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57" r:id="rId4"/>
    <p:sldMasterId id="2147483666" r:id="rId5"/>
    <p:sldMasterId id="2147483674" r:id="rId6"/>
  </p:sldMasterIdLst>
  <p:notesMasterIdLst>
    <p:notesMasterId r:id="rId44"/>
  </p:notesMasterIdLst>
  <p:sldIdLst>
    <p:sldId id="2147375718" r:id="rId7"/>
    <p:sldId id="2147375707" r:id="rId8"/>
    <p:sldId id="2147478194" r:id="rId9"/>
    <p:sldId id="257" r:id="rId10"/>
    <p:sldId id="2147375715" r:id="rId11"/>
    <p:sldId id="273" r:id="rId12"/>
    <p:sldId id="2147478191" r:id="rId13"/>
    <p:sldId id="2147478173" r:id="rId14"/>
    <p:sldId id="2147478170" r:id="rId15"/>
    <p:sldId id="711" r:id="rId16"/>
    <p:sldId id="2147478199" r:id="rId17"/>
    <p:sldId id="707" r:id="rId18"/>
    <p:sldId id="2147478217" r:id="rId19"/>
    <p:sldId id="2147478179" r:id="rId20"/>
    <p:sldId id="2147478180" r:id="rId21"/>
    <p:sldId id="2147478174" r:id="rId22"/>
    <p:sldId id="2147478193" r:id="rId23"/>
    <p:sldId id="709" r:id="rId24"/>
    <p:sldId id="2147478171" r:id="rId25"/>
    <p:sldId id="2147478175" r:id="rId26"/>
    <p:sldId id="2147478218" r:id="rId27"/>
    <p:sldId id="2147478178" r:id="rId28"/>
    <p:sldId id="714" r:id="rId29"/>
    <p:sldId id="2147478184" r:id="rId30"/>
    <p:sldId id="2147478172" r:id="rId31"/>
    <p:sldId id="2147478176" r:id="rId32"/>
    <p:sldId id="2147478186" r:id="rId33"/>
    <p:sldId id="2147478198" r:id="rId34"/>
    <p:sldId id="719" r:id="rId35"/>
    <p:sldId id="2147478196" r:id="rId36"/>
    <p:sldId id="2147478197" r:id="rId37"/>
    <p:sldId id="2147478185" r:id="rId38"/>
    <p:sldId id="288" r:id="rId39"/>
    <p:sldId id="289" r:id="rId40"/>
    <p:sldId id="290" r:id="rId41"/>
    <p:sldId id="291" r:id="rId42"/>
    <p:sldId id="2147478182" r:id="rId4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3lFqyqvJVjy8KUOaiekjQ==" hashData="QrFjziBzgwfx0sZWpfU64knVKrj2feCpSXgKAxC4wL6cSza7HXTr/Uiuf1u3YRoL1FrKo7NNS/6A9AN8Cndq3A=="/>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45C"/>
    <a:srgbClr val="231F20"/>
    <a:srgbClr val="E4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70" autoAdjust="0"/>
    <p:restoredTop sz="80812" autoAdjust="0"/>
  </p:normalViewPr>
  <p:slideViewPr>
    <p:cSldViewPr snapToGrid="0">
      <p:cViewPr varScale="1">
        <p:scale>
          <a:sx n="86" d="100"/>
          <a:sy n="86" d="100"/>
        </p:scale>
        <p:origin x="202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3E54FDE-8775-1744-9520-94B24AF66E41}" type="datetimeFigureOut">
              <a:rPr lang="en-US" smtClean="0"/>
              <a:t>2/9/2026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690C06F-62DF-8C49-9437-5B6E342092F3}" type="slidenum">
              <a:rPr lang="en-US" smtClean="0"/>
              <a:t>‹#›</a:t>
            </a:fld>
            <a:endParaRPr lang="en-US"/>
          </a:p>
        </p:txBody>
      </p:sp>
    </p:spTree>
    <p:extLst>
      <p:ext uri="{BB962C8B-B14F-4D97-AF65-F5344CB8AC3E}">
        <p14:creationId xmlns:p14="http://schemas.microsoft.com/office/powerpoint/2010/main" val="132677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pubmed.ncbi.nlm.nih.gov/37145993/" TargetMode="External"/><Relationship Id="rId3" Type="http://schemas.openxmlformats.org/officeDocument/2006/relationships/hyperlink" Target="https://bmcmedicine.biomedcentral.com/articles/10.1186/s12916-023-02827-5" TargetMode="External"/><Relationship Id="rId7" Type="http://schemas.openxmlformats.org/officeDocument/2006/relationships/hyperlink" Target="https://pubmed.ncbi.nlm.nih.gov/41232121/"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sciencedirect.com/science/article/pii/S0264410X24009162" TargetMode="External"/><Relationship Id="rId5" Type="http://schemas.openxmlformats.org/officeDocument/2006/relationships/hyperlink" Target="https://joghep.scholasticahq.com/article/137870-cost-effectiveness-of-respiratory-syncytial-virus-prevention-strategies-in-mozambique-a-modelling-study" TargetMode="External"/><Relationship Id="rId4" Type="http://schemas.openxmlformats.org/officeDocument/2006/relationships/hyperlink" Target="https://www.sciencedirect.com/science/article/pii/S0264410X23010575"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apers.ssrn.com/sol3/papers.cfm?abstract_id=4399151"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mailto:UNIVAC.MODEL@GMAIL.CO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ciencedirect.com/topics/social-sciences/economic-studi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sciencedirect.com/topics/social-sciences/decision-make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Tx/>
              <a:buChar char="-"/>
            </a:pPr>
            <a:r>
              <a:rPr lang="en-US" dirty="0"/>
              <a:t>As countries weigh how RSV prevention could fit within their public health systems, a series of health economics questions will be important to consider.</a:t>
            </a:r>
          </a:p>
          <a:p>
            <a:pPr marL="176679" indent="-176679">
              <a:buFontTx/>
              <a:buChar char="-"/>
            </a:pPr>
            <a:r>
              <a:rPr lang="en-US" dirty="0"/>
              <a:t>In this presentation, we’ll discuss three of the major ones:</a:t>
            </a:r>
          </a:p>
          <a:p>
            <a:pPr marL="647824" lvl="1" indent="-176679">
              <a:buFontTx/>
              <a:buChar char="-"/>
            </a:pPr>
            <a:r>
              <a:rPr lang="en-US" dirty="0"/>
              <a:t>How much will an RSV immunization program cost? Including for maternal immunization and/or </a:t>
            </a:r>
            <a:r>
              <a:rPr lang="en-US" dirty="0" err="1"/>
              <a:t>mAbs</a:t>
            </a:r>
            <a:r>
              <a:rPr lang="en-US" dirty="0"/>
              <a:t>.</a:t>
            </a:r>
          </a:p>
          <a:p>
            <a:pPr marL="647824" lvl="1" indent="-176679">
              <a:buFontTx/>
              <a:buChar char="-"/>
            </a:pPr>
            <a:r>
              <a:rPr lang="en-US" dirty="0"/>
              <a:t>Is immunization impactful?</a:t>
            </a:r>
          </a:p>
          <a:p>
            <a:pPr marL="647824" lvl="1" indent="-176679">
              <a:buFontTx/>
              <a:buChar char="-"/>
            </a:pPr>
            <a:r>
              <a:rPr lang="en-US" dirty="0"/>
              <a:t>Is immunization cost-effective?</a:t>
            </a:r>
          </a:p>
          <a:p>
            <a:pPr marL="176679" indent="-176679">
              <a:buFontTx/>
              <a:buChar char="-"/>
            </a:pPr>
            <a:r>
              <a:rPr lang="en-US" dirty="0"/>
              <a:t>We’ll talk more about what information is available in relation to these questions and where additional data gathering would be helpful or may be in progress.</a:t>
            </a:r>
          </a:p>
          <a:p>
            <a:pPr marL="176679" indent="-176679">
              <a:buFontTx/>
              <a:buChar char="-"/>
            </a:pPr>
            <a:endParaRPr lang="en-US" dirty="0"/>
          </a:p>
        </p:txBody>
      </p:sp>
      <p:sp>
        <p:nvSpPr>
          <p:cNvPr id="4" name="Slide Number Placeholder 3"/>
          <p:cNvSpPr>
            <a:spLocks noGrp="1"/>
          </p:cNvSpPr>
          <p:nvPr>
            <p:ph type="sldNum" sz="quarter" idx="5"/>
          </p:nvPr>
        </p:nvSpPr>
        <p:spPr/>
        <p:txBody>
          <a:bodyPr/>
          <a:lstStyle/>
          <a:p>
            <a:pPr defTabSz="942289">
              <a:defRPr/>
            </a:pPr>
            <a:fld id="{C690C06F-62DF-8C49-9437-5B6E342092F3}" type="slidenum">
              <a:rPr lang="en-US">
                <a:solidFill>
                  <a:prstClr val="black"/>
                </a:solidFill>
                <a:latin typeface="Calibri" panose="020F0502020204030204"/>
              </a:rPr>
              <a:pPr defTabSz="942289">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642824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0038" indent="-353358">
              <a:buFontTx/>
              <a:buChar char="-"/>
            </a:pPr>
            <a:endParaRPr lang="en-US" sz="2300" dirty="0"/>
          </a:p>
          <a:p>
            <a:pPr marL="530038" indent="-353358">
              <a:buFontTx/>
              <a:buChar char="-"/>
            </a:pPr>
            <a:r>
              <a:rPr lang="en-US" sz="2300" dirty="0"/>
              <a:t>Some relevant cost of delivery studies were done years ago in LMICs that are worth mentioning because they specifically looked at either maternal immunization or childhood vaccine program delivery costs. </a:t>
            </a:r>
          </a:p>
          <a:p>
            <a:pPr marL="1001182" lvl="1" indent="-353358">
              <a:buFontTx/>
              <a:buChar char="-"/>
            </a:pPr>
            <a:r>
              <a:rPr lang="en-US" sz="2300" dirty="0"/>
              <a:t>One 2015 study from Malawi,** for instance, provided some insights into the costs of administering maternal immunization for influenza—projecting </a:t>
            </a:r>
            <a:r>
              <a:rPr lang="en-US" sz="2500" dirty="0"/>
              <a:t>financial costs of $0.52 per dose and economic costs of $4.58 per dose (2015 USD).</a:t>
            </a:r>
          </a:p>
          <a:p>
            <a:pPr marL="1472327" lvl="2" indent="-353358">
              <a:buFontTx/>
              <a:buChar char="-"/>
            </a:pPr>
            <a:r>
              <a:rPr lang="en-US" sz="2500" dirty="0"/>
              <a:t>Interestingly, this is the only study identified that empirically assesses what a maternal immunization program might cost in a low-income economic context.</a:t>
            </a:r>
          </a:p>
          <a:p>
            <a:pPr marL="1001182" lvl="1" indent="-353358" defTabSz="942289">
              <a:buFontTx/>
              <a:buChar char="-"/>
              <a:defRPr/>
            </a:pPr>
            <a:r>
              <a:rPr lang="en-US" sz="2500" dirty="0"/>
              <a:t>A literature review from 2016*** estimated mean and median economic costs of delivery of $0.84 and $0.61 per dose for childhood vaccines (2016 USD) across several different LMICs. RSV </a:t>
            </a:r>
            <a:r>
              <a:rPr lang="en-US" sz="2500" dirty="0" err="1"/>
              <a:t>mAbs</a:t>
            </a:r>
            <a:r>
              <a:rPr lang="en-US" sz="2500" dirty="0"/>
              <a:t> may be comparable to this.</a:t>
            </a:r>
          </a:p>
          <a:p>
            <a:pPr marL="530038" indent="-353358" defTabSz="942289">
              <a:buFontTx/>
              <a:buChar char="-"/>
              <a:defRPr/>
            </a:pPr>
            <a:r>
              <a:rPr lang="en-US" sz="2500" dirty="0"/>
              <a:t>Overall, existing </a:t>
            </a:r>
            <a:r>
              <a:rPr lang="en-US" sz="2300" dirty="0"/>
              <a:t>cost estimates should be interpreted cautiously due to limited data, uncertain delivery strategies, and unknown product characteristics</a:t>
            </a:r>
          </a:p>
          <a:p>
            <a:pPr marL="530038" indent="-353358" defTabSz="942289">
              <a:buFontTx/>
              <a:buChar char="-"/>
              <a:defRPr/>
            </a:pPr>
            <a:endParaRPr lang="en-US" sz="2300" dirty="0"/>
          </a:p>
          <a:p>
            <a:pPr marL="530038" indent="-353358">
              <a:buFontTx/>
              <a:buChar char="-"/>
            </a:pPr>
            <a:r>
              <a:rPr lang="en-US" sz="2300" dirty="0"/>
              <a:t>The exciting news is that new cost of delivery data are emerging from 2024 onward (pictured here), which provide a more up-to-date picture of what RSV immunization cost of delivery might look like across different low- and middle-income contexts. </a:t>
            </a:r>
          </a:p>
          <a:p>
            <a:pPr marL="530038" indent="-353358">
              <a:buFontTx/>
              <a:buChar char="-"/>
            </a:pPr>
            <a:r>
              <a:rPr lang="en-US" sz="2300" dirty="0"/>
              <a:t>This graph shows a look at results from recent m</a:t>
            </a:r>
            <a:r>
              <a:rPr lang="en-US" sz="2100" dirty="0"/>
              <a:t>aternal RSV cost of delivery studies in Bangladesh, Ghana, Kenya, Mozambique and Nepal</a:t>
            </a:r>
          </a:p>
          <a:p>
            <a:pPr marL="1001182" lvl="1" indent="-353358">
              <a:buFontTx/>
              <a:buChar char="-"/>
            </a:pPr>
            <a:r>
              <a:rPr lang="en-US" sz="2100" dirty="0"/>
              <a:t>A study in Kenya also looked at RSV maternal immunization and </a:t>
            </a:r>
            <a:r>
              <a:rPr lang="en-US" sz="2100" dirty="0" err="1"/>
              <a:t>mAb</a:t>
            </a:r>
            <a:r>
              <a:rPr lang="en-US" sz="2100" dirty="0"/>
              <a:t> cost of delivery study.</a:t>
            </a:r>
          </a:p>
          <a:p>
            <a:pPr marL="530038" indent="-353358" defTabSz="942289">
              <a:buFontTx/>
              <a:buChar char="-"/>
              <a:defRPr/>
            </a:pPr>
            <a:r>
              <a:rPr lang="en-US" sz="2500" dirty="0"/>
              <a:t>These studies prospectively (prior to program implementation) estimate program delivery costs to inform countries of the magnitude of costs likely to be encountered. </a:t>
            </a:r>
          </a:p>
          <a:p>
            <a:pPr marL="987238" lvl="1" indent="-353358" defTabSz="942289">
              <a:buFontTx/>
              <a:buChar char="-"/>
              <a:defRPr/>
            </a:pPr>
            <a:r>
              <a:rPr lang="en-US" sz="2500" dirty="0"/>
              <a:t>The Kenya study also looked at how maternal vaccine program delivery costs may differ from </a:t>
            </a:r>
            <a:r>
              <a:rPr lang="en-US" sz="2500" dirty="0" err="1"/>
              <a:t>mAbs</a:t>
            </a:r>
            <a:r>
              <a:rPr lang="en-US" sz="2500" dirty="0"/>
              <a:t>.</a:t>
            </a:r>
          </a:p>
          <a:p>
            <a:pPr marL="530038" indent="-353358" defTabSz="942289">
              <a:buFontTx/>
              <a:buChar char="-"/>
              <a:defRPr/>
            </a:pPr>
            <a:r>
              <a:rPr lang="en-US" sz="2500" dirty="0"/>
              <a:t>The data so far suggest that RSV maternal vaccines and </a:t>
            </a:r>
            <a:r>
              <a:rPr lang="en-US" sz="2500" dirty="0" err="1"/>
              <a:t>mAbs</a:t>
            </a:r>
            <a:r>
              <a:rPr lang="en-US" sz="2500" dirty="0"/>
              <a:t> may have similar program delivery costs, but additional evidence is still in development. </a:t>
            </a:r>
          </a:p>
          <a:p>
            <a:pPr marL="530038" indent="-353358">
              <a:buFontTx/>
              <a:buChar char="-"/>
            </a:pPr>
            <a:endParaRPr lang="en-US" sz="2300" dirty="0"/>
          </a:p>
          <a:p>
            <a:endParaRPr lang="en-US" dirty="0"/>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13</a:t>
            </a:fld>
            <a:endParaRPr lang="en-US"/>
          </a:p>
        </p:txBody>
      </p:sp>
    </p:spTree>
    <p:extLst>
      <p:ext uri="{BB962C8B-B14F-4D97-AF65-F5344CB8AC3E}">
        <p14:creationId xmlns:p14="http://schemas.microsoft.com/office/powerpoint/2010/main" val="1073845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-RSV program delivery cost estimates are currently uncertain but we will learn much more soon. </a:t>
            </a:r>
          </a:p>
          <a:p>
            <a:r>
              <a:rPr lang="en-US" dirty="0"/>
              <a:t>-Based on early evidence from ongoing research, experts anticipate that maternal vaccines and </a:t>
            </a:r>
            <a:r>
              <a:rPr lang="en-US" dirty="0" err="1"/>
              <a:t>mAbs</a:t>
            </a:r>
            <a:r>
              <a:rPr lang="en-US" dirty="0"/>
              <a:t> may have program delivery costs that are similar to other vaccines, though it is difficult to generalize. </a:t>
            </a:r>
          </a:p>
        </p:txBody>
      </p:sp>
      <p:sp>
        <p:nvSpPr>
          <p:cNvPr id="4" name="Slide Number Placeholder 3"/>
          <p:cNvSpPr>
            <a:spLocks noGrp="1"/>
          </p:cNvSpPr>
          <p:nvPr>
            <p:ph type="sldNum" sz="quarter" idx="5"/>
          </p:nvPr>
        </p:nvSpPr>
        <p:spPr/>
        <p:txBody>
          <a:bodyPr/>
          <a:lstStyle/>
          <a:p>
            <a:fld id="{C690C06F-62DF-8C49-9437-5B6E342092F3}" type="slidenum">
              <a:rPr lang="en-US" smtClean="0"/>
              <a:t>14</a:t>
            </a:fld>
            <a:endParaRPr lang="en-US"/>
          </a:p>
        </p:txBody>
      </p:sp>
    </p:spTree>
    <p:extLst>
      <p:ext uri="{BB962C8B-B14F-4D97-AF65-F5344CB8AC3E}">
        <p14:creationId xmlns:p14="http://schemas.microsoft.com/office/powerpoint/2010/main" val="2479061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42289">
              <a:buFontTx/>
              <a:buChar char="-"/>
              <a:defRPr/>
            </a:pPr>
            <a:r>
              <a:rPr lang="en-US" dirty="0"/>
              <a:t>Each case of RSV illness comes with costs to the health system and households. </a:t>
            </a:r>
          </a:p>
          <a:p>
            <a:pPr marL="171450" indent="-171450" defTabSz="942289">
              <a:buFontTx/>
              <a:buChar char="-"/>
              <a:defRPr/>
            </a:pPr>
            <a:r>
              <a:rPr lang="en-US" dirty="0"/>
              <a:t>The purpose of immunization is to improve health and reduce those costs by reducing cases of illness. </a:t>
            </a:r>
          </a:p>
          <a:p>
            <a:pPr marL="171450" indent="-171450" defTabSz="942289">
              <a:buFontTx/>
              <a:buChar char="-"/>
              <a:defRPr/>
            </a:pPr>
            <a:r>
              <a:rPr lang="en-US" dirty="0"/>
              <a:t>It’s important for healthcare decision-makers to understand the magnitude of the current problem, RSV illness costs, and the degree to which illness cases can be averted by an immunization product, thereby, also averting costs and strains on healthcare systems and households.</a:t>
            </a:r>
          </a:p>
          <a:p>
            <a:endParaRPr lang="en-US" dirty="0"/>
          </a:p>
          <a:p>
            <a:endParaRPr lang="en-US" dirty="0"/>
          </a:p>
        </p:txBody>
      </p:sp>
      <p:sp>
        <p:nvSpPr>
          <p:cNvPr id="4" name="Slide Number Placeholder 3"/>
          <p:cNvSpPr>
            <a:spLocks noGrp="1"/>
          </p:cNvSpPr>
          <p:nvPr>
            <p:ph type="sldNum" sz="quarter" idx="5"/>
          </p:nvPr>
        </p:nvSpPr>
        <p:spPr/>
        <p:txBody>
          <a:bodyPr/>
          <a:lstStyle/>
          <a:p>
            <a:fld id="{FE972081-1475-42AA-B77F-351C997BE8A8}" type="slidenum">
              <a:rPr lang="en-US" smtClean="0"/>
              <a:t>15</a:t>
            </a:fld>
            <a:endParaRPr lang="en-US"/>
          </a:p>
        </p:txBody>
      </p:sp>
    </p:spTree>
    <p:extLst>
      <p:ext uri="{BB962C8B-B14F-4D97-AF65-F5344CB8AC3E}">
        <p14:creationId xmlns:p14="http://schemas.microsoft.com/office/powerpoint/2010/main" val="3526420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defTabSz="942289">
              <a:buFontTx/>
              <a:buChar char="-"/>
              <a:defRPr/>
            </a:pPr>
            <a:r>
              <a:rPr lang="en-US" dirty="0"/>
              <a:t>Evidence on cost of illness is available across a good number of LMICs, with more coming soon.</a:t>
            </a:r>
          </a:p>
          <a:p>
            <a:pPr marL="176679" indent="-176679" defTabSz="942289">
              <a:buFontTx/>
              <a:buChar char="-"/>
              <a:defRPr/>
            </a:pPr>
            <a:r>
              <a:rPr lang="en-US" dirty="0"/>
              <a:t>This map shows where studies have already generated data and where more are in progress.</a:t>
            </a:r>
          </a:p>
          <a:p>
            <a:pPr marL="176679" indent="-176679" defTabSz="942289">
              <a:buFontTx/>
              <a:buChar char="-"/>
              <a:defRPr/>
            </a:pPr>
            <a:r>
              <a:rPr lang="en-US" dirty="0"/>
              <a:t>What’s helpful is the geographic and income-level diversity of these studies, which is giving us an ever-improving picture of what RSV costs of illness look like in different contexts.</a:t>
            </a:r>
          </a:p>
          <a:p>
            <a:pPr marL="176679" indent="-176679" defTabSz="942289">
              <a:buFontTx/>
              <a:buChar char="-"/>
              <a:defRPr/>
            </a:pPr>
            <a:r>
              <a:rPr lang="en-US" dirty="0"/>
              <a:t>New data are forthcoming in </a:t>
            </a:r>
            <a:r>
              <a:rPr lang="en-US" b="0" dirty="0"/>
              <a:t>2025.</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16</a:t>
            </a:fld>
            <a:endParaRPr lang="en-US"/>
          </a:p>
        </p:txBody>
      </p:sp>
    </p:spTree>
    <p:extLst>
      <p:ext uri="{BB962C8B-B14F-4D97-AF65-F5344CB8AC3E}">
        <p14:creationId xmlns:p14="http://schemas.microsoft.com/office/powerpoint/2010/main" val="218181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defTabSz="942289">
              <a:buFontTx/>
              <a:buChar char="-"/>
              <a:defRPr/>
            </a:pPr>
            <a:r>
              <a:rPr lang="en-US" dirty="0"/>
              <a:t>So, what are these studies telling us?</a:t>
            </a:r>
          </a:p>
          <a:p>
            <a:pPr marL="176679" indent="-176679" defTabSz="942289">
              <a:buFontTx/>
              <a:buChar char="-"/>
              <a:defRPr/>
            </a:pPr>
            <a:r>
              <a:rPr lang="en-US" dirty="0"/>
              <a:t>Depicted here are results from a review of cost of illness studies in various low-, lower-middle-, and upper-middle-income countries.</a:t>
            </a:r>
          </a:p>
          <a:p>
            <a:pPr marL="176679" indent="-176679" defTabSz="942289">
              <a:buFontTx/>
              <a:buChar char="-"/>
              <a:defRPr/>
            </a:pPr>
            <a:r>
              <a:rPr lang="en-US" dirty="0"/>
              <a:t>These data are important because they show that RSV illness costs can be high and have large economic implications in LMICs </a:t>
            </a:r>
          </a:p>
          <a:p>
            <a:pPr marL="176679" indent="-176679" defTabSz="942289">
              <a:buFontTx/>
              <a:buChar char="-"/>
              <a:defRPr/>
            </a:pPr>
            <a:r>
              <a:rPr lang="en-US" dirty="0"/>
              <a:t>They show a wide range of RSV illness costs across countries and, in many places, the costs can be high--with thresholds ranging from $41 to $7,000 (2020 USD) depending on the country.</a:t>
            </a:r>
          </a:p>
          <a:p>
            <a:pPr marL="176679" lvl="0" indent="-176679" defTabSz="942289">
              <a:buFontTx/>
              <a:buChar char="-"/>
              <a:defRPr/>
            </a:pPr>
            <a:r>
              <a:rPr lang="en-US" dirty="0"/>
              <a:t>These costs can consume a burdensome proportion of a family’s household income.</a:t>
            </a:r>
          </a:p>
          <a:p>
            <a:pPr marL="633879" lvl="1" indent="-176679" defTabSz="942289">
              <a:buFontTx/>
              <a:buChar char="-"/>
              <a:defRPr/>
            </a:pPr>
            <a:r>
              <a:rPr lang="en-US" dirty="0"/>
              <a:t>For instance, in an inpatient RSV illness cost of $41 USD in Malawi amounts to around 32% of total monthly household income for the lowest income households. </a:t>
            </a:r>
          </a:p>
          <a:p>
            <a:pPr marL="633879" lvl="1" indent="-176679" defTabSz="942289">
              <a:buFontTx/>
              <a:buChar char="-"/>
              <a:defRPr/>
            </a:pPr>
            <a:r>
              <a:rPr lang="en-US" dirty="0"/>
              <a:t>In Bangladesh, $92 USD in RSV illness costs amounts to around 24% of total monthly income—requiring more than half of households to take out loans to pay for care.</a:t>
            </a:r>
          </a:p>
          <a:p>
            <a:pPr marL="176679" indent="-176679" defTabSz="942289">
              <a:buFontTx/>
              <a:buChar char="-"/>
              <a:defRPr/>
            </a:pPr>
            <a:r>
              <a:rPr lang="en-US" dirty="0"/>
              <a:t>Other RSV illness cost data from South Africa and Vietnam published in 2023 also show similarly wide ranges with high cost thresholds.</a:t>
            </a:r>
          </a:p>
          <a:p>
            <a:pPr marL="176679" indent="-176679" defTabSz="942289">
              <a:buFontTx/>
              <a:buChar char="-"/>
              <a:defRPr/>
            </a:pPr>
            <a:r>
              <a:rPr lang="en-US" dirty="0"/>
              <a:t>Many of these costs could be averted by RSV maternal vaccines or </a:t>
            </a:r>
            <a:r>
              <a:rPr lang="en-US" dirty="0" err="1"/>
              <a:t>mAbs</a:t>
            </a:r>
            <a:r>
              <a:rPr lang="en-US" dirty="0"/>
              <a:t>.</a:t>
            </a:r>
          </a:p>
          <a:p>
            <a:pPr marL="176679" indent="-176679" defTabSz="942289">
              <a:buFontTx/>
              <a:buChar char="-"/>
              <a:defRPr/>
            </a:pPr>
            <a:r>
              <a:rPr lang="en-US" dirty="0"/>
              <a:t>Additional cost of illness results expected from Argentina, Ghana, Mozambique, Nepal, and Nigeria in 2024. Additional studies in Latin America are also underway.  </a:t>
            </a:r>
          </a:p>
          <a:p>
            <a:endParaRPr lang="en-US" dirty="0"/>
          </a:p>
        </p:txBody>
      </p:sp>
      <p:sp>
        <p:nvSpPr>
          <p:cNvPr id="4" name="Slide Number Placeholder 3"/>
          <p:cNvSpPr>
            <a:spLocks noGrp="1"/>
          </p:cNvSpPr>
          <p:nvPr>
            <p:ph type="sldNum" sz="quarter" idx="5"/>
          </p:nvPr>
        </p:nvSpPr>
        <p:spPr/>
        <p:txBody>
          <a:bodyPr/>
          <a:lstStyle/>
          <a:p>
            <a:fld id="{FE972081-1475-42AA-B77F-351C997BE8A8}" type="slidenum">
              <a:rPr lang="en-US" smtClean="0"/>
              <a:t>17</a:t>
            </a:fld>
            <a:endParaRPr lang="en-US"/>
          </a:p>
        </p:txBody>
      </p:sp>
    </p:spTree>
    <p:extLst>
      <p:ext uri="{BB962C8B-B14F-4D97-AF65-F5344CB8AC3E}">
        <p14:creationId xmlns:p14="http://schemas.microsoft.com/office/powerpoint/2010/main" val="153840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6679" indent="-176679" defTabSz="942289">
              <a:buFontTx/>
              <a:buChar char="-"/>
              <a:defRPr/>
            </a:pPr>
            <a:r>
              <a:rPr lang="en-US" dirty="0"/>
              <a:t>So, what is the key takeaway here.</a:t>
            </a:r>
          </a:p>
          <a:p>
            <a:pPr marL="176679" indent="-176679" defTabSz="942289">
              <a:buFontTx/>
              <a:buChar char="-"/>
              <a:defRPr/>
            </a:pPr>
            <a:r>
              <a:rPr lang="en-US" dirty="0"/>
              <a:t>RSV illness and care can be very high in LMICs.</a:t>
            </a:r>
          </a:p>
          <a:p>
            <a:pPr marL="633879" marR="0" lvl="1" indent="-176679" algn="l" defTabSz="942289" rtl="0" eaLnBrk="1" fontAlgn="auto" latinLnBrk="0" hangingPunct="1">
              <a:lnSpc>
                <a:spcPct val="100000"/>
              </a:lnSpc>
              <a:spcBef>
                <a:spcPts val="0"/>
              </a:spcBef>
              <a:spcAft>
                <a:spcPts val="0"/>
              </a:spcAft>
              <a:buClrTx/>
              <a:buSzTx/>
              <a:buFontTx/>
              <a:buChar char="-"/>
              <a:tabLst/>
              <a:defRPr/>
            </a:pPr>
            <a:r>
              <a:rPr lang="en-US" sz="1200" dirty="0"/>
              <a:t>Remember, illness costs include treatment costs to health systems and costs to households (e.g., transportation and lost wages).</a:t>
            </a:r>
          </a:p>
          <a:p>
            <a:pPr marL="176679" marR="0" lvl="0" indent="-176679" algn="l" defTabSz="942289" rtl="0" eaLnBrk="1" fontAlgn="auto" latinLnBrk="0" hangingPunct="1">
              <a:lnSpc>
                <a:spcPct val="100000"/>
              </a:lnSpc>
              <a:spcBef>
                <a:spcPts val="0"/>
              </a:spcBef>
              <a:spcAft>
                <a:spcPts val="0"/>
              </a:spcAft>
              <a:buClrTx/>
              <a:buSzTx/>
              <a:buFontTx/>
              <a:buChar char="-"/>
              <a:tabLst/>
              <a:defRPr/>
            </a:pPr>
            <a:r>
              <a:rPr lang="en-US" sz="1200" dirty="0"/>
              <a:t>That means that averting RSV illness could mean significant health care savings for countries that could really use it.</a:t>
            </a:r>
          </a:p>
          <a:p>
            <a:pPr marL="176679" marR="0" lvl="0" indent="-176679" algn="l" defTabSz="942289" rtl="0" eaLnBrk="1" fontAlgn="auto" latinLnBrk="0" hangingPunct="1">
              <a:lnSpc>
                <a:spcPct val="100000"/>
              </a:lnSpc>
              <a:spcBef>
                <a:spcPts val="0"/>
              </a:spcBef>
              <a:spcAft>
                <a:spcPts val="0"/>
              </a:spcAft>
              <a:buClrTx/>
              <a:buSzTx/>
              <a:buFontTx/>
              <a:buChar char="-"/>
              <a:tabLst/>
              <a:defRPr/>
            </a:pPr>
            <a:r>
              <a:rPr lang="en-US" sz="1200" dirty="0"/>
              <a:t>Of course, such savings vary by country and depend on the RSV disease burden and associated costs. </a:t>
            </a:r>
          </a:p>
          <a:p>
            <a:pPr marL="633879" marR="0" lvl="1" indent="-176679" algn="l" defTabSz="942289" rtl="0" eaLnBrk="1" fontAlgn="auto" latinLnBrk="0" hangingPunct="1">
              <a:lnSpc>
                <a:spcPct val="100000"/>
              </a:lnSpc>
              <a:spcBef>
                <a:spcPts val="0"/>
              </a:spcBef>
              <a:spcAft>
                <a:spcPts val="0"/>
              </a:spcAft>
              <a:buClrTx/>
              <a:buSzTx/>
              <a:buFontTx/>
              <a:buChar char="-"/>
              <a:tabLst/>
              <a:defRPr/>
            </a:pPr>
            <a:r>
              <a:rPr lang="en-US" sz="1200" dirty="0"/>
              <a:t>While the body of country-specific evidence is growing and could be useful for neighboring countries, additional data will also be needed on a case by case basis as countries go through the decision-making process.</a:t>
            </a:r>
          </a:p>
          <a:p>
            <a:pPr marL="176679" marR="0" lvl="0" indent="-176679" algn="l" defTabSz="942289" rtl="0" eaLnBrk="1" fontAlgn="auto" latinLnBrk="0" hangingPunct="1">
              <a:lnSpc>
                <a:spcPct val="100000"/>
              </a:lnSpc>
              <a:spcBef>
                <a:spcPts val="0"/>
              </a:spcBef>
              <a:spcAft>
                <a:spcPts val="0"/>
              </a:spcAft>
              <a:buClrTx/>
              <a:buSzTx/>
              <a:buFontTx/>
              <a:buChar char="-"/>
              <a:tabLst/>
              <a:defRPr/>
            </a:pPr>
            <a:r>
              <a:rPr lang="en-US" sz="1200" dirty="0"/>
              <a:t>With the growing evidence base will come a better understanding of country-level economic burdens due to RSV and how immunization can avert these costs.</a:t>
            </a:r>
          </a:p>
          <a:p>
            <a:pPr marL="176679" marR="0" lvl="0" indent="-176679" algn="l" defTabSz="942289" rtl="0" eaLnBrk="1" fontAlgn="auto" latinLnBrk="0" hangingPunct="1">
              <a:lnSpc>
                <a:spcPct val="100000"/>
              </a:lnSpc>
              <a:spcBef>
                <a:spcPts val="0"/>
              </a:spcBef>
              <a:spcAft>
                <a:spcPts val="0"/>
              </a:spcAft>
              <a:buClrTx/>
              <a:buSzTx/>
              <a:buFontTx/>
              <a:buChar char="-"/>
              <a:tabLst/>
              <a:defRPr/>
            </a:pPr>
            <a:r>
              <a:rPr lang="en-US" sz="1200" dirty="0"/>
              <a:t>Another consideration that not yet touched on is that some places experience RSV in seasonal waves, which can stress health systems intermittently.</a:t>
            </a:r>
          </a:p>
          <a:p>
            <a:pPr marL="633879" marR="0" lvl="1" indent="-176679" algn="l" defTabSz="942289" rtl="0" eaLnBrk="1" fontAlgn="auto" latinLnBrk="0" hangingPunct="1">
              <a:lnSpc>
                <a:spcPct val="100000"/>
              </a:lnSpc>
              <a:spcBef>
                <a:spcPts val="0"/>
              </a:spcBef>
              <a:spcAft>
                <a:spcPts val="0"/>
              </a:spcAft>
              <a:buClrTx/>
              <a:buSzTx/>
              <a:buFontTx/>
              <a:buChar char="-"/>
              <a:tabLst/>
              <a:defRPr/>
            </a:pPr>
            <a:r>
              <a:rPr lang="en-US" sz="1200" dirty="0"/>
              <a:t>Averting RSV could relieve some of these pressures and free up valuable resources for other health priorities.</a:t>
            </a:r>
          </a:p>
          <a:p>
            <a:pPr marL="176679" indent="-176679" defTabSz="942289">
              <a:buFontTx/>
              <a:buChar char="-"/>
              <a:defRPr/>
            </a:pPr>
            <a:endParaRPr lang="en-US" dirty="0"/>
          </a:p>
          <a:p>
            <a:endParaRPr lang="en-US" dirty="0"/>
          </a:p>
        </p:txBody>
      </p:sp>
      <p:sp>
        <p:nvSpPr>
          <p:cNvPr id="4" name="Tijdelijke aanduiding voor dianummer 3"/>
          <p:cNvSpPr>
            <a:spLocks noGrp="1"/>
          </p:cNvSpPr>
          <p:nvPr>
            <p:ph type="sldNum" sz="quarter" idx="5"/>
          </p:nvPr>
        </p:nvSpPr>
        <p:spPr/>
        <p:txBody>
          <a:bodyPr/>
          <a:lstStyle/>
          <a:p>
            <a:fld id="{FE972081-1475-42AA-B77F-351C997BE8A8}" type="slidenum">
              <a:rPr lang="en-US" smtClean="0"/>
              <a:t>18</a:t>
            </a:fld>
            <a:endParaRPr lang="en-US"/>
          </a:p>
        </p:txBody>
      </p:sp>
    </p:spTree>
    <p:extLst>
      <p:ext uri="{BB962C8B-B14F-4D97-AF65-F5344CB8AC3E}">
        <p14:creationId xmlns:p14="http://schemas.microsoft.com/office/powerpoint/2010/main" val="2639825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-Immunization can have a variety of economic impacts, but for the purposes of this presentation, we’ll be focusing on the impact of RSV immunization on people’s health. </a:t>
            </a:r>
          </a:p>
          <a:p>
            <a:r>
              <a:rPr lang="en-US" dirty="0"/>
              <a:t>- When we say impact, we mean the degree to which immunization has positive effects on people’s health.</a:t>
            </a:r>
          </a:p>
          <a:p>
            <a:r>
              <a:rPr lang="en-US" dirty="0"/>
              <a:t>- When deciding to introduce and implement an RSV immunization product, it’s helpful to understand the potential benefits of RSV immunization on public 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dirty="0"/>
              <a:t>NOTE: Immunization can also have economic impacts, but this presentation focuses on health impacts.</a:t>
            </a:r>
          </a:p>
          <a:p>
            <a:endParaRPr lang="en-US" dirty="0"/>
          </a:p>
          <a:p>
            <a:endParaRPr lang="en-US" dirty="0"/>
          </a:p>
        </p:txBody>
      </p:sp>
      <p:sp>
        <p:nvSpPr>
          <p:cNvPr id="4" name="Slide Number Placeholder 3"/>
          <p:cNvSpPr>
            <a:spLocks noGrp="1"/>
          </p:cNvSpPr>
          <p:nvPr>
            <p:ph type="sldNum" sz="quarter" idx="5"/>
          </p:nvPr>
        </p:nvSpPr>
        <p:spPr/>
        <p:txBody>
          <a:bodyPr/>
          <a:lstStyle/>
          <a:p>
            <a:fld id="{FE972081-1475-42AA-B77F-351C997BE8A8}" type="slidenum">
              <a:rPr lang="en-US" smtClean="0"/>
              <a:t>20</a:t>
            </a:fld>
            <a:endParaRPr lang="en-US"/>
          </a:p>
        </p:txBody>
      </p:sp>
    </p:spTree>
    <p:extLst>
      <p:ext uri="{BB962C8B-B14F-4D97-AF65-F5344CB8AC3E}">
        <p14:creationId xmlns:p14="http://schemas.microsoft.com/office/powerpoint/2010/main" val="1490800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3742D-B63E-B577-AC92-376C9EF91D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3EEAE0-110A-EC45-2940-81BE1662F7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083A60-E6C6-23EF-BA2A-7E59EF85FC04}"/>
              </a:ext>
            </a:extLst>
          </p:cNvPr>
          <p:cNvSpPr>
            <a:spLocks noGrp="1"/>
          </p:cNvSpPr>
          <p:nvPr>
            <p:ph type="body" idx="1"/>
          </p:nvPr>
        </p:nvSpPr>
        <p:spPr/>
        <p:txBody>
          <a:bodyPr/>
          <a:lstStyle/>
          <a:p>
            <a:pPr marL="353358" indent="-353358">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A preliminary consideration for health impact is the performance of the immunization products.</a:t>
            </a:r>
          </a:p>
          <a:p>
            <a:pPr marL="353358" indent="-353358">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In this figure, we see the actual Phase 3 efficacy results the Pfizer maternal vaccine candidate and the </a:t>
            </a:r>
            <a:r>
              <a:rPr lang="en-US" sz="1100" dirty="0" err="1">
                <a:latin typeface="Calibri" panose="020F0502020204030204" pitchFamily="34" charset="0"/>
                <a:ea typeface="Calibri" panose="020F0502020204030204" pitchFamily="34" charset="0"/>
                <a:cs typeface="Times New Roman" panose="02020603050405020304" pitchFamily="18" charset="0"/>
              </a:rPr>
              <a:t>nirsevimab</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mAb</a:t>
            </a:r>
            <a:r>
              <a:rPr lang="en-US" sz="1100" dirty="0">
                <a:latin typeface="Calibri" panose="020F0502020204030204" pitchFamily="34" charset="0"/>
                <a:ea typeface="Calibri" panose="020F0502020204030204" pitchFamily="34" charset="0"/>
                <a:cs typeface="Times New Roman" panose="02020603050405020304" pitchFamily="18" charset="0"/>
              </a:rPr>
              <a:t>.</a:t>
            </a:r>
          </a:p>
          <a:p>
            <a:pPr marL="810558" marR="0" lvl="1" indent="-353358"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100" dirty="0">
                <a:latin typeface="Corbel" panose="020B0503020204020204" pitchFamily="34" charset="0"/>
              </a:rPr>
              <a:t>The Pfizer Phase 3 included 19 countries (7 LMICs). The AstraZeneca/Sanofi Pasteur Phase 3 trial involved 21 countries (3 LMICs).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51665" lvl="1" indent="-294465" algn="l" defTabSz="942289" rtl="0" eaLnBrk="1" latinLnBrk="0" hangingPunct="1">
              <a:lnSpc>
                <a:spcPct val="107000"/>
              </a:lnSpc>
              <a:spcAft>
                <a:spcPts val="824"/>
              </a:spcAft>
              <a:buFont typeface="Courier New" panose="02070309020205020404" pitchFamily="49" charset="0"/>
              <a:buChar char="o"/>
              <a:defRPr/>
            </a:pPr>
            <a:r>
              <a:rPr lang="en-US" sz="1900" kern="1200" dirty="0">
                <a:solidFill>
                  <a:schemeClr val="tx1"/>
                </a:solidFill>
                <a:latin typeface="Segoe UI" panose="020B0502040204020203" pitchFamily="34" charset="0"/>
                <a:ea typeface="+mn-ea"/>
                <a:cs typeface="+mn-cs"/>
              </a:rPr>
              <a:t>In general, efficacy data are important considerations when estimating how much disease products could prevent.</a:t>
            </a:r>
          </a:p>
          <a:p>
            <a:pPr marL="367303" lvl="0" indent="-353358">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Later in this talk, we’ll discuss how certain modelling studies were done and which efficacy data inputs they used as assumptions. </a:t>
            </a:r>
          </a:p>
          <a:p>
            <a:pPr marL="367303" lvl="0" indent="-353358" algn="l" defTabSz="914400" rtl="0" eaLnBrk="1" latinLnBrk="0" hangingPunct="1">
              <a:lnSpc>
                <a:spcPct val="107000"/>
              </a:lnSpc>
              <a:spcAft>
                <a:spcPts val="824"/>
              </a:spcAft>
              <a:buFont typeface="Symbol" panose="05050102010706020507" pitchFamily="18" charset="2"/>
              <a:buChar char=""/>
              <a:defRPr/>
            </a:pPr>
            <a:r>
              <a:rPr lang="en-US" sz="1100" kern="1200" dirty="0">
                <a:solidFill>
                  <a:schemeClr val="tx1"/>
                </a:solidFill>
                <a:latin typeface="Calibri" panose="020F0502020204030204" pitchFamily="34" charset="0"/>
                <a:cs typeface="Times New Roman" panose="02020603050405020304" pitchFamily="18" charset="0"/>
              </a:rPr>
              <a:t>What’s key to understand for now is that both RSV immunization products have been shown to be efficacious in preventing RSV-LRTI events in modelling studies. </a:t>
            </a:r>
          </a:p>
          <a:p>
            <a:pPr marL="751665" lvl="1" indent="-294465" defTabSz="942289">
              <a:lnSpc>
                <a:spcPct val="107000"/>
              </a:lnSpc>
              <a:spcAft>
                <a:spcPts val="824"/>
              </a:spcAft>
              <a:buFont typeface="Courier New" panose="02070309020205020404" pitchFamily="49" charset="0"/>
              <a:buChar char="o"/>
              <a:defRPr/>
            </a:pPr>
            <a:r>
              <a:rPr lang="en-US" sz="1900" dirty="0">
                <a:latin typeface="Segoe UI" panose="020B0502040204020203" pitchFamily="34" charset="0"/>
              </a:rPr>
              <a:t>We’ll talk more about the particulars of these studies and how health economists are figuring this out.</a:t>
            </a:r>
          </a:p>
          <a:p>
            <a:pPr marL="367303" lvl="0" indent="-353358" algn="l" defTabSz="914400" rtl="0" eaLnBrk="1" latinLnBrk="0" hangingPunct="1">
              <a:lnSpc>
                <a:spcPct val="107000"/>
              </a:lnSpc>
              <a:spcAft>
                <a:spcPts val="824"/>
              </a:spcAft>
              <a:buFont typeface="Symbol" panose="05050102010706020507" pitchFamily="18" charset="2"/>
              <a:buChar char=""/>
              <a:defRPr/>
            </a:pPr>
            <a:r>
              <a:rPr lang="en-US" sz="1100" kern="1200" dirty="0">
                <a:solidFill>
                  <a:schemeClr val="tx1"/>
                </a:solidFill>
                <a:latin typeface="Calibri" panose="020F0502020204030204" pitchFamily="34" charset="0"/>
                <a:ea typeface="+mn-ea"/>
                <a:cs typeface="Times New Roman" panose="02020603050405020304" pitchFamily="18" charset="0"/>
              </a:rPr>
              <a:t>Overall, the modelling results we will talk about in subsequent slides are promising and will inform impact modeling studies beyond the settings in which the efficacy trials were conducted.</a:t>
            </a:r>
          </a:p>
          <a:p>
            <a:pPr marL="367303" lvl="0" indent="-353358" algn="l" defTabSz="914400" rtl="0" eaLnBrk="1" latinLnBrk="0" hangingPunct="1">
              <a:lnSpc>
                <a:spcPct val="107000"/>
              </a:lnSpc>
              <a:spcAft>
                <a:spcPts val="824"/>
              </a:spcAft>
              <a:buFont typeface="Symbol" panose="05050102010706020507" pitchFamily="18" charset="2"/>
              <a:buChar char=""/>
              <a:defRPr/>
            </a:pPr>
            <a:endParaRPr lang="en-US" sz="1100" kern="1200" dirty="0">
              <a:solidFill>
                <a:schemeClr val="tx1"/>
              </a:solidFill>
              <a:latin typeface="Calibri" panose="020F0502020204030204" pitchFamily="34" charset="0"/>
              <a:ea typeface="+mn-ea"/>
              <a:cs typeface="Times New Roman" panose="02020603050405020304" pitchFamily="18" charset="0"/>
            </a:endParaRPr>
          </a:p>
          <a:p>
            <a:pPr>
              <a:spcAft>
                <a:spcPts val="824"/>
              </a:spcAft>
            </a:pPr>
            <a:r>
              <a:rPr lang="en-US" sz="800"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F06FC5C-E76B-A98E-7A2B-365630662A8C}"/>
              </a:ext>
            </a:extLst>
          </p:cNvPr>
          <p:cNvSpPr>
            <a:spLocks noGrp="1"/>
          </p:cNvSpPr>
          <p:nvPr>
            <p:ph type="sldNum" sz="quarter" idx="5"/>
          </p:nvPr>
        </p:nvSpPr>
        <p:spPr/>
        <p:txBody>
          <a:bodyPr/>
          <a:lstStyle/>
          <a:p>
            <a:pPr defTabSz="942289">
              <a:defRPr/>
            </a:pPr>
            <a:fld id="{C690C06F-62DF-8C49-9437-5B6E342092F3}" type="slidenum">
              <a:rPr lang="en-US">
                <a:solidFill>
                  <a:prstClr val="black"/>
                </a:solidFill>
                <a:latin typeface="Calibri" panose="020F0502020204030204"/>
              </a:rPr>
              <a:pPr defTabSz="942289">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2613960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This slide displays ongoing and past analysis of RSV interventions around the world. This evidence base is has evolved rapidly in recent years and continues to do so.  </a:t>
            </a:r>
          </a:p>
          <a:p>
            <a:pPr defTabSz="942289">
              <a:defRPr/>
            </a:pPr>
            <a:r>
              <a:rPr lang="en-US" dirty="0"/>
              <a:t>Impact modelling study are also forthcoming in Cameroon and Nigeria.</a:t>
            </a:r>
            <a:endParaRPr lang="en-US" dirty="0">
              <a:ea typeface="Calibri"/>
              <a:cs typeface="Calibri"/>
            </a:endParaRPr>
          </a:p>
          <a:p>
            <a:endParaRPr lang="en-US" dirty="0"/>
          </a:p>
          <a:p>
            <a:r>
              <a:rPr lang="en-US" sz="1200" dirty="0">
                <a:solidFill>
                  <a:srgbClr val="000000">
                    <a:tint val="75000"/>
                  </a:srgbClr>
                </a:solidFill>
                <a:latin typeface="Corbel" panose="020B0503020204020204" pitchFamily="34" charset="0"/>
              </a:rPr>
              <a:t>References: </a:t>
            </a:r>
            <a:r>
              <a:rPr lang="en-US" sz="1200" dirty="0">
                <a:solidFill>
                  <a:srgbClr val="000000">
                    <a:tint val="75000"/>
                  </a:srgbClr>
                </a:solidFill>
                <a:latin typeface="Corbel" panose="020B0503020204020204" pitchFamily="34" charset="0"/>
                <a:hlinkClick r:id="rId3"/>
              </a:rPr>
              <a:t>Mahmud S, et al. </a:t>
            </a:r>
            <a:r>
              <a:rPr lang="en-US" sz="1200" i="1" dirty="0">
                <a:solidFill>
                  <a:srgbClr val="000000">
                    <a:tint val="75000"/>
                  </a:srgbClr>
                </a:solidFill>
                <a:latin typeface="Corbel" panose="020B0503020204020204" pitchFamily="34" charset="0"/>
                <a:hlinkClick r:id="rId3"/>
              </a:rPr>
              <a:t>BMC Medicine</a:t>
            </a:r>
            <a:r>
              <a:rPr lang="en-US" sz="1200" dirty="0">
                <a:solidFill>
                  <a:srgbClr val="000000">
                    <a:tint val="75000"/>
                  </a:srgbClr>
                </a:solidFill>
                <a:latin typeface="Corbel" panose="020B0503020204020204" pitchFamily="34" charset="0"/>
                <a:hlinkClick r:id="rId3"/>
              </a:rPr>
              <a:t>. 21(138); 2023</a:t>
            </a:r>
            <a:r>
              <a:rPr lang="en-US" sz="1200" dirty="0">
                <a:solidFill>
                  <a:srgbClr val="000000">
                    <a:tint val="75000"/>
                  </a:srgbClr>
                </a:solidFill>
                <a:latin typeface="Corbel" panose="020B0503020204020204" pitchFamily="34" charset="0"/>
              </a:rPr>
              <a:t>; </a:t>
            </a:r>
            <a:r>
              <a:rPr lang="en-US" sz="1200" dirty="0">
                <a:solidFill>
                  <a:srgbClr val="000000">
                    <a:tint val="75000"/>
                  </a:srgbClr>
                </a:solidFill>
                <a:latin typeface="Corbel" panose="020B0503020204020204" pitchFamily="34" charset="0"/>
                <a:hlinkClick r:id="rId4"/>
              </a:rPr>
              <a:t>Anh Ha Do, L. et al, </a:t>
            </a:r>
            <a:r>
              <a:rPr lang="en-US" sz="1200" i="1" dirty="0">
                <a:solidFill>
                  <a:srgbClr val="000000">
                    <a:tint val="75000"/>
                  </a:srgbClr>
                </a:solidFill>
                <a:latin typeface="Corbel" panose="020B0503020204020204" pitchFamily="34" charset="0"/>
                <a:hlinkClick r:id="rId4"/>
              </a:rPr>
              <a:t>Vaccine</a:t>
            </a:r>
            <a:r>
              <a:rPr lang="en-US" sz="1200" dirty="0">
                <a:solidFill>
                  <a:srgbClr val="000000">
                    <a:tint val="75000"/>
                  </a:srgbClr>
                </a:solidFill>
                <a:latin typeface="Corbel" panose="020B0503020204020204" pitchFamily="34" charset="0"/>
                <a:hlinkClick r:id="rId4"/>
              </a:rPr>
              <a:t>. 41(46);2023</a:t>
            </a:r>
            <a:r>
              <a:rPr lang="en-US" sz="1200" dirty="0">
                <a:solidFill>
                  <a:srgbClr val="000000">
                    <a:tint val="75000"/>
                  </a:srgbClr>
                </a:solidFill>
                <a:latin typeface="Corbel" panose="020B0503020204020204" pitchFamily="34" charset="0"/>
              </a:rPr>
              <a:t>; </a:t>
            </a:r>
            <a:r>
              <a:rPr lang="en-US" sz="1200" dirty="0">
                <a:solidFill>
                  <a:srgbClr val="000000">
                    <a:tint val="75000"/>
                  </a:srgbClr>
                </a:solidFill>
                <a:latin typeface="Corbel" panose="020B0503020204020204" pitchFamily="34" charset="0"/>
                <a:hlinkClick r:id="rId5"/>
              </a:rPr>
              <a:t>Guimarães E, et al. </a:t>
            </a:r>
            <a:r>
              <a:rPr lang="en-US" sz="1200" i="1" dirty="0">
                <a:solidFill>
                  <a:srgbClr val="000000">
                    <a:tint val="75000"/>
                  </a:srgbClr>
                </a:solidFill>
                <a:latin typeface="Corbel" panose="020B0503020204020204" pitchFamily="34" charset="0"/>
                <a:hlinkClick r:id="rId5"/>
              </a:rPr>
              <a:t>Journal of Global Health Economics and Policy.</a:t>
            </a:r>
            <a:r>
              <a:rPr lang="en-US" sz="1200" dirty="0">
                <a:solidFill>
                  <a:srgbClr val="000000">
                    <a:tint val="75000"/>
                  </a:srgbClr>
                </a:solidFill>
                <a:latin typeface="Corbel" panose="020B0503020204020204" pitchFamily="34" charset="0"/>
                <a:hlinkClick r:id="rId5"/>
              </a:rPr>
              <a:t> 2025; 5</a:t>
            </a:r>
            <a:r>
              <a:rPr lang="en-US" sz="1200" dirty="0">
                <a:solidFill>
                  <a:srgbClr val="000000">
                    <a:tint val="75000"/>
                  </a:srgbClr>
                </a:solidFill>
                <a:latin typeface="Corbel" panose="020B0503020204020204" pitchFamily="34" charset="0"/>
              </a:rPr>
              <a:t>; </a:t>
            </a:r>
            <a:r>
              <a:rPr lang="en-US" sz="1200" dirty="0" err="1">
                <a:solidFill>
                  <a:srgbClr val="000000">
                    <a:tint val="75000"/>
                  </a:srgbClr>
                </a:solidFill>
                <a:latin typeface="Corbel" panose="020B0503020204020204" pitchFamily="34" charset="0"/>
                <a:hlinkClick r:id="rId6"/>
              </a:rPr>
              <a:t>Guiñazú</a:t>
            </a:r>
            <a:r>
              <a:rPr lang="en-US" sz="1200" dirty="0">
                <a:solidFill>
                  <a:srgbClr val="000000">
                    <a:tint val="75000"/>
                  </a:srgbClr>
                </a:solidFill>
                <a:latin typeface="Corbel" panose="020B0503020204020204" pitchFamily="34" charset="0"/>
                <a:hlinkClick r:id="rId6"/>
              </a:rPr>
              <a:t> G, et al. </a:t>
            </a:r>
            <a:r>
              <a:rPr lang="en-US" sz="1200" i="1" dirty="0">
                <a:solidFill>
                  <a:srgbClr val="000000">
                    <a:tint val="75000"/>
                  </a:srgbClr>
                </a:solidFill>
                <a:latin typeface="Corbel" panose="020B0503020204020204" pitchFamily="34" charset="0"/>
                <a:hlinkClick r:id="rId6"/>
              </a:rPr>
              <a:t>Vaccine. </a:t>
            </a:r>
            <a:r>
              <a:rPr lang="en-US" sz="1200" dirty="0">
                <a:solidFill>
                  <a:srgbClr val="000000">
                    <a:tint val="75000"/>
                  </a:srgbClr>
                </a:solidFill>
                <a:latin typeface="Corbel" panose="020B0503020204020204" pitchFamily="34" charset="0"/>
                <a:hlinkClick r:id="rId6"/>
              </a:rPr>
              <a:t>2024; 42(23)</a:t>
            </a:r>
            <a:r>
              <a:rPr lang="en-US" sz="1200" dirty="0">
                <a:solidFill>
                  <a:srgbClr val="000000">
                    <a:tint val="75000"/>
                  </a:srgbClr>
                </a:solidFill>
                <a:latin typeface="Corbel" panose="020B0503020204020204" pitchFamily="34" charset="0"/>
              </a:rPr>
              <a:t>; </a:t>
            </a:r>
            <a:r>
              <a:rPr lang="en-US" sz="1200" dirty="0">
                <a:solidFill>
                  <a:srgbClr val="000000">
                    <a:tint val="75000"/>
                  </a:srgbClr>
                </a:solidFill>
                <a:latin typeface="Corbel" panose="020B0503020204020204" pitchFamily="34" charset="0"/>
                <a:hlinkClick r:id="rId7"/>
              </a:rPr>
              <a:t>Rave N, et al. </a:t>
            </a:r>
            <a:r>
              <a:rPr lang="en-US" sz="1200" i="1" dirty="0">
                <a:solidFill>
                  <a:srgbClr val="000000">
                    <a:tint val="75000"/>
                  </a:srgbClr>
                </a:solidFill>
                <a:latin typeface="Corbel" panose="020B0503020204020204" pitchFamily="34" charset="0"/>
                <a:hlinkClick r:id="rId7"/>
              </a:rPr>
              <a:t>Journal of Global Health</a:t>
            </a:r>
            <a:r>
              <a:rPr lang="en-US" sz="1200" dirty="0">
                <a:solidFill>
                  <a:srgbClr val="000000">
                    <a:tint val="75000"/>
                  </a:srgbClr>
                </a:solidFill>
                <a:latin typeface="Corbel" panose="020B0503020204020204" pitchFamily="34" charset="0"/>
                <a:hlinkClick r:id="rId7"/>
              </a:rPr>
              <a:t>. 2025; 15; </a:t>
            </a:r>
            <a:endParaRPr lang="en-US" sz="1200" dirty="0">
              <a:solidFill>
                <a:srgbClr val="000000">
                  <a:tint val="75000"/>
                </a:srgbClr>
              </a:solidFill>
              <a:latin typeface="Corbel" panose="020B0503020204020204" pitchFamily="34" charset="0"/>
            </a:endParaRPr>
          </a:p>
          <a:p>
            <a:r>
              <a:rPr lang="en-US" sz="1200" dirty="0">
                <a:solidFill>
                  <a:srgbClr val="000000">
                    <a:tint val="75000"/>
                  </a:srgbClr>
                </a:solidFill>
                <a:latin typeface="Corbel" panose="020B0503020204020204" pitchFamily="34" charset="0"/>
                <a:hlinkClick r:id="rId8"/>
              </a:rPr>
              <a:t>Laufer R, et al. PLOS Glob Public Health. 2023; 3(5);</a:t>
            </a:r>
            <a:r>
              <a:rPr lang="en-US" sz="1200" u="sng" dirty="0">
                <a:solidFill>
                  <a:srgbClr val="000000">
                    <a:tint val="75000"/>
                  </a:srgbClr>
                </a:solidFill>
                <a:latin typeface="Corbel" panose="020B0503020204020204" pitchFamily="34" charset="0"/>
                <a:hlinkClick r:id="rId8"/>
              </a:rPr>
              <a:t> </a:t>
            </a:r>
            <a:r>
              <a:rPr lang="en-US" sz="1200" dirty="0">
                <a:solidFill>
                  <a:srgbClr val="000000">
                    <a:tint val="75000"/>
                  </a:srgbClr>
                </a:solidFill>
                <a:latin typeface="Corbel" panose="020B0503020204020204" pitchFamily="34" charset="0"/>
              </a:rPr>
              <a:t>and person-to-person communication.</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22</a:t>
            </a:fld>
            <a:endParaRPr lang="en-US"/>
          </a:p>
        </p:txBody>
      </p:sp>
    </p:spTree>
    <p:extLst>
      <p:ext uri="{BB962C8B-B14F-4D97-AF65-F5344CB8AC3E}">
        <p14:creationId xmlns:p14="http://schemas.microsoft.com/office/powerpoint/2010/main" val="936436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7824" lvl="1"/>
            <a:r>
              <a:rPr lang="en-US" dirty="0"/>
              <a:t>Years ago, the first, robust modelling data started coming out showing what seemed to be relatively large potential health impact for RSV prevention in infants. </a:t>
            </a:r>
          </a:p>
          <a:p>
            <a:pPr marL="647824" lvl="1"/>
            <a:r>
              <a:rPr lang="en-US" dirty="0"/>
              <a:t>Since these models were done, however, more recent models are now available with updated data inputs and more up-to-date results … and the numbers are even higher!</a:t>
            </a:r>
          </a:p>
          <a:p>
            <a:pPr marL="824503" lvl="1" indent="-176679">
              <a:buFontTx/>
              <a:buChar char="-"/>
            </a:pPr>
            <a:r>
              <a:rPr lang="en-US" dirty="0"/>
              <a:t>As this graphic shows from modelling data generating by Mahmud et al, a maternal vaccine could avert over 4 million RSV cases, nearly 2 million hospitalization, and 22 thousand deaths.</a:t>
            </a:r>
          </a:p>
          <a:p>
            <a:pPr marL="824503" lvl="1" indent="-176679">
              <a:buFontTx/>
              <a:buChar char="-"/>
            </a:pPr>
            <a:r>
              <a:rPr lang="en-US" dirty="0"/>
              <a:t>Likewise, </a:t>
            </a:r>
            <a:r>
              <a:rPr lang="en-US" dirty="0" err="1"/>
              <a:t>mAbs</a:t>
            </a:r>
            <a:r>
              <a:rPr lang="en-US" dirty="0"/>
              <a:t> could avert over 7 million cases, 2 million hospitalizations, and 38 thousand deaths.</a:t>
            </a:r>
          </a:p>
          <a:p>
            <a:pPr marL="647824" lvl="1"/>
            <a:endParaRPr lang="en-US" dirty="0"/>
          </a:p>
          <a:p>
            <a:pPr marL="647824" lvl="1"/>
            <a:r>
              <a:rPr lang="en-US" dirty="0"/>
              <a:t>An RSV model developed for use in and by LMICs, quantifies the impact of RSV immunization across 133 LMICs for the 2025 birth cohort</a:t>
            </a:r>
          </a:p>
          <a:p>
            <a:pPr defTabSz="942289">
              <a:defRPr/>
            </a:pPr>
            <a:endParaRPr lang="en-US" dirty="0">
              <a:latin typeface="Arial"/>
              <a:ea typeface="Calibri"/>
              <a:cs typeface="Arial"/>
            </a:endParaRPr>
          </a:p>
          <a:p>
            <a:pPr defTabSz="942289">
              <a:defRPr/>
            </a:pPr>
            <a:endParaRPr lang="en-US" dirty="0">
              <a:latin typeface="Arial"/>
              <a:ea typeface="Calibri"/>
              <a:cs typeface="Arial"/>
            </a:endParaRPr>
          </a:p>
          <a:p>
            <a:pPr defTabSz="942289">
              <a:defRPr/>
            </a:pPr>
            <a:r>
              <a:rPr lang="en-US" dirty="0">
                <a:latin typeface="Arial"/>
                <a:ea typeface="Calibri"/>
                <a:cs typeface="Arial"/>
              </a:rPr>
              <a:t>A preprint study** for in-hospital and out-of-hospital RSV cases in 51 Gavi-eligible countries showed maternal vaccination could avert 55% to 63% of the RSV-related in-hospital mortality below 6 months of age</a:t>
            </a:r>
          </a:p>
          <a:p>
            <a:pPr defTabSz="942289">
              <a:defRPr/>
            </a:pPr>
            <a:r>
              <a:rPr lang="en-US" dirty="0">
                <a:latin typeface="Helvetica"/>
                <a:cs typeface="Helvetica"/>
              </a:rPr>
              <a:t>**h</a:t>
            </a:r>
            <a:r>
              <a:rPr lang="en-US" u="sng" dirty="0">
                <a:ea typeface="+mn-lt"/>
                <a:cs typeface="+mn-lt"/>
                <a:hlinkClick r:id="rId3">
                  <a:extLst>
                    <a:ext uri="{A12FA001-AC4F-418D-AE19-62706E023703}">
                      <ahyp:hlinkClr xmlns:ahyp="http://schemas.microsoft.com/office/drawing/2018/hyperlinkcolor" val="tx"/>
                    </a:ext>
                  </a:extLst>
                </a:hlinkClick>
              </a:rPr>
              <a:t>ttps://papers.ssrn.com/sol3/papers.cfm?abstract_id=4399151</a:t>
            </a:r>
            <a:r>
              <a:rPr lang="en-US" dirty="0">
                <a:ea typeface="+mn-lt"/>
                <a:cs typeface="+mn-lt"/>
              </a:rPr>
              <a:t> </a:t>
            </a:r>
          </a:p>
          <a:p>
            <a:pPr defTabSz="942289">
              <a:defRPr/>
            </a:pPr>
            <a:endParaRPr lang="en-US" dirty="0">
              <a:latin typeface="Arial"/>
              <a:ea typeface="Calibri"/>
              <a:cs typeface="Arial"/>
            </a:endParaRPr>
          </a:p>
          <a:p>
            <a:endParaRPr lang="en-US" dirty="0"/>
          </a:p>
        </p:txBody>
      </p:sp>
      <p:sp>
        <p:nvSpPr>
          <p:cNvPr id="4" name="Slide Number Placeholder 3"/>
          <p:cNvSpPr>
            <a:spLocks noGrp="1"/>
          </p:cNvSpPr>
          <p:nvPr>
            <p:ph type="sldNum" sz="quarter" idx="5"/>
          </p:nvPr>
        </p:nvSpPr>
        <p:spPr/>
        <p:txBody>
          <a:bodyPr/>
          <a:lstStyle/>
          <a:p>
            <a:fld id="{FE972081-1475-42AA-B77F-351C997BE8A8}" type="slidenum">
              <a:rPr lang="en-US" smtClean="0"/>
              <a:t>23</a:t>
            </a:fld>
            <a:endParaRPr lang="en-US"/>
          </a:p>
        </p:txBody>
      </p:sp>
    </p:spTree>
    <p:extLst>
      <p:ext uri="{BB962C8B-B14F-4D97-AF65-F5344CB8AC3E}">
        <p14:creationId xmlns:p14="http://schemas.microsoft.com/office/powerpoint/2010/main" val="2749382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 I’m here to talk about progress in the fight against respiratory syncytial virus, or RSV.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RSV has long been a significant, yet under-recognized, public health problem—and we’ve never had a better opportunity to address it than now.</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common virus is responsible for more acute lower respiratory infections and hospitalizations in infants and young children worldwide each year than any other pathogen.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Yet, many people have never even heard of RSV, unless they’re parents or health providers that must care for the children sickened by it.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New </a:t>
            </a:r>
            <a:r>
              <a:rPr lang="en-US" sz="1100" b="0" dirty="0">
                <a:effectLst/>
                <a:latin typeface="Calibri" panose="020F0502020204030204" pitchFamily="34" charset="0"/>
                <a:ea typeface="Calibri" panose="020F0502020204030204" pitchFamily="34" charset="0"/>
                <a:cs typeface="Times New Roman" panose="02020603050405020304" pitchFamily="18" charset="0"/>
              </a:rPr>
              <a:t>products that can prevent severe RSV disease in young children are now approved in many countries and recommended for global use by the World Health Organization (WHO). Other products also continue to be in development.</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This is exciting because of a historic lack of an RSV vaccine and only one prevention option during the last decade—a monoclonal antibody used in very few children due to its high cost and burdensome schedule of administration. </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The new options are designed to induce passive immunity, which results when a person is given antibodies that are either derived from someone else or are manufactured. They include:</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maternal RSV vaccine for delivery during pregnancy.</a:t>
            </a:r>
          </a:p>
          <a:p>
            <a:pPr marL="742950" marR="0" lvl="1" indent="-285750">
              <a:lnSpc>
                <a:spcPct val="107000"/>
              </a:lnSpc>
              <a:spcBef>
                <a:spcPts val="0"/>
              </a:spcBef>
              <a:spcAft>
                <a:spcPts val="0"/>
              </a:spcAft>
              <a:buFont typeface="Courier New" panose="02070309020205020404" pitchFamily="49" charset="0"/>
              <a:buChar char="o"/>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Also, a long-acting monoclonal antibody (</a:t>
            </a:r>
            <a:r>
              <a:rPr lang="en-US"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mAb</a:t>
            </a: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for delivery soon after birth or before/during first RSV season. </a:t>
            </a:r>
          </a:p>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RSV immunization is an important step toward defeating a virus that puts millions of children in the hospital, causes thousands of deaths, and strains health systems and livelihoods.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Getting there will take work, coordination, and venturing into new territory in some cases.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Countries will need to consider how RSV prevention could fit within their public health agendas.</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time is now to raise awareness and support such decision-making around RSV prevention, policy, and implementation preparedness—at global, regional, and country levels.</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4</a:t>
            </a:fld>
            <a:endParaRPr lang="en-US"/>
          </a:p>
        </p:txBody>
      </p:sp>
    </p:spTree>
    <p:extLst>
      <p:ext uri="{BB962C8B-B14F-4D97-AF65-F5344CB8AC3E}">
        <p14:creationId xmlns:p14="http://schemas.microsoft.com/office/powerpoint/2010/main" val="3240722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6679" indent="-176679" defTabSz="942289">
              <a:buFontTx/>
              <a:buChar char="-"/>
              <a:defRPr/>
            </a:pPr>
            <a:endParaRPr lang="en-US" dirty="0"/>
          </a:p>
          <a:p>
            <a:pPr marL="176679" indent="-176679" defTabSz="942289">
              <a:buFontTx/>
              <a:buChar char="-"/>
              <a:defRPr/>
            </a:pPr>
            <a:endParaRPr lang="en-US" dirty="0"/>
          </a:p>
          <a:p>
            <a:endParaRPr lang="en-US" dirty="0"/>
          </a:p>
        </p:txBody>
      </p:sp>
      <p:sp>
        <p:nvSpPr>
          <p:cNvPr id="4" name="Tijdelijke aanduiding voor dianummer 3"/>
          <p:cNvSpPr>
            <a:spLocks noGrp="1"/>
          </p:cNvSpPr>
          <p:nvPr>
            <p:ph type="sldNum" sz="quarter" idx="5"/>
          </p:nvPr>
        </p:nvSpPr>
        <p:spPr/>
        <p:txBody>
          <a:bodyPr/>
          <a:lstStyle/>
          <a:p>
            <a:fld id="{FE972081-1475-42AA-B77F-351C997BE8A8}" type="slidenum">
              <a:rPr lang="en-US" smtClean="0"/>
              <a:t>24</a:t>
            </a:fld>
            <a:endParaRPr lang="en-US"/>
          </a:p>
        </p:txBody>
      </p:sp>
    </p:spTree>
    <p:extLst>
      <p:ext uri="{BB962C8B-B14F-4D97-AF65-F5344CB8AC3E}">
        <p14:creationId xmlns:p14="http://schemas.microsoft.com/office/powerpoint/2010/main" val="1626939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775" indent="-288925"/>
            <a:r>
              <a:rPr lang="en-US" dirty="0"/>
              <a:t>- Cost effectiveness analysis </a:t>
            </a:r>
            <a:r>
              <a:rPr lang="en-US" sz="2000" dirty="0"/>
              <a:t>involves gathering data on disease burden, the impact of immunization as well as the costs of the immunization product, its delivery, and treatment for the disease in addition to other parameters.</a:t>
            </a:r>
          </a:p>
          <a:p>
            <a:pPr marL="231775" indent="-288925"/>
            <a:r>
              <a:rPr lang="en-US" sz="2000" dirty="0"/>
              <a:t>- Using these inputs, a cost-effectiveness ratio is calculated in a model by taking the differences in costs and benefits with and without immunization and dividing costs by benefits:</a:t>
            </a:r>
          </a:p>
          <a:p>
            <a:pPr marL="688975" lvl="1" indent="-288925"/>
            <a:r>
              <a:rPr lang="en-US" sz="1800" dirty="0"/>
              <a:t>- Cost effectiveness ratio = (Costs with immunization – Costs without immunization)/(Benefits with immunization – Benefits without immunization)</a:t>
            </a:r>
          </a:p>
          <a:p>
            <a:pPr marL="688975" lvl="1" indent="-288925"/>
            <a:endParaRPr lang="en-US" sz="1800" dirty="0"/>
          </a:p>
          <a:p>
            <a:pPr marL="231775" indent="-288925"/>
            <a:r>
              <a:rPr lang="en-US" sz="2000" dirty="0"/>
              <a:t>- In LMICs, results are often presented as the cost to avert one Disability Adjusted Life Year (DALY).</a:t>
            </a:r>
          </a:p>
          <a:p>
            <a:pPr marL="688975" lvl="1" indent="-288925"/>
            <a:r>
              <a:rPr lang="en-US" sz="1800" dirty="0"/>
              <a:t>- A DALY is a measure of losses in years of health life due to early death and/or illness, disability and other long-term disease impacts. </a:t>
            </a:r>
          </a:p>
          <a:p>
            <a:pPr defTabSz="942289">
              <a:defRPr/>
            </a:pPr>
            <a:endParaRPr lang="en-US" dirty="0"/>
          </a:p>
          <a:p>
            <a:endParaRPr lang="en-US" dirty="0"/>
          </a:p>
        </p:txBody>
      </p:sp>
      <p:sp>
        <p:nvSpPr>
          <p:cNvPr id="4" name="Slide Number Placeholder 3"/>
          <p:cNvSpPr>
            <a:spLocks noGrp="1"/>
          </p:cNvSpPr>
          <p:nvPr>
            <p:ph type="sldNum" sz="quarter" idx="5"/>
          </p:nvPr>
        </p:nvSpPr>
        <p:spPr/>
        <p:txBody>
          <a:bodyPr/>
          <a:lstStyle/>
          <a:p>
            <a:fld id="{FE972081-1475-42AA-B77F-351C997BE8A8}" type="slidenum">
              <a:rPr lang="en-US" smtClean="0"/>
              <a:t>26</a:t>
            </a:fld>
            <a:endParaRPr lang="en-US"/>
          </a:p>
        </p:txBody>
      </p:sp>
    </p:spTree>
    <p:extLst>
      <p:ext uri="{BB962C8B-B14F-4D97-AF65-F5344CB8AC3E}">
        <p14:creationId xmlns:p14="http://schemas.microsoft.com/office/powerpoint/2010/main" val="2790332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RSV immunization cost effectiveness studies have been conducted in the past or are ongoing in these LMICs around the world. </a:t>
            </a:r>
          </a:p>
          <a:p>
            <a:r>
              <a:rPr lang="en-US" dirty="0"/>
              <a:t>- We’ll talk about the particulars in the next few slides.</a:t>
            </a:r>
          </a:p>
        </p:txBody>
      </p:sp>
      <p:sp>
        <p:nvSpPr>
          <p:cNvPr id="4" name="Slide Number Placeholder 3"/>
          <p:cNvSpPr>
            <a:spLocks noGrp="1"/>
          </p:cNvSpPr>
          <p:nvPr>
            <p:ph type="sldNum" sz="quarter" idx="5"/>
          </p:nvPr>
        </p:nvSpPr>
        <p:spPr/>
        <p:txBody>
          <a:bodyPr/>
          <a:lstStyle/>
          <a:p>
            <a:fld id="{C690C06F-62DF-8C49-9437-5B6E342092F3}" type="slidenum">
              <a:rPr lang="en-US" smtClean="0"/>
              <a:t>27</a:t>
            </a:fld>
            <a:endParaRPr lang="en-US"/>
          </a:p>
        </p:txBody>
      </p:sp>
    </p:spTree>
    <p:extLst>
      <p:ext uri="{BB962C8B-B14F-4D97-AF65-F5344CB8AC3E}">
        <p14:creationId xmlns:p14="http://schemas.microsoft.com/office/powerpoint/2010/main" val="1253762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graphic provides an illustrative way to think about how countries can think about RSV immunization cost effectiveness.</a:t>
            </a:r>
          </a:p>
          <a:p>
            <a:r>
              <a:rPr lang="en-US" dirty="0"/>
              <a:t>- In an ideal world, an intervention is cost saving, which means that that immunization generates health benefits AND averts more treatment costs than an immunization program incurs. </a:t>
            </a:r>
          </a:p>
          <a:p>
            <a:r>
              <a:rPr lang="en-US" dirty="0"/>
              <a:t>- Sometimes, however, less effective or more expensive products require more nuanced analysis to understand the product’s fit within a particular country context and willingness to pay threshold.</a:t>
            </a:r>
          </a:p>
          <a:p>
            <a:r>
              <a:rPr lang="en-US" dirty="0"/>
              <a:t>- </a:t>
            </a:r>
          </a:p>
        </p:txBody>
      </p:sp>
      <p:sp>
        <p:nvSpPr>
          <p:cNvPr id="4" name="Slide Number Placeholder 3"/>
          <p:cNvSpPr>
            <a:spLocks noGrp="1"/>
          </p:cNvSpPr>
          <p:nvPr>
            <p:ph type="sldNum" sz="quarter" idx="5"/>
          </p:nvPr>
        </p:nvSpPr>
        <p:spPr/>
        <p:txBody>
          <a:bodyPr/>
          <a:lstStyle/>
          <a:p>
            <a:fld id="{FE972081-1475-42AA-B77F-351C997BE8A8}" type="slidenum">
              <a:rPr lang="en-US" smtClean="0"/>
              <a:t>28</a:t>
            </a:fld>
            <a:endParaRPr lang="en-US"/>
          </a:p>
        </p:txBody>
      </p:sp>
    </p:spTree>
    <p:extLst>
      <p:ext uri="{BB962C8B-B14F-4D97-AF65-F5344CB8AC3E}">
        <p14:creationId xmlns:p14="http://schemas.microsoft.com/office/powerpoint/2010/main" val="280053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LMIC country studies include China, Mali, Turkey but these studies examine older immunization products or use older data inputs</a:t>
            </a:r>
          </a:p>
          <a:p>
            <a:endParaRPr lang="en-US" dirty="0">
              <a:ea typeface="Calibri"/>
              <a:cs typeface="Calibri"/>
            </a:endParaRPr>
          </a:p>
          <a:p>
            <a:r>
              <a:rPr lang="en-US" dirty="0">
                <a:ea typeface="Calibri"/>
                <a:cs typeface="Calibri"/>
              </a:rPr>
              <a:t>-An important note is that data included in Koltai et al. Point to severe acute respiratory infection (SARI) hospitalizations peaking in the second month of life. This implies the duration of protection for both products are well aligned with period of greatest need.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E972081-1475-42AA-B77F-351C997BE8A8}" type="slidenum">
              <a:rPr lang="en-US" smtClean="0"/>
              <a:t>29</a:t>
            </a:fld>
            <a:endParaRPr lang="en-US"/>
          </a:p>
        </p:txBody>
      </p:sp>
    </p:spTree>
    <p:extLst>
      <p:ext uri="{BB962C8B-B14F-4D97-AF65-F5344CB8AC3E}">
        <p14:creationId xmlns:p14="http://schemas.microsoft.com/office/powerpoint/2010/main" val="624764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Per Mahmud et </a:t>
            </a:r>
            <a:r>
              <a:rPr lang="en-US" dirty="0" err="1">
                <a:ea typeface="Calibri"/>
                <a:cs typeface="Calibri"/>
              </a:rPr>
              <a:t>al's</a:t>
            </a:r>
            <a:r>
              <a:rPr lang="en-US" dirty="0">
                <a:ea typeface="Calibri"/>
                <a:cs typeface="Calibri"/>
              </a:rPr>
              <a:t> study in 133 LMICs, RSV maternal vaccine and long-acting </a:t>
            </a:r>
            <a:r>
              <a:rPr lang="en-US" dirty="0" err="1">
                <a:ea typeface="Calibri"/>
                <a:cs typeface="Calibri"/>
              </a:rPr>
              <a:t>mABs</a:t>
            </a:r>
            <a:r>
              <a:rPr lang="en-US" dirty="0">
                <a:ea typeface="Calibri"/>
                <a:cs typeface="Calibri"/>
              </a:rPr>
              <a:t> are likely to be cost-effective in 2/3 of countries and cost saving in the remaining 1/3.</a:t>
            </a:r>
          </a:p>
        </p:txBody>
      </p:sp>
      <p:sp>
        <p:nvSpPr>
          <p:cNvPr id="4" name="Slide Number Placeholder 3"/>
          <p:cNvSpPr>
            <a:spLocks noGrp="1"/>
          </p:cNvSpPr>
          <p:nvPr>
            <p:ph type="sldNum" sz="quarter" idx="5"/>
          </p:nvPr>
        </p:nvSpPr>
        <p:spPr/>
        <p:txBody>
          <a:bodyPr/>
          <a:lstStyle/>
          <a:p>
            <a:fld id="{C690C06F-62DF-8C49-9437-5B6E342092F3}" type="slidenum">
              <a:rPr lang="en-US" smtClean="0"/>
              <a:t>30</a:t>
            </a:fld>
            <a:endParaRPr lang="en-US"/>
          </a:p>
        </p:txBody>
      </p:sp>
    </p:spTree>
    <p:extLst>
      <p:ext uri="{BB962C8B-B14F-4D97-AF65-F5344CB8AC3E}">
        <p14:creationId xmlns:p14="http://schemas.microsoft.com/office/powerpoint/2010/main" val="2042988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31</a:t>
            </a:fld>
            <a:endParaRPr lang="en-US"/>
          </a:p>
        </p:txBody>
      </p:sp>
    </p:spTree>
    <p:extLst>
      <p:ext uri="{BB962C8B-B14F-4D97-AF65-F5344CB8AC3E}">
        <p14:creationId xmlns:p14="http://schemas.microsoft.com/office/powerpoint/2010/main" val="1377811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42289">
              <a:defRPr/>
            </a:pPr>
            <a:r>
              <a:rPr lang="en-US" dirty="0"/>
              <a:t>The evidence on RSV immunization cost-effectiveness is promising and growing. However, product prices are not yet known so it is difficult to make firm conclusions at this time or in specific geographies. </a:t>
            </a:r>
          </a:p>
          <a:p>
            <a:endParaRPr lang="en-US" dirty="0">
              <a:ea typeface="Calibri" panose="020F0502020204030204"/>
              <a:cs typeface="Calibri" panose="020F0502020204030204"/>
            </a:endParaRPr>
          </a:p>
          <a:p>
            <a:r>
              <a:rPr lang="en-US" dirty="0">
                <a:ea typeface="Calibri" panose="020F0502020204030204"/>
                <a:cs typeface="Calibri" panose="020F0502020204030204"/>
              </a:rPr>
              <a:t>New studies are forthcoming, results from neighboring countries can also be informative. Finally, tools such as UNIVAC are available to help inform country decision making. For more information on UNIVAC and the potential for international support for country-specific studies, please contact </a:t>
            </a:r>
            <a:r>
              <a:rPr lang="en-US" cap="all" dirty="0">
                <a:hlinkClick r:id="rId3"/>
              </a:rPr>
              <a:t>UNIVAC.MODEL@GMAIL.COM</a:t>
            </a:r>
            <a:endParaRPr lang="en-US" dirty="0">
              <a:ea typeface="Calibri" panose="020F0502020204030204"/>
              <a:cs typeface="Calibri" panose="020F0502020204030204"/>
            </a:endParaRPr>
          </a:p>
          <a:p>
            <a:r>
              <a:rPr lang="en-US" dirty="0">
                <a:ea typeface="Calibri" panose="020F0502020204030204"/>
                <a:cs typeface="Calibri" panose="020F0502020204030204"/>
              </a:rPr>
              <a:t> </a:t>
            </a:r>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4" name="Tijdelijke aanduiding voor dianummer 3"/>
          <p:cNvSpPr>
            <a:spLocks noGrp="1"/>
          </p:cNvSpPr>
          <p:nvPr>
            <p:ph type="sldNum" sz="quarter" idx="5"/>
          </p:nvPr>
        </p:nvSpPr>
        <p:spPr/>
        <p:txBody>
          <a:bodyPr/>
          <a:lstStyle/>
          <a:p>
            <a:fld id="{FE972081-1475-42AA-B77F-351C997BE8A8}" type="slidenum">
              <a:rPr lang="en-US" smtClean="0"/>
              <a:t>32</a:t>
            </a:fld>
            <a:endParaRPr lang="en-US"/>
          </a:p>
        </p:txBody>
      </p:sp>
    </p:spTree>
    <p:extLst>
      <p:ext uri="{BB962C8B-B14F-4D97-AF65-F5344CB8AC3E}">
        <p14:creationId xmlns:p14="http://schemas.microsoft.com/office/powerpoint/2010/main" val="401549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RSV health and economic burden is high in LMICS. </a:t>
            </a:r>
          </a:p>
          <a:p>
            <a:pPr defTabSz="942289">
              <a:defRPr/>
            </a:pPr>
            <a:r>
              <a:rPr lang="en-US"/>
              <a:t>RSV </a:t>
            </a:r>
            <a:r>
              <a:rPr lang="en-US" dirty="0"/>
              <a:t>interventions could have large impact and may be similar in cost to other childhood vaccines</a:t>
            </a:r>
            <a:r>
              <a:rPr lang="en-US"/>
              <a:t>. </a:t>
            </a:r>
          </a:p>
          <a:p>
            <a:pPr defTabSz="942289">
              <a:defRPr/>
            </a:pPr>
            <a:r>
              <a:rPr lang="en-US"/>
              <a:t>In </a:t>
            </a:r>
            <a:r>
              <a:rPr lang="en-US" dirty="0"/>
              <a:t>this scenario, RSV immunization is likely to be cost-effective or even cost saving in LMICs. </a:t>
            </a:r>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FE972081-1475-42AA-B77F-351C997BE8A8}" type="slidenum">
              <a:rPr lang="en-US" smtClean="0"/>
              <a:t>37</a:t>
            </a:fld>
            <a:endParaRPr lang="en-US"/>
          </a:p>
        </p:txBody>
      </p:sp>
    </p:spTree>
    <p:extLst>
      <p:ext uri="{BB962C8B-B14F-4D97-AF65-F5344CB8AC3E}">
        <p14:creationId xmlns:p14="http://schemas.microsoft.com/office/powerpoint/2010/main" val="522562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2022, the global annual RSV burden estimates were updated and published in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Lancet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estimates found that, in 2019, RSV was responsible for a staggering 33 million episodes of acute lower respiratory tract infection, approximately 3.5 million hospitalizations, and over 100,000 RSV deaths among children less than five years of age worldwide.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Overall RSV accounts for 2% of the global mortality burden in children under 5 years of age and 3.6% among children under 6 months of age.</a:t>
            </a: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RSV in children under 6 months of age accounts for 20% of acute lower respiratory infection episodes and almost half of all RSV deaths in children under 5 years of age.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914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There are two approaches to protecting young infants against RSV—maternal immunization and long-acting monoclonal antibodies. </a:t>
            </a:r>
          </a:p>
          <a:p>
            <a:pPr marL="353358" indent="-353358">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Both are designed to provide passive protection via antibodies to protect babies in the early, most vulnerable months of life. For both products, we use the term immunization in this presentation.</a:t>
            </a:r>
          </a:p>
          <a:p>
            <a:pPr marL="353358" indent="-353358">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Maternal vaccines given during pregnancy help a mother’s body generate antibodies that can protect her and also be transferred to her baby. These antibodies can protect baby in the first few months after birth when the risk of RSV complications are greatest. </a:t>
            </a:r>
          </a:p>
          <a:p>
            <a:pPr marL="765610" lvl="1" indent="-294465">
              <a:lnSpc>
                <a:spcPct val="107000"/>
              </a:lnSpc>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Maternal vaccines boost the concentration of neutralizing antibodies in the mother that are then naturally transferred across the placenta to directly protect infants for months after birth.</a:t>
            </a:r>
          </a:p>
          <a:p>
            <a:pPr marL="765610" lvl="1" indent="-294465">
              <a:lnSpc>
                <a:spcPct val="107000"/>
              </a:lnSpc>
              <a:spcAft>
                <a:spcPts val="824"/>
              </a:spcAft>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Vaccination should be timed during pregnancy to maximize the antibodies transferred to baby. </a:t>
            </a:r>
            <a:r>
              <a:rPr lang="en-US" sz="1100" b="0" dirty="0">
                <a:latin typeface="Calibri" panose="020F0502020204030204" pitchFamily="34" charset="0"/>
                <a:ea typeface="Calibri" panose="020F0502020204030204" pitchFamily="34" charset="0"/>
                <a:cs typeface="Times New Roman" panose="02020603050405020304" pitchFamily="18" charset="0"/>
              </a:rPr>
              <a:t>WHO recommends vaccination in the third trimester of pregnancy as defined in the local context (starting at 28 weeks gestational age in most settings, but could be earlier in some place [e.g., 27 weeks]). Vaccination recommendation windows can vary by regulatory authority and country.</a:t>
            </a:r>
          </a:p>
          <a:p>
            <a:pPr marL="353358" indent="-353358">
              <a:lnSpc>
                <a:spcPct val="107000"/>
              </a:lnSpc>
              <a:buFont typeface="Symbol" panose="05050102010706020507" pitchFamily="18" charset="2"/>
              <a:buChar char=""/>
            </a:pPr>
            <a:r>
              <a:rPr lang="en-US" sz="1100" b="0" dirty="0">
                <a:latin typeface="Calibri" panose="020F0502020204030204" pitchFamily="34" charset="0"/>
                <a:ea typeface="Calibri" panose="020F0502020204030204" pitchFamily="34" charset="0"/>
                <a:cs typeface="Times New Roman" panose="02020603050405020304" pitchFamily="18" charset="0"/>
              </a:rPr>
              <a:t>Monoclonal antibodies are laboratory produced antibodies that can be given to an infant to elicit protection. New long-acting monoclonal antibodies are starting to get licensed that can be delivered at birth or soon thereafter in one dose or before/during a baby’s first RSV season. The single-dose presentation improves delivery feasibility over predecessor </a:t>
            </a:r>
            <a:r>
              <a:rPr lang="en-US" sz="1100" b="0" dirty="0" err="1">
                <a:latin typeface="Calibri" panose="020F0502020204030204" pitchFamily="34" charset="0"/>
                <a:ea typeface="Calibri" panose="020F0502020204030204" pitchFamily="34" charset="0"/>
                <a:cs typeface="Times New Roman" panose="02020603050405020304" pitchFamily="18" charset="0"/>
              </a:rPr>
              <a:t>mAbs</a:t>
            </a:r>
            <a:r>
              <a:rPr lang="en-US" sz="1100" b="0" dirty="0">
                <a:latin typeface="Calibri" panose="020F0502020204030204" pitchFamily="34" charset="0"/>
                <a:ea typeface="Calibri" panose="020F0502020204030204" pitchFamily="34" charset="0"/>
                <a:cs typeface="Times New Roman" panose="02020603050405020304" pitchFamily="18" charset="0"/>
              </a:rPr>
              <a:t>. The long-acting </a:t>
            </a:r>
            <a:r>
              <a:rPr lang="en-US" sz="1100" b="0" dirty="0" err="1">
                <a:latin typeface="Calibri" panose="020F0502020204030204" pitchFamily="34" charset="0"/>
                <a:ea typeface="Calibri" panose="020F0502020204030204" pitchFamily="34" charset="0"/>
                <a:cs typeface="Times New Roman" panose="02020603050405020304" pitchFamily="18" charset="0"/>
              </a:rPr>
              <a:t>mAb</a:t>
            </a:r>
            <a:r>
              <a:rPr lang="en-US" sz="1100" b="0" dirty="0">
                <a:latin typeface="Calibri" panose="020F0502020204030204" pitchFamily="34" charset="0"/>
                <a:ea typeface="Calibri" panose="020F0502020204030204" pitchFamily="34" charset="0"/>
                <a:cs typeface="Times New Roman" panose="02020603050405020304" pitchFamily="18" charset="0"/>
              </a:rPr>
              <a:t> also protects in the first few months of a baby’s life after birth when RSV disease is particularly dangerous.</a:t>
            </a:r>
          </a:p>
          <a:p>
            <a:endParaRPr lang="en-US" dirty="0"/>
          </a:p>
        </p:txBody>
      </p:sp>
      <p:sp>
        <p:nvSpPr>
          <p:cNvPr id="4" name="Slide Number Placeholder 3"/>
          <p:cNvSpPr>
            <a:spLocks noGrp="1"/>
          </p:cNvSpPr>
          <p:nvPr>
            <p:ph type="sldNum" sz="quarter" idx="5"/>
          </p:nvPr>
        </p:nvSpPr>
        <p:spPr/>
        <p:txBody>
          <a:bodyPr/>
          <a:lstStyle/>
          <a:p>
            <a:fld id="{85D93177-8F6F-427B-A1BF-DD38A72AAF93}" type="slidenum">
              <a:rPr lang="en-US" smtClean="0"/>
              <a:t>6</a:t>
            </a:fld>
            <a:endParaRPr lang="en-US"/>
          </a:p>
        </p:txBody>
      </p:sp>
    </p:spTree>
    <p:extLst>
      <p:ext uri="{BB962C8B-B14F-4D97-AF65-F5344CB8AC3E}">
        <p14:creationId xmlns:p14="http://schemas.microsoft.com/office/powerpoint/2010/main" val="1715522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marR="0" lvl="0" indent="-176679" algn="l" defTabSz="914400" rtl="0" eaLnBrk="1" fontAlgn="auto" latinLnBrk="0" hangingPunct="1">
              <a:lnSpc>
                <a:spcPct val="100000"/>
              </a:lnSpc>
              <a:spcBef>
                <a:spcPts val="0"/>
              </a:spcBef>
              <a:spcAft>
                <a:spcPts val="0"/>
              </a:spcAft>
              <a:buClrTx/>
              <a:buSzTx/>
              <a:buFontTx/>
              <a:buChar char="-"/>
              <a:tabLst/>
              <a:defRPr/>
            </a:pPr>
            <a:r>
              <a:rPr lang="en-US" b="0" i="0" dirty="0">
                <a:solidFill>
                  <a:srgbClr val="2E2E2E"/>
                </a:solidFill>
                <a:effectLst/>
                <a:latin typeface="ElsevierGulliver"/>
              </a:rPr>
              <a:t>Health </a:t>
            </a:r>
            <a:r>
              <a:rPr lang="en-US" b="0" i="0" dirty="0">
                <a:solidFill>
                  <a:srgbClr val="2E2E2E"/>
                </a:solidFill>
                <a:effectLst/>
                <a:latin typeface="ElsevierGulliver"/>
                <a:hlinkClick r:id="rId3" tooltip="Learn more about economic studies from ScienceDirect's AI-generated Topic Pages"/>
              </a:rPr>
              <a:t>economic studies</a:t>
            </a:r>
            <a:r>
              <a:rPr lang="en-US" b="0" i="0" dirty="0">
                <a:solidFill>
                  <a:srgbClr val="2E2E2E"/>
                </a:solidFill>
                <a:effectLst/>
                <a:latin typeface="ElsevierGulliver"/>
              </a:rPr>
              <a:t> provide information to </a:t>
            </a:r>
            <a:r>
              <a:rPr lang="en-US" b="0" i="0" dirty="0">
                <a:solidFill>
                  <a:srgbClr val="2E2E2E"/>
                </a:solidFill>
                <a:effectLst/>
                <a:latin typeface="ElsevierGulliver"/>
                <a:hlinkClick r:id="rId4" tooltip="Learn more about decision makers from ScienceDirect's AI-generated Topic Pages"/>
              </a:rPr>
              <a:t>decision makers</a:t>
            </a:r>
            <a:r>
              <a:rPr lang="en-US" b="0" i="0" dirty="0">
                <a:solidFill>
                  <a:srgbClr val="2E2E2E"/>
                </a:solidFill>
                <a:effectLst/>
                <a:latin typeface="ElsevierGulliver"/>
              </a:rPr>
              <a:t> for efficient use of available resources for maximizing health benefits. Economic evaluation is one part of health economics and is a tool for comparing costs and consequences of different interventions. </a:t>
            </a:r>
            <a:endParaRPr lang="en-US" sz="1200" dirty="0"/>
          </a:p>
          <a:p>
            <a:pPr marL="176679" indent="-176679">
              <a:buFontTx/>
              <a:buChar char="-"/>
            </a:pPr>
            <a:endParaRPr lang="en-US" dirty="0"/>
          </a:p>
          <a:p>
            <a:pPr marL="176679" indent="-176679">
              <a:buFontTx/>
              <a:buChar char="-"/>
            </a:pPr>
            <a:r>
              <a:rPr lang="en-US" dirty="0"/>
              <a:t>RSV is a new disease target for many countries.</a:t>
            </a:r>
          </a:p>
          <a:p>
            <a:pPr marL="176679" indent="-176679">
              <a:buFontTx/>
              <a:buChar char="-"/>
            </a:pPr>
            <a:r>
              <a:rPr lang="en-US" dirty="0"/>
              <a:t>To make informed decisions around prioritizing, introducing, and delivering leading prevention products against this new disease target—including maternal vaccines and </a:t>
            </a:r>
            <a:r>
              <a:rPr lang="en-US" dirty="0" err="1"/>
              <a:t>mAbs</a:t>
            </a:r>
            <a:r>
              <a:rPr lang="en-US" dirty="0"/>
              <a:t>—countries need economic data to be able to weigh the public health costs and benefits amidst other competing priorities and scarce resources.</a:t>
            </a:r>
          </a:p>
          <a:p>
            <a:pPr marL="176679" indent="-176679">
              <a:buFontTx/>
              <a:buChar char="-"/>
            </a:pPr>
            <a:endParaRPr lang="en-US" sz="1200" dirty="0">
              <a:latin typeface="Corbel"/>
            </a:endParaRPr>
          </a:p>
          <a:p>
            <a:pPr marL="176679" indent="-176679">
              <a:buFontTx/>
              <a:buChar char="-"/>
            </a:pPr>
            <a:r>
              <a:rPr lang="en-US" sz="1200" dirty="0">
                <a:latin typeface="Corbel"/>
              </a:rPr>
              <a:t>After reviewing this slide deck, viewers will better understand the cost of RSV immunization as well as their potential impact and cost-effectiveness in LMICs based on current knowledge of disease burden, cost of illness, and product characteristics. </a:t>
            </a:r>
          </a:p>
          <a:p>
            <a:pPr marL="176679" indent="-176679">
              <a:buFontTx/>
              <a:buChar char="-"/>
            </a:pPr>
            <a:r>
              <a:rPr lang="en-US" sz="1200" dirty="0">
                <a:latin typeface="Corbel"/>
              </a:rPr>
              <a:t>You will also understand the gaps in knowledge and ongoing efforts to fill these gaps.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orbel"/>
            </a:endParaRP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7</a:t>
            </a:fld>
            <a:endParaRPr lang="en-US"/>
          </a:p>
        </p:txBody>
      </p:sp>
    </p:spTree>
    <p:extLst>
      <p:ext uri="{BB962C8B-B14F-4D97-AF65-F5344CB8AC3E}">
        <p14:creationId xmlns:p14="http://schemas.microsoft.com/office/powerpoint/2010/main" val="548818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n-US" dirty="0"/>
              <a:t>In this presentation, we’ll talk in depth about the estimated costs of RSV immunization; health impacts; and cost-effectiveness pertaining to RSV maternal vaccines and long-acting </a:t>
            </a:r>
            <a:r>
              <a:rPr lang="en-US" dirty="0" err="1"/>
              <a:t>mAbs</a:t>
            </a:r>
            <a:r>
              <a:rPr lang="en-US" dirty="0"/>
              <a:t>.</a:t>
            </a:r>
          </a:p>
          <a:p>
            <a:pPr marL="176679" indent="-176679">
              <a:buFont typeface="Arial" panose="020B0604020202020204" pitchFamily="34" charset="0"/>
              <a:buChar char="•"/>
            </a:pPr>
            <a:r>
              <a:rPr lang="en-US" dirty="0"/>
              <a:t>Before we get into the details around these three areas, it’s useful to understand the overarching health economics landscape as it relates to RSV prevention currently.</a:t>
            </a:r>
          </a:p>
          <a:p>
            <a:pPr marL="176679" indent="-176679">
              <a:buFont typeface="Arial" panose="020B0604020202020204" pitchFamily="34" charset="0"/>
              <a:buChar char="•"/>
            </a:pPr>
            <a:r>
              <a:rPr lang="en-US" dirty="0"/>
              <a:t>In short, this is a swiftly moving field. </a:t>
            </a:r>
          </a:p>
          <a:p>
            <a:pPr marL="176679" indent="-176679">
              <a:buFont typeface="Arial" panose="020B0604020202020204" pitchFamily="34" charset="0"/>
              <a:buChar char="•"/>
            </a:pPr>
            <a:r>
              <a:rPr lang="en-US" dirty="0"/>
              <a:t>Important evidence has been generated over the years to help decision-makers better understand the cost, health impact, and cost-effectiveness implications of new RSV immunizations for low- and middle-income markets, but more is needed and is continuing to emerge.</a:t>
            </a:r>
          </a:p>
        </p:txBody>
      </p:sp>
      <p:sp>
        <p:nvSpPr>
          <p:cNvPr id="4" name="Slide Number Placeholder 3"/>
          <p:cNvSpPr>
            <a:spLocks noGrp="1"/>
          </p:cNvSpPr>
          <p:nvPr>
            <p:ph type="sldNum" sz="quarter" idx="5"/>
          </p:nvPr>
        </p:nvSpPr>
        <p:spPr/>
        <p:txBody>
          <a:bodyPr/>
          <a:lstStyle/>
          <a:p>
            <a:fld id="{FE972081-1475-42AA-B77F-351C997BE8A8}" type="slidenum">
              <a:rPr lang="en-US" smtClean="0"/>
              <a:t>8</a:t>
            </a:fld>
            <a:endParaRPr lang="en-US"/>
          </a:p>
        </p:txBody>
      </p:sp>
    </p:spTree>
    <p:extLst>
      <p:ext uri="{BB962C8B-B14F-4D97-AF65-F5344CB8AC3E}">
        <p14:creationId xmlns:p14="http://schemas.microsoft.com/office/powerpoint/2010/main" val="2406086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lnSpc>
                <a:spcPct val="107000"/>
              </a:lnSpc>
              <a:spcAft>
                <a:spcPts val="824"/>
              </a:spcAft>
              <a:defRPr/>
            </a:pPr>
            <a:r>
              <a:rPr lang="en-US" sz="1900" dirty="0"/>
              <a:t>Amidst tight public health budgets and competing priorities, an immunization program’s affordability or budgetary feasibility is an important consideration that countries must weigh when making adoption decisions.</a:t>
            </a:r>
          </a:p>
          <a:p>
            <a:pPr defTabSz="942289">
              <a:lnSpc>
                <a:spcPct val="107000"/>
              </a:lnSpc>
              <a:spcAft>
                <a:spcPts val="824"/>
              </a:spcAft>
              <a:defRPr/>
            </a:pPr>
            <a:r>
              <a:rPr lang="en-US" sz="1900" dirty="0"/>
              <a:t>But, before affordability can be assessed, the cost of the immunization program needs to be understood. </a:t>
            </a:r>
          </a:p>
          <a:p>
            <a:pPr marL="294465" indent="-294465" defTabSz="942289">
              <a:lnSpc>
                <a:spcPct val="107000"/>
              </a:lnSpc>
              <a:spcAft>
                <a:spcPts val="824"/>
              </a:spcAft>
              <a:buFontTx/>
              <a:buChar char="-"/>
              <a:defRPr/>
            </a:pPr>
            <a:r>
              <a:rPr lang="en-US" sz="1900" dirty="0"/>
              <a:t>Immunization program costs are dependent on (1) the cost of the immunization, (2) the cost of program delivery and (3) the costs associated with caring for illness. Understanding illness costs are important for assessing costs that would be averted or saved due to immunization and resulting reductions in illness requiring care.</a:t>
            </a:r>
          </a:p>
          <a:p>
            <a:pPr marL="294465" indent="-294465" defTabSz="942289">
              <a:lnSpc>
                <a:spcPct val="107000"/>
              </a:lnSpc>
              <a:spcAft>
                <a:spcPts val="824"/>
              </a:spcAft>
              <a:buFontTx/>
              <a:buChar char="-"/>
              <a:defRPr/>
            </a:pPr>
            <a:r>
              <a:rPr lang="en-US" sz="1900" dirty="0">
                <a:solidFill>
                  <a:schemeClr val="accent4"/>
                </a:solidFill>
              </a:rPr>
              <a:t>To be able to say whether or not </a:t>
            </a:r>
            <a:r>
              <a:rPr lang="en-US" sz="1900" dirty="0"/>
              <a:t>immunization </a:t>
            </a:r>
            <a:r>
              <a:rPr lang="en-US" sz="1900" dirty="0">
                <a:solidFill>
                  <a:schemeClr val="accent4"/>
                </a:solidFill>
              </a:rPr>
              <a:t>is “affordable” depends on what we know about the overall costs of the </a:t>
            </a:r>
            <a:r>
              <a:rPr lang="en-US" sz="1900" dirty="0"/>
              <a:t>immunization</a:t>
            </a:r>
            <a:r>
              <a:rPr lang="en-US" sz="1900" dirty="0">
                <a:solidFill>
                  <a:schemeClr val="accent4"/>
                </a:solidFill>
              </a:rPr>
              <a:t> program relative to the available budget. </a:t>
            </a:r>
          </a:p>
          <a:p>
            <a:pPr defTabSz="942289">
              <a:lnSpc>
                <a:spcPct val="107000"/>
              </a:lnSpc>
              <a:spcAft>
                <a:spcPts val="824"/>
              </a:spcAft>
              <a:defRPr/>
            </a:pPr>
            <a:r>
              <a:rPr lang="en-US" sz="1900" dirty="0">
                <a:solidFill>
                  <a:schemeClr val="accent4"/>
                </a:solidFill>
              </a:rPr>
              <a:t>For RSV, we do not have the full picture on these elements yet, but a lot of progress has been made over recent years. </a:t>
            </a:r>
          </a:p>
          <a:p>
            <a:pPr marL="294465" indent="-294465" defTabSz="942289">
              <a:lnSpc>
                <a:spcPct val="107000"/>
              </a:lnSpc>
              <a:spcAft>
                <a:spcPts val="824"/>
              </a:spcAft>
              <a:buFontTx/>
              <a:buChar char="-"/>
              <a:defRPr/>
            </a:pPr>
            <a:r>
              <a:rPr lang="en-US" sz="1900" dirty="0">
                <a:solidFill>
                  <a:schemeClr val="accent4"/>
                </a:solidFill>
              </a:rPr>
              <a:t>For instance, more robust cost of delivery and cost of illness data are emerging from LMICs.</a:t>
            </a:r>
          </a:p>
          <a:p>
            <a:pPr marL="294465" indent="-294465" defTabSz="942289">
              <a:lnSpc>
                <a:spcPct val="107000"/>
              </a:lnSpc>
              <a:spcAft>
                <a:spcPts val="824"/>
              </a:spcAft>
              <a:buFontTx/>
              <a:buChar char="-"/>
              <a:defRPr/>
            </a:pPr>
            <a:r>
              <a:rPr lang="en-US" sz="1900" dirty="0">
                <a:solidFill>
                  <a:schemeClr val="accent4"/>
                </a:solidFill>
              </a:rPr>
              <a:t>On the other hand, understanding </a:t>
            </a:r>
            <a:r>
              <a:rPr lang="en-US" sz="1900" dirty="0"/>
              <a:t>immunization product </a:t>
            </a:r>
            <a:r>
              <a:rPr lang="en-US" sz="1900" dirty="0">
                <a:solidFill>
                  <a:schemeClr val="accent4"/>
                </a:solidFill>
              </a:rPr>
              <a:t>pricing and country-by-country contexts, including </a:t>
            </a:r>
            <a:r>
              <a:rPr lang="en-US" sz="1900" dirty="0"/>
              <a:t>immunization</a:t>
            </a:r>
            <a:r>
              <a:rPr lang="en-US" sz="1900" dirty="0">
                <a:solidFill>
                  <a:schemeClr val="accent4"/>
                </a:solidFill>
              </a:rPr>
              <a:t> program costs relative to specific baseline public health budgets, has a ways to go.</a:t>
            </a:r>
          </a:p>
          <a:p>
            <a:pPr defTabSz="942289">
              <a:lnSpc>
                <a:spcPct val="107000"/>
              </a:lnSpc>
              <a:spcAft>
                <a:spcPts val="824"/>
              </a:spcAft>
              <a:defRPr/>
            </a:pPr>
            <a:r>
              <a:rPr lang="en-US" sz="1900" kern="100" dirty="0">
                <a:latin typeface="Calibri" panose="020F0502020204030204" pitchFamily="34" charset="0"/>
                <a:ea typeface="Calibri" panose="020F0502020204030204" pitchFamily="34" charset="0"/>
                <a:cs typeface="Times New Roman" panose="02020603050405020304" pitchFamily="18" charset="0"/>
              </a:rPr>
              <a:t>Another important thing to keep in mind is that the cost of the </a:t>
            </a:r>
            <a:r>
              <a:rPr lang="en-US" sz="1900" dirty="0"/>
              <a:t>immunization</a:t>
            </a:r>
            <a:r>
              <a:rPr lang="en-US" sz="1900" kern="100" dirty="0">
                <a:latin typeface="Calibri" panose="020F0502020204030204" pitchFamily="34" charset="0"/>
                <a:ea typeface="Calibri" panose="020F0502020204030204" pitchFamily="34" charset="0"/>
                <a:cs typeface="Times New Roman" panose="02020603050405020304" pitchFamily="18" charset="0"/>
              </a:rPr>
              <a:t> program may be borne by different payers/budgets than the cost of care. </a:t>
            </a:r>
          </a:p>
          <a:p>
            <a:pPr marL="294465" indent="-294465">
              <a:lnSpc>
                <a:spcPct val="107000"/>
              </a:lnSpc>
              <a:spcAft>
                <a:spcPts val="824"/>
              </a:spcAft>
              <a:buFontTx/>
              <a:buChar char="-"/>
            </a:pPr>
            <a:r>
              <a:rPr lang="en-US" sz="1900" kern="100" dirty="0">
                <a:latin typeface="Calibri" panose="020F0502020204030204" pitchFamily="34" charset="0"/>
                <a:ea typeface="Calibri" panose="020F0502020204030204" pitchFamily="34" charset="0"/>
                <a:cs typeface="Times New Roman" panose="02020603050405020304" pitchFamily="18" charset="0"/>
              </a:rPr>
              <a:t>Decision maker cost perspectives should determine the inclusion or exclusion of the cost of averted care.</a:t>
            </a:r>
          </a:p>
          <a:p>
            <a:pPr marL="294465" indent="-294465">
              <a:lnSpc>
                <a:spcPct val="107000"/>
              </a:lnSpc>
              <a:spcAft>
                <a:spcPts val="824"/>
              </a:spcAft>
              <a:buFontTx/>
              <a:buChar char="-"/>
            </a:pPr>
            <a:r>
              <a:rPr lang="en-US" sz="1900" kern="100" dirty="0">
                <a:latin typeface="Calibri" panose="020F0502020204030204" pitchFamily="34" charset="0"/>
                <a:ea typeface="Calibri" panose="020F0502020204030204" pitchFamily="34" charset="0"/>
                <a:cs typeface="Times New Roman" panose="02020603050405020304" pitchFamily="18" charset="0"/>
              </a:rPr>
              <a:t>For example, an Essential Program on Immunization (EPI) perspective may exclude the cost of averted care because the EPI budget is not typically influenced by the cost of care. </a:t>
            </a:r>
          </a:p>
          <a:p>
            <a:pPr marL="294465" indent="-294465">
              <a:lnSpc>
                <a:spcPct val="107000"/>
              </a:lnSpc>
              <a:spcAft>
                <a:spcPts val="824"/>
              </a:spcAft>
              <a:buFontTx/>
              <a:buChar char="-"/>
            </a:pPr>
            <a:r>
              <a:rPr lang="en-US" sz="1900" kern="100" dirty="0">
                <a:latin typeface="Calibri" panose="020F0502020204030204" pitchFamily="34" charset="0"/>
                <a:ea typeface="Calibri" panose="020F0502020204030204" pitchFamily="34" charset="0"/>
                <a:cs typeface="Times New Roman" panose="02020603050405020304" pitchFamily="18" charset="0"/>
              </a:rPr>
              <a:t>Conversely, a ministry of health perspective may include the cost of averted care.</a:t>
            </a:r>
          </a:p>
          <a:p>
            <a:endParaRPr lang="en-US" dirty="0"/>
          </a:p>
        </p:txBody>
      </p:sp>
      <p:sp>
        <p:nvSpPr>
          <p:cNvPr id="4" name="Slide Number Placeholder 3"/>
          <p:cNvSpPr>
            <a:spLocks noGrp="1"/>
          </p:cNvSpPr>
          <p:nvPr>
            <p:ph type="sldNum" sz="quarter" idx="5"/>
          </p:nvPr>
        </p:nvSpPr>
        <p:spPr/>
        <p:txBody>
          <a:bodyPr/>
          <a:lstStyle/>
          <a:p>
            <a:fld id="{FE972081-1475-42AA-B77F-351C997BE8A8}" type="slidenum">
              <a:rPr lang="en-US" smtClean="0"/>
              <a:t>10</a:t>
            </a:fld>
            <a:endParaRPr lang="en-US"/>
          </a:p>
        </p:txBody>
      </p:sp>
    </p:spTree>
    <p:extLst>
      <p:ext uri="{BB962C8B-B14F-4D97-AF65-F5344CB8AC3E}">
        <p14:creationId xmlns:p14="http://schemas.microsoft.com/office/powerpoint/2010/main" val="110445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Overall, the cost of immunization program picture for both RSV maternal vaccines and long-acting </a:t>
            </a:r>
            <a:r>
              <a:rPr lang="en-US" dirty="0" err="1"/>
              <a:t>mAbs</a:t>
            </a:r>
            <a:r>
              <a:rPr lang="en-US" dirty="0"/>
              <a:t> is incomplete for now, with more information on the way. </a:t>
            </a:r>
          </a:p>
          <a:p>
            <a:pPr marL="176679" indent="-176679">
              <a:buFontTx/>
              <a:buChar char="-"/>
            </a:pPr>
            <a:r>
              <a:rPr lang="en-US" dirty="0"/>
              <a:t>Perhaps the most key piece of information we’re waiting for for both products is concrete information about pricing.</a:t>
            </a:r>
          </a:p>
          <a:p>
            <a:pPr marL="176679" indent="-176679">
              <a:buFontTx/>
              <a:buChar char="-"/>
            </a:pPr>
            <a:r>
              <a:rPr lang="en-US" dirty="0"/>
              <a:t>While we do not have hard pricing numbers yet, several mechanisms could help facilitate more affordable pricing for low- and middle-income markets—including Gavi support and a pricing agreement currently being facilitated with the manufacturer for the lead RSV maternal vaccine in a multidose vial presentation.</a:t>
            </a:r>
          </a:p>
          <a:p>
            <a:pPr marL="633879" marR="0" lvl="1" indent="-176679" algn="l" defTabSz="914400" rtl="0" eaLnBrk="1" fontAlgn="auto" latinLnBrk="0" hangingPunct="1">
              <a:lnSpc>
                <a:spcPct val="100000"/>
              </a:lnSpc>
              <a:spcBef>
                <a:spcPts val="0"/>
              </a:spcBef>
              <a:spcAft>
                <a:spcPts val="0"/>
              </a:spcAft>
              <a:buClrTx/>
              <a:buSzTx/>
              <a:buFontTx/>
              <a:buChar char="-"/>
              <a:tabLst/>
              <a:defRPr/>
            </a:pPr>
            <a:r>
              <a:rPr lang="en-US" dirty="0"/>
              <a:t>Gavi has said that its support is </a:t>
            </a:r>
            <a:r>
              <a:rPr lang="en-US" sz="1200" dirty="0">
                <a:latin typeface="Segoe UI" panose="020B0502040204020203" pitchFamily="34" charset="0"/>
              </a:rPr>
              <a:t>contingent on the availability of a licensed product, outcomes of regulatory and technical review processes (including World Health Organization [WHO] prequalification and Strategic Advisory Group of Experts [SAGE] recommendation), </a:t>
            </a:r>
            <a:br>
              <a:rPr lang="en-US" sz="1200" dirty="0">
                <a:latin typeface="Segoe UI" panose="020B0502040204020203" pitchFamily="34" charset="0"/>
              </a:rPr>
            </a:br>
            <a:r>
              <a:rPr lang="en-US" sz="1200" dirty="0">
                <a:latin typeface="Segoe UI" panose="020B0502040204020203" pitchFamily="34" charset="0"/>
              </a:rPr>
              <a:t>and meeting the financial assumptions used as the basis for the RSV investment case.</a:t>
            </a:r>
            <a:endParaRPr lang="en-US" sz="1200" dirty="0">
              <a:latin typeface="Arial" panose="020B0604020202020204" pitchFamily="34" charset="0"/>
            </a:endParaRPr>
          </a:p>
          <a:p>
            <a:pPr marL="633879" marR="0" lvl="1" indent="-176679" algn="l" defTabSz="914400" rtl="0" eaLnBrk="1" fontAlgn="auto" latinLnBrk="0" hangingPunct="1">
              <a:lnSpc>
                <a:spcPct val="100000"/>
              </a:lnSpc>
              <a:spcBef>
                <a:spcPts val="0"/>
              </a:spcBef>
              <a:spcAft>
                <a:spcPts val="0"/>
              </a:spcAft>
              <a:buClrTx/>
              <a:buSzTx/>
              <a:buFontTx/>
              <a:buChar char="-"/>
              <a:tabLst/>
              <a:defRPr/>
            </a:pPr>
            <a:r>
              <a:rPr lang="en-US" dirty="0"/>
              <a:t>In 2025, Gavi announced that it will open a funding window to support country RSV maternal immunization programs. The window is anticipated to be opened in 2027 subject to WHO prequalification of the multidose vial. </a:t>
            </a:r>
            <a:r>
              <a:rPr lang="en-US" dirty="0">
                <a:latin typeface="Corbel"/>
              </a:rPr>
              <a:t>A pricing agreement** for a multidose vial can help make maternal RSV vaccines more accessible to lower-income countries, though pricing and other details are not yet public.</a:t>
            </a:r>
            <a:endParaRPr lang="en-US" dirty="0"/>
          </a:p>
          <a:p>
            <a:pPr marL="633879" marR="0" lvl="1" indent="-176679" algn="l" defTabSz="914400" rtl="0" eaLnBrk="1" fontAlgn="auto" latinLnBrk="0" hangingPunct="1">
              <a:lnSpc>
                <a:spcPct val="100000"/>
              </a:lnSpc>
              <a:spcBef>
                <a:spcPts val="0"/>
              </a:spcBef>
              <a:spcAft>
                <a:spcPts val="0"/>
              </a:spcAft>
              <a:buClrTx/>
              <a:buSzTx/>
              <a:buFontTx/>
              <a:buChar char="-"/>
              <a:tabLst/>
              <a:defRPr/>
            </a:pPr>
            <a:r>
              <a:rPr lang="en-US" dirty="0">
                <a:latin typeface="Corbel"/>
              </a:rPr>
              <a:t>No known </a:t>
            </a:r>
            <a:r>
              <a:rPr lang="en-US" dirty="0" err="1">
                <a:solidFill>
                  <a:schemeClr val="accent1"/>
                </a:solidFill>
                <a:latin typeface="Corbel"/>
              </a:rPr>
              <a:t>mAb</a:t>
            </a:r>
            <a:r>
              <a:rPr lang="en-US" dirty="0">
                <a:latin typeface="Corbel"/>
              </a:rPr>
              <a:t> pricing agreement is in place for LMICs, which may preclude LMIC access for now.</a:t>
            </a:r>
            <a:endParaRPr lang="en-US" dirty="0"/>
          </a:p>
          <a:p>
            <a:pPr marL="176679" lvl="0" indent="-176679">
              <a:buFontTx/>
              <a:buChar char="-"/>
            </a:pPr>
            <a:r>
              <a:rPr lang="en-US" dirty="0"/>
              <a:t>PAHO is providing access to RSV maternal vaccine for member countries in the Americas via its Revolving Fund.</a:t>
            </a:r>
          </a:p>
          <a:p>
            <a:pPr marL="647824" lvl="1" indent="-176679">
              <a:buFontTx/>
              <a:buChar char="-"/>
            </a:pPr>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11</a:t>
            </a:fld>
            <a:endParaRPr lang="en-US"/>
          </a:p>
        </p:txBody>
      </p:sp>
    </p:spTree>
    <p:extLst>
      <p:ext uri="{BB962C8B-B14F-4D97-AF65-F5344CB8AC3E}">
        <p14:creationId xmlns:p14="http://schemas.microsoft.com/office/powerpoint/2010/main" val="4068568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p>
        </p:txBody>
      </p:sp>
      <p:sp>
        <p:nvSpPr>
          <p:cNvPr id="4" name="Slide Number Placeholder 3"/>
          <p:cNvSpPr>
            <a:spLocks noGrp="1"/>
          </p:cNvSpPr>
          <p:nvPr>
            <p:ph type="sldNum" sz="quarter" idx="5"/>
          </p:nvPr>
        </p:nvSpPr>
        <p:spPr/>
        <p:txBody>
          <a:bodyPr/>
          <a:lstStyle/>
          <a:p>
            <a:fld id="{FE972081-1475-42AA-B77F-351C997BE8A8}" type="slidenum">
              <a:rPr lang="en-US" smtClean="0"/>
              <a:t>12</a:t>
            </a:fld>
            <a:endParaRPr lang="en-US"/>
          </a:p>
        </p:txBody>
      </p:sp>
    </p:spTree>
    <p:extLst>
      <p:ext uri="{BB962C8B-B14F-4D97-AF65-F5344CB8AC3E}">
        <p14:creationId xmlns:p14="http://schemas.microsoft.com/office/powerpoint/2010/main" val="1296349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F82B133F-43D9-A744-4760-29302776CDFF}"/>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228859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D331CCF-589F-4EE7-A13C-191824EB31E3}"/>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1022873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dirty="0"/>
              <a:t>Click to edit Master title style</a:t>
            </a:r>
          </a:p>
        </p:txBody>
      </p:sp>
      <p:sp>
        <p:nvSpPr>
          <p:cNvPr id="3" name="Footer Placeholder 4">
            <a:extLst>
              <a:ext uri="{FF2B5EF4-FFF2-40B4-BE49-F238E27FC236}">
                <a16:creationId xmlns:a16="http://schemas.microsoft.com/office/drawing/2014/main" id="{375B63EF-BF03-F8BE-D960-8A1D1F6CD93D}"/>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3414318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036C347-7FDD-A6EF-C99A-0E25418DE87B}"/>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3555900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EF5096FE-FD85-ABB5-7979-E0B7D85EA0F3}"/>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3301459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454043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3D6DB44-5FDC-67D7-6944-20AE552094A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3867879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8517CAB5-68AA-D153-4803-2B09C03F32A3}"/>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1585182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dirty="0"/>
              <a:t>Click to edit Master title style</a:t>
            </a:r>
          </a:p>
        </p:txBody>
      </p:sp>
      <p:sp>
        <p:nvSpPr>
          <p:cNvPr id="3" name="Footer Placeholder 4">
            <a:extLst>
              <a:ext uri="{FF2B5EF4-FFF2-40B4-BE49-F238E27FC236}">
                <a16:creationId xmlns:a16="http://schemas.microsoft.com/office/drawing/2014/main" id="{554DFA0D-C89F-246F-3853-3749D987B724}"/>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2361412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BD13F38-DCAC-96FD-8C2D-4978E8916ED5}"/>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1487880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PATH: Split one column, header an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ext Placeholder 4"/>
          <p:cNvSpPr>
            <a:spLocks noGrp="1"/>
          </p:cNvSpPr>
          <p:nvPr>
            <p:ph type="body" sz="quarter" idx="13" hasCustomPrompt="1"/>
          </p:nvPr>
        </p:nvSpPr>
        <p:spPr>
          <a:xfrm>
            <a:off x="762000" y="2743200"/>
            <a:ext cx="5105400" cy="1315450"/>
          </a:xfrm>
          <a:prstGeom prst="rect">
            <a:avLst/>
          </a:prstGeom>
        </p:spPr>
        <p:txBody>
          <a:bodyPr lIns="0" tIns="0" rIns="0" bIns="0"/>
          <a:lstStyle>
            <a:lvl1pPr>
              <a:defRPr sz="320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Two-column split, minimal text</a:t>
            </a:r>
          </a:p>
        </p:txBody>
      </p:sp>
      <p:sp>
        <p:nvSpPr>
          <p:cNvPr id="7" name="Text Placeholder 6"/>
          <p:cNvSpPr>
            <a:spLocks noGrp="1"/>
          </p:cNvSpPr>
          <p:nvPr>
            <p:ph type="body" sz="quarter" idx="14" hasCustomPrompt="1"/>
          </p:nvPr>
        </p:nvSpPr>
        <p:spPr>
          <a:xfrm>
            <a:off x="6324599" y="2743200"/>
            <a:ext cx="5143501" cy="2171700"/>
          </a:xfrm>
          <a:prstGeom prst="rect">
            <a:avLst/>
          </a:prstGeom>
        </p:spPr>
        <p:txBody>
          <a:bodyPr/>
          <a:lstStyle>
            <a:lvl1pPr>
              <a:spcBef>
                <a:spcPts val="0"/>
              </a:spcBef>
              <a:spcAft>
                <a:spcPts val="1800"/>
              </a:spcAft>
              <a:defRPr sz="160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smaller amount of text without any additional images. Use for simple impact.</a:t>
            </a:r>
          </a:p>
        </p:txBody>
      </p:sp>
    </p:spTree>
    <p:extLst>
      <p:ext uri="{BB962C8B-B14F-4D97-AF65-F5344CB8AC3E}">
        <p14:creationId xmlns:p14="http://schemas.microsoft.com/office/powerpoint/2010/main" val="21491192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95717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35D4532-9478-4B04-12AA-F75F2F991D8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2869519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4F6F2F5F-DF8B-0C50-2E47-CAC4AD02B8A0}"/>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3565637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dirty="0"/>
              <a:t>Click to edit Master title style</a:t>
            </a:r>
          </a:p>
        </p:txBody>
      </p:sp>
      <p:sp>
        <p:nvSpPr>
          <p:cNvPr id="3" name="Footer Placeholder 4">
            <a:extLst>
              <a:ext uri="{FF2B5EF4-FFF2-40B4-BE49-F238E27FC236}">
                <a16:creationId xmlns:a16="http://schemas.microsoft.com/office/drawing/2014/main" id="{6F4A516D-8C77-05B9-F710-2D0E58C18811}"/>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2049116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DD14215-1404-5287-83B8-D0E9402F8B22}"/>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1013531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43E532C8-E9AF-3CDE-A918-DBC3EDC41890}"/>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341872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48111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8051546-3156-652F-401E-D02A0CC49642}"/>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1085587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8"/>
          <a:srcRect/>
          <a:stretch/>
        </p:blipFill>
        <p:spPr>
          <a:xfrm>
            <a:off x="0" y="0"/>
            <a:ext cx="814916" cy="6858000"/>
          </a:xfrm>
          <a:prstGeom prst="rect">
            <a:avLst/>
          </a:prstGeom>
        </p:spPr>
      </p:pic>
      <p:sp>
        <p:nvSpPr>
          <p:cNvPr id="7" name="Footer Placeholder 4">
            <a:extLst>
              <a:ext uri="{FF2B5EF4-FFF2-40B4-BE49-F238E27FC236}">
                <a16:creationId xmlns:a16="http://schemas.microsoft.com/office/drawing/2014/main" id="{74B10390-4EE5-F0A8-C181-DC43EA259068}"/>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417682479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sldNum="0" hdr="0" ftr="0" dt="0"/>
  <p:txStyles>
    <p:titleStyle>
      <a:lvl1pPr algn="l" defTabSz="914400" rtl="0" eaLnBrk="1" latinLnBrk="0" hangingPunct="1">
        <a:lnSpc>
          <a:spcPct val="90000"/>
        </a:lnSpc>
        <a:spcBef>
          <a:spcPct val="0"/>
        </a:spcBef>
        <a:buNone/>
        <a:defRPr sz="2400" b="1" kern="1200">
          <a:solidFill>
            <a:schemeClr val="accent3"/>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8"/>
          <a:srcRect/>
          <a:stretch/>
        </p:blipFill>
        <p:spPr>
          <a:xfrm>
            <a:off x="0" y="3"/>
            <a:ext cx="814916" cy="6857994"/>
          </a:xfrm>
          <a:prstGeom prst="rect">
            <a:avLst/>
          </a:prstGeom>
        </p:spPr>
      </p:pic>
      <p:sp>
        <p:nvSpPr>
          <p:cNvPr id="7" name="Footer Placeholder 4">
            <a:extLst>
              <a:ext uri="{FF2B5EF4-FFF2-40B4-BE49-F238E27FC236}">
                <a16:creationId xmlns:a16="http://schemas.microsoft.com/office/drawing/2014/main" id="{399CDED4-2055-04B6-F575-82CBF4F099EE}"/>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177493852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hf sldNum="0" hdr="0" ftr="0" dt="0"/>
  <p:txStyles>
    <p:titleStyle>
      <a:lvl1pPr algn="l" defTabSz="914400" rtl="0" eaLnBrk="1" latinLnBrk="0" hangingPunct="1">
        <a:lnSpc>
          <a:spcPct val="90000"/>
        </a:lnSpc>
        <a:spcBef>
          <a:spcPct val="0"/>
        </a:spcBef>
        <a:buNone/>
        <a:defRPr sz="2400" b="1" kern="1200">
          <a:solidFill>
            <a:schemeClr val="accent2"/>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9"/>
          <a:srcRect/>
          <a:stretch/>
        </p:blipFill>
        <p:spPr>
          <a:xfrm>
            <a:off x="0" y="3"/>
            <a:ext cx="814915" cy="6857994"/>
          </a:xfrm>
          <a:prstGeom prst="rect">
            <a:avLst/>
          </a:prstGeom>
        </p:spPr>
      </p:pic>
      <p:sp>
        <p:nvSpPr>
          <p:cNvPr id="7" name="Footer Placeholder 4">
            <a:extLst>
              <a:ext uri="{FF2B5EF4-FFF2-40B4-BE49-F238E27FC236}">
                <a16:creationId xmlns:a16="http://schemas.microsoft.com/office/drawing/2014/main" id="{68B186D1-275B-208F-BE53-6F055D1651B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26481468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2" r:id="rId7"/>
  </p:sldLayoutIdLst>
  <p:hf sldNum="0" hdr="0" ftr="0" dt="0"/>
  <p:txStyles>
    <p:titleStyle>
      <a:lvl1pPr algn="l" defTabSz="914400" rtl="0" eaLnBrk="1" latinLnBrk="0" hangingPunct="1">
        <a:lnSpc>
          <a:spcPct val="90000"/>
        </a:lnSpc>
        <a:spcBef>
          <a:spcPct val="0"/>
        </a:spcBef>
        <a:buNone/>
        <a:defRPr sz="2400" b="1" kern="1200">
          <a:solidFill>
            <a:schemeClr val="accent4"/>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gavi.org/sites/default/files/board/minutes/2018/Board-2018-Mtg-2-Review%20of%20Decisions.pdf" TargetMode="External"/><Relationship Id="rId7" Type="http://schemas.openxmlformats.org/officeDocument/2006/relationships/hyperlink" Target="https://www.paho.org/sites/default/files/2025-07/prices-vac-2025-eng-2-july-2025-v3.pdf"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hyperlink" Target="https://www.paho.org/en/news/1-11-2024-paho-facilitate-access-maternal-vaccines-protect-babies-americas-respiratory" TargetMode="External"/><Relationship Id="rId5" Type="http://schemas.openxmlformats.org/officeDocument/2006/relationships/hyperlink" Target="https://www.gatesfoundation.org/ideas/media-center/press-releases/2022/09/gates-foundation-announces-grants-to-reduce-infant-mortality" TargetMode="External"/><Relationship Id="rId10" Type="http://schemas.openxmlformats.org/officeDocument/2006/relationships/image" Target="../media/image19.png"/><Relationship Id="rId4" Type="http://schemas.openxmlformats.org/officeDocument/2006/relationships/hyperlink" Target="https://www.gavi.org/sites/default/files/%20/board/minutes/2025/24-25-july08%20-%20Respiratory%20Syncytial%20Virus%20Investment%20Case.pdf" TargetMode="External"/><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hyperlink" Target="https://pubmed.ncbi.nlm.nih.gov/39578037/" TargetMode="External"/><Relationship Id="rId13" Type="http://schemas.openxmlformats.org/officeDocument/2006/relationships/hyperlink" Target="https://www.ncbi.nlm.nih.gov/pmc/articles/PMC6697256/" TargetMode="External"/><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hyperlink" Target="https://www.ncbi.nlm.nih.gov/pmc/articles/PMC5744963/"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27.png"/><Relationship Id="rId11" Type="http://schemas.openxmlformats.org/officeDocument/2006/relationships/hyperlink" Target="https://www.sciencedirect.com/science/article/pii/S0264410X20309816?via%3Dihub" TargetMode="External"/><Relationship Id="rId5" Type="http://schemas.openxmlformats.org/officeDocument/2006/relationships/image" Target="../media/image26.png"/><Relationship Id="rId10" Type="http://schemas.openxmlformats.org/officeDocument/2006/relationships/hyperlink" Target="https://pubmed.ncbi.nlm.nih.gov/41331727/" TargetMode="External"/><Relationship Id="rId4" Type="http://schemas.openxmlformats.org/officeDocument/2006/relationships/image" Target="../media/image25.png"/><Relationship Id="rId9" Type="http://schemas.openxmlformats.org/officeDocument/2006/relationships/hyperlink" Target="https://www.sciencedirect.com/science/article/pii/S0264410X25000660" TargetMode="External"/><Relationship Id="rId1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thelancet.com/journals/laninf/article/PIIS1473-3099(20)30703-9/fulltext" TargetMode="External"/><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www.sciencedirect.com/science/article/pii/S0264410X24009162" TargetMode="External"/><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s://bmcmedicine.biomedcentral.com/articles/10.1186/s12916-023-02792-z"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hyperlink" Target="https://pfizermedical.pfizerpro.com/api/vc/en/medical/assets/2cdef78e-e488-4816-b14b-24be4ec1827f/Munjal_OP_ResViNET2024.pdf"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hyperlink" Target="https://pubmed.ncbi.nlm.nih.gov/37145993/" TargetMode="External"/><Relationship Id="rId3" Type="http://schemas.openxmlformats.org/officeDocument/2006/relationships/hyperlink" Target="https://bmcmedicine.biomedcentral.com/articles/10.1186/s12916-023-02827-5" TargetMode="External"/><Relationship Id="rId7" Type="http://schemas.openxmlformats.org/officeDocument/2006/relationships/hyperlink" Target="https://pubmed.ncbi.nlm.nih.gov/41232121/"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hyperlink" Target="https://www.sciencedirect.com/science/article/pii/S0264410X24009162" TargetMode="External"/><Relationship Id="rId5" Type="http://schemas.openxmlformats.org/officeDocument/2006/relationships/hyperlink" Target="https://joghep.scholasticahq.com/article/137870-cost-effectiveness-of-respiratory-syncytial-virus-prevention-strategies-in-mozambique-a-modelling-study" TargetMode="External"/><Relationship Id="rId4" Type="http://schemas.openxmlformats.org/officeDocument/2006/relationships/hyperlink" Target="https://www.sciencedirect.com/science/article/pii/S0264410X23010575"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19.xml"/><Relationship Id="rId7" Type="http://schemas.openxmlformats.org/officeDocument/2006/relationships/image" Target="../media/image37.png"/><Relationship Id="rId2" Type="http://schemas.openxmlformats.org/officeDocument/2006/relationships/slideLayout" Target="../slideLayouts/slideLayout19.xml"/><Relationship Id="rId1" Type="http://schemas.openxmlformats.org/officeDocument/2006/relationships/themeOverride" Target="../theme/themeOverride1.xml"/><Relationship Id="rId6" Type="http://schemas.openxmlformats.org/officeDocument/2006/relationships/image" Target="../media/image36.png"/><Relationship Id="rId5" Type="http://schemas.openxmlformats.org/officeDocument/2006/relationships/hyperlink" Target="https://bmjopen.bmj.com/content/11/4/e046563.info" TargetMode="External"/><Relationship Id="rId4" Type="http://schemas.openxmlformats.org/officeDocument/2006/relationships/hyperlink" Target="https://bmcmedicine.biomedcentral.com/articles/10.1186/s12916-023-02827-5"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8" Type="http://schemas.openxmlformats.org/officeDocument/2006/relationships/hyperlink" Target="https://pubmed.ncbi.nlm.nih.gov/37145993/" TargetMode="External"/><Relationship Id="rId3" Type="http://schemas.openxmlformats.org/officeDocument/2006/relationships/hyperlink" Target="https://bmcmedicine.biomedcentral.com/articles/10.1186/s12916-023-02827-5" TargetMode="External"/><Relationship Id="rId7" Type="http://schemas.openxmlformats.org/officeDocument/2006/relationships/hyperlink" Target="https://pubmed.ncbi.nlm.nih.gov/41232121/" TargetMode="External"/><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hyperlink" Target="https://www.sciencedirect.com/science/article/pii/S0264410X24009162" TargetMode="External"/><Relationship Id="rId5" Type="http://schemas.openxmlformats.org/officeDocument/2006/relationships/hyperlink" Target="https://joghep.scholasticahq.com/article/137870-cost-effectiveness-of-respiratory-syncytial-virus-prevention-strategies-in-mozambique-a-modelling-study" TargetMode="External"/><Relationship Id="rId4" Type="http://schemas.openxmlformats.org/officeDocument/2006/relationships/hyperlink" Target="https://www.sciencedirect.com/science/article/pii/S0264410X23010575"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hyperlink" Target="https://bmcmedicine.biomedcentral.com/articles/10.1186/s12916-023-02827-5" TargetMode="External"/><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hyperlink" Target="https://bmcmedicine.biomedcentral.com/articles/10.1186/s12916-023-02806-w"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hyperlink" Target="https://bmcmedicine.biomedcentral.com/articles/10.1186/s12916-023-02827-5"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hyperlink" Target="https://bmcmedicine.biomedcentral.com/articles/10.1186/s12916-023-02806-w"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9.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bmcmedicine.biomedcentral.com/articles/10.1186/s12916-023-02827-5"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E532-C5A8-732C-71EA-2A9AC97D0F20}"/>
              </a:ext>
            </a:extLst>
          </p:cNvPr>
          <p:cNvSpPr>
            <a:spLocks noGrp="1"/>
          </p:cNvSpPr>
          <p:nvPr>
            <p:ph type="title"/>
          </p:nvPr>
        </p:nvSpPr>
        <p:spPr/>
        <p:txBody>
          <a:bodyPr/>
          <a:lstStyle/>
          <a:p>
            <a:r>
              <a:rPr lang="en-US" dirty="0">
                <a:effectLst/>
              </a:rPr>
              <a:t>The economics of </a:t>
            </a:r>
            <a:br>
              <a:rPr lang="en-US" dirty="0">
                <a:effectLst/>
              </a:rPr>
            </a:br>
            <a:r>
              <a:rPr lang="en-US">
                <a:effectLst/>
              </a:rPr>
              <a:t>RSV prevention</a:t>
            </a:r>
            <a:endParaRPr lang="en-US" dirty="0"/>
          </a:p>
        </p:txBody>
      </p:sp>
      <p:sp>
        <p:nvSpPr>
          <p:cNvPr id="3" name="Text Placeholder 2">
            <a:extLst>
              <a:ext uri="{FF2B5EF4-FFF2-40B4-BE49-F238E27FC236}">
                <a16:creationId xmlns:a16="http://schemas.microsoft.com/office/drawing/2014/main" id="{BE5E00B4-C4C7-7405-2E11-6BE51ED614DA}"/>
              </a:ext>
            </a:extLst>
          </p:cNvPr>
          <p:cNvSpPr>
            <a:spLocks noGrp="1"/>
          </p:cNvSpPr>
          <p:nvPr>
            <p:ph type="body" idx="1"/>
          </p:nvPr>
        </p:nvSpPr>
        <p:spPr/>
        <p:txBody>
          <a:bodyPr vert="horz" lIns="91440" tIns="45720" rIns="91440" bIns="45720" rtlCol="0" anchor="t">
            <a:noAutofit/>
          </a:bodyPr>
          <a:lstStyle/>
          <a:p>
            <a:r>
              <a:rPr lang="en-US" dirty="0">
                <a:latin typeface="Corbel"/>
              </a:rPr>
              <a:t>cost, health impact, and cost-effectiveness considerations for RSV maternal vaccines and monoclonal antibodies</a:t>
            </a:r>
            <a:endParaRPr lang="en-US" dirty="0">
              <a:effectLst/>
              <a:latin typeface="Corbel"/>
            </a:endParaRPr>
          </a:p>
        </p:txBody>
      </p:sp>
      <p:sp>
        <p:nvSpPr>
          <p:cNvPr id="4" name="Footer Placeholder 2">
            <a:extLst>
              <a:ext uri="{FF2B5EF4-FFF2-40B4-BE49-F238E27FC236}">
                <a16:creationId xmlns:a16="http://schemas.microsoft.com/office/drawing/2014/main" id="{9E662D6E-A734-FCC9-27A9-3D0126556621}"/>
              </a:ext>
            </a:extLst>
          </p:cNvPr>
          <p:cNvSpPr txBox="1">
            <a:spLocks/>
          </p:cNvSpPr>
          <p:nvPr/>
        </p:nvSpPr>
        <p:spPr>
          <a:xfrm>
            <a:off x="711200" y="6319486"/>
            <a:ext cx="1465580" cy="18291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000" dirty="0">
                <a:solidFill>
                  <a:schemeClr val="bg1"/>
                </a:solidFill>
                <a:latin typeface="Corbel" panose="020B0503020204020204" pitchFamily="34" charset="0"/>
              </a:rPr>
              <a:t>Updated: February 2025</a:t>
            </a:r>
          </a:p>
        </p:txBody>
      </p:sp>
      <p:grpSp>
        <p:nvGrpSpPr>
          <p:cNvPr id="5" name="Group 4">
            <a:extLst>
              <a:ext uri="{FF2B5EF4-FFF2-40B4-BE49-F238E27FC236}">
                <a16:creationId xmlns:a16="http://schemas.microsoft.com/office/drawing/2014/main" id="{6E566299-014E-7318-F326-87C66C843337}"/>
              </a:ext>
            </a:extLst>
          </p:cNvPr>
          <p:cNvGrpSpPr/>
          <p:nvPr/>
        </p:nvGrpSpPr>
        <p:grpSpPr>
          <a:xfrm>
            <a:off x="8726118" y="5400902"/>
            <a:ext cx="3223364" cy="1206500"/>
            <a:chOff x="8968636" y="5571744"/>
            <a:chExt cx="3223364" cy="1206500"/>
          </a:xfrm>
        </p:grpSpPr>
        <p:sp>
          <p:nvSpPr>
            <p:cNvPr id="6" name="Text Box 1">
              <a:extLst>
                <a:ext uri="{FF2B5EF4-FFF2-40B4-BE49-F238E27FC236}">
                  <a16:creationId xmlns:a16="http://schemas.microsoft.com/office/drawing/2014/main" id="{F861C4B4-35F7-FB12-ABFD-ED942EBE5060}"/>
                </a:ext>
              </a:extLst>
            </p:cNvPr>
            <p:cNvSpPr txBox="1"/>
            <p:nvPr/>
          </p:nvSpPr>
          <p:spPr>
            <a:xfrm>
              <a:off x="8968636" y="5571744"/>
              <a:ext cx="3223364" cy="1206500"/>
            </a:xfrm>
            <a:prstGeom prst="rect">
              <a:avLst/>
            </a:prstGeom>
            <a:solidFill>
              <a:schemeClr val="lt1"/>
            </a:solidFill>
            <a:ln w="6350">
              <a:solidFill>
                <a:schemeClr val="accent1"/>
              </a:solidFill>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1104900">
                <a:lnSpc>
                  <a:spcPts val="1300"/>
                </a:lnSpc>
              </a:pPr>
              <a:r>
                <a:rPr lang="en-US" sz="1100" dirty="0">
                  <a:solidFill>
                    <a:srgbClr val="3F3F3F"/>
                  </a:solidFill>
                  <a:latin typeface="Corbel" panose="020B0503020204020204" pitchFamily="34" charset="0"/>
                  <a:ea typeface="Calibri" panose="020F0502020204030204" pitchFamily="34" charset="0"/>
                  <a:cs typeface="Helvetica Neue"/>
                </a:rPr>
                <a:t>Access these and additional slides offered as part of an RSV communications toolkit at:</a:t>
              </a:r>
              <a:br>
                <a:rPr lang="en-US" sz="1100" dirty="0">
                  <a:solidFill>
                    <a:srgbClr val="3F3F3F"/>
                  </a:solidFill>
                  <a:latin typeface="Corbel" panose="020B0503020204020204" pitchFamily="34" charset="0"/>
                  <a:ea typeface="Calibri" panose="020F0502020204030204" pitchFamily="34" charset="0"/>
                  <a:cs typeface="Helvetica Neue"/>
                </a:rPr>
              </a:br>
              <a:r>
                <a:rPr lang="en-US" sz="1100" b="1" dirty="0">
                  <a:solidFill>
                    <a:srgbClr val="304FA1"/>
                  </a:solidFill>
                  <a:effectLst/>
                  <a:latin typeface="Corbel" panose="020B0503020204020204" pitchFamily="34" charset="0"/>
                  <a:ea typeface="Calibri" panose="020F0502020204030204" pitchFamily="34" charset="0"/>
                  <a:cs typeface="Helvetica Neue"/>
                </a:rPr>
                <a:t>bit.ly/</a:t>
              </a:r>
              <a:r>
                <a:rPr lang="en-US" sz="1100" b="1" dirty="0" err="1">
                  <a:solidFill>
                    <a:srgbClr val="304FA1"/>
                  </a:solidFill>
                  <a:effectLst/>
                  <a:latin typeface="Corbel" panose="020B0503020204020204" pitchFamily="34" charset="0"/>
                  <a:ea typeface="Calibri" panose="020F0502020204030204" pitchFamily="34" charset="0"/>
                  <a:cs typeface="Helvetica Neue"/>
                </a:rPr>
                <a:t>RSVInfoToolkit</a:t>
              </a:r>
              <a:r>
                <a:rPr lang="en-US" sz="1100" b="1" dirty="0">
                  <a:solidFill>
                    <a:srgbClr val="304FA1"/>
                  </a:solidFill>
                  <a:effectLst/>
                  <a:latin typeface="Corbel" panose="020B0503020204020204" pitchFamily="34" charset="0"/>
                  <a:ea typeface="Calibri" panose="020F0502020204030204" pitchFamily="34" charset="0"/>
                  <a:cs typeface="Helvetica Neue"/>
                </a:rPr>
                <a:t> </a:t>
              </a:r>
              <a:endParaRPr lang="en-US" sz="9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p:txBody>
        </p:sp>
        <p:pic>
          <p:nvPicPr>
            <p:cNvPr id="7" name="Picture 6" descr="A qr code with a few black squares&#10;&#10;Description automatically generated">
              <a:extLst>
                <a:ext uri="{FF2B5EF4-FFF2-40B4-BE49-F238E27FC236}">
                  <a16:creationId xmlns:a16="http://schemas.microsoft.com/office/drawing/2014/main" id="{D19E2158-B652-5D7E-F782-27B169BA8D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4100" y="5787644"/>
              <a:ext cx="762000" cy="762000"/>
            </a:xfrm>
            <a:prstGeom prst="rect">
              <a:avLst/>
            </a:prstGeom>
          </p:spPr>
        </p:pic>
      </p:grpSp>
    </p:spTree>
    <p:extLst>
      <p:ext uri="{BB962C8B-B14F-4D97-AF65-F5344CB8AC3E}">
        <p14:creationId xmlns:p14="http://schemas.microsoft.com/office/powerpoint/2010/main" val="2558632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70221" y="473336"/>
            <a:ext cx="10740639" cy="749289"/>
          </a:xfrm>
        </p:spPr>
        <p:txBody>
          <a:bodyPr vert="horz" lIns="0" tIns="0" rIns="0" bIns="0" rtlCol="0" anchor="t">
            <a:noAutofit/>
          </a:bodyPr>
          <a:lstStyle/>
          <a:p>
            <a:pPr marL="0" indent="0">
              <a:buNone/>
            </a:pPr>
            <a:r>
              <a:rPr lang="en-US" sz="2800" b="1" dirty="0">
                <a:solidFill>
                  <a:schemeClr val="accent4"/>
                </a:solidFill>
                <a:latin typeface="Corbel"/>
                <a:ea typeface="+mj-ea"/>
                <a:cs typeface="+mj-cs"/>
              </a:rPr>
              <a:t>Elements of immunization program costs and costs averted</a:t>
            </a:r>
            <a:br>
              <a:rPr lang="en-US" sz="2800" b="1" dirty="0">
                <a:ea typeface="+mj-ea"/>
                <a:cs typeface="+mj-cs"/>
              </a:rPr>
            </a:br>
            <a:endParaRPr lang="en-US" sz="2000" dirty="0">
              <a:solidFill>
                <a:schemeClr val="accent4"/>
              </a:solidFill>
            </a:endParaRPr>
          </a:p>
          <a:p>
            <a:pPr marL="0" indent="0">
              <a:buNone/>
            </a:pPr>
            <a:endParaRPr lang="en-US" sz="2400" b="1" dirty="0">
              <a:ea typeface="+mj-ea"/>
              <a:cs typeface="+mj-cs"/>
            </a:endParaRPr>
          </a:p>
        </p:txBody>
      </p:sp>
      <p:sp>
        <p:nvSpPr>
          <p:cNvPr id="6" name="Text Placeholder 5"/>
          <p:cNvSpPr>
            <a:spLocks noGrp="1"/>
          </p:cNvSpPr>
          <p:nvPr>
            <p:ph type="body" sz="quarter" idx="14"/>
          </p:nvPr>
        </p:nvSpPr>
        <p:spPr>
          <a:xfrm>
            <a:off x="6482993" y="1383070"/>
            <a:ext cx="5317120" cy="4631820"/>
          </a:xfrm>
        </p:spPr>
        <p:txBody>
          <a:bodyPr>
            <a:normAutofit/>
          </a:bodyPr>
          <a:lstStyle/>
          <a:p>
            <a:pPr marL="323835"/>
            <a:r>
              <a:rPr lang="en-US" sz="2400" b="1" dirty="0">
                <a:solidFill>
                  <a:schemeClr val="accent4"/>
                </a:solidFill>
              </a:rPr>
              <a:t>Immunization program costs </a:t>
            </a:r>
            <a:r>
              <a:rPr lang="en-US" sz="2400" dirty="0"/>
              <a:t>include the </a:t>
            </a:r>
            <a:r>
              <a:rPr lang="en-US" sz="2400" dirty="0">
                <a:solidFill>
                  <a:schemeClr val="accent2"/>
                </a:solidFill>
              </a:rPr>
              <a:t>costs of immunization products </a:t>
            </a:r>
            <a:r>
              <a:rPr lang="en-US" sz="2400" dirty="0"/>
              <a:t>and the </a:t>
            </a:r>
            <a:r>
              <a:rPr lang="en-US" sz="2400" dirty="0">
                <a:solidFill>
                  <a:schemeClr val="tx2"/>
                </a:solidFill>
              </a:rPr>
              <a:t>costs of program delivery </a:t>
            </a:r>
          </a:p>
          <a:p>
            <a:pPr marL="781035" lvl="1">
              <a:lnSpc>
                <a:spcPct val="100000"/>
              </a:lnSpc>
              <a:spcAft>
                <a:spcPts val="1200"/>
              </a:spcAft>
            </a:pPr>
            <a:r>
              <a:rPr lang="en-US" sz="2000" dirty="0">
                <a:solidFill>
                  <a:schemeClr val="accent5"/>
                </a:solidFill>
              </a:rPr>
              <a:t>Illness costs averted </a:t>
            </a:r>
            <a:r>
              <a:rPr lang="en-US" sz="2000" dirty="0"/>
              <a:t>by immunization offset immunization program costs.</a:t>
            </a:r>
          </a:p>
          <a:p>
            <a:pPr marL="323835"/>
            <a:r>
              <a:rPr lang="en-US" sz="2400" dirty="0"/>
              <a:t>Some countries may benefit from </a:t>
            </a:r>
          </a:p>
          <a:p>
            <a:pPr marL="781035" lvl="1"/>
            <a:r>
              <a:rPr lang="en-US" sz="2000" dirty="0"/>
              <a:t>Tiered pricing (special pricing arrangements for LMICs)</a:t>
            </a:r>
          </a:p>
          <a:p>
            <a:pPr marL="781035" lvl="1"/>
            <a:r>
              <a:rPr lang="en-US" sz="2000" dirty="0"/>
              <a:t>Pooled procurement mechanisms (e.g., the PAHO Revolving Fund)</a:t>
            </a:r>
          </a:p>
          <a:p>
            <a:pPr marL="781035" lvl="1"/>
            <a:r>
              <a:rPr lang="en-US" sz="2000" dirty="0"/>
              <a:t>Donor co-financing from Gavi, the Vaccine Alliance </a:t>
            </a:r>
          </a:p>
          <a:p>
            <a:pPr marL="1238235" lvl="2"/>
            <a:endParaRPr lang="en-US" sz="2400" dirty="0"/>
          </a:p>
          <a:p>
            <a:pPr marL="342900" lvl="1" indent="0">
              <a:buNone/>
            </a:pPr>
            <a:endParaRPr lang="en-US" sz="1600" dirty="0"/>
          </a:p>
          <a:p>
            <a:pPr marL="285750" indent="-285750">
              <a:spcAft>
                <a:spcPts val="900"/>
              </a:spcAft>
              <a:buFont typeface="Arial" panose="020B0604020202020204" pitchFamily="34" charset="0"/>
              <a:buChar char="•"/>
            </a:pPr>
            <a:endParaRPr lang="en-US" sz="1050" b="1" dirty="0"/>
          </a:p>
        </p:txBody>
      </p:sp>
      <p:grpSp>
        <p:nvGrpSpPr>
          <p:cNvPr id="13" name="Group 12">
            <a:extLst>
              <a:ext uri="{FF2B5EF4-FFF2-40B4-BE49-F238E27FC236}">
                <a16:creationId xmlns:a16="http://schemas.microsoft.com/office/drawing/2014/main" id="{E01F6716-3A43-CB2A-6051-7F5E743047F3}"/>
              </a:ext>
            </a:extLst>
          </p:cNvPr>
          <p:cNvGrpSpPr/>
          <p:nvPr/>
        </p:nvGrpSpPr>
        <p:grpSpPr>
          <a:xfrm>
            <a:off x="1577216" y="1919212"/>
            <a:ext cx="4235110" cy="3680339"/>
            <a:chOff x="1070221" y="1629500"/>
            <a:chExt cx="5638800" cy="4900154"/>
          </a:xfrm>
        </p:grpSpPr>
        <p:pic>
          <p:nvPicPr>
            <p:cNvPr id="7" name="Picture 6" descr="A pink rectangular object with a pointed top&#10;&#10;Description automatically generated">
              <a:extLst>
                <a:ext uri="{FF2B5EF4-FFF2-40B4-BE49-F238E27FC236}">
                  <a16:creationId xmlns:a16="http://schemas.microsoft.com/office/drawing/2014/main" id="{34492F38-49F1-431A-01FF-A39E1165569E}"/>
                </a:ext>
              </a:extLst>
            </p:cNvPr>
            <p:cNvPicPr>
              <a:picLocks noChangeAspect="1"/>
            </p:cNvPicPr>
            <p:nvPr/>
          </p:nvPicPr>
          <p:blipFill>
            <a:blip r:embed="rId3"/>
            <a:stretch>
              <a:fillRect/>
            </a:stretch>
          </p:blipFill>
          <p:spPr>
            <a:xfrm>
              <a:off x="1070221" y="5107254"/>
              <a:ext cx="5638800" cy="1422400"/>
            </a:xfrm>
            <a:prstGeom prst="rect">
              <a:avLst/>
            </a:prstGeom>
          </p:spPr>
        </p:pic>
        <p:pic>
          <p:nvPicPr>
            <p:cNvPr id="9" name="Picture 8" descr="A blue square with black corners&#10;&#10;Description automatically generated">
              <a:extLst>
                <a:ext uri="{FF2B5EF4-FFF2-40B4-BE49-F238E27FC236}">
                  <a16:creationId xmlns:a16="http://schemas.microsoft.com/office/drawing/2014/main" id="{DCA2A212-590E-843A-7CC5-77538BE96ECB}"/>
                </a:ext>
              </a:extLst>
            </p:cNvPr>
            <p:cNvPicPr>
              <a:picLocks noChangeAspect="1"/>
            </p:cNvPicPr>
            <p:nvPr/>
          </p:nvPicPr>
          <p:blipFill>
            <a:blip r:embed="rId4"/>
            <a:stretch>
              <a:fillRect/>
            </a:stretch>
          </p:blipFill>
          <p:spPr>
            <a:xfrm>
              <a:off x="1070221" y="1629500"/>
              <a:ext cx="2895600" cy="2273300"/>
            </a:xfrm>
            <a:prstGeom prst="rect">
              <a:avLst/>
            </a:prstGeom>
          </p:spPr>
        </p:pic>
        <p:pic>
          <p:nvPicPr>
            <p:cNvPr id="11" name="Picture 10" descr="A blue square with black edges&#10;&#10;Description automatically generated">
              <a:extLst>
                <a:ext uri="{FF2B5EF4-FFF2-40B4-BE49-F238E27FC236}">
                  <a16:creationId xmlns:a16="http://schemas.microsoft.com/office/drawing/2014/main" id="{2E5EEDB6-DA06-1924-6EBC-156DA63AC137}"/>
                </a:ext>
              </a:extLst>
            </p:cNvPr>
            <p:cNvPicPr>
              <a:picLocks noChangeAspect="1"/>
            </p:cNvPicPr>
            <p:nvPr/>
          </p:nvPicPr>
          <p:blipFill>
            <a:blip r:embed="rId5"/>
            <a:stretch>
              <a:fillRect/>
            </a:stretch>
          </p:blipFill>
          <p:spPr>
            <a:xfrm>
              <a:off x="3813421" y="1629500"/>
              <a:ext cx="2895600" cy="2273300"/>
            </a:xfrm>
            <a:prstGeom prst="rect">
              <a:avLst/>
            </a:prstGeom>
          </p:spPr>
        </p:pic>
      </p:grpSp>
      <p:sp>
        <p:nvSpPr>
          <p:cNvPr id="14" name="TextBox 13">
            <a:extLst>
              <a:ext uri="{FF2B5EF4-FFF2-40B4-BE49-F238E27FC236}">
                <a16:creationId xmlns:a16="http://schemas.microsoft.com/office/drawing/2014/main" id="{63BC592C-9AA3-58C6-9CCD-74A7C46FC280}"/>
              </a:ext>
            </a:extLst>
          </p:cNvPr>
          <p:cNvSpPr txBox="1"/>
          <p:nvPr/>
        </p:nvSpPr>
        <p:spPr>
          <a:xfrm>
            <a:off x="1773632" y="2331863"/>
            <a:ext cx="1667492" cy="646331"/>
          </a:xfrm>
          <a:prstGeom prst="rect">
            <a:avLst/>
          </a:prstGeom>
          <a:noFill/>
        </p:spPr>
        <p:txBody>
          <a:bodyPr wrap="square">
            <a:spAutoFit/>
          </a:bodyPr>
          <a:lstStyle/>
          <a:p>
            <a:pPr algn="ctr"/>
            <a:r>
              <a:rPr lang="en-US" sz="1800" b="1" dirty="0">
                <a:solidFill>
                  <a:schemeClr val="bg1"/>
                </a:solidFill>
                <a:latin typeface="Corbel" panose="020B0503020204020204" pitchFamily="34" charset="0"/>
              </a:rPr>
              <a:t>Cost of Immunization</a:t>
            </a:r>
          </a:p>
        </p:txBody>
      </p:sp>
      <p:sp>
        <p:nvSpPr>
          <p:cNvPr id="15" name="TextBox 14">
            <a:extLst>
              <a:ext uri="{FF2B5EF4-FFF2-40B4-BE49-F238E27FC236}">
                <a16:creationId xmlns:a16="http://schemas.microsoft.com/office/drawing/2014/main" id="{2CB3FDB3-16CA-B625-CFEF-C4CD22AF716B}"/>
              </a:ext>
            </a:extLst>
          </p:cNvPr>
          <p:cNvSpPr txBox="1"/>
          <p:nvPr/>
        </p:nvSpPr>
        <p:spPr>
          <a:xfrm>
            <a:off x="1070221" y="3698980"/>
            <a:ext cx="5025779" cy="624217"/>
          </a:xfrm>
          <a:prstGeom prst="rect">
            <a:avLst/>
          </a:prstGeom>
          <a:solidFill>
            <a:schemeClr val="accent4">
              <a:lumMod val="20000"/>
              <a:lumOff val="80000"/>
            </a:schemeClr>
          </a:solidFill>
        </p:spPr>
        <p:txBody>
          <a:bodyPr wrap="square" lIns="0" tIns="0" rIns="0" bIns="0" rtlCol="0" anchor="ctr" anchorCtr="0">
            <a:noAutofit/>
          </a:bodyPr>
          <a:lstStyle/>
          <a:p>
            <a:pPr algn="ctr"/>
            <a:r>
              <a:rPr lang="en-US" sz="2400" b="1" dirty="0">
                <a:solidFill>
                  <a:schemeClr val="accent4"/>
                </a:solidFill>
                <a:latin typeface="Corbel" panose="020B0503020204020204" pitchFamily="34" charset="0"/>
              </a:rPr>
              <a:t>IMMUNIZATION PROGRAM COSTS</a:t>
            </a:r>
          </a:p>
        </p:txBody>
      </p:sp>
      <p:sp>
        <p:nvSpPr>
          <p:cNvPr id="16" name="TextBox 15">
            <a:extLst>
              <a:ext uri="{FF2B5EF4-FFF2-40B4-BE49-F238E27FC236}">
                <a16:creationId xmlns:a16="http://schemas.microsoft.com/office/drawing/2014/main" id="{E54E48A9-0DAE-4683-F7AA-9C628DDCC073}"/>
              </a:ext>
            </a:extLst>
          </p:cNvPr>
          <p:cNvSpPr txBox="1"/>
          <p:nvPr/>
        </p:nvSpPr>
        <p:spPr>
          <a:xfrm>
            <a:off x="3637540" y="2331863"/>
            <a:ext cx="2048035" cy="646331"/>
          </a:xfrm>
          <a:prstGeom prst="rect">
            <a:avLst/>
          </a:prstGeom>
          <a:noFill/>
        </p:spPr>
        <p:txBody>
          <a:bodyPr wrap="square">
            <a:spAutoFit/>
          </a:bodyPr>
          <a:lstStyle/>
          <a:p>
            <a:pPr algn="ctr"/>
            <a:r>
              <a:rPr lang="en-US" sz="1800" b="1" dirty="0">
                <a:solidFill>
                  <a:schemeClr val="bg1"/>
                </a:solidFill>
                <a:latin typeface="Corbel" panose="020B0503020204020204" pitchFamily="34" charset="0"/>
              </a:rPr>
              <a:t>Cost of </a:t>
            </a:r>
          </a:p>
          <a:p>
            <a:pPr algn="ctr"/>
            <a:r>
              <a:rPr lang="en-US" sz="1800" b="1" dirty="0">
                <a:solidFill>
                  <a:schemeClr val="bg1"/>
                </a:solidFill>
                <a:latin typeface="Corbel" panose="020B0503020204020204" pitchFamily="34" charset="0"/>
              </a:rPr>
              <a:t>Program Delivery</a:t>
            </a:r>
          </a:p>
        </p:txBody>
      </p:sp>
      <p:sp>
        <p:nvSpPr>
          <p:cNvPr id="17" name="TextBox 16">
            <a:extLst>
              <a:ext uri="{FF2B5EF4-FFF2-40B4-BE49-F238E27FC236}">
                <a16:creationId xmlns:a16="http://schemas.microsoft.com/office/drawing/2014/main" id="{7CDE7A6A-62C8-332C-63DE-40945F2B8DB1}"/>
              </a:ext>
            </a:extLst>
          </p:cNvPr>
          <p:cNvSpPr txBox="1"/>
          <p:nvPr/>
        </p:nvSpPr>
        <p:spPr>
          <a:xfrm>
            <a:off x="1773632" y="4953155"/>
            <a:ext cx="3676554" cy="369332"/>
          </a:xfrm>
          <a:prstGeom prst="rect">
            <a:avLst/>
          </a:prstGeom>
          <a:noFill/>
        </p:spPr>
        <p:txBody>
          <a:bodyPr wrap="square">
            <a:spAutoFit/>
          </a:bodyPr>
          <a:lstStyle/>
          <a:p>
            <a:pPr algn="ctr"/>
            <a:r>
              <a:rPr lang="en-US" sz="1800" b="1" dirty="0">
                <a:solidFill>
                  <a:schemeClr val="bg1"/>
                </a:solidFill>
                <a:latin typeface="Corbel" panose="020B0503020204020204" pitchFamily="34" charset="0"/>
              </a:rPr>
              <a:t>Illness Costs Averted</a:t>
            </a:r>
          </a:p>
        </p:txBody>
      </p:sp>
      <p:sp>
        <p:nvSpPr>
          <p:cNvPr id="18" name="TextBox 17">
            <a:extLst>
              <a:ext uri="{FF2B5EF4-FFF2-40B4-BE49-F238E27FC236}">
                <a16:creationId xmlns:a16="http://schemas.microsoft.com/office/drawing/2014/main" id="{48310E03-53C8-BB4D-0D74-0A8246AA308F}"/>
              </a:ext>
            </a:extLst>
          </p:cNvPr>
          <p:cNvSpPr txBox="1"/>
          <p:nvPr/>
        </p:nvSpPr>
        <p:spPr>
          <a:xfrm rot="16200000">
            <a:off x="184703" y="2454973"/>
            <a:ext cx="2048035" cy="400110"/>
          </a:xfrm>
          <a:prstGeom prst="rect">
            <a:avLst/>
          </a:prstGeom>
          <a:noFill/>
        </p:spPr>
        <p:txBody>
          <a:bodyPr wrap="square">
            <a:spAutoFit/>
          </a:bodyPr>
          <a:lstStyle/>
          <a:p>
            <a:pPr algn="ctr"/>
            <a:r>
              <a:rPr lang="en-US" sz="2000" dirty="0">
                <a:solidFill>
                  <a:schemeClr val="accent2"/>
                </a:solidFill>
                <a:latin typeface="Corbel" panose="020B0503020204020204" pitchFamily="34" charset="0"/>
              </a:rPr>
              <a:t>Costs</a:t>
            </a:r>
          </a:p>
        </p:txBody>
      </p:sp>
      <p:sp>
        <p:nvSpPr>
          <p:cNvPr id="19" name="TextBox 18">
            <a:extLst>
              <a:ext uri="{FF2B5EF4-FFF2-40B4-BE49-F238E27FC236}">
                <a16:creationId xmlns:a16="http://schemas.microsoft.com/office/drawing/2014/main" id="{2D85E6B7-26ED-4B04-2B83-2C6E0D7F8176}"/>
              </a:ext>
            </a:extLst>
          </p:cNvPr>
          <p:cNvSpPr txBox="1"/>
          <p:nvPr/>
        </p:nvSpPr>
        <p:spPr>
          <a:xfrm rot="16200000">
            <a:off x="184702" y="4865338"/>
            <a:ext cx="2048035" cy="400110"/>
          </a:xfrm>
          <a:prstGeom prst="rect">
            <a:avLst/>
          </a:prstGeom>
          <a:noFill/>
        </p:spPr>
        <p:txBody>
          <a:bodyPr wrap="square">
            <a:spAutoFit/>
          </a:bodyPr>
          <a:lstStyle/>
          <a:p>
            <a:pPr algn="ctr"/>
            <a:r>
              <a:rPr lang="en-US" sz="2000" dirty="0">
                <a:solidFill>
                  <a:schemeClr val="accent5"/>
                </a:solidFill>
                <a:latin typeface="Corbel" panose="020B0503020204020204" pitchFamily="34" charset="0"/>
              </a:rPr>
              <a:t>Savings</a:t>
            </a:r>
          </a:p>
        </p:txBody>
      </p:sp>
      <p:sp>
        <p:nvSpPr>
          <p:cNvPr id="4" name="Footer Placeholder 2">
            <a:extLst>
              <a:ext uri="{FF2B5EF4-FFF2-40B4-BE49-F238E27FC236}">
                <a16:creationId xmlns:a16="http://schemas.microsoft.com/office/drawing/2014/main" id="{04BB32A9-E698-A4CB-F6CE-105E990E45AC}"/>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Feb 2025</a:t>
            </a:r>
          </a:p>
        </p:txBody>
      </p:sp>
    </p:spTree>
    <p:extLst>
      <p:ext uri="{BB962C8B-B14F-4D97-AF65-F5344CB8AC3E}">
        <p14:creationId xmlns:p14="http://schemas.microsoft.com/office/powerpoint/2010/main" val="2412116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61999" y="473336"/>
            <a:ext cx="10740639" cy="857800"/>
          </a:xfrm>
        </p:spPr>
        <p:txBody>
          <a:bodyPr vert="horz" lIns="0" tIns="0" rIns="0" bIns="0" rtlCol="0" anchor="t">
            <a:normAutofit/>
          </a:bodyPr>
          <a:lstStyle/>
          <a:p>
            <a:pPr marL="342900" lvl="1" indent="0">
              <a:buNone/>
            </a:pPr>
            <a:r>
              <a:rPr lang="en-US" sz="2400" b="1" dirty="0">
                <a:solidFill>
                  <a:schemeClr val="accent2"/>
                </a:solidFill>
                <a:ea typeface="+mj-ea"/>
                <a:cs typeface="+mj-cs"/>
              </a:rPr>
              <a:t>Cost of immunization products: RSV maternal vaccines and long-acting mAbs</a:t>
            </a:r>
            <a:br>
              <a:rPr lang="en-US" sz="2400" b="1" dirty="0">
                <a:solidFill>
                  <a:schemeClr val="accent3"/>
                </a:solidFill>
                <a:ea typeface="+mj-ea"/>
                <a:cs typeface="+mj-cs"/>
              </a:rPr>
            </a:br>
            <a:r>
              <a:rPr lang="en-US" dirty="0">
                <a:solidFill>
                  <a:schemeClr val="accent2"/>
                </a:solidFill>
                <a:ea typeface="+mj-ea"/>
                <a:cs typeface="+mj-cs"/>
              </a:rPr>
              <a:t>an incomplete picture awaiting information on product pricing and other factors</a:t>
            </a:r>
            <a:endParaRPr lang="en-US" sz="2400" dirty="0">
              <a:solidFill>
                <a:schemeClr val="accent2"/>
              </a:solidFill>
              <a:ea typeface="+mj-ea"/>
              <a:cs typeface="+mj-cs"/>
            </a:endParaRPr>
          </a:p>
        </p:txBody>
      </p:sp>
      <p:sp>
        <p:nvSpPr>
          <p:cNvPr id="6" name="Text Placeholder 5"/>
          <p:cNvSpPr>
            <a:spLocks noGrp="1"/>
          </p:cNvSpPr>
          <p:nvPr>
            <p:ph type="body" sz="quarter" idx="14"/>
          </p:nvPr>
        </p:nvSpPr>
        <p:spPr>
          <a:xfrm>
            <a:off x="6371140" y="1450638"/>
            <a:ext cx="5370320" cy="4757058"/>
          </a:xfrm>
        </p:spPr>
        <p:txBody>
          <a:bodyPr vert="horz" lIns="91440" tIns="45720" rIns="91440" bIns="45720" rtlCol="0" anchor="t">
            <a:normAutofit fontScale="85000" lnSpcReduction="20000"/>
          </a:bodyPr>
          <a:lstStyle/>
          <a:p>
            <a:pPr marL="0" indent="-57150">
              <a:spcAft>
                <a:spcPts val="600"/>
              </a:spcAft>
              <a:buNone/>
            </a:pPr>
            <a:r>
              <a:rPr lang="en-US" b="1" dirty="0">
                <a:solidFill>
                  <a:schemeClr val="accent2"/>
                </a:solidFill>
              </a:rPr>
              <a:t>What do immunization product costs entail?</a:t>
            </a:r>
          </a:p>
          <a:p>
            <a:pPr marL="279400" indent="-279400"/>
            <a:r>
              <a:rPr lang="en-US" dirty="0">
                <a:latin typeface="Corbel"/>
              </a:rPr>
              <a:t>The cost of the maternal vaccine or </a:t>
            </a:r>
            <a:r>
              <a:rPr lang="en-US" dirty="0" err="1">
                <a:latin typeface="Corbel"/>
              </a:rPr>
              <a:t>mAb</a:t>
            </a:r>
            <a:r>
              <a:rPr lang="en-US" dirty="0">
                <a:latin typeface="Corbel"/>
              </a:rPr>
              <a:t> and any associated commodities (e.g., syringes and waste management materials). </a:t>
            </a:r>
          </a:p>
          <a:p>
            <a:pPr marL="0" indent="-57150">
              <a:spcAft>
                <a:spcPts val="600"/>
              </a:spcAft>
              <a:buNone/>
            </a:pPr>
            <a:r>
              <a:rPr lang="en-US" b="1" dirty="0">
                <a:solidFill>
                  <a:schemeClr val="accent2"/>
                </a:solidFill>
              </a:rPr>
              <a:t>Status</a:t>
            </a:r>
          </a:p>
          <a:p>
            <a:r>
              <a:rPr lang="en-US" dirty="0">
                <a:latin typeface="Corbel"/>
              </a:rPr>
              <a:t>Pricing not yet announced by manufacturers for either product in most low- and middle-income settings.</a:t>
            </a:r>
          </a:p>
          <a:p>
            <a:r>
              <a:rPr lang="en-US" dirty="0">
                <a:latin typeface="Corbel"/>
              </a:rPr>
              <a:t>Gavi has committed to supporting RSV immunization products for eligible countries*.</a:t>
            </a:r>
            <a:endParaRPr lang="en-US" dirty="0"/>
          </a:p>
          <a:p>
            <a:r>
              <a:rPr lang="en-US" dirty="0">
                <a:solidFill>
                  <a:schemeClr val="accent1"/>
                </a:solidFill>
                <a:latin typeface="Corbel"/>
              </a:rPr>
              <a:t>For maternal vaccine: </a:t>
            </a:r>
            <a:r>
              <a:rPr lang="en-US" dirty="0">
                <a:latin typeface="Corbel"/>
              </a:rPr>
              <a:t>Country applications to Gavi are anticipated to open in late 2027, subject to WHO prequalification of the multidose vial.* </a:t>
            </a:r>
            <a:endParaRPr lang="en-US" dirty="0">
              <a:solidFill>
                <a:srgbClr val="000000"/>
              </a:solidFill>
              <a:latin typeface="Corbel"/>
            </a:endParaRPr>
          </a:p>
          <a:p>
            <a:r>
              <a:rPr lang="en-US" dirty="0">
                <a:solidFill>
                  <a:schemeClr val="accent1"/>
                </a:solidFill>
                <a:latin typeface="Corbel"/>
              </a:rPr>
              <a:t>For maternal vaccine: </a:t>
            </a:r>
            <a:r>
              <a:rPr lang="en-US" dirty="0">
                <a:latin typeface="Corbel"/>
              </a:rPr>
              <a:t>A pricing agreement** for a multidose vial can help make maternal RSV vaccines more accessible to lower-income countries, though pricing and other details are not yet public.</a:t>
            </a:r>
            <a:endParaRPr lang="en-US" dirty="0"/>
          </a:p>
          <a:p>
            <a:r>
              <a:rPr lang="en-US" dirty="0">
                <a:solidFill>
                  <a:schemeClr val="accent1"/>
                </a:solidFill>
                <a:latin typeface="Corbel"/>
              </a:rPr>
              <a:t>For maternal vaccine: </a:t>
            </a:r>
            <a:r>
              <a:rPr lang="en-US" dirty="0">
                <a:latin typeface="Corbel"/>
              </a:rPr>
              <a:t>PAHO*** will provide access to countries in the Americas through its Revolving Fund. </a:t>
            </a:r>
          </a:p>
          <a:p>
            <a:r>
              <a:rPr lang="en-US" dirty="0">
                <a:latin typeface="Corbel"/>
              </a:rPr>
              <a:t>No known </a:t>
            </a:r>
            <a:r>
              <a:rPr lang="en-US" dirty="0">
                <a:solidFill>
                  <a:schemeClr val="accent1"/>
                </a:solidFill>
                <a:latin typeface="Corbel"/>
              </a:rPr>
              <a:t>mAb</a:t>
            </a:r>
            <a:r>
              <a:rPr lang="en-US" dirty="0">
                <a:latin typeface="Corbel"/>
              </a:rPr>
              <a:t> pricing agreement is in place for LMICs, which may preclude LMIC access for now.</a:t>
            </a:r>
          </a:p>
        </p:txBody>
      </p:sp>
      <p:sp>
        <p:nvSpPr>
          <p:cNvPr id="3" name="TextBox 2">
            <a:extLst>
              <a:ext uri="{FF2B5EF4-FFF2-40B4-BE49-F238E27FC236}">
                <a16:creationId xmlns:a16="http://schemas.microsoft.com/office/drawing/2014/main" id="{DAA1A0B1-2287-DCAF-0D25-0BBA9F274D0A}"/>
              </a:ext>
            </a:extLst>
          </p:cNvPr>
          <p:cNvSpPr txBox="1"/>
          <p:nvPr/>
        </p:nvSpPr>
        <p:spPr>
          <a:xfrm>
            <a:off x="886356" y="5931268"/>
            <a:ext cx="9488372" cy="841239"/>
          </a:xfrm>
          <a:prstGeom prst="rect">
            <a:avLst/>
          </a:prstGeom>
          <a:noFill/>
        </p:spPr>
        <p:txBody>
          <a:bodyPr wrap="none" lIns="0" tIns="0" rIns="0" bIns="0" rtlCol="0" anchor="t">
            <a:noAutofit/>
          </a:bodyPr>
          <a:lstStyle/>
          <a:p>
            <a:r>
              <a:rPr lang="en-US" sz="900" dirty="0">
                <a:solidFill>
                  <a:srgbClr val="000000">
                    <a:tint val="75000"/>
                  </a:srgbClr>
                </a:solidFill>
                <a:latin typeface="Corbel"/>
              </a:rPr>
              <a:t>*Gavi, the Vaccine Alliance. Accessed at:</a:t>
            </a:r>
            <a:r>
              <a:rPr lang="en-US" sz="900" dirty="0">
                <a:solidFill>
                  <a:srgbClr val="000000">
                    <a:tint val="75000"/>
                  </a:srgbClr>
                </a:solidFill>
                <a:latin typeface="Corbel"/>
                <a:hlinkClick r:id="rId3"/>
              </a:rPr>
              <a:t>https://www.gavi.org/sites/default/files/board/minutes/2018/Board-2018-Mtg-2-Review%20of%20Decisions.pdf</a:t>
            </a:r>
            <a:r>
              <a:rPr lang="en-US" sz="900" dirty="0">
                <a:solidFill>
                  <a:srgbClr val="000000">
                    <a:tint val="75000"/>
                  </a:srgbClr>
                </a:solidFill>
                <a:latin typeface="Corbel"/>
              </a:rPr>
              <a:t> ; </a:t>
            </a:r>
            <a:r>
              <a:rPr lang="en-US" sz="900" dirty="0">
                <a:solidFill>
                  <a:srgbClr val="000000">
                    <a:tint val="75000"/>
                  </a:srgbClr>
                </a:solidFill>
                <a:ea typeface="+mn-lt"/>
                <a:cs typeface="+mn-lt"/>
                <a:hlinkClick r:id="rId4"/>
              </a:rPr>
              <a:t>24-25-july08 - Respiratory Syncytial Virus Investment Case.pdf</a:t>
            </a:r>
            <a:r>
              <a:rPr lang="en-US" sz="900" dirty="0">
                <a:solidFill>
                  <a:srgbClr val="000000">
                    <a:tint val="75000"/>
                  </a:srgbClr>
                </a:solidFill>
                <a:latin typeface="Corbel"/>
              </a:rPr>
              <a:t>  </a:t>
            </a:r>
          </a:p>
          <a:p>
            <a:pPr algn="l"/>
            <a:r>
              <a:rPr lang="en-US" sz="900" dirty="0">
                <a:solidFill>
                  <a:srgbClr val="000000">
                    <a:tint val="75000"/>
                  </a:srgbClr>
                </a:solidFill>
                <a:latin typeface="Corbel" panose="020B0503020204020204" pitchFamily="34" charset="0"/>
              </a:rPr>
              <a:t>** Media center announcement accessed at: </a:t>
            </a:r>
            <a:r>
              <a:rPr lang="en-US" sz="900" dirty="0">
                <a:solidFill>
                  <a:srgbClr val="000000">
                    <a:tint val="75000"/>
                  </a:srgbClr>
                </a:solidFill>
                <a:latin typeface="Corbel" panose="020B0503020204020204" pitchFamily="34" charset="0"/>
                <a:hlinkClick r:id="rId5"/>
              </a:rPr>
              <a:t>https://www.gatesfoundation.org/ideas/media-center/press-releases/2022/09/gates-foundation-announces-grants-to-reduce-infant-mortality</a:t>
            </a:r>
            <a:r>
              <a:rPr lang="en-US" sz="900" dirty="0">
                <a:solidFill>
                  <a:srgbClr val="000000">
                    <a:tint val="75000"/>
                  </a:srgbClr>
                </a:solidFill>
                <a:latin typeface="Corbel" panose="020B0503020204020204" pitchFamily="34" charset="0"/>
              </a:rPr>
              <a:t> </a:t>
            </a:r>
          </a:p>
          <a:p>
            <a:r>
              <a:rPr lang="en-US" sz="900" dirty="0">
                <a:solidFill>
                  <a:srgbClr val="000000">
                    <a:tint val="75000"/>
                  </a:srgbClr>
                </a:solidFill>
                <a:latin typeface="Corbel"/>
              </a:rPr>
              <a:t>*** Announcement accessed at: </a:t>
            </a:r>
            <a:r>
              <a:rPr lang="en-US" sz="900" dirty="0">
                <a:hlinkClick r:id="rId6"/>
              </a:rPr>
              <a:t>PAHO to facilitate access to maternal vaccines to protect babies in the Americas from respiratory syncytial virus - PAHO/WHO | Pan American Health Organization</a:t>
            </a:r>
            <a:r>
              <a:rPr lang="en-US" sz="900" dirty="0"/>
              <a:t>; </a:t>
            </a:r>
            <a:endParaRPr lang="en-US" sz="900" dirty="0">
              <a:solidFill>
                <a:srgbClr val="898989"/>
              </a:solidFill>
              <a:latin typeface="Corbel" panose="020B0503020204020204" pitchFamily="34" charset="0"/>
              <a:cs typeface="Segoe UI"/>
            </a:endParaRPr>
          </a:p>
          <a:p>
            <a:r>
              <a:rPr lang="en-US" sz="900" dirty="0">
                <a:solidFill>
                  <a:srgbClr val="0000EE"/>
                </a:solidFill>
                <a:latin typeface="Segoe UI"/>
                <a:cs typeface="Segoe UI"/>
                <a:hlinkClick r:id="rId7"/>
              </a:rPr>
              <a:t>https://www.paho.org/sites/default/files/2025-07/prices-vac-2025-eng-2-july-2025-v3.pdf</a:t>
            </a:r>
            <a:endParaRPr lang="en-US" sz="900">
              <a:solidFill>
                <a:srgbClr val="000000">
                  <a:tint val="75000"/>
                </a:srgbClr>
              </a:solidFill>
              <a:latin typeface="Corbel" panose="020B0503020204020204" pitchFamily="34" charset="0"/>
            </a:endParaRPr>
          </a:p>
          <a:p>
            <a:pPr algn="l"/>
            <a:endParaRPr lang="en-US" dirty="0">
              <a:solidFill>
                <a:srgbClr val="454E60"/>
              </a:solidFill>
              <a:latin typeface="Helvetica" pitchFamily="2" charset="0"/>
            </a:endParaRPr>
          </a:p>
        </p:txBody>
      </p:sp>
      <p:grpSp>
        <p:nvGrpSpPr>
          <p:cNvPr id="5" name="Group 4">
            <a:extLst>
              <a:ext uri="{FF2B5EF4-FFF2-40B4-BE49-F238E27FC236}">
                <a16:creationId xmlns:a16="http://schemas.microsoft.com/office/drawing/2014/main" id="{28A45C3C-ECD4-2AD1-73E5-0681F9586A10}"/>
              </a:ext>
            </a:extLst>
          </p:cNvPr>
          <p:cNvGrpSpPr/>
          <p:nvPr/>
        </p:nvGrpSpPr>
        <p:grpSpPr>
          <a:xfrm>
            <a:off x="1577216" y="1919212"/>
            <a:ext cx="4174424" cy="3622307"/>
            <a:chOff x="1070221" y="1629500"/>
            <a:chExt cx="5558000" cy="4822888"/>
          </a:xfrm>
        </p:grpSpPr>
        <p:pic>
          <p:nvPicPr>
            <p:cNvPr id="8" name="Picture 7">
              <a:extLst>
                <a:ext uri="{FF2B5EF4-FFF2-40B4-BE49-F238E27FC236}">
                  <a16:creationId xmlns:a16="http://schemas.microsoft.com/office/drawing/2014/main" id="{A719AECB-65F5-9957-C4AF-1B8AB461C16D}"/>
                </a:ext>
              </a:extLst>
            </p:cNvPr>
            <p:cNvPicPr>
              <a:picLocks noChangeAspect="1"/>
            </p:cNvPicPr>
            <p:nvPr/>
          </p:nvPicPr>
          <p:blipFill>
            <a:blip r:embed="rId8"/>
            <a:srcRect/>
            <a:stretch/>
          </p:blipFill>
          <p:spPr>
            <a:xfrm>
              <a:off x="1070221" y="5165815"/>
              <a:ext cx="5558000" cy="1286573"/>
            </a:xfrm>
            <a:prstGeom prst="rect">
              <a:avLst/>
            </a:prstGeom>
          </p:spPr>
        </p:pic>
        <p:pic>
          <p:nvPicPr>
            <p:cNvPr id="10" name="Picture 9">
              <a:extLst>
                <a:ext uri="{FF2B5EF4-FFF2-40B4-BE49-F238E27FC236}">
                  <a16:creationId xmlns:a16="http://schemas.microsoft.com/office/drawing/2014/main" id="{CC0CD3CA-661A-15E9-F42E-994977174DE9}"/>
                </a:ext>
              </a:extLst>
            </p:cNvPr>
            <p:cNvPicPr>
              <a:picLocks noChangeAspect="1"/>
            </p:cNvPicPr>
            <p:nvPr/>
          </p:nvPicPr>
          <p:blipFill>
            <a:blip r:embed="rId9"/>
            <a:srcRect/>
            <a:stretch/>
          </p:blipFill>
          <p:spPr>
            <a:xfrm>
              <a:off x="3841115" y="1629500"/>
              <a:ext cx="2726838" cy="2146123"/>
            </a:xfrm>
            <a:prstGeom prst="rect">
              <a:avLst/>
            </a:prstGeom>
          </p:spPr>
        </p:pic>
        <p:pic>
          <p:nvPicPr>
            <p:cNvPr id="9" name="Picture 8" descr="A blue square with black corners&#10;&#10;Description automatically generated">
              <a:extLst>
                <a:ext uri="{FF2B5EF4-FFF2-40B4-BE49-F238E27FC236}">
                  <a16:creationId xmlns:a16="http://schemas.microsoft.com/office/drawing/2014/main" id="{163E103C-7D72-8173-D665-B83AEF20DCD9}"/>
                </a:ext>
              </a:extLst>
            </p:cNvPr>
            <p:cNvPicPr>
              <a:picLocks noChangeAspect="1"/>
            </p:cNvPicPr>
            <p:nvPr/>
          </p:nvPicPr>
          <p:blipFill>
            <a:blip r:embed="rId10"/>
            <a:stretch>
              <a:fillRect/>
            </a:stretch>
          </p:blipFill>
          <p:spPr>
            <a:xfrm>
              <a:off x="1070221" y="1629500"/>
              <a:ext cx="2895600" cy="2273300"/>
            </a:xfrm>
            <a:prstGeom prst="rect">
              <a:avLst/>
            </a:prstGeom>
          </p:spPr>
        </p:pic>
      </p:grpSp>
      <p:sp>
        <p:nvSpPr>
          <p:cNvPr id="11" name="TextBox 10">
            <a:extLst>
              <a:ext uri="{FF2B5EF4-FFF2-40B4-BE49-F238E27FC236}">
                <a16:creationId xmlns:a16="http://schemas.microsoft.com/office/drawing/2014/main" id="{D8C89825-2157-EB22-F2E5-9E8E4E1D3105}"/>
              </a:ext>
            </a:extLst>
          </p:cNvPr>
          <p:cNvSpPr txBox="1"/>
          <p:nvPr/>
        </p:nvSpPr>
        <p:spPr>
          <a:xfrm>
            <a:off x="1773632" y="2331863"/>
            <a:ext cx="1667492" cy="646331"/>
          </a:xfrm>
          <a:prstGeom prst="rect">
            <a:avLst/>
          </a:prstGeom>
          <a:noFill/>
        </p:spPr>
        <p:txBody>
          <a:bodyPr wrap="square">
            <a:spAutoFit/>
          </a:bodyPr>
          <a:lstStyle/>
          <a:p>
            <a:pPr algn="ctr"/>
            <a:r>
              <a:rPr lang="en-US" sz="1800" b="1" dirty="0">
                <a:solidFill>
                  <a:schemeClr val="bg1"/>
                </a:solidFill>
                <a:latin typeface="Corbel" panose="020B0503020204020204" pitchFamily="34" charset="0"/>
              </a:rPr>
              <a:t>Cost of Immunization</a:t>
            </a:r>
          </a:p>
        </p:txBody>
      </p:sp>
      <p:sp>
        <p:nvSpPr>
          <p:cNvPr id="13" name="TextBox 12">
            <a:extLst>
              <a:ext uri="{FF2B5EF4-FFF2-40B4-BE49-F238E27FC236}">
                <a16:creationId xmlns:a16="http://schemas.microsoft.com/office/drawing/2014/main" id="{2FB4326E-9E61-A89C-FF2A-0AFFC5A4EA7A}"/>
              </a:ext>
            </a:extLst>
          </p:cNvPr>
          <p:cNvSpPr txBox="1"/>
          <p:nvPr/>
        </p:nvSpPr>
        <p:spPr>
          <a:xfrm>
            <a:off x="1070221" y="3698980"/>
            <a:ext cx="5025779" cy="624217"/>
          </a:xfrm>
          <a:prstGeom prst="rect">
            <a:avLst/>
          </a:prstGeom>
          <a:solidFill>
            <a:schemeClr val="accent4">
              <a:lumMod val="20000"/>
              <a:lumOff val="80000"/>
            </a:schemeClr>
          </a:solidFill>
        </p:spPr>
        <p:txBody>
          <a:bodyPr wrap="square" lIns="0" tIns="0" rIns="0" bIns="0" rtlCol="0" anchor="ctr" anchorCtr="0">
            <a:noAutofit/>
          </a:bodyPr>
          <a:lstStyle/>
          <a:p>
            <a:pPr algn="ctr"/>
            <a:r>
              <a:rPr lang="en-US" sz="2400" b="1" dirty="0">
                <a:solidFill>
                  <a:schemeClr val="accent4"/>
                </a:solidFill>
                <a:latin typeface="Corbel" panose="020B0503020204020204" pitchFamily="34" charset="0"/>
              </a:rPr>
              <a:t>IMMUNIZATION PROGRAM COSTS</a:t>
            </a:r>
          </a:p>
        </p:txBody>
      </p:sp>
      <p:sp>
        <p:nvSpPr>
          <p:cNvPr id="14" name="TextBox 13">
            <a:extLst>
              <a:ext uri="{FF2B5EF4-FFF2-40B4-BE49-F238E27FC236}">
                <a16:creationId xmlns:a16="http://schemas.microsoft.com/office/drawing/2014/main" id="{1C895028-B4B9-D508-E0AA-1E2629517D8C}"/>
              </a:ext>
            </a:extLst>
          </p:cNvPr>
          <p:cNvSpPr txBox="1"/>
          <p:nvPr/>
        </p:nvSpPr>
        <p:spPr>
          <a:xfrm>
            <a:off x="3637540" y="2331863"/>
            <a:ext cx="2048035" cy="646331"/>
          </a:xfrm>
          <a:prstGeom prst="rect">
            <a:avLst/>
          </a:prstGeom>
          <a:noFill/>
        </p:spPr>
        <p:txBody>
          <a:bodyPr wrap="square">
            <a:spAutoFit/>
          </a:bodyPr>
          <a:lstStyle/>
          <a:p>
            <a:pPr algn="ctr"/>
            <a:r>
              <a:rPr lang="en-US" sz="1800" dirty="0">
                <a:solidFill>
                  <a:srgbClr val="24245C"/>
                </a:solidFill>
                <a:latin typeface="Corbel" panose="020B0503020204020204" pitchFamily="34" charset="0"/>
              </a:rPr>
              <a:t>Cost of </a:t>
            </a:r>
          </a:p>
          <a:p>
            <a:pPr algn="ctr"/>
            <a:r>
              <a:rPr lang="en-US" sz="1800" dirty="0">
                <a:solidFill>
                  <a:srgbClr val="24245C"/>
                </a:solidFill>
                <a:latin typeface="Corbel" panose="020B0503020204020204" pitchFamily="34" charset="0"/>
              </a:rPr>
              <a:t>Program Delivery</a:t>
            </a:r>
          </a:p>
        </p:txBody>
      </p:sp>
      <p:sp>
        <p:nvSpPr>
          <p:cNvPr id="15" name="TextBox 14">
            <a:extLst>
              <a:ext uri="{FF2B5EF4-FFF2-40B4-BE49-F238E27FC236}">
                <a16:creationId xmlns:a16="http://schemas.microsoft.com/office/drawing/2014/main" id="{29EC0C67-4A2C-9307-0874-622023E3A046}"/>
              </a:ext>
            </a:extLst>
          </p:cNvPr>
          <p:cNvSpPr txBox="1"/>
          <p:nvPr/>
        </p:nvSpPr>
        <p:spPr>
          <a:xfrm>
            <a:off x="1773632" y="4976706"/>
            <a:ext cx="3676554" cy="369332"/>
          </a:xfrm>
          <a:prstGeom prst="rect">
            <a:avLst/>
          </a:prstGeom>
          <a:noFill/>
        </p:spPr>
        <p:txBody>
          <a:bodyPr wrap="square">
            <a:spAutoFit/>
          </a:bodyPr>
          <a:lstStyle/>
          <a:p>
            <a:pPr algn="ctr"/>
            <a:r>
              <a:rPr lang="en-US" sz="1800" dirty="0">
                <a:solidFill>
                  <a:schemeClr val="accent5"/>
                </a:solidFill>
                <a:latin typeface="Corbel" panose="020B0503020204020204" pitchFamily="34" charset="0"/>
              </a:rPr>
              <a:t>Illness Costs Averted</a:t>
            </a:r>
          </a:p>
        </p:txBody>
      </p:sp>
      <p:sp>
        <p:nvSpPr>
          <p:cNvPr id="16" name="TextBox 15">
            <a:extLst>
              <a:ext uri="{FF2B5EF4-FFF2-40B4-BE49-F238E27FC236}">
                <a16:creationId xmlns:a16="http://schemas.microsoft.com/office/drawing/2014/main" id="{4332072E-F739-D316-FA1B-56EC77C79849}"/>
              </a:ext>
            </a:extLst>
          </p:cNvPr>
          <p:cNvSpPr txBox="1"/>
          <p:nvPr/>
        </p:nvSpPr>
        <p:spPr>
          <a:xfrm rot="16200000">
            <a:off x="184703" y="2454973"/>
            <a:ext cx="2048035" cy="400110"/>
          </a:xfrm>
          <a:prstGeom prst="rect">
            <a:avLst/>
          </a:prstGeom>
          <a:noFill/>
        </p:spPr>
        <p:txBody>
          <a:bodyPr wrap="square">
            <a:spAutoFit/>
          </a:bodyPr>
          <a:lstStyle/>
          <a:p>
            <a:pPr algn="ctr"/>
            <a:r>
              <a:rPr lang="en-US" sz="2000" dirty="0">
                <a:solidFill>
                  <a:schemeClr val="accent2"/>
                </a:solidFill>
                <a:latin typeface="Corbel" panose="020B0503020204020204" pitchFamily="34" charset="0"/>
              </a:rPr>
              <a:t>Costs</a:t>
            </a:r>
            <a:endParaRPr lang="en-US" sz="1200" dirty="0">
              <a:solidFill>
                <a:schemeClr val="accent2"/>
              </a:solidFill>
              <a:latin typeface="Corbel" panose="020B0503020204020204" pitchFamily="34" charset="0"/>
            </a:endParaRPr>
          </a:p>
        </p:txBody>
      </p:sp>
      <p:sp>
        <p:nvSpPr>
          <p:cNvPr id="17" name="TextBox 16">
            <a:extLst>
              <a:ext uri="{FF2B5EF4-FFF2-40B4-BE49-F238E27FC236}">
                <a16:creationId xmlns:a16="http://schemas.microsoft.com/office/drawing/2014/main" id="{8F40A46C-E1F2-454C-A50C-2BABB21E33FD}"/>
              </a:ext>
            </a:extLst>
          </p:cNvPr>
          <p:cNvSpPr txBox="1"/>
          <p:nvPr/>
        </p:nvSpPr>
        <p:spPr>
          <a:xfrm rot="16200000">
            <a:off x="184702" y="4865338"/>
            <a:ext cx="2048035" cy="400110"/>
          </a:xfrm>
          <a:prstGeom prst="rect">
            <a:avLst/>
          </a:prstGeom>
          <a:noFill/>
        </p:spPr>
        <p:txBody>
          <a:bodyPr wrap="square">
            <a:spAutoFit/>
          </a:bodyPr>
          <a:lstStyle/>
          <a:p>
            <a:pPr algn="ctr"/>
            <a:r>
              <a:rPr lang="en-US" sz="2000" dirty="0">
                <a:solidFill>
                  <a:schemeClr val="accent5"/>
                </a:solidFill>
                <a:latin typeface="Corbel" panose="020B0503020204020204" pitchFamily="34" charset="0"/>
              </a:rPr>
              <a:t>Savings</a:t>
            </a:r>
          </a:p>
        </p:txBody>
      </p:sp>
      <p:sp>
        <p:nvSpPr>
          <p:cNvPr id="4" name="Footer Placeholder 2">
            <a:extLst>
              <a:ext uri="{FF2B5EF4-FFF2-40B4-BE49-F238E27FC236}">
                <a16:creationId xmlns:a16="http://schemas.microsoft.com/office/drawing/2014/main" id="{EDF69D01-C6FF-605E-8CD6-869B04F7228E}"/>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Feb 2025</a:t>
            </a:r>
          </a:p>
        </p:txBody>
      </p:sp>
    </p:spTree>
    <p:extLst>
      <p:ext uri="{BB962C8B-B14F-4D97-AF65-F5344CB8AC3E}">
        <p14:creationId xmlns:p14="http://schemas.microsoft.com/office/powerpoint/2010/main" val="4268551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6684299" y="1818559"/>
            <a:ext cx="4933447" cy="3728460"/>
          </a:xfrm>
        </p:spPr>
        <p:txBody>
          <a:bodyPr>
            <a:normAutofit fontScale="92500" lnSpcReduction="10000"/>
          </a:bodyPr>
          <a:lstStyle/>
          <a:p>
            <a:pPr marL="0" indent="-57150">
              <a:spcAft>
                <a:spcPts val="600"/>
              </a:spcAft>
              <a:buNone/>
            </a:pPr>
            <a:r>
              <a:rPr lang="en-US" sz="2000" b="1" dirty="0">
                <a:solidFill>
                  <a:schemeClr val="tx2"/>
                </a:solidFill>
              </a:rPr>
              <a:t>What do program delivery costs entail?</a:t>
            </a:r>
          </a:p>
          <a:p>
            <a:pPr marL="231775" indent="-288925">
              <a:spcAft>
                <a:spcPts val="1200"/>
              </a:spcAft>
            </a:pPr>
            <a:r>
              <a:rPr lang="en-US" sz="2000" dirty="0"/>
              <a:t>All non-commodity related costs to administer the immunization program. </a:t>
            </a:r>
          </a:p>
          <a:p>
            <a:pPr marL="688975" lvl="1" indent="-288925">
              <a:spcAft>
                <a:spcPts val="1200"/>
              </a:spcAft>
            </a:pPr>
            <a:r>
              <a:rPr lang="en-US" sz="1800" dirty="0"/>
              <a:t>Program management, transportation, cold chain, staff salaries, social mobilization and training, etc. </a:t>
            </a:r>
          </a:p>
          <a:p>
            <a:pPr marL="0" indent="0">
              <a:spcAft>
                <a:spcPts val="600"/>
              </a:spcAft>
              <a:buNone/>
            </a:pPr>
            <a:r>
              <a:rPr lang="en-US" sz="2000" b="1" dirty="0">
                <a:solidFill>
                  <a:schemeClr val="tx2"/>
                </a:solidFill>
              </a:rPr>
              <a:t>How can this inform decision-making?</a:t>
            </a:r>
          </a:p>
          <a:p>
            <a:pPr marL="231775" indent="-288925"/>
            <a:r>
              <a:rPr lang="en-US" sz="2000" dirty="0"/>
              <a:t>Program delivery costs can also be one of the largest cost components of an immunization program, especially for countries benefitting from Gavi support. </a:t>
            </a:r>
          </a:p>
          <a:p>
            <a:pPr marL="231775" indent="-288925"/>
            <a:r>
              <a:rPr lang="en-US" sz="2000" dirty="0"/>
              <a:t>Lower costs enhance program affordability.</a:t>
            </a:r>
            <a:endParaRPr lang="en-US" sz="1050" b="1" dirty="0"/>
          </a:p>
        </p:txBody>
      </p:sp>
      <p:sp>
        <p:nvSpPr>
          <p:cNvPr id="7" name="Text Placeholder 1">
            <a:extLst>
              <a:ext uri="{FF2B5EF4-FFF2-40B4-BE49-F238E27FC236}">
                <a16:creationId xmlns:a16="http://schemas.microsoft.com/office/drawing/2014/main" id="{ED41D444-35B4-B5E2-49C5-805B746A796A}"/>
              </a:ext>
            </a:extLst>
          </p:cNvPr>
          <p:cNvSpPr>
            <a:spLocks noGrp="1"/>
          </p:cNvSpPr>
          <p:nvPr>
            <p:ph type="body" sz="quarter" idx="13"/>
          </p:nvPr>
        </p:nvSpPr>
        <p:spPr>
          <a:xfrm>
            <a:off x="761999" y="473336"/>
            <a:ext cx="10977881" cy="857800"/>
          </a:xfrm>
        </p:spPr>
        <p:txBody>
          <a:bodyPr vert="horz" lIns="0" tIns="0" rIns="0" bIns="0" rtlCol="0" anchor="t">
            <a:normAutofit/>
          </a:bodyPr>
          <a:lstStyle/>
          <a:p>
            <a:pPr marL="342900" lvl="1" indent="0">
              <a:buNone/>
            </a:pPr>
            <a:r>
              <a:rPr lang="en-US" sz="2400" b="1" dirty="0">
                <a:solidFill>
                  <a:srgbClr val="24245C"/>
                </a:solidFill>
                <a:ea typeface="+mj-ea"/>
                <a:cs typeface="+mj-cs"/>
              </a:rPr>
              <a:t>Cost of program delivery</a:t>
            </a:r>
          </a:p>
          <a:p>
            <a:pPr marL="342900" lvl="1" indent="0">
              <a:buNone/>
            </a:pPr>
            <a:r>
              <a:rPr lang="en-US" dirty="0">
                <a:solidFill>
                  <a:schemeClr val="tx2"/>
                </a:solidFill>
                <a:ea typeface="+mj-ea"/>
                <a:cs typeface="+mj-cs"/>
              </a:rPr>
              <a:t>the economics of administering RSV maternal immunization and </a:t>
            </a:r>
            <a:r>
              <a:rPr lang="en-US" dirty="0" err="1">
                <a:solidFill>
                  <a:schemeClr val="tx2"/>
                </a:solidFill>
                <a:ea typeface="+mj-ea"/>
                <a:cs typeface="+mj-cs"/>
              </a:rPr>
              <a:t>mAbs</a:t>
            </a:r>
            <a:endParaRPr lang="en-US" sz="2000" dirty="0">
              <a:solidFill>
                <a:schemeClr val="tx2"/>
              </a:solidFill>
              <a:ea typeface="+mj-ea"/>
              <a:cs typeface="+mj-cs"/>
            </a:endParaRPr>
          </a:p>
        </p:txBody>
      </p:sp>
      <p:grpSp>
        <p:nvGrpSpPr>
          <p:cNvPr id="4" name="Group 3">
            <a:extLst>
              <a:ext uri="{FF2B5EF4-FFF2-40B4-BE49-F238E27FC236}">
                <a16:creationId xmlns:a16="http://schemas.microsoft.com/office/drawing/2014/main" id="{A8DC5B38-69E0-E577-BAE3-B9923314AE0A}"/>
              </a:ext>
            </a:extLst>
          </p:cNvPr>
          <p:cNvGrpSpPr/>
          <p:nvPr/>
        </p:nvGrpSpPr>
        <p:grpSpPr>
          <a:xfrm>
            <a:off x="1577216" y="1919212"/>
            <a:ext cx="4295722" cy="3622307"/>
            <a:chOff x="1070221" y="1629500"/>
            <a:chExt cx="5719502" cy="4822888"/>
          </a:xfrm>
        </p:grpSpPr>
        <p:pic>
          <p:nvPicPr>
            <p:cNvPr id="5" name="Picture 4">
              <a:extLst>
                <a:ext uri="{FF2B5EF4-FFF2-40B4-BE49-F238E27FC236}">
                  <a16:creationId xmlns:a16="http://schemas.microsoft.com/office/drawing/2014/main" id="{E0A716C3-F770-DE6F-61ED-5C4E4180B447}"/>
                </a:ext>
              </a:extLst>
            </p:cNvPr>
            <p:cNvPicPr>
              <a:picLocks noChangeAspect="1"/>
            </p:cNvPicPr>
            <p:nvPr/>
          </p:nvPicPr>
          <p:blipFill>
            <a:blip r:embed="rId3"/>
            <a:srcRect/>
            <a:stretch/>
          </p:blipFill>
          <p:spPr>
            <a:xfrm>
              <a:off x="1070221" y="5165815"/>
              <a:ext cx="5558000" cy="1286573"/>
            </a:xfrm>
            <a:prstGeom prst="rect">
              <a:avLst/>
            </a:prstGeom>
          </p:spPr>
        </p:pic>
        <p:pic>
          <p:nvPicPr>
            <p:cNvPr id="8" name="Picture 7">
              <a:extLst>
                <a:ext uri="{FF2B5EF4-FFF2-40B4-BE49-F238E27FC236}">
                  <a16:creationId xmlns:a16="http://schemas.microsoft.com/office/drawing/2014/main" id="{547F26F0-2D8E-88CD-4F66-065415D6BD25}"/>
                </a:ext>
              </a:extLst>
            </p:cNvPr>
            <p:cNvPicPr>
              <a:picLocks noChangeAspect="1"/>
            </p:cNvPicPr>
            <p:nvPr/>
          </p:nvPicPr>
          <p:blipFill>
            <a:blip r:embed="rId4"/>
            <a:srcRect/>
            <a:stretch/>
          </p:blipFill>
          <p:spPr>
            <a:xfrm>
              <a:off x="1154601" y="1629500"/>
              <a:ext cx="2726838" cy="2146122"/>
            </a:xfrm>
            <a:prstGeom prst="rect">
              <a:avLst/>
            </a:prstGeom>
          </p:spPr>
        </p:pic>
        <p:pic>
          <p:nvPicPr>
            <p:cNvPr id="9" name="Picture 8">
              <a:extLst>
                <a:ext uri="{FF2B5EF4-FFF2-40B4-BE49-F238E27FC236}">
                  <a16:creationId xmlns:a16="http://schemas.microsoft.com/office/drawing/2014/main" id="{CD18F037-98A3-8171-EB66-45E2A464ECA6}"/>
                </a:ext>
              </a:extLst>
            </p:cNvPr>
            <p:cNvPicPr>
              <a:picLocks noChangeAspect="1"/>
            </p:cNvPicPr>
            <p:nvPr/>
          </p:nvPicPr>
          <p:blipFill>
            <a:blip r:embed="rId5"/>
            <a:srcRect/>
            <a:stretch/>
          </p:blipFill>
          <p:spPr>
            <a:xfrm>
              <a:off x="3894123" y="1629500"/>
              <a:ext cx="2895600" cy="2273298"/>
            </a:xfrm>
            <a:prstGeom prst="rect">
              <a:avLst/>
            </a:prstGeom>
          </p:spPr>
        </p:pic>
      </p:grpSp>
      <p:sp>
        <p:nvSpPr>
          <p:cNvPr id="10" name="TextBox 9">
            <a:extLst>
              <a:ext uri="{FF2B5EF4-FFF2-40B4-BE49-F238E27FC236}">
                <a16:creationId xmlns:a16="http://schemas.microsoft.com/office/drawing/2014/main" id="{DD94DF4D-F5FB-9742-204A-79B8A7CC0037}"/>
              </a:ext>
            </a:extLst>
          </p:cNvPr>
          <p:cNvSpPr txBox="1"/>
          <p:nvPr/>
        </p:nvSpPr>
        <p:spPr>
          <a:xfrm>
            <a:off x="1773632" y="2331863"/>
            <a:ext cx="1667492" cy="646331"/>
          </a:xfrm>
          <a:prstGeom prst="rect">
            <a:avLst/>
          </a:prstGeom>
          <a:noFill/>
        </p:spPr>
        <p:txBody>
          <a:bodyPr wrap="square">
            <a:spAutoFit/>
          </a:bodyPr>
          <a:lstStyle/>
          <a:p>
            <a:pPr algn="ctr"/>
            <a:r>
              <a:rPr lang="en-US" sz="1800" dirty="0">
                <a:solidFill>
                  <a:schemeClr val="accent2"/>
                </a:solidFill>
                <a:latin typeface="Corbel" panose="020B0503020204020204" pitchFamily="34" charset="0"/>
              </a:rPr>
              <a:t>Cost of Immunization</a:t>
            </a:r>
          </a:p>
        </p:txBody>
      </p:sp>
      <p:sp>
        <p:nvSpPr>
          <p:cNvPr id="11" name="TextBox 10">
            <a:extLst>
              <a:ext uri="{FF2B5EF4-FFF2-40B4-BE49-F238E27FC236}">
                <a16:creationId xmlns:a16="http://schemas.microsoft.com/office/drawing/2014/main" id="{AE0596AD-A15E-814D-2EE8-6FD7E266466C}"/>
              </a:ext>
            </a:extLst>
          </p:cNvPr>
          <p:cNvSpPr txBox="1"/>
          <p:nvPr/>
        </p:nvSpPr>
        <p:spPr>
          <a:xfrm>
            <a:off x="1070221" y="3698980"/>
            <a:ext cx="5025779" cy="624217"/>
          </a:xfrm>
          <a:prstGeom prst="rect">
            <a:avLst/>
          </a:prstGeom>
          <a:solidFill>
            <a:schemeClr val="accent4">
              <a:lumMod val="20000"/>
              <a:lumOff val="80000"/>
            </a:schemeClr>
          </a:solidFill>
        </p:spPr>
        <p:txBody>
          <a:bodyPr wrap="square" lIns="0" tIns="0" rIns="0" bIns="0" rtlCol="0" anchor="ctr" anchorCtr="0">
            <a:noAutofit/>
          </a:bodyPr>
          <a:lstStyle/>
          <a:p>
            <a:pPr algn="ctr"/>
            <a:r>
              <a:rPr lang="en-US" sz="2400" b="1" dirty="0">
                <a:solidFill>
                  <a:schemeClr val="accent4"/>
                </a:solidFill>
                <a:latin typeface="Corbel" panose="020B0503020204020204" pitchFamily="34" charset="0"/>
              </a:rPr>
              <a:t>IMMUNIZATION PROGRAM COSTS</a:t>
            </a:r>
          </a:p>
        </p:txBody>
      </p:sp>
      <p:sp>
        <p:nvSpPr>
          <p:cNvPr id="13" name="TextBox 12">
            <a:extLst>
              <a:ext uri="{FF2B5EF4-FFF2-40B4-BE49-F238E27FC236}">
                <a16:creationId xmlns:a16="http://schemas.microsoft.com/office/drawing/2014/main" id="{46C8CED1-2CEF-7022-AACC-75CA22040106}"/>
              </a:ext>
            </a:extLst>
          </p:cNvPr>
          <p:cNvSpPr txBox="1"/>
          <p:nvPr/>
        </p:nvSpPr>
        <p:spPr>
          <a:xfrm>
            <a:off x="3707205" y="2331863"/>
            <a:ext cx="2048035" cy="646331"/>
          </a:xfrm>
          <a:prstGeom prst="rect">
            <a:avLst/>
          </a:prstGeom>
          <a:noFill/>
        </p:spPr>
        <p:txBody>
          <a:bodyPr wrap="square">
            <a:spAutoFit/>
          </a:bodyPr>
          <a:lstStyle/>
          <a:p>
            <a:pPr algn="ctr"/>
            <a:r>
              <a:rPr lang="en-US" sz="1800" b="1" dirty="0">
                <a:solidFill>
                  <a:schemeClr val="bg1"/>
                </a:solidFill>
                <a:latin typeface="Corbel" panose="020B0503020204020204" pitchFamily="34" charset="0"/>
              </a:rPr>
              <a:t>Cost of </a:t>
            </a:r>
          </a:p>
          <a:p>
            <a:pPr algn="ctr"/>
            <a:r>
              <a:rPr lang="en-US" sz="1800" b="1" dirty="0">
                <a:solidFill>
                  <a:schemeClr val="bg1"/>
                </a:solidFill>
                <a:latin typeface="Corbel" panose="020B0503020204020204" pitchFamily="34" charset="0"/>
              </a:rPr>
              <a:t>Program Delivery</a:t>
            </a:r>
          </a:p>
        </p:txBody>
      </p:sp>
      <p:sp>
        <p:nvSpPr>
          <p:cNvPr id="14" name="TextBox 13">
            <a:extLst>
              <a:ext uri="{FF2B5EF4-FFF2-40B4-BE49-F238E27FC236}">
                <a16:creationId xmlns:a16="http://schemas.microsoft.com/office/drawing/2014/main" id="{0C7FBB5D-279F-005A-3E94-87D2B8A91886}"/>
              </a:ext>
            </a:extLst>
          </p:cNvPr>
          <p:cNvSpPr txBox="1"/>
          <p:nvPr/>
        </p:nvSpPr>
        <p:spPr>
          <a:xfrm>
            <a:off x="1773632" y="4976706"/>
            <a:ext cx="3676554" cy="369332"/>
          </a:xfrm>
          <a:prstGeom prst="rect">
            <a:avLst/>
          </a:prstGeom>
          <a:noFill/>
        </p:spPr>
        <p:txBody>
          <a:bodyPr wrap="square">
            <a:spAutoFit/>
          </a:bodyPr>
          <a:lstStyle/>
          <a:p>
            <a:pPr algn="ctr"/>
            <a:r>
              <a:rPr lang="en-US" sz="1800" dirty="0">
                <a:solidFill>
                  <a:schemeClr val="accent5"/>
                </a:solidFill>
                <a:latin typeface="Corbel" panose="020B0503020204020204" pitchFamily="34" charset="0"/>
              </a:rPr>
              <a:t>Illness Costs Averted</a:t>
            </a:r>
          </a:p>
        </p:txBody>
      </p:sp>
      <p:sp>
        <p:nvSpPr>
          <p:cNvPr id="15" name="TextBox 14">
            <a:extLst>
              <a:ext uri="{FF2B5EF4-FFF2-40B4-BE49-F238E27FC236}">
                <a16:creationId xmlns:a16="http://schemas.microsoft.com/office/drawing/2014/main" id="{E02CA67C-07E2-7F2B-D92C-01BAFA71E502}"/>
              </a:ext>
            </a:extLst>
          </p:cNvPr>
          <p:cNvSpPr txBox="1"/>
          <p:nvPr/>
        </p:nvSpPr>
        <p:spPr>
          <a:xfrm rot="16200000">
            <a:off x="184703" y="2454973"/>
            <a:ext cx="2048035" cy="400110"/>
          </a:xfrm>
          <a:prstGeom prst="rect">
            <a:avLst/>
          </a:prstGeom>
          <a:noFill/>
        </p:spPr>
        <p:txBody>
          <a:bodyPr wrap="square">
            <a:spAutoFit/>
          </a:bodyPr>
          <a:lstStyle/>
          <a:p>
            <a:pPr algn="ctr"/>
            <a:r>
              <a:rPr lang="en-US" sz="2000" dirty="0">
                <a:solidFill>
                  <a:schemeClr val="accent2"/>
                </a:solidFill>
                <a:latin typeface="Corbel" panose="020B0503020204020204" pitchFamily="34" charset="0"/>
              </a:rPr>
              <a:t>Costs</a:t>
            </a:r>
            <a:endParaRPr lang="en-US" sz="1200" dirty="0">
              <a:solidFill>
                <a:schemeClr val="accent2"/>
              </a:solidFill>
              <a:latin typeface="Corbel" panose="020B0503020204020204" pitchFamily="34" charset="0"/>
            </a:endParaRPr>
          </a:p>
        </p:txBody>
      </p:sp>
      <p:sp>
        <p:nvSpPr>
          <p:cNvPr id="16" name="TextBox 15">
            <a:extLst>
              <a:ext uri="{FF2B5EF4-FFF2-40B4-BE49-F238E27FC236}">
                <a16:creationId xmlns:a16="http://schemas.microsoft.com/office/drawing/2014/main" id="{0AAA6731-6BBD-6244-C5DD-EF0085A245E3}"/>
              </a:ext>
            </a:extLst>
          </p:cNvPr>
          <p:cNvSpPr txBox="1"/>
          <p:nvPr/>
        </p:nvSpPr>
        <p:spPr>
          <a:xfrm rot="16200000">
            <a:off x="184702" y="4865338"/>
            <a:ext cx="2048035" cy="400110"/>
          </a:xfrm>
          <a:prstGeom prst="rect">
            <a:avLst/>
          </a:prstGeom>
          <a:noFill/>
        </p:spPr>
        <p:txBody>
          <a:bodyPr wrap="square">
            <a:spAutoFit/>
          </a:bodyPr>
          <a:lstStyle/>
          <a:p>
            <a:pPr algn="ctr"/>
            <a:r>
              <a:rPr lang="en-US" sz="2000" dirty="0">
                <a:solidFill>
                  <a:schemeClr val="accent5"/>
                </a:solidFill>
                <a:latin typeface="Corbel" panose="020B0503020204020204" pitchFamily="34" charset="0"/>
              </a:rPr>
              <a:t>Savings</a:t>
            </a:r>
          </a:p>
        </p:txBody>
      </p:sp>
      <p:sp>
        <p:nvSpPr>
          <p:cNvPr id="2" name="Footer Placeholder 2">
            <a:extLst>
              <a:ext uri="{FF2B5EF4-FFF2-40B4-BE49-F238E27FC236}">
                <a16:creationId xmlns:a16="http://schemas.microsoft.com/office/drawing/2014/main" id="{11304E38-AB92-0C97-D52E-ABD226EF2D9C}"/>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Feb 2025</a:t>
            </a:r>
          </a:p>
        </p:txBody>
      </p:sp>
    </p:spTree>
    <p:extLst>
      <p:ext uri="{BB962C8B-B14F-4D97-AF65-F5344CB8AC3E}">
        <p14:creationId xmlns:p14="http://schemas.microsoft.com/office/powerpoint/2010/main" val="11217577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F2E5D769-8425-DC4E-BD9C-DFFC2236C253}"/>
              </a:ext>
            </a:extLst>
          </p:cNvPr>
          <p:cNvSpPr txBox="1">
            <a:spLocks/>
          </p:cNvSpPr>
          <p:nvPr/>
        </p:nvSpPr>
        <p:spPr>
          <a:xfrm>
            <a:off x="761999" y="473336"/>
            <a:ext cx="10740639" cy="857800"/>
          </a:xfrm>
          <a:prstGeom prst="rect">
            <a:avLst/>
          </a:prstGeom>
        </p:spPr>
        <p:txBody>
          <a:bodyPr vert="horz" lIns="0" tIns="0" rIns="0" bIns="0" rtlCol="0" anchor="t">
            <a:normAutofit fontScale="92500" lnSpcReduction="100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200" kern="1200">
                <a:solidFill>
                  <a:schemeClr val="accent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buFont typeface="Arial" panose="020B0604020202020204" pitchFamily="34" charset="0"/>
              <a:buNone/>
            </a:pPr>
            <a:r>
              <a:rPr lang="en-US" sz="2400" b="1" dirty="0">
                <a:solidFill>
                  <a:schemeClr val="tx2"/>
                </a:solidFill>
                <a:ea typeface="+mj-ea"/>
                <a:cs typeface="+mj-cs"/>
              </a:rPr>
              <a:t>A look at prospective maternal immunization cost of program delivery data</a:t>
            </a:r>
            <a:br>
              <a:rPr lang="en-US" sz="2400" b="1" dirty="0">
                <a:solidFill>
                  <a:schemeClr val="tx2"/>
                </a:solidFill>
                <a:ea typeface="+mj-ea"/>
                <a:cs typeface="+mj-cs"/>
              </a:rPr>
            </a:br>
            <a:br>
              <a:rPr lang="en-US" sz="2400" b="1" dirty="0">
                <a:solidFill>
                  <a:schemeClr val="tx2"/>
                </a:solidFill>
                <a:ea typeface="+mj-ea"/>
                <a:cs typeface="+mj-cs"/>
              </a:rPr>
            </a:br>
            <a:endParaRPr lang="en-US" sz="2400" dirty="0">
              <a:solidFill>
                <a:schemeClr val="tx2"/>
              </a:solidFill>
              <a:ea typeface="+mj-ea"/>
              <a:cs typeface="+mj-cs"/>
            </a:endParaRPr>
          </a:p>
        </p:txBody>
      </p:sp>
      <p:sp>
        <p:nvSpPr>
          <p:cNvPr id="352" name="Freeform: Shape 16">
            <a:extLst>
              <a:ext uri="{FF2B5EF4-FFF2-40B4-BE49-F238E27FC236}">
                <a16:creationId xmlns:a16="http://schemas.microsoft.com/office/drawing/2014/main" id="{71BEBD33-D559-99A9-4BC9-7BFFB2C5F973}"/>
              </a:ext>
            </a:extLst>
          </p:cNvPr>
          <p:cNvSpPr/>
          <p:nvPr/>
        </p:nvSpPr>
        <p:spPr bwMode="auto">
          <a:xfrm>
            <a:off x="16122875" y="-1991057"/>
            <a:ext cx="225160" cy="116309"/>
          </a:xfrm>
          <a:custGeom>
            <a:avLst/>
            <a:gdLst>
              <a:gd name="connsiteX0" fmla="*/ 19050 w 100013"/>
              <a:gd name="connsiteY0" fmla="*/ 0 h 52388"/>
              <a:gd name="connsiteX1" fmla="*/ 100013 w 100013"/>
              <a:gd name="connsiteY1" fmla="*/ 16669 h 52388"/>
              <a:gd name="connsiteX2" fmla="*/ 69057 w 100013"/>
              <a:gd name="connsiteY2" fmla="*/ 47625 h 52388"/>
              <a:gd name="connsiteX3" fmla="*/ 0 w 100013"/>
              <a:gd name="connsiteY3" fmla="*/ 52388 h 52388"/>
              <a:gd name="connsiteX4" fmla="*/ 19050 w 100013"/>
              <a:gd name="connsiteY4" fmla="*/ 0 h 5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3" h="52388">
                <a:moveTo>
                  <a:pt x="19050" y="0"/>
                </a:moveTo>
                <a:lnTo>
                  <a:pt x="100013" y="16669"/>
                </a:lnTo>
                <a:lnTo>
                  <a:pt x="69057" y="47625"/>
                </a:lnTo>
                <a:lnTo>
                  <a:pt x="0" y="52388"/>
                </a:lnTo>
                <a:lnTo>
                  <a:pt x="1905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53" name="Freeform: Shape 17">
            <a:extLst>
              <a:ext uri="{FF2B5EF4-FFF2-40B4-BE49-F238E27FC236}">
                <a16:creationId xmlns:a16="http://schemas.microsoft.com/office/drawing/2014/main" id="{BAB851B1-AD21-F824-1E91-450E25E65191}"/>
              </a:ext>
            </a:extLst>
          </p:cNvPr>
          <p:cNvSpPr/>
          <p:nvPr/>
        </p:nvSpPr>
        <p:spPr bwMode="auto">
          <a:xfrm>
            <a:off x="16701854" y="-796262"/>
            <a:ext cx="166189" cy="52866"/>
          </a:xfrm>
          <a:custGeom>
            <a:avLst/>
            <a:gdLst>
              <a:gd name="connsiteX0" fmla="*/ 0 w 73819"/>
              <a:gd name="connsiteY0" fmla="*/ 0 h 23812"/>
              <a:gd name="connsiteX1" fmla="*/ 73819 w 73819"/>
              <a:gd name="connsiteY1" fmla="*/ 23812 h 23812"/>
              <a:gd name="connsiteX2" fmla="*/ 66675 w 73819"/>
              <a:gd name="connsiteY2" fmla="*/ 0 h 23812"/>
              <a:gd name="connsiteX3" fmla="*/ 0 w 73819"/>
              <a:gd name="connsiteY3" fmla="*/ 0 h 23812"/>
            </a:gdLst>
            <a:ahLst/>
            <a:cxnLst>
              <a:cxn ang="0">
                <a:pos x="connsiteX0" y="connsiteY0"/>
              </a:cxn>
              <a:cxn ang="0">
                <a:pos x="connsiteX1" y="connsiteY1"/>
              </a:cxn>
              <a:cxn ang="0">
                <a:pos x="connsiteX2" y="connsiteY2"/>
              </a:cxn>
              <a:cxn ang="0">
                <a:pos x="connsiteX3" y="connsiteY3"/>
              </a:cxn>
            </a:cxnLst>
            <a:rect l="l" t="t" r="r" b="b"/>
            <a:pathLst>
              <a:path w="73819" h="23812">
                <a:moveTo>
                  <a:pt x="0" y="0"/>
                </a:moveTo>
                <a:lnTo>
                  <a:pt x="73819" y="23812"/>
                </a:lnTo>
                <a:lnTo>
                  <a:pt x="66675" y="0"/>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 name="Rectangle 1">
            <a:extLst>
              <a:ext uri="{FF2B5EF4-FFF2-40B4-BE49-F238E27FC236}">
                <a16:creationId xmlns:a16="http://schemas.microsoft.com/office/drawing/2014/main" id="{180DCF37-7B91-20BB-D4A8-23728A21ED2F}"/>
              </a:ext>
            </a:extLst>
          </p:cNvPr>
          <p:cNvSpPr/>
          <p:nvPr/>
        </p:nvSpPr>
        <p:spPr>
          <a:xfrm>
            <a:off x="1086433" y="910448"/>
            <a:ext cx="2948624" cy="406998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CE7F375-0BA2-CE86-D8F4-8AFD307AA37D}"/>
              </a:ext>
            </a:extLst>
          </p:cNvPr>
          <p:cNvSpPr txBox="1"/>
          <p:nvPr/>
        </p:nvSpPr>
        <p:spPr>
          <a:xfrm>
            <a:off x="1337998" y="2289797"/>
            <a:ext cx="2118510" cy="2352952"/>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2000" dirty="0">
                <a:solidFill>
                  <a:schemeClr val="bg1"/>
                </a:solidFill>
              </a:rPr>
              <a:t>Bangladesh</a:t>
            </a:r>
          </a:p>
          <a:p>
            <a:pPr marL="285750" indent="-285750">
              <a:lnSpc>
                <a:spcPct val="150000"/>
              </a:lnSpc>
              <a:buFont typeface="Arial" panose="020B0604020202020204" pitchFamily="34" charset="0"/>
              <a:buChar char="•"/>
            </a:pPr>
            <a:r>
              <a:rPr lang="en-US" sz="2000" dirty="0">
                <a:solidFill>
                  <a:schemeClr val="bg1"/>
                </a:solidFill>
              </a:rPr>
              <a:t>Ghana</a:t>
            </a:r>
          </a:p>
          <a:p>
            <a:pPr marL="285750" indent="-285750">
              <a:lnSpc>
                <a:spcPct val="150000"/>
              </a:lnSpc>
              <a:buFont typeface="Arial" panose="020B0604020202020204" pitchFamily="34" charset="0"/>
              <a:buChar char="•"/>
            </a:pPr>
            <a:r>
              <a:rPr lang="en-US" sz="2000" dirty="0">
                <a:solidFill>
                  <a:schemeClr val="bg1"/>
                </a:solidFill>
              </a:rPr>
              <a:t>Kenya</a:t>
            </a:r>
          </a:p>
          <a:p>
            <a:pPr marL="285750" indent="-285750">
              <a:lnSpc>
                <a:spcPct val="150000"/>
              </a:lnSpc>
              <a:buFont typeface="Arial" panose="020B0604020202020204" pitchFamily="34" charset="0"/>
              <a:buChar char="•"/>
            </a:pPr>
            <a:r>
              <a:rPr lang="en-US" sz="2000" dirty="0">
                <a:solidFill>
                  <a:schemeClr val="bg1"/>
                </a:solidFill>
              </a:rPr>
              <a:t>Mozambique</a:t>
            </a:r>
          </a:p>
          <a:p>
            <a:pPr marL="285750" indent="-285750">
              <a:lnSpc>
                <a:spcPct val="150000"/>
              </a:lnSpc>
              <a:buFont typeface="Arial" panose="020B0604020202020204" pitchFamily="34" charset="0"/>
              <a:buChar char="•"/>
            </a:pPr>
            <a:r>
              <a:rPr lang="en-US" sz="2000" dirty="0">
                <a:solidFill>
                  <a:schemeClr val="bg1"/>
                </a:solidFill>
              </a:rPr>
              <a:t>Nepal </a:t>
            </a:r>
          </a:p>
        </p:txBody>
      </p:sp>
      <p:sp>
        <p:nvSpPr>
          <p:cNvPr id="7" name="TextBox 6">
            <a:extLst>
              <a:ext uri="{FF2B5EF4-FFF2-40B4-BE49-F238E27FC236}">
                <a16:creationId xmlns:a16="http://schemas.microsoft.com/office/drawing/2014/main" id="{9FA15BE4-6363-5A11-CB59-EF3E6F6F9CF3}"/>
              </a:ext>
            </a:extLst>
          </p:cNvPr>
          <p:cNvSpPr txBox="1"/>
          <p:nvPr/>
        </p:nvSpPr>
        <p:spPr>
          <a:xfrm>
            <a:off x="1184088" y="1203863"/>
            <a:ext cx="2771904" cy="1015663"/>
          </a:xfrm>
          <a:prstGeom prst="rect">
            <a:avLst/>
          </a:prstGeom>
          <a:noFill/>
        </p:spPr>
        <p:txBody>
          <a:bodyPr wrap="square" rtlCol="0">
            <a:spAutoFit/>
          </a:bodyPr>
          <a:lstStyle/>
          <a:p>
            <a:r>
              <a:rPr lang="en-US" sz="2000" b="1" dirty="0">
                <a:solidFill>
                  <a:schemeClr val="bg1"/>
                </a:solidFill>
              </a:rPr>
              <a:t>Maternal immunization cost of delivery (COD) data:</a:t>
            </a:r>
          </a:p>
        </p:txBody>
      </p:sp>
      <p:pic>
        <p:nvPicPr>
          <p:cNvPr id="10" name="Picture 9" descr="A red circle with a green circle&#10;&#10;Description automatically generated">
            <a:extLst>
              <a:ext uri="{FF2B5EF4-FFF2-40B4-BE49-F238E27FC236}">
                <a16:creationId xmlns:a16="http://schemas.microsoft.com/office/drawing/2014/main" id="{F7AEE5FD-C4AB-D95D-058D-5147C905DA0E}"/>
              </a:ext>
            </a:extLst>
          </p:cNvPr>
          <p:cNvPicPr>
            <a:picLocks noChangeAspect="1"/>
          </p:cNvPicPr>
          <p:nvPr/>
        </p:nvPicPr>
        <p:blipFill>
          <a:blip r:embed="rId3"/>
          <a:stretch>
            <a:fillRect/>
          </a:stretch>
        </p:blipFill>
        <p:spPr>
          <a:xfrm>
            <a:off x="1263155" y="2384126"/>
            <a:ext cx="366583" cy="366583"/>
          </a:xfrm>
          <a:prstGeom prst="rect">
            <a:avLst/>
          </a:prstGeom>
        </p:spPr>
      </p:pic>
      <p:pic>
        <p:nvPicPr>
          <p:cNvPr id="12" name="Picture 11" descr="A flag in a circle&#10;&#10;Description automatically generated">
            <a:extLst>
              <a:ext uri="{FF2B5EF4-FFF2-40B4-BE49-F238E27FC236}">
                <a16:creationId xmlns:a16="http://schemas.microsoft.com/office/drawing/2014/main" id="{C5729755-BBF1-BD75-9BC9-D13055C3796C}"/>
              </a:ext>
            </a:extLst>
          </p:cNvPr>
          <p:cNvPicPr>
            <a:picLocks noChangeAspect="1"/>
          </p:cNvPicPr>
          <p:nvPr/>
        </p:nvPicPr>
        <p:blipFill>
          <a:blip r:embed="rId4"/>
          <a:stretch>
            <a:fillRect/>
          </a:stretch>
        </p:blipFill>
        <p:spPr>
          <a:xfrm>
            <a:off x="1263155" y="2846437"/>
            <a:ext cx="366583" cy="366583"/>
          </a:xfrm>
          <a:prstGeom prst="rect">
            <a:avLst/>
          </a:prstGeom>
        </p:spPr>
      </p:pic>
      <p:pic>
        <p:nvPicPr>
          <p:cNvPr id="14" name="Picture 13" descr="A red white and black flag&#10;&#10;Description automatically generated">
            <a:extLst>
              <a:ext uri="{FF2B5EF4-FFF2-40B4-BE49-F238E27FC236}">
                <a16:creationId xmlns:a16="http://schemas.microsoft.com/office/drawing/2014/main" id="{3E404F09-38A6-AAB6-5996-ACD69F918799}"/>
              </a:ext>
            </a:extLst>
          </p:cNvPr>
          <p:cNvPicPr>
            <a:picLocks noChangeAspect="1"/>
          </p:cNvPicPr>
          <p:nvPr/>
        </p:nvPicPr>
        <p:blipFill>
          <a:blip r:embed="rId5"/>
          <a:stretch>
            <a:fillRect/>
          </a:stretch>
        </p:blipFill>
        <p:spPr>
          <a:xfrm>
            <a:off x="1263155" y="3308748"/>
            <a:ext cx="366583" cy="366583"/>
          </a:xfrm>
          <a:prstGeom prst="rect">
            <a:avLst/>
          </a:prstGeom>
        </p:spPr>
      </p:pic>
      <p:pic>
        <p:nvPicPr>
          <p:cNvPr id="17" name="Picture 16" descr="A flag in a circle&#10;&#10;Description automatically generated">
            <a:extLst>
              <a:ext uri="{FF2B5EF4-FFF2-40B4-BE49-F238E27FC236}">
                <a16:creationId xmlns:a16="http://schemas.microsoft.com/office/drawing/2014/main" id="{B22FD902-B061-BF26-4876-87ADFE8D77A5}"/>
              </a:ext>
            </a:extLst>
          </p:cNvPr>
          <p:cNvPicPr>
            <a:picLocks noChangeAspect="1"/>
          </p:cNvPicPr>
          <p:nvPr/>
        </p:nvPicPr>
        <p:blipFill>
          <a:blip r:embed="rId6"/>
          <a:stretch>
            <a:fillRect/>
          </a:stretch>
        </p:blipFill>
        <p:spPr>
          <a:xfrm>
            <a:off x="1263155" y="3771059"/>
            <a:ext cx="366583" cy="366583"/>
          </a:xfrm>
          <a:prstGeom prst="rect">
            <a:avLst/>
          </a:prstGeom>
        </p:spPr>
      </p:pic>
      <p:pic>
        <p:nvPicPr>
          <p:cNvPr id="18" name="Picture 17" descr="A red triangle with a white star and a white flower&#10;&#10;Description automatically generated">
            <a:extLst>
              <a:ext uri="{FF2B5EF4-FFF2-40B4-BE49-F238E27FC236}">
                <a16:creationId xmlns:a16="http://schemas.microsoft.com/office/drawing/2014/main" id="{19AF1463-5A9E-9A94-4DDB-6DBF3F6C6E8A}"/>
              </a:ext>
            </a:extLst>
          </p:cNvPr>
          <p:cNvPicPr>
            <a:picLocks noChangeAspect="1"/>
          </p:cNvPicPr>
          <p:nvPr/>
        </p:nvPicPr>
        <p:blipFill>
          <a:blip r:embed="rId7"/>
          <a:stretch>
            <a:fillRect/>
          </a:stretch>
        </p:blipFill>
        <p:spPr>
          <a:xfrm>
            <a:off x="1263155" y="4233370"/>
            <a:ext cx="366583" cy="366583"/>
          </a:xfrm>
          <a:prstGeom prst="rect">
            <a:avLst/>
          </a:prstGeom>
        </p:spPr>
      </p:pic>
      <p:sp>
        <p:nvSpPr>
          <p:cNvPr id="13" name="TextBox 12">
            <a:extLst>
              <a:ext uri="{FF2B5EF4-FFF2-40B4-BE49-F238E27FC236}">
                <a16:creationId xmlns:a16="http://schemas.microsoft.com/office/drawing/2014/main" id="{C1FA857F-357A-16A4-4005-C4E421199957}"/>
              </a:ext>
            </a:extLst>
          </p:cNvPr>
          <p:cNvSpPr txBox="1"/>
          <p:nvPr/>
        </p:nvSpPr>
        <p:spPr>
          <a:xfrm>
            <a:off x="6095999" y="3038352"/>
            <a:ext cx="336331" cy="174668"/>
          </a:xfrm>
          <a:prstGeom prst="rect">
            <a:avLst/>
          </a:prstGeom>
          <a:solidFill>
            <a:schemeClr val="bg1"/>
          </a:solidFill>
        </p:spPr>
        <p:txBody>
          <a:bodyPr wrap="square" lIns="0" tIns="0" rIns="0" bIns="0" rtlCol="0">
            <a:noAutofit/>
          </a:bodyPr>
          <a:lstStyle/>
          <a:p>
            <a:pPr algn="l"/>
            <a:endParaRPr lang="en-US" sz="1400" b="1" dirty="0">
              <a:latin typeface="Corbel" panose="020B0503020204020204" pitchFamily="34" charset="0"/>
            </a:endParaRPr>
          </a:p>
        </p:txBody>
      </p:sp>
      <p:sp>
        <p:nvSpPr>
          <p:cNvPr id="16" name="TextBox 15">
            <a:extLst>
              <a:ext uri="{FF2B5EF4-FFF2-40B4-BE49-F238E27FC236}">
                <a16:creationId xmlns:a16="http://schemas.microsoft.com/office/drawing/2014/main" id="{E5734AE8-AE46-807B-2F34-2F97EF774F21}"/>
              </a:ext>
            </a:extLst>
          </p:cNvPr>
          <p:cNvSpPr txBox="1"/>
          <p:nvPr/>
        </p:nvSpPr>
        <p:spPr>
          <a:xfrm>
            <a:off x="5344509" y="3832245"/>
            <a:ext cx="336331" cy="174668"/>
          </a:xfrm>
          <a:prstGeom prst="rect">
            <a:avLst/>
          </a:prstGeom>
          <a:solidFill>
            <a:schemeClr val="bg1"/>
          </a:solidFill>
        </p:spPr>
        <p:txBody>
          <a:bodyPr wrap="square" lIns="0" tIns="0" rIns="0" bIns="0" rtlCol="0">
            <a:noAutofit/>
          </a:bodyPr>
          <a:lstStyle/>
          <a:p>
            <a:pPr algn="l"/>
            <a:endParaRPr lang="en-US" sz="1400" b="1" dirty="0">
              <a:latin typeface="Corbel" panose="020B0503020204020204" pitchFamily="34" charset="0"/>
            </a:endParaRPr>
          </a:p>
        </p:txBody>
      </p:sp>
      <p:sp>
        <p:nvSpPr>
          <p:cNvPr id="498" name="TextBox 497">
            <a:extLst>
              <a:ext uri="{FF2B5EF4-FFF2-40B4-BE49-F238E27FC236}">
                <a16:creationId xmlns:a16="http://schemas.microsoft.com/office/drawing/2014/main" id="{01F37D70-EF0A-83AD-FE86-07E1083C7C39}"/>
              </a:ext>
            </a:extLst>
          </p:cNvPr>
          <p:cNvSpPr txBox="1"/>
          <p:nvPr/>
        </p:nvSpPr>
        <p:spPr>
          <a:xfrm>
            <a:off x="6781068" y="3514672"/>
            <a:ext cx="336331" cy="219967"/>
          </a:xfrm>
          <a:prstGeom prst="rect">
            <a:avLst/>
          </a:prstGeom>
          <a:solidFill>
            <a:schemeClr val="bg1"/>
          </a:solidFill>
        </p:spPr>
        <p:txBody>
          <a:bodyPr wrap="square" lIns="0" tIns="0" rIns="0" bIns="0" rtlCol="0">
            <a:noAutofit/>
          </a:bodyPr>
          <a:lstStyle/>
          <a:p>
            <a:pPr algn="l"/>
            <a:endParaRPr lang="en-US" sz="1400" b="1" dirty="0">
              <a:latin typeface="Corbel" panose="020B0503020204020204" pitchFamily="34" charset="0"/>
            </a:endParaRPr>
          </a:p>
        </p:txBody>
      </p:sp>
      <p:sp>
        <p:nvSpPr>
          <p:cNvPr id="499" name="TextBox 498">
            <a:extLst>
              <a:ext uri="{FF2B5EF4-FFF2-40B4-BE49-F238E27FC236}">
                <a16:creationId xmlns:a16="http://schemas.microsoft.com/office/drawing/2014/main" id="{898C6A65-4E01-9D44-5856-7DBD817E2CBE}"/>
              </a:ext>
            </a:extLst>
          </p:cNvPr>
          <p:cNvSpPr txBox="1"/>
          <p:nvPr/>
        </p:nvSpPr>
        <p:spPr>
          <a:xfrm>
            <a:off x="7488619" y="3679413"/>
            <a:ext cx="336331" cy="274937"/>
          </a:xfrm>
          <a:prstGeom prst="rect">
            <a:avLst/>
          </a:prstGeom>
          <a:solidFill>
            <a:schemeClr val="bg1"/>
          </a:solidFill>
        </p:spPr>
        <p:txBody>
          <a:bodyPr wrap="square" lIns="0" tIns="0" rIns="0" bIns="0" rtlCol="0">
            <a:noAutofit/>
          </a:bodyPr>
          <a:lstStyle/>
          <a:p>
            <a:pPr algn="l"/>
            <a:endParaRPr lang="en-US" sz="1400" b="1" dirty="0">
              <a:latin typeface="Corbel" panose="020B0503020204020204" pitchFamily="34" charset="0"/>
            </a:endParaRPr>
          </a:p>
        </p:txBody>
      </p:sp>
      <p:sp>
        <p:nvSpPr>
          <p:cNvPr id="500" name="TextBox 499">
            <a:extLst>
              <a:ext uri="{FF2B5EF4-FFF2-40B4-BE49-F238E27FC236}">
                <a16:creationId xmlns:a16="http://schemas.microsoft.com/office/drawing/2014/main" id="{E1F11AB2-D600-D8B4-2BC9-56B24DB81423}"/>
              </a:ext>
            </a:extLst>
          </p:cNvPr>
          <p:cNvSpPr txBox="1"/>
          <p:nvPr/>
        </p:nvSpPr>
        <p:spPr>
          <a:xfrm>
            <a:off x="8160733" y="2904346"/>
            <a:ext cx="426219" cy="174668"/>
          </a:xfrm>
          <a:prstGeom prst="rect">
            <a:avLst/>
          </a:prstGeom>
          <a:solidFill>
            <a:schemeClr val="bg1"/>
          </a:solidFill>
        </p:spPr>
        <p:txBody>
          <a:bodyPr wrap="square" lIns="0" tIns="0" rIns="0" bIns="0" rtlCol="0">
            <a:noAutofit/>
          </a:bodyPr>
          <a:lstStyle/>
          <a:p>
            <a:pPr algn="l"/>
            <a:endParaRPr lang="en-US" sz="1400" b="1" dirty="0">
              <a:latin typeface="Corbel" panose="020B0503020204020204" pitchFamily="34" charset="0"/>
            </a:endParaRPr>
          </a:p>
        </p:txBody>
      </p:sp>
      <p:sp>
        <p:nvSpPr>
          <p:cNvPr id="8" name="TextBox 7">
            <a:extLst>
              <a:ext uri="{FF2B5EF4-FFF2-40B4-BE49-F238E27FC236}">
                <a16:creationId xmlns:a16="http://schemas.microsoft.com/office/drawing/2014/main" id="{8E894527-32D1-2008-480A-C08D77350AAB}"/>
              </a:ext>
            </a:extLst>
          </p:cNvPr>
          <p:cNvSpPr txBox="1"/>
          <p:nvPr/>
        </p:nvSpPr>
        <p:spPr>
          <a:xfrm>
            <a:off x="1151053" y="5600542"/>
            <a:ext cx="8723241" cy="1757259"/>
          </a:xfrm>
          <a:prstGeom prst="rect">
            <a:avLst/>
          </a:prstGeom>
          <a:noFill/>
        </p:spPr>
        <p:txBody>
          <a:bodyPr wrap="square" lIns="0" tIns="0" rIns="0" bIns="0" numCol="2" rtlCol="0">
            <a:noAutofit/>
          </a:bodyPr>
          <a:lstStyle/>
          <a:p>
            <a:pPr algn="l"/>
            <a:r>
              <a:rPr lang="en-US" sz="1200" dirty="0">
                <a:latin typeface="Corbel" panose="020B0503020204020204" pitchFamily="34" charset="0"/>
              </a:rPr>
              <a:t>References for recent cost of delivery studies</a:t>
            </a:r>
          </a:p>
          <a:p>
            <a:pPr marL="285750" indent="-285750" algn="l">
              <a:buFont typeface="Arial" panose="020B0604020202020204" pitchFamily="34" charset="0"/>
              <a:buChar char="•"/>
            </a:pPr>
            <a:r>
              <a:rPr lang="en-US" sz="1200" dirty="0">
                <a:latin typeface="Corbel" panose="020B0503020204020204" pitchFamily="34" charset="0"/>
              </a:rPr>
              <a:t>Baral R, et al. </a:t>
            </a:r>
            <a:r>
              <a:rPr lang="en-US" sz="1200" i="1" dirty="0">
                <a:latin typeface="Corbel" panose="020B0503020204020204" pitchFamily="34" charset="0"/>
                <a:hlinkClick r:id="rId8"/>
              </a:rPr>
              <a:t>BMJ Open</a:t>
            </a:r>
            <a:r>
              <a:rPr lang="en-US" sz="1200" i="1" dirty="0">
                <a:latin typeface="Corbel" panose="020B0503020204020204" pitchFamily="34" charset="0"/>
              </a:rPr>
              <a:t>. 14(11);2024. (Kenya)</a:t>
            </a:r>
          </a:p>
          <a:p>
            <a:pPr marL="285750" indent="-285750" algn="l">
              <a:buFont typeface="Arial" panose="020B0604020202020204" pitchFamily="34" charset="0"/>
              <a:buChar char="•"/>
            </a:pPr>
            <a:r>
              <a:rPr lang="en-US" sz="1200" dirty="0">
                <a:latin typeface="Corbel" panose="020B0503020204020204" pitchFamily="34" charset="0"/>
              </a:rPr>
              <a:t>Baral R, et al. </a:t>
            </a:r>
            <a:r>
              <a:rPr lang="en-US" sz="1200" i="1" dirty="0">
                <a:latin typeface="Corbel" panose="020B0503020204020204" pitchFamily="34" charset="0"/>
                <a:hlinkClick r:id="rId9"/>
              </a:rPr>
              <a:t>Vaccine</a:t>
            </a:r>
            <a:r>
              <a:rPr lang="en-US" sz="1200" dirty="0">
                <a:latin typeface="Corbel" panose="020B0503020204020204" pitchFamily="34" charset="0"/>
              </a:rPr>
              <a:t>. 49; 2025. </a:t>
            </a:r>
            <a:r>
              <a:rPr lang="en-US" sz="1200" i="1" dirty="0">
                <a:latin typeface="Corbel" panose="020B0503020204020204" pitchFamily="34" charset="0"/>
              </a:rPr>
              <a:t>(Ghana &amp; Mozambique)</a:t>
            </a:r>
          </a:p>
          <a:p>
            <a:pPr marL="285750" indent="-285750" algn="l">
              <a:buFont typeface="Arial" panose="020B0604020202020204" pitchFamily="34" charset="0"/>
              <a:buChar char="•"/>
            </a:pPr>
            <a:r>
              <a:rPr lang="en-US" sz="1200" dirty="0">
                <a:latin typeface="Corbel" panose="020B0503020204020204" pitchFamily="34" charset="0"/>
              </a:rPr>
              <a:t>Baral R, et al. </a:t>
            </a:r>
            <a:r>
              <a:rPr lang="en-US" sz="1200" i="1" dirty="0">
                <a:latin typeface="Corbel" panose="020B0503020204020204" pitchFamily="34" charset="0"/>
                <a:hlinkClick r:id="rId10"/>
              </a:rPr>
              <a:t>BMC Public Health</a:t>
            </a:r>
            <a:r>
              <a:rPr lang="en-US" sz="1200" i="1" dirty="0">
                <a:latin typeface="Corbel" panose="020B0503020204020204" pitchFamily="34" charset="0"/>
              </a:rPr>
              <a:t>. </a:t>
            </a:r>
            <a:r>
              <a:rPr lang="en-US" sz="1200" dirty="0">
                <a:latin typeface="Corbel" panose="020B0503020204020204" pitchFamily="34" charset="0"/>
              </a:rPr>
              <a:t>26(1); 2025. </a:t>
            </a:r>
            <a:r>
              <a:rPr lang="en-US" sz="1200" i="1" dirty="0">
                <a:latin typeface="Corbel" panose="020B0503020204020204" pitchFamily="34" charset="0"/>
              </a:rPr>
              <a:t>(Bangladesh &amp; Nepal)</a:t>
            </a:r>
            <a:r>
              <a:rPr lang="en-US" sz="1200" dirty="0">
                <a:latin typeface="Corbel" panose="020B0503020204020204" pitchFamily="34" charset="0"/>
              </a:rPr>
              <a:t> </a:t>
            </a:r>
          </a:p>
          <a:p>
            <a:pPr marL="285750" indent="-285750" algn="l">
              <a:buFont typeface="Arial" panose="020B0604020202020204" pitchFamily="34" charset="0"/>
              <a:buChar char="•"/>
            </a:pPr>
            <a:endParaRPr lang="en-US" sz="1200" dirty="0">
              <a:latin typeface="Corbel" panose="020B0503020204020204" pitchFamily="34" charset="0"/>
            </a:endParaRPr>
          </a:p>
          <a:p>
            <a:pPr marL="285750" indent="-285750" algn="l">
              <a:buFont typeface="Arial" panose="020B0604020202020204" pitchFamily="34" charset="0"/>
              <a:buChar char="•"/>
            </a:pPr>
            <a:endParaRPr lang="en-US" sz="1200" dirty="0">
              <a:latin typeface="Corbel" panose="020B0503020204020204" pitchFamily="34" charset="0"/>
            </a:endParaRPr>
          </a:p>
          <a:p>
            <a:pPr marL="285750" indent="-285750" algn="l">
              <a:buFont typeface="Arial" panose="020B0604020202020204" pitchFamily="34" charset="0"/>
              <a:buChar char="•"/>
            </a:pPr>
            <a:endParaRPr lang="en-US" sz="1200" dirty="0">
              <a:latin typeface="Corbel" panose="020B0503020204020204" pitchFamily="34" charset="0"/>
            </a:endParaRPr>
          </a:p>
          <a:p>
            <a:pPr algn="l"/>
            <a:br>
              <a:rPr lang="en-US" sz="1200" dirty="0">
                <a:latin typeface="Corbel" panose="020B0503020204020204" pitchFamily="34" charset="0"/>
              </a:rPr>
            </a:br>
            <a:r>
              <a:rPr lang="en-US" sz="1200" dirty="0">
                <a:latin typeface="Corbel" panose="020B0503020204020204" pitchFamily="34" charset="0"/>
              </a:rPr>
              <a:t>References for relevant cost of delivery studies previously conducted:</a:t>
            </a:r>
          </a:p>
          <a:p>
            <a:pPr marL="171450" indent="-171450">
              <a:buFont typeface="Arial" panose="020B0604020202020204" pitchFamily="34" charset="0"/>
              <a:buChar char="•"/>
            </a:pPr>
            <a:r>
              <a:rPr lang="en-US" sz="1200" dirty="0">
                <a:solidFill>
                  <a:srgbClr val="000000">
                    <a:tint val="75000"/>
                  </a:srgbClr>
                </a:solidFill>
                <a:latin typeface="Corbel" panose="020B0503020204020204" pitchFamily="34" charset="0"/>
                <a:hlinkClick r:id="rId11"/>
              </a:rPr>
              <a:t>Procter SR, et al. </a:t>
            </a:r>
            <a:r>
              <a:rPr lang="en-US" sz="1200" i="1" dirty="0">
                <a:solidFill>
                  <a:srgbClr val="000000">
                    <a:tint val="75000"/>
                  </a:srgbClr>
                </a:solidFill>
                <a:latin typeface="Corbel" panose="020B0503020204020204" pitchFamily="34" charset="0"/>
                <a:hlinkClick r:id="rId11"/>
              </a:rPr>
              <a:t>Vaccine.</a:t>
            </a:r>
            <a:r>
              <a:rPr lang="en-US" sz="1200" dirty="0">
                <a:solidFill>
                  <a:srgbClr val="000000">
                    <a:tint val="75000"/>
                  </a:srgbClr>
                </a:solidFill>
                <a:latin typeface="Corbel" panose="020B0503020204020204" pitchFamily="34" charset="0"/>
                <a:hlinkClick r:id="rId11"/>
              </a:rPr>
              <a:t> 2020;28(40).  </a:t>
            </a:r>
            <a:endParaRPr lang="en-US" sz="1200" dirty="0">
              <a:solidFill>
                <a:srgbClr val="000000">
                  <a:tint val="75000"/>
                </a:srgbClr>
              </a:solidFill>
              <a:latin typeface="Corbel" panose="020B0503020204020204" pitchFamily="34" charset="0"/>
            </a:endParaRPr>
          </a:p>
          <a:p>
            <a:pPr marL="171450" indent="-171450">
              <a:buFont typeface="Arial" panose="020B0604020202020204" pitchFamily="34" charset="0"/>
              <a:buChar char="•"/>
            </a:pPr>
            <a:r>
              <a:rPr lang="en-US" sz="1200" dirty="0">
                <a:solidFill>
                  <a:srgbClr val="000000">
                    <a:tint val="75000"/>
                  </a:srgbClr>
                </a:solidFill>
                <a:latin typeface="Corbel" panose="020B0503020204020204" pitchFamily="34" charset="0"/>
                <a:hlinkClick r:id="rId12"/>
              </a:rPr>
              <a:t>Pecenka C, et al. </a:t>
            </a:r>
            <a:r>
              <a:rPr lang="en-US" sz="1200" i="1" dirty="0" err="1">
                <a:solidFill>
                  <a:srgbClr val="000000">
                    <a:tint val="75000"/>
                  </a:srgbClr>
                </a:solidFill>
                <a:latin typeface="Corbel" panose="020B0503020204020204" pitchFamily="34" charset="0"/>
                <a:hlinkClick r:id="rId12"/>
              </a:rPr>
              <a:t>PLoS</a:t>
            </a:r>
            <a:r>
              <a:rPr lang="en-US" sz="1200" i="1" dirty="0">
                <a:solidFill>
                  <a:srgbClr val="000000">
                    <a:tint val="75000"/>
                  </a:srgbClr>
                </a:solidFill>
                <a:latin typeface="Corbel" panose="020B0503020204020204" pitchFamily="34" charset="0"/>
                <a:hlinkClick r:id="rId12"/>
              </a:rPr>
              <a:t> One. 2017;</a:t>
            </a:r>
            <a:r>
              <a:rPr lang="en-US" sz="1200" dirty="0">
                <a:solidFill>
                  <a:srgbClr val="000000">
                    <a:tint val="75000"/>
                  </a:srgbClr>
                </a:solidFill>
                <a:latin typeface="Corbel" panose="020B0503020204020204" pitchFamily="34" charset="0"/>
                <a:hlinkClick r:id="rId12"/>
              </a:rPr>
              <a:t>12(12). </a:t>
            </a:r>
            <a:endParaRPr lang="en-US" sz="1200" dirty="0">
              <a:solidFill>
                <a:srgbClr val="000000">
                  <a:tint val="75000"/>
                </a:srgbClr>
              </a:solidFill>
              <a:latin typeface="Corbel" panose="020B0503020204020204" pitchFamily="34" charset="0"/>
            </a:endParaRPr>
          </a:p>
          <a:p>
            <a:pPr marL="171450" indent="-171450">
              <a:buFont typeface="Arial" panose="020B0604020202020204" pitchFamily="34" charset="0"/>
              <a:buChar char="•"/>
            </a:pPr>
            <a:r>
              <a:rPr lang="en-US" sz="1200" dirty="0">
                <a:solidFill>
                  <a:srgbClr val="000000">
                    <a:tint val="75000"/>
                  </a:srgbClr>
                </a:solidFill>
                <a:latin typeface="Corbel" panose="020B0503020204020204" pitchFamily="34" charset="0"/>
              </a:rPr>
              <a:t> </a:t>
            </a:r>
            <a:r>
              <a:rPr lang="en-US" sz="1200" dirty="0">
                <a:solidFill>
                  <a:srgbClr val="000000">
                    <a:tint val="75000"/>
                  </a:srgbClr>
                </a:solidFill>
                <a:latin typeface="Corbel" panose="020B0503020204020204" pitchFamily="34" charset="0"/>
                <a:hlinkClick r:id="rId13"/>
              </a:rPr>
              <a:t>Vaughan K, et al. </a:t>
            </a:r>
            <a:r>
              <a:rPr lang="en-US" sz="1200" i="1" dirty="0">
                <a:solidFill>
                  <a:srgbClr val="000000">
                    <a:tint val="75000"/>
                  </a:srgbClr>
                </a:solidFill>
                <a:latin typeface="Corbel" panose="020B0503020204020204" pitchFamily="34" charset="0"/>
                <a:hlinkClick r:id="rId13"/>
              </a:rPr>
              <a:t>Vaccine X.</a:t>
            </a:r>
            <a:r>
              <a:rPr lang="en-US" sz="1200" dirty="0">
                <a:solidFill>
                  <a:srgbClr val="000000">
                    <a:tint val="75000"/>
                  </a:srgbClr>
                </a:solidFill>
                <a:latin typeface="Corbel" panose="020B0503020204020204" pitchFamily="34" charset="0"/>
                <a:hlinkClick r:id="rId13"/>
              </a:rPr>
              <a:t> v.2. 2019. </a:t>
            </a:r>
            <a:endParaRPr lang="en-US" sz="1200" dirty="0">
              <a:solidFill>
                <a:srgbClr val="000000">
                  <a:tint val="75000"/>
                </a:srgbClr>
              </a:solidFill>
              <a:latin typeface="Corbel" panose="020B0503020204020204" pitchFamily="34" charset="0"/>
            </a:endParaRPr>
          </a:p>
          <a:p>
            <a:pPr algn="l"/>
            <a:endParaRPr lang="en-US" sz="1200" dirty="0">
              <a:latin typeface="Corbel" panose="020B0503020204020204" pitchFamily="34" charset="0"/>
            </a:endParaRPr>
          </a:p>
        </p:txBody>
      </p:sp>
      <p:pic>
        <p:nvPicPr>
          <p:cNvPr id="3" name="Picture 2" descr="A graph of different colored bars&#10;&#10;Description automatically generated">
            <a:extLst>
              <a:ext uri="{FF2B5EF4-FFF2-40B4-BE49-F238E27FC236}">
                <a16:creationId xmlns:a16="http://schemas.microsoft.com/office/drawing/2014/main" id="{2BAB45EF-F805-0BB7-236F-B8D2943ED811}"/>
              </a:ext>
            </a:extLst>
          </p:cNvPr>
          <p:cNvPicPr>
            <a:picLocks noChangeAspect="1"/>
          </p:cNvPicPr>
          <p:nvPr/>
        </p:nvPicPr>
        <p:blipFill>
          <a:blip r:embed="rId14"/>
          <a:stretch>
            <a:fillRect/>
          </a:stretch>
        </p:blipFill>
        <p:spPr>
          <a:xfrm>
            <a:off x="4374381" y="1410424"/>
            <a:ext cx="6731186" cy="3678389"/>
          </a:xfrm>
          <a:prstGeom prst="rect">
            <a:avLst/>
          </a:prstGeom>
        </p:spPr>
      </p:pic>
      <p:sp>
        <p:nvSpPr>
          <p:cNvPr id="20" name="TextBox 19">
            <a:extLst>
              <a:ext uri="{FF2B5EF4-FFF2-40B4-BE49-F238E27FC236}">
                <a16:creationId xmlns:a16="http://schemas.microsoft.com/office/drawing/2014/main" id="{0C0404A1-D9AB-FECC-6B42-12C3FDC924C8}"/>
              </a:ext>
            </a:extLst>
          </p:cNvPr>
          <p:cNvSpPr txBox="1"/>
          <p:nvPr/>
        </p:nvSpPr>
        <p:spPr>
          <a:xfrm>
            <a:off x="1131758" y="5043311"/>
            <a:ext cx="10370879" cy="307777"/>
          </a:xfrm>
          <a:prstGeom prst="rect">
            <a:avLst/>
          </a:prstGeom>
          <a:noFill/>
        </p:spPr>
        <p:txBody>
          <a:bodyPr wrap="square">
            <a:spAutoFit/>
          </a:bodyPr>
          <a:lstStyle/>
          <a:p>
            <a:pPr algn="l"/>
            <a:r>
              <a:rPr lang="en-US" sz="1400" dirty="0">
                <a:latin typeface="Corbel" panose="020B0503020204020204" pitchFamily="34" charset="0"/>
              </a:rPr>
              <a:t>Financial costs are direct monetary expenditures; opportunity costs are the values of resources that are reallocated from other purposes.  </a:t>
            </a:r>
          </a:p>
        </p:txBody>
      </p:sp>
      <p:sp>
        <p:nvSpPr>
          <p:cNvPr id="21" name="Footer Placeholder 2">
            <a:extLst>
              <a:ext uri="{FF2B5EF4-FFF2-40B4-BE49-F238E27FC236}">
                <a16:creationId xmlns:a16="http://schemas.microsoft.com/office/drawing/2014/main" id="{ED320A18-1793-EEB2-9A25-D3C2F098A817}"/>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Feb 2025</a:t>
            </a:r>
          </a:p>
        </p:txBody>
      </p:sp>
    </p:spTree>
    <p:extLst>
      <p:ext uri="{BB962C8B-B14F-4D97-AF65-F5344CB8AC3E}">
        <p14:creationId xmlns:p14="http://schemas.microsoft.com/office/powerpoint/2010/main" val="2670371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9889A9A-D9FD-E9D6-9949-178C969752AB}"/>
              </a:ext>
            </a:extLst>
          </p:cNvPr>
          <p:cNvSpPr>
            <a:spLocks noGrp="1"/>
          </p:cNvSpPr>
          <p:nvPr>
            <p:ph type="body" sz="quarter" idx="14"/>
          </p:nvPr>
        </p:nvSpPr>
        <p:spPr>
          <a:xfrm>
            <a:off x="1317492" y="1482640"/>
            <a:ext cx="4994801" cy="4631820"/>
          </a:xfrm>
        </p:spPr>
        <p:txBody>
          <a:bodyPr vert="horz" lIns="91440" tIns="45720" rIns="91440" bIns="45720" rtlCol="0" anchor="t">
            <a:noAutofit/>
          </a:bodyPr>
          <a:lstStyle/>
          <a:p>
            <a:pPr marL="0" indent="0">
              <a:spcAft>
                <a:spcPts val="600"/>
              </a:spcAft>
              <a:buNone/>
            </a:pPr>
            <a:r>
              <a:rPr lang="en-US" sz="1800" b="1" dirty="0">
                <a:solidFill>
                  <a:schemeClr val="tx2"/>
                </a:solidFill>
              </a:rPr>
              <a:t>What does existing evidence suggest?</a:t>
            </a:r>
          </a:p>
          <a:p>
            <a:pPr marL="233363" indent="-233363">
              <a:lnSpc>
                <a:spcPct val="100000"/>
              </a:lnSpc>
            </a:pPr>
            <a:r>
              <a:rPr lang="en-US" sz="1800" dirty="0"/>
              <a:t>Program delivery costs for RSV and other childhood and maternal vaccines may be similar.</a:t>
            </a:r>
          </a:p>
          <a:p>
            <a:pPr marL="0" indent="0">
              <a:lnSpc>
                <a:spcPct val="100000"/>
              </a:lnSpc>
              <a:spcAft>
                <a:spcPts val="600"/>
              </a:spcAft>
              <a:buNone/>
            </a:pPr>
            <a:r>
              <a:rPr lang="en-US" sz="1800" b="1" dirty="0">
                <a:solidFill>
                  <a:schemeClr val="tx2"/>
                </a:solidFill>
              </a:rPr>
              <a:t>What are the caveats?</a:t>
            </a:r>
          </a:p>
          <a:p>
            <a:pPr marL="233363" indent="-233363"/>
            <a:r>
              <a:rPr lang="en-US" sz="1800" dirty="0"/>
              <a:t>Generalizing existing program cost data for other childhood vaccines across settings / vaccines and applying these to RSV is difficult.</a:t>
            </a:r>
          </a:p>
          <a:p>
            <a:pPr marL="233045" indent="-233045"/>
            <a:r>
              <a:rPr lang="en-US" sz="1800" dirty="0">
                <a:latin typeface="Corbel"/>
              </a:rPr>
              <a:t>Older data from other maternal vaccines are less relevant to current landscape.</a:t>
            </a:r>
          </a:p>
          <a:p>
            <a:pPr marL="233363" indent="-233363"/>
            <a:r>
              <a:rPr lang="en-US" sz="1800" dirty="0"/>
              <a:t>RSV immunization program cost data are currently prospective because few LMICs are currently using RSV vaccines.</a:t>
            </a:r>
            <a:endParaRPr lang="en-US" sz="1000" b="1" dirty="0"/>
          </a:p>
        </p:txBody>
      </p:sp>
      <p:sp>
        <p:nvSpPr>
          <p:cNvPr id="7" name="Text Placeholder 1">
            <a:extLst>
              <a:ext uri="{FF2B5EF4-FFF2-40B4-BE49-F238E27FC236}">
                <a16:creationId xmlns:a16="http://schemas.microsoft.com/office/drawing/2014/main" id="{2D6AD49D-0C34-86F5-005C-D12F3CE50787}"/>
              </a:ext>
            </a:extLst>
          </p:cNvPr>
          <p:cNvSpPr txBox="1">
            <a:spLocks/>
          </p:cNvSpPr>
          <p:nvPr/>
        </p:nvSpPr>
        <p:spPr>
          <a:xfrm>
            <a:off x="761999" y="473336"/>
            <a:ext cx="10977881" cy="857800"/>
          </a:xfrm>
          <a:prstGeom prst="rect">
            <a:avLst/>
          </a:prstGeom>
        </p:spPr>
        <p:txBody>
          <a:bodyPr vert="horz" lIns="0" tIns="0" rIns="0" bIns="0" rtlCol="0" anchor="t">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200" kern="1200">
                <a:solidFill>
                  <a:schemeClr val="accent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buFont typeface="Arial" panose="020B0604020202020204" pitchFamily="34" charset="0"/>
              <a:buNone/>
            </a:pPr>
            <a:r>
              <a:rPr lang="en-US" sz="2400" b="1" dirty="0">
                <a:solidFill>
                  <a:srgbClr val="24245C"/>
                </a:solidFill>
                <a:ea typeface="+mj-ea"/>
                <a:cs typeface="+mj-cs"/>
              </a:rPr>
              <a:t>What to know about program delivery costs for RSV immunization</a:t>
            </a:r>
            <a:br>
              <a:rPr lang="en-US" sz="2400" b="1" dirty="0">
                <a:solidFill>
                  <a:srgbClr val="24245C"/>
                </a:solidFill>
                <a:ea typeface="+mj-ea"/>
                <a:cs typeface="+mj-cs"/>
              </a:rPr>
            </a:br>
            <a:endParaRPr lang="en-US" sz="2400" b="1" dirty="0">
              <a:solidFill>
                <a:srgbClr val="24245C"/>
              </a:solidFill>
              <a:ea typeface="+mj-ea"/>
              <a:cs typeface="+mj-cs"/>
            </a:endParaRPr>
          </a:p>
        </p:txBody>
      </p:sp>
      <p:sp>
        <p:nvSpPr>
          <p:cNvPr id="10" name="Text Placeholder 5">
            <a:extLst>
              <a:ext uri="{FF2B5EF4-FFF2-40B4-BE49-F238E27FC236}">
                <a16:creationId xmlns:a16="http://schemas.microsoft.com/office/drawing/2014/main" id="{6D0EF2BB-B212-BD95-A1F7-4F8D80747E8B}"/>
              </a:ext>
            </a:extLst>
          </p:cNvPr>
          <p:cNvSpPr txBox="1">
            <a:spLocks/>
          </p:cNvSpPr>
          <p:nvPr/>
        </p:nvSpPr>
        <p:spPr>
          <a:xfrm>
            <a:off x="6836549" y="1623701"/>
            <a:ext cx="4933447" cy="46318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0"/>
              </a:spcBef>
              <a:spcAft>
                <a:spcPts val="1800"/>
              </a:spcAft>
              <a:buClr>
                <a:schemeClr val="accent1"/>
              </a:buClr>
              <a:buFont typeface="Arial" panose="020B0604020202020204" pitchFamily="34" charset="0"/>
              <a:buChar char="•"/>
              <a:defRPr sz="16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4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200" b="1" dirty="0">
              <a:solidFill>
                <a:schemeClr val="accent1"/>
              </a:solidFill>
            </a:endParaRPr>
          </a:p>
          <a:p>
            <a:pPr marL="628650" lvl="1"/>
            <a:endParaRPr lang="en-US" sz="2000" dirty="0"/>
          </a:p>
          <a:p>
            <a:pPr marL="285750" indent="-285750">
              <a:spcAft>
                <a:spcPts val="900"/>
              </a:spcAft>
            </a:pPr>
            <a:endParaRPr lang="en-US" sz="1100" b="1" dirty="0"/>
          </a:p>
        </p:txBody>
      </p:sp>
      <p:sp>
        <p:nvSpPr>
          <p:cNvPr id="11" name="Text Placeholder 5">
            <a:extLst>
              <a:ext uri="{FF2B5EF4-FFF2-40B4-BE49-F238E27FC236}">
                <a16:creationId xmlns:a16="http://schemas.microsoft.com/office/drawing/2014/main" id="{D01BCDB9-90D2-4DCF-98BA-6149BA1A3A9A}"/>
              </a:ext>
            </a:extLst>
          </p:cNvPr>
          <p:cNvSpPr txBox="1">
            <a:spLocks/>
          </p:cNvSpPr>
          <p:nvPr/>
        </p:nvSpPr>
        <p:spPr>
          <a:xfrm>
            <a:off x="6642493" y="1482640"/>
            <a:ext cx="4933447" cy="51851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0"/>
              </a:spcBef>
              <a:spcAft>
                <a:spcPts val="1800"/>
              </a:spcAft>
              <a:buClr>
                <a:schemeClr val="accent1"/>
              </a:buClr>
              <a:buFont typeface="Arial" panose="020B0604020202020204" pitchFamily="34" charset="0"/>
              <a:buChar char="•"/>
              <a:defRPr sz="16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4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sz="1800" b="1" dirty="0">
                <a:solidFill>
                  <a:schemeClr val="tx2"/>
                </a:solidFill>
              </a:rPr>
              <a:t>What gaps will forthcoming data fill?</a:t>
            </a:r>
          </a:p>
          <a:p>
            <a:pPr marL="233363" indent="-225425">
              <a:lnSpc>
                <a:spcPct val="100000"/>
              </a:lnSpc>
            </a:pPr>
            <a:r>
              <a:rPr lang="en-US" sz="1800" dirty="0"/>
              <a:t>Identify potential differences in RSV program delivery costs compared to existing vaccine programs.</a:t>
            </a:r>
          </a:p>
          <a:p>
            <a:pPr marL="0" indent="0">
              <a:spcAft>
                <a:spcPts val="600"/>
              </a:spcAft>
              <a:buFont typeface="Arial" panose="020B0604020202020204" pitchFamily="34" charset="0"/>
              <a:buNone/>
            </a:pPr>
            <a:r>
              <a:rPr lang="en-US" sz="1800" b="1" dirty="0">
                <a:solidFill>
                  <a:schemeClr val="tx2"/>
                </a:solidFill>
              </a:rPr>
              <a:t>How can countries use this information?</a:t>
            </a:r>
          </a:p>
          <a:p>
            <a:pPr marL="233363" indent="-225425">
              <a:lnSpc>
                <a:spcPct val="100000"/>
              </a:lnSpc>
            </a:pPr>
            <a:r>
              <a:rPr lang="en-US" sz="1800" dirty="0"/>
              <a:t>Evaluate prospective RSV program delivery activities and costs in relation to existing activities and program costs. </a:t>
            </a:r>
          </a:p>
          <a:p>
            <a:pPr marL="0" indent="0">
              <a:lnSpc>
                <a:spcPct val="100000"/>
              </a:lnSpc>
              <a:spcAft>
                <a:spcPts val="600"/>
              </a:spcAft>
              <a:buNone/>
            </a:pPr>
            <a:r>
              <a:rPr lang="en-US" sz="1800" b="1" dirty="0">
                <a:solidFill>
                  <a:schemeClr val="tx2"/>
                </a:solidFill>
              </a:rPr>
              <a:t>Additional considerations</a:t>
            </a:r>
          </a:p>
          <a:p>
            <a:pPr marL="233363" lvl="1" indent="-225425">
              <a:lnSpc>
                <a:spcPct val="100000"/>
              </a:lnSpc>
              <a:spcBef>
                <a:spcPts val="0"/>
              </a:spcBef>
              <a:spcAft>
                <a:spcPts val="1800"/>
              </a:spcAft>
              <a:buClr>
                <a:schemeClr val="accent1"/>
              </a:buClr>
            </a:pPr>
            <a:r>
              <a:rPr lang="en-US" sz="1800" dirty="0"/>
              <a:t>Seasonal RSV immunization (if feasible) could result in similar health impact as year-round immunization, at lower cost.*  </a:t>
            </a:r>
          </a:p>
          <a:p>
            <a:pPr>
              <a:lnSpc>
                <a:spcPct val="100000"/>
              </a:lnSpc>
            </a:pPr>
            <a:endParaRPr lang="en-US" sz="1800" dirty="0">
              <a:highlight>
                <a:srgbClr val="FFFF00"/>
              </a:highlight>
            </a:endParaRPr>
          </a:p>
          <a:p>
            <a:pPr marL="0" indent="0">
              <a:lnSpc>
                <a:spcPct val="100000"/>
              </a:lnSpc>
              <a:buNone/>
            </a:pPr>
            <a:endParaRPr lang="en-US" sz="1800" dirty="0"/>
          </a:p>
          <a:p>
            <a:pPr marL="285750" indent="-285750">
              <a:spcAft>
                <a:spcPts val="900"/>
              </a:spcAft>
            </a:pPr>
            <a:endParaRPr lang="en-US" sz="1000" b="1" dirty="0"/>
          </a:p>
        </p:txBody>
      </p:sp>
      <p:sp>
        <p:nvSpPr>
          <p:cNvPr id="15" name="TextBox 14">
            <a:extLst>
              <a:ext uri="{FF2B5EF4-FFF2-40B4-BE49-F238E27FC236}">
                <a16:creationId xmlns:a16="http://schemas.microsoft.com/office/drawing/2014/main" id="{40D39E2E-2F0C-6568-8AF5-240F2A40845D}"/>
              </a:ext>
            </a:extLst>
          </p:cNvPr>
          <p:cNvSpPr txBox="1"/>
          <p:nvPr/>
        </p:nvSpPr>
        <p:spPr>
          <a:xfrm>
            <a:off x="1106807" y="6517268"/>
            <a:ext cx="7086600" cy="548640"/>
          </a:xfrm>
          <a:prstGeom prst="rect">
            <a:avLst/>
          </a:prstGeom>
          <a:noFill/>
        </p:spPr>
        <p:txBody>
          <a:bodyPr wrap="square" lIns="0" tIns="0" rIns="0" bIns="0" rtlCol="0">
            <a:noAutofit/>
          </a:bodyPr>
          <a:lstStyle/>
          <a:p>
            <a:r>
              <a:rPr lang="en-US" sz="1000" dirty="0">
                <a:solidFill>
                  <a:srgbClr val="000000">
                    <a:tint val="75000"/>
                  </a:srgbClr>
                </a:solidFill>
                <a:latin typeface="Corbel" panose="020B0503020204020204" pitchFamily="34" charset="0"/>
              </a:rPr>
              <a:t>*References: </a:t>
            </a:r>
            <a:r>
              <a:rPr lang="fr-FR" sz="1000" dirty="0">
                <a:solidFill>
                  <a:srgbClr val="000000">
                    <a:tint val="75000"/>
                  </a:srgbClr>
                </a:solidFill>
                <a:latin typeface="Corbel" panose="020B0503020204020204" pitchFamily="34" charset="0"/>
                <a:hlinkClick r:id="rId3"/>
              </a:rPr>
              <a:t>Li Y, et al. Lancet ID. 21(9): 2021;</a:t>
            </a:r>
            <a:endParaRPr lang="en-US" sz="1000" dirty="0">
              <a:solidFill>
                <a:srgbClr val="000000">
                  <a:tint val="75000"/>
                </a:srgbClr>
              </a:solidFill>
              <a:latin typeface="Corbel" panose="020B0503020204020204" pitchFamily="34" charset="0"/>
            </a:endParaRPr>
          </a:p>
          <a:p>
            <a:r>
              <a:rPr lang="en-US" sz="1000" dirty="0" err="1">
                <a:solidFill>
                  <a:srgbClr val="000000">
                    <a:tint val="75000"/>
                  </a:srgbClr>
                </a:solidFill>
                <a:latin typeface="Corbel" panose="020B0503020204020204" pitchFamily="34" charset="0"/>
                <a:hlinkClick r:id="rId4"/>
              </a:rPr>
              <a:t>Guiñazú</a:t>
            </a:r>
            <a:r>
              <a:rPr lang="en-US" sz="1000" dirty="0">
                <a:solidFill>
                  <a:srgbClr val="000000">
                    <a:tint val="75000"/>
                  </a:srgbClr>
                </a:solidFill>
                <a:latin typeface="Corbel" panose="020B0503020204020204" pitchFamily="34" charset="0"/>
                <a:hlinkClick r:id="rId4"/>
              </a:rPr>
              <a:t> G et al. </a:t>
            </a:r>
            <a:r>
              <a:rPr lang="en-US" sz="1000" i="1" dirty="0">
                <a:solidFill>
                  <a:srgbClr val="000000">
                    <a:tint val="75000"/>
                  </a:srgbClr>
                </a:solidFill>
                <a:latin typeface="Corbel" panose="020B0503020204020204" pitchFamily="34" charset="0"/>
                <a:hlinkClick r:id="rId4"/>
              </a:rPr>
              <a:t>Vaccine.</a:t>
            </a:r>
            <a:r>
              <a:rPr lang="en-US" sz="1000" dirty="0">
                <a:solidFill>
                  <a:srgbClr val="000000">
                    <a:tint val="75000"/>
                  </a:srgbClr>
                </a:solidFill>
                <a:latin typeface="Corbel" panose="020B0503020204020204" pitchFamily="34" charset="0"/>
                <a:hlinkClick r:id="rId4"/>
              </a:rPr>
              <a:t> 42(23): 2024. </a:t>
            </a:r>
            <a:endParaRPr lang="en-US" sz="1000" dirty="0">
              <a:solidFill>
                <a:srgbClr val="000000">
                  <a:tint val="75000"/>
                </a:srgbClr>
              </a:solidFill>
              <a:latin typeface="Corbel" panose="020B0503020204020204" pitchFamily="34" charset="0"/>
            </a:endParaRPr>
          </a:p>
        </p:txBody>
      </p:sp>
      <p:sp>
        <p:nvSpPr>
          <p:cNvPr id="2" name="TextBox 1">
            <a:extLst>
              <a:ext uri="{FF2B5EF4-FFF2-40B4-BE49-F238E27FC236}">
                <a16:creationId xmlns:a16="http://schemas.microsoft.com/office/drawing/2014/main" id="{BAEA3166-1296-7E5D-3F01-5D67254341B5}"/>
              </a:ext>
            </a:extLst>
          </p:cNvPr>
          <p:cNvSpPr txBox="1"/>
          <p:nvPr/>
        </p:nvSpPr>
        <p:spPr>
          <a:xfrm>
            <a:off x="1224267" y="1406157"/>
            <a:ext cx="4871733" cy="369332"/>
          </a:xfrm>
          <a:prstGeom prst="rect">
            <a:avLst/>
          </a:prstGeom>
          <a:solidFill>
            <a:schemeClr val="tx2"/>
          </a:solidFill>
        </p:spPr>
        <p:txBody>
          <a:bodyPr wrap="square">
            <a:spAutoFit/>
          </a:bodyPr>
          <a:lstStyle/>
          <a:p>
            <a:pPr marL="465138">
              <a:spcAft>
                <a:spcPts val="600"/>
              </a:spcAft>
              <a:buFont typeface="Arial" panose="020B0604020202020204" pitchFamily="34" charset="0"/>
              <a:buNone/>
            </a:pPr>
            <a:r>
              <a:rPr lang="en-US" sz="1800" b="1" dirty="0">
                <a:solidFill>
                  <a:schemeClr val="bg1"/>
                </a:solidFill>
              </a:rPr>
              <a:t>What does existing evidence suggest?</a:t>
            </a:r>
          </a:p>
        </p:txBody>
      </p:sp>
      <p:sp>
        <p:nvSpPr>
          <p:cNvPr id="3" name="TextBox 2">
            <a:extLst>
              <a:ext uri="{FF2B5EF4-FFF2-40B4-BE49-F238E27FC236}">
                <a16:creationId xmlns:a16="http://schemas.microsoft.com/office/drawing/2014/main" id="{673CEC89-7154-DB1E-1352-5E3AF283D715}"/>
              </a:ext>
            </a:extLst>
          </p:cNvPr>
          <p:cNvSpPr txBox="1"/>
          <p:nvPr/>
        </p:nvSpPr>
        <p:spPr>
          <a:xfrm>
            <a:off x="1224267" y="2567838"/>
            <a:ext cx="4871733" cy="369332"/>
          </a:xfrm>
          <a:prstGeom prst="rect">
            <a:avLst/>
          </a:prstGeom>
          <a:solidFill>
            <a:schemeClr val="tx2"/>
          </a:solidFill>
        </p:spPr>
        <p:txBody>
          <a:bodyPr wrap="square">
            <a:spAutoFit/>
          </a:bodyPr>
          <a:lstStyle/>
          <a:p>
            <a:pPr marL="465138">
              <a:spcAft>
                <a:spcPts val="600"/>
              </a:spcAft>
              <a:buFont typeface="Arial" panose="020B0604020202020204" pitchFamily="34" charset="0"/>
              <a:buNone/>
            </a:pPr>
            <a:r>
              <a:rPr lang="en-US" sz="1800" b="1" dirty="0">
                <a:solidFill>
                  <a:schemeClr val="bg1"/>
                </a:solidFill>
              </a:rPr>
              <a:t>Caveats?</a:t>
            </a:r>
          </a:p>
        </p:txBody>
      </p:sp>
      <p:sp>
        <p:nvSpPr>
          <p:cNvPr id="4" name="TextBox 3">
            <a:extLst>
              <a:ext uri="{FF2B5EF4-FFF2-40B4-BE49-F238E27FC236}">
                <a16:creationId xmlns:a16="http://schemas.microsoft.com/office/drawing/2014/main" id="{8E74F631-6F0F-F528-98E5-22F8C83AFB97}"/>
              </a:ext>
            </a:extLst>
          </p:cNvPr>
          <p:cNvSpPr txBox="1"/>
          <p:nvPr/>
        </p:nvSpPr>
        <p:spPr>
          <a:xfrm>
            <a:off x="6481836" y="1406157"/>
            <a:ext cx="5085217" cy="369332"/>
          </a:xfrm>
          <a:prstGeom prst="rect">
            <a:avLst/>
          </a:prstGeom>
          <a:solidFill>
            <a:schemeClr val="tx2"/>
          </a:solidFill>
        </p:spPr>
        <p:txBody>
          <a:bodyPr wrap="square">
            <a:spAutoFit/>
          </a:bodyPr>
          <a:lstStyle/>
          <a:p>
            <a:pPr marL="465138">
              <a:spcAft>
                <a:spcPts val="600"/>
              </a:spcAft>
              <a:buFont typeface="Arial" panose="020B0604020202020204" pitchFamily="34" charset="0"/>
              <a:buNone/>
            </a:pPr>
            <a:r>
              <a:rPr lang="en-US" sz="1800" b="1" dirty="0">
                <a:solidFill>
                  <a:schemeClr val="bg1"/>
                </a:solidFill>
              </a:rPr>
              <a:t>What gaps will emerging data fill?</a:t>
            </a:r>
          </a:p>
        </p:txBody>
      </p:sp>
      <p:sp>
        <p:nvSpPr>
          <p:cNvPr id="5" name="TextBox 4">
            <a:extLst>
              <a:ext uri="{FF2B5EF4-FFF2-40B4-BE49-F238E27FC236}">
                <a16:creationId xmlns:a16="http://schemas.microsoft.com/office/drawing/2014/main" id="{E9DBA46F-3F96-392F-7ECE-61346297ADDF}"/>
              </a:ext>
            </a:extLst>
          </p:cNvPr>
          <p:cNvSpPr txBox="1"/>
          <p:nvPr/>
        </p:nvSpPr>
        <p:spPr>
          <a:xfrm>
            <a:off x="6481837" y="2826381"/>
            <a:ext cx="5094104" cy="369332"/>
          </a:xfrm>
          <a:prstGeom prst="rect">
            <a:avLst/>
          </a:prstGeom>
          <a:solidFill>
            <a:schemeClr val="tx2"/>
          </a:solidFill>
        </p:spPr>
        <p:txBody>
          <a:bodyPr wrap="square">
            <a:spAutoFit/>
          </a:bodyPr>
          <a:lstStyle/>
          <a:p>
            <a:pPr marL="465138">
              <a:spcAft>
                <a:spcPts val="600"/>
              </a:spcAft>
              <a:buFont typeface="Arial" panose="020B0604020202020204" pitchFamily="34" charset="0"/>
              <a:buNone/>
            </a:pPr>
            <a:r>
              <a:rPr lang="en-US" sz="1800" b="1" dirty="0">
                <a:solidFill>
                  <a:schemeClr val="bg1"/>
                </a:solidFill>
              </a:rPr>
              <a:t>How can countries use this information?</a:t>
            </a:r>
          </a:p>
        </p:txBody>
      </p:sp>
      <p:sp>
        <p:nvSpPr>
          <p:cNvPr id="8" name="TextBox 7">
            <a:extLst>
              <a:ext uri="{FF2B5EF4-FFF2-40B4-BE49-F238E27FC236}">
                <a16:creationId xmlns:a16="http://schemas.microsoft.com/office/drawing/2014/main" id="{B76ACCD7-CC66-8129-5EC4-07267608713C}"/>
              </a:ext>
            </a:extLst>
          </p:cNvPr>
          <p:cNvSpPr txBox="1"/>
          <p:nvPr/>
        </p:nvSpPr>
        <p:spPr>
          <a:xfrm>
            <a:off x="6481837" y="4168810"/>
            <a:ext cx="5094104" cy="369332"/>
          </a:xfrm>
          <a:prstGeom prst="rect">
            <a:avLst/>
          </a:prstGeom>
          <a:solidFill>
            <a:schemeClr val="tx2"/>
          </a:solidFill>
        </p:spPr>
        <p:txBody>
          <a:bodyPr wrap="square">
            <a:spAutoFit/>
          </a:bodyPr>
          <a:lstStyle/>
          <a:p>
            <a:pPr marL="465138">
              <a:spcAft>
                <a:spcPts val="600"/>
              </a:spcAft>
              <a:buFont typeface="Arial" panose="020B0604020202020204" pitchFamily="34" charset="0"/>
              <a:buNone/>
            </a:pPr>
            <a:r>
              <a:rPr lang="en-US" sz="1800" b="1" dirty="0">
                <a:solidFill>
                  <a:schemeClr val="bg1"/>
                </a:solidFill>
              </a:rPr>
              <a:t>Additional considerations</a:t>
            </a:r>
          </a:p>
        </p:txBody>
      </p:sp>
      <p:pic>
        <p:nvPicPr>
          <p:cNvPr id="9" name="Picture 8" descr="A black and white flag&#10;&#10;Description automatically generated">
            <a:extLst>
              <a:ext uri="{FF2B5EF4-FFF2-40B4-BE49-F238E27FC236}">
                <a16:creationId xmlns:a16="http://schemas.microsoft.com/office/drawing/2014/main" id="{32BDCB70-F099-AC49-F11D-EEDA4A29457A}"/>
              </a:ext>
            </a:extLst>
          </p:cNvPr>
          <p:cNvPicPr>
            <a:picLocks noChangeAspect="1"/>
          </p:cNvPicPr>
          <p:nvPr/>
        </p:nvPicPr>
        <p:blipFill>
          <a:blip r:embed="rId5"/>
          <a:stretch>
            <a:fillRect/>
          </a:stretch>
        </p:blipFill>
        <p:spPr>
          <a:xfrm>
            <a:off x="6638691" y="4239176"/>
            <a:ext cx="203200" cy="228600"/>
          </a:xfrm>
          <a:prstGeom prst="rect">
            <a:avLst/>
          </a:prstGeom>
        </p:spPr>
      </p:pic>
      <p:pic>
        <p:nvPicPr>
          <p:cNvPr id="12" name="Picture 11" descr="A white exclamation mark in a triangle&#10;&#10;Description automatically generated">
            <a:extLst>
              <a:ext uri="{FF2B5EF4-FFF2-40B4-BE49-F238E27FC236}">
                <a16:creationId xmlns:a16="http://schemas.microsoft.com/office/drawing/2014/main" id="{6EE9BBAB-2E15-4261-B325-A7A3E4389058}"/>
              </a:ext>
            </a:extLst>
          </p:cNvPr>
          <p:cNvPicPr>
            <a:picLocks noChangeAspect="1"/>
          </p:cNvPicPr>
          <p:nvPr/>
        </p:nvPicPr>
        <p:blipFill>
          <a:blip r:embed="rId6"/>
          <a:stretch>
            <a:fillRect/>
          </a:stretch>
        </p:blipFill>
        <p:spPr>
          <a:xfrm>
            <a:off x="1324844" y="2663604"/>
            <a:ext cx="215900" cy="177800"/>
          </a:xfrm>
          <a:prstGeom prst="rect">
            <a:avLst/>
          </a:prstGeom>
        </p:spPr>
      </p:pic>
      <p:pic>
        <p:nvPicPr>
          <p:cNvPr id="13" name="Picture 12" descr="A white outline of a magnifying glass&#10;&#10;Description automatically generated">
            <a:extLst>
              <a:ext uri="{FF2B5EF4-FFF2-40B4-BE49-F238E27FC236}">
                <a16:creationId xmlns:a16="http://schemas.microsoft.com/office/drawing/2014/main" id="{B3FDFBA5-8309-3DA3-050D-113FA6F0A764}"/>
              </a:ext>
            </a:extLst>
          </p:cNvPr>
          <p:cNvPicPr>
            <a:picLocks noChangeAspect="1"/>
          </p:cNvPicPr>
          <p:nvPr/>
        </p:nvPicPr>
        <p:blipFill>
          <a:blip r:embed="rId7"/>
          <a:stretch>
            <a:fillRect/>
          </a:stretch>
        </p:blipFill>
        <p:spPr>
          <a:xfrm>
            <a:off x="1312144" y="1485667"/>
            <a:ext cx="210312" cy="210312"/>
          </a:xfrm>
          <a:prstGeom prst="rect">
            <a:avLst/>
          </a:prstGeom>
        </p:spPr>
      </p:pic>
      <p:pic>
        <p:nvPicPr>
          <p:cNvPr id="16" name="Picture 15">
            <a:extLst>
              <a:ext uri="{FF2B5EF4-FFF2-40B4-BE49-F238E27FC236}">
                <a16:creationId xmlns:a16="http://schemas.microsoft.com/office/drawing/2014/main" id="{7D11D2CC-0199-AD0C-4D41-42102CC49562}"/>
              </a:ext>
            </a:extLst>
          </p:cNvPr>
          <p:cNvPicPr>
            <a:picLocks noChangeAspect="1"/>
          </p:cNvPicPr>
          <p:nvPr/>
        </p:nvPicPr>
        <p:blipFill>
          <a:blip r:embed="rId8"/>
          <a:stretch>
            <a:fillRect/>
          </a:stretch>
        </p:blipFill>
        <p:spPr>
          <a:xfrm>
            <a:off x="6555785" y="1508179"/>
            <a:ext cx="351239" cy="165289"/>
          </a:xfrm>
          <a:prstGeom prst="rect">
            <a:avLst/>
          </a:prstGeom>
        </p:spPr>
      </p:pic>
      <p:pic>
        <p:nvPicPr>
          <p:cNvPr id="17" name="Picture 16" descr="A black and white logo&#10;&#10;Description automatically generated">
            <a:extLst>
              <a:ext uri="{FF2B5EF4-FFF2-40B4-BE49-F238E27FC236}">
                <a16:creationId xmlns:a16="http://schemas.microsoft.com/office/drawing/2014/main" id="{55996ED3-6D78-B0DD-FADB-C02DA863A796}"/>
              </a:ext>
            </a:extLst>
          </p:cNvPr>
          <p:cNvPicPr>
            <a:picLocks noChangeAspect="1"/>
          </p:cNvPicPr>
          <p:nvPr/>
        </p:nvPicPr>
        <p:blipFill>
          <a:blip r:embed="rId9"/>
          <a:stretch>
            <a:fillRect/>
          </a:stretch>
        </p:blipFill>
        <p:spPr>
          <a:xfrm>
            <a:off x="6632341" y="2923261"/>
            <a:ext cx="215900" cy="190500"/>
          </a:xfrm>
          <a:prstGeom prst="rect">
            <a:avLst/>
          </a:prstGeom>
        </p:spPr>
      </p:pic>
      <p:sp>
        <p:nvSpPr>
          <p:cNvPr id="18" name="Footer Placeholder 2">
            <a:extLst>
              <a:ext uri="{FF2B5EF4-FFF2-40B4-BE49-F238E27FC236}">
                <a16:creationId xmlns:a16="http://schemas.microsoft.com/office/drawing/2014/main" id="{618B3CC3-D7A3-53D8-3E31-A25D67BFFCFB}"/>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Feb 2025</a:t>
            </a:r>
          </a:p>
        </p:txBody>
      </p:sp>
    </p:spTree>
    <p:extLst>
      <p:ext uri="{BB962C8B-B14F-4D97-AF65-F5344CB8AC3E}">
        <p14:creationId xmlns:p14="http://schemas.microsoft.com/office/powerpoint/2010/main" val="3769223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nk rectangular object with a pointed top&#10;&#10;Description automatically generated">
            <a:extLst>
              <a:ext uri="{FF2B5EF4-FFF2-40B4-BE49-F238E27FC236}">
                <a16:creationId xmlns:a16="http://schemas.microsoft.com/office/drawing/2014/main" id="{99C50803-66FC-D7D9-6711-92FC707B8439}"/>
              </a:ext>
            </a:extLst>
          </p:cNvPr>
          <p:cNvPicPr>
            <a:picLocks noChangeAspect="1"/>
          </p:cNvPicPr>
          <p:nvPr/>
        </p:nvPicPr>
        <p:blipFill>
          <a:blip r:embed="rId3"/>
          <a:stretch>
            <a:fillRect/>
          </a:stretch>
        </p:blipFill>
        <p:spPr>
          <a:xfrm>
            <a:off x="1577216" y="4531235"/>
            <a:ext cx="4235110" cy="1068316"/>
          </a:xfrm>
          <a:prstGeom prst="rect">
            <a:avLst/>
          </a:prstGeom>
        </p:spPr>
      </p:pic>
      <p:sp>
        <p:nvSpPr>
          <p:cNvPr id="7" name="Text Placeholder 1">
            <a:extLst>
              <a:ext uri="{FF2B5EF4-FFF2-40B4-BE49-F238E27FC236}">
                <a16:creationId xmlns:a16="http://schemas.microsoft.com/office/drawing/2014/main" id="{ED41D444-35B4-B5E2-49C5-805B746A796A}"/>
              </a:ext>
            </a:extLst>
          </p:cNvPr>
          <p:cNvSpPr>
            <a:spLocks noGrp="1"/>
          </p:cNvSpPr>
          <p:nvPr>
            <p:ph type="body" sz="quarter" idx="13"/>
          </p:nvPr>
        </p:nvSpPr>
        <p:spPr>
          <a:xfrm>
            <a:off x="761999" y="473336"/>
            <a:ext cx="10740639" cy="857800"/>
          </a:xfrm>
        </p:spPr>
        <p:txBody>
          <a:bodyPr vert="horz" lIns="0" tIns="0" rIns="0" bIns="0" rtlCol="0" anchor="t">
            <a:normAutofit fontScale="92500" lnSpcReduction="10000"/>
          </a:bodyPr>
          <a:lstStyle/>
          <a:p>
            <a:pPr marL="342900" lvl="1" indent="0">
              <a:buNone/>
            </a:pPr>
            <a:r>
              <a:rPr lang="en-US" sz="2600" b="1" dirty="0">
                <a:solidFill>
                  <a:schemeClr val="accent5"/>
                </a:solidFill>
                <a:ea typeface="+mj-ea"/>
                <a:cs typeface="+mj-cs"/>
              </a:rPr>
              <a:t>Costs of RSV illness</a:t>
            </a:r>
          </a:p>
          <a:p>
            <a:pPr marL="342900" lvl="1" indent="0">
              <a:buNone/>
            </a:pPr>
            <a:r>
              <a:rPr lang="en-US" sz="2100" dirty="0">
                <a:solidFill>
                  <a:schemeClr val="accent5"/>
                </a:solidFill>
                <a:ea typeface="+mj-ea"/>
                <a:cs typeface="+mj-cs"/>
              </a:rPr>
              <a:t>understanding current treatment costs that could be averted through RSV immunization</a:t>
            </a:r>
            <a:br>
              <a:rPr lang="en-US" sz="2100" b="1" dirty="0">
                <a:solidFill>
                  <a:schemeClr val="accent5"/>
                </a:solidFill>
                <a:ea typeface="+mj-ea"/>
                <a:cs typeface="+mj-cs"/>
              </a:rPr>
            </a:br>
            <a:endParaRPr lang="en-US" sz="2100" dirty="0">
              <a:solidFill>
                <a:schemeClr val="accent5"/>
              </a:solidFill>
              <a:ea typeface="+mj-ea"/>
              <a:cs typeface="+mj-cs"/>
            </a:endParaRPr>
          </a:p>
        </p:txBody>
      </p:sp>
      <p:sp>
        <p:nvSpPr>
          <p:cNvPr id="10" name="Text Placeholder 5">
            <a:extLst>
              <a:ext uri="{FF2B5EF4-FFF2-40B4-BE49-F238E27FC236}">
                <a16:creationId xmlns:a16="http://schemas.microsoft.com/office/drawing/2014/main" id="{1CAD3E26-686F-ACA1-2E59-3B0FF80FF96D}"/>
              </a:ext>
            </a:extLst>
          </p:cNvPr>
          <p:cNvSpPr>
            <a:spLocks noGrp="1"/>
          </p:cNvSpPr>
          <p:nvPr>
            <p:ph type="body" sz="quarter" idx="14"/>
          </p:nvPr>
        </p:nvSpPr>
        <p:spPr>
          <a:xfrm>
            <a:off x="6355093" y="1832398"/>
            <a:ext cx="5147545" cy="4416002"/>
          </a:xfrm>
        </p:spPr>
        <p:txBody>
          <a:bodyPr>
            <a:normAutofit fontScale="85000" lnSpcReduction="10000"/>
          </a:bodyPr>
          <a:lstStyle/>
          <a:p>
            <a:pPr marL="0" indent="-57150">
              <a:spcAft>
                <a:spcPts val="600"/>
              </a:spcAft>
              <a:buNone/>
            </a:pPr>
            <a:r>
              <a:rPr lang="en-US" sz="2000" b="1" dirty="0">
                <a:solidFill>
                  <a:schemeClr val="accent5"/>
                </a:solidFill>
              </a:rPr>
              <a:t>What do costs of illness/care entail?</a:t>
            </a:r>
          </a:p>
          <a:p>
            <a:pPr marL="231775" indent="-288925"/>
            <a:r>
              <a:rPr lang="en-US" sz="2000" dirty="0"/>
              <a:t>All the costs associated with treating RSV such as, </a:t>
            </a:r>
          </a:p>
          <a:p>
            <a:pPr marL="688975" lvl="1" indent="-288925"/>
            <a:r>
              <a:rPr lang="en-US" sz="1800" dirty="0"/>
              <a:t>medicines, staff salaries, laboratory tests, transportation to the health care facility, and time lost by patients and caregivers. </a:t>
            </a:r>
          </a:p>
          <a:p>
            <a:pPr marL="0" indent="0">
              <a:spcAft>
                <a:spcPts val="600"/>
              </a:spcAft>
              <a:buNone/>
            </a:pPr>
            <a:br>
              <a:rPr lang="en-US" sz="2000" b="1" dirty="0">
                <a:solidFill>
                  <a:schemeClr val="accent2"/>
                </a:solidFill>
              </a:rPr>
            </a:br>
            <a:r>
              <a:rPr lang="en-US" sz="2000" b="1" dirty="0">
                <a:solidFill>
                  <a:schemeClr val="accent5"/>
                </a:solidFill>
              </a:rPr>
              <a:t>How can this inform decision-making?</a:t>
            </a:r>
          </a:p>
          <a:p>
            <a:pPr marL="279400" indent="-279400">
              <a:lnSpc>
                <a:spcPct val="120000"/>
              </a:lnSpc>
            </a:pPr>
            <a:r>
              <a:rPr lang="en-US" sz="2000" dirty="0"/>
              <a:t>Governments and households in every country in the world incur significant RSV illness costs. </a:t>
            </a:r>
          </a:p>
          <a:p>
            <a:pPr marL="279400" indent="-279400">
              <a:lnSpc>
                <a:spcPct val="120000"/>
              </a:lnSpc>
            </a:pPr>
            <a:r>
              <a:rPr lang="en-US" sz="2000" dirty="0"/>
              <a:t>Understanding the magnitude or RSV illness costs helps decision makers grasp</a:t>
            </a:r>
          </a:p>
          <a:p>
            <a:pPr marL="688975" lvl="1" indent="-288925"/>
            <a:r>
              <a:rPr lang="en-US" sz="1800" dirty="0"/>
              <a:t>the scale of the current problem</a:t>
            </a:r>
          </a:p>
          <a:p>
            <a:pPr marL="688975" lvl="1" indent="-288925"/>
            <a:r>
              <a:rPr lang="en-US" sz="1800" dirty="0"/>
              <a:t>how RSV immunization can reduce or avert the costs of RSV illnesses for the government and households. </a:t>
            </a:r>
            <a:endParaRPr lang="en-US" sz="850" b="1" dirty="0"/>
          </a:p>
        </p:txBody>
      </p:sp>
      <p:grpSp>
        <p:nvGrpSpPr>
          <p:cNvPr id="4" name="Group 3">
            <a:extLst>
              <a:ext uri="{FF2B5EF4-FFF2-40B4-BE49-F238E27FC236}">
                <a16:creationId xmlns:a16="http://schemas.microsoft.com/office/drawing/2014/main" id="{BF7302B1-D6F8-24DA-9025-570DF93338DD}"/>
              </a:ext>
            </a:extLst>
          </p:cNvPr>
          <p:cNvGrpSpPr/>
          <p:nvPr/>
        </p:nvGrpSpPr>
        <p:grpSpPr>
          <a:xfrm>
            <a:off x="1607068" y="1919212"/>
            <a:ext cx="4108360" cy="1619432"/>
            <a:chOff x="1109969" y="1629500"/>
            <a:chExt cx="5470039" cy="2156178"/>
          </a:xfrm>
        </p:grpSpPr>
        <p:pic>
          <p:nvPicPr>
            <p:cNvPr id="6" name="Picture 5">
              <a:extLst>
                <a:ext uri="{FF2B5EF4-FFF2-40B4-BE49-F238E27FC236}">
                  <a16:creationId xmlns:a16="http://schemas.microsoft.com/office/drawing/2014/main" id="{1E2653B5-2F51-61E1-5844-825287CDB45D}"/>
                </a:ext>
              </a:extLst>
            </p:cNvPr>
            <p:cNvPicPr>
              <a:picLocks noChangeAspect="1"/>
            </p:cNvPicPr>
            <p:nvPr/>
          </p:nvPicPr>
          <p:blipFill>
            <a:blip r:embed="rId4"/>
            <a:srcRect/>
            <a:stretch/>
          </p:blipFill>
          <p:spPr>
            <a:xfrm>
              <a:off x="3853169" y="1629500"/>
              <a:ext cx="2726839" cy="2146123"/>
            </a:xfrm>
            <a:prstGeom prst="rect">
              <a:avLst/>
            </a:prstGeom>
          </p:spPr>
        </p:pic>
        <p:pic>
          <p:nvPicPr>
            <p:cNvPr id="8" name="Picture 7">
              <a:extLst>
                <a:ext uri="{FF2B5EF4-FFF2-40B4-BE49-F238E27FC236}">
                  <a16:creationId xmlns:a16="http://schemas.microsoft.com/office/drawing/2014/main" id="{C5029FA7-B32D-E989-3B27-EF0B849BE8F1}"/>
                </a:ext>
              </a:extLst>
            </p:cNvPr>
            <p:cNvPicPr>
              <a:picLocks noChangeAspect="1"/>
            </p:cNvPicPr>
            <p:nvPr/>
          </p:nvPicPr>
          <p:blipFill>
            <a:blip r:embed="rId5"/>
            <a:srcRect/>
            <a:stretch/>
          </p:blipFill>
          <p:spPr>
            <a:xfrm>
              <a:off x="1109969" y="1629500"/>
              <a:ext cx="2739614" cy="2156178"/>
            </a:xfrm>
            <a:prstGeom prst="rect">
              <a:avLst/>
            </a:prstGeom>
          </p:spPr>
        </p:pic>
      </p:grpSp>
      <p:sp>
        <p:nvSpPr>
          <p:cNvPr id="9" name="TextBox 8">
            <a:extLst>
              <a:ext uri="{FF2B5EF4-FFF2-40B4-BE49-F238E27FC236}">
                <a16:creationId xmlns:a16="http://schemas.microsoft.com/office/drawing/2014/main" id="{706EBABF-3B0C-1A52-D6D7-77C9EFD85DF3}"/>
              </a:ext>
            </a:extLst>
          </p:cNvPr>
          <p:cNvSpPr txBox="1"/>
          <p:nvPr/>
        </p:nvSpPr>
        <p:spPr>
          <a:xfrm>
            <a:off x="1773632" y="2331863"/>
            <a:ext cx="1667492" cy="646331"/>
          </a:xfrm>
          <a:prstGeom prst="rect">
            <a:avLst/>
          </a:prstGeom>
          <a:noFill/>
        </p:spPr>
        <p:txBody>
          <a:bodyPr wrap="square">
            <a:spAutoFit/>
          </a:bodyPr>
          <a:lstStyle/>
          <a:p>
            <a:pPr algn="ctr"/>
            <a:r>
              <a:rPr lang="en-US" sz="1800" dirty="0">
                <a:solidFill>
                  <a:schemeClr val="accent2"/>
                </a:solidFill>
                <a:latin typeface="Corbel" panose="020B0503020204020204" pitchFamily="34" charset="0"/>
              </a:rPr>
              <a:t>Cost of Immunization</a:t>
            </a:r>
          </a:p>
        </p:txBody>
      </p:sp>
      <p:sp>
        <p:nvSpPr>
          <p:cNvPr id="11" name="TextBox 10">
            <a:extLst>
              <a:ext uri="{FF2B5EF4-FFF2-40B4-BE49-F238E27FC236}">
                <a16:creationId xmlns:a16="http://schemas.microsoft.com/office/drawing/2014/main" id="{59FADD12-D996-0624-03A8-0D2E257BEC2F}"/>
              </a:ext>
            </a:extLst>
          </p:cNvPr>
          <p:cNvSpPr txBox="1"/>
          <p:nvPr/>
        </p:nvSpPr>
        <p:spPr>
          <a:xfrm>
            <a:off x="1070221" y="3698980"/>
            <a:ext cx="5025779" cy="624217"/>
          </a:xfrm>
          <a:prstGeom prst="rect">
            <a:avLst/>
          </a:prstGeom>
          <a:solidFill>
            <a:schemeClr val="accent4">
              <a:lumMod val="20000"/>
              <a:lumOff val="80000"/>
            </a:schemeClr>
          </a:solidFill>
        </p:spPr>
        <p:txBody>
          <a:bodyPr wrap="square" lIns="0" tIns="0" rIns="0" bIns="0" rtlCol="0" anchor="ctr" anchorCtr="0">
            <a:noAutofit/>
          </a:bodyPr>
          <a:lstStyle/>
          <a:p>
            <a:pPr algn="ctr"/>
            <a:r>
              <a:rPr lang="en-US" sz="2400" b="1" dirty="0">
                <a:solidFill>
                  <a:schemeClr val="accent4"/>
                </a:solidFill>
                <a:latin typeface="Corbel" panose="020B0503020204020204" pitchFamily="34" charset="0"/>
              </a:rPr>
              <a:t>IMMUNIZATION PROGRAM COSTS</a:t>
            </a:r>
          </a:p>
        </p:txBody>
      </p:sp>
      <p:sp>
        <p:nvSpPr>
          <p:cNvPr id="13" name="TextBox 12">
            <a:extLst>
              <a:ext uri="{FF2B5EF4-FFF2-40B4-BE49-F238E27FC236}">
                <a16:creationId xmlns:a16="http://schemas.microsoft.com/office/drawing/2014/main" id="{4D1EC052-B54B-985B-7540-C0E538C3324E}"/>
              </a:ext>
            </a:extLst>
          </p:cNvPr>
          <p:cNvSpPr txBox="1"/>
          <p:nvPr/>
        </p:nvSpPr>
        <p:spPr>
          <a:xfrm>
            <a:off x="3637540" y="2331863"/>
            <a:ext cx="2048035" cy="646331"/>
          </a:xfrm>
          <a:prstGeom prst="rect">
            <a:avLst/>
          </a:prstGeom>
          <a:noFill/>
        </p:spPr>
        <p:txBody>
          <a:bodyPr wrap="square">
            <a:spAutoFit/>
          </a:bodyPr>
          <a:lstStyle/>
          <a:p>
            <a:pPr algn="ctr"/>
            <a:r>
              <a:rPr lang="en-US" sz="1800" dirty="0">
                <a:solidFill>
                  <a:srgbClr val="24245C"/>
                </a:solidFill>
                <a:latin typeface="Corbel" panose="020B0503020204020204" pitchFamily="34" charset="0"/>
              </a:rPr>
              <a:t>Cost of </a:t>
            </a:r>
          </a:p>
          <a:p>
            <a:pPr algn="ctr"/>
            <a:r>
              <a:rPr lang="en-US" sz="1800" dirty="0">
                <a:solidFill>
                  <a:srgbClr val="24245C"/>
                </a:solidFill>
                <a:latin typeface="Corbel" panose="020B0503020204020204" pitchFamily="34" charset="0"/>
              </a:rPr>
              <a:t>Program Delivery</a:t>
            </a:r>
          </a:p>
        </p:txBody>
      </p:sp>
      <p:sp>
        <p:nvSpPr>
          <p:cNvPr id="14" name="TextBox 13">
            <a:extLst>
              <a:ext uri="{FF2B5EF4-FFF2-40B4-BE49-F238E27FC236}">
                <a16:creationId xmlns:a16="http://schemas.microsoft.com/office/drawing/2014/main" id="{32C6CCEF-8A59-CD29-9039-AD6CDC895F44}"/>
              </a:ext>
            </a:extLst>
          </p:cNvPr>
          <p:cNvSpPr txBox="1"/>
          <p:nvPr/>
        </p:nvSpPr>
        <p:spPr>
          <a:xfrm>
            <a:off x="1773632" y="4940494"/>
            <a:ext cx="3676554" cy="369332"/>
          </a:xfrm>
          <a:prstGeom prst="rect">
            <a:avLst/>
          </a:prstGeom>
          <a:noFill/>
        </p:spPr>
        <p:txBody>
          <a:bodyPr wrap="square">
            <a:spAutoFit/>
          </a:bodyPr>
          <a:lstStyle/>
          <a:p>
            <a:pPr algn="ctr"/>
            <a:r>
              <a:rPr lang="en-US" sz="1800" b="1" dirty="0">
                <a:solidFill>
                  <a:schemeClr val="bg1"/>
                </a:solidFill>
                <a:latin typeface="Corbel" panose="020B0503020204020204" pitchFamily="34" charset="0"/>
              </a:rPr>
              <a:t>Illness Costs Averted</a:t>
            </a:r>
          </a:p>
        </p:txBody>
      </p:sp>
      <p:sp>
        <p:nvSpPr>
          <p:cNvPr id="15" name="TextBox 14">
            <a:extLst>
              <a:ext uri="{FF2B5EF4-FFF2-40B4-BE49-F238E27FC236}">
                <a16:creationId xmlns:a16="http://schemas.microsoft.com/office/drawing/2014/main" id="{909C5B92-E0A5-D811-D0D5-92FFD2C92F28}"/>
              </a:ext>
            </a:extLst>
          </p:cNvPr>
          <p:cNvSpPr txBox="1"/>
          <p:nvPr/>
        </p:nvSpPr>
        <p:spPr>
          <a:xfrm rot="16200000">
            <a:off x="184703" y="2454973"/>
            <a:ext cx="2048035" cy="400110"/>
          </a:xfrm>
          <a:prstGeom prst="rect">
            <a:avLst/>
          </a:prstGeom>
          <a:noFill/>
        </p:spPr>
        <p:txBody>
          <a:bodyPr wrap="square">
            <a:spAutoFit/>
          </a:bodyPr>
          <a:lstStyle/>
          <a:p>
            <a:pPr algn="ctr"/>
            <a:r>
              <a:rPr lang="en-US" sz="2000" dirty="0">
                <a:solidFill>
                  <a:schemeClr val="accent2"/>
                </a:solidFill>
                <a:latin typeface="Corbel" panose="020B0503020204020204" pitchFamily="34" charset="0"/>
              </a:rPr>
              <a:t>Costs</a:t>
            </a:r>
            <a:endParaRPr lang="en-US" sz="1200" dirty="0">
              <a:solidFill>
                <a:schemeClr val="accent2"/>
              </a:solidFill>
              <a:latin typeface="Corbel" panose="020B0503020204020204" pitchFamily="34" charset="0"/>
            </a:endParaRPr>
          </a:p>
        </p:txBody>
      </p:sp>
      <p:sp>
        <p:nvSpPr>
          <p:cNvPr id="16" name="TextBox 15">
            <a:extLst>
              <a:ext uri="{FF2B5EF4-FFF2-40B4-BE49-F238E27FC236}">
                <a16:creationId xmlns:a16="http://schemas.microsoft.com/office/drawing/2014/main" id="{0B70D54B-0F8C-6C36-CD0F-0F6F4D5D5E4F}"/>
              </a:ext>
            </a:extLst>
          </p:cNvPr>
          <p:cNvSpPr txBox="1"/>
          <p:nvPr/>
        </p:nvSpPr>
        <p:spPr>
          <a:xfrm rot="16200000">
            <a:off x="184702" y="4865338"/>
            <a:ext cx="2048035" cy="400110"/>
          </a:xfrm>
          <a:prstGeom prst="rect">
            <a:avLst/>
          </a:prstGeom>
          <a:noFill/>
        </p:spPr>
        <p:txBody>
          <a:bodyPr wrap="square">
            <a:spAutoFit/>
          </a:bodyPr>
          <a:lstStyle/>
          <a:p>
            <a:pPr algn="ctr"/>
            <a:r>
              <a:rPr lang="en-US" sz="2000" dirty="0">
                <a:solidFill>
                  <a:schemeClr val="accent5"/>
                </a:solidFill>
                <a:latin typeface="Corbel" panose="020B0503020204020204" pitchFamily="34" charset="0"/>
              </a:rPr>
              <a:t>Savings</a:t>
            </a:r>
          </a:p>
        </p:txBody>
      </p:sp>
      <p:sp>
        <p:nvSpPr>
          <p:cNvPr id="2" name="Footer Placeholder 2">
            <a:extLst>
              <a:ext uri="{FF2B5EF4-FFF2-40B4-BE49-F238E27FC236}">
                <a16:creationId xmlns:a16="http://schemas.microsoft.com/office/drawing/2014/main" id="{27A6D630-CBDF-376D-37C9-557BC6F67EBF}"/>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Feb 2025</a:t>
            </a:r>
          </a:p>
        </p:txBody>
      </p:sp>
    </p:spTree>
    <p:extLst>
      <p:ext uri="{BB962C8B-B14F-4D97-AF65-F5344CB8AC3E}">
        <p14:creationId xmlns:p14="http://schemas.microsoft.com/office/powerpoint/2010/main" val="3292314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A65BC9F-47FE-4C77-B34B-DCB3B4473A4B}"/>
              </a:ext>
            </a:extLst>
          </p:cNvPr>
          <p:cNvGrpSpPr/>
          <p:nvPr/>
        </p:nvGrpSpPr>
        <p:grpSpPr>
          <a:xfrm>
            <a:off x="1898462" y="95831"/>
            <a:ext cx="10160754" cy="6452255"/>
            <a:chOff x="121444" y="677228"/>
            <a:chExt cx="8908256" cy="5656897"/>
          </a:xfrm>
          <a:solidFill>
            <a:schemeClr val="bg2"/>
          </a:solidFill>
        </p:grpSpPr>
        <p:sp>
          <p:nvSpPr>
            <p:cNvPr id="19" name="Freeform: Shape 4">
              <a:extLst>
                <a:ext uri="{FF2B5EF4-FFF2-40B4-BE49-F238E27FC236}">
                  <a16:creationId xmlns:a16="http://schemas.microsoft.com/office/drawing/2014/main" id="{AA95FFD3-ACA2-DCF6-8360-1316B1759EB8}"/>
                </a:ext>
              </a:extLst>
            </p:cNvPr>
            <p:cNvSpPr/>
            <p:nvPr/>
          </p:nvSpPr>
          <p:spPr bwMode="auto">
            <a:xfrm>
              <a:off x="2486025" y="677228"/>
              <a:ext cx="1485900" cy="2154555"/>
            </a:xfrm>
            <a:custGeom>
              <a:avLst/>
              <a:gdLst>
                <a:gd name="connsiteX0" fmla="*/ 0 w 1485900"/>
                <a:gd name="connsiteY0" fmla="*/ 785812 h 2154555"/>
                <a:gd name="connsiteX1" fmla="*/ 45720 w 1485900"/>
                <a:gd name="connsiteY1" fmla="*/ 751522 h 2154555"/>
                <a:gd name="connsiteX2" fmla="*/ 68580 w 1485900"/>
                <a:gd name="connsiteY2" fmla="*/ 742950 h 2154555"/>
                <a:gd name="connsiteX3" fmla="*/ 80010 w 1485900"/>
                <a:gd name="connsiteY3" fmla="*/ 731520 h 2154555"/>
                <a:gd name="connsiteX4" fmla="*/ 97155 w 1485900"/>
                <a:gd name="connsiteY4" fmla="*/ 722947 h 2154555"/>
                <a:gd name="connsiteX5" fmla="*/ 88583 w 1485900"/>
                <a:gd name="connsiteY5" fmla="*/ 708660 h 2154555"/>
                <a:gd name="connsiteX6" fmla="*/ 100013 w 1485900"/>
                <a:gd name="connsiteY6" fmla="*/ 702945 h 2154555"/>
                <a:gd name="connsiteX7" fmla="*/ 117158 w 1485900"/>
                <a:gd name="connsiteY7" fmla="*/ 714375 h 2154555"/>
                <a:gd name="connsiteX8" fmla="*/ 134303 w 1485900"/>
                <a:gd name="connsiteY8" fmla="*/ 705802 h 2154555"/>
                <a:gd name="connsiteX9" fmla="*/ 131445 w 1485900"/>
                <a:gd name="connsiteY9" fmla="*/ 694372 h 2154555"/>
                <a:gd name="connsiteX10" fmla="*/ 145733 w 1485900"/>
                <a:gd name="connsiteY10" fmla="*/ 697230 h 2154555"/>
                <a:gd name="connsiteX11" fmla="*/ 165735 w 1485900"/>
                <a:gd name="connsiteY11" fmla="*/ 688657 h 2154555"/>
                <a:gd name="connsiteX12" fmla="*/ 188595 w 1485900"/>
                <a:gd name="connsiteY12" fmla="*/ 671512 h 2154555"/>
                <a:gd name="connsiteX13" fmla="*/ 197168 w 1485900"/>
                <a:gd name="connsiteY13" fmla="*/ 642937 h 2154555"/>
                <a:gd name="connsiteX14" fmla="*/ 191453 w 1485900"/>
                <a:gd name="connsiteY14" fmla="*/ 614362 h 2154555"/>
                <a:gd name="connsiteX15" fmla="*/ 185738 w 1485900"/>
                <a:gd name="connsiteY15" fmla="*/ 597217 h 2154555"/>
                <a:gd name="connsiteX16" fmla="*/ 202883 w 1485900"/>
                <a:gd name="connsiteY16" fmla="*/ 600075 h 2154555"/>
                <a:gd name="connsiteX17" fmla="*/ 200025 w 1485900"/>
                <a:gd name="connsiteY17" fmla="*/ 577215 h 2154555"/>
                <a:gd name="connsiteX18" fmla="*/ 211455 w 1485900"/>
                <a:gd name="connsiteY18" fmla="*/ 557212 h 2154555"/>
                <a:gd name="connsiteX19" fmla="*/ 200025 w 1485900"/>
                <a:gd name="connsiteY19" fmla="*/ 551497 h 2154555"/>
                <a:gd name="connsiteX20" fmla="*/ 177165 w 1485900"/>
                <a:gd name="connsiteY20" fmla="*/ 560070 h 2154555"/>
                <a:gd name="connsiteX21" fmla="*/ 154305 w 1485900"/>
                <a:gd name="connsiteY21" fmla="*/ 562927 h 2154555"/>
                <a:gd name="connsiteX22" fmla="*/ 128588 w 1485900"/>
                <a:gd name="connsiteY22" fmla="*/ 531495 h 2154555"/>
                <a:gd name="connsiteX23" fmla="*/ 145733 w 1485900"/>
                <a:gd name="connsiteY23" fmla="*/ 500062 h 2154555"/>
                <a:gd name="connsiteX24" fmla="*/ 174308 w 1485900"/>
                <a:gd name="connsiteY24" fmla="*/ 460057 h 2154555"/>
                <a:gd name="connsiteX25" fmla="*/ 200025 w 1485900"/>
                <a:gd name="connsiteY25" fmla="*/ 440055 h 2154555"/>
                <a:gd name="connsiteX26" fmla="*/ 222885 w 1485900"/>
                <a:gd name="connsiteY26" fmla="*/ 408622 h 2154555"/>
                <a:gd name="connsiteX27" fmla="*/ 231458 w 1485900"/>
                <a:gd name="connsiteY27" fmla="*/ 388620 h 2154555"/>
                <a:gd name="connsiteX28" fmla="*/ 262890 w 1485900"/>
                <a:gd name="connsiteY28" fmla="*/ 417195 h 2154555"/>
                <a:gd name="connsiteX29" fmla="*/ 285750 w 1485900"/>
                <a:gd name="connsiteY29" fmla="*/ 420052 h 2154555"/>
                <a:gd name="connsiteX30" fmla="*/ 294323 w 1485900"/>
                <a:gd name="connsiteY30" fmla="*/ 377190 h 2154555"/>
                <a:gd name="connsiteX31" fmla="*/ 294323 w 1485900"/>
                <a:gd name="connsiteY31" fmla="*/ 334327 h 2154555"/>
                <a:gd name="connsiteX32" fmla="*/ 274320 w 1485900"/>
                <a:gd name="connsiteY32" fmla="*/ 305752 h 2154555"/>
                <a:gd name="connsiteX33" fmla="*/ 291465 w 1485900"/>
                <a:gd name="connsiteY33" fmla="*/ 285750 h 2154555"/>
                <a:gd name="connsiteX34" fmla="*/ 308610 w 1485900"/>
                <a:gd name="connsiteY34" fmla="*/ 271462 h 2154555"/>
                <a:gd name="connsiteX35" fmla="*/ 328613 w 1485900"/>
                <a:gd name="connsiteY35" fmla="*/ 288607 h 2154555"/>
                <a:gd name="connsiteX36" fmla="*/ 337185 w 1485900"/>
                <a:gd name="connsiteY36" fmla="*/ 322897 h 2154555"/>
                <a:gd name="connsiteX37" fmla="*/ 351473 w 1485900"/>
                <a:gd name="connsiteY37" fmla="*/ 331470 h 2154555"/>
                <a:gd name="connsiteX38" fmla="*/ 385763 w 1485900"/>
                <a:gd name="connsiteY38" fmla="*/ 368617 h 2154555"/>
                <a:gd name="connsiteX39" fmla="*/ 397193 w 1485900"/>
                <a:gd name="connsiteY39" fmla="*/ 371475 h 2154555"/>
                <a:gd name="connsiteX40" fmla="*/ 405765 w 1485900"/>
                <a:gd name="connsiteY40" fmla="*/ 371475 h 2154555"/>
                <a:gd name="connsiteX41" fmla="*/ 397193 w 1485900"/>
                <a:gd name="connsiteY41" fmla="*/ 345757 h 2154555"/>
                <a:gd name="connsiteX42" fmla="*/ 380048 w 1485900"/>
                <a:gd name="connsiteY42" fmla="*/ 311467 h 2154555"/>
                <a:gd name="connsiteX43" fmla="*/ 368618 w 1485900"/>
                <a:gd name="connsiteY43" fmla="*/ 305752 h 2154555"/>
                <a:gd name="connsiteX44" fmla="*/ 357188 w 1485900"/>
                <a:gd name="connsiteY44" fmla="*/ 300037 h 2154555"/>
                <a:gd name="connsiteX45" fmla="*/ 348615 w 1485900"/>
                <a:gd name="connsiteY45" fmla="*/ 254317 h 2154555"/>
                <a:gd name="connsiteX46" fmla="*/ 331470 w 1485900"/>
                <a:gd name="connsiteY46" fmla="*/ 245745 h 2154555"/>
                <a:gd name="connsiteX47" fmla="*/ 345758 w 1485900"/>
                <a:gd name="connsiteY47" fmla="*/ 234315 h 2154555"/>
                <a:gd name="connsiteX48" fmla="*/ 397193 w 1485900"/>
                <a:gd name="connsiteY48" fmla="*/ 214312 h 2154555"/>
                <a:gd name="connsiteX49" fmla="*/ 428625 w 1485900"/>
                <a:gd name="connsiteY49" fmla="*/ 220027 h 2154555"/>
                <a:gd name="connsiteX50" fmla="*/ 442913 w 1485900"/>
                <a:gd name="connsiteY50" fmla="*/ 220027 h 2154555"/>
                <a:gd name="connsiteX51" fmla="*/ 434340 w 1485900"/>
                <a:gd name="connsiteY51" fmla="*/ 191452 h 2154555"/>
                <a:gd name="connsiteX52" fmla="*/ 445770 w 1485900"/>
                <a:gd name="connsiteY52" fmla="*/ 182880 h 2154555"/>
                <a:gd name="connsiteX53" fmla="*/ 471488 w 1485900"/>
                <a:gd name="connsiteY53" fmla="*/ 234315 h 2154555"/>
                <a:gd name="connsiteX54" fmla="*/ 460058 w 1485900"/>
                <a:gd name="connsiteY54" fmla="*/ 294322 h 2154555"/>
                <a:gd name="connsiteX55" fmla="*/ 454343 w 1485900"/>
                <a:gd name="connsiteY55" fmla="*/ 317182 h 2154555"/>
                <a:gd name="connsiteX56" fmla="*/ 462915 w 1485900"/>
                <a:gd name="connsiteY56" fmla="*/ 337185 h 2154555"/>
                <a:gd name="connsiteX57" fmla="*/ 480060 w 1485900"/>
                <a:gd name="connsiteY57" fmla="*/ 337185 h 2154555"/>
                <a:gd name="connsiteX58" fmla="*/ 480060 w 1485900"/>
                <a:gd name="connsiteY58" fmla="*/ 314325 h 2154555"/>
                <a:gd name="connsiteX59" fmla="*/ 477203 w 1485900"/>
                <a:gd name="connsiteY59" fmla="*/ 288607 h 2154555"/>
                <a:gd name="connsiteX60" fmla="*/ 494348 w 1485900"/>
                <a:gd name="connsiteY60" fmla="*/ 257175 h 2154555"/>
                <a:gd name="connsiteX61" fmla="*/ 514350 w 1485900"/>
                <a:gd name="connsiteY61" fmla="*/ 277177 h 2154555"/>
                <a:gd name="connsiteX62" fmla="*/ 534353 w 1485900"/>
                <a:gd name="connsiteY62" fmla="*/ 300037 h 2154555"/>
                <a:gd name="connsiteX63" fmla="*/ 554355 w 1485900"/>
                <a:gd name="connsiteY63" fmla="*/ 314325 h 2154555"/>
                <a:gd name="connsiteX64" fmla="*/ 574358 w 1485900"/>
                <a:gd name="connsiteY64" fmla="*/ 320040 h 2154555"/>
                <a:gd name="connsiteX65" fmla="*/ 574358 w 1485900"/>
                <a:gd name="connsiteY65" fmla="*/ 302895 h 2154555"/>
                <a:gd name="connsiteX66" fmla="*/ 545783 w 1485900"/>
                <a:gd name="connsiteY66" fmla="*/ 271462 h 2154555"/>
                <a:gd name="connsiteX67" fmla="*/ 571500 w 1485900"/>
                <a:gd name="connsiteY67" fmla="*/ 268605 h 2154555"/>
                <a:gd name="connsiteX68" fmla="*/ 565785 w 1485900"/>
                <a:gd name="connsiteY68" fmla="*/ 242887 h 2154555"/>
                <a:gd name="connsiteX69" fmla="*/ 554355 w 1485900"/>
                <a:gd name="connsiteY69" fmla="*/ 234315 h 2154555"/>
                <a:gd name="connsiteX70" fmla="*/ 548640 w 1485900"/>
                <a:gd name="connsiteY70" fmla="*/ 194310 h 2154555"/>
                <a:gd name="connsiteX71" fmla="*/ 540068 w 1485900"/>
                <a:gd name="connsiteY71" fmla="*/ 171450 h 2154555"/>
                <a:gd name="connsiteX72" fmla="*/ 540068 w 1485900"/>
                <a:gd name="connsiteY72" fmla="*/ 157162 h 2154555"/>
                <a:gd name="connsiteX73" fmla="*/ 554355 w 1485900"/>
                <a:gd name="connsiteY73" fmla="*/ 160020 h 2154555"/>
                <a:gd name="connsiteX74" fmla="*/ 608648 w 1485900"/>
                <a:gd name="connsiteY74" fmla="*/ 208597 h 2154555"/>
                <a:gd name="connsiteX75" fmla="*/ 631508 w 1485900"/>
                <a:gd name="connsiteY75" fmla="*/ 242887 h 2154555"/>
                <a:gd name="connsiteX76" fmla="*/ 651510 w 1485900"/>
                <a:gd name="connsiteY76" fmla="*/ 245745 h 2154555"/>
                <a:gd name="connsiteX77" fmla="*/ 665798 w 1485900"/>
                <a:gd name="connsiteY77" fmla="*/ 282892 h 2154555"/>
                <a:gd name="connsiteX78" fmla="*/ 682943 w 1485900"/>
                <a:gd name="connsiteY78" fmla="*/ 297180 h 2154555"/>
                <a:gd name="connsiteX79" fmla="*/ 700088 w 1485900"/>
                <a:gd name="connsiteY79" fmla="*/ 291465 h 2154555"/>
                <a:gd name="connsiteX80" fmla="*/ 705803 w 1485900"/>
                <a:gd name="connsiteY80" fmla="*/ 285750 h 2154555"/>
                <a:gd name="connsiteX81" fmla="*/ 688658 w 1485900"/>
                <a:gd name="connsiteY81" fmla="*/ 262890 h 2154555"/>
                <a:gd name="connsiteX82" fmla="*/ 688658 w 1485900"/>
                <a:gd name="connsiteY82" fmla="*/ 222885 h 2154555"/>
                <a:gd name="connsiteX83" fmla="*/ 660083 w 1485900"/>
                <a:gd name="connsiteY83" fmla="*/ 205740 h 2154555"/>
                <a:gd name="connsiteX84" fmla="*/ 622935 w 1485900"/>
                <a:gd name="connsiteY84" fmla="*/ 151447 h 2154555"/>
                <a:gd name="connsiteX85" fmla="*/ 622935 w 1485900"/>
                <a:gd name="connsiteY85" fmla="*/ 151447 h 2154555"/>
                <a:gd name="connsiteX86" fmla="*/ 617220 w 1485900"/>
                <a:gd name="connsiteY86" fmla="*/ 137160 h 2154555"/>
                <a:gd name="connsiteX87" fmla="*/ 651510 w 1485900"/>
                <a:gd name="connsiteY87" fmla="*/ 137160 h 2154555"/>
                <a:gd name="connsiteX88" fmla="*/ 688658 w 1485900"/>
                <a:gd name="connsiteY88" fmla="*/ 174307 h 2154555"/>
                <a:gd name="connsiteX89" fmla="*/ 688658 w 1485900"/>
                <a:gd name="connsiteY89" fmla="*/ 194310 h 2154555"/>
                <a:gd name="connsiteX90" fmla="*/ 685800 w 1485900"/>
                <a:gd name="connsiteY90" fmla="*/ 205740 h 2154555"/>
                <a:gd name="connsiteX91" fmla="*/ 697230 w 1485900"/>
                <a:gd name="connsiteY91" fmla="*/ 208597 h 2154555"/>
                <a:gd name="connsiteX92" fmla="*/ 705803 w 1485900"/>
                <a:gd name="connsiteY92" fmla="*/ 205740 h 2154555"/>
                <a:gd name="connsiteX93" fmla="*/ 748665 w 1485900"/>
                <a:gd name="connsiteY93" fmla="*/ 220027 h 2154555"/>
                <a:gd name="connsiteX94" fmla="*/ 748665 w 1485900"/>
                <a:gd name="connsiteY94" fmla="*/ 202882 h 2154555"/>
                <a:gd name="connsiteX95" fmla="*/ 725805 w 1485900"/>
                <a:gd name="connsiteY95" fmla="*/ 180022 h 2154555"/>
                <a:gd name="connsiteX96" fmla="*/ 682943 w 1485900"/>
                <a:gd name="connsiteY96" fmla="*/ 111442 h 2154555"/>
                <a:gd name="connsiteX97" fmla="*/ 711518 w 1485900"/>
                <a:gd name="connsiteY97" fmla="*/ 117157 h 2154555"/>
                <a:gd name="connsiteX98" fmla="*/ 742950 w 1485900"/>
                <a:gd name="connsiteY98" fmla="*/ 108585 h 2154555"/>
                <a:gd name="connsiteX99" fmla="*/ 777240 w 1485900"/>
                <a:gd name="connsiteY99" fmla="*/ 140017 h 2154555"/>
                <a:gd name="connsiteX100" fmla="*/ 788670 w 1485900"/>
                <a:gd name="connsiteY100" fmla="*/ 160020 h 2154555"/>
                <a:gd name="connsiteX101" fmla="*/ 797243 w 1485900"/>
                <a:gd name="connsiteY101" fmla="*/ 180022 h 2154555"/>
                <a:gd name="connsiteX102" fmla="*/ 808673 w 1485900"/>
                <a:gd name="connsiteY102" fmla="*/ 182880 h 2154555"/>
                <a:gd name="connsiteX103" fmla="*/ 822960 w 1485900"/>
                <a:gd name="connsiteY103" fmla="*/ 162877 h 2154555"/>
                <a:gd name="connsiteX104" fmla="*/ 814388 w 1485900"/>
                <a:gd name="connsiteY104" fmla="*/ 120015 h 2154555"/>
                <a:gd name="connsiteX105" fmla="*/ 760095 w 1485900"/>
                <a:gd name="connsiteY105" fmla="*/ 82867 h 2154555"/>
                <a:gd name="connsiteX106" fmla="*/ 674370 w 1485900"/>
                <a:gd name="connsiteY106" fmla="*/ 88582 h 2154555"/>
                <a:gd name="connsiteX107" fmla="*/ 654368 w 1485900"/>
                <a:gd name="connsiteY107" fmla="*/ 85725 h 2154555"/>
                <a:gd name="connsiteX108" fmla="*/ 645795 w 1485900"/>
                <a:gd name="connsiteY108" fmla="*/ 77152 h 2154555"/>
                <a:gd name="connsiteX109" fmla="*/ 642938 w 1485900"/>
                <a:gd name="connsiteY109" fmla="*/ 54292 h 2154555"/>
                <a:gd name="connsiteX110" fmla="*/ 685800 w 1485900"/>
                <a:gd name="connsiteY110" fmla="*/ 54292 h 2154555"/>
                <a:gd name="connsiteX111" fmla="*/ 694373 w 1485900"/>
                <a:gd name="connsiteY111" fmla="*/ 48577 h 2154555"/>
                <a:gd name="connsiteX112" fmla="*/ 657225 w 1485900"/>
                <a:gd name="connsiteY112" fmla="*/ 8572 h 2154555"/>
                <a:gd name="connsiteX113" fmla="*/ 682943 w 1485900"/>
                <a:gd name="connsiteY113" fmla="*/ 8572 h 2154555"/>
                <a:gd name="connsiteX114" fmla="*/ 731520 w 1485900"/>
                <a:gd name="connsiteY114" fmla="*/ 14287 h 2154555"/>
                <a:gd name="connsiteX115" fmla="*/ 762953 w 1485900"/>
                <a:gd name="connsiteY115" fmla="*/ 25717 h 2154555"/>
                <a:gd name="connsiteX116" fmla="*/ 774383 w 1485900"/>
                <a:gd name="connsiteY116" fmla="*/ 34290 h 2154555"/>
                <a:gd name="connsiteX117" fmla="*/ 774383 w 1485900"/>
                <a:gd name="connsiteY117" fmla="*/ 51435 h 2154555"/>
                <a:gd name="connsiteX118" fmla="*/ 808673 w 1485900"/>
                <a:gd name="connsiteY118" fmla="*/ 77152 h 2154555"/>
                <a:gd name="connsiteX119" fmla="*/ 822960 w 1485900"/>
                <a:gd name="connsiteY119" fmla="*/ 85725 h 2154555"/>
                <a:gd name="connsiteX120" fmla="*/ 831533 w 1485900"/>
                <a:gd name="connsiteY120" fmla="*/ 82867 h 2154555"/>
                <a:gd name="connsiteX121" fmla="*/ 834390 w 1485900"/>
                <a:gd name="connsiteY121" fmla="*/ 57150 h 2154555"/>
                <a:gd name="connsiteX122" fmla="*/ 860108 w 1485900"/>
                <a:gd name="connsiteY122" fmla="*/ 0 h 2154555"/>
                <a:gd name="connsiteX123" fmla="*/ 882968 w 1485900"/>
                <a:gd name="connsiteY123" fmla="*/ 8572 h 2154555"/>
                <a:gd name="connsiteX124" fmla="*/ 942975 w 1485900"/>
                <a:gd name="connsiteY124" fmla="*/ 25717 h 2154555"/>
                <a:gd name="connsiteX125" fmla="*/ 954405 w 1485900"/>
                <a:gd name="connsiteY125" fmla="*/ 25717 h 2154555"/>
                <a:gd name="connsiteX126" fmla="*/ 962978 w 1485900"/>
                <a:gd name="connsiteY126" fmla="*/ 17145 h 2154555"/>
                <a:gd name="connsiteX127" fmla="*/ 974408 w 1485900"/>
                <a:gd name="connsiteY127" fmla="*/ 34290 h 2154555"/>
                <a:gd name="connsiteX128" fmla="*/ 968693 w 1485900"/>
                <a:gd name="connsiteY128" fmla="*/ 65722 h 2154555"/>
                <a:gd name="connsiteX129" fmla="*/ 971550 w 1485900"/>
                <a:gd name="connsiteY129" fmla="*/ 74295 h 2154555"/>
                <a:gd name="connsiteX130" fmla="*/ 994410 w 1485900"/>
                <a:gd name="connsiteY130" fmla="*/ 62865 h 2154555"/>
                <a:gd name="connsiteX131" fmla="*/ 1020128 w 1485900"/>
                <a:gd name="connsiteY131" fmla="*/ 57150 h 2154555"/>
                <a:gd name="connsiteX132" fmla="*/ 1054418 w 1485900"/>
                <a:gd name="connsiteY132" fmla="*/ 20002 h 2154555"/>
                <a:gd name="connsiteX133" fmla="*/ 1088708 w 1485900"/>
                <a:gd name="connsiteY133" fmla="*/ 28575 h 2154555"/>
                <a:gd name="connsiteX134" fmla="*/ 1102995 w 1485900"/>
                <a:gd name="connsiteY134" fmla="*/ 45720 h 2154555"/>
                <a:gd name="connsiteX135" fmla="*/ 1117283 w 1485900"/>
                <a:gd name="connsiteY135" fmla="*/ 51435 h 2154555"/>
                <a:gd name="connsiteX136" fmla="*/ 1160145 w 1485900"/>
                <a:gd name="connsiteY136" fmla="*/ 22860 h 2154555"/>
                <a:gd name="connsiteX137" fmla="*/ 1174433 w 1485900"/>
                <a:gd name="connsiteY137" fmla="*/ 40005 h 2154555"/>
                <a:gd name="connsiteX138" fmla="*/ 1174433 w 1485900"/>
                <a:gd name="connsiteY138" fmla="*/ 40005 h 2154555"/>
                <a:gd name="connsiteX139" fmla="*/ 1151573 w 1485900"/>
                <a:gd name="connsiteY139" fmla="*/ 88582 h 2154555"/>
                <a:gd name="connsiteX140" fmla="*/ 1151573 w 1485900"/>
                <a:gd name="connsiteY140" fmla="*/ 111442 h 2154555"/>
                <a:gd name="connsiteX141" fmla="*/ 1145858 w 1485900"/>
                <a:gd name="connsiteY141" fmla="*/ 117157 h 2154555"/>
                <a:gd name="connsiteX142" fmla="*/ 1171575 w 1485900"/>
                <a:gd name="connsiteY142" fmla="*/ 102870 h 2154555"/>
                <a:gd name="connsiteX143" fmla="*/ 1194435 w 1485900"/>
                <a:gd name="connsiteY143" fmla="*/ 82867 h 2154555"/>
                <a:gd name="connsiteX144" fmla="*/ 1203008 w 1485900"/>
                <a:gd name="connsiteY144" fmla="*/ 100012 h 2154555"/>
                <a:gd name="connsiteX145" fmla="*/ 1228725 w 1485900"/>
                <a:gd name="connsiteY145" fmla="*/ 105727 h 2154555"/>
                <a:gd name="connsiteX146" fmla="*/ 1243013 w 1485900"/>
                <a:gd name="connsiteY146" fmla="*/ 125730 h 2154555"/>
                <a:gd name="connsiteX147" fmla="*/ 1263015 w 1485900"/>
                <a:gd name="connsiteY147" fmla="*/ 142875 h 2154555"/>
                <a:gd name="connsiteX148" fmla="*/ 1263015 w 1485900"/>
                <a:gd name="connsiteY148" fmla="*/ 142875 h 2154555"/>
                <a:gd name="connsiteX149" fmla="*/ 1234440 w 1485900"/>
                <a:gd name="connsiteY149" fmla="*/ 200025 h 2154555"/>
                <a:gd name="connsiteX150" fmla="*/ 1214438 w 1485900"/>
                <a:gd name="connsiteY150" fmla="*/ 205740 h 2154555"/>
                <a:gd name="connsiteX151" fmla="*/ 1191578 w 1485900"/>
                <a:gd name="connsiteY151" fmla="*/ 202882 h 2154555"/>
                <a:gd name="connsiteX152" fmla="*/ 1174433 w 1485900"/>
                <a:gd name="connsiteY152" fmla="*/ 220027 h 2154555"/>
                <a:gd name="connsiteX153" fmla="*/ 1148715 w 1485900"/>
                <a:gd name="connsiteY153" fmla="*/ 217170 h 2154555"/>
                <a:gd name="connsiteX154" fmla="*/ 1111568 w 1485900"/>
                <a:gd name="connsiteY154" fmla="*/ 200025 h 2154555"/>
                <a:gd name="connsiteX155" fmla="*/ 1068705 w 1485900"/>
                <a:gd name="connsiteY155" fmla="*/ 217170 h 2154555"/>
                <a:gd name="connsiteX156" fmla="*/ 1025843 w 1485900"/>
                <a:gd name="connsiteY156" fmla="*/ 211455 h 2154555"/>
                <a:gd name="connsiteX157" fmla="*/ 1011555 w 1485900"/>
                <a:gd name="connsiteY157" fmla="*/ 214312 h 2154555"/>
                <a:gd name="connsiteX158" fmla="*/ 1042988 w 1485900"/>
                <a:gd name="connsiteY158" fmla="*/ 240030 h 2154555"/>
                <a:gd name="connsiteX159" fmla="*/ 1005840 w 1485900"/>
                <a:gd name="connsiteY159" fmla="*/ 262890 h 2154555"/>
                <a:gd name="connsiteX160" fmla="*/ 980123 w 1485900"/>
                <a:gd name="connsiteY160" fmla="*/ 274320 h 2154555"/>
                <a:gd name="connsiteX161" fmla="*/ 980123 w 1485900"/>
                <a:gd name="connsiteY161" fmla="*/ 288607 h 2154555"/>
                <a:gd name="connsiteX162" fmla="*/ 982980 w 1485900"/>
                <a:gd name="connsiteY162" fmla="*/ 308610 h 2154555"/>
                <a:gd name="connsiteX163" fmla="*/ 997268 w 1485900"/>
                <a:gd name="connsiteY163" fmla="*/ 305752 h 2154555"/>
                <a:gd name="connsiteX164" fmla="*/ 1020128 w 1485900"/>
                <a:gd name="connsiteY164" fmla="*/ 285750 h 2154555"/>
                <a:gd name="connsiteX165" fmla="*/ 1068705 w 1485900"/>
                <a:gd name="connsiteY165" fmla="*/ 257175 h 2154555"/>
                <a:gd name="connsiteX166" fmla="*/ 1120140 w 1485900"/>
                <a:gd name="connsiteY166" fmla="*/ 257175 h 2154555"/>
                <a:gd name="connsiteX167" fmla="*/ 1154430 w 1485900"/>
                <a:gd name="connsiteY167" fmla="*/ 254317 h 2154555"/>
                <a:gd name="connsiteX168" fmla="*/ 1168718 w 1485900"/>
                <a:gd name="connsiteY168" fmla="*/ 274320 h 2154555"/>
                <a:gd name="connsiteX169" fmla="*/ 1157288 w 1485900"/>
                <a:gd name="connsiteY169" fmla="*/ 291465 h 2154555"/>
                <a:gd name="connsiteX170" fmla="*/ 1134428 w 1485900"/>
                <a:gd name="connsiteY170" fmla="*/ 314325 h 2154555"/>
                <a:gd name="connsiteX171" fmla="*/ 1114425 w 1485900"/>
                <a:gd name="connsiteY171" fmla="*/ 334327 h 2154555"/>
                <a:gd name="connsiteX172" fmla="*/ 1120140 w 1485900"/>
                <a:gd name="connsiteY172" fmla="*/ 360045 h 2154555"/>
                <a:gd name="connsiteX173" fmla="*/ 1148715 w 1485900"/>
                <a:gd name="connsiteY173" fmla="*/ 342900 h 2154555"/>
                <a:gd name="connsiteX174" fmla="*/ 1174433 w 1485900"/>
                <a:gd name="connsiteY174" fmla="*/ 311467 h 2154555"/>
                <a:gd name="connsiteX175" fmla="*/ 1208723 w 1485900"/>
                <a:gd name="connsiteY175" fmla="*/ 262890 h 2154555"/>
                <a:gd name="connsiteX176" fmla="*/ 1217295 w 1485900"/>
                <a:gd name="connsiteY176" fmla="*/ 242887 h 2154555"/>
                <a:gd name="connsiteX177" fmla="*/ 1237298 w 1485900"/>
                <a:gd name="connsiteY177" fmla="*/ 242887 h 2154555"/>
                <a:gd name="connsiteX178" fmla="*/ 1248728 w 1485900"/>
                <a:gd name="connsiteY178" fmla="*/ 268605 h 2154555"/>
                <a:gd name="connsiteX179" fmla="*/ 1240155 w 1485900"/>
                <a:gd name="connsiteY179" fmla="*/ 334327 h 2154555"/>
                <a:gd name="connsiteX180" fmla="*/ 1231583 w 1485900"/>
                <a:gd name="connsiteY180" fmla="*/ 365760 h 2154555"/>
                <a:gd name="connsiteX181" fmla="*/ 1191578 w 1485900"/>
                <a:gd name="connsiteY181" fmla="*/ 440055 h 2154555"/>
                <a:gd name="connsiteX182" fmla="*/ 1183005 w 1485900"/>
                <a:gd name="connsiteY182" fmla="*/ 474345 h 2154555"/>
                <a:gd name="connsiteX183" fmla="*/ 1177290 w 1485900"/>
                <a:gd name="connsiteY183" fmla="*/ 497205 h 2154555"/>
                <a:gd name="connsiteX184" fmla="*/ 1208723 w 1485900"/>
                <a:gd name="connsiteY184" fmla="*/ 468630 h 2154555"/>
                <a:gd name="connsiteX185" fmla="*/ 1245870 w 1485900"/>
                <a:gd name="connsiteY185" fmla="*/ 400050 h 2154555"/>
                <a:gd name="connsiteX186" fmla="*/ 1260158 w 1485900"/>
                <a:gd name="connsiteY186" fmla="*/ 377190 h 2154555"/>
                <a:gd name="connsiteX187" fmla="*/ 1291590 w 1485900"/>
                <a:gd name="connsiteY187" fmla="*/ 317182 h 2154555"/>
                <a:gd name="connsiteX188" fmla="*/ 1300163 w 1485900"/>
                <a:gd name="connsiteY188" fmla="*/ 342900 h 2154555"/>
                <a:gd name="connsiteX189" fmla="*/ 1311593 w 1485900"/>
                <a:gd name="connsiteY189" fmla="*/ 348615 h 2154555"/>
                <a:gd name="connsiteX190" fmla="*/ 1323023 w 1485900"/>
                <a:gd name="connsiteY190" fmla="*/ 328612 h 2154555"/>
                <a:gd name="connsiteX191" fmla="*/ 1343025 w 1485900"/>
                <a:gd name="connsiteY191" fmla="*/ 345757 h 2154555"/>
                <a:gd name="connsiteX192" fmla="*/ 1357313 w 1485900"/>
                <a:gd name="connsiteY192" fmla="*/ 348615 h 2154555"/>
                <a:gd name="connsiteX193" fmla="*/ 1363028 w 1485900"/>
                <a:gd name="connsiteY193" fmla="*/ 322897 h 2154555"/>
                <a:gd name="connsiteX194" fmla="*/ 1368743 w 1485900"/>
                <a:gd name="connsiteY194" fmla="*/ 280035 h 2154555"/>
                <a:gd name="connsiteX195" fmla="*/ 1394460 w 1485900"/>
                <a:gd name="connsiteY195" fmla="*/ 268605 h 2154555"/>
                <a:gd name="connsiteX196" fmla="*/ 1434465 w 1485900"/>
                <a:gd name="connsiteY196" fmla="*/ 282892 h 2154555"/>
                <a:gd name="connsiteX197" fmla="*/ 1434465 w 1485900"/>
                <a:gd name="connsiteY197" fmla="*/ 282892 h 2154555"/>
                <a:gd name="connsiteX198" fmla="*/ 1485900 w 1485900"/>
                <a:gd name="connsiteY198" fmla="*/ 320040 h 2154555"/>
                <a:gd name="connsiteX199" fmla="*/ 1480185 w 1485900"/>
                <a:gd name="connsiteY199" fmla="*/ 351472 h 2154555"/>
                <a:gd name="connsiteX200" fmla="*/ 1468755 w 1485900"/>
                <a:gd name="connsiteY200" fmla="*/ 377190 h 2154555"/>
                <a:gd name="connsiteX201" fmla="*/ 1437323 w 1485900"/>
                <a:gd name="connsiteY201" fmla="*/ 400050 h 2154555"/>
                <a:gd name="connsiteX202" fmla="*/ 1414463 w 1485900"/>
                <a:gd name="connsiteY202" fmla="*/ 408622 h 2154555"/>
                <a:gd name="connsiteX203" fmla="*/ 1428750 w 1485900"/>
                <a:gd name="connsiteY203" fmla="*/ 437197 h 2154555"/>
                <a:gd name="connsiteX204" fmla="*/ 1385888 w 1485900"/>
                <a:gd name="connsiteY204" fmla="*/ 462915 h 2154555"/>
                <a:gd name="connsiteX205" fmla="*/ 1354455 w 1485900"/>
                <a:gd name="connsiteY205" fmla="*/ 454342 h 2154555"/>
                <a:gd name="connsiteX206" fmla="*/ 1345883 w 1485900"/>
                <a:gd name="connsiteY206" fmla="*/ 468630 h 2154555"/>
                <a:gd name="connsiteX207" fmla="*/ 1320165 w 1485900"/>
                <a:gd name="connsiteY207" fmla="*/ 474345 h 2154555"/>
                <a:gd name="connsiteX208" fmla="*/ 1294448 w 1485900"/>
                <a:gd name="connsiteY208" fmla="*/ 471487 h 2154555"/>
                <a:gd name="connsiteX209" fmla="*/ 1271588 w 1485900"/>
                <a:gd name="connsiteY209" fmla="*/ 477202 h 2154555"/>
                <a:gd name="connsiteX210" fmla="*/ 1271588 w 1485900"/>
                <a:gd name="connsiteY210" fmla="*/ 497205 h 2154555"/>
                <a:gd name="connsiteX211" fmla="*/ 1288733 w 1485900"/>
                <a:gd name="connsiteY211" fmla="*/ 505777 h 2154555"/>
                <a:gd name="connsiteX212" fmla="*/ 1314450 w 1485900"/>
                <a:gd name="connsiteY212" fmla="*/ 485775 h 2154555"/>
                <a:gd name="connsiteX213" fmla="*/ 1343025 w 1485900"/>
                <a:gd name="connsiteY213" fmla="*/ 500062 h 2154555"/>
                <a:gd name="connsiteX214" fmla="*/ 1403033 w 1485900"/>
                <a:gd name="connsiteY214" fmla="*/ 488632 h 2154555"/>
                <a:gd name="connsiteX215" fmla="*/ 1383030 w 1485900"/>
                <a:gd name="connsiteY215" fmla="*/ 517207 h 2154555"/>
                <a:gd name="connsiteX216" fmla="*/ 1348740 w 1485900"/>
                <a:gd name="connsiteY216" fmla="*/ 534352 h 2154555"/>
                <a:gd name="connsiteX217" fmla="*/ 1314450 w 1485900"/>
                <a:gd name="connsiteY217" fmla="*/ 534352 h 2154555"/>
                <a:gd name="connsiteX218" fmla="*/ 1300163 w 1485900"/>
                <a:gd name="connsiteY218" fmla="*/ 531495 h 2154555"/>
                <a:gd name="connsiteX219" fmla="*/ 1288733 w 1485900"/>
                <a:gd name="connsiteY219" fmla="*/ 577215 h 2154555"/>
                <a:gd name="connsiteX220" fmla="*/ 1288733 w 1485900"/>
                <a:gd name="connsiteY220" fmla="*/ 600075 h 2154555"/>
                <a:gd name="connsiteX221" fmla="*/ 1311593 w 1485900"/>
                <a:gd name="connsiteY221" fmla="*/ 594360 h 2154555"/>
                <a:gd name="connsiteX222" fmla="*/ 1305878 w 1485900"/>
                <a:gd name="connsiteY222" fmla="*/ 577215 h 2154555"/>
                <a:gd name="connsiteX223" fmla="*/ 1340168 w 1485900"/>
                <a:gd name="connsiteY223" fmla="*/ 557212 h 2154555"/>
                <a:gd name="connsiteX224" fmla="*/ 1340168 w 1485900"/>
                <a:gd name="connsiteY224" fmla="*/ 557212 h 2154555"/>
                <a:gd name="connsiteX225" fmla="*/ 1354455 w 1485900"/>
                <a:gd name="connsiteY225" fmla="*/ 582930 h 2154555"/>
                <a:gd name="connsiteX226" fmla="*/ 1343025 w 1485900"/>
                <a:gd name="connsiteY226" fmla="*/ 608647 h 2154555"/>
                <a:gd name="connsiteX227" fmla="*/ 1328738 w 1485900"/>
                <a:gd name="connsiteY227" fmla="*/ 594360 h 2154555"/>
                <a:gd name="connsiteX228" fmla="*/ 1311593 w 1485900"/>
                <a:gd name="connsiteY228" fmla="*/ 622935 h 2154555"/>
                <a:gd name="connsiteX229" fmla="*/ 1311593 w 1485900"/>
                <a:gd name="connsiteY229" fmla="*/ 674370 h 2154555"/>
                <a:gd name="connsiteX230" fmla="*/ 1300163 w 1485900"/>
                <a:gd name="connsiteY230" fmla="*/ 691515 h 2154555"/>
                <a:gd name="connsiteX231" fmla="*/ 1297305 w 1485900"/>
                <a:gd name="connsiteY231" fmla="*/ 714375 h 2154555"/>
                <a:gd name="connsiteX232" fmla="*/ 1268730 w 1485900"/>
                <a:gd name="connsiteY232" fmla="*/ 737235 h 2154555"/>
                <a:gd name="connsiteX233" fmla="*/ 1277303 w 1485900"/>
                <a:gd name="connsiteY233" fmla="*/ 748665 h 2154555"/>
                <a:gd name="connsiteX234" fmla="*/ 1260158 w 1485900"/>
                <a:gd name="connsiteY234" fmla="*/ 857250 h 2154555"/>
                <a:gd name="connsiteX235" fmla="*/ 1257300 w 1485900"/>
                <a:gd name="connsiteY235" fmla="*/ 880110 h 2154555"/>
                <a:gd name="connsiteX236" fmla="*/ 1280160 w 1485900"/>
                <a:gd name="connsiteY236" fmla="*/ 848677 h 2154555"/>
                <a:gd name="connsiteX237" fmla="*/ 1320165 w 1485900"/>
                <a:gd name="connsiteY237" fmla="*/ 874395 h 2154555"/>
                <a:gd name="connsiteX238" fmla="*/ 1291590 w 1485900"/>
                <a:gd name="connsiteY238" fmla="*/ 871537 h 2154555"/>
                <a:gd name="connsiteX239" fmla="*/ 1283018 w 1485900"/>
                <a:gd name="connsiteY239" fmla="*/ 897255 h 2154555"/>
                <a:gd name="connsiteX240" fmla="*/ 1288733 w 1485900"/>
                <a:gd name="connsiteY240" fmla="*/ 917257 h 2154555"/>
                <a:gd name="connsiteX241" fmla="*/ 1308735 w 1485900"/>
                <a:gd name="connsiteY241" fmla="*/ 902970 h 2154555"/>
                <a:gd name="connsiteX242" fmla="*/ 1320165 w 1485900"/>
                <a:gd name="connsiteY242" fmla="*/ 920115 h 2154555"/>
                <a:gd name="connsiteX243" fmla="*/ 1343025 w 1485900"/>
                <a:gd name="connsiteY243" fmla="*/ 920115 h 2154555"/>
                <a:gd name="connsiteX244" fmla="*/ 1343025 w 1485900"/>
                <a:gd name="connsiteY244" fmla="*/ 954405 h 2154555"/>
                <a:gd name="connsiteX245" fmla="*/ 1328738 w 1485900"/>
                <a:gd name="connsiteY245" fmla="*/ 962977 h 2154555"/>
                <a:gd name="connsiteX246" fmla="*/ 1305878 w 1485900"/>
                <a:gd name="connsiteY246" fmla="*/ 957262 h 2154555"/>
                <a:gd name="connsiteX247" fmla="*/ 1271588 w 1485900"/>
                <a:gd name="connsiteY247" fmla="*/ 954405 h 2154555"/>
                <a:gd name="connsiteX248" fmla="*/ 1268730 w 1485900"/>
                <a:gd name="connsiteY248" fmla="*/ 980122 h 2154555"/>
                <a:gd name="connsiteX249" fmla="*/ 1245870 w 1485900"/>
                <a:gd name="connsiteY249" fmla="*/ 968692 h 2154555"/>
                <a:gd name="connsiteX250" fmla="*/ 1234440 w 1485900"/>
                <a:gd name="connsiteY250" fmla="*/ 977265 h 2154555"/>
                <a:gd name="connsiteX251" fmla="*/ 1234440 w 1485900"/>
                <a:gd name="connsiteY251" fmla="*/ 1000125 h 2154555"/>
                <a:gd name="connsiteX252" fmla="*/ 1265873 w 1485900"/>
                <a:gd name="connsiteY252" fmla="*/ 1040130 h 2154555"/>
                <a:gd name="connsiteX253" fmla="*/ 1297305 w 1485900"/>
                <a:gd name="connsiteY253" fmla="*/ 1028700 h 2154555"/>
                <a:gd name="connsiteX254" fmla="*/ 1280160 w 1485900"/>
                <a:gd name="connsiteY254" fmla="*/ 1054417 h 2154555"/>
                <a:gd name="connsiteX255" fmla="*/ 1297305 w 1485900"/>
                <a:gd name="connsiteY255" fmla="*/ 1071562 h 2154555"/>
                <a:gd name="connsiteX256" fmla="*/ 1308735 w 1485900"/>
                <a:gd name="connsiteY256" fmla="*/ 1100137 h 2154555"/>
                <a:gd name="connsiteX257" fmla="*/ 1311593 w 1485900"/>
                <a:gd name="connsiteY257" fmla="*/ 1131570 h 2154555"/>
                <a:gd name="connsiteX258" fmla="*/ 1288733 w 1485900"/>
                <a:gd name="connsiteY258" fmla="*/ 1114425 h 2154555"/>
                <a:gd name="connsiteX259" fmla="*/ 1265873 w 1485900"/>
                <a:gd name="connsiteY259" fmla="*/ 1105852 h 2154555"/>
                <a:gd name="connsiteX260" fmla="*/ 1240155 w 1485900"/>
                <a:gd name="connsiteY260" fmla="*/ 1117282 h 2154555"/>
                <a:gd name="connsiteX261" fmla="*/ 1263015 w 1485900"/>
                <a:gd name="connsiteY261" fmla="*/ 1128712 h 2154555"/>
                <a:gd name="connsiteX262" fmla="*/ 1251585 w 1485900"/>
                <a:gd name="connsiteY262" fmla="*/ 1157287 h 2154555"/>
                <a:gd name="connsiteX263" fmla="*/ 1283018 w 1485900"/>
                <a:gd name="connsiteY263" fmla="*/ 1145857 h 2154555"/>
                <a:gd name="connsiteX264" fmla="*/ 1263015 w 1485900"/>
                <a:gd name="connsiteY264" fmla="*/ 1185862 h 2154555"/>
                <a:gd name="connsiteX265" fmla="*/ 1294448 w 1485900"/>
                <a:gd name="connsiteY265" fmla="*/ 1194435 h 2154555"/>
                <a:gd name="connsiteX266" fmla="*/ 1308735 w 1485900"/>
                <a:gd name="connsiteY266" fmla="*/ 1183005 h 2154555"/>
                <a:gd name="connsiteX267" fmla="*/ 1308735 w 1485900"/>
                <a:gd name="connsiteY267" fmla="*/ 1205865 h 2154555"/>
                <a:gd name="connsiteX268" fmla="*/ 1317308 w 1485900"/>
                <a:gd name="connsiteY268" fmla="*/ 1225867 h 2154555"/>
                <a:gd name="connsiteX269" fmla="*/ 1300163 w 1485900"/>
                <a:gd name="connsiteY269" fmla="*/ 1208722 h 2154555"/>
                <a:gd name="connsiteX270" fmla="*/ 1260158 w 1485900"/>
                <a:gd name="connsiteY270" fmla="*/ 1200150 h 2154555"/>
                <a:gd name="connsiteX271" fmla="*/ 1243013 w 1485900"/>
                <a:gd name="connsiteY271" fmla="*/ 1220152 h 2154555"/>
                <a:gd name="connsiteX272" fmla="*/ 1260158 w 1485900"/>
                <a:gd name="connsiteY272" fmla="*/ 1248727 h 2154555"/>
                <a:gd name="connsiteX273" fmla="*/ 1277303 w 1485900"/>
                <a:gd name="connsiteY273" fmla="*/ 1257300 h 2154555"/>
                <a:gd name="connsiteX274" fmla="*/ 1288733 w 1485900"/>
                <a:gd name="connsiteY274" fmla="*/ 1257300 h 2154555"/>
                <a:gd name="connsiteX275" fmla="*/ 1285875 w 1485900"/>
                <a:gd name="connsiteY275" fmla="*/ 1274445 h 2154555"/>
                <a:gd name="connsiteX276" fmla="*/ 1274445 w 1485900"/>
                <a:gd name="connsiteY276" fmla="*/ 1294447 h 2154555"/>
                <a:gd name="connsiteX277" fmla="*/ 1257300 w 1485900"/>
                <a:gd name="connsiteY277" fmla="*/ 1300162 h 2154555"/>
                <a:gd name="connsiteX278" fmla="*/ 1243013 w 1485900"/>
                <a:gd name="connsiteY278" fmla="*/ 1300162 h 2154555"/>
                <a:gd name="connsiteX279" fmla="*/ 1211580 w 1485900"/>
                <a:gd name="connsiteY279" fmla="*/ 1288732 h 2154555"/>
                <a:gd name="connsiteX280" fmla="*/ 1203008 w 1485900"/>
                <a:gd name="connsiteY280" fmla="*/ 1260157 h 2154555"/>
                <a:gd name="connsiteX281" fmla="*/ 1174433 w 1485900"/>
                <a:gd name="connsiteY281" fmla="*/ 1268730 h 2154555"/>
                <a:gd name="connsiteX282" fmla="*/ 1180148 w 1485900"/>
                <a:gd name="connsiteY282" fmla="*/ 1285875 h 2154555"/>
                <a:gd name="connsiteX283" fmla="*/ 1160145 w 1485900"/>
                <a:gd name="connsiteY283" fmla="*/ 1303020 h 2154555"/>
                <a:gd name="connsiteX284" fmla="*/ 1134428 w 1485900"/>
                <a:gd name="connsiteY284" fmla="*/ 1300162 h 2154555"/>
                <a:gd name="connsiteX285" fmla="*/ 1134428 w 1485900"/>
                <a:gd name="connsiteY285" fmla="*/ 1323022 h 2154555"/>
                <a:gd name="connsiteX286" fmla="*/ 1157288 w 1485900"/>
                <a:gd name="connsiteY286" fmla="*/ 1317307 h 2154555"/>
                <a:gd name="connsiteX287" fmla="*/ 1165860 w 1485900"/>
                <a:gd name="connsiteY287" fmla="*/ 1337310 h 2154555"/>
                <a:gd name="connsiteX288" fmla="*/ 1125855 w 1485900"/>
                <a:gd name="connsiteY288" fmla="*/ 1345882 h 2154555"/>
                <a:gd name="connsiteX289" fmla="*/ 1143000 w 1485900"/>
                <a:gd name="connsiteY289" fmla="*/ 1365885 h 2154555"/>
                <a:gd name="connsiteX290" fmla="*/ 1174433 w 1485900"/>
                <a:gd name="connsiteY290" fmla="*/ 1348740 h 2154555"/>
                <a:gd name="connsiteX291" fmla="*/ 1188720 w 1485900"/>
                <a:gd name="connsiteY291" fmla="*/ 1371600 h 2154555"/>
                <a:gd name="connsiteX292" fmla="*/ 1157288 w 1485900"/>
                <a:gd name="connsiteY292" fmla="*/ 1374457 h 2154555"/>
                <a:gd name="connsiteX293" fmla="*/ 1165860 w 1485900"/>
                <a:gd name="connsiteY293" fmla="*/ 1405890 h 2154555"/>
                <a:gd name="connsiteX294" fmla="*/ 1165860 w 1485900"/>
                <a:gd name="connsiteY294" fmla="*/ 1405890 h 2154555"/>
                <a:gd name="connsiteX295" fmla="*/ 1188720 w 1485900"/>
                <a:gd name="connsiteY295" fmla="*/ 1385887 h 2154555"/>
                <a:gd name="connsiteX296" fmla="*/ 1225868 w 1485900"/>
                <a:gd name="connsiteY296" fmla="*/ 1417320 h 2154555"/>
                <a:gd name="connsiteX297" fmla="*/ 1228725 w 1485900"/>
                <a:gd name="connsiteY297" fmla="*/ 1448752 h 2154555"/>
                <a:gd name="connsiteX298" fmla="*/ 1251585 w 1485900"/>
                <a:gd name="connsiteY298" fmla="*/ 1434465 h 2154555"/>
                <a:gd name="connsiteX299" fmla="*/ 1243013 w 1485900"/>
                <a:gd name="connsiteY299" fmla="*/ 1460182 h 2154555"/>
                <a:gd name="connsiteX300" fmla="*/ 1248728 w 1485900"/>
                <a:gd name="connsiteY300" fmla="*/ 1480185 h 2154555"/>
                <a:gd name="connsiteX301" fmla="*/ 1265873 w 1485900"/>
                <a:gd name="connsiteY301" fmla="*/ 1463040 h 2154555"/>
                <a:gd name="connsiteX302" fmla="*/ 1263015 w 1485900"/>
                <a:gd name="connsiteY302" fmla="*/ 1494472 h 2154555"/>
                <a:gd name="connsiteX303" fmla="*/ 1268730 w 1485900"/>
                <a:gd name="connsiteY303" fmla="*/ 1531620 h 2154555"/>
                <a:gd name="connsiteX304" fmla="*/ 1243013 w 1485900"/>
                <a:gd name="connsiteY304" fmla="*/ 1505902 h 2154555"/>
                <a:gd name="connsiteX305" fmla="*/ 1225868 w 1485900"/>
                <a:gd name="connsiteY305" fmla="*/ 1531620 h 2154555"/>
                <a:gd name="connsiteX306" fmla="*/ 1208723 w 1485900"/>
                <a:gd name="connsiteY306" fmla="*/ 1520190 h 2154555"/>
                <a:gd name="connsiteX307" fmla="*/ 1200150 w 1485900"/>
                <a:gd name="connsiteY307" fmla="*/ 1483042 h 2154555"/>
                <a:gd name="connsiteX308" fmla="*/ 1194435 w 1485900"/>
                <a:gd name="connsiteY308" fmla="*/ 1465897 h 2154555"/>
                <a:gd name="connsiteX309" fmla="*/ 1180148 w 1485900"/>
                <a:gd name="connsiteY309" fmla="*/ 1451610 h 2154555"/>
                <a:gd name="connsiteX310" fmla="*/ 1168718 w 1485900"/>
                <a:gd name="connsiteY310" fmla="*/ 1457325 h 2154555"/>
                <a:gd name="connsiteX311" fmla="*/ 1160145 w 1485900"/>
                <a:gd name="connsiteY311" fmla="*/ 1448752 h 2154555"/>
                <a:gd name="connsiteX312" fmla="*/ 1145858 w 1485900"/>
                <a:gd name="connsiteY312" fmla="*/ 1440180 h 2154555"/>
                <a:gd name="connsiteX313" fmla="*/ 1120140 w 1485900"/>
                <a:gd name="connsiteY313" fmla="*/ 1423035 h 2154555"/>
                <a:gd name="connsiteX314" fmla="*/ 1105853 w 1485900"/>
                <a:gd name="connsiteY314" fmla="*/ 1425892 h 2154555"/>
                <a:gd name="connsiteX315" fmla="*/ 1108710 w 1485900"/>
                <a:gd name="connsiteY315" fmla="*/ 1443037 h 2154555"/>
                <a:gd name="connsiteX316" fmla="*/ 1131570 w 1485900"/>
                <a:gd name="connsiteY316" fmla="*/ 1457325 h 2154555"/>
                <a:gd name="connsiteX317" fmla="*/ 1165860 w 1485900"/>
                <a:gd name="connsiteY317" fmla="*/ 1471612 h 2154555"/>
                <a:gd name="connsiteX318" fmla="*/ 1134428 w 1485900"/>
                <a:gd name="connsiteY318" fmla="*/ 1494472 h 2154555"/>
                <a:gd name="connsiteX319" fmla="*/ 1108710 w 1485900"/>
                <a:gd name="connsiteY319" fmla="*/ 1483042 h 2154555"/>
                <a:gd name="connsiteX320" fmla="*/ 1094423 w 1485900"/>
                <a:gd name="connsiteY320" fmla="*/ 1497330 h 2154555"/>
                <a:gd name="connsiteX321" fmla="*/ 1100138 w 1485900"/>
                <a:gd name="connsiteY321" fmla="*/ 1514475 h 2154555"/>
                <a:gd name="connsiteX322" fmla="*/ 1100138 w 1485900"/>
                <a:gd name="connsiteY322" fmla="*/ 1514475 h 2154555"/>
                <a:gd name="connsiteX323" fmla="*/ 1088708 w 1485900"/>
                <a:gd name="connsiteY323" fmla="*/ 1543050 h 2154555"/>
                <a:gd name="connsiteX324" fmla="*/ 1125855 w 1485900"/>
                <a:gd name="connsiteY324" fmla="*/ 1531620 h 2154555"/>
                <a:gd name="connsiteX325" fmla="*/ 1097280 w 1485900"/>
                <a:gd name="connsiteY325" fmla="*/ 1563052 h 2154555"/>
                <a:gd name="connsiteX326" fmla="*/ 1120140 w 1485900"/>
                <a:gd name="connsiteY326" fmla="*/ 1574482 h 2154555"/>
                <a:gd name="connsiteX327" fmla="*/ 1168718 w 1485900"/>
                <a:gd name="connsiteY327" fmla="*/ 1545907 h 2154555"/>
                <a:gd name="connsiteX328" fmla="*/ 1245870 w 1485900"/>
                <a:gd name="connsiteY328" fmla="*/ 1560195 h 2154555"/>
                <a:gd name="connsiteX329" fmla="*/ 1203008 w 1485900"/>
                <a:gd name="connsiteY329" fmla="*/ 1574482 h 2154555"/>
                <a:gd name="connsiteX330" fmla="*/ 1203008 w 1485900"/>
                <a:gd name="connsiteY330" fmla="*/ 1603057 h 2154555"/>
                <a:gd name="connsiteX331" fmla="*/ 1180148 w 1485900"/>
                <a:gd name="connsiteY331" fmla="*/ 1620202 h 2154555"/>
                <a:gd name="connsiteX332" fmla="*/ 1163003 w 1485900"/>
                <a:gd name="connsiteY332" fmla="*/ 1628775 h 2154555"/>
                <a:gd name="connsiteX333" fmla="*/ 1163003 w 1485900"/>
                <a:gd name="connsiteY333" fmla="*/ 1628775 h 2154555"/>
                <a:gd name="connsiteX334" fmla="*/ 1151573 w 1485900"/>
                <a:gd name="connsiteY334" fmla="*/ 1631632 h 2154555"/>
                <a:gd name="connsiteX335" fmla="*/ 1148715 w 1485900"/>
                <a:gd name="connsiteY335" fmla="*/ 1651635 h 2154555"/>
                <a:gd name="connsiteX336" fmla="*/ 1111568 w 1485900"/>
                <a:gd name="connsiteY336" fmla="*/ 1665922 h 2154555"/>
                <a:gd name="connsiteX337" fmla="*/ 1080135 w 1485900"/>
                <a:gd name="connsiteY337" fmla="*/ 1665922 h 2154555"/>
                <a:gd name="connsiteX338" fmla="*/ 1062990 w 1485900"/>
                <a:gd name="connsiteY338" fmla="*/ 1694497 h 2154555"/>
                <a:gd name="connsiteX339" fmla="*/ 1062990 w 1485900"/>
                <a:gd name="connsiteY339" fmla="*/ 1694497 h 2154555"/>
                <a:gd name="connsiteX340" fmla="*/ 1008698 w 1485900"/>
                <a:gd name="connsiteY340" fmla="*/ 1697355 h 2154555"/>
                <a:gd name="connsiteX341" fmla="*/ 994410 w 1485900"/>
                <a:gd name="connsiteY341" fmla="*/ 1645920 h 2154555"/>
                <a:gd name="connsiteX342" fmla="*/ 994410 w 1485900"/>
                <a:gd name="connsiteY342" fmla="*/ 1645920 h 2154555"/>
                <a:gd name="connsiteX343" fmla="*/ 997268 w 1485900"/>
                <a:gd name="connsiteY343" fmla="*/ 1705927 h 2154555"/>
                <a:gd name="connsiteX344" fmla="*/ 980123 w 1485900"/>
                <a:gd name="connsiteY344" fmla="*/ 1728787 h 2154555"/>
                <a:gd name="connsiteX345" fmla="*/ 962978 w 1485900"/>
                <a:gd name="connsiteY345" fmla="*/ 1737360 h 2154555"/>
                <a:gd name="connsiteX346" fmla="*/ 971550 w 1485900"/>
                <a:gd name="connsiteY346" fmla="*/ 1780222 h 2154555"/>
                <a:gd name="connsiteX347" fmla="*/ 942975 w 1485900"/>
                <a:gd name="connsiteY347" fmla="*/ 1780222 h 2154555"/>
                <a:gd name="connsiteX348" fmla="*/ 922973 w 1485900"/>
                <a:gd name="connsiteY348" fmla="*/ 1791652 h 2154555"/>
                <a:gd name="connsiteX349" fmla="*/ 902970 w 1485900"/>
                <a:gd name="connsiteY349" fmla="*/ 1811655 h 2154555"/>
                <a:gd name="connsiteX350" fmla="*/ 902970 w 1485900"/>
                <a:gd name="connsiteY350" fmla="*/ 1811655 h 2154555"/>
                <a:gd name="connsiteX351" fmla="*/ 877253 w 1485900"/>
                <a:gd name="connsiteY351" fmla="*/ 1823085 h 2154555"/>
                <a:gd name="connsiteX352" fmla="*/ 860108 w 1485900"/>
                <a:gd name="connsiteY352" fmla="*/ 1825942 h 2154555"/>
                <a:gd name="connsiteX353" fmla="*/ 865823 w 1485900"/>
                <a:gd name="connsiteY353" fmla="*/ 1797367 h 2154555"/>
                <a:gd name="connsiteX354" fmla="*/ 837248 w 1485900"/>
                <a:gd name="connsiteY354" fmla="*/ 1803082 h 2154555"/>
                <a:gd name="connsiteX355" fmla="*/ 845820 w 1485900"/>
                <a:gd name="connsiteY355" fmla="*/ 1831657 h 2154555"/>
                <a:gd name="connsiteX356" fmla="*/ 840105 w 1485900"/>
                <a:gd name="connsiteY356" fmla="*/ 1845945 h 2154555"/>
                <a:gd name="connsiteX357" fmla="*/ 825818 w 1485900"/>
                <a:gd name="connsiteY357" fmla="*/ 1848802 h 2154555"/>
                <a:gd name="connsiteX358" fmla="*/ 800100 w 1485900"/>
                <a:gd name="connsiteY358" fmla="*/ 1851660 h 2154555"/>
                <a:gd name="connsiteX359" fmla="*/ 800100 w 1485900"/>
                <a:gd name="connsiteY359" fmla="*/ 1868805 h 2154555"/>
                <a:gd name="connsiteX360" fmla="*/ 800100 w 1485900"/>
                <a:gd name="connsiteY360" fmla="*/ 1868805 h 2154555"/>
                <a:gd name="connsiteX361" fmla="*/ 774383 w 1485900"/>
                <a:gd name="connsiteY361" fmla="*/ 1880235 h 2154555"/>
                <a:gd name="connsiteX362" fmla="*/ 780098 w 1485900"/>
                <a:gd name="connsiteY362" fmla="*/ 1908810 h 2154555"/>
                <a:gd name="connsiteX363" fmla="*/ 788670 w 1485900"/>
                <a:gd name="connsiteY363" fmla="*/ 1917382 h 2154555"/>
                <a:gd name="connsiteX364" fmla="*/ 771525 w 1485900"/>
                <a:gd name="connsiteY364" fmla="*/ 1931670 h 2154555"/>
                <a:gd name="connsiteX365" fmla="*/ 774383 w 1485900"/>
                <a:gd name="connsiteY365" fmla="*/ 1948815 h 2154555"/>
                <a:gd name="connsiteX366" fmla="*/ 791528 w 1485900"/>
                <a:gd name="connsiteY366" fmla="*/ 1948815 h 2154555"/>
                <a:gd name="connsiteX367" fmla="*/ 782955 w 1485900"/>
                <a:gd name="connsiteY367" fmla="*/ 1971675 h 2154555"/>
                <a:gd name="connsiteX368" fmla="*/ 780098 w 1485900"/>
                <a:gd name="connsiteY368" fmla="*/ 1991677 h 2154555"/>
                <a:gd name="connsiteX369" fmla="*/ 768668 w 1485900"/>
                <a:gd name="connsiteY369" fmla="*/ 2003107 h 2154555"/>
                <a:gd name="connsiteX370" fmla="*/ 745808 w 1485900"/>
                <a:gd name="connsiteY370" fmla="*/ 2005965 h 2154555"/>
                <a:gd name="connsiteX371" fmla="*/ 745808 w 1485900"/>
                <a:gd name="connsiteY371" fmla="*/ 2005965 h 2154555"/>
                <a:gd name="connsiteX372" fmla="*/ 754380 w 1485900"/>
                <a:gd name="connsiteY372" fmla="*/ 2031682 h 2154555"/>
                <a:gd name="connsiteX373" fmla="*/ 754380 w 1485900"/>
                <a:gd name="connsiteY373" fmla="*/ 2063115 h 2154555"/>
                <a:gd name="connsiteX374" fmla="*/ 742950 w 1485900"/>
                <a:gd name="connsiteY374" fmla="*/ 2094547 h 2154555"/>
                <a:gd name="connsiteX375" fmla="*/ 734378 w 1485900"/>
                <a:gd name="connsiteY375" fmla="*/ 2114550 h 2154555"/>
                <a:gd name="connsiteX376" fmla="*/ 717233 w 1485900"/>
                <a:gd name="connsiteY376" fmla="*/ 2125980 h 2154555"/>
                <a:gd name="connsiteX377" fmla="*/ 728663 w 1485900"/>
                <a:gd name="connsiteY377" fmla="*/ 2148840 h 2154555"/>
                <a:gd name="connsiteX378" fmla="*/ 705803 w 1485900"/>
                <a:gd name="connsiteY378" fmla="*/ 2154555 h 2154555"/>
                <a:gd name="connsiteX379" fmla="*/ 694373 w 1485900"/>
                <a:gd name="connsiteY379" fmla="*/ 2151697 h 2154555"/>
                <a:gd name="connsiteX380" fmla="*/ 682943 w 1485900"/>
                <a:gd name="connsiteY380" fmla="*/ 2123122 h 2154555"/>
                <a:gd name="connsiteX381" fmla="*/ 671513 w 1485900"/>
                <a:gd name="connsiteY381" fmla="*/ 2103120 h 2154555"/>
                <a:gd name="connsiteX382" fmla="*/ 617220 w 1485900"/>
                <a:gd name="connsiteY382" fmla="*/ 2117407 h 2154555"/>
                <a:gd name="connsiteX383" fmla="*/ 608648 w 1485900"/>
                <a:gd name="connsiteY383" fmla="*/ 2097405 h 2154555"/>
                <a:gd name="connsiteX384" fmla="*/ 602933 w 1485900"/>
                <a:gd name="connsiteY384" fmla="*/ 2080260 h 2154555"/>
                <a:gd name="connsiteX385" fmla="*/ 597218 w 1485900"/>
                <a:gd name="connsiteY385" fmla="*/ 2083117 h 2154555"/>
                <a:gd name="connsiteX386" fmla="*/ 597218 w 1485900"/>
                <a:gd name="connsiteY386" fmla="*/ 2051685 h 2154555"/>
                <a:gd name="connsiteX387" fmla="*/ 585788 w 1485900"/>
                <a:gd name="connsiteY387" fmla="*/ 2065972 h 2154555"/>
                <a:gd name="connsiteX388" fmla="*/ 594360 w 1485900"/>
                <a:gd name="connsiteY388" fmla="*/ 2037397 h 2154555"/>
                <a:gd name="connsiteX389" fmla="*/ 577215 w 1485900"/>
                <a:gd name="connsiteY389" fmla="*/ 2045970 h 2154555"/>
                <a:gd name="connsiteX390" fmla="*/ 565785 w 1485900"/>
                <a:gd name="connsiteY390" fmla="*/ 2031682 h 2154555"/>
                <a:gd name="connsiteX391" fmla="*/ 565785 w 1485900"/>
                <a:gd name="connsiteY391" fmla="*/ 2011680 h 2154555"/>
                <a:gd name="connsiteX392" fmla="*/ 551498 w 1485900"/>
                <a:gd name="connsiteY392" fmla="*/ 2011680 h 2154555"/>
                <a:gd name="connsiteX393" fmla="*/ 545783 w 1485900"/>
                <a:gd name="connsiteY393" fmla="*/ 1997392 h 2154555"/>
                <a:gd name="connsiteX394" fmla="*/ 540068 w 1485900"/>
                <a:gd name="connsiteY394" fmla="*/ 1983105 h 2154555"/>
                <a:gd name="connsiteX395" fmla="*/ 534353 w 1485900"/>
                <a:gd name="connsiteY395" fmla="*/ 1951672 h 2154555"/>
                <a:gd name="connsiteX396" fmla="*/ 551498 w 1485900"/>
                <a:gd name="connsiteY396" fmla="*/ 1934527 h 2154555"/>
                <a:gd name="connsiteX397" fmla="*/ 557213 w 1485900"/>
                <a:gd name="connsiteY397" fmla="*/ 1914525 h 2154555"/>
                <a:gd name="connsiteX398" fmla="*/ 565785 w 1485900"/>
                <a:gd name="connsiteY398" fmla="*/ 1914525 h 2154555"/>
                <a:gd name="connsiteX399" fmla="*/ 565785 w 1485900"/>
                <a:gd name="connsiteY399" fmla="*/ 1905952 h 2154555"/>
                <a:gd name="connsiteX400" fmla="*/ 554355 w 1485900"/>
                <a:gd name="connsiteY400" fmla="*/ 1897380 h 2154555"/>
                <a:gd name="connsiteX401" fmla="*/ 528638 w 1485900"/>
                <a:gd name="connsiteY401" fmla="*/ 1908810 h 2154555"/>
                <a:gd name="connsiteX402" fmla="*/ 514350 w 1485900"/>
                <a:gd name="connsiteY402" fmla="*/ 1923097 h 2154555"/>
                <a:gd name="connsiteX403" fmla="*/ 514350 w 1485900"/>
                <a:gd name="connsiteY403" fmla="*/ 1891665 h 2154555"/>
                <a:gd name="connsiteX404" fmla="*/ 511493 w 1485900"/>
                <a:gd name="connsiteY404" fmla="*/ 1851660 h 2154555"/>
                <a:gd name="connsiteX405" fmla="*/ 491490 w 1485900"/>
                <a:gd name="connsiteY405" fmla="*/ 1828800 h 2154555"/>
                <a:gd name="connsiteX406" fmla="*/ 488633 w 1485900"/>
                <a:gd name="connsiteY406" fmla="*/ 1805940 h 2154555"/>
                <a:gd name="connsiteX407" fmla="*/ 491490 w 1485900"/>
                <a:gd name="connsiteY407" fmla="*/ 1774507 h 2154555"/>
                <a:gd name="connsiteX408" fmla="*/ 471488 w 1485900"/>
                <a:gd name="connsiteY408" fmla="*/ 1754505 h 2154555"/>
                <a:gd name="connsiteX409" fmla="*/ 477203 w 1485900"/>
                <a:gd name="connsiteY409" fmla="*/ 1734502 h 2154555"/>
                <a:gd name="connsiteX410" fmla="*/ 468630 w 1485900"/>
                <a:gd name="connsiteY410" fmla="*/ 1717357 h 2154555"/>
                <a:gd name="connsiteX411" fmla="*/ 488633 w 1485900"/>
                <a:gd name="connsiteY411" fmla="*/ 1694497 h 2154555"/>
                <a:gd name="connsiteX412" fmla="*/ 525780 w 1485900"/>
                <a:gd name="connsiteY412" fmla="*/ 1708785 h 2154555"/>
                <a:gd name="connsiteX413" fmla="*/ 537210 w 1485900"/>
                <a:gd name="connsiteY413" fmla="*/ 1677352 h 2154555"/>
                <a:gd name="connsiteX414" fmla="*/ 502920 w 1485900"/>
                <a:gd name="connsiteY414" fmla="*/ 1677352 h 2154555"/>
                <a:gd name="connsiteX415" fmla="*/ 497205 w 1485900"/>
                <a:gd name="connsiteY415" fmla="*/ 1665922 h 2154555"/>
                <a:gd name="connsiteX416" fmla="*/ 534353 w 1485900"/>
                <a:gd name="connsiteY416" fmla="*/ 1665922 h 2154555"/>
                <a:gd name="connsiteX417" fmla="*/ 534353 w 1485900"/>
                <a:gd name="connsiteY417" fmla="*/ 1637347 h 2154555"/>
                <a:gd name="connsiteX418" fmla="*/ 554355 w 1485900"/>
                <a:gd name="connsiteY418" fmla="*/ 1634490 h 2154555"/>
                <a:gd name="connsiteX419" fmla="*/ 557213 w 1485900"/>
                <a:gd name="connsiteY419" fmla="*/ 1620202 h 2154555"/>
                <a:gd name="connsiteX420" fmla="*/ 537210 w 1485900"/>
                <a:gd name="connsiteY420" fmla="*/ 1600200 h 2154555"/>
                <a:gd name="connsiteX421" fmla="*/ 560070 w 1485900"/>
                <a:gd name="connsiteY421" fmla="*/ 1580197 h 2154555"/>
                <a:gd name="connsiteX422" fmla="*/ 517208 w 1485900"/>
                <a:gd name="connsiteY422" fmla="*/ 1563052 h 2154555"/>
                <a:gd name="connsiteX423" fmla="*/ 500063 w 1485900"/>
                <a:gd name="connsiteY423" fmla="*/ 1565910 h 2154555"/>
                <a:gd name="connsiteX424" fmla="*/ 480060 w 1485900"/>
                <a:gd name="connsiteY424" fmla="*/ 1534477 h 2154555"/>
                <a:gd name="connsiteX425" fmla="*/ 457200 w 1485900"/>
                <a:gd name="connsiteY425" fmla="*/ 1517332 h 2154555"/>
                <a:gd name="connsiteX426" fmla="*/ 477203 w 1485900"/>
                <a:gd name="connsiteY426" fmla="*/ 1503045 h 2154555"/>
                <a:gd name="connsiteX427" fmla="*/ 520065 w 1485900"/>
                <a:gd name="connsiteY427" fmla="*/ 1540192 h 2154555"/>
                <a:gd name="connsiteX428" fmla="*/ 551498 w 1485900"/>
                <a:gd name="connsiteY428" fmla="*/ 1543050 h 2154555"/>
                <a:gd name="connsiteX429" fmla="*/ 537210 w 1485900"/>
                <a:gd name="connsiteY429" fmla="*/ 1525905 h 2154555"/>
                <a:gd name="connsiteX430" fmla="*/ 540068 w 1485900"/>
                <a:gd name="connsiteY430" fmla="*/ 1514475 h 2154555"/>
                <a:gd name="connsiteX431" fmla="*/ 525780 w 1485900"/>
                <a:gd name="connsiteY431" fmla="*/ 1494472 h 2154555"/>
                <a:gd name="connsiteX432" fmla="*/ 508635 w 1485900"/>
                <a:gd name="connsiteY432" fmla="*/ 1483042 h 2154555"/>
                <a:gd name="connsiteX433" fmla="*/ 508635 w 1485900"/>
                <a:gd name="connsiteY433" fmla="*/ 1465897 h 2154555"/>
                <a:gd name="connsiteX434" fmla="*/ 508635 w 1485900"/>
                <a:gd name="connsiteY434" fmla="*/ 1445895 h 2154555"/>
                <a:gd name="connsiteX435" fmla="*/ 471488 w 1485900"/>
                <a:gd name="connsiteY435" fmla="*/ 1405890 h 2154555"/>
                <a:gd name="connsiteX436" fmla="*/ 442913 w 1485900"/>
                <a:gd name="connsiteY436" fmla="*/ 1448752 h 2154555"/>
                <a:gd name="connsiteX437" fmla="*/ 411480 w 1485900"/>
                <a:gd name="connsiteY437" fmla="*/ 1443037 h 2154555"/>
                <a:gd name="connsiteX438" fmla="*/ 434340 w 1485900"/>
                <a:gd name="connsiteY438" fmla="*/ 1425892 h 2154555"/>
                <a:gd name="connsiteX439" fmla="*/ 428625 w 1485900"/>
                <a:gd name="connsiteY439" fmla="*/ 1414462 h 2154555"/>
                <a:gd name="connsiteX440" fmla="*/ 454343 w 1485900"/>
                <a:gd name="connsiteY440" fmla="*/ 1385887 h 2154555"/>
                <a:gd name="connsiteX441" fmla="*/ 445770 w 1485900"/>
                <a:gd name="connsiteY441" fmla="*/ 1334452 h 2154555"/>
                <a:gd name="connsiteX442" fmla="*/ 425768 w 1485900"/>
                <a:gd name="connsiteY442" fmla="*/ 1325880 h 2154555"/>
                <a:gd name="connsiteX443" fmla="*/ 428625 w 1485900"/>
                <a:gd name="connsiteY443" fmla="*/ 1300162 h 2154555"/>
                <a:gd name="connsiteX444" fmla="*/ 414338 w 1485900"/>
                <a:gd name="connsiteY444" fmla="*/ 1274445 h 2154555"/>
                <a:gd name="connsiteX445" fmla="*/ 414338 w 1485900"/>
                <a:gd name="connsiteY445" fmla="*/ 1248727 h 2154555"/>
                <a:gd name="connsiteX446" fmla="*/ 400050 w 1485900"/>
                <a:gd name="connsiteY446" fmla="*/ 1205865 h 2154555"/>
                <a:gd name="connsiteX447" fmla="*/ 397193 w 1485900"/>
                <a:gd name="connsiteY447" fmla="*/ 1174432 h 2154555"/>
                <a:gd name="connsiteX448" fmla="*/ 385763 w 1485900"/>
                <a:gd name="connsiteY448" fmla="*/ 1154430 h 2154555"/>
                <a:gd name="connsiteX449" fmla="*/ 374333 w 1485900"/>
                <a:gd name="connsiteY449" fmla="*/ 1143000 h 2154555"/>
                <a:gd name="connsiteX450" fmla="*/ 354330 w 1485900"/>
                <a:gd name="connsiteY450" fmla="*/ 1100137 h 2154555"/>
                <a:gd name="connsiteX451" fmla="*/ 348615 w 1485900"/>
                <a:gd name="connsiteY451" fmla="*/ 1082992 h 2154555"/>
                <a:gd name="connsiteX452" fmla="*/ 337185 w 1485900"/>
                <a:gd name="connsiteY452" fmla="*/ 1065847 h 2154555"/>
                <a:gd name="connsiteX453" fmla="*/ 314325 w 1485900"/>
                <a:gd name="connsiteY453" fmla="*/ 1071562 h 2154555"/>
                <a:gd name="connsiteX454" fmla="*/ 305753 w 1485900"/>
                <a:gd name="connsiteY454" fmla="*/ 1057275 h 2154555"/>
                <a:gd name="connsiteX455" fmla="*/ 297180 w 1485900"/>
                <a:gd name="connsiteY455" fmla="*/ 1057275 h 2154555"/>
                <a:gd name="connsiteX456" fmla="*/ 280035 w 1485900"/>
                <a:gd name="connsiteY456" fmla="*/ 1040130 h 2154555"/>
                <a:gd name="connsiteX457" fmla="*/ 260033 w 1485900"/>
                <a:gd name="connsiteY457" fmla="*/ 1040130 h 2154555"/>
                <a:gd name="connsiteX458" fmla="*/ 242888 w 1485900"/>
                <a:gd name="connsiteY458" fmla="*/ 1025842 h 2154555"/>
                <a:gd name="connsiteX459" fmla="*/ 222885 w 1485900"/>
                <a:gd name="connsiteY459" fmla="*/ 1034415 h 2154555"/>
                <a:gd name="connsiteX460" fmla="*/ 214313 w 1485900"/>
                <a:gd name="connsiteY460" fmla="*/ 1011555 h 2154555"/>
                <a:gd name="connsiteX461" fmla="*/ 177165 w 1485900"/>
                <a:gd name="connsiteY461" fmla="*/ 1051560 h 2154555"/>
                <a:gd name="connsiteX462" fmla="*/ 171450 w 1485900"/>
                <a:gd name="connsiteY462" fmla="*/ 1014412 h 2154555"/>
                <a:gd name="connsiteX463" fmla="*/ 151448 w 1485900"/>
                <a:gd name="connsiteY463" fmla="*/ 1034415 h 2154555"/>
                <a:gd name="connsiteX464" fmla="*/ 128588 w 1485900"/>
                <a:gd name="connsiteY464" fmla="*/ 1028700 h 2154555"/>
                <a:gd name="connsiteX465" fmla="*/ 117158 w 1485900"/>
                <a:gd name="connsiteY465" fmla="*/ 1034415 h 2154555"/>
                <a:gd name="connsiteX466" fmla="*/ 151448 w 1485900"/>
                <a:gd name="connsiteY466" fmla="*/ 1068705 h 2154555"/>
                <a:gd name="connsiteX467" fmla="*/ 105728 w 1485900"/>
                <a:gd name="connsiteY467" fmla="*/ 1048702 h 2154555"/>
                <a:gd name="connsiteX468" fmla="*/ 94298 w 1485900"/>
                <a:gd name="connsiteY468" fmla="*/ 1025842 h 2154555"/>
                <a:gd name="connsiteX469" fmla="*/ 100013 w 1485900"/>
                <a:gd name="connsiteY469" fmla="*/ 997267 h 2154555"/>
                <a:gd name="connsiteX470" fmla="*/ 111443 w 1485900"/>
                <a:gd name="connsiteY470" fmla="*/ 982980 h 2154555"/>
                <a:gd name="connsiteX471" fmla="*/ 100013 w 1485900"/>
                <a:gd name="connsiteY471" fmla="*/ 965835 h 2154555"/>
                <a:gd name="connsiteX472" fmla="*/ 85725 w 1485900"/>
                <a:gd name="connsiteY472" fmla="*/ 960120 h 2154555"/>
                <a:gd name="connsiteX473" fmla="*/ 80010 w 1485900"/>
                <a:gd name="connsiteY473" fmla="*/ 945832 h 2154555"/>
                <a:gd name="connsiteX474" fmla="*/ 57150 w 1485900"/>
                <a:gd name="connsiteY474" fmla="*/ 940117 h 2154555"/>
                <a:gd name="connsiteX475" fmla="*/ 71438 w 1485900"/>
                <a:gd name="connsiteY475" fmla="*/ 965835 h 2154555"/>
                <a:gd name="connsiteX476" fmla="*/ 37148 w 1485900"/>
                <a:gd name="connsiteY476" fmla="*/ 940117 h 2154555"/>
                <a:gd name="connsiteX477" fmla="*/ 51435 w 1485900"/>
                <a:gd name="connsiteY477" fmla="*/ 925830 h 2154555"/>
                <a:gd name="connsiteX478" fmla="*/ 74295 w 1485900"/>
                <a:gd name="connsiteY478" fmla="*/ 931545 h 2154555"/>
                <a:gd name="connsiteX479" fmla="*/ 100013 w 1485900"/>
                <a:gd name="connsiteY479" fmla="*/ 937260 h 2154555"/>
                <a:gd name="connsiteX480" fmla="*/ 111443 w 1485900"/>
                <a:gd name="connsiteY480" fmla="*/ 931545 h 2154555"/>
                <a:gd name="connsiteX481" fmla="*/ 128588 w 1485900"/>
                <a:gd name="connsiteY481" fmla="*/ 934402 h 2154555"/>
                <a:gd name="connsiteX482" fmla="*/ 148590 w 1485900"/>
                <a:gd name="connsiteY482" fmla="*/ 937260 h 2154555"/>
                <a:gd name="connsiteX483" fmla="*/ 160020 w 1485900"/>
                <a:gd name="connsiteY483" fmla="*/ 934402 h 2154555"/>
                <a:gd name="connsiteX484" fmla="*/ 168593 w 1485900"/>
                <a:gd name="connsiteY484" fmla="*/ 920115 h 2154555"/>
                <a:gd name="connsiteX485" fmla="*/ 165735 w 1485900"/>
                <a:gd name="connsiteY485" fmla="*/ 891540 h 2154555"/>
                <a:gd name="connsiteX486" fmla="*/ 151448 w 1485900"/>
                <a:gd name="connsiteY486" fmla="*/ 854392 h 2154555"/>
                <a:gd name="connsiteX487" fmla="*/ 120015 w 1485900"/>
                <a:gd name="connsiteY487" fmla="*/ 882967 h 2154555"/>
                <a:gd name="connsiteX488" fmla="*/ 100013 w 1485900"/>
                <a:gd name="connsiteY488" fmla="*/ 862965 h 2154555"/>
                <a:gd name="connsiteX489" fmla="*/ 91440 w 1485900"/>
                <a:gd name="connsiteY489" fmla="*/ 871537 h 2154555"/>
                <a:gd name="connsiteX490" fmla="*/ 88583 w 1485900"/>
                <a:gd name="connsiteY490" fmla="*/ 885825 h 2154555"/>
                <a:gd name="connsiteX491" fmla="*/ 77153 w 1485900"/>
                <a:gd name="connsiteY491" fmla="*/ 882967 h 2154555"/>
                <a:gd name="connsiteX492" fmla="*/ 71438 w 1485900"/>
                <a:gd name="connsiteY492" fmla="*/ 865822 h 2154555"/>
                <a:gd name="connsiteX493" fmla="*/ 62865 w 1485900"/>
                <a:gd name="connsiteY493" fmla="*/ 857250 h 2154555"/>
                <a:gd name="connsiteX494" fmla="*/ 48578 w 1485900"/>
                <a:gd name="connsiteY494" fmla="*/ 845820 h 2154555"/>
                <a:gd name="connsiteX495" fmla="*/ 22860 w 1485900"/>
                <a:gd name="connsiteY495" fmla="*/ 840105 h 2154555"/>
                <a:gd name="connsiteX496" fmla="*/ 0 w 1485900"/>
                <a:gd name="connsiteY496" fmla="*/ 785812 h 215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485900" h="2154555">
                  <a:moveTo>
                    <a:pt x="0" y="785812"/>
                  </a:moveTo>
                  <a:lnTo>
                    <a:pt x="45720" y="751522"/>
                  </a:lnTo>
                  <a:lnTo>
                    <a:pt x="68580" y="742950"/>
                  </a:lnTo>
                  <a:lnTo>
                    <a:pt x="80010" y="731520"/>
                  </a:lnTo>
                  <a:lnTo>
                    <a:pt x="97155" y="722947"/>
                  </a:lnTo>
                  <a:lnTo>
                    <a:pt x="88583" y="708660"/>
                  </a:lnTo>
                  <a:lnTo>
                    <a:pt x="100013" y="702945"/>
                  </a:lnTo>
                  <a:lnTo>
                    <a:pt x="117158" y="714375"/>
                  </a:lnTo>
                  <a:lnTo>
                    <a:pt x="134303" y="705802"/>
                  </a:lnTo>
                  <a:lnTo>
                    <a:pt x="131445" y="694372"/>
                  </a:lnTo>
                  <a:lnTo>
                    <a:pt x="145733" y="697230"/>
                  </a:lnTo>
                  <a:lnTo>
                    <a:pt x="165735" y="688657"/>
                  </a:lnTo>
                  <a:lnTo>
                    <a:pt x="188595" y="671512"/>
                  </a:lnTo>
                  <a:lnTo>
                    <a:pt x="197168" y="642937"/>
                  </a:lnTo>
                  <a:lnTo>
                    <a:pt x="191453" y="614362"/>
                  </a:lnTo>
                  <a:lnTo>
                    <a:pt x="185738" y="597217"/>
                  </a:lnTo>
                  <a:lnTo>
                    <a:pt x="202883" y="600075"/>
                  </a:lnTo>
                  <a:lnTo>
                    <a:pt x="200025" y="577215"/>
                  </a:lnTo>
                  <a:lnTo>
                    <a:pt x="211455" y="557212"/>
                  </a:lnTo>
                  <a:lnTo>
                    <a:pt x="200025" y="551497"/>
                  </a:lnTo>
                  <a:lnTo>
                    <a:pt x="177165" y="560070"/>
                  </a:lnTo>
                  <a:lnTo>
                    <a:pt x="154305" y="562927"/>
                  </a:lnTo>
                  <a:lnTo>
                    <a:pt x="128588" y="531495"/>
                  </a:lnTo>
                  <a:lnTo>
                    <a:pt x="145733" y="500062"/>
                  </a:lnTo>
                  <a:lnTo>
                    <a:pt x="174308" y="460057"/>
                  </a:lnTo>
                  <a:lnTo>
                    <a:pt x="200025" y="440055"/>
                  </a:lnTo>
                  <a:lnTo>
                    <a:pt x="222885" y="408622"/>
                  </a:lnTo>
                  <a:lnTo>
                    <a:pt x="231458" y="388620"/>
                  </a:lnTo>
                  <a:lnTo>
                    <a:pt x="262890" y="417195"/>
                  </a:lnTo>
                  <a:lnTo>
                    <a:pt x="285750" y="420052"/>
                  </a:lnTo>
                  <a:lnTo>
                    <a:pt x="294323" y="377190"/>
                  </a:lnTo>
                  <a:lnTo>
                    <a:pt x="294323" y="334327"/>
                  </a:lnTo>
                  <a:lnTo>
                    <a:pt x="274320" y="305752"/>
                  </a:lnTo>
                  <a:lnTo>
                    <a:pt x="291465" y="285750"/>
                  </a:lnTo>
                  <a:lnTo>
                    <a:pt x="308610" y="271462"/>
                  </a:lnTo>
                  <a:lnTo>
                    <a:pt x="328613" y="288607"/>
                  </a:lnTo>
                  <a:lnTo>
                    <a:pt x="337185" y="322897"/>
                  </a:lnTo>
                  <a:lnTo>
                    <a:pt x="351473" y="331470"/>
                  </a:lnTo>
                  <a:lnTo>
                    <a:pt x="385763" y="368617"/>
                  </a:lnTo>
                  <a:lnTo>
                    <a:pt x="397193" y="371475"/>
                  </a:lnTo>
                  <a:lnTo>
                    <a:pt x="405765" y="371475"/>
                  </a:lnTo>
                  <a:lnTo>
                    <a:pt x="397193" y="345757"/>
                  </a:lnTo>
                  <a:lnTo>
                    <a:pt x="380048" y="311467"/>
                  </a:lnTo>
                  <a:lnTo>
                    <a:pt x="368618" y="305752"/>
                  </a:lnTo>
                  <a:lnTo>
                    <a:pt x="357188" y="300037"/>
                  </a:lnTo>
                  <a:lnTo>
                    <a:pt x="348615" y="254317"/>
                  </a:lnTo>
                  <a:lnTo>
                    <a:pt x="331470" y="245745"/>
                  </a:lnTo>
                  <a:lnTo>
                    <a:pt x="345758" y="234315"/>
                  </a:lnTo>
                  <a:lnTo>
                    <a:pt x="397193" y="214312"/>
                  </a:lnTo>
                  <a:lnTo>
                    <a:pt x="428625" y="220027"/>
                  </a:lnTo>
                  <a:lnTo>
                    <a:pt x="442913" y="220027"/>
                  </a:lnTo>
                  <a:lnTo>
                    <a:pt x="434340" y="191452"/>
                  </a:lnTo>
                  <a:lnTo>
                    <a:pt x="445770" y="182880"/>
                  </a:lnTo>
                  <a:lnTo>
                    <a:pt x="471488" y="234315"/>
                  </a:lnTo>
                  <a:lnTo>
                    <a:pt x="460058" y="294322"/>
                  </a:lnTo>
                  <a:lnTo>
                    <a:pt x="454343" y="317182"/>
                  </a:lnTo>
                  <a:lnTo>
                    <a:pt x="462915" y="337185"/>
                  </a:lnTo>
                  <a:lnTo>
                    <a:pt x="480060" y="337185"/>
                  </a:lnTo>
                  <a:lnTo>
                    <a:pt x="480060" y="314325"/>
                  </a:lnTo>
                  <a:lnTo>
                    <a:pt x="477203" y="288607"/>
                  </a:lnTo>
                  <a:lnTo>
                    <a:pt x="494348" y="257175"/>
                  </a:lnTo>
                  <a:lnTo>
                    <a:pt x="514350" y="277177"/>
                  </a:lnTo>
                  <a:lnTo>
                    <a:pt x="534353" y="300037"/>
                  </a:lnTo>
                  <a:lnTo>
                    <a:pt x="554355" y="314325"/>
                  </a:lnTo>
                  <a:lnTo>
                    <a:pt x="574358" y="320040"/>
                  </a:lnTo>
                  <a:lnTo>
                    <a:pt x="574358" y="302895"/>
                  </a:lnTo>
                  <a:lnTo>
                    <a:pt x="545783" y="271462"/>
                  </a:lnTo>
                  <a:lnTo>
                    <a:pt x="571500" y="268605"/>
                  </a:lnTo>
                  <a:lnTo>
                    <a:pt x="565785" y="242887"/>
                  </a:lnTo>
                  <a:lnTo>
                    <a:pt x="554355" y="234315"/>
                  </a:lnTo>
                  <a:lnTo>
                    <a:pt x="548640" y="194310"/>
                  </a:lnTo>
                  <a:lnTo>
                    <a:pt x="540068" y="171450"/>
                  </a:lnTo>
                  <a:lnTo>
                    <a:pt x="540068" y="157162"/>
                  </a:lnTo>
                  <a:lnTo>
                    <a:pt x="554355" y="160020"/>
                  </a:lnTo>
                  <a:lnTo>
                    <a:pt x="608648" y="208597"/>
                  </a:lnTo>
                  <a:lnTo>
                    <a:pt x="631508" y="242887"/>
                  </a:lnTo>
                  <a:lnTo>
                    <a:pt x="651510" y="245745"/>
                  </a:lnTo>
                  <a:lnTo>
                    <a:pt x="665798" y="282892"/>
                  </a:lnTo>
                  <a:lnTo>
                    <a:pt x="682943" y="297180"/>
                  </a:lnTo>
                  <a:lnTo>
                    <a:pt x="700088" y="291465"/>
                  </a:lnTo>
                  <a:lnTo>
                    <a:pt x="705803" y="285750"/>
                  </a:lnTo>
                  <a:lnTo>
                    <a:pt x="688658" y="262890"/>
                  </a:lnTo>
                  <a:lnTo>
                    <a:pt x="688658" y="222885"/>
                  </a:lnTo>
                  <a:lnTo>
                    <a:pt x="660083" y="205740"/>
                  </a:lnTo>
                  <a:lnTo>
                    <a:pt x="622935" y="151447"/>
                  </a:lnTo>
                  <a:lnTo>
                    <a:pt x="622935" y="151447"/>
                  </a:lnTo>
                  <a:lnTo>
                    <a:pt x="617220" y="137160"/>
                  </a:lnTo>
                  <a:lnTo>
                    <a:pt x="651510" y="137160"/>
                  </a:lnTo>
                  <a:lnTo>
                    <a:pt x="688658" y="174307"/>
                  </a:lnTo>
                  <a:lnTo>
                    <a:pt x="688658" y="194310"/>
                  </a:lnTo>
                  <a:lnTo>
                    <a:pt x="685800" y="205740"/>
                  </a:lnTo>
                  <a:lnTo>
                    <a:pt x="697230" y="208597"/>
                  </a:lnTo>
                  <a:lnTo>
                    <a:pt x="705803" y="205740"/>
                  </a:lnTo>
                  <a:lnTo>
                    <a:pt x="748665" y="220027"/>
                  </a:lnTo>
                  <a:lnTo>
                    <a:pt x="748665" y="202882"/>
                  </a:lnTo>
                  <a:lnTo>
                    <a:pt x="725805" y="180022"/>
                  </a:lnTo>
                  <a:lnTo>
                    <a:pt x="682943" y="111442"/>
                  </a:lnTo>
                  <a:lnTo>
                    <a:pt x="711518" y="117157"/>
                  </a:lnTo>
                  <a:lnTo>
                    <a:pt x="742950" y="108585"/>
                  </a:lnTo>
                  <a:lnTo>
                    <a:pt x="777240" y="140017"/>
                  </a:lnTo>
                  <a:lnTo>
                    <a:pt x="788670" y="160020"/>
                  </a:lnTo>
                  <a:lnTo>
                    <a:pt x="797243" y="180022"/>
                  </a:lnTo>
                  <a:lnTo>
                    <a:pt x="808673" y="182880"/>
                  </a:lnTo>
                  <a:lnTo>
                    <a:pt x="822960" y="162877"/>
                  </a:lnTo>
                  <a:lnTo>
                    <a:pt x="814388" y="120015"/>
                  </a:lnTo>
                  <a:lnTo>
                    <a:pt x="760095" y="82867"/>
                  </a:lnTo>
                  <a:lnTo>
                    <a:pt x="674370" y="88582"/>
                  </a:lnTo>
                  <a:lnTo>
                    <a:pt x="654368" y="85725"/>
                  </a:lnTo>
                  <a:lnTo>
                    <a:pt x="645795" y="77152"/>
                  </a:lnTo>
                  <a:lnTo>
                    <a:pt x="642938" y="54292"/>
                  </a:lnTo>
                  <a:lnTo>
                    <a:pt x="685800" y="54292"/>
                  </a:lnTo>
                  <a:lnTo>
                    <a:pt x="694373" y="48577"/>
                  </a:lnTo>
                  <a:lnTo>
                    <a:pt x="657225" y="8572"/>
                  </a:lnTo>
                  <a:lnTo>
                    <a:pt x="682943" y="8572"/>
                  </a:lnTo>
                  <a:lnTo>
                    <a:pt x="731520" y="14287"/>
                  </a:lnTo>
                  <a:lnTo>
                    <a:pt x="762953" y="25717"/>
                  </a:lnTo>
                  <a:lnTo>
                    <a:pt x="774383" y="34290"/>
                  </a:lnTo>
                  <a:lnTo>
                    <a:pt x="774383" y="51435"/>
                  </a:lnTo>
                  <a:lnTo>
                    <a:pt x="808673" y="77152"/>
                  </a:lnTo>
                  <a:lnTo>
                    <a:pt x="822960" y="85725"/>
                  </a:lnTo>
                  <a:lnTo>
                    <a:pt x="831533" y="82867"/>
                  </a:lnTo>
                  <a:lnTo>
                    <a:pt x="834390" y="57150"/>
                  </a:lnTo>
                  <a:lnTo>
                    <a:pt x="860108" y="0"/>
                  </a:lnTo>
                  <a:lnTo>
                    <a:pt x="882968" y="8572"/>
                  </a:lnTo>
                  <a:lnTo>
                    <a:pt x="942975" y="25717"/>
                  </a:lnTo>
                  <a:lnTo>
                    <a:pt x="954405" y="25717"/>
                  </a:lnTo>
                  <a:lnTo>
                    <a:pt x="962978" y="17145"/>
                  </a:lnTo>
                  <a:lnTo>
                    <a:pt x="974408" y="34290"/>
                  </a:lnTo>
                  <a:lnTo>
                    <a:pt x="968693" y="65722"/>
                  </a:lnTo>
                  <a:lnTo>
                    <a:pt x="971550" y="74295"/>
                  </a:lnTo>
                  <a:lnTo>
                    <a:pt x="994410" y="62865"/>
                  </a:lnTo>
                  <a:lnTo>
                    <a:pt x="1020128" y="57150"/>
                  </a:lnTo>
                  <a:lnTo>
                    <a:pt x="1054418" y="20002"/>
                  </a:lnTo>
                  <a:lnTo>
                    <a:pt x="1088708" y="28575"/>
                  </a:lnTo>
                  <a:lnTo>
                    <a:pt x="1102995" y="45720"/>
                  </a:lnTo>
                  <a:lnTo>
                    <a:pt x="1117283" y="51435"/>
                  </a:lnTo>
                  <a:lnTo>
                    <a:pt x="1160145" y="22860"/>
                  </a:lnTo>
                  <a:lnTo>
                    <a:pt x="1174433" y="40005"/>
                  </a:lnTo>
                  <a:lnTo>
                    <a:pt x="1174433" y="40005"/>
                  </a:lnTo>
                  <a:lnTo>
                    <a:pt x="1151573" y="88582"/>
                  </a:lnTo>
                  <a:lnTo>
                    <a:pt x="1151573" y="111442"/>
                  </a:lnTo>
                  <a:lnTo>
                    <a:pt x="1145858" y="117157"/>
                  </a:lnTo>
                  <a:lnTo>
                    <a:pt x="1171575" y="102870"/>
                  </a:lnTo>
                  <a:lnTo>
                    <a:pt x="1194435" y="82867"/>
                  </a:lnTo>
                  <a:lnTo>
                    <a:pt x="1203008" y="100012"/>
                  </a:lnTo>
                  <a:lnTo>
                    <a:pt x="1228725" y="105727"/>
                  </a:lnTo>
                  <a:lnTo>
                    <a:pt x="1243013" y="125730"/>
                  </a:lnTo>
                  <a:lnTo>
                    <a:pt x="1263015" y="142875"/>
                  </a:lnTo>
                  <a:lnTo>
                    <a:pt x="1263015" y="142875"/>
                  </a:lnTo>
                  <a:lnTo>
                    <a:pt x="1234440" y="200025"/>
                  </a:lnTo>
                  <a:lnTo>
                    <a:pt x="1214438" y="205740"/>
                  </a:lnTo>
                  <a:lnTo>
                    <a:pt x="1191578" y="202882"/>
                  </a:lnTo>
                  <a:lnTo>
                    <a:pt x="1174433" y="220027"/>
                  </a:lnTo>
                  <a:lnTo>
                    <a:pt x="1148715" y="217170"/>
                  </a:lnTo>
                  <a:lnTo>
                    <a:pt x="1111568" y="200025"/>
                  </a:lnTo>
                  <a:lnTo>
                    <a:pt x="1068705" y="217170"/>
                  </a:lnTo>
                  <a:lnTo>
                    <a:pt x="1025843" y="211455"/>
                  </a:lnTo>
                  <a:lnTo>
                    <a:pt x="1011555" y="214312"/>
                  </a:lnTo>
                  <a:lnTo>
                    <a:pt x="1042988" y="240030"/>
                  </a:lnTo>
                  <a:lnTo>
                    <a:pt x="1005840" y="262890"/>
                  </a:lnTo>
                  <a:lnTo>
                    <a:pt x="980123" y="274320"/>
                  </a:lnTo>
                  <a:lnTo>
                    <a:pt x="980123" y="288607"/>
                  </a:lnTo>
                  <a:lnTo>
                    <a:pt x="982980" y="308610"/>
                  </a:lnTo>
                  <a:lnTo>
                    <a:pt x="997268" y="305752"/>
                  </a:lnTo>
                  <a:lnTo>
                    <a:pt x="1020128" y="285750"/>
                  </a:lnTo>
                  <a:lnTo>
                    <a:pt x="1068705" y="257175"/>
                  </a:lnTo>
                  <a:lnTo>
                    <a:pt x="1120140" y="257175"/>
                  </a:lnTo>
                  <a:lnTo>
                    <a:pt x="1154430" y="254317"/>
                  </a:lnTo>
                  <a:lnTo>
                    <a:pt x="1168718" y="274320"/>
                  </a:lnTo>
                  <a:lnTo>
                    <a:pt x="1157288" y="291465"/>
                  </a:lnTo>
                  <a:lnTo>
                    <a:pt x="1134428" y="314325"/>
                  </a:lnTo>
                  <a:lnTo>
                    <a:pt x="1114425" y="334327"/>
                  </a:lnTo>
                  <a:lnTo>
                    <a:pt x="1120140" y="360045"/>
                  </a:lnTo>
                  <a:lnTo>
                    <a:pt x="1148715" y="342900"/>
                  </a:lnTo>
                  <a:lnTo>
                    <a:pt x="1174433" y="311467"/>
                  </a:lnTo>
                  <a:lnTo>
                    <a:pt x="1208723" y="262890"/>
                  </a:lnTo>
                  <a:lnTo>
                    <a:pt x="1217295" y="242887"/>
                  </a:lnTo>
                  <a:lnTo>
                    <a:pt x="1237298" y="242887"/>
                  </a:lnTo>
                  <a:lnTo>
                    <a:pt x="1248728" y="268605"/>
                  </a:lnTo>
                  <a:lnTo>
                    <a:pt x="1240155" y="334327"/>
                  </a:lnTo>
                  <a:lnTo>
                    <a:pt x="1231583" y="365760"/>
                  </a:lnTo>
                  <a:lnTo>
                    <a:pt x="1191578" y="440055"/>
                  </a:lnTo>
                  <a:lnTo>
                    <a:pt x="1183005" y="474345"/>
                  </a:lnTo>
                  <a:lnTo>
                    <a:pt x="1177290" y="497205"/>
                  </a:lnTo>
                  <a:lnTo>
                    <a:pt x="1208723" y="468630"/>
                  </a:lnTo>
                  <a:lnTo>
                    <a:pt x="1245870" y="400050"/>
                  </a:lnTo>
                  <a:lnTo>
                    <a:pt x="1260158" y="377190"/>
                  </a:lnTo>
                  <a:lnTo>
                    <a:pt x="1291590" y="317182"/>
                  </a:lnTo>
                  <a:lnTo>
                    <a:pt x="1300163" y="342900"/>
                  </a:lnTo>
                  <a:lnTo>
                    <a:pt x="1311593" y="348615"/>
                  </a:lnTo>
                  <a:lnTo>
                    <a:pt x="1323023" y="328612"/>
                  </a:lnTo>
                  <a:lnTo>
                    <a:pt x="1343025" y="345757"/>
                  </a:lnTo>
                  <a:lnTo>
                    <a:pt x="1357313" y="348615"/>
                  </a:lnTo>
                  <a:lnTo>
                    <a:pt x="1363028" y="322897"/>
                  </a:lnTo>
                  <a:lnTo>
                    <a:pt x="1368743" y="280035"/>
                  </a:lnTo>
                  <a:lnTo>
                    <a:pt x="1394460" y="268605"/>
                  </a:lnTo>
                  <a:lnTo>
                    <a:pt x="1434465" y="282892"/>
                  </a:lnTo>
                  <a:lnTo>
                    <a:pt x="1434465" y="282892"/>
                  </a:lnTo>
                  <a:lnTo>
                    <a:pt x="1485900" y="320040"/>
                  </a:lnTo>
                  <a:lnTo>
                    <a:pt x="1480185" y="351472"/>
                  </a:lnTo>
                  <a:lnTo>
                    <a:pt x="1468755" y="377190"/>
                  </a:lnTo>
                  <a:lnTo>
                    <a:pt x="1437323" y="400050"/>
                  </a:lnTo>
                  <a:lnTo>
                    <a:pt x="1414463" y="408622"/>
                  </a:lnTo>
                  <a:lnTo>
                    <a:pt x="1428750" y="437197"/>
                  </a:lnTo>
                  <a:lnTo>
                    <a:pt x="1385888" y="462915"/>
                  </a:lnTo>
                  <a:lnTo>
                    <a:pt x="1354455" y="454342"/>
                  </a:lnTo>
                  <a:lnTo>
                    <a:pt x="1345883" y="468630"/>
                  </a:lnTo>
                  <a:lnTo>
                    <a:pt x="1320165" y="474345"/>
                  </a:lnTo>
                  <a:lnTo>
                    <a:pt x="1294448" y="471487"/>
                  </a:lnTo>
                  <a:lnTo>
                    <a:pt x="1271588" y="477202"/>
                  </a:lnTo>
                  <a:lnTo>
                    <a:pt x="1271588" y="497205"/>
                  </a:lnTo>
                  <a:lnTo>
                    <a:pt x="1288733" y="505777"/>
                  </a:lnTo>
                  <a:lnTo>
                    <a:pt x="1314450" y="485775"/>
                  </a:lnTo>
                  <a:lnTo>
                    <a:pt x="1343025" y="500062"/>
                  </a:lnTo>
                  <a:lnTo>
                    <a:pt x="1403033" y="488632"/>
                  </a:lnTo>
                  <a:lnTo>
                    <a:pt x="1383030" y="517207"/>
                  </a:lnTo>
                  <a:lnTo>
                    <a:pt x="1348740" y="534352"/>
                  </a:lnTo>
                  <a:lnTo>
                    <a:pt x="1314450" y="534352"/>
                  </a:lnTo>
                  <a:lnTo>
                    <a:pt x="1300163" y="531495"/>
                  </a:lnTo>
                  <a:lnTo>
                    <a:pt x="1288733" y="577215"/>
                  </a:lnTo>
                  <a:lnTo>
                    <a:pt x="1288733" y="600075"/>
                  </a:lnTo>
                  <a:lnTo>
                    <a:pt x="1311593" y="594360"/>
                  </a:lnTo>
                  <a:lnTo>
                    <a:pt x="1305878" y="577215"/>
                  </a:lnTo>
                  <a:lnTo>
                    <a:pt x="1340168" y="557212"/>
                  </a:lnTo>
                  <a:lnTo>
                    <a:pt x="1340168" y="557212"/>
                  </a:lnTo>
                  <a:lnTo>
                    <a:pt x="1354455" y="582930"/>
                  </a:lnTo>
                  <a:lnTo>
                    <a:pt x="1343025" y="608647"/>
                  </a:lnTo>
                  <a:lnTo>
                    <a:pt x="1328738" y="594360"/>
                  </a:lnTo>
                  <a:lnTo>
                    <a:pt x="1311593" y="622935"/>
                  </a:lnTo>
                  <a:lnTo>
                    <a:pt x="1311593" y="674370"/>
                  </a:lnTo>
                  <a:lnTo>
                    <a:pt x="1300163" y="691515"/>
                  </a:lnTo>
                  <a:lnTo>
                    <a:pt x="1297305" y="714375"/>
                  </a:lnTo>
                  <a:lnTo>
                    <a:pt x="1268730" y="737235"/>
                  </a:lnTo>
                  <a:lnTo>
                    <a:pt x="1277303" y="748665"/>
                  </a:lnTo>
                  <a:lnTo>
                    <a:pt x="1260158" y="857250"/>
                  </a:lnTo>
                  <a:lnTo>
                    <a:pt x="1257300" y="880110"/>
                  </a:lnTo>
                  <a:lnTo>
                    <a:pt x="1280160" y="848677"/>
                  </a:lnTo>
                  <a:lnTo>
                    <a:pt x="1320165" y="874395"/>
                  </a:lnTo>
                  <a:lnTo>
                    <a:pt x="1291590" y="871537"/>
                  </a:lnTo>
                  <a:lnTo>
                    <a:pt x="1283018" y="897255"/>
                  </a:lnTo>
                  <a:lnTo>
                    <a:pt x="1288733" y="917257"/>
                  </a:lnTo>
                  <a:lnTo>
                    <a:pt x="1308735" y="902970"/>
                  </a:lnTo>
                  <a:lnTo>
                    <a:pt x="1320165" y="920115"/>
                  </a:lnTo>
                  <a:lnTo>
                    <a:pt x="1343025" y="920115"/>
                  </a:lnTo>
                  <a:lnTo>
                    <a:pt x="1343025" y="954405"/>
                  </a:lnTo>
                  <a:lnTo>
                    <a:pt x="1328738" y="962977"/>
                  </a:lnTo>
                  <a:lnTo>
                    <a:pt x="1305878" y="957262"/>
                  </a:lnTo>
                  <a:lnTo>
                    <a:pt x="1271588" y="954405"/>
                  </a:lnTo>
                  <a:lnTo>
                    <a:pt x="1268730" y="980122"/>
                  </a:lnTo>
                  <a:lnTo>
                    <a:pt x="1245870" y="968692"/>
                  </a:lnTo>
                  <a:lnTo>
                    <a:pt x="1234440" y="977265"/>
                  </a:lnTo>
                  <a:lnTo>
                    <a:pt x="1234440" y="1000125"/>
                  </a:lnTo>
                  <a:lnTo>
                    <a:pt x="1265873" y="1040130"/>
                  </a:lnTo>
                  <a:lnTo>
                    <a:pt x="1297305" y="1028700"/>
                  </a:lnTo>
                  <a:lnTo>
                    <a:pt x="1280160" y="1054417"/>
                  </a:lnTo>
                  <a:lnTo>
                    <a:pt x="1297305" y="1071562"/>
                  </a:lnTo>
                  <a:lnTo>
                    <a:pt x="1308735" y="1100137"/>
                  </a:lnTo>
                  <a:lnTo>
                    <a:pt x="1311593" y="1131570"/>
                  </a:lnTo>
                  <a:lnTo>
                    <a:pt x="1288733" y="1114425"/>
                  </a:lnTo>
                  <a:lnTo>
                    <a:pt x="1265873" y="1105852"/>
                  </a:lnTo>
                  <a:lnTo>
                    <a:pt x="1240155" y="1117282"/>
                  </a:lnTo>
                  <a:lnTo>
                    <a:pt x="1263015" y="1128712"/>
                  </a:lnTo>
                  <a:lnTo>
                    <a:pt x="1251585" y="1157287"/>
                  </a:lnTo>
                  <a:lnTo>
                    <a:pt x="1283018" y="1145857"/>
                  </a:lnTo>
                  <a:lnTo>
                    <a:pt x="1263015" y="1185862"/>
                  </a:lnTo>
                  <a:lnTo>
                    <a:pt x="1294448" y="1194435"/>
                  </a:lnTo>
                  <a:lnTo>
                    <a:pt x="1308735" y="1183005"/>
                  </a:lnTo>
                  <a:lnTo>
                    <a:pt x="1308735" y="1205865"/>
                  </a:lnTo>
                  <a:lnTo>
                    <a:pt x="1317308" y="1225867"/>
                  </a:lnTo>
                  <a:lnTo>
                    <a:pt x="1300163" y="1208722"/>
                  </a:lnTo>
                  <a:lnTo>
                    <a:pt x="1260158" y="1200150"/>
                  </a:lnTo>
                  <a:lnTo>
                    <a:pt x="1243013" y="1220152"/>
                  </a:lnTo>
                  <a:lnTo>
                    <a:pt x="1260158" y="1248727"/>
                  </a:lnTo>
                  <a:lnTo>
                    <a:pt x="1277303" y="1257300"/>
                  </a:lnTo>
                  <a:lnTo>
                    <a:pt x="1288733" y="1257300"/>
                  </a:lnTo>
                  <a:lnTo>
                    <a:pt x="1285875" y="1274445"/>
                  </a:lnTo>
                  <a:lnTo>
                    <a:pt x="1274445" y="1294447"/>
                  </a:lnTo>
                  <a:lnTo>
                    <a:pt x="1257300" y="1300162"/>
                  </a:lnTo>
                  <a:lnTo>
                    <a:pt x="1243013" y="1300162"/>
                  </a:lnTo>
                  <a:lnTo>
                    <a:pt x="1211580" y="1288732"/>
                  </a:lnTo>
                  <a:lnTo>
                    <a:pt x="1203008" y="1260157"/>
                  </a:lnTo>
                  <a:lnTo>
                    <a:pt x="1174433" y="1268730"/>
                  </a:lnTo>
                  <a:lnTo>
                    <a:pt x="1180148" y="1285875"/>
                  </a:lnTo>
                  <a:lnTo>
                    <a:pt x="1160145" y="1303020"/>
                  </a:lnTo>
                  <a:lnTo>
                    <a:pt x="1134428" y="1300162"/>
                  </a:lnTo>
                  <a:lnTo>
                    <a:pt x="1134428" y="1323022"/>
                  </a:lnTo>
                  <a:lnTo>
                    <a:pt x="1157288" y="1317307"/>
                  </a:lnTo>
                  <a:lnTo>
                    <a:pt x="1165860" y="1337310"/>
                  </a:lnTo>
                  <a:lnTo>
                    <a:pt x="1125855" y="1345882"/>
                  </a:lnTo>
                  <a:lnTo>
                    <a:pt x="1143000" y="1365885"/>
                  </a:lnTo>
                  <a:lnTo>
                    <a:pt x="1174433" y="1348740"/>
                  </a:lnTo>
                  <a:lnTo>
                    <a:pt x="1188720" y="1371600"/>
                  </a:lnTo>
                  <a:lnTo>
                    <a:pt x="1157288" y="1374457"/>
                  </a:lnTo>
                  <a:lnTo>
                    <a:pt x="1165860" y="1405890"/>
                  </a:lnTo>
                  <a:lnTo>
                    <a:pt x="1165860" y="1405890"/>
                  </a:lnTo>
                  <a:lnTo>
                    <a:pt x="1188720" y="1385887"/>
                  </a:lnTo>
                  <a:lnTo>
                    <a:pt x="1225868" y="1417320"/>
                  </a:lnTo>
                  <a:lnTo>
                    <a:pt x="1228725" y="1448752"/>
                  </a:lnTo>
                  <a:lnTo>
                    <a:pt x="1251585" y="1434465"/>
                  </a:lnTo>
                  <a:lnTo>
                    <a:pt x="1243013" y="1460182"/>
                  </a:lnTo>
                  <a:lnTo>
                    <a:pt x="1248728" y="1480185"/>
                  </a:lnTo>
                  <a:lnTo>
                    <a:pt x="1265873" y="1463040"/>
                  </a:lnTo>
                  <a:lnTo>
                    <a:pt x="1263015" y="1494472"/>
                  </a:lnTo>
                  <a:lnTo>
                    <a:pt x="1268730" y="1531620"/>
                  </a:lnTo>
                  <a:lnTo>
                    <a:pt x="1243013" y="1505902"/>
                  </a:lnTo>
                  <a:lnTo>
                    <a:pt x="1225868" y="1531620"/>
                  </a:lnTo>
                  <a:lnTo>
                    <a:pt x="1208723" y="1520190"/>
                  </a:lnTo>
                  <a:lnTo>
                    <a:pt x="1200150" y="1483042"/>
                  </a:lnTo>
                  <a:lnTo>
                    <a:pt x="1194435" y="1465897"/>
                  </a:lnTo>
                  <a:lnTo>
                    <a:pt x="1180148" y="1451610"/>
                  </a:lnTo>
                  <a:lnTo>
                    <a:pt x="1168718" y="1457325"/>
                  </a:lnTo>
                  <a:lnTo>
                    <a:pt x="1160145" y="1448752"/>
                  </a:lnTo>
                  <a:lnTo>
                    <a:pt x="1145858" y="1440180"/>
                  </a:lnTo>
                  <a:lnTo>
                    <a:pt x="1120140" y="1423035"/>
                  </a:lnTo>
                  <a:lnTo>
                    <a:pt x="1105853" y="1425892"/>
                  </a:lnTo>
                  <a:lnTo>
                    <a:pt x="1108710" y="1443037"/>
                  </a:lnTo>
                  <a:lnTo>
                    <a:pt x="1131570" y="1457325"/>
                  </a:lnTo>
                  <a:lnTo>
                    <a:pt x="1165860" y="1471612"/>
                  </a:lnTo>
                  <a:lnTo>
                    <a:pt x="1134428" y="1494472"/>
                  </a:lnTo>
                  <a:lnTo>
                    <a:pt x="1108710" y="1483042"/>
                  </a:lnTo>
                  <a:lnTo>
                    <a:pt x="1094423" y="1497330"/>
                  </a:lnTo>
                  <a:lnTo>
                    <a:pt x="1100138" y="1514475"/>
                  </a:lnTo>
                  <a:lnTo>
                    <a:pt x="1100138" y="1514475"/>
                  </a:lnTo>
                  <a:lnTo>
                    <a:pt x="1088708" y="1543050"/>
                  </a:lnTo>
                  <a:lnTo>
                    <a:pt x="1125855" y="1531620"/>
                  </a:lnTo>
                  <a:lnTo>
                    <a:pt x="1097280" y="1563052"/>
                  </a:lnTo>
                  <a:lnTo>
                    <a:pt x="1120140" y="1574482"/>
                  </a:lnTo>
                  <a:lnTo>
                    <a:pt x="1168718" y="1545907"/>
                  </a:lnTo>
                  <a:lnTo>
                    <a:pt x="1245870" y="1560195"/>
                  </a:lnTo>
                  <a:lnTo>
                    <a:pt x="1203008" y="1574482"/>
                  </a:lnTo>
                  <a:lnTo>
                    <a:pt x="1203008" y="1603057"/>
                  </a:lnTo>
                  <a:lnTo>
                    <a:pt x="1180148" y="1620202"/>
                  </a:lnTo>
                  <a:lnTo>
                    <a:pt x="1163003" y="1628775"/>
                  </a:lnTo>
                  <a:lnTo>
                    <a:pt x="1163003" y="1628775"/>
                  </a:lnTo>
                  <a:lnTo>
                    <a:pt x="1151573" y="1631632"/>
                  </a:lnTo>
                  <a:lnTo>
                    <a:pt x="1148715" y="1651635"/>
                  </a:lnTo>
                  <a:lnTo>
                    <a:pt x="1111568" y="1665922"/>
                  </a:lnTo>
                  <a:lnTo>
                    <a:pt x="1080135" y="1665922"/>
                  </a:lnTo>
                  <a:lnTo>
                    <a:pt x="1062990" y="1694497"/>
                  </a:lnTo>
                  <a:lnTo>
                    <a:pt x="1062990" y="1694497"/>
                  </a:lnTo>
                  <a:lnTo>
                    <a:pt x="1008698" y="1697355"/>
                  </a:lnTo>
                  <a:lnTo>
                    <a:pt x="994410" y="1645920"/>
                  </a:lnTo>
                  <a:lnTo>
                    <a:pt x="994410" y="1645920"/>
                  </a:lnTo>
                  <a:lnTo>
                    <a:pt x="997268" y="1705927"/>
                  </a:lnTo>
                  <a:lnTo>
                    <a:pt x="980123" y="1728787"/>
                  </a:lnTo>
                  <a:lnTo>
                    <a:pt x="962978" y="1737360"/>
                  </a:lnTo>
                  <a:lnTo>
                    <a:pt x="971550" y="1780222"/>
                  </a:lnTo>
                  <a:lnTo>
                    <a:pt x="942975" y="1780222"/>
                  </a:lnTo>
                  <a:lnTo>
                    <a:pt x="922973" y="1791652"/>
                  </a:lnTo>
                  <a:lnTo>
                    <a:pt x="902970" y="1811655"/>
                  </a:lnTo>
                  <a:lnTo>
                    <a:pt x="902970" y="1811655"/>
                  </a:lnTo>
                  <a:lnTo>
                    <a:pt x="877253" y="1823085"/>
                  </a:lnTo>
                  <a:lnTo>
                    <a:pt x="860108" y="1825942"/>
                  </a:lnTo>
                  <a:lnTo>
                    <a:pt x="865823" y="1797367"/>
                  </a:lnTo>
                  <a:lnTo>
                    <a:pt x="837248" y="1803082"/>
                  </a:lnTo>
                  <a:lnTo>
                    <a:pt x="845820" y="1831657"/>
                  </a:lnTo>
                  <a:lnTo>
                    <a:pt x="840105" y="1845945"/>
                  </a:lnTo>
                  <a:lnTo>
                    <a:pt x="825818" y="1848802"/>
                  </a:lnTo>
                  <a:lnTo>
                    <a:pt x="800100" y="1851660"/>
                  </a:lnTo>
                  <a:lnTo>
                    <a:pt x="800100" y="1868805"/>
                  </a:lnTo>
                  <a:lnTo>
                    <a:pt x="800100" y="1868805"/>
                  </a:lnTo>
                  <a:lnTo>
                    <a:pt x="774383" y="1880235"/>
                  </a:lnTo>
                  <a:lnTo>
                    <a:pt x="780098" y="1908810"/>
                  </a:lnTo>
                  <a:lnTo>
                    <a:pt x="788670" y="1917382"/>
                  </a:lnTo>
                  <a:lnTo>
                    <a:pt x="771525" y="1931670"/>
                  </a:lnTo>
                  <a:lnTo>
                    <a:pt x="774383" y="1948815"/>
                  </a:lnTo>
                  <a:lnTo>
                    <a:pt x="791528" y="1948815"/>
                  </a:lnTo>
                  <a:lnTo>
                    <a:pt x="782955" y="1971675"/>
                  </a:lnTo>
                  <a:lnTo>
                    <a:pt x="780098" y="1991677"/>
                  </a:lnTo>
                  <a:lnTo>
                    <a:pt x="768668" y="2003107"/>
                  </a:lnTo>
                  <a:lnTo>
                    <a:pt x="745808" y="2005965"/>
                  </a:lnTo>
                  <a:lnTo>
                    <a:pt x="745808" y="2005965"/>
                  </a:lnTo>
                  <a:lnTo>
                    <a:pt x="754380" y="2031682"/>
                  </a:lnTo>
                  <a:lnTo>
                    <a:pt x="754380" y="2063115"/>
                  </a:lnTo>
                  <a:lnTo>
                    <a:pt x="742950" y="2094547"/>
                  </a:lnTo>
                  <a:lnTo>
                    <a:pt x="734378" y="2114550"/>
                  </a:lnTo>
                  <a:lnTo>
                    <a:pt x="717233" y="2125980"/>
                  </a:lnTo>
                  <a:lnTo>
                    <a:pt x="728663" y="2148840"/>
                  </a:lnTo>
                  <a:lnTo>
                    <a:pt x="705803" y="2154555"/>
                  </a:lnTo>
                  <a:lnTo>
                    <a:pt x="694373" y="2151697"/>
                  </a:lnTo>
                  <a:lnTo>
                    <a:pt x="682943" y="2123122"/>
                  </a:lnTo>
                  <a:lnTo>
                    <a:pt x="671513" y="2103120"/>
                  </a:lnTo>
                  <a:lnTo>
                    <a:pt x="617220" y="2117407"/>
                  </a:lnTo>
                  <a:lnTo>
                    <a:pt x="608648" y="2097405"/>
                  </a:lnTo>
                  <a:lnTo>
                    <a:pt x="602933" y="2080260"/>
                  </a:lnTo>
                  <a:lnTo>
                    <a:pt x="597218" y="2083117"/>
                  </a:lnTo>
                  <a:lnTo>
                    <a:pt x="597218" y="2051685"/>
                  </a:lnTo>
                  <a:lnTo>
                    <a:pt x="585788" y="2065972"/>
                  </a:lnTo>
                  <a:lnTo>
                    <a:pt x="594360" y="2037397"/>
                  </a:lnTo>
                  <a:lnTo>
                    <a:pt x="577215" y="2045970"/>
                  </a:lnTo>
                  <a:lnTo>
                    <a:pt x="565785" y="2031682"/>
                  </a:lnTo>
                  <a:lnTo>
                    <a:pt x="565785" y="2011680"/>
                  </a:lnTo>
                  <a:lnTo>
                    <a:pt x="551498" y="2011680"/>
                  </a:lnTo>
                  <a:lnTo>
                    <a:pt x="545783" y="1997392"/>
                  </a:lnTo>
                  <a:lnTo>
                    <a:pt x="540068" y="1983105"/>
                  </a:lnTo>
                  <a:lnTo>
                    <a:pt x="534353" y="1951672"/>
                  </a:lnTo>
                  <a:lnTo>
                    <a:pt x="551498" y="1934527"/>
                  </a:lnTo>
                  <a:lnTo>
                    <a:pt x="557213" y="1914525"/>
                  </a:lnTo>
                  <a:lnTo>
                    <a:pt x="565785" y="1914525"/>
                  </a:lnTo>
                  <a:lnTo>
                    <a:pt x="565785" y="1905952"/>
                  </a:lnTo>
                  <a:lnTo>
                    <a:pt x="554355" y="1897380"/>
                  </a:lnTo>
                  <a:lnTo>
                    <a:pt x="528638" y="1908810"/>
                  </a:lnTo>
                  <a:lnTo>
                    <a:pt x="514350" y="1923097"/>
                  </a:lnTo>
                  <a:lnTo>
                    <a:pt x="514350" y="1891665"/>
                  </a:lnTo>
                  <a:lnTo>
                    <a:pt x="511493" y="1851660"/>
                  </a:lnTo>
                  <a:lnTo>
                    <a:pt x="491490" y="1828800"/>
                  </a:lnTo>
                  <a:lnTo>
                    <a:pt x="488633" y="1805940"/>
                  </a:lnTo>
                  <a:lnTo>
                    <a:pt x="491490" y="1774507"/>
                  </a:lnTo>
                  <a:lnTo>
                    <a:pt x="471488" y="1754505"/>
                  </a:lnTo>
                  <a:lnTo>
                    <a:pt x="477203" y="1734502"/>
                  </a:lnTo>
                  <a:lnTo>
                    <a:pt x="468630" y="1717357"/>
                  </a:lnTo>
                  <a:lnTo>
                    <a:pt x="488633" y="1694497"/>
                  </a:lnTo>
                  <a:lnTo>
                    <a:pt x="525780" y="1708785"/>
                  </a:lnTo>
                  <a:lnTo>
                    <a:pt x="537210" y="1677352"/>
                  </a:lnTo>
                  <a:lnTo>
                    <a:pt x="502920" y="1677352"/>
                  </a:lnTo>
                  <a:lnTo>
                    <a:pt x="497205" y="1665922"/>
                  </a:lnTo>
                  <a:lnTo>
                    <a:pt x="534353" y="1665922"/>
                  </a:lnTo>
                  <a:lnTo>
                    <a:pt x="534353" y="1637347"/>
                  </a:lnTo>
                  <a:lnTo>
                    <a:pt x="554355" y="1634490"/>
                  </a:lnTo>
                  <a:lnTo>
                    <a:pt x="557213" y="1620202"/>
                  </a:lnTo>
                  <a:lnTo>
                    <a:pt x="537210" y="1600200"/>
                  </a:lnTo>
                  <a:lnTo>
                    <a:pt x="560070" y="1580197"/>
                  </a:lnTo>
                  <a:lnTo>
                    <a:pt x="517208" y="1563052"/>
                  </a:lnTo>
                  <a:lnTo>
                    <a:pt x="500063" y="1565910"/>
                  </a:lnTo>
                  <a:lnTo>
                    <a:pt x="480060" y="1534477"/>
                  </a:lnTo>
                  <a:lnTo>
                    <a:pt x="457200" y="1517332"/>
                  </a:lnTo>
                  <a:lnTo>
                    <a:pt x="477203" y="1503045"/>
                  </a:lnTo>
                  <a:lnTo>
                    <a:pt x="520065" y="1540192"/>
                  </a:lnTo>
                  <a:lnTo>
                    <a:pt x="551498" y="1543050"/>
                  </a:lnTo>
                  <a:lnTo>
                    <a:pt x="537210" y="1525905"/>
                  </a:lnTo>
                  <a:lnTo>
                    <a:pt x="540068" y="1514475"/>
                  </a:lnTo>
                  <a:lnTo>
                    <a:pt x="525780" y="1494472"/>
                  </a:lnTo>
                  <a:lnTo>
                    <a:pt x="508635" y="1483042"/>
                  </a:lnTo>
                  <a:lnTo>
                    <a:pt x="508635" y="1465897"/>
                  </a:lnTo>
                  <a:lnTo>
                    <a:pt x="508635" y="1445895"/>
                  </a:lnTo>
                  <a:lnTo>
                    <a:pt x="471488" y="1405890"/>
                  </a:lnTo>
                  <a:lnTo>
                    <a:pt x="442913" y="1448752"/>
                  </a:lnTo>
                  <a:lnTo>
                    <a:pt x="411480" y="1443037"/>
                  </a:lnTo>
                  <a:lnTo>
                    <a:pt x="434340" y="1425892"/>
                  </a:lnTo>
                  <a:lnTo>
                    <a:pt x="428625" y="1414462"/>
                  </a:lnTo>
                  <a:lnTo>
                    <a:pt x="454343" y="1385887"/>
                  </a:lnTo>
                  <a:lnTo>
                    <a:pt x="445770" y="1334452"/>
                  </a:lnTo>
                  <a:lnTo>
                    <a:pt x="425768" y="1325880"/>
                  </a:lnTo>
                  <a:lnTo>
                    <a:pt x="428625" y="1300162"/>
                  </a:lnTo>
                  <a:lnTo>
                    <a:pt x="414338" y="1274445"/>
                  </a:lnTo>
                  <a:lnTo>
                    <a:pt x="414338" y="1248727"/>
                  </a:lnTo>
                  <a:lnTo>
                    <a:pt x="400050" y="1205865"/>
                  </a:lnTo>
                  <a:lnTo>
                    <a:pt x="397193" y="1174432"/>
                  </a:lnTo>
                  <a:lnTo>
                    <a:pt x="385763" y="1154430"/>
                  </a:lnTo>
                  <a:lnTo>
                    <a:pt x="374333" y="1143000"/>
                  </a:lnTo>
                  <a:lnTo>
                    <a:pt x="354330" y="1100137"/>
                  </a:lnTo>
                  <a:lnTo>
                    <a:pt x="348615" y="1082992"/>
                  </a:lnTo>
                  <a:lnTo>
                    <a:pt x="337185" y="1065847"/>
                  </a:lnTo>
                  <a:lnTo>
                    <a:pt x="314325" y="1071562"/>
                  </a:lnTo>
                  <a:lnTo>
                    <a:pt x="305753" y="1057275"/>
                  </a:lnTo>
                  <a:lnTo>
                    <a:pt x="297180" y="1057275"/>
                  </a:lnTo>
                  <a:lnTo>
                    <a:pt x="280035" y="1040130"/>
                  </a:lnTo>
                  <a:lnTo>
                    <a:pt x="260033" y="1040130"/>
                  </a:lnTo>
                  <a:lnTo>
                    <a:pt x="242888" y="1025842"/>
                  </a:lnTo>
                  <a:lnTo>
                    <a:pt x="222885" y="1034415"/>
                  </a:lnTo>
                  <a:lnTo>
                    <a:pt x="214313" y="1011555"/>
                  </a:lnTo>
                  <a:lnTo>
                    <a:pt x="177165" y="1051560"/>
                  </a:lnTo>
                  <a:lnTo>
                    <a:pt x="171450" y="1014412"/>
                  </a:lnTo>
                  <a:lnTo>
                    <a:pt x="151448" y="1034415"/>
                  </a:lnTo>
                  <a:lnTo>
                    <a:pt x="128588" y="1028700"/>
                  </a:lnTo>
                  <a:lnTo>
                    <a:pt x="117158" y="1034415"/>
                  </a:lnTo>
                  <a:lnTo>
                    <a:pt x="151448" y="1068705"/>
                  </a:lnTo>
                  <a:lnTo>
                    <a:pt x="105728" y="1048702"/>
                  </a:lnTo>
                  <a:lnTo>
                    <a:pt x="94298" y="1025842"/>
                  </a:lnTo>
                  <a:lnTo>
                    <a:pt x="100013" y="997267"/>
                  </a:lnTo>
                  <a:lnTo>
                    <a:pt x="111443" y="982980"/>
                  </a:lnTo>
                  <a:lnTo>
                    <a:pt x="100013" y="965835"/>
                  </a:lnTo>
                  <a:lnTo>
                    <a:pt x="85725" y="960120"/>
                  </a:lnTo>
                  <a:lnTo>
                    <a:pt x="80010" y="945832"/>
                  </a:lnTo>
                  <a:lnTo>
                    <a:pt x="57150" y="940117"/>
                  </a:lnTo>
                  <a:lnTo>
                    <a:pt x="71438" y="965835"/>
                  </a:lnTo>
                  <a:lnTo>
                    <a:pt x="37148" y="940117"/>
                  </a:lnTo>
                  <a:lnTo>
                    <a:pt x="51435" y="925830"/>
                  </a:lnTo>
                  <a:lnTo>
                    <a:pt x="74295" y="931545"/>
                  </a:lnTo>
                  <a:lnTo>
                    <a:pt x="100013" y="937260"/>
                  </a:lnTo>
                  <a:lnTo>
                    <a:pt x="111443" y="931545"/>
                  </a:lnTo>
                  <a:lnTo>
                    <a:pt x="128588" y="934402"/>
                  </a:lnTo>
                  <a:lnTo>
                    <a:pt x="148590" y="937260"/>
                  </a:lnTo>
                  <a:lnTo>
                    <a:pt x="160020" y="934402"/>
                  </a:lnTo>
                  <a:lnTo>
                    <a:pt x="168593" y="920115"/>
                  </a:lnTo>
                  <a:lnTo>
                    <a:pt x="165735" y="891540"/>
                  </a:lnTo>
                  <a:lnTo>
                    <a:pt x="151448" y="854392"/>
                  </a:lnTo>
                  <a:lnTo>
                    <a:pt x="120015" y="882967"/>
                  </a:lnTo>
                  <a:lnTo>
                    <a:pt x="100013" y="862965"/>
                  </a:lnTo>
                  <a:lnTo>
                    <a:pt x="91440" y="871537"/>
                  </a:lnTo>
                  <a:lnTo>
                    <a:pt x="88583" y="885825"/>
                  </a:lnTo>
                  <a:lnTo>
                    <a:pt x="77153" y="882967"/>
                  </a:lnTo>
                  <a:lnTo>
                    <a:pt x="71438" y="865822"/>
                  </a:lnTo>
                  <a:lnTo>
                    <a:pt x="62865" y="857250"/>
                  </a:lnTo>
                  <a:lnTo>
                    <a:pt x="48578" y="845820"/>
                  </a:lnTo>
                  <a:lnTo>
                    <a:pt x="22860" y="840105"/>
                  </a:lnTo>
                  <a:lnTo>
                    <a:pt x="0" y="785812"/>
                  </a:lnTo>
                  <a:close/>
                </a:path>
              </a:pathLst>
            </a:custGeom>
            <a:grpFill/>
            <a:ln w="6350">
              <a:solidFill>
                <a:schemeClr val="bg2">
                  <a:lumMod val="75000"/>
                </a:schemeClr>
              </a:solidFill>
              <a:round/>
              <a:headEnd/>
              <a:tailEnd/>
            </a:ln>
          </p:spPr>
          <p:txBody>
            <a:bodyPr/>
            <a:lstStyle/>
            <a:p>
              <a:endParaRPr lang="en-GB"/>
            </a:p>
          </p:txBody>
        </p:sp>
        <p:sp>
          <p:nvSpPr>
            <p:cNvPr id="20" name="Freeform: Shape 7">
              <a:extLst>
                <a:ext uri="{FF2B5EF4-FFF2-40B4-BE49-F238E27FC236}">
                  <a16:creationId xmlns:a16="http://schemas.microsoft.com/office/drawing/2014/main" id="{4481705E-96F6-E27D-5D7F-A6891BA8B3C7}"/>
                </a:ext>
              </a:extLst>
            </p:cNvPr>
            <p:cNvSpPr/>
            <p:nvPr/>
          </p:nvSpPr>
          <p:spPr bwMode="auto">
            <a:xfrm>
              <a:off x="788194" y="2102644"/>
              <a:ext cx="2109787" cy="1443037"/>
            </a:xfrm>
            <a:custGeom>
              <a:avLst/>
              <a:gdLst>
                <a:gd name="connsiteX0" fmla="*/ 1574006 w 2109787"/>
                <a:gd name="connsiteY0" fmla="*/ 600075 h 1443037"/>
                <a:gd name="connsiteX1" fmla="*/ 1576387 w 2109787"/>
                <a:gd name="connsiteY1" fmla="*/ 652462 h 1443037"/>
                <a:gd name="connsiteX2" fmla="*/ 1562100 w 2109787"/>
                <a:gd name="connsiteY2" fmla="*/ 695325 h 1443037"/>
                <a:gd name="connsiteX3" fmla="*/ 1581150 w 2109787"/>
                <a:gd name="connsiteY3" fmla="*/ 704850 h 1443037"/>
                <a:gd name="connsiteX4" fmla="*/ 1583531 w 2109787"/>
                <a:gd name="connsiteY4" fmla="*/ 721519 h 1443037"/>
                <a:gd name="connsiteX5" fmla="*/ 1590675 w 2109787"/>
                <a:gd name="connsiteY5" fmla="*/ 754856 h 1443037"/>
                <a:gd name="connsiteX6" fmla="*/ 1552575 w 2109787"/>
                <a:gd name="connsiteY6" fmla="*/ 781050 h 1443037"/>
                <a:gd name="connsiteX7" fmla="*/ 1571625 w 2109787"/>
                <a:gd name="connsiteY7" fmla="*/ 814387 h 1443037"/>
                <a:gd name="connsiteX8" fmla="*/ 1585912 w 2109787"/>
                <a:gd name="connsiteY8" fmla="*/ 838200 h 1443037"/>
                <a:gd name="connsiteX9" fmla="*/ 1597819 w 2109787"/>
                <a:gd name="connsiteY9" fmla="*/ 892969 h 1443037"/>
                <a:gd name="connsiteX10" fmla="*/ 1602581 w 2109787"/>
                <a:gd name="connsiteY10" fmla="*/ 912019 h 1443037"/>
                <a:gd name="connsiteX11" fmla="*/ 1574006 w 2109787"/>
                <a:gd name="connsiteY11" fmla="*/ 954881 h 1443037"/>
                <a:gd name="connsiteX12" fmla="*/ 1531144 w 2109787"/>
                <a:gd name="connsiteY12" fmla="*/ 978694 h 1443037"/>
                <a:gd name="connsiteX13" fmla="*/ 1547812 w 2109787"/>
                <a:gd name="connsiteY13" fmla="*/ 1009650 h 1443037"/>
                <a:gd name="connsiteX14" fmla="*/ 1552575 w 2109787"/>
                <a:gd name="connsiteY14" fmla="*/ 1045369 h 1443037"/>
                <a:gd name="connsiteX15" fmla="*/ 1557337 w 2109787"/>
                <a:gd name="connsiteY15" fmla="*/ 1081087 h 1443037"/>
                <a:gd name="connsiteX16" fmla="*/ 1547812 w 2109787"/>
                <a:gd name="connsiteY16" fmla="*/ 1104900 h 1443037"/>
                <a:gd name="connsiteX17" fmla="*/ 1540669 w 2109787"/>
                <a:gd name="connsiteY17" fmla="*/ 1123950 h 1443037"/>
                <a:gd name="connsiteX18" fmla="*/ 1526381 w 2109787"/>
                <a:gd name="connsiteY18" fmla="*/ 1116806 h 1443037"/>
                <a:gd name="connsiteX19" fmla="*/ 1512094 w 2109787"/>
                <a:gd name="connsiteY19" fmla="*/ 1123950 h 1443037"/>
                <a:gd name="connsiteX20" fmla="*/ 1493044 w 2109787"/>
                <a:gd name="connsiteY20" fmla="*/ 1104900 h 1443037"/>
                <a:gd name="connsiteX21" fmla="*/ 1478756 w 2109787"/>
                <a:gd name="connsiteY21" fmla="*/ 1081087 h 1443037"/>
                <a:gd name="connsiteX22" fmla="*/ 1459706 w 2109787"/>
                <a:gd name="connsiteY22" fmla="*/ 1076325 h 1443037"/>
                <a:gd name="connsiteX23" fmla="*/ 1454944 w 2109787"/>
                <a:gd name="connsiteY23" fmla="*/ 1062037 h 1443037"/>
                <a:gd name="connsiteX24" fmla="*/ 1450181 w 2109787"/>
                <a:gd name="connsiteY24" fmla="*/ 1042987 h 1443037"/>
                <a:gd name="connsiteX25" fmla="*/ 1443037 w 2109787"/>
                <a:gd name="connsiteY25" fmla="*/ 1014412 h 1443037"/>
                <a:gd name="connsiteX26" fmla="*/ 1447800 w 2109787"/>
                <a:gd name="connsiteY26" fmla="*/ 990600 h 1443037"/>
                <a:gd name="connsiteX27" fmla="*/ 1447800 w 2109787"/>
                <a:gd name="connsiteY27" fmla="*/ 969169 h 1443037"/>
                <a:gd name="connsiteX28" fmla="*/ 1440656 w 2109787"/>
                <a:gd name="connsiteY28" fmla="*/ 957262 h 1443037"/>
                <a:gd name="connsiteX29" fmla="*/ 1421606 w 2109787"/>
                <a:gd name="connsiteY29" fmla="*/ 964406 h 1443037"/>
                <a:gd name="connsiteX30" fmla="*/ 1385887 w 2109787"/>
                <a:gd name="connsiteY30" fmla="*/ 954881 h 1443037"/>
                <a:gd name="connsiteX31" fmla="*/ 1340644 w 2109787"/>
                <a:gd name="connsiteY31" fmla="*/ 933450 h 1443037"/>
                <a:gd name="connsiteX32" fmla="*/ 1300162 w 2109787"/>
                <a:gd name="connsiteY32" fmla="*/ 900112 h 1443037"/>
                <a:gd name="connsiteX33" fmla="*/ 1231106 w 2109787"/>
                <a:gd name="connsiteY33" fmla="*/ 869156 h 1443037"/>
                <a:gd name="connsiteX34" fmla="*/ 1202531 w 2109787"/>
                <a:gd name="connsiteY34" fmla="*/ 881062 h 1443037"/>
                <a:gd name="connsiteX35" fmla="*/ 1181100 w 2109787"/>
                <a:gd name="connsiteY35" fmla="*/ 826294 h 1443037"/>
                <a:gd name="connsiteX36" fmla="*/ 1176337 w 2109787"/>
                <a:gd name="connsiteY36" fmla="*/ 797719 h 1443037"/>
                <a:gd name="connsiteX37" fmla="*/ 1150144 w 2109787"/>
                <a:gd name="connsiteY37" fmla="*/ 778669 h 1443037"/>
                <a:gd name="connsiteX38" fmla="*/ 1131094 w 2109787"/>
                <a:gd name="connsiteY38" fmla="*/ 723900 h 1443037"/>
                <a:gd name="connsiteX39" fmla="*/ 1150144 w 2109787"/>
                <a:gd name="connsiteY39" fmla="*/ 695325 h 1443037"/>
                <a:gd name="connsiteX40" fmla="*/ 1152525 w 2109787"/>
                <a:gd name="connsiteY40" fmla="*/ 681037 h 1443037"/>
                <a:gd name="connsiteX41" fmla="*/ 1140619 w 2109787"/>
                <a:gd name="connsiteY41" fmla="*/ 652462 h 1443037"/>
                <a:gd name="connsiteX42" fmla="*/ 1154906 w 2109787"/>
                <a:gd name="connsiteY42" fmla="*/ 650081 h 1443037"/>
                <a:gd name="connsiteX43" fmla="*/ 1176337 w 2109787"/>
                <a:gd name="connsiteY43" fmla="*/ 635794 h 1443037"/>
                <a:gd name="connsiteX44" fmla="*/ 1204912 w 2109787"/>
                <a:gd name="connsiteY44" fmla="*/ 604837 h 1443037"/>
                <a:gd name="connsiteX45" fmla="*/ 1204912 w 2109787"/>
                <a:gd name="connsiteY45" fmla="*/ 581025 h 1443037"/>
                <a:gd name="connsiteX46" fmla="*/ 1226344 w 2109787"/>
                <a:gd name="connsiteY46" fmla="*/ 581025 h 1443037"/>
                <a:gd name="connsiteX47" fmla="*/ 1252537 w 2109787"/>
                <a:gd name="connsiteY47" fmla="*/ 564356 h 1443037"/>
                <a:gd name="connsiteX48" fmla="*/ 1219200 w 2109787"/>
                <a:gd name="connsiteY48" fmla="*/ 528637 h 1443037"/>
                <a:gd name="connsiteX49" fmla="*/ 1219200 w 2109787"/>
                <a:gd name="connsiteY49" fmla="*/ 528637 h 1443037"/>
                <a:gd name="connsiteX50" fmla="*/ 1262062 w 2109787"/>
                <a:gd name="connsiteY50" fmla="*/ 540544 h 1443037"/>
                <a:gd name="connsiteX51" fmla="*/ 1257300 w 2109787"/>
                <a:gd name="connsiteY51" fmla="*/ 514350 h 1443037"/>
                <a:gd name="connsiteX52" fmla="*/ 1281112 w 2109787"/>
                <a:gd name="connsiteY52" fmla="*/ 516731 h 1443037"/>
                <a:gd name="connsiteX53" fmla="*/ 1297781 w 2109787"/>
                <a:gd name="connsiteY53" fmla="*/ 509587 h 1443037"/>
                <a:gd name="connsiteX54" fmla="*/ 1331119 w 2109787"/>
                <a:gd name="connsiteY54" fmla="*/ 464344 h 1443037"/>
                <a:gd name="connsiteX55" fmla="*/ 1290637 w 2109787"/>
                <a:gd name="connsiteY55" fmla="*/ 447675 h 1443037"/>
                <a:gd name="connsiteX56" fmla="*/ 1269206 w 2109787"/>
                <a:gd name="connsiteY56" fmla="*/ 419100 h 1443037"/>
                <a:gd name="connsiteX57" fmla="*/ 1281112 w 2109787"/>
                <a:gd name="connsiteY57" fmla="*/ 400050 h 1443037"/>
                <a:gd name="connsiteX58" fmla="*/ 1304925 w 2109787"/>
                <a:gd name="connsiteY58" fmla="*/ 419100 h 1443037"/>
                <a:gd name="connsiteX59" fmla="*/ 1335881 w 2109787"/>
                <a:gd name="connsiteY59" fmla="*/ 438150 h 1443037"/>
                <a:gd name="connsiteX60" fmla="*/ 1359694 w 2109787"/>
                <a:gd name="connsiteY60" fmla="*/ 392906 h 1443037"/>
                <a:gd name="connsiteX61" fmla="*/ 1340644 w 2109787"/>
                <a:gd name="connsiteY61" fmla="*/ 381000 h 1443037"/>
                <a:gd name="connsiteX62" fmla="*/ 1359694 w 2109787"/>
                <a:gd name="connsiteY62" fmla="*/ 364331 h 1443037"/>
                <a:gd name="connsiteX63" fmla="*/ 1390650 w 2109787"/>
                <a:gd name="connsiteY63" fmla="*/ 373856 h 1443037"/>
                <a:gd name="connsiteX64" fmla="*/ 1419225 w 2109787"/>
                <a:gd name="connsiteY64" fmla="*/ 364331 h 1443037"/>
                <a:gd name="connsiteX65" fmla="*/ 1440656 w 2109787"/>
                <a:gd name="connsiteY65" fmla="*/ 373856 h 1443037"/>
                <a:gd name="connsiteX66" fmla="*/ 1459706 w 2109787"/>
                <a:gd name="connsiteY66" fmla="*/ 350044 h 1443037"/>
                <a:gd name="connsiteX67" fmla="*/ 1464469 w 2109787"/>
                <a:gd name="connsiteY67" fmla="*/ 292894 h 1443037"/>
                <a:gd name="connsiteX68" fmla="*/ 1459706 w 2109787"/>
                <a:gd name="connsiteY68" fmla="*/ 269081 h 1443037"/>
                <a:gd name="connsiteX69" fmla="*/ 1450181 w 2109787"/>
                <a:gd name="connsiteY69" fmla="*/ 254794 h 1443037"/>
                <a:gd name="connsiteX70" fmla="*/ 1462087 w 2109787"/>
                <a:gd name="connsiteY70" fmla="*/ 230981 h 1443037"/>
                <a:gd name="connsiteX71" fmla="*/ 1476375 w 2109787"/>
                <a:gd name="connsiteY71" fmla="*/ 235744 h 1443037"/>
                <a:gd name="connsiteX72" fmla="*/ 1469231 w 2109787"/>
                <a:gd name="connsiteY72" fmla="*/ 216694 h 1443037"/>
                <a:gd name="connsiteX73" fmla="*/ 1469231 w 2109787"/>
                <a:gd name="connsiteY73" fmla="*/ 204787 h 1443037"/>
                <a:gd name="connsiteX74" fmla="*/ 1457325 w 2109787"/>
                <a:gd name="connsiteY74" fmla="*/ 188119 h 1443037"/>
                <a:gd name="connsiteX75" fmla="*/ 1447800 w 2109787"/>
                <a:gd name="connsiteY75" fmla="*/ 166687 h 1443037"/>
                <a:gd name="connsiteX76" fmla="*/ 1426369 w 2109787"/>
                <a:gd name="connsiteY76" fmla="*/ 166687 h 1443037"/>
                <a:gd name="connsiteX77" fmla="*/ 1390650 w 2109787"/>
                <a:gd name="connsiteY77" fmla="*/ 154781 h 1443037"/>
                <a:gd name="connsiteX78" fmla="*/ 1381125 w 2109787"/>
                <a:gd name="connsiteY78" fmla="*/ 159544 h 1443037"/>
                <a:gd name="connsiteX79" fmla="*/ 1383506 w 2109787"/>
                <a:gd name="connsiteY79" fmla="*/ 180975 h 1443037"/>
                <a:gd name="connsiteX80" fmla="*/ 1393031 w 2109787"/>
                <a:gd name="connsiteY80" fmla="*/ 192881 h 1443037"/>
                <a:gd name="connsiteX81" fmla="*/ 1393031 w 2109787"/>
                <a:gd name="connsiteY81" fmla="*/ 211931 h 1443037"/>
                <a:gd name="connsiteX82" fmla="*/ 1393031 w 2109787"/>
                <a:gd name="connsiteY82" fmla="*/ 230981 h 1443037"/>
                <a:gd name="connsiteX83" fmla="*/ 1371600 w 2109787"/>
                <a:gd name="connsiteY83" fmla="*/ 235744 h 1443037"/>
                <a:gd name="connsiteX84" fmla="*/ 1366837 w 2109787"/>
                <a:gd name="connsiteY84" fmla="*/ 273844 h 1443037"/>
                <a:gd name="connsiteX85" fmla="*/ 1354931 w 2109787"/>
                <a:gd name="connsiteY85" fmla="*/ 295275 h 1443037"/>
                <a:gd name="connsiteX86" fmla="*/ 1352550 w 2109787"/>
                <a:gd name="connsiteY86" fmla="*/ 309562 h 1443037"/>
                <a:gd name="connsiteX87" fmla="*/ 1338262 w 2109787"/>
                <a:gd name="connsiteY87" fmla="*/ 314325 h 1443037"/>
                <a:gd name="connsiteX88" fmla="*/ 1326356 w 2109787"/>
                <a:gd name="connsiteY88" fmla="*/ 307181 h 1443037"/>
                <a:gd name="connsiteX89" fmla="*/ 1302544 w 2109787"/>
                <a:gd name="connsiteY89" fmla="*/ 276225 h 1443037"/>
                <a:gd name="connsiteX90" fmla="*/ 1314450 w 2109787"/>
                <a:gd name="connsiteY90" fmla="*/ 257175 h 1443037"/>
                <a:gd name="connsiteX91" fmla="*/ 1285875 w 2109787"/>
                <a:gd name="connsiteY91" fmla="*/ 200025 h 1443037"/>
                <a:gd name="connsiteX92" fmla="*/ 1278731 w 2109787"/>
                <a:gd name="connsiteY92" fmla="*/ 200025 h 1443037"/>
                <a:gd name="connsiteX93" fmla="*/ 1278731 w 2109787"/>
                <a:gd name="connsiteY93" fmla="*/ 200025 h 1443037"/>
                <a:gd name="connsiteX94" fmla="*/ 1276350 w 2109787"/>
                <a:gd name="connsiteY94" fmla="*/ 242887 h 1443037"/>
                <a:gd name="connsiteX95" fmla="*/ 1276350 w 2109787"/>
                <a:gd name="connsiteY95" fmla="*/ 242887 h 1443037"/>
                <a:gd name="connsiteX96" fmla="*/ 1250156 w 2109787"/>
                <a:gd name="connsiteY96" fmla="*/ 219075 h 1443037"/>
                <a:gd name="connsiteX97" fmla="*/ 1238250 w 2109787"/>
                <a:gd name="connsiteY97" fmla="*/ 190500 h 1443037"/>
                <a:gd name="connsiteX98" fmla="*/ 1240631 w 2109787"/>
                <a:gd name="connsiteY98" fmla="*/ 171450 h 1443037"/>
                <a:gd name="connsiteX99" fmla="*/ 1226344 w 2109787"/>
                <a:gd name="connsiteY99" fmla="*/ 171450 h 1443037"/>
                <a:gd name="connsiteX100" fmla="*/ 1190625 w 2109787"/>
                <a:gd name="connsiteY100" fmla="*/ 152400 h 1443037"/>
                <a:gd name="connsiteX101" fmla="*/ 1219200 w 2109787"/>
                <a:gd name="connsiteY101" fmla="*/ 123825 h 1443037"/>
                <a:gd name="connsiteX102" fmla="*/ 1185862 w 2109787"/>
                <a:gd name="connsiteY102" fmla="*/ 76200 h 1443037"/>
                <a:gd name="connsiteX103" fmla="*/ 1183481 w 2109787"/>
                <a:gd name="connsiteY103" fmla="*/ 40481 h 1443037"/>
                <a:gd name="connsiteX104" fmla="*/ 1166812 w 2109787"/>
                <a:gd name="connsiteY104" fmla="*/ 11906 h 1443037"/>
                <a:gd name="connsiteX105" fmla="*/ 1143000 w 2109787"/>
                <a:gd name="connsiteY105" fmla="*/ 0 h 1443037"/>
                <a:gd name="connsiteX106" fmla="*/ 1126331 w 2109787"/>
                <a:gd name="connsiteY106" fmla="*/ 14287 h 1443037"/>
                <a:gd name="connsiteX107" fmla="*/ 1121569 w 2109787"/>
                <a:gd name="connsiteY107" fmla="*/ 42862 h 1443037"/>
                <a:gd name="connsiteX108" fmla="*/ 1107281 w 2109787"/>
                <a:gd name="connsiteY108" fmla="*/ 52387 h 1443037"/>
                <a:gd name="connsiteX109" fmla="*/ 1114425 w 2109787"/>
                <a:gd name="connsiteY109" fmla="*/ 71437 h 1443037"/>
                <a:gd name="connsiteX110" fmla="*/ 1116806 w 2109787"/>
                <a:gd name="connsiteY110" fmla="*/ 92869 h 1443037"/>
                <a:gd name="connsiteX111" fmla="*/ 1116806 w 2109787"/>
                <a:gd name="connsiteY111" fmla="*/ 92869 h 1443037"/>
                <a:gd name="connsiteX112" fmla="*/ 1112044 w 2109787"/>
                <a:gd name="connsiteY112" fmla="*/ 126206 h 1443037"/>
                <a:gd name="connsiteX113" fmla="*/ 1121569 w 2109787"/>
                <a:gd name="connsiteY113" fmla="*/ 152400 h 1443037"/>
                <a:gd name="connsiteX114" fmla="*/ 1152525 w 2109787"/>
                <a:gd name="connsiteY114" fmla="*/ 161925 h 1443037"/>
                <a:gd name="connsiteX115" fmla="*/ 1176337 w 2109787"/>
                <a:gd name="connsiteY115" fmla="*/ 183356 h 1443037"/>
                <a:gd name="connsiteX116" fmla="*/ 1185862 w 2109787"/>
                <a:gd name="connsiteY116" fmla="*/ 183356 h 1443037"/>
                <a:gd name="connsiteX117" fmla="*/ 1188244 w 2109787"/>
                <a:gd name="connsiteY117" fmla="*/ 202406 h 1443037"/>
                <a:gd name="connsiteX118" fmla="*/ 1157287 w 2109787"/>
                <a:gd name="connsiteY118" fmla="*/ 200025 h 1443037"/>
                <a:gd name="connsiteX119" fmla="*/ 1178719 w 2109787"/>
                <a:gd name="connsiteY119" fmla="*/ 219075 h 1443037"/>
                <a:gd name="connsiteX120" fmla="*/ 1176337 w 2109787"/>
                <a:gd name="connsiteY120" fmla="*/ 238125 h 1443037"/>
                <a:gd name="connsiteX121" fmla="*/ 1166812 w 2109787"/>
                <a:gd name="connsiteY121" fmla="*/ 257175 h 1443037"/>
                <a:gd name="connsiteX122" fmla="*/ 1133475 w 2109787"/>
                <a:gd name="connsiteY122" fmla="*/ 271462 h 1443037"/>
                <a:gd name="connsiteX123" fmla="*/ 1131094 w 2109787"/>
                <a:gd name="connsiteY123" fmla="*/ 300037 h 1443037"/>
                <a:gd name="connsiteX124" fmla="*/ 1133475 w 2109787"/>
                <a:gd name="connsiteY124" fmla="*/ 326231 h 1443037"/>
                <a:gd name="connsiteX125" fmla="*/ 1104900 w 2109787"/>
                <a:gd name="connsiteY125" fmla="*/ 314325 h 1443037"/>
                <a:gd name="connsiteX126" fmla="*/ 1114425 w 2109787"/>
                <a:gd name="connsiteY126" fmla="*/ 276225 h 1443037"/>
                <a:gd name="connsiteX127" fmla="*/ 1071562 w 2109787"/>
                <a:gd name="connsiteY127" fmla="*/ 250031 h 1443037"/>
                <a:gd name="connsiteX128" fmla="*/ 1071562 w 2109787"/>
                <a:gd name="connsiteY128" fmla="*/ 250031 h 1443037"/>
                <a:gd name="connsiteX129" fmla="*/ 1085850 w 2109787"/>
                <a:gd name="connsiteY129" fmla="*/ 288131 h 1443037"/>
                <a:gd name="connsiteX130" fmla="*/ 1071562 w 2109787"/>
                <a:gd name="connsiteY130" fmla="*/ 300037 h 1443037"/>
                <a:gd name="connsiteX131" fmla="*/ 1050131 w 2109787"/>
                <a:gd name="connsiteY131" fmla="*/ 292894 h 1443037"/>
                <a:gd name="connsiteX132" fmla="*/ 1035844 w 2109787"/>
                <a:gd name="connsiteY132" fmla="*/ 295275 h 1443037"/>
                <a:gd name="connsiteX133" fmla="*/ 988219 w 2109787"/>
                <a:gd name="connsiteY133" fmla="*/ 295275 h 1443037"/>
                <a:gd name="connsiteX134" fmla="*/ 964406 w 2109787"/>
                <a:gd name="connsiteY134" fmla="*/ 295275 h 1443037"/>
                <a:gd name="connsiteX135" fmla="*/ 926306 w 2109787"/>
                <a:gd name="connsiteY135" fmla="*/ 273844 h 1443037"/>
                <a:gd name="connsiteX136" fmla="*/ 902494 w 2109787"/>
                <a:gd name="connsiteY136" fmla="*/ 273844 h 1443037"/>
                <a:gd name="connsiteX137" fmla="*/ 881062 w 2109787"/>
                <a:gd name="connsiteY137" fmla="*/ 259556 h 1443037"/>
                <a:gd name="connsiteX138" fmla="*/ 871537 w 2109787"/>
                <a:gd name="connsiteY138" fmla="*/ 238125 h 1443037"/>
                <a:gd name="connsiteX139" fmla="*/ 852487 w 2109787"/>
                <a:gd name="connsiteY139" fmla="*/ 216694 h 1443037"/>
                <a:gd name="connsiteX140" fmla="*/ 807244 w 2109787"/>
                <a:gd name="connsiteY140" fmla="*/ 240506 h 1443037"/>
                <a:gd name="connsiteX141" fmla="*/ 823912 w 2109787"/>
                <a:gd name="connsiteY141" fmla="*/ 259556 h 1443037"/>
                <a:gd name="connsiteX142" fmla="*/ 840581 w 2109787"/>
                <a:gd name="connsiteY142" fmla="*/ 242887 h 1443037"/>
                <a:gd name="connsiteX143" fmla="*/ 850106 w 2109787"/>
                <a:gd name="connsiteY143" fmla="*/ 235744 h 1443037"/>
                <a:gd name="connsiteX144" fmla="*/ 862012 w 2109787"/>
                <a:gd name="connsiteY144" fmla="*/ 233362 h 1443037"/>
                <a:gd name="connsiteX145" fmla="*/ 869156 w 2109787"/>
                <a:gd name="connsiteY145" fmla="*/ 254794 h 1443037"/>
                <a:gd name="connsiteX146" fmla="*/ 831056 w 2109787"/>
                <a:gd name="connsiteY146" fmla="*/ 285750 h 1443037"/>
                <a:gd name="connsiteX147" fmla="*/ 842962 w 2109787"/>
                <a:gd name="connsiteY147" fmla="*/ 321469 h 1443037"/>
                <a:gd name="connsiteX148" fmla="*/ 835819 w 2109787"/>
                <a:gd name="connsiteY148" fmla="*/ 354806 h 1443037"/>
                <a:gd name="connsiteX149" fmla="*/ 807244 w 2109787"/>
                <a:gd name="connsiteY149" fmla="*/ 340519 h 1443037"/>
                <a:gd name="connsiteX150" fmla="*/ 800100 w 2109787"/>
                <a:gd name="connsiteY150" fmla="*/ 316706 h 1443037"/>
                <a:gd name="connsiteX151" fmla="*/ 762000 w 2109787"/>
                <a:gd name="connsiteY151" fmla="*/ 276225 h 1443037"/>
                <a:gd name="connsiteX152" fmla="*/ 735806 w 2109787"/>
                <a:gd name="connsiteY152" fmla="*/ 297656 h 1443037"/>
                <a:gd name="connsiteX153" fmla="*/ 688181 w 2109787"/>
                <a:gd name="connsiteY153" fmla="*/ 297656 h 1443037"/>
                <a:gd name="connsiteX154" fmla="*/ 640556 w 2109787"/>
                <a:gd name="connsiteY154" fmla="*/ 285750 h 1443037"/>
                <a:gd name="connsiteX155" fmla="*/ 616744 w 2109787"/>
                <a:gd name="connsiteY155" fmla="*/ 278606 h 1443037"/>
                <a:gd name="connsiteX156" fmla="*/ 645319 w 2109787"/>
                <a:gd name="connsiteY156" fmla="*/ 254794 h 1443037"/>
                <a:gd name="connsiteX157" fmla="*/ 650081 w 2109787"/>
                <a:gd name="connsiteY157" fmla="*/ 242887 h 1443037"/>
                <a:gd name="connsiteX158" fmla="*/ 628650 w 2109787"/>
                <a:gd name="connsiteY158" fmla="*/ 216694 h 1443037"/>
                <a:gd name="connsiteX159" fmla="*/ 609600 w 2109787"/>
                <a:gd name="connsiteY159" fmla="*/ 228600 h 1443037"/>
                <a:gd name="connsiteX160" fmla="*/ 557212 w 2109787"/>
                <a:gd name="connsiteY160" fmla="*/ 204787 h 1443037"/>
                <a:gd name="connsiteX161" fmla="*/ 516731 w 2109787"/>
                <a:gd name="connsiteY161" fmla="*/ 188119 h 1443037"/>
                <a:gd name="connsiteX162" fmla="*/ 481012 w 2109787"/>
                <a:gd name="connsiteY162" fmla="*/ 154781 h 1443037"/>
                <a:gd name="connsiteX163" fmla="*/ 442912 w 2109787"/>
                <a:gd name="connsiteY163" fmla="*/ 150019 h 1443037"/>
                <a:gd name="connsiteX164" fmla="*/ 442912 w 2109787"/>
                <a:gd name="connsiteY164" fmla="*/ 176212 h 1443037"/>
                <a:gd name="connsiteX165" fmla="*/ 423862 w 2109787"/>
                <a:gd name="connsiteY165" fmla="*/ 185737 h 1443037"/>
                <a:gd name="connsiteX166" fmla="*/ 409575 w 2109787"/>
                <a:gd name="connsiteY166" fmla="*/ 176212 h 1443037"/>
                <a:gd name="connsiteX167" fmla="*/ 404812 w 2109787"/>
                <a:gd name="connsiteY167" fmla="*/ 147637 h 1443037"/>
                <a:gd name="connsiteX168" fmla="*/ 392906 w 2109787"/>
                <a:gd name="connsiteY168" fmla="*/ 152400 h 1443037"/>
                <a:gd name="connsiteX169" fmla="*/ 392906 w 2109787"/>
                <a:gd name="connsiteY169" fmla="*/ 176212 h 1443037"/>
                <a:gd name="connsiteX170" fmla="*/ 373856 w 2109787"/>
                <a:gd name="connsiteY170" fmla="*/ 178594 h 1443037"/>
                <a:gd name="connsiteX171" fmla="*/ 323850 w 2109787"/>
                <a:gd name="connsiteY171" fmla="*/ 102394 h 1443037"/>
                <a:gd name="connsiteX172" fmla="*/ 321469 w 2109787"/>
                <a:gd name="connsiteY172" fmla="*/ 126206 h 1443037"/>
                <a:gd name="connsiteX173" fmla="*/ 321469 w 2109787"/>
                <a:gd name="connsiteY173" fmla="*/ 140494 h 1443037"/>
                <a:gd name="connsiteX174" fmla="*/ 307181 w 2109787"/>
                <a:gd name="connsiteY174" fmla="*/ 159544 h 1443037"/>
                <a:gd name="connsiteX175" fmla="*/ 297656 w 2109787"/>
                <a:gd name="connsiteY175" fmla="*/ 152400 h 1443037"/>
                <a:gd name="connsiteX176" fmla="*/ 264319 w 2109787"/>
                <a:gd name="connsiteY176" fmla="*/ 169069 h 1443037"/>
                <a:gd name="connsiteX177" fmla="*/ 264319 w 2109787"/>
                <a:gd name="connsiteY177" fmla="*/ 169069 h 1443037"/>
                <a:gd name="connsiteX178" fmla="*/ 242887 w 2109787"/>
                <a:gd name="connsiteY178" fmla="*/ 188119 h 1443037"/>
                <a:gd name="connsiteX179" fmla="*/ 207169 w 2109787"/>
                <a:gd name="connsiteY179" fmla="*/ 195262 h 1443037"/>
                <a:gd name="connsiteX180" fmla="*/ 214312 w 2109787"/>
                <a:gd name="connsiteY180" fmla="*/ 180975 h 1443037"/>
                <a:gd name="connsiteX181" fmla="*/ 276225 w 2109787"/>
                <a:gd name="connsiteY181" fmla="*/ 138112 h 1443037"/>
                <a:gd name="connsiteX182" fmla="*/ 223837 w 2109787"/>
                <a:gd name="connsiteY182" fmla="*/ 157162 h 1443037"/>
                <a:gd name="connsiteX183" fmla="*/ 171450 w 2109787"/>
                <a:gd name="connsiteY183" fmla="*/ 192881 h 1443037"/>
                <a:gd name="connsiteX184" fmla="*/ 161925 w 2109787"/>
                <a:gd name="connsiteY184" fmla="*/ 171450 h 1443037"/>
                <a:gd name="connsiteX185" fmla="*/ 145256 w 2109787"/>
                <a:gd name="connsiteY185" fmla="*/ 173831 h 1443037"/>
                <a:gd name="connsiteX186" fmla="*/ 164306 w 2109787"/>
                <a:gd name="connsiteY186" fmla="*/ 207169 h 1443037"/>
                <a:gd name="connsiteX187" fmla="*/ 169069 w 2109787"/>
                <a:gd name="connsiteY187" fmla="*/ 221456 h 1443037"/>
                <a:gd name="connsiteX188" fmla="*/ 171450 w 2109787"/>
                <a:gd name="connsiteY188" fmla="*/ 242887 h 1443037"/>
                <a:gd name="connsiteX189" fmla="*/ 154781 w 2109787"/>
                <a:gd name="connsiteY189" fmla="*/ 226219 h 1443037"/>
                <a:gd name="connsiteX190" fmla="*/ 130969 w 2109787"/>
                <a:gd name="connsiteY190" fmla="*/ 195262 h 1443037"/>
                <a:gd name="connsiteX191" fmla="*/ 140494 w 2109787"/>
                <a:gd name="connsiteY191" fmla="*/ 230981 h 1443037"/>
                <a:gd name="connsiteX192" fmla="*/ 123825 w 2109787"/>
                <a:gd name="connsiteY192" fmla="*/ 233362 h 1443037"/>
                <a:gd name="connsiteX193" fmla="*/ 114300 w 2109787"/>
                <a:gd name="connsiteY193" fmla="*/ 214312 h 1443037"/>
                <a:gd name="connsiteX194" fmla="*/ 80962 w 2109787"/>
                <a:gd name="connsiteY194" fmla="*/ 204787 h 1443037"/>
                <a:gd name="connsiteX195" fmla="*/ 35719 w 2109787"/>
                <a:gd name="connsiteY195" fmla="*/ 166687 h 1443037"/>
                <a:gd name="connsiteX196" fmla="*/ 14287 w 2109787"/>
                <a:gd name="connsiteY196" fmla="*/ 176212 h 1443037"/>
                <a:gd name="connsiteX197" fmla="*/ 0 w 2109787"/>
                <a:gd name="connsiteY197" fmla="*/ 723900 h 1443037"/>
                <a:gd name="connsiteX198" fmla="*/ 30956 w 2109787"/>
                <a:gd name="connsiteY198" fmla="*/ 716756 h 1443037"/>
                <a:gd name="connsiteX199" fmla="*/ 61912 w 2109787"/>
                <a:gd name="connsiteY199" fmla="*/ 726281 h 1443037"/>
                <a:gd name="connsiteX200" fmla="*/ 85725 w 2109787"/>
                <a:gd name="connsiteY200" fmla="*/ 759619 h 1443037"/>
                <a:gd name="connsiteX201" fmla="*/ 138112 w 2109787"/>
                <a:gd name="connsiteY201" fmla="*/ 740569 h 1443037"/>
                <a:gd name="connsiteX202" fmla="*/ 159544 w 2109787"/>
                <a:gd name="connsiteY202" fmla="*/ 773906 h 1443037"/>
                <a:gd name="connsiteX203" fmla="*/ 180975 w 2109787"/>
                <a:gd name="connsiteY203" fmla="*/ 804862 h 1443037"/>
                <a:gd name="connsiteX204" fmla="*/ 214312 w 2109787"/>
                <a:gd name="connsiteY204" fmla="*/ 864394 h 1443037"/>
                <a:gd name="connsiteX205" fmla="*/ 240506 w 2109787"/>
                <a:gd name="connsiteY205" fmla="*/ 902494 h 1443037"/>
                <a:gd name="connsiteX206" fmla="*/ 283369 w 2109787"/>
                <a:gd name="connsiteY206" fmla="*/ 919162 h 1443037"/>
                <a:gd name="connsiteX207" fmla="*/ 273844 w 2109787"/>
                <a:gd name="connsiteY207" fmla="*/ 973931 h 1443037"/>
                <a:gd name="connsiteX208" fmla="*/ 269081 w 2109787"/>
                <a:gd name="connsiteY208" fmla="*/ 992981 h 1443037"/>
                <a:gd name="connsiteX209" fmla="*/ 290512 w 2109787"/>
                <a:gd name="connsiteY209" fmla="*/ 1023937 h 1443037"/>
                <a:gd name="connsiteX210" fmla="*/ 300037 w 2109787"/>
                <a:gd name="connsiteY210" fmla="*/ 1035844 h 1443037"/>
                <a:gd name="connsiteX211" fmla="*/ 300037 w 2109787"/>
                <a:gd name="connsiteY211" fmla="*/ 1057275 h 1443037"/>
                <a:gd name="connsiteX212" fmla="*/ 323850 w 2109787"/>
                <a:gd name="connsiteY212" fmla="*/ 1085850 h 1443037"/>
                <a:gd name="connsiteX213" fmla="*/ 345281 w 2109787"/>
                <a:gd name="connsiteY213" fmla="*/ 1090612 h 1443037"/>
                <a:gd name="connsiteX214" fmla="*/ 345281 w 2109787"/>
                <a:gd name="connsiteY214" fmla="*/ 1119187 h 1443037"/>
                <a:gd name="connsiteX215" fmla="*/ 335756 w 2109787"/>
                <a:gd name="connsiteY215" fmla="*/ 1123950 h 1443037"/>
                <a:gd name="connsiteX216" fmla="*/ 350044 w 2109787"/>
                <a:gd name="connsiteY216" fmla="*/ 1131094 h 1443037"/>
                <a:gd name="connsiteX217" fmla="*/ 345281 w 2109787"/>
                <a:gd name="connsiteY217" fmla="*/ 1164431 h 1443037"/>
                <a:gd name="connsiteX218" fmla="*/ 366712 w 2109787"/>
                <a:gd name="connsiteY218" fmla="*/ 1173956 h 1443037"/>
                <a:gd name="connsiteX219" fmla="*/ 421481 w 2109787"/>
                <a:gd name="connsiteY219" fmla="*/ 1226344 h 1443037"/>
                <a:gd name="connsiteX220" fmla="*/ 423862 w 2109787"/>
                <a:gd name="connsiteY220" fmla="*/ 1214437 h 1443037"/>
                <a:gd name="connsiteX221" fmla="*/ 388144 w 2109787"/>
                <a:gd name="connsiteY221" fmla="*/ 1157287 h 1443037"/>
                <a:gd name="connsiteX222" fmla="*/ 390525 w 2109787"/>
                <a:gd name="connsiteY222" fmla="*/ 1150144 h 1443037"/>
                <a:gd name="connsiteX223" fmla="*/ 426244 w 2109787"/>
                <a:gd name="connsiteY223" fmla="*/ 1171575 h 1443037"/>
                <a:gd name="connsiteX224" fmla="*/ 447675 w 2109787"/>
                <a:gd name="connsiteY224" fmla="*/ 1202531 h 1443037"/>
                <a:gd name="connsiteX225" fmla="*/ 1135856 w 2109787"/>
                <a:gd name="connsiteY225" fmla="*/ 1204912 h 1443037"/>
                <a:gd name="connsiteX226" fmla="*/ 1135856 w 2109787"/>
                <a:gd name="connsiteY226" fmla="*/ 1183481 h 1443037"/>
                <a:gd name="connsiteX227" fmla="*/ 1157287 w 2109787"/>
                <a:gd name="connsiteY227" fmla="*/ 1204912 h 1443037"/>
                <a:gd name="connsiteX228" fmla="*/ 1171575 w 2109787"/>
                <a:gd name="connsiteY228" fmla="*/ 1212056 h 1443037"/>
                <a:gd name="connsiteX229" fmla="*/ 1200150 w 2109787"/>
                <a:gd name="connsiteY229" fmla="*/ 1212056 h 1443037"/>
                <a:gd name="connsiteX230" fmla="*/ 1231106 w 2109787"/>
                <a:gd name="connsiteY230" fmla="*/ 1233487 h 1443037"/>
                <a:gd name="connsiteX231" fmla="*/ 1264444 w 2109787"/>
                <a:gd name="connsiteY231" fmla="*/ 1238250 h 1443037"/>
                <a:gd name="connsiteX232" fmla="*/ 1304925 w 2109787"/>
                <a:gd name="connsiteY232" fmla="*/ 1216819 h 1443037"/>
                <a:gd name="connsiteX233" fmla="*/ 1312069 w 2109787"/>
                <a:gd name="connsiteY233" fmla="*/ 1202531 h 1443037"/>
                <a:gd name="connsiteX234" fmla="*/ 1333500 w 2109787"/>
                <a:gd name="connsiteY234" fmla="*/ 1216819 h 1443037"/>
                <a:gd name="connsiteX235" fmla="*/ 1343025 w 2109787"/>
                <a:gd name="connsiteY235" fmla="*/ 1202531 h 1443037"/>
                <a:gd name="connsiteX236" fmla="*/ 1371600 w 2109787"/>
                <a:gd name="connsiteY236" fmla="*/ 1228725 h 1443037"/>
                <a:gd name="connsiteX237" fmla="*/ 1390650 w 2109787"/>
                <a:gd name="connsiteY237" fmla="*/ 1240631 h 1443037"/>
                <a:gd name="connsiteX238" fmla="*/ 1407319 w 2109787"/>
                <a:gd name="connsiteY238" fmla="*/ 1273969 h 1443037"/>
                <a:gd name="connsiteX239" fmla="*/ 1431131 w 2109787"/>
                <a:gd name="connsiteY239" fmla="*/ 1297781 h 1443037"/>
                <a:gd name="connsiteX240" fmla="*/ 1500187 w 2109787"/>
                <a:gd name="connsiteY240" fmla="*/ 1309687 h 1443037"/>
                <a:gd name="connsiteX241" fmla="*/ 1519237 w 2109787"/>
                <a:gd name="connsiteY241" fmla="*/ 1350169 h 1443037"/>
                <a:gd name="connsiteX242" fmla="*/ 1502569 w 2109787"/>
                <a:gd name="connsiteY242" fmla="*/ 1371600 h 1443037"/>
                <a:gd name="connsiteX243" fmla="*/ 1483519 w 2109787"/>
                <a:gd name="connsiteY243" fmla="*/ 1354931 h 1443037"/>
                <a:gd name="connsiteX244" fmla="*/ 1466850 w 2109787"/>
                <a:gd name="connsiteY244" fmla="*/ 1383506 h 1443037"/>
                <a:gd name="connsiteX245" fmla="*/ 1462087 w 2109787"/>
                <a:gd name="connsiteY245" fmla="*/ 1404937 h 1443037"/>
                <a:gd name="connsiteX246" fmla="*/ 1454944 w 2109787"/>
                <a:gd name="connsiteY246" fmla="*/ 1421606 h 1443037"/>
                <a:gd name="connsiteX247" fmla="*/ 1457325 w 2109787"/>
                <a:gd name="connsiteY247" fmla="*/ 1443037 h 1443037"/>
                <a:gd name="connsiteX248" fmla="*/ 1493044 w 2109787"/>
                <a:gd name="connsiteY248" fmla="*/ 1421606 h 1443037"/>
                <a:gd name="connsiteX249" fmla="*/ 1533525 w 2109787"/>
                <a:gd name="connsiteY249" fmla="*/ 1412081 h 1443037"/>
                <a:gd name="connsiteX250" fmla="*/ 1524000 w 2109787"/>
                <a:gd name="connsiteY250" fmla="*/ 1404937 h 1443037"/>
                <a:gd name="connsiteX251" fmla="*/ 1538287 w 2109787"/>
                <a:gd name="connsiteY251" fmla="*/ 1385887 h 1443037"/>
                <a:gd name="connsiteX252" fmla="*/ 1571625 w 2109787"/>
                <a:gd name="connsiteY252" fmla="*/ 1388269 h 1443037"/>
                <a:gd name="connsiteX253" fmla="*/ 1590675 w 2109787"/>
                <a:gd name="connsiteY253" fmla="*/ 1364456 h 1443037"/>
                <a:gd name="connsiteX254" fmla="*/ 1607344 w 2109787"/>
                <a:gd name="connsiteY254" fmla="*/ 1366837 h 1443037"/>
                <a:gd name="connsiteX255" fmla="*/ 1645444 w 2109787"/>
                <a:gd name="connsiteY255" fmla="*/ 1345406 h 1443037"/>
                <a:gd name="connsiteX256" fmla="*/ 1712119 w 2109787"/>
                <a:gd name="connsiteY256" fmla="*/ 1350169 h 1443037"/>
                <a:gd name="connsiteX257" fmla="*/ 1740694 w 2109787"/>
                <a:gd name="connsiteY257" fmla="*/ 1335881 h 1443037"/>
                <a:gd name="connsiteX258" fmla="*/ 1750219 w 2109787"/>
                <a:gd name="connsiteY258" fmla="*/ 1335881 h 1443037"/>
                <a:gd name="connsiteX259" fmla="*/ 1769269 w 2109787"/>
                <a:gd name="connsiteY259" fmla="*/ 1288256 h 1443037"/>
                <a:gd name="connsiteX260" fmla="*/ 1778794 w 2109787"/>
                <a:gd name="connsiteY260" fmla="*/ 1269206 h 1443037"/>
                <a:gd name="connsiteX261" fmla="*/ 1804987 w 2109787"/>
                <a:gd name="connsiteY261" fmla="*/ 1278731 h 1443037"/>
                <a:gd name="connsiteX262" fmla="*/ 1814512 w 2109787"/>
                <a:gd name="connsiteY262" fmla="*/ 1278731 h 1443037"/>
                <a:gd name="connsiteX263" fmla="*/ 1812131 w 2109787"/>
                <a:gd name="connsiteY263" fmla="*/ 1331119 h 1443037"/>
                <a:gd name="connsiteX264" fmla="*/ 1838325 w 2109787"/>
                <a:gd name="connsiteY264" fmla="*/ 1354931 h 1443037"/>
                <a:gd name="connsiteX265" fmla="*/ 1869281 w 2109787"/>
                <a:gd name="connsiteY265" fmla="*/ 1338262 h 1443037"/>
                <a:gd name="connsiteX266" fmla="*/ 1905000 w 2109787"/>
                <a:gd name="connsiteY266" fmla="*/ 1312069 h 1443037"/>
                <a:gd name="connsiteX267" fmla="*/ 1890712 w 2109787"/>
                <a:gd name="connsiteY267" fmla="*/ 1281112 h 1443037"/>
                <a:gd name="connsiteX268" fmla="*/ 1885950 w 2109787"/>
                <a:gd name="connsiteY268" fmla="*/ 1262062 h 1443037"/>
                <a:gd name="connsiteX269" fmla="*/ 1878806 w 2109787"/>
                <a:gd name="connsiteY269" fmla="*/ 1254919 h 1443037"/>
                <a:gd name="connsiteX270" fmla="*/ 1859756 w 2109787"/>
                <a:gd name="connsiteY270" fmla="*/ 1250156 h 1443037"/>
                <a:gd name="connsiteX271" fmla="*/ 1845469 w 2109787"/>
                <a:gd name="connsiteY271" fmla="*/ 1245394 h 1443037"/>
                <a:gd name="connsiteX272" fmla="*/ 1857375 w 2109787"/>
                <a:gd name="connsiteY272" fmla="*/ 1231106 h 1443037"/>
                <a:gd name="connsiteX273" fmla="*/ 1883569 w 2109787"/>
                <a:gd name="connsiteY273" fmla="*/ 1231106 h 1443037"/>
                <a:gd name="connsiteX274" fmla="*/ 1895475 w 2109787"/>
                <a:gd name="connsiteY274" fmla="*/ 1207294 h 1443037"/>
                <a:gd name="connsiteX275" fmla="*/ 1878806 w 2109787"/>
                <a:gd name="connsiteY275" fmla="*/ 1197769 h 1443037"/>
                <a:gd name="connsiteX276" fmla="*/ 1852612 w 2109787"/>
                <a:gd name="connsiteY276" fmla="*/ 1202531 h 1443037"/>
                <a:gd name="connsiteX277" fmla="*/ 1824037 w 2109787"/>
                <a:gd name="connsiteY277" fmla="*/ 1212056 h 1443037"/>
                <a:gd name="connsiteX278" fmla="*/ 1804987 w 2109787"/>
                <a:gd name="connsiteY278" fmla="*/ 1226344 h 1443037"/>
                <a:gd name="connsiteX279" fmla="*/ 1757362 w 2109787"/>
                <a:gd name="connsiteY279" fmla="*/ 1262062 h 1443037"/>
                <a:gd name="connsiteX280" fmla="*/ 1745456 w 2109787"/>
                <a:gd name="connsiteY280" fmla="*/ 1276350 h 1443037"/>
                <a:gd name="connsiteX281" fmla="*/ 1731169 w 2109787"/>
                <a:gd name="connsiteY281" fmla="*/ 1281112 h 1443037"/>
                <a:gd name="connsiteX282" fmla="*/ 1785937 w 2109787"/>
                <a:gd name="connsiteY282" fmla="*/ 1197769 h 1443037"/>
                <a:gd name="connsiteX283" fmla="*/ 1802606 w 2109787"/>
                <a:gd name="connsiteY283" fmla="*/ 1185862 h 1443037"/>
                <a:gd name="connsiteX284" fmla="*/ 1826419 w 2109787"/>
                <a:gd name="connsiteY284" fmla="*/ 1183481 h 1443037"/>
                <a:gd name="connsiteX285" fmla="*/ 1840706 w 2109787"/>
                <a:gd name="connsiteY285" fmla="*/ 1162050 h 1443037"/>
                <a:gd name="connsiteX286" fmla="*/ 1885950 w 2109787"/>
                <a:gd name="connsiteY286" fmla="*/ 1147762 h 1443037"/>
                <a:gd name="connsiteX287" fmla="*/ 1957387 w 2109787"/>
                <a:gd name="connsiteY287" fmla="*/ 1143000 h 1443037"/>
                <a:gd name="connsiteX288" fmla="*/ 1988344 w 2109787"/>
                <a:gd name="connsiteY288" fmla="*/ 1152525 h 1443037"/>
                <a:gd name="connsiteX289" fmla="*/ 2024062 w 2109787"/>
                <a:gd name="connsiteY289" fmla="*/ 1138237 h 1443037"/>
                <a:gd name="connsiteX290" fmla="*/ 2062162 w 2109787"/>
                <a:gd name="connsiteY290" fmla="*/ 1104900 h 1443037"/>
                <a:gd name="connsiteX291" fmla="*/ 2078831 w 2109787"/>
                <a:gd name="connsiteY291" fmla="*/ 1104900 h 1443037"/>
                <a:gd name="connsiteX292" fmla="*/ 2109787 w 2109787"/>
                <a:gd name="connsiteY292" fmla="*/ 1071562 h 1443037"/>
                <a:gd name="connsiteX293" fmla="*/ 2109787 w 2109787"/>
                <a:gd name="connsiteY293" fmla="*/ 1028700 h 1443037"/>
                <a:gd name="connsiteX294" fmla="*/ 2095500 w 2109787"/>
                <a:gd name="connsiteY294" fmla="*/ 1014412 h 1443037"/>
                <a:gd name="connsiteX295" fmla="*/ 2078831 w 2109787"/>
                <a:gd name="connsiteY295" fmla="*/ 1023937 h 1443037"/>
                <a:gd name="connsiteX296" fmla="*/ 2066925 w 2109787"/>
                <a:gd name="connsiteY296" fmla="*/ 1002506 h 1443037"/>
                <a:gd name="connsiteX297" fmla="*/ 2035969 w 2109787"/>
                <a:gd name="connsiteY297" fmla="*/ 1014412 h 1443037"/>
                <a:gd name="connsiteX298" fmla="*/ 2024062 w 2109787"/>
                <a:gd name="connsiteY298" fmla="*/ 1033462 h 1443037"/>
                <a:gd name="connsiteX299" fmla="*/ 2005012 w 2109787"/>
                <a:gd name="connsiteY299" fmla="*/ 1038225 h 1443037"/>
                <a:gd name="connsiteX300" fmla="*/ 1993106 w 2109787"/>
                <a:gd name="connsiteY300" fmla="*/ 1033462 h 1443037"/>
                <a:gd name="connsiteX301" fmla="*/ 2012156 w 2109787"/>
                <a:gd name="connsiteY301" fmla="*/ 1012031 h 1443037"/>
                <a:gd name="connsiteX302" fmla="*/ 2050256 w 2109787"/>
                <a:gd name="connsiteY302" fmla="*/ 985837 h 1443037"/>
                <a:gd name="connsiteX303" fmla="*/ 2050256 w 2109787"/>
                <a:gd name="connsiteY303" fmla="*/ 969169 h 1443037"/>
                <a:gd name="connsiteX304" fmla="*/ 2033587 w 2109787"/>
                <a:gd name="connsiteY304" fmla="*/ 957262 h 1443037"/>
                <a:gd name="connsiteX305" fmla="*/ 2009775 w 2109787"/>
                <a:gd name="connsiteY305" fmla="*/ 957262 h 1443037"/>
                <a:gd name="connsiteX306" fmla="*/ 1978819 w 2109787"/>
                <a:gd name="connsiteY306" fmla="*/ 914400 h 1443037"/>
                <a:gd name="connsiteX307" fmla="*/ 1964531 w 2109787"/>
                <a:gd name="connsiteY307" fmla="*/ 904875 h 1443037"/>
                <a:gd name="connsiteX308" fmla="*/ 1976437 w 2109787"/>
                <a:gd name="connsiteY308" fmla="*/ 873919 h 1443037"/>
                <a:gd name="connsiteX309" fmla="*/ 1962150 w 2109787"/>
                <a:gd name="connsiteY309" fmla="*/ 871537 h 1443037"/>
                <a:gd name="connsiteX310" fmla="*/ 1959769 w 2109787"/>
                <a:gd name="connsiteY310" fmla="*/ 852487 h 1443037"/>
                <a:gd name="connsiteX311" fmla="*/ 1957387 w 2109787"/>
                <a:gd name="connsiteY311" fmla="*/ 838200 h 1443037"/>
                <a:gd name="connsiteX312" fmla="*/ 1935956 w 2109787"/>
                <a:gd name="connsiteY312" fmla="*/ 838200 h 1443037"/>
                <a:gd name="connsiteX313" fmla="*/ 1943100 w 2109787"/>
                <a:gd name="connsiteY313" fmla="*/ 816769 h 1443037"/>
                <a:gd name="connsiteX314" fmla="*/ 1924050 w 2109787"/>
                <a:gd name="connsiteY314" fmla="*/ 804862 h 1443037"/>
                <a:gd name="connsiteX315" fmla="*/ 1928812 w 2109787"/>
                <a:gd name="connsiteY315" fmla="*/ 785812 h 1443037"/>
                <a:gd name="connsiteX316" fmla="*/ 1914525 w 2109787"/>
                <a:gd name="connsiteY316" fmla="*/ 773906 h 1443037"/>
                <a:gd name="connsiteX317" fmla="*/ 1912144 w 2109787"/>
                <a:gd name="connsiteY317" fmla="*/ 757237 h 1443037"/>
                <a:gd name="connsiteX318" fmla="*/ 1909762 w 2109787"/>
                <a:gd name="connsiteY318" fmla="*/ 754856 h 1443037"/>
                <a:gd name="connsiteX319" fmla="*/ 1893094 w 2109787"/>
                <a:gd name="connsiteY319" fmla="*/ 723900 h 1443037"/>
                <a:gd name="connsiteX320" fmla="*/ 1878806 w 2109787"/>
                <a:gd name="connsiteY320" fmla="*/ 731044 h 1443037"/>
                <a:gd name="connsiteX321" fmla="*/ 1883569 w 2109787"/>
                <a:gd name="connsiteY321" fmla="*/ 757237 h 1443037"/>
                <a:gd name="connsiteX322" fmla="*/ 1878806 w 2109787"/>
                <a:gd name="connsiteY322" fmla="*/ 771525 h 1443037"/>
                <a:gd name="connsiteX323" fmla="*/ 1874044 w 2109787"/>
                <a:gd name="connsiteY323" fmla="*/ 781050 h 1443037"/>
                <a:gd name="connsiteX324" fmla="*/ 1871662 w 2109787"/>
                <a:gd name="connsiteY324" fmla="*/ 795337 h 1443037"/>
                <a:gd name="connsiteX325" fmla="*/ 1854994 w 2109787"/>
                <a:gd name="connsiteY325" fmla="*/ 795337 h 1443037"/>
                <a:gd name="connsiteX326" fmla="*/ 1850231 w 2109787"/>
                <a:gd name="connsiteY326" fmla="*/ 804862 h 1443037"/>
                <a:gd name="connsiteX327" fmla="*/ 1828800 w 2109787"/>
                <a:gd name="connsiteY327" fmla="*/ 809625 h 1443037"/>
                <a:gd name="connsiteX328" fmla="*/ 1816894 w 2109787"/>
                <a:gd name="connsiteY328" fmla="*/ 828675 h 1443037"/>
                <a:gd name="connsiteX329" fmla="*/ 1793081 w 2109787"/>
                <a:gd name="connsiteY329" fmla="*/ 792956 h 1443037"/>
                <a:gd name="connsiteX330" fmla="*/ 1769269 w 2109787"/>
                <a:gd name="connsiteY330" fmla="*/ 797719 h 1443037"/>
                <a:gd name="connsiteX331" fmla="*/ 1762125 w 2109787"/>
                <a:gd name="connsiteY331" fmla="*/ 792956 h 1443037"/>
                <a:gd name="connsiteX332" fmla="*/ 1762125 w 2109787"/>
                <a:gd name="connsiteY332" fmla="*/ 783431 h 1443037"/>
                <a:gd name="connsiteX333" fmla="*/ 1771650 w 2109787"/>
                <a:gd name="connsiteY333" fmla="*/ 769144 h 1443037"/>
                <a:gd name="connsiteX334" fmla="*/ 1771650 w 2109787"/>
                <a:gd name="connsiteY334" fmla="*/ 740569 h 1443037"/>
                <a:gd name="connsiteX335" fmla="*/ 1757362 w 2109787"/>
                <a:gd name="connsiteY335" fmla="*/ 726281 h 1443037"/>
                <a:gd name="connsiteX336" fmla="*/ 1769269 w 2109787"/>
                <a:gd name="connsiteY336" fmla="*/ 714375 h 1443037"/>
                <a:gd name="connsiteX337" fmla="*/ 1771650 w 2109787"/>
                <a:gd name="connsiteY337" fmla="*/ 688181 h 1443037"/>
                <a:gd name="connsiteX338" fmla="*/ 1747837 w 2109787"/>
                <a:gd name="connsiteY338" fmla="*/ 683419 h 1443037"/>
                <a:gd name="connsiteX339" fmla="*/ 1738312 w 2109787"/>
                <a:gd name="connsiteY339" fmla="*/ 671512 h 1443037"/>
                <a:gd name="connsiteX340" fmla="*/ 1724025 w 2109787"/>
                <a:gd name="connsiteY340" fmla="*/ 673894 h 1443037"/>
                <a:gd name="connsiteX341" fmla="*/ 1702594 w 2109787"/>
                <a:gd name="connsiteY341" fmla="*/ 635794 h 1443037"/>
                <a:gd name="connsiteX342" fmla="*/ 1690687 w 2109787"/>
                <a:gd name="connsiteY342" fmla="*/ 635794 h 1443037"/>
                <a:gd name="connsiteX343" fmla="*/ 1685925 w 2109787"/>
                <a:gd name="connsiteY343" fmla="*/ 609600 h 1443037"/>
                <a:gd name="connsiteX344" fmla="*/ 1659731 w 2109787"/>
                <a:gd name="connsiteY344" fmla="*/ 609600 h 1443037"/>
                <a:gd name="connsiteX345" fmla="*/ 1631156 w 2109787"/>
                <a:gd name="connsiteY345" fmla="*/ 628650 h 1443037"/>
                <a:gd name="connsiteX346" fmla="*/ 1574006 w 2109787"/>
                <a:gd name="connsiteY346" fmla="*/ 600075 h 144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Lst>
              <a:rect l="l" t="t" r="r" b="b"/>
              <a:pathLst>
                <a:path w="2109787" h="1443037">
                  <a:moveTo>
                    <a:pt x="1574006" y="600075"/>
                  </a:moveTo>
                  <a:lnTo>
                    <a:pt x="1576387" y="652462"/>
                  </a:lnTo>
                  <a:lnTo>
                    <a:pt x="1562100" y="695325"/>
                  </a:lnTo>
                  <a:lnTo>
                    <a:pt x="1581150" y="704850"/>
                  </a:lnTo>
                  <a:lnTo>
                    <a:pt x="1583531" y="721519"/>
                  </a:lnTo>
                  <a:lnTo>
                    <a:pt x="1590675" y="754856"/>
                  </a:lnTo>
                  <a:lnTo>
                    <a:pt x="1552575" y="781050"/>
                  </a:lnTo>
                  <a:lnTo>
                    <a:pt x="1571625" y="814387"/>
                  </a:lnTo>
                  <a:lnTo>
                    <a:pt x="1585912" y="838200"/>
                  </a:lnTo>
                  <a:lnTo>
                    <a:pt x="1597819" y="892969"/>
                  </a:lnTo>
                  <a:lnTo>
                    <a:pt x="1602581" y="912019"/>
                  </a:lnTo>
                  <a:lnTo>
                    <a:pt x="1574006" y="954881"/>
                  </a:lnTo>
                  <a:lnTo>
                    <a:pt x="1531144" y="978694"/>
                  </a:lnTo>
                  <a:lnTo>
                    <a:pt x="1547812" y="1009650"/>
                  </a:lnTo>
                  <a:lnTo>
                    <a:pt x="1552575" y="1045369"/>
                  </a:lnTo>
                  <a:lnTo>
                    <a:pt x="1557337" y="1081087"/>
                  </a:lnTo>
                  <a:lnTo>
                    <a:pt x="1547812" y="1104900"/>
                  </a:lnTo>
                  <a:lnTo>
                    <a:pt x="1540669" y="1123950"/>
                  </a:lnTo>
                  <a:lnTo>
                    <a:pt x="1526381" y="1116806"/>
                  </a:lnTo>
                  <a:lnTo>
                    <a:pt x="1512094" y="1123950"/>
                  </a:lnTo>
                  <a:lnTo>
                    <a:pt x="1493044" y="1104900"/>
                  </a:lnTo>
                  <a:lnTo>
                    <a:pt x="1478756" y="1081087"/>
                  </a:lnTo>
                  <a:lnTo>
                    <a:pt x="1459706" y="1076325"/>
                  </a:lnTo>
                  <a:lnTo>
                    <a:pt x="1454944" y="1062037"/>
                  </a:lnTo>
                  <a:lnTo>
                    <a:pt x="1450181" y="1042987"/>
                  </a:lnTo>
                  <a:lnTo>
                    <a:pt x="1443037" y="1014412"/>
                  </a:lnTo>
                  <a:lnTo>
                    <a:pt x="1447800" y="990600"/>
                  </a:lnTo>
                  <a:lnTo>
                    <a:pt x="1447800" y="969169"/>
                  </a:lnTo>
                  <a:lnTo>
                    <a:pt x="1440656" y="957262"/>
                  </a:lnTo>
                  <a:lnTo>
                    <a:pt x="1421606" y="964406"/>
                  </a:lnTo>
                  <a:lnTo>
                    <a:pt x="1385887" y="954881"/>
                  </a:lnTo>
                  <a:lnTo>
                    <a:pt x="1340644" y="933450"/>
                  </a:lnTo>
                  <a:lnTo>
                    <a:pt x="1300162" y="900112"/>
                  </a:lnTo>
                  <a:lnTo>
                    <a:pt x="1231106" y="869156"/>
                  </a:lnTo>
                  <a:lnTo>
                    <a:pt x="1202531" y="881062"/>
                  </a:lnTo>
                  <a:lnTo>
                    <a:pt x="1181100" y="826294"/>
                  </a:lnTo>
                  <a:lnTo>
                    <a:pt x="1176337" y="797719"/>
                  </a:lnTo>
                  <a:lnTo>
                    <a:pt x="1150144" y="778669"/>
                  </a:lnTo>
                  <a:lnTo>
                    <a:pt x="1131094" y="723900"/>
                  </a:lnTo>
                  <a:lnTo>
                    <a:pt x="1150144" y="695325"/>
                  </a:lnTo>
                  <a:lnTo>
                    <a:pt x="1152525" y="681037"/>
                  </a:lnTo>
                  <a:lnTo>
                    <a:pt x="1140619" y="652462"/>
                  </a:lnTo>
                  <a:lnTo>
                    <a:pt x="1154906" y="650081"/>
                  </a:lnTo>
                  <a:lnTo>
                    <a:pt x="1176337" y="635794"/>
                  </a:lnTo>
                  <a:lnTo>
                    <a:pt x="1204912" y="604837"/>
                  </a:lnTo>
                  <a:lnTo>
                    <a:pt x="1204912" y="581025"/>
                  </a:lnTo>
                  <a:lnTo>
                    <a:pt x="1226344" y="581025"/>
                  </a:lnTo>
                  <a:lnTo>
                    <a:pt x="1252537" y="564356"/>
                  </a:lnTo>
                  <a:lnTo>
                    <a:pt x="1219200" y="528637"/>
                  </a:lnTo>
                  <a:lnTo>
                    <a:pt x="1219200" y="528637"/>
                  </a:lnTo>
                  <a:lnTo>
                    <a:pt x="1262062" y="540544"/>
                  </a:lnTo>
                  <a:lnTo>
                    <a:pt x="1257300" y="514350"/>
                  </a:lnTo>
                  <a:lnTo>
                    <a:pt x="1281112" y="516731"/>
                  </a:lnTo>
                  <a:lnTo>
                    <a:pt x="1297781" y="509587"/>
                  </a:lnTo>
                  <a:lnTo>
                    <a:pt x="1331119" y="464344"/>
                  </a:lnTo>
                  <a:lnTo>
                    <a:pt x="1290637" y="447675"/>
                  </a:lnTo>
                  <a:lnTo>
                    <a:pt x="1269206" y="419100"/>
                  </a:lnTo>
                  <a:lnTo>
                    <a:pt x="1281112" y="400050"/>
                  </a:lnTo>
                  <a:lnTo>
                    <a:pt x="1304925" y="419100"/>
                  </a:lnTo>
                  <a:lnTo>
                    <a:pt x="1335881" y="438150"/>
                  </a:lnTo>
                  <a:lnTo>
                    <a:pt x="1359694" y="392906"/>
                  </a:lnTo>
                  <a:lnTo>
                    <a:pt x="1340644" y="381000"/>
                  </a:lnTo>
                  <a:lnTo>
                    <a:pt x="1359694" y="364331"/>
                  </a:lnTo>
                  <a:lnTo>
                    <a:pt x="1390650" y="373856"/>
                  </a:lnTo>
                  <a:lnTo>
                    <a:pt x="1419225" y="364331"/>
                  </a:lnTo>
                  <a:lnTo>
                    <a:pt x="1440656" y="373856"/>
                  </a:lnTo>
                  <a:lnTo>
                    <a:pt x="1459706" y="350044"/>
                  </a:lnTo>
                  <a:lnTo>
                    <a:pt x="1464469" y="292894"/>
                  </a:lnTo>
                  <a:lnTo>
                    <a:pt x="1459706" y="269081"/>
                  </a:lnTo>
                  <a:lnTo>
                    <a:pt x="1450181" y="254794"/>
                  </a:lnTo>
                  <a:lnTo>
                    <a:pt x="1462087" y="230981"/>
                  </a:lnTo>
                  <a:lnTo>
                    <a:pt x="1476375" y="235744"/>
                  </a:lnTo>
                  <a:lnTo>
                    <a:pt x="1469231" y="216694"/>
                  </a:lnTo>
                  <a:lnTo>
                    <a:pt x="1469231" y="204787"/>
                  </a:lnTo>
                  <a:lnTo>
                    <a:pt x="1457325" y="188119"/>
                  </a:lnTo>
                  <a:lnTo>
                    <a:pt x="1447800" y="166687"/>
                  </a:lnTo>
                  <a:lnTo>
                    <a:pt x="1426369" y="166687"/>
                  </a:lnTo>
                  <a:lnTo>
                    <a:pt x="1390650" y="154781"/>
                  </a:lnTo>
                  <a:lnTo>
                    <a:pt x="1381125" y="159544"/>
                  </a:lnTo>
                  <a:lnTo>
                    <a:pt x="1383506" y="180975"/>
                  </a:lnTo>
                  <a:lnTo>
                    <a:pt x="1393031" y="192881"/>
                  </a:lnTo>
                  <a:lnTo>
                    <a:pt x="1393031" y="211931"/>
                  </a:lnTo>
                  <a:lnTo>
                    <a:pt x="1393031" y="230981"/>
                  </a:lnTo>
                  <a:lnTo>
                    <a:pt x="1371600" y="235744"/>
                  </a:lnTo>
                  <a:lnTo>
                    <a:pt x="1366837" y="273844"/>
                  </a:lnTo>
                  <a:lnTo>
                    <a:pt x="1354931" y="295275"/>
                  </a:lnTo>
                  <a:lnTo>
                    <a:pt x="1352550" y="309562"/>
                  </a:lnTo>
                  <a:lnTo>
                    <a:pt x="1338262" y="314325"/>
                  </a:lnTo>
                  <a:lnTo>
                    <a:pt x="1326356" y="307181"/>
                  </a:lnTo>
                  <a:lnTo>
                    <a:pt x="1302544" y="276225"/>
                  </a:lnTo>
                  <a:lnTo>
                    <a:pt x="1314450" y="257175"/>
                  </a:lnTo>
                  <a:lnTo>
                    <a:pt x="1285875" y="200025"/>
                  </a:lnTo>
                  <a:lnTo>
                    <a:pt x="1278731" y="200025"/>
                  </a:lnTo>
                  <a:lnTo>
                    <a:pt x="1278731" y="200025"/>
                  </a:lnTo>
                  <a:lnTo>
                    <a:pt x="1276350" y="242887"/>
                  </a:lnTo>
                  <a:lnTo>
                    <a:pt x="1276350" y="242887"/>
                  </a:lnTo>
                  <a:lnTo>
                    <a:pt x="1250156" y="219075"/>
                  </a:lnTo>
                  <a:lnTo>
                    <a:pt x="1238250" y="190500"/>
                  </a:lnTo>
                  <a:lnTo>
                    <a:pt x="1240631" y="171450"/>
                  </a:lnTo>
                  <a:lnTo>
                    <a:pt x="1226344" y="171450"/>
                  </a:lnTo>
                  <a:lnTo>
                    <a:pt x="1190625" y="152400"/>
                  </a:lnTo>
                  <a:lnTo>
                    <a:pt x="1219200" y="123825"/>
                  </a:lnTo>
                  <a:lnTo>
                    <a:pt x="1185862" y="76200"/>
                  </a:lnTo>
                  <a:lnTo>
                    <a:pt x="1183481" y="40481"/>
                  </a:lnTo>
                  <a:lnTo>
                    <a:pt x="1166812" y="11906"/>
                  </a:lnTo>
                  <a:lnTo>
                    <a:pt x="1143000" y="0"/>
                  </a:lnTo>
                  <a:lnTo>
                    <a:pt x="1126331" y="14287"/>
                  </a:lnTo>
                  <a:lnTo>
                    <a:pt x="1121569" y="42862"/>
                  </a:lnTo>
                  <a:lnTo>
                    <a:pt x="1107281" y="52387"/>
                  </a:lnTo>
                  <a:lnTo>
                    <a:pt x="1114425" y="71437"/>
                  </a:lnTo>
                  <a:lnTo>
                    <a:pt x="1116806" y="92869"/>
                  </a:lnTo>
                  <a:lnTo>
                    <a:pt x="1116806" y="92869"/>
                  </a:lnTo>
                  <a:lnTo>
                    <a:pt x="1112044" y="126206"/>
                  </a:lnTo>
                  <a:lnTo>
                    <a:pt x="1121569" y="152400"/>
                  </a:lnTo>
                  <a:lnTo>
                    <a:pt x="1152525" y="161925"/>
                  </a:lnTo>
                  <a:lnTo>
                    <a:pt x="1176337" y="183356"/>
                  </a:lnTo>
                  <a:lnTo>
                    <a:pt x="1185862" y="183356"/>
                  </a:lnTo>
                  <a:lnTo>
                    <a:pt x="1188244" y="202406"/>
                  </a:lnTo>
                  <a:lnTo>
                    <a:pt x="1157287" y="200025"/>
                  </a:lnTo>
                  <a:lnTo>
                    <a:pt x="1178719" y="219075"/>
                  </a:lnTo>
                  <a:lnTo>
                    <a:pt x="1176337" y="238125"/>
                  </a:lnTo>
                  <a:lnTo>
                    <a:pt x="1166812" y="257175"/>
                  </a:lnTo>
                  <a:lnTo>
                    <a:pt x="1133475" y="271462"/>
                  </a:lnTo>
                  <a:lnTo>
                    <a:pt x="1131094" y="300037"/>
                  </a:lnTo>
                  <a:lnTo>
                    <a:pt x="1133475" y="326231"/>
                  </a:lnTo>
                  <a:lnTo>
                    <a:pt x="1104900" y="314325"/>
                  </a:lnTo>
                  <a:lnTo>
                    <a:pt x="1114425" y="276225"/>
                  </a:lnTo>
                  <a:lnTo>
                    <a:pt x="1071562" y="250031"/>
                  </a:lnTo>
                  <a:lnTo>
                    <a:pt x="1071562" y="250031"/>
                  </a:lnTo>
                  <a:lnTo>
                    <a:pt x="1085850" y="288131"/>
                  </a:lnTo>
                  <a:lnTo>
                    <a:pt x="1071562" y="300037"/>
                  </a:lnTo>
                  <a:lnTo>
                    <a:pt x="1050131" y="292894"/>
                  </a:lnTo>
                  <a:lnTo>
                    <a:pt x="1035844" y="295275"/>
                  </a:lnTo>
                  <a:lnTo>
                    <a:pt x="988219" y="295275"/>
                  </a:lnTo>
                  <a:lnTo>
                    <a:pt x="964406" y="295275"/>
                  </a:lnTo>
                  <a:lnTo>
                    <a:pt x="926306" y="273844"/>
                  </a:lnTo>
                  <a:lnTo>
                    <a:pt x="902494" y="273844"/>
                  </a:lnTo>
                  <a:lnTo>
                    <a:pt x="881062" y="259556"/>
                  </a:lnTo>
                  <a:lnTo>
                    <a:pt x="871537" y="238125"/>
                  </a:lnTo>
                  <a:lnTo>
                    <a:pt x="852487" y="216694"/>
                  </a:lnTo>
                  <a:lnTo>
                    <a:pt x="807244" y="240506"/>
                  </a:lnTo>
                  <a:lnTo>
                    <a:pt x="823912" y="259556"/>
                  </a:lnTo>
                  <a:lnTo>
                    <a:pt x="840581" y="242887"/>
                  </a:lnTo>
                  <a:lnTo>
                    <a:pt x="850106" y="235744"/>
                  </a:lnTo>
                  <a:lnTo>
                    <a:pt x="862012" y="233362"/>
                  </a:lnTo>
                  <a:lnTo>
                    <a:pt x="869156" y="254794"/>
                  </a:lnTo>
                  <a:lnTo>
                    <a:pt x="831056" y="285750"/>
                  </a:lnTo>
                  <a:lnTo>
                    <a:pt x="842962" y="321469"/>
                  </a:lnTo>
                  <a:lnTo>
                    <a:pt x="835819" y="354806"/>
                  </a:lnTo>
                  <a:lnTo>
                    <a:pt x="807244" y="340519"/>
                  </a:lnTo>
                  <a:lnTo>
                    <a:pt x="800100" y="316706"/>
                  </a:lnTo>
                  <a:lnTo>
                    <a:pt x="762000" y="276225"/>
                  </a:lnTo>
                  <a:lnTo>
                    <a:pt x="735806" y="297656"/>
                  </a:lnTo>
                  <a:lnTo>
                    <a:pt x="688181" y="297656"/>
                  </a:lnTo>
                  <a:lnTo>
                    <a:pt x="640556" y="285750"/>
                  </a:lnTo>
                  <a:lnTo>
                    <a:pt x="616744" y="278606"/>
                  </a:lnTo>
                  <a:lnTo>
                    <a:pt x="645319" y="254794"/>
                  </a:lnTo>
                  <a:lnTo>
                    <a:pt x="650081" y="242887"/>
                  </a:lnTo>
                  <a:lnTo>
                    <a:pt x="628650" y="216694"/>
                  </a:lnTo>
                  <a:lnTo>
                    <a:pt x="609600" y="228600"/>
                  </a:lnTo>
                  <a:lnTo>
                    <a:pt x="557212" y="204787"/>
                  </a:lnTo>
                  <a:lnTo>
                    <a:pt x="516731" y="188119"/>
                  </a:lnTo>
                  <a:lnTo>
                    <a:pt x="481012" y="154781"/>
                  </a:lnTo>
                  <a:lnTo>
                    <a:pt x="442912" y="150019"/>
                  </a:lnTo>
                  <a:lnTo>
                    <a:pt x="442912" y="176212"/>
                  </a:lnTo>
                  <a:lnTo>
                    <a:pt x="423862" y="185737"/>
                  </a:lnTo>
                  <a:lnTo>
                    <a:pt x="409575" y="176212"/>
                  </a:lnTo>
                  <a:lnTo>
                    <a:pt x="404812" y="147637"/>
                  </a:lnTo>
                  <a:lnTo>
                    <a:pt x="392906" y="152400"/>
                  </a:lnTo>
                  <a:lnTo>
                    <a:pt x="392906" y="176212"/>
                  </a:lnTo>
                  <a:lnTo>
                    <a:pt x="373856" y="178594"/>
                  </a:lnTo>
                  <a:lnTo>
                    <a:pt x="323850" y="102394"/>
                  </a:lnTo>
                  <a:lnTo>
                    <a:pt x="321469" y="126206"/>
                  </a:lnTo>
                  <a:lnTo>
                    <a:pt x="321469" y="140494"/>
                  </a:lnTo>
                  <a:lnTo>
                    <a:pt x="307181" y="159544"/>
                  </a:lnTo>
                  <a:lnTo>
                    <a:pt x="297656" y="152400"/>
                  </a:lnTo>
                  <a:lnTo>
                    <a:pt x="264319" y="169069"/>
                  </a:lnTo>
                  <a:lnTo>
                    <a:pt x="264319" y="169069"/>
                  </a:lnTo>
                  <a:lnTo>
                    <a:pt x="242887" y="188119"/>
                  </a:lnTo>
                  <a:lnTo>
                    <a:pt x="207169" y="195262"/>
                  </a:lnTo>
                  <a:lnTo>
                    <a:pt x="214312" y="180975"/>
                  </a:lnTo>
                  <a:lnTo>
                    <a:pt x="276225" y="138112"/>
                  </a:lnTo>
                  <a:lnTo>
                    <a:pt x="223837" y="157162"/>
                  </a:lnTo>
                  <a:lnTo>
                    <a:pt x="171450" y="192881"/>
                  </a:lnTo>
                  <a:lnTo>
                    <a:pt x="161925" y="171450"/>
                  </a:lnTo>
                  <a:lnTo>
                    <a:pt x="145256" y="173831"/>
                  </a:lnTo>
                  <a:lnTo>
                    <a:pt x="164306" y="207169"/>
                  </a:lnTo>
                  <a:lnTo>
                    <a:pt x="169069" y="221456"/>
                  </a:lnTo>
                  <a:lnTo>
                    <a:pt x="171450" y="242887"/>
                  </a:lnTo>
                  <a:lnTo>
                    <a:pt x="154781" y="226219"/>
                  </a:lnTo>
                  <a:lnTo>
                    <a:pt x="130969" y="195262"/>
                  </a:lnTo>
                  <a:lnTo>
                    <a:pt x="140494" y="230981"/>
                  </a:lnTo>
                  <a:lnTo>
                    <a:pt x="123825" y="233362"/>
                  </a:lnTo>
                  <a:lnTo>
                    <a:pt x="114300" y="214312"/>
                  </a:lnTo>
                  <a:lnTo>
                    <a:pt x="80962" y="204787"/>
                  </a:lnTo>
                  <a:lnTo>
                    <a:pt x="35719" y="166687"/>
                  </a:lnTo>
                  <a:lnTo>
                    <a:pt x="14287" y="176212"/>
                  </a:lnTo>
                  <a:lnTo>
                    <a:pt x="0" y="723900"/>
                  </a:lnTo>
                  <a:lnTo>
                    <a:pt x="30956" y="716756"/>
                  </a:lnTo>
                  <a:lnTo>
                    <a:pt x="61912" y="726281"/>
                  </a:lnTo>
                  <a:lnTo>
                    <a:pt x="85725" y="759619"/>
                  </a:lnTo>
                  <a:lnTo>
                    <a:pt x="138112" y="740569"/>
                  </a:lnTo>
                  <a:lnTo>
                    <a:pt x="159544" y="773906"/>
                  </a:lnTo>
                  <a:lnTo>
                    <a:pt x="180975" y="804862"/>
                  </a:lnTo>
                  <a:lnTo>
                    <a:pt x="214312" y="864394"/>
                  </a:lnTo>
                  <a:lnTo>
                    <a:pt x="240506" y="902494"/>
                  </a:lnTo>
                  <a:lnTo>
                    <a:pt x="283369" y="919162"/>
                  </a:lnTo>
                  <a:lnTo>
                    <a:pt x="273844" y="973931"/>
                  </a:lnTo>
                  <a:lnTo>
                    <a:pt x="269081" y="992981"/>
                  </a:lnTo>
                  <a:lnTo>
                    <a:pt x="290512" y="1023937"/>
                  </a:lnTo>
                  <a:lnTo>
                    <a:pt x="300037" y="1035844"/>
                  </a:lnTo>
                  <a:lnTo>
                    <a:pt x="300037" y="1057275"/>
                  </a:lnTo>
                  <a:lnTo>
                    <a:pt x="323850" y="1085850"/>
                  </a:lnTo>
                  <a:lnTo>
                    <a:pt x="345281" y="1090612"/>
                  </a:lnTo>
                  <a:lnTo>
                    <a:pt x="345281" y="1119187"/>
                  </a:lnTo>
                  <a:lnTo>
                    <a:pt x="335756" y="1123950"/>
                  </a:lnTo>
                  <a:lnTo>
                    <a:pt x="350044" y="1131094"/>
                  </a:lnTo>
                  <a:lnTo>
                    <a:pt x="345281" y="1164431"/>
                  </a:lnTo>
                  <a:lnTo>
                    <a:pt x="366712" y="1173956"/>
                  </a:lnTo>
                  <a:lnTo>
                    <a:pt x="421481" y="1226344"/>
                  </a:lnTo>
                  <a:lnTo>
                    <a:pt x="423862" y="1214437"/>
                  </a:lnTo>
                  <a:lnTo>
                    <a:pt x="388144" y="1157287"/>
                  </a:lnTo>
                  <a:lnTo>
                    <a:pt x="390525" y="1150144"/>
                  </a:lnTo>
                  <a:lnTo>
                    <a:pt x="426244" y="1171575"/>
                  </a:lnTo>
                  <a:lnTo>
                    <a:pt x="447675" y="1202531"/>
                  </a:lnTo>
                  <a:lnTo>
                    <a:pt x="1135856" y="1204912"/>
                  </a:lnTo>
                  <a:lnTo>
                    <a:pt x="1135856" y="1183481"/>
                  </a:lnTo>
                  <a:lnTo>
                    <a:pt x="1157287" y="1204912"/>
                  </a:lnTo>
                  <a:lnTo>
                    <a:pt x="1171575" y="1212056"/>
                  </a:lnTo>
                  <a:lnTo>
                    <a:pt x="1200150" y="1212056"/>
                  </a:lnTo>
                  <a:lnTo>
                    <a:pt x="1231106" y="1233487"/>
                  </a:lnTo>
                  <a:lnTo>
                    <a:pt x="1264444" y="1238250"/>
                  </a:lnTo>
                  <a:lnTo>
                    <a:pt x="1304925" y="1216819"/>
                  </a:lnTo>
                  <a:lnTo>
                    <a:pt x="1312069" y="1202531"/>
                  </a:lnTo>
                  <a:lnTo>
                    <a:pt x="1333500" y="1216819"/>
                  </a:lnTo>
                  <a:lnTo>
                    <a:pt x="1343025" y="1202531"/>
                  </a:lnTo>
                  <a:lnTo>
                    <a:pt x="1371600" y="1228725"/>
                  </a:lnTo>
                  <a:lnTo>
                    <a:pt x="1390650" y="1240631"/>
                  </a:lnTo>
                  <a:lnTo>
                    <a:pt x="1407319" y="1273969"/>
                  </a:lnTo>
                  <a:lnTo>
                    <a:pt x="1431131" y="1297781"/>
                  </a:lnTo>
                  <a:lnTo>
                    <a:pt x="1500187" y="1309687"/>
                  </a:lnTo>
                  <a:lnTo>
                    <a:pt x="1519237" y="1350169"/>
                  </a:lnTo>
                  <a:lnTo>
                    <a:pt x="1502569" y="1371600"/>
                  </a:lnTo>
                  <a:lnTo>
                    <a:pt x="1483519" y="1354931"/>
                  </a:lnTo>
                  <a:lnTo>
                    <a:pt x="1466850" y="1383506"/>
                  </a:lnTo>
                  <a:lnTo>
                    <a:pt x="1462087" y="1404937"/>
                  </a:lnTo>
                  <a:lnTo>
                    <a:pt x="1454944" y="1421606"/>
                  </a:lnTo>
                  <a:lnTo>
                    <a:pt x="1457325" y="1443037"/>
                  </a:lnTo>
                  <a:lnTo>
                    <a:pt x="1493044" y="1421606"/>
                  </a:lnTo>
                  <a:lnTo>
                    <a:pt x="1533525" y="1412081"/>
                  </a:lnTo>
                  <a:lnTo>
                    <a:pt x="1524000" y="1404937"/>
                  </a:lnTo>
                  <a:lnTo>
                    <a:pt x="1538287" y="1385887"/>
                  </a:lnTo>
                  <a:lnTo>
                    <a:pt x="1571625" y="1388269"/>
                  </a:lnTo>
                  <a:lnTo>
                    <a:pt x="1590675" y="1364456"/>
                  </a:lnTo>
                  <a:lnTo>
                    <a:pt x="1607344" y="1366837"/>
                  </a:lnTo>
                  <a:lnTo>
                    <a:pt x="1645444" y="1345406"/>
                  </a:lnTo>
                  <a:lnTo>
                    <a:pt x="1712119" y="1350169"/>
                  </a:lnTo>
                  <a:lnTo>
                    <a:pt x="1740694" y="1335881"/>
                  </a:lnTo>
                  <a:lnTo>
                    <a:pt x="1750219" y="1335881"/>
                  </a:lnTo>
                  <a:lnTo>
                    <a:pt x="1769269" y="1288256"/>
                  </a:lnTo>
                  <a:lnTo>
                    <a:pt x="1778794" y="1269206"/>
                  </a:lnTo>
                  <a:lnTo>
                    <a:pt x="1804987" y="1278731"/>
                  </a:lnTo>
                  <a:lnTo>
                    <a:pt x="1814512" y="1278731"/>
                  </a:lnTo>
                  <a:lnTo>
                    <a:pt x="1812131" y="1331119"/>
                  </a:lnTo>
                  <a:lnTo>
                    <a:pt x="1838325" y="1354931"/>
                  </a:lnTo>
                  <a:lnTo>
                    <a:pt x="1869281" y="1338262"/>
                  </a:lnTo>
                  <a:lnTo>
                    <a:pt x="1905000" y="1312069"/>
                  </a:lnTo>
                  <a:lnTo>
                    <a:pt x="1890712" y="1281112"/>
                  </a:lnTo>
                  <a:lnTo>
                    <a:pt x="1885950" y="1262062"/>
                  </a:lnTo>
                  <a:lnTo>
                    <a:pt x="1878806" y="1254919"/>
                  </a:lnTo>
                  <a:lnTo>
                    <a:pt x="1859756" y="1250156"/>
                  </a:lnTo>
                  <a:lnTo>
                    <a:pt x="1845469" y="1245394"/>
                  </a:lnTo>
                  <a:lnTo>
                    <a:pt x="1857375" y="1231106"/>
                  </a:lnTo>
                  <a:lnTo>
                    <a:pt x="1883569" y="1231106"/>
                  </a:lnTo>
                  <a:lnTo>
                    <a:pt x="1895475" y="1207294"/>
                  </a:lnTo>
                  <a:lnTo>
                    <a:pt x="1878806" y="1197769"/>
                  </a:lnTo>
                  <a:lnTo>
                    <a:pt x="1852612" y="1202531"/>
                  </a:lnTo>
                  <a:lnTo>
                    <a:pt x="1824037" y="1212056"/>
                  </a:lnTo>
                  <a:lnTo>
                    <a:pt x="1804987" y="1226344"/>
                  </a:lnTo>
                  <a:lnTo>
                    <a:pt x="1757362" y="1262062"/>
                  </a:lnTo>
                  <a:lnTo>
                    <a:pt x="1745456" y="1276350"/>
                  </a:lnTo>
                  <a:lnTo>
                    <a:pt x="1731169" y="1281112"/>
                  </a:lnTo>
                  <a:lnTo>
                    <a:pt x="1785937" y="1197769"/>
                  </a:lnTo>
                  <a:lnTo>
                    <a:pt x="1802606" y="1185862"/>
                  </a:lnTo>
                  <a:lnTo>
                    <a:pt x="1826419" y="1183481"/>
                  </a:lnTo>
                  <a:lnTo>
                    <a:pt x="1840706" y="1162050"/>
                  </a:lnTo>
                  <a:lnTo>
                    <a:pt x="1885950" y="1147762"/>
                  </a:lnTo>
                  <a:lnTo>
                    <a:pt x="1957387" y="1143000"/>
                  </a:lnTo>
                  <a:lnTo>
                    <a:pt x="1988344" y="1152525"/>
                  </a:lnTo>
                  <a:lnTo>
                    <a:pt x="2024062" y="1138237"/>
                  </a:lnTo>
                  <a:lnTo>
                    <a:pt x="2062162" y="1104900"/>
                  </a:lnTo>
                  <a:lnTo>
                    <a:pt x="2078831" y="1104900"/>
                  </a:lnTo>
                  <a:lnTo>
                    <a:pt x="2109787" y="1071562"/>
                  </a:lnTo>
                  <a:lnTo>
                    <a:pt x="2109787" y="1028700"/>
                  </a:lnTo>
                  <a:lnTo>
                    <a:pt x="2095500" y="1014412"/>
                  </a:lnTo>
                  <a:lnTo>
                    <a:pt x="2078831" y="1023937"/>
                  </a:lnTo>
                  <a:lnTo>
                    <a:pt x="2066925" y="1002506"/>
                  </a:lnTo>
                  <a:lnTo>
                    <a:pt x="2035969" y="1014412"/>
                  </a:lnTo>
                  <a:lnTo>
                    <a:pt x="2024062" y="1033462"/>
                  </a:lnTo>
                  <a:lnTo>
                    <a:pt x="2005012" y="1038225"/>
                  </a:lnTo>
                  <a:lnTo>
                    <a:pt x="1993106" y="1033462"/>
                  </a:lnTo>
                  <a:lnTo>
                    <a:pt x="2012156" y="1012031"/>
                  </a:lnTo>
                  <a:lnTo>
                    <a:pt x="2050256" y="985837"/>
                  </a:lnTo>
                  <a:lnTo>
                    <a:pt x="2050256" y="969169"/>
                  </a:lnTo>
                  <a:lnTo>
                    <a:pt x="2033587" y="957262"/>
                  </a:lnTo>
                  <a:lnTo>
                    <a:pt x="2009775" y="957262"/>
                  </a:lnTo>
                  <a:lnTo>
                    <a:pt x="1978819" y="914400"/>
                  </a:lnTo>
                  <a:lnTo>
                    <a:pt x="1964531" y="904875"/>
                  </a:lnTo>
                  <a:lnTo>
                    <a:pt x="1976437" y="873919"/>
                  </a:lnTo>
                  <a:lnTo>
                    <a:pt x="1962150" y="871537"/>
                  </a:lnTo>
                  <a:lnTo>
                    <a:pt x="1959769" y="852487"/>
                  </a:lnTo>
                  <a:lnTo>
                    <a:pt x="1957387" y="838200"/>
                  </a:lnTo>
                  <a:lnTo>
                    <a:pt x="1935956" y="838200"/>
                  </a:lnTo>
                  <a:lnTo>
                    <a:pt x="1943100" y="816769"/>
                  </a:lnTo>
                  <a:lnTo>
                    <a:pt x="1924050" y="804862"/>
                  </a:lnTo>
                  <a:lnTo>
                    <a:pt x="1928812" y="785812"/>
                  </a:lnTo>
                  <a:lnTo>
                    <a:pt x="1914525" y="773906"/>
                  </a:lnTo>
                  <a:lnTo>
                    <a:pt x="1912144" y="757237"/>
                  </a:lnTo>
                  <a:lnTo>
                    <a:pt x="1909762" y="754856"/>
                  </a:lnTo>
                  <a:lnTo>
                    <a:pt x="1893094" y="723900"/>
                  </a:lnTo>
                  <a:lnTo>
                    <a:pt x="1878806" y="731044"/>
                  </a:lnTo>
                  <a:lnTo>
                    <a:pt x="1883569" y="757237"/>
                  </a:lnTo>
                  <a:lnTo>
                    <a:pt x="1878806" y="771525"/>
                  </a:lnTo>
                  <a:lnTo>
                    <a:pt x="1874044" y="781050"/>
                  </a:lnTo>
                  <a:lnTo>
                    <a:pt x="1871662" y="795337"/>
                  </a:lnTo>
                  <a:lnTo>
                    <a:pt x="1854994" y="795337"/>
                  </a:lnTo>
                  <a:lnTo>
                    <a:pt x="1850231" y="804862"/>
                  </a:lnTo>
                  <a:lnTo>
                    <a:pt x="1828800" y="809625"/>
                  </a:lnTo>
                  <a:lnTo>
                    <a:pt x="1816894" y="828675"/>
                  </a:lnTo>
                  <a:lnTo>
                    <a:pt x="1793081" y="792956"/>
                  </a:lnTo>
                  <a:lnTo>
                    <a:pt x="1769269" y="797719"/>
                  </a:lnTo>
                  <a:lnTo>
                    <a:pt x="1762125" y="792956"/>
                  </a:lnTo>
                  <a:lnTo>
                    <a:pt x="1762125" y="783431"/>
                  </a:lnTo>
                  <a:lnTo>
                    <a:pt x="1771650" y="769144"/>
                  </a:lnTo>
                  <a:lnTo>
                    <a:pt x="1771650" y="740569"/>
                  </a:lnTo>
                  <a:lnTo>
                    <a:pt x="1757362" y="726281"/>
                  </a:lnTo>
                  <a:lnTo>
                    <a:pt x="1769269" y="714375"/>
                  </a:lnTo>
                  <a:lnTo>
                    <a:pt x="1771650" y="688181"/>
                  </a:lnTo>
                  <a:lnTo>
                    <a:pt x="1747837" y="683419"/>
                  </a:lnTo>
                  <a:lnTo>
                    <a:pt x="1738312" y="671512"/>
                  </a:lnTo>
                  <a:lnTo>
                    <a:pt x="1724025" y="673894"/>
                  </a:lnTo>
                  <a:lnTo>
                    <a:pt x="1702594" y="635794"/>
                  </a:lnTo>
                  <a:lnTo>
                    <a:pt x="1690687" y="635794"/>
                  </a:lnTo>
                  <a:lnTo>
                    <a:pt x="1685925" y="609600"/>
                  </a:lnTo>
                  <a:lnTo>
                    <a:pt x="1659731" y="609600"/>
                  </a:lnTo>
                  <a:lnTo>
                    <a:pt x="1631156" y="628650"/>
                  </a:lnTo>
                  <a:lnTo>
                    <a:pt x="1574006" y="600075"/>
                  </a:lnTo>
                  <a:close/>
                </a:path>
              </a:pathLst>
            </a:custGeom>
            <a:grpFill/>
            <a:ln w="6350">
              <a:solidFill>
                <a:schemeClr val="bg2">
                  <a:lumMod val="75000"/>
                </a:schemeClr>
              </a:solidFill>
              <a:round/>
              <a:headEnd/>
              <a:tailEnd/>
            </a:ln>
          </p:spPr>
          <p:txBody>
            <a:bodyPr/>
            <a:lstStyle/>
            <a:p>
              <a:endParaRPr lang="en-GB"/>
            </a:p>
          </p:txBody>
        </p:sp>
        <p:sp>
          <p:nvSpPr>
            <p:cNvPr id="21" name="Freeform: Shape 9">
              <a:extLst>
                <a:ext uri="{FF2B5EF4-FFF2-40B4-BE49-F238E27FC236}">
                  <a16:creationId xmlns:a16="http://schemas.microsoft.com/office/drawing/2014/main" id="{EA860179-CA3C-4E10-65A5-CAFCD6341962}"/>
                </a:ext>
              </a:extLst>
            </p:cNvPr>
            <p:cNvSpPr/>
            <p:nvPr/>
          </p:nvSpPr>
          <p:spPr bwMode="auto">
            <a:xfrm>
              <a:off x="1176338" y="1864519"/>
              <a:ext cx="245268" cy="292894"/>
            </a:xfrm>
            <a:custGeom>
              <a:avLst/>
              <a:gdLst>
                <a:gd name="connsiteX0" fmla="*/ 126206 w 245268"/>
                <a:gd name="connsiteY0" fmla="*/ 247650 h 292894"/>
                <a:gd name="connsiteX1" fmla="*/ 150018 w 245268"/>
                <a:gd name="connsiteY1" fmla="*/ 185737 h 292894"/>
                <a:gd name="connsiteX2" fmla="*/ 147637 w 245268"/>
                <a:gd name="connsiteY2" fmla="*/ 157162 h 292894"/>
                <a:gd name="connsiteX3" fmla="*/ 245268 w 245268"/>
                <a:gd name="connsiteY3" fmla="*/ 97631 h 292894"/>
                <a:gd name="connsiteX4" fmla="*/ 211931 w 245268"/>
                <a:gd name="connsiteY4" fmla="*/ 66675 h 292894"/>
                <a:gd name="connsiteX5" fmla="*/ 171450 w 245268"/>
                <a:gd name="connsiteY5" fmla="*/ 28575 h 292894"/>
                <a:gd name="connsiteX6" fmla="*/ 154781 w 245268"/>
                <a:gd name="connsiteY6" fmla="*/ 50006 h 292894"/>
                <a:gd name="connsiteX7" fmla="*/ 140493 w 245268"/>
                <a:gd name="connsiteY7" fmla="*/ 42862 h 292894"/>
                <a:gd name="connsiteX8" fmla="*/ 92868 w 245268"/>
                <a:gd name="connsiteY8" fmla="*/ 0 h 292894"/>
                <a:gd name="connsiteX9" fmla="*/ 66675 w 245268"/>
                <a:gd name="connsiteY9" fmla="*/ 11906 h 292894"/>
                <a:gd name="connsiteX10" fmla="*/ 54768 w 245268"/>
                <a:gd name="connsiteY10" fmla="*/ 26194 h 292894"/>
                <a:gd name="connsiteX11" fmla="*/ 35718 w 245268"/>
                <a:gd name="connsiteY11" fmla="*/ 16669 h 292894"/>
                <a:gd name="connsiteX12" fmla="*/ 35718 w 245268"/>
                <a:gd name="connsiteY12" fmla="*/ 16669 h 292894"/>
                <a:gd name="connsiteX13" fmla="*/ 45243 w 245268"/>
                <a:gd name="connsiteY13" fmla="*/ 61912 h 292894"/>
                <a:gd name="connsiteX14" fmla="*/ 33337 w 245268"/>
                <a:gd name="connsiteY14" fmla="*/ 97631 h 292894"/>
                <a:gd name="connsiteX15" fmla="*/ 19050 w 245268"/>
                <a:gd name="connsiteY15" fmla="*/ 135731 h 292894"/>
                <a:gd name="connsiteX16" fmla="*/ 9525 w 245268"/>
                <a:gd name="connsiteY16" fmla="*/ 183356 h 292894"/>
                <a:gd name="connsiteX17" fmla="*/ 0 w 245268"/>
                <a:gd name="connsiteY17" fmla="*/ 219075 h 292894"/>
                <a:gd name="connsiteX18" fmla="*/ 45243 w 245268"/>
                <a:gd name="connsiteY18" fmla="*/ 247650 h 292894"/>
                <a:gd name="connsiteX19" fmla="*/ 61912 w 245268"/>
                <a:gd name="connsiteY19" fmla="*/ 292894 h 292894"/>
                <a:gd name="connsiteX20" fmla="*/ 126206 w 245268"/>
                <a:gd name="connsiteY20" fmla="*/ 247650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5268" h="292894">
                  <a:moveTo>
                    <a:pt x="126206" y="247650"/>
                  </a:moveTo>
                  <a:lnTo>
                    <a:pt x="150018" y="185737"/>
                  </a:lnTo>
                  <a:lnTo>
                    <a:pt x="147637" y="157162"/>
                  </a:lnTo>
                  <a:lnTo>
                    <a:pt x="245268" y="97631"/>
                  </a:lnTo>
                  <a:lnTo>
                    <a:pt x="211931" y="66675"/>
                  </a:lnTo>
                  <a:lnTo>
                    <a:pt x="171450" y="28575"/>
                  </a:lnTo>
                  <a:lnTo>
                    <a:pt x="154781" y="50006"/>
                  </a:lnTo>
                  <a:lnTo>
                    <a:pt x="140493" y="42862"/>
                  </a:lnTo>
                  <a:lnTo>
                    <a:pt x="92868" y="0"/>
                  </a:lnTo>
                  <a:lnTo>
                    <a:pt x="66675" y="11906"/>
                  </a:lnTo>
                  <a:lnTo>
                    <a:pt x="54768" y="26194"/>
                  </a:lnTo>
                  <a:lnTo>
                    <a:pt x="35718" y="16669"/>
                  </a:lnTo>
                  <a:lnTo>
                    <a:pt x="35718" y="16669"/>
                  </a:lnTo>
                  <a:lnTo>
                    <a:pt x="45243" y="61912"/>
                  </a:lnTo>
                  <a:lnTo>
                    <a:pt x="33337" y="97631"/>
                  </a:lnTo>
                  <a:lnTo>
                    <a:pt x="19050" y="135731"/>
                  </a:lnTo>
                  <a:lnTo>
                    <a:pt x="9525" y="183356"/>
                  </a:lnTo>
                  <a:lnTo>
                    <a:pt x="0" y="219075"/>
                  </a:lnTo>
                  <a:lnTo>
                    <a:pt x="45243" y="247650"/>
                  </a:lnTo>
                  <a:lnTo>
                    <a:pt x="61912" y="292894"/>
                  </a:lnTo>
                  <a:lnTo>
                    <a:pt x="126206" y="247650"/>
                  </a:lnTo>
                  <a:close/>
                </a:path>
              </a:pathLst>
            </a:custGeom>
            <a:grp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22" name="Freeform: Shape 10">
              <a:extLst>
                <a:ext uri="{FF2B5EF4-FFF2-40B4-BE49-F238E27FC236}">
                  <a16:creationId xmlns:a16="http://schemas.microsoft.com/office/drawing/2014/main" id="{55F2E7FB-442E-E29B-3922-7EFD64711997}"/>
                </a:ext>
              </a:extLst>
            </p:cNvPr>
            <p:cNvSpPr/>
            <p:nvPr/>
          </p:nvSpPr>
          <p:spPr bwMode="auto">
            <a:xfrm>
              <a:off x="1345406" y="1985963"/>
              <a:ext cx="442913" cy="357187"/>
            </a:xfrm>
            <a:custGeom>
              <a:avLst/>
              <a:gdLst>
                <a:gd name="connsiteX0" fmla="*/ 157163 w 442913"/>
                <a:gd name="connsiteY0" fmla="*/ 211931 h 357187"/>
                <a:gd name="connsiteX1" fmla="*/ 97632 w 442913"/>
                <a:gd name="connsiteY1" fmla="*/ 245268 h 357187"/>
                <a:gd name="connsiteX2" fmla="*/ 52388 w 442913"/>
                <a:gd name="connsiteY2" fmla="*/ 252412 h 357187"/>
                <a:gd name="connsiteX3" fmla="*/ 61913 w 442913"/>
                <a:gd name="connsiteY3" fmla="*/ 285750 h 357187"/>
                <a:gd name="connsiteX4" fmla="*/ 97632 w 442913"/>
                <a:gd name="connsiteY4" fmla="*/ 311943 h 357187"/>
                <a:gd name="connsiteX5" fmla="*/ 119063 w 442913"/>
                <a:gd name="connsiteY5" fmla="*/ 307181 h 357187"/>
                <a:gd name="connsiteX6" fmla="*/ 150019 w 442913"/>
                <a:gd name="connsiteY6" fmla="*/ 342900 h 357187"/>
                <a:gd name="connsiteX7" fmla="*/ 192882 w 442913"/>
                <a:gd name="connsiteY7" fmla="*/ 357187 h 357187"/>
                <a:gd name="connsiteX8" fmla="*/ 245269 w 442913"/>
                <a:gd name="connsiteY8" fmla="*/ 323850 h 357187"/>
                <a:gd name="connsiteX9" fmla="*/ 276225 w 442913"/>
                <a:gd name="connsiteY9" fmla="*/ 307181 h 357187"/>
                <a:gd name="connsiteX10" fmla="*/ 292894 w 442913"/>
                <a:gd name="connsiteY10" fmla="*/ 290512 h 357187"/>
                <a:gd name="connsiteX11" fmla="*/ 321469 w 442913"/>
                <a:gd name="connsiteY11" fmla="*/ 314325 h 357187"/>
                <a:gd name="connsiteX12" fmla="*/ 345282 w 442913"/>
                <a:gd name="connsiteY12" fmla="*/ 314325 h 357187"/>
                <a:gd name="connsiteX13" fmla="*/ 350044 w 442913"/>
                <a:gd name="connsiteY13" fmla="*/ 328612 h 357187"/>
                <a:gd name="connsiteX14" fmla="*/ 390525 w 442913"/>
                <a:gd name="connsiteY14" fmla="*/ 330993 h 357187"/>
                <a:gd name="connsiteX15" fmla="*/ 409575 w 442913"/>
                <a:gd name="connsiteY15" fmla="*/ 316706 h 357187"/>
                <a:gd name="connsiteX16" fmla="*/ 409575 w 442913"/>
                <a:gd name="connsiteY16" fmla="*/ 316706 h 357187"/>
                <a:gd name="connsiteX17" fmla="*/ 373857 w 442913"/>
                <a:gd name="connsiteY17" fmla="*/ 307181 h 357187"/>
                <a:gd name="connsiteX18" fmla="*/ 390525 w 442913"/>
                <a:gd name="connsiteY18" fmla="*/ 273843 h 357187"/>
                <a:gd name="connsiteX19" fmla="*/ 402432 w 442913"/>
                <a:gd name="connsiteY19" fmla="*/ 257175 h 357187"/>
                <a:gd name="connsiteX20" fmla="*/ 433388 w 442913"/>
                <a:gd name="connsiteY20" fmla="*/ 278606 h 357187"/>
                <a:gd name="connsiteX21" fmla="*/ 442913 w 442913"/>
                <a:gd name="connsiteY21" fmla="*/ 269081 h 357187"/>
                <a:gd name="connsiteX22" fmla="*/ 400050 w 442913"/>
                <a:gd name="connsiteY22" fmla="*/ 230981 h 357187"/>
                <a:gd name="connsiteX23" fmla="*/ 385763 w 442913"/>
                <a:gd name="connsiteY23" fmla="*/ 209550 h 357187"/>
                <a:gd name="connsiteX24" fmla="*/ 373857 w 442913"/>
                <a:gd name="connsiteY24" fmla="*/ 219075 h 357187"/>
                <a:gd name="connsiteX25" fmla="*/ 340519 w 442913"/>
                <a:gd name="connsiteY25" fmla="*/ 180975 h 357187"/>
                <a:gd name="connsiteX26" fmla="*/ 342900 w 442913"/>
                <a:gd name="connsiteY26" fmla="*/ 126206 h 357187"/>
                <a:gd name="connsiteX27" fmla="*/ 326232 w 442913"/>
                <a:gd name="connsiteY27" fmla="*/ 66675 h 357187"/>
                <a:gd name="connsiteX28" fmla="*/ 311944 w 442913"/>
                <a:gd name="connsiteY28" fmla="*/ 30956 h 357187"/>
                <a:gd name="connsiteX29" fmla="*/ 273844 w 442913"/>
                <a:gd name="connsiteY29" fmla="*/ 0 h 357187"/>
                <a:gd name="connsiteX30" fmla="*/ 257175 w 442913"/>
                <a:gd name="connsiteY30" fmla="*/ 4762 h 357187"/>
                <a:gd name="connsiteX31" fmla="*/ 278607 w 442913"/>
                <a:gd name="connsiteY31" fmla="*/ 66675 h 357187"/>
                <a:gd name="connsiteX32" fmla="*/ 278607 w 442913"/>
                <a:gd name="connsiteY32" fmla="*/ 107156 h 357187"/>
                <a:gd name="connsiteX33" fmla="*/ 259557 w 442913"/>
                <a:gd name="connsiteY33" fmla="*/ 126206 h 357187"/>
                <a:gd name="connsiteX34" fmla="*/ 259557 w 442913"/>
                <a:gd name="connsiteY34" fmla="*/ 126206 h 357187"/>
                <a:gd name="connsiteX35" fmla="*/ 245269 w 442913"/>
                <a:gd name="connsiteY35" fmla="*/ 88106 h 357187"/>
                <a:gd name="connsiteX36" fmla="*/ 207169 w 442913"/>
                <a:gd name="connsiteY36" fmla="*/ 28575 h 357187"/>
                <a:gd name="connsiteX37" fmla="*/ 209550 w 442913"/>
                <a:gd name="connsiteY37" fmla="*/ 61912 h 357187"/>
                <a:gd name="connsiteX38" fmla="*/ 195263 w 442913"/>
                <a:gd name="connsiteY38" fmla="*/ 64293 h 357187"/>
                <a:gd name="connsiteX39" fmla="*/ 173832 w 442913"/>
                <a:gd name="connsiteY39" fmla="*/ 73818 h 357187"/>
                <a:gd name="connsiteX40" fmla="*/ 166688 w 442913"/>
                <a:gd name="connsiteY40" fmla="*/ 66675 h 357187"/>
                <a:gd name="connsiteX41" fmla="*/ 166688 w 442913"/>
                <a:gd name="connsiteY41" fmla="*/ 50006 h 357187"/>
                <a:gd name="connsiteX42" fmla="*/ 133350 w 442913"/>
                <a:gd name="connsiteY42" fmla="*/ 30956 h 357187"/>
                <a:gd name="connsiteX43" fmla="*/ 126207 w 442913"/>
                <a:gd name="connsiteY43" fmla="*/ 54768 h 357187"/>
                <a:gd name="connsiteX44" fmla="*/ 95250 w 442913"/>
                <a:gd name="connsiteY44" fmla="*/ 57150 h 357187"/>
                <a:gd name="connsiteX45" fmla="*/ 97632 w 442913"/>
                <a:gd name="connsiteY45" fmla="*/ 2381 h 357187"/>
                <a:gd name="connsiteX46" fmla="*/ 38100 w 442913"/>
                <a:gd name="connsiteY46" fmla="*/ 52387 h 357187"/>
                <a:gd name="connsiteX47" fmla="*/ 16669 w 442913"/>
                <a:gd name="connsiteY47" fmla="*/ 66675 h 357187"/>
                <a:gd name="connsiteX48" fmla="*/ 11907 w 442913"/>
                <a:gd name="connsiteY48" fmla="*/ 92868 h 357187"/>
                <a:gd name="connsiteX49" fmla="*/ 0 w 442913"/>
                <a:gd name="connsiteY49" fmla="*/ 114300 h 357187"/>
                <a:gd name="connsiteX50" fmla="*/ 19050 w 442913"/>
                <a:gd name="connsiteY50" fmla="*/ 126206 h 357187"/>
                <a:gd name="connsiteX51" fmla="*/ 30957 w 442913"/>
                <a:gd name="connsiteY51" fmla="*/ 145256 h 357187"/>
                <a:gd name="connsiteX52" fmla="*/ 69057 w 442913"/>
                <a:gd name="connsiteY52" fmla="*/ 138112 h 357187"/>
                <a:gd name="connsiteX53" fmla="*/ 61913 w 442913"/>
                <a:gd name="connsiteY53" fmla="*/ 159543 h 357187"/>
                <a:gd name="connsiteX54" fmla="*/ 19050 w 442913"/>
                <a:gd name="connsiteY54" fmla="*/ 176212 h 357187"/>
                <a:gd name="connsiteX55" fmla="*/ 61913 w 442913"/>
                <a:gd name="connsiteY55" fmla="*/ 209550 h 357187"/>
                <a:gd name="connsiteX56" fmla="*/ 100013 w 442913"/>
                <a:gd name="connsiteY56" fmla="*/ 202406 h 357187"/>
                <a:gd name="connsiteX57" fmla="*/ 157163 w 442913"/>
                <a:gd name="connsiteY57" fmla="*/ 211931 h 35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42913" h="357187">
                  <a:moveTo>
                    <a:pt x="157163" y="211931"/>
                  </a:moveTo>
                  <a:lnTo>
                    <a:pt x="97632" y="245268"/>
                  </a:lnTo>
                  <a:lnTo>
                    <a:pt x="52388" y="252412"/>
                  </a:lnTo>
                  <a:lnTo>
                    <a:pt x="61913" y="285750"/>
                  </a:lnTo>
                  <a:lnTo>
                    <a:pt x="97632" y="311943"/>
                  </a:lnTo>
                  <a:lnTo>
                    <a:pt x="119063" y="307181"/>
                  </a:lnTo>
                  <a:lnTo>
                    <a:pt x="150019" y="342900"/>
                  </a:lnTo>
                  <a:lnTo>
                    <a:pt x="192882" y="357187"/>
                  </a:lnTo>
                  <a:lnTo>
                    <a:pt x="245269" y="323850"/>
                  </a:lnTo>
                  <a:lnTo>
                    <a:pt x="276225" y="307181"/>
                  </a:lnTo>
                  <a:lnTo>
                    <a:pt x="292894" y="290512"/>
                  </a:lnTo>
                  <a:lnTo>
                    <a:pt x="321469" y="314325"/>
                  </a:lnTo>
                  <a:lnTo>
                    <a:pt x="345282" y="314325"/>
                  </a:lnTo>
                  <a:lnTo>
                    <a:pt x="350044" y="328612"/>
                  </a:lnTo>
                  <a:lnTo>
                    <a:pt x="390525" y="330993"/>
                  </a:lnTo>
                  <a:lnTo>
                    <a:pt x="409575" y="316706"/>
                  </a:lnTo>
                  <a:lnTo>
                    <a:pt x="409575" y="316706"/>
                  </a:lnTo>
                  <a:lnTo>
                    <a:pt x="373857" y="307181"/>
                  </a:lnTo>
                  <a:lnTo>
                    <a:pt x="390525" y="273843"/>
                  </a:lnTo>
                  <a:lnTo>
                    <a:pt x="402432" y="257175"/>
                  </a:lnTo>
                  <a:lnTo>
                    <a:pt x="433388" y="278606"/>
                  </a:lnTo>
                  <a:lnTo>
                    <a:pt x="442913" y="269081"/>
                  </a:lnTo>
                  <a:lnTo>
                    <a:pt x="400050" y="230981"/>
                  </a:lnTo>
                  <a:lnTo>
                    <a:pt x="385763" y="209550"/>
                  </a:lnTo>
                  <a:lnTo>
                    <a:pt x="373857" y="219075"/>
                  </a:lnTo>
                  <a:lnTo>
                    <a:pt x="340519" y="180975"/>
                  </a:lnTo>
                  <a:cubicBezTo>
                    <a:pt x="341313" y="162719"/>
                    <a:pt x="342106" y="144462"/>
                    <a:pt x="342900" y="126206"/>
                  </a:cubicBezTo>
                  <a:lnTo>
                    <a:pt x="326232" y="66675"/>
                  </a:lnTo>
                  <a:lnTo>
                    <a:pt x="311944" y="30956"/>
                  </a:lnTo>
                  <a:lnTo>
                    <a:pt x="273844" y="0"/>
                  </a:lnTo>
                  <a:lnTo>
                    <a:pt x="257175" y="4762"/>
                  </a:lnTo>
                  <a:lnTo>
                    <a:pt x="278607" y="66675"/>
                  </a:lnTo>
                  <a:lnTo>
                    <a:pt x="278607" y="107156"/>
                  </a:lnTo>
                  <a:lnTo>
                    <a:pt x="259557" y="126206"/>
                  </a:lnTo>
                  <a:lnTo>
                    <a:pt x="259557" y="126206"/>
                  </a:lnTo>
                  <a:lnTo>
                    <a:pt x="245269" y="88106"/>
                  </a:lnTo>
                  <a:lnTo>
                    <a:pt x="207169" y="28575"/>
                  </a:lnTo>
                  <a:lnTo>
                    <a:pt x="209550" y="61912"/>
                  </a:lnTo>
                  <a:lnTo>
                    <a:pt x="195263" y="64293"/>
                  </a:lnTo>
                  <a:lnTo>
                    <a:pt x="173832" y="73818"/>
                  </a:lnTo>
                  <a:lnTo>
                    <a:pt x="166688" y="66675"/>
                  </a:lnTo>
                  <a:lnTo>
                    <a:pt x="166688" y="50006"/>
                  </a:lnTo>
                  <a:lnTo>
                    <a:pt x="133350" y="30956"/>
                  </a:lnTo>
                  <a:lnTo>
                    <a:pt x="126207" y="54768"/>
                  </a:lnTo>
                  <a:lnTo>
                    <a:pt x="95250" y="57150"/>
                  </a:lnTo>
                  <a:lnTo>
                    <a:pt x="97632" y="2381"/>
                  </a:lnTo>
                  <a:lnTo>
                    <a:pt x="38100" y="52387"/>
                  </a:lnTo>
                  <a:lnTo>
                    <a:pt x="16669" y="66675"/>
                  </a:lnTo>
                  <a:lnTo>
                    <a:pt x="11907" y="92868"/>
                  </a:lnTo>
                  <a:lnTo>
                    <a:pt x="0" y="114300"/>
                  </a:lnTo>
                  <a:lnTo>
                    <a:pt x="19050" y="126206"/>
                  </a:lnTo>
                  <a:lnTo>
                    <a:pt x="30957" y="145256"/>
                  </a:lnTo>
                  <a:lnTo>
                    <a:pt x="69057" y="138112"/>
                  </a:lnTo>
                  <a:lnTo>
                    <a:pt x="61913" y="159543"/>
                  </a:lnTo>
                  <a:lnTo>
                    <a:pt x="19050" y="176212"/>
                  </a:lnTo>
                  <a:lnTo>
                    <a:pt x="61913" y="209550"/>
                  </a:lnTo>
                  <a:lnTo>
                    <a:pt x="100013" y="202406"/>
                  </a:lnTo>
                  <a:lnTo>
                    <a:pt x="157163" y="211931"/>
                  </a:lnTo>
                  <a:close/>
                </a:path>
              </a:pathLst>
            </a:custGeom>
            <a:grp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23" name="Freeform: Shape 11">
              <a:extLst>
                <a:ext uri="{FF2B5EF4-FFF2-40B4-BE49-F238E27FC236}">
                  <a16:creationId xmlns:a16="http://schemas.microsoft.com/office/drawing/2014/main" id="{4C4A02EB-57B2-0C03-621A-550204A9FB0F}"/>
                </a:ext>
              </a:extLst>
            </p:cNvPr>
            <p:cNvSpPr/>
            <p:nvPr/>
          </p:nvSpPr>
          <p:spPr bwMode="auto">
            <a:xfrm>
              <a:off x="121444" y="2150269"/>
              <a:ext cx="942975" cy="940594"/>
            </a:xfrm>
            <a:custGeom>
              <a:avLst/>
              <a:gdLst>
                <a:gd name="connsiteX0" fmla="*/ 683419 w 942975"/>
                <a:gd name="connsiteY0" fmla="*/ 133350 h 940594"/>
                <a:gd name="connsiteX1" fmla="*/ 628650 w 942975"/>
                <a:gd name="connsiteY1" fmla="*/ 102394 h 940594"/>
                <a:gd name="connsiteX2" fmla="*/ 604837 w 942975"/>
                <a:gd name="connsiteY2" fmla="*/ 100012 h 940594"/>
                <a:gd name="connsiteX3" fmla="*/ 592931 w 942975"/>
                <a:gd name="connsiteY3" fmla="*/ 88106 h 940594"/>
                <a:gd name="connsiteX4" fmla="*/ 557212 w 942975"/>
                <a:gd name="connsiteY4" fmla="*/ 100012 h 940594"/>
                <a:gd name="connsiteX5" fmla="*/ 538162 w 942975"/>
                <a:gd name="connsiteY5" fmla="*/ 88106 h 940594"/>
                <a:gd name="connsiteX6" fmla="*/ 504825 w 942975"/>
                <a:gd name="connsiteY6" fmla="*/ 83344 h 940594"/>
                <a:gd name="connsiteX7" fmla="*/ 461962 w 942975"/>
                <a:gd name="connsiteY7" fmla="*/ 59531 h 940594"/>
                <a:gd name="connsiteX8" fmla="*/ 431006 w 942975"/>
                <a:gd name="connsiteY8" fmla="*/ 57150 h 940594"/>
                <a:gd name="connsiteX9" fmla="*/ 404812 w 942975"/>
                <a:gd name="connsiteY9" fmla="*/ 57150 h 940594"/>
                <a:gd name="connsiteX10" fmla="*/ 390525 w 942975"/>
                <a:gd name="connsiteY10" fmla="*/ 30956 h 940594"/>
                <a:gd name="connsiteX11" fmla="*/ 371475 w 942975"/>
                <a:gd name="connsiteY11" fmla="*/ 35719 h 940594"/>
                <a:gd name="connsiteX12" fmla="*/ 352425 w 942975"/>
                <a:gd name="connsiteY12" fmla="*/ 26194 h 940594"/>
                <a:gd name="connsiteX13" fmla="*/ 321469 w 942975"/>
                <a:gd name="connsiteY13" fmla="*/ 35719 h 940594"/>
                <a:gd name="connsiteX14" fmla="*/ 316706 w 942975"/>
                <a:gd name="connsiteY14" fmla="*/ 11906 h 940594"/>
                <a:gd name="connsiteX15" fmla="*/ 309562 w 942975"/>
                <a:gd name="connsiteY15" fmla="*/ 47625 h 940594"/>
                <a:gd name="connsiteX16" fmla="*/ 295275 w 942975"/>
                <a:gd name="connsiteY16" fmla="*/ 21431 h 940594"/>
                <a:gd name="connsiteX17" fmla="*/ 285750 w 942975"/>
                <a:gd name="connsiteY17" fmla="*/ 0 h 940594"/>
                <a:gd name="connsiteX18" fmla="*/ 240506 w 942975"/>
                <a:gd name="connsiteY18" fmla="*/ 30956 h 940594"/>
                <a:gd name="connsiteX19" fmla="*/ 219075 w 942975"/>
                <a:gd name="connsiteY19" fmla="*/ 38100 h 940594"/>
                <a:gd name="connsiteX20" fmla="*/ 200025 w 942975"/>
                <a:gd name="connsiteY20" fmla="*/ 30956 h 940594"/>
                <a:gd name="connsiteX21" fmla="*/ 204787 w 942975"/>
                <a:gd name="connsiteY21" fmla="*/ 57150 h 940594"/>
                <a:gd name="connsiteX22" fmla="*/ 178594 w 942975"/>
                <a:gd name="connsiteY22" fmla="*/ 57150 h 940594"/>
                <a:gd name="connsiteX23" fmla="*/ 152400 w 942975"/>
                <a:gd name="connsiteY23" fmla="*/ 73819 h 940594"/>
                <a:gd name="connsiteX24" fmla="*/ 140494 w 942975"/>
                <a:gd name="connsiteY24" fmla="*/ 90487 h 940594"/>
                <a:gd name="connsiteX25" fmla="*/ 128587 w 942975"/>
                <a:gd name="connsiteY25" fmla="*/ 119062 h 940594"/>
                <a:gd name="connsiteX26" fmla="*/ 123825 w 942975"/>
                <a:gd name="connsiteY26" fmla="*/ 147637 h 940594"/>
                <a:gd name="connsiteX27" fmla="*/ 111919 w 942975"/>
                <a:gd name="connsiteY27" fmla="*/ 173831 h 940594"/>
                <a:gd name="connsiteX28" fmla="*/ 50006 w 942975"/>
                <a:gd name="connsiteY28" fmla="*/ 173831 h 940594"/>
                <a:gd name="connsiteX29" fmla="*/ 38100 w 942975"/>
                <a:gd name="connsiteY29" fmla="*/ 209550 h 940594"/>
                <a:gd name="connsiteX30" fmla="*/ 80962 w 942975"/>
                <a:gd name="connsiteY30" fmla="*/ 233362 h 940594"/>
                <a:gd name="connsiteX31" fmla="*/ 119062 w 942975"/>
                <a:gd name="connsiteY31" fmla="*/ 300037 h 940594"/>
                <a:gd name="connsiteX32" fmla="*/ 138112 w 942975"/>
                <a:gd name="connsiteY32" fmla="*/ 292894 h 940594"/>
                <a:gd name="connsiteX33" fmla="*/ 159544 w 942975"/>
                <a:gd name="connsiteY33" fmla="*/ 314325 h 940594"/>
                <a:gd name="connsiteX34" fmla="*/ 207169 w 942975"/>
                <a:gd name="connsiteY34" fmla="*/ 316706 h 940594"/>
                <a:gd name="connsiteX35" fmla="*/ 197644 w 942975"/>
                <a:gd name="connsiteY35" fmla="*/ 340519 h 940594"/>
                <a:gd name="connsiteX36" fmla="*/ 166687 w 942975"/>
                <a:gd name="connsiteY36" fmla="*/ 342900 h 940594"/>
                <a:gd name="connsiteX37" fmla="*/ 147637 w 942975"/>
                <a:gd name="connsiteY37" fmla="*/ 357187 h 940594"/>
                <a:gd name="connsiteX38" fmla="*/ 114300 w 942975"/>
                <a:gd name="connsiteY38" fmla="*/ 357187 h 940594"/>
                <a:gd name="connsiteX39" fmla="*/ 92869 w 942975"/>
                <a:gd name="connsiteY39" fmla="*/ 345281 h 940594"/>
                <a:gd name="connsiteX40" fmla="*/ 95250 w 942975"/>
                <a:gd name="connsiteY40" fmla="*/ 326231 h 940594"/>
                <a:gd name="connsiteX41" fmla="*/ 64294 w 942975"/>
                <a:gd name="connsiteY41" fmla="*/ 333375 h 940594"/>
                <a:gd name="connsiteX42" fmla="*/ 64294 w 942975"/>
                <a:gd name="connsiteY42" fmla="*/ 333375 h 940594"/>
                <a:gd name="connsiteX43" fmla="*/ 19050 w 942975"/>
                <a:gd name="connsiteY43" fmla="*/ 357187 h 940594"/>
                <a:gd name="connsiteX44" fmla="*/ 0 w 942975"/>
                <a:gd name="connsiteY44" fmla="*/ 378619 h 940594"/>
                <a:gd name="connsiteX45" fmla="*/ 35719 w 942975"/>
                <a:gd name="connsiteY45" fmla="*/ 395287 h 940594"/>
                <a:gd name="connsiteX46" fmla="*/ 42862 w 942975"/>
                <a:gd name="connsiteY46" fmla="*/ 421481 h 940594"/>
                <a:gd name="connsiteX47" fmla="*/ 54769 w 942975"/>
                <a:gd name="connsiteY47" fmla="*/ 438150 h 940594"/>
                <a:gd name="connsiteX48" fmla="*/ 80962 w 942975"/>
                <a:gd name="connsiteY48" fmla="*/ 447675 h 940594"/>
                <a:gd name="connsiteX49" fmla="*/ 107156 w 942975"/>
                <a:gd name="connsiteY49" fmla="*/ 431006 h 940594"/>
                <a:gd name="connsiteX50" fmla="*/ 138112 w 942975"/>
                <a:gd name="connsiteY50" fmla="*/ 447675 h 940594"/>
                <a:gd name="connsiteX51" fmla="*/ 147637 w 942975"/>
                <a:gd name="connsiteY51" fmla="*/ 423862 h 940594"/>
                <a:gd name="connsiteX52" fmla="*/ 183356 w 942975"/>
                <a:gd name="connsiteY52" fmla="*/ 416719 h 940594"/>
                <a:gd name="connsiteX53" fmla="*/ 183356 w 942975"/>
                <a:gd name="connsiteY53" fmla="*/ 447675 h 940594"/>
                <a:gd name="connsiteX54" fmla="*/ 183356 w 942975"/>
                <a:gd name="connsiteY54" fmla="*/ 447675 h 940594"/>
                <a:gd name="connsiteX55" fmla="*/ 180975 w 942975"/>
                <a:gd name="connsiteY55" fmla="*/ 473869 h 940594"/>
                <a:gd name="connsiteX56" fmla="*/ 159544 w 942975"/>
                <a:gd name="connsiteY56" fmla="*/ 502444 h 940594"/>
                <a:gd name="connsiteX57" fmla="*/ 128587 w 942975"/>
                <a:gd name="connsiteY57" fmla="*/ 514350 h 940594"/>
                <a:gd name="connsiteX58" fmla="*/ 92869 w 942975"/>
                <a:gd name="connsiteY58" fmla="*/ 538162 h 940594"/>
                <a:gd name="connsiteX59" fmla="*/ 80962 w 942975"/>
                <a:gd name="connsiteY59" fmla="*/ 538162 h 940594"/>
                <a:gd name="connsiteX60" fmla="*/ 76200 w 942975"/>
                <a:gd name="connsiteY60" fmla="*/ 571500 h 940594"/>
                <a:gd name="connsiteX61" fmla="*/ 52387 w 942975"/>
                <a:gd name="connsiteY61" fmla="*/ 583406 h 940594"/>
                <a:gd name="connsiteX62" fmla="*/ 59531 w 942975"/>
                <a:gd name="connsiteY62" fmla="*/ 623887 h 940594"/>
                <a:gd name="connsiteX63" fmla="*/ 73819 w 942975"/>
                <a:gd name="connsiteY63" fmla="*/ 642937 h 940594"/>
                <a:gd name="connsiteX64" fmla="*/ 73819 w 942975"/>
                <a:gd name="connsiteY64" fmla="*/ 642937 h 940594"/>
                <a:gd name="connsiteX65" fmla="*/ 78581 w 942975"/>
                <a:gd name="connsiteY65" fmla="*/ 683419 h 940594"/>
                <a:gd name="connsiteX66" fmla="*/ 119062 w 942975"/>
                <a:gd name="connsiteY66" fmla="*/ 700087 h 940594"/>
                <a:gd name="connsiteX67" fmla="*/ 145256 w 942975"/>
                <a:gd name="connsiteY67" fmla="*/ 640556 h 940594"/>
                <a:gd name="connsiteX68" fmla="*/ 150019 w 942975"/>
                <a:gd name="connsiteY68" fmla="*/ 695325 h 940594"/>
                <a:gd name="connsiteX69" fmla="*/ 152400 w 942975"/>
                <a:gd name="connsiteY69" fmla="*/ 726281 h 940594"/>
                <a:gd name="connsiteX70" fmla="*/ 159544 w 942975"/>
                <a:gd name="connsiteY70" fmla="*/ 742950 h 940594"/>
                <a:gd name="connsiteX71" fmla="*/ 185737 w 942975"/>
                <a:gd name="connsiteY71" fmla="*/ 728662 h 940594"/>
                <a:gd name="connsiteX72" fmla="*/ 214312 w 942975"/>
                <a:gd name="connsiteY72" fmla="*/ 757237 h 940594"/>
                <a:gd name="connsiteX73" fmla="*/ 223837 w 942975"/>
                <a:gd name="connsiteY73" fmla="*/ 731044 h 940594"/>
                <a:gd name="connsiteX74" fmla="*/ 245269 w 942975"/>
                <a:gd name="connsiteY74" fmla="*/ 740569 h 940594"/>
                <a:gd name="connsiteX75" fmla="*/ 273844 w 942975"/>
                <a:gd name="connsiteY75" fmla="*/ 719137 h 940594"/>
                <a:gd name="connsiteX76" fmla="*/ 266700 w 942975"/>
                <a:gd name="connsiteY76" fmla="*/ 764381 h 940594"/>
                <a:gd name="connsiteX77" fmla="*/ 254794 w 942975"/>
                <a:gd name="connsiteY77" fmla="*/ 814387 h 940594"/>
                <a:gd name="connsiteX78" fmla="*/ 228600 w 942975"/>
                <a:gd name="connsiteY78" fmla="*/ 833437 h 940594"/>
                <a:gd name="connsiteX79" fmla="*/ 209550 w 942975"/>
                <a:gd name="connsiteY79" fmla="*/ 850106 h 940594"/>
                <a:gd name="connsiteX80" fmla="*/ 190500 w 942975"/>
                <a:gd name="connsiteY80" fmla="*/ 871537 h 940594"/>
                <a:gd name="connsiteX81" fmla="*/ 161925 w 942975"/>
                <a:gd name="connsiteY81" fmla="*/ 871537 h 940594"/>
                <a:gd name="connsiteX82" fmla="*/ 128587 w 942975"/>
                <a:gd name="connsiteY82" fmla="*/ 897731 h 940594"/>
                <a:gd name="connsiteX83" fmla="*/ 95250 w 942975"/>
                <a:gd name="connsiteY83" fmla="*/ 914400 h 940594"/>
                <a:gd name="connsiteX84" fmla="*/ 78581 w 942975"/>
                <a:gd name="connsiteY84" fmla="*/ 940594 h 940594"/>
                <a:gd name="connsiteX85" fmla="*/ 133350 w 942975"/>
                <a:gd name="connsiteY85" fmla="*/ 916781 h 940594"/>
                <a:gd name="connsiteX86" fmla="*/ 152400 w 942975"/>
                <a:gd name="connsiteY86" fmla="*/ 895350 h 940594"/>
                <a:gd name="connsiteX87" fmla="*/ 190500 w 942975"/>
                <a:gd name="connsiteY87" fmla="*/ 881062 h 940594"/>
                <a:gd name="connsiteX88" fmla="*/ 226219 w 942975"/>
                <a:gd name="connsiteY88" fmla="*/ 859631 h 940594"/>
                <a:gd name="connsiteX89" fmla="*/ 257175 w 942975"/>
                <a:gd name="connsiteY89" fmla="*/ 833437 h 940594"/>
                <a:gd name="connsiteX90" fmla="*/ 273844 w 942975"/>
                <a:gd name="connsiteY90" fmla="*/ 812006 h 940594"/>
                <a:gd name="connsiteX91" fmla="*/ 304800 w 942975"/>
                <a:gd name="connsiteY91" fmla="*/ 781050 h 940594"/>
                <a:gd name="connsiteX92" fmla="*/ 347662 w 942975"/>
                <a:gd name="connsiteY92" fmla="*/ 750094 h 940594"/>
                <a:gd name="connsiteX93" fmla="*/ 342900 w 942975"/>
                <a:gd name="connsiteY93" fmla="*/ 728662 h 940594"/>
                <a:gd name="connsiteX94" fmla="*/ 361950 w 942975"/>
                <a:gd name="connsiteY94" fmla="*/ 688181 h 940594"/>
                <a:gd name="connsiteX95" fmla="*/ 371475 w 942975"/>
                <a:gd name="connsiteY95" fmla="*/ 671512 h 940594"/>
                <a:gd name="connsiteX96" fmla="*/ 404812 w 942975"/>
                <a:gd name="connsiteY96" fmla="*/ 628650 h 940594"/>
                <a:gd name="connsiteX97" fmla="*/ 440531 w 942975"/>
                <a:gd name="connsiteY97" fmla="*/ 611981 h 940594"/>
                <a:gd name="connsiteX98" fmla="*/ 454819 w 942975"/>
                <a:gd name="connsiteY98" fmla="*/ 619125 h 940594"/>
                <a:gd name="connsiteX99" fmla="*/ 454819 w 942975"/>
                <a:gd name="connsiteY99" fmla="*/ 631031 h 940594"/>
                <a:gd name="connsiteX100" fmla="*/ 428625 w 942975"/>
                <a:gd name="connsiteY100" fmla="*/ 631031 h 940594"/>
                <a:gd name="connsiteX101" fmla="*/ 407194 w 942975"/>
                <a:gd name="connsiteY101" fmla="*/ 652462 h 940594"/>
                <a:gd name="connsiteX102" fmla="*/ 419100 w 942975"/>
                <a:gd name="connsiteY102" fmla="*/ 671512 h 940594"/>
                <a:gd name="connsiteX103" fmla="*/ 419100 w 942975"/>
                <a:gd name="connsiteY103" fmla="*/ 690562 h 940594"/>
                <a:gd name="connsiteX104" fmla="*/ 402431 w 942975"/>
                <a:gd name="connsiteY104" fmla="*/ 721519 h 940594"/>
                <a:gd name="connsiteX105" fmla="*/ 442912 w 942975"/>
                <a:gd name="connsiteY105" fmla="*/ 695325 h 940594"/>
                <a:gd name="connsiteX106" fmla="*/ 461962 w 942975"/>
                <a:gd name="connsiteY106" fmla="*/ 673894 h 940594"/>
                <a:gd name="connsiteX107" fmla="*/ 485775 w 942975"/>
                <a:gd name="connsiteY107" fmla="*/ 681037 h 940594"/>
                <a:gd name="connsiteX108" fmla="*/ 481012 w 942975"/>
                <a:gd name="connsiteY108" fmla="*/ 659606 h 940594"/>
                <a:gd name="connsiteX109" fmla="*/ 481012 w 942975"/>
                <a:gd name="connsiteY109" fmla="*/ 638175 h 940594"/>
                <a:gd name="connsiteX110" fmla="*/ 492919 w 942975"/>
                <a:gd name="connsiteY110" fmla="*/ 619125 h 940594"/>
                <a:gd name="connsiteX111" fmla="*/ 533400 w 942975"/>
                <a:gd name="connsiteY111" fmla="*/ 626269 h 940594"/>
                <a:gd name="connsiteX112" fmla="*/ 573881 w 942975"/>
                <a:gd name="connsiteY112" fmla="*/ 654844 h 940594"/>
                <a:gd name="connsiteX113" fmla="*/ 609600 w 942975"/>
                <a:gd name="connsiteY113" fmla="*/ 681037 h 940594"/>
                <a:gd name="connsiteX114" fmla="*/ 635794 w 942975"/>
                <a:gd name="connsiteY114" fmla="*/ 688181 h 940594"/>
                <a:gd name="connsiteX115" fmla="*/ 647700 w 942975"/>
                <a:gd name="connsiteY115" fmla="*/ 683419 h 940594"/>
                <a:gd name="connsiteX116" fmla="*/ 669131 w 942975"/>
                <a:gd name="connsiteY116" fmla="*/ 700087 h 940594"/>
                <a:gd name="connsiteX117" fmla="*/ 692944 w 942975"/>
                <a:gd name="connsiteY117" fmla="*/ 690562 h 940594"/>
                <a:gd name="connsiteX118" fmla="*/ 714375 w 942975"/>
                <a:gd name="connsiteY118" fmla="*/ 690562 h 940594"/>
                <a:gd name="connsiteX119" fmla="*/ 723900 w 942975"/>
                <a:gd name="connsiteY119" fmla="*/ 707231 h 940594"/>
                <a:gd name="connsiteX120" fmla="*/ 735806 w 942975"/>
                <a:gd name="connsiteY120" fmla="*/ 721519 h 940594"/>
                <a:gd name="connsiteX121" fmla="*/ 754856 w 942975"/>
                <a:gd name="connsiteY121" fmla="*/ 726281 h 940594"/>
                <a:gd name="connsiteX122" fmla="*/ 754856 w 942975"/>
                <a:gd name="connsiteY122" fmla="*/ 745331 h 940594"/>
                <a:gd name="connsiteX123" fmla="*/ 783431 w 942975"/>
                <a:gd name="connsiteY123" fmla="*/ 769144 h 940594"/>
                <a:gd name="connsiteX124" fmla="*/ 778669 w 942975"/>
                <a:gd name="connsiteY124" fmla="*/ 740569 h 940594"/>
                <a:gd name="connsiteX125" fmla="*/ 797719 w 942975"/>
                <a:gd name="connsiteY125" fmla="*/ 740569 h 940594"/>
                <a:gd name="connsiteX126" fmla="*/ 816769 w 942975"/>
                <a:gd name="connsiteY126" fmla="*/ 754856 h 940594"/>
                <a:gd name="connsiteX127" fmla="*/ 816769 w 942975"/>
                <a:gd name="connsiteY127" fmla="*/ 745331 h 940594"/>
                <a:gd name="connsiteX128" fmla="*/ 840581 w 942975"/>
                <a:gd name="connsiteY128" fmla="*/ 764381 h 940594"/>
                <a:gd name="connsiteX129" fmla="*/ 862012 w 942975"/>
                <a:gd name="connsiteY129" fmla="*/ 807244 h 940594"/>
                <a:gd name="connsiteX130" fmla="*/ 888206 w 942975"/>
                <a:gd name="connsiteY130" fmla="*/ 847725 h 940594"/>
                <a:gd name="connsiteX131" fmla="*/ 897731 w 942975"/>
                <a:gd name="connsiteY131" fmla="*/ 878681 h 940594"/>
                <a:gd name="connsiteX132" fmla="*/ 919162 w 942975"/>
                <a:gd name="connsiteY132" fmla="*/ 883444 h 940594"/>
                <a:gd name="connsiteX133" fmla="*/ 921544 w 942975"/>
                <a:gd name="connsiteY133" fmla="*/ 881062 h 940594"/>
                <a:gd name="connsiteX134" fmla="*/ 928687 w 942975"/>
                <a:gd name="connsiteY134" fmla="*/ 900112 h 940594"/>
                <a:gd name="connsiteX135" fmla="*/ 942975 w 942975"/>
                <a:gd name="connsiteY135" fmla="*/ 871537 h 940594"/>
                <a:gd name="connsiteX136" fmla="*/ 907256 w 942975"/>
                <a:gd name="connsiteY136" fmla="*/ 859631 h 940594"/>
                <a:gd name="connsiteX137" fmla="*/ 842962 w 942975"/>
                <a:gd name="connsiteY137" fmla="*/ 745331 h 940594"/>
                <a:gd name="connsiteX138" fmla="*/ 802481 w 942975"/>
                <a:gd name="connsiteY138" fmla="*/ 697706 h 940594"/>
                <a:gd name="connsiteX139" fmla="*/ 752475 w 942975"/>
                <a:gd name="connsiteY139" fmla="*/ 711994 h 940594"/>
                <a:gd name="connsiteX140" fmla="*/ 723900 w 942975"/>
                <a:gd name="connsiteY140" fmla="*/ 681037 h 940594"/>
                <a:gd name="connsiteX141" fmla="*/ 692944 w 942975"/>
                <a:gd name="connsiteY141" fmla="*/ 666750 h 940594"/>
                <a:gd name="connsiteX142" fmla="*/ 664369 w 942975"/>
                <a:gd name="connsiteY142" fmla="*/ 678656 h 940594"/>
                <a:gd name="connsiteX143" fmla="*/ 683419 w 942975"/>
                <a:gd name="connsiteY143" fmla="*/ 133350 h 94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942975" h="940594">
                  <a:moveTo>
                    <a:pt x="683419" y="133350"/>
                  </a:moveTo>
                  <a:lnTo>
                    <a:pt x="628650" y="102394"/>
                  </a:lnTo>
                  <a:lnTo>
                    <a:pt x="604837" y="100012"/>
                  </a:lnTo>
                  <a:lnTo>
                    <a:pt x="592931" y="88106"/>
                  </a:lnTo>
                  <a:lnTo>
                    <a:pt x="557212" y="100012"/>
                  </a:lnTo>
                  <a:lnTo>
                    <a:pt x="538162" y="88106"/>
                  </a:lnTo>
                  <a:lnTo>
                    <a:pt x="504825" y="83344"/>
                  </a:lnTo>
                  <a:lnTo>
                    <a:pt x="461962" y="59531"/>
                  </a:lnTo>
                  <a:lnTo>
                    <a:pt x="431006" y="57150"/>
                  </a:lnTo>
                  <a:lnTo>
                    <a:pt x="404812" y="57150"/>
                  </a:lnTo>
                  <a:lnTo>
                    <a:pt x="390525" y="30956"/>
                  </a:lnTo>
                  <a:lnTo>
                    <a:pt x="371475" y="35719"/>
                  </a:lnTo>
                  <a:lnTo>
                    <a:pt x="352425" y="26194"/>
                  </a:lnTo>
                  <a:lnTo>
                    <a:pt x="321469" y="35719"/>
                  </a:lnTo>
                  <a:lnTo>
                    <a:pt x="316706" y="11906"/>
                  </a:lnTo>
                  <a:lnTo>
                    <a:pt x="309562" y="47625"/>
                  </a:lnTo>
                  <a:lnTo>
                    <a:pt x="295275" y="21431"/>
                  </a:lnTo>
                  <a:lnTo>
                    <a:pt x="285750" y="0"/>
                  </a:lnTo>
                  <a:lnTo>
                    <a:pt x="240506" y="30956"/>
                  </a:lnTo>
                  <a:lnTo>
                    <a:pt x="219075" y="38100"/>
                  </a:lnTo>
                  <a:lnTo>
                    <a:pt x="200025" y="30956"/>
                  </a:lnTo>
                  <a:lnTo>
                    <a:pt x="204787" y="57150"/>
                  </a:lnTo>
                  <a:lnTo>
                    <a:pt x="178594" y="57150"/>
                  </a:lnTo>
                  <a:lnTo>
                    <a:pt x="152400" y="73819"/>
                  </a:lnTo>
                  <a:lnTo>
                    <a:pt x="140494" y="90487"/>
                  </a:lnTo>
                  <a:lnTo>
                    <a:pt x="128587" y="119062"/>
                  </a:lnTo>
                  <a:lnTo>
                    <a:pt x="123825" y="147637"/>
                  </a:lnTo>
                  <a:lnTo>
                    <a:pt x="111919" y="173831"/>
                  </a:lnTo>
                  <a:lnTo>
                    <a:pt x="50006" y="173831"/>
                  </a:lnTo>
                  <a:lnTo>
                    <a:pt x="38100" y="209550"/>
                  </a:lnTo>
                  <a:lnTo>
                    <a:pt x="80962" y="233362"/>
                  </a:lnTo>
                  <a:lnTo>
                    <a:pt x="119062" y="300037"/>
                  </a:lnTo>
                  <a:lnTo>
                    <a:pt x="138112" y="292894"/>
                  </a:lnTo>
                  <a:lnTo>
                    <a:pt x="159544" y="314325"/>
                  </a:lnTo>
                  <a:lnTo>
                    <a:pt x="207169" y="316706"/>
                  </a:lnTo>
                  <a:lnTo>
                    <a:pt x="197644" y="340519"/>
                  </a:lnTo>
                  <a:lnTo>
                    <a:pt x="166687" y="342900"/>
                  </a:lnTo>
                  <a:lnTo>
                    <a:pt x="147637" y="357187"/>
                  </a:lnTo>
                  <a:lnTo>
                    <a:pt x="114300" y="357187"/>
                  </a:lnTo>
                  <a:lnTo>
                    <a:pt x="92869" y="345281"/>
                  </a:lnTo>
                  <a:lnTo>
                    <a:pt x="95250" y="326231"/>
                  </a:lnTo>
                  <a:lnTo>
                    <a:pt x="64294" y="333375"/>
                  </a:lnTo>
                  <a:lnTo>
                    <a:pt x="64294" y="333375"/>
                  </a:lnTo>
                  <a:lnTo>
                    <a:pt x="19050" y="357187"/>
                  </a:lnTo>
                  <a:lnTo>
                    <a:pt x="0" y="378619"/>
                  </a:lnTo>
                  <a:lnTo>
                    <a:pt x="35719" y="395287"/>
                  </a:lnTo>
                  <a:lnTo>
                    <a:pt x="42862" y="421481"/>
                  </a:lnTo>
                  <a:lnTo>
                    <a:pt x="54769" y="438150"/>
                  </a:lnTo>
                  <a:lnTo>
                    <a:pt x="80962" y="447675"/>
                  </a:lnTo>
                  <a:lnTo>
                    <a:pt x="107156" y="431006"/>
                  </a:lnTo>
                  <a:lnTo>
                    <a:pt x="138112" y="447675"/>
                  </a:lnTo>
                  <a:lnTo>
                    <a:pt x="147637" y="423862"/>
                  </a:lnTo>
                  <a:lnTo>
                    <a:pt x="183356" y="416719"/>
                  </a:lnTo>
                  <a:lnTo>
                    <a:pt x="183356" y="447675"/>
                  </a:lnTo>
                  <a:lnTo>
                    <a:pt x="183356" y="447675"/>
                  </a:lnTo>
                  <a:lnTo>
                    <a:pt x="180975" y="473869"/>
                  </a:lnTo>
                  <a:lnTo>
                    <a:pt x="159544" y="502444"/>
                  </a:lnTo>
                  <a:lnTo>
                    <a:pt x="128587" y="514350"/>
                  </a:lnTo>
                  <a:lnTo>
                    <a:pt x="92869" y="538162"/>
                  </a:lnTo>
                  <a:lnTo>
                    <a:pt x="80962" y="538162"/>
                  </a:lnTo>
                  <a:lnTo>
                    <a:pt x="76200" y="571500"/>
                  </a:lnTo>
                  <a:lnTo>
                    <a:pt x="52387" y="583406"/>
                  </a:lnTo>
                  <a:lnTo>
                    <a:pt x="59531" y="623887"/>
                  </a:lnTo>
                  <a:lnTo>
                    <a:pt x="73819" y="642937"/>
                  </a:lnTo>
                  <a:lnTo>
                    <a:pt x="73819" y="642937"/>
                  </a:lnTo>
                  <a:lnTo>
                    <a:pt x="78581" y="683419"/>
                  </a:lnTo>
                  <a:lnTo>
                    <a:pt x="119062" y="700087"/>
                  </a:lnTo>
                  <a:lnTo>
                    <a:pt x="145256" y="640556"/>
                  </a:lnTo>
                  <a:lnTo>
                    <a:pt x="150019" y="695325"/>
                  </a:lnTo>
                  <a:lnTo>
                    <a:pt x="152400" y="726281"/>
                  </a:lnTo>
                  <a:lnTo>
                    <a:pt x="159544" y="742950"/>
                  </a:lnTo>
                  <a:lnTo>
                    <a:pt x="185737" y="728662"/>
                  </a:lnTo>
                  <a:lnTo>
                    <a:pt x="214312" y="757237"/>
                  </a:lnTo>
                  <a:lnTo>
                    <a:pt x="223837" y="731044"/>
                  </a:lnTo>
                  <a:lnTo>
                    <a:pt x="245269" y="740569"/>
                  </a:lnTo>
                  <a:lnTo>
                    <a:pt x="273844" y="719137"/>
                  </a:lnTo>
                  <a:lnTo>
                    <a:pt x="266700" y="764381"/>
                  </a:lnTo>
                  <a:lnTo>
                    <a:pt x="254794" y="814387"/>
                  </a:lnTo>
                  <a:lnTo>
                    <a:pt x="228600" y="833437"/>
                  </a:lnTo>
                  <a:lnTo>
                    <a:pt x="209550" y="850106"/>
                  </a:lnTo>
                  <a:lnTo>
                    <a:pt x="190500" y="871537"/>
                  </a:lnTo>
                  <a:lnTo>
                    <a:pt x="161925" y="871537"/>
                  </a:lnTo>
                  <a:lnTo>
                    <a:pt x="128587" y="897731"/>
                  </a:lnTo>
                  <a:lnTo>
                    <a:pt x="95250" y="914400"/>
                  </a:lnTo>
                  <a:lnTo>
                    <a:pt x="78581" y="940594"/>
                  </a:lnTo>
                  <a:lnTo>
                    <a:pt x="133350" y="916781"/>
                  </a:lnTo>
                  <a:lnTo>
                    <a:pt x="152400" y="895350"/>
                  </a:lnTo>
                  <a:lnTo>
                    <a:pt x="190500" y="881062"/>
                  </a:lnTo>
                  <a:lnTo>
                    <a:pt x="226219" y="859631"/>
                  </a:lnTo>
                  <a:lnTo>
                    <a:pt x="257175" y="833437"/>
                  </a:lnTo>
                  <a:lnTo>
                    <a:pt x="273844" y="812006"/>
                  </a:lnTo>
                  <a:lnTo>
                    <a:pt x="304800" y="781050"/>
                  </a:lnTo>
                  <a:lnTo>
                    <a:pt x="347662" y="750094"/>
                  </a:lnTo>
                  <a:lnTo>
                    <a:pt x="342900" y="728662"/>
                  </a:lnTo>
                  <a:lnTo>
                    <a:pt x="361950" y="688181"/>
                  </a:lnTo>
                  <a:lnTo>
                    <a:pt x="371475" y="671512"/>
                  </a:lnTo>
                  <a:lnTo>
                    <a:pt x="404812" y="628650"/>
                  </a:lnTo>
                  <a:lnTo>
                    <a:pt x="440531" y="611981"/>
                  </a:lnTo>
                  <a:lnTo>
                    <a:pt x="454819" y="619125"/>
                  </a:lnTo>
                  <a:lnTo>
                    <a:pt x="454819" y="631031"/>
                  </a:lnTo>
                  <a:lnTo>
                    <a:pt x="428625" y="631031"/>
                  </a:lnTo>
                  <a:lnTo>
                    <a:pt x="407194" y="652462"/>
                  </a:lnTo>
                  <a:lnTo>
                    <a:pt x="419100" y="671512"/>
                  </a:lnTo>
                  <a:lnTo>
                    <a:pt x="419100" y="690562"/>
                  </a:lnTo>
                  <a:lnTo>
                    <a:pt x="402431" y="721519"/>
                  </a:lnTo>
                  <a:lnTo>
                    <a:pt x="442912" y="695325"/>
                  </a:lnTo>
                  <a:lnTo>
                    <a:pt x="461962" y="673894"/>
                  </a:lnTo>
                  <a:lnTo>
                    <a:pt x="485775" y="681037"/>
                  </a:lnTo>
                  <a:lnTo>
                    <a:pt x="481012" y="659606"/>
                  </a:lnTo>
                  <a:lnTo>
                    <a:pt x="481012" y="638175"/>
                  </a:lnTo>
                  <a:lnTo>
                    <a:pt x="492919" y="619125"/>
                  </a:lnTo>
                  <a:lnTo>
                    <a:pt x="533400" y="626269"/>
                  </a:lnTo>
                  <a:lnTo>
                    <a:pt x="573881" y="654844"/>
                  </a:lnTo>
                  <a:lnTo>
                    <a:pt x="609600" y="681037"/>
                  </a:lnTo>
                  <a:lnTo>
                    <a:pt x="635794" y="688181"/>
                  </a:lnTo>
                  <a:lnTo>
                    <a:pt x="647700" y="683419"/>
                  </a:lnTo>
                  <a:lnTo>
                    <a:pt x="669131" y="700087"/>
                  </a:lnTo>
                  <a:lnTo>
                    <a:pt x="692944" y="690562"/>
                  </a:lnTo>
                  <a:lnTo>
                    <a:pt x="714375" y="690562"/>
                  </a:lnTo>
                  <a:lnTo>
                    <a:pt x="723900" y="707231"/>
                  </a:lnTo>
                  <a:lnTo>
                    <a:pt x="735806" y="721519"/>
                  </a:lnTo>
                  <a:lnTo>
                    <a:pt x="754856" y="726281"/>
                  </a:lnTo>
                  <a:lnTo>
                    <a:pt x="754856" y="745331"/>
                  </a:lnTo>
                  <a:lnTo>
                    <a:pt x="783431" y="769144"/>
                  </a:lnTo>
                  <a:lnTo>
                    <a:pt x="778669" y="740569"/>
                  </a:lnTo>
                  <a:lnTo>
                    <a:pt x="797719" y="740569"/>
                  </a:lnTo>
                  <a:lnTo>
                    <a:pt x="816769" y="754856"/>
                  </a:lnTo>
                  <a:lnTo>
                    <a:pt x="816769" y="745331"/>
                  </a:lnTo>
                  <a:lnTo>
                    <a:pt x="840581" y="764381"/>
                  </a:lnTo>
                  <a:lnTo>
                    <a:pt x="862012" y="807244"/>
                  </a:lnTo>
                  <a:lnTo>
                    <a:pt x="888206" y="847725"/>
                  </a:lnTo>
                  <a:lnTo>
                    <a:pt x="897731" y="878681"/>
                  </a:lnTo>
                  <a:lnTo>
                    <a:pt x="919162" y="883444"/>
                  </a:lnTo>
                  <a:lnTo>
                    <a:pt x="921544" y="881062"/>
                  </a:lnTo>
                  <a:lnTo>
                    <a:pt x="928687" y="900112"/>
                  </a:lnTo>
                  <a:lnTo>
                    <a:pt x="942975" y="871537"/>
                  </a:lnTo>
                  <a:lnTo>
                    <a:pt x="907256" y="859631"/>
                  </a:lnTo>
                  <a:lnTo>
                    <a:pt x="842962" y="745331"/>
                  </a:lnTo>
                  <a:lnTo>
                    <a:pt x="802481" y="697706"/>
                  </a:lnTo>
                  <a:lnTo>
                    <a:pt x="752475" y="711994"/>
                  </a:lnTo>
                  <a:lnTo>
                    <a:pt x="723900" y="681037"/>
                  </a:lnTo>
                  <a:lnTo>
                    <a:pt x="692944" y="666750"/>
                  </a:lnTo>
                  <a:lnTo>
                    <a:pt x="664369" y="678656"/>
                  </a:lnTo>
                  <a:lnTo>
                    <a:pt x="683419" y="133350"/>
                  </a:lnTo>
                  <a:close/>
                </a:path>
              </a:pathLst>
            </a:custGeom>
            <a:grp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24" name="Freeform: Shape 12">
              <a:extLst>
                <a:ext uri="{FF2B5EF4-FFF2-40B4-BE49-F238E27FC236}">
                  <a16:creationId xmlns:a16="http://schemas.microsoft.com/office/drawing/2014/main" id="{B1E823A0-3AFB-FE38-3AF5-D9B2F04A3FB1}"/>
                </a:ext>
              </a:extLst>
            </p:cNvPr>
            <p:cNvSpPr/>
            <p:nvPr/>
          </p:nvSpPr>
          <p:spPr bwMode="auto">
            <a:xfrm>
              <a:off x="1207294" y="3288506"/>
              <a:ext cx="1421606" cy="764382"/>
            </a:xfrm>
            <a:custGeom>
              <a:avLst/>
              <a:gdLst>
                <a:gd name="connsiteX0" fmla="*/ 33337 w 1421606"/>
                <a:gd name="connsiteY0" fmla="*/ 11907 h 764382"/>
                <a:gd name="connsiteX1" fmla="*/ 33337 w 1421606"/>
                <a:gd name="connsiteY1" fmla="*/ 80963 h 764382"/>
                <a:gd name="connsiteX2" fmla="*/ 2381 w 1421606"/>
                <a:gd name="connsiteY2" fmla="*/ 57150 h 764382"/>
                <a:gd name="connsiteX3" fmla="*/ 0 w 1421606"/>
                <a:gd name="connsiteY3" fmla="*/ 64294 h 764382"/>
                <a:gd name="connsiteX4" fmla="*/ 11906 w 1421606"/>
                <a:gd name="connsiteY4" fmla="*/ 114300 h 764382"/>
                <a:gd name="connsiteX5" fmla="*/ 11906 w 1421606"/>
                <a:gd name="connsiteY5" fmla="*/ 195263 h 764382"/>
                <a:gd name="connsiteX6" fmla="*/ 11906 w 1421606"/>
                <a:gd name="connsiteY6" fmla="*/ 261938 h 764382"/>
                <a:gd name="connsiteX7" fmla="*/ 9525 w 1421606"/>
                <a:gd name="connsiteY7" fmla="*/ 295275 h 764382"/>
                <a:gd name="connsiteX8" fmla="*/ 0 w 1421606"/>
                <a:gd name="connsiteY8" fmla="*/ 326232 h 764382"/>
                <a:gd name="connsiteX9" fmla="*/ 23812 w 1421606"/>
                <a:gd name="connsiteY9" fmla="*/ 361950 h 764382"/>
                <a:gd name="connsiteX10" fmla="*/ 42862 w 1421606"/>
                <a:gd name="connsiteY10" fmla="*/ 392907 h 764382"/>
                <a:gd name="connsiteX11" fmla="*/ 61912 w 1421606"/>
                <a:gd name="connsiteY11" fmla="*/ 414338 h 764382"/>
                <a:gd name="connsiteX12" fmla="*/ 92869 w 1421606"/>
                <a:gd name="connsiteY12" fmla="*/ 497682 h 764382"/>
                <a:gd name="connsiteX13" fmla="*/ 119062 w 1421606"/>
                <a:gd name="connsiteY13" fmla="*/ 500063 h 764382"/>
                <a:gd name="connsiteX14" fmla="*/ 142875 w 1421606"/>
                <a:gd name="connsiteY14" fmla="*/ 509588 h 764382"/>
                <a:gd name="connsiteX15" fmla="*/ 157162 w 1421606"/>
                <a:gd name="connsiteY15" fmla="*/ 516732 h 764382"/>
                <a:gd name="connsiteX16" fmla="*/ 183356 w 1421606"/>
                <a:gd name="connsiteY16" fmla="*/ 566738 h 764382"/>
                <a:gd name="connsiteX17" fmla="*/ 202406 w 1421606"/>
                <a:gd name="connsiteY17" fmla="*/ 557213 h 764382"/>
                <a:gd name="connsiteX18" fmla="*/ 252412 w 1421606"/>
                <a:gd name="connsiteY18" fmla="*/ 559594 h 764382"/>
                <a:gd name="connsiteX19" fmla="*/ 321469 w 1421606"/>
                <a:gd name="connsiteY19" fmla="*/ 595313 h 764382"/>
                <a:gd name="connsiteX20" fmla="*/ 392906 w 1421606"/>
                <a:gd name="connsiteY20" fmla="*/ 595313 h 764382"/>
                <a:gd name="connsiteX21" fmla="*/ 392906 w 1421606"/>
                <a:gd name="connsiteY21" fmla="*/ 578644 h 764382"/>
                <a:gd name="connsiteX22" fmla="*/ 435769 w 1421606"/>
                <a:gd name="connsiteY22" fmla="*/ 571500 h 764382"/>
                <a:gd name="connsiteX23" fmla="*/ 452437 w 1421606"/>
                <a:gd name="connsiteY23" fmla="*/ 595313 h 764382"/>
                <a:gd name="connsiteX24" fmla="*/ 478631 w 1421606"/>
                <a:gd name="connsiteY24" fmla="*/ 611982 h 764382"/>
                <a:gd name="connsiteX25" fmla="*/ 495300 w 1421606"/>
                <a:gd name="connsiteY25" fmla="*/ 642938 h 764382"/>
                <a:gd name="connsiteX26" fmla="*/ 511969 w 1421606"/>
                <a:gd name="connsiteY26" fmla="*/ 661988 h 764382"/>
                <a:gd name="connsiteX27" fmla="*/ 535781 w 1421606"/>
                <a:gd name="connsiteY27" fmla="*/ 638175 h 764382"/>
                <a:gd name="connsiteX28" fmla="*/ 571500 w 1421606"/>
                <a:gd name="connsiteY28" fmla="*/ 633413 h 764382"/>
                <a:gd name="connsiteX29" fmla="*/ 595312 w 1421606"/>
                <a:gd name="connsiteY29" fmla="*/ 683419 h 764382"/>
                <a:gd name="connsiteX30" fmla="*/ 611981 w 1421606"/>
                <a:gd name="connsiteY30" fmla="*/ 716757 h 764382"/>
                <a:gd name="connsiteX31" fmla="*/ 621506 w 1421606"/>
                <a:gd name="connsiteY31" fmla="*/ 740569 h 764382"/>
                <a:gd name="connsiteX32" fmla="*/ 664369 w 1421606"/>
                <a:gd name="connsiteY32" fmla="*/ 747713 h 764382"/>
                <a:gd name="connsiteX33" fmla="*/ 664369 w 1421606"/>
                <a:gd name="connsiteY33" fmla="*/ 707232 h 764382"/>
                <a:gd name="connsiteX34" fmla="*/ 688181 w 1421606"/>
                <a:gd name="connsiteY34" fmla="*/ 683419 h 764382"/>
                <a:gd name="connsiteX35" fmla="*/ 688181 w 1421606"/>
                <a:gd name="connsiteY35" fmla="*/ 683419 h 764382"/>
                <a:gd name="connsiteX36" fmla="*/ 709612 w 1421606"/>
                <a:gd name="connsiteY36" fmla="*/ 664369 h 764382"/>
                <a:gd name="connsiteX37" fmla="*/ 731044 w 1421606"/>
                <a:gd name="connsiteY37" fmla="*/ 645319 h 764382"/>
                <a:gd name="connsiteX38" fmla="*/ 747712 w 1421606"/>
                <a:gd name="connsiteY38" fmla="*/ 635794 h 764382"/>
                <a:gd name="connsiteX39" fmla="*/ 783431 w 1421606"/>
                <a:gd name="connsiteY39" fmla="*/ 628650 h 764382"/>
                <a:gd name="connsiteX40" fmla="*/ 783431 w 1421606"/>
                <a:gd name="connsiteY40" fmla="*/ 628650 h 764382"/>
                <a:gd name="connsiteX41" fmla="*/ 852487 w 1421606"/>
                <a:gd name="connsiteY41" fmla="*/ 654844 h 764382"/>
                <a:gd name="connsiteX42" fmla="*/ 857250 w 1421606"/>
                <a:gd name="connsiteY42" fmla="*/ 642938 h 764382"/>
                <a:gd name="connsiteX43" fmla="*/ 850106 w 1421606"/>
                <a:gd name="connsiteY43" fmla="*/ 635794 h 764382"/>
                <a:gd name="connsiteX44" fmla="*/ 850106 w 1421606"/>
                <a:gd name="connsiteY44" fmla="*/ 626269 h 764382"/>
                <a:gd name="connsiteX45" fmla="*/ 869156 w 1421606"/>
                <a:gd name="connsiteY45" fmla="*/ 623888 h 764382"/>
                <a:gd name="connsiteX46" fmla="*/ 897731 w 1421606"/>
                <a:gd name="connsiteY46" fmla="*/ 623888 h 764382"/>
                <a:gd name="connsiteX47" fmla="*/ 909637 w 1421606"/>
                <a:gd name="connsiteY47" fmla="*/ 604838 h 764382"/>
                <a:gd name="connsiteX48" fmla="*/ 923925 w 1421606"/>
                <a:gd name="connsiteY48" fmla="*/ 623888 h 764382"/>
                <a:gd name="connsiteX49" fmla="*/ 938212 w 1421606"/>
                <a:gd name="connsiteY49" fmla="*/ 623888 h 764382"/>
                <a:gd name="connsiteX50" fmla="*/ 985837 w 1421606"/>
                <a:gd name="connsiteY50" fmla="*/ 640557 h 764382"/>
                <a:gd name="connsiteX51" fmla="*/ 995362 w 1421606"/>
                <a:gd name="connsiteY51" fmla="*/ 635794 h 764382"/>
                <a:gd name="connsiteX52" fmla="*/ 1040606 w 1421606"/>
                <a:gd name="connsiteY52" fmla="*/ 664369 h 764382"/>
                <a:gd name="connsiteX53" fmla="*/ 1031081 w 1421606"/>
                <a:gd name="connsiteY53" fmla="*/ 690563 h 764382"/>
                <a:gd name="connsiteX54" fmla="*/ 1042987 w 1421606"/>
                <a:gd name="connsiteY54" fmla="*/ 719138 h 764382"/>
                <a:gd name="connsiteX55" fmla="*/ 1062037 w 1421606"/>
                <a:gd name="connsiteY55" fmla="*/ 750094 h 764382"/>
                <a:gd name="connsiteX56" fmla="*/ 1069181 w 1421606"/>
                <a:gd name="connsiteY56" fmla="*/ 764382 h 764382"/>
                <a:gd name="connsiteX57" fmla="*/ 1092994 w 1421606"/>
                <a:gd name="connsiteY57" fmla="*/ 745332 h 764382"/>
                <a:gd name="connsiteX58" fmla="*/ 1092994 w 1421606"/>
                <a:gd name="connsiteY58" fmla="*/ 723900 h 764382"/>
                <a:gd name="connsiteX59" fmla="*/ 1085850 w 1421606"/>
                <a:gd name="connsiteY59" fmla="*/ 688182 h 764382"/>
                <a:gd name="connsiteX60" fmla="*/ 1071562 w 1421606"/>
                <a:gd name="connsiteY60" fmla="*/ 642938 h 764382"/>
                <a:gd name="connsiteX61" fmla="*/ 1054894 w 1421606"/>
                <a:gd name="connsiteY61" fmla="*/ 623888 h 764382"/>
                <a:gd name="connsiteX62" fmla="*/ 1069181 w 1421606"/>
                <a:gd name="connsiteY62" fmla="*/ 588169 h 764382"/>
                <a:gd name="connsiteX63" fmla="*/ 1071562 w 1421606"/>
                <a:gd name="connsiteY63" fmla="*/ 566738 h 764382"/>
                <a:gd name="connsiteX64" fmla="*/ 1102519 w 1421606"/>
                <a:gd name="connsiteY64" fmla="*/ 550069 h 764382"/>
                <a:gd name="connsiteX65" fmla="*/ 1133475 w 1421606"/>
                <a:gd name="connsiteY65" fmla="*/ 516732 h 764382"/>
                <a:gd name="connsiteX66" fmla="*/ 1162050 w 1421606"/>
                <a:gd name="connsiteY66" fmla="*/ 490538 h 764382"/>
                <a:gd name="connsiteX67" fmla="*/ 1185862 w 1421606"/>
                <a:gd name="connsiteY67" fmla="*/ 476250 h 764382"/>
                <a:gd name="connsiteX68" fmla="*/ 1200150 w 1421606"/>
                <a:gd name="connsiteY68" fmla="*/ 442913 h 764382"/>
                <a:gd name="connsiteX69" fmla="*/ 1185862 w 1421606"/>
                <a:gd name="connsiteY69" fmla="*/ 438150 h 764382"/>
                <a:gd name="connsiteX70" fmla="*/ 1190625 w 1421606"/>
                <a:gd name="connsiteY70" fmla="*/ 411957 h 764382"/>
                <a:gd name="connsiteX71" fmla="*/ 1185862 w 1421606"/>
                <a:gd name="connsiteY71" fmla="*/ 381000 h 764382"/>
                <a:gd name="connsiteX72" fmla="*/ 1212056 w 1421606"/>
                <a:gd name="connsiteY72" fmla="*/ 385763 h 764382"/>
                <a:gd name="connsiteX73" fmla="*/ 1207294 w 1421606"/>
                <a:gd name="connsiteY73" fmla="*/ 361950 h 764382"/>
                <a:gd name="connsiteX74" fmla="*/ 1209675 w 1421606"/>
                <a:gd name="connsiteY74" fmla="*/ 347663 h 764382"/>
                <a:gd name="connsiteX75" fmla="*/ 1228725 w 1421606"/>
                <a:gd name="connsiteY75" fmla="*/ 357188 h 764382"/>
                <a:gd name="connsiteX76" fmla="*/ 1245394 w 1421606"/>
                <a:gd name="connsiteY76" fmla="*/ 335757 h 764382"/>
                <a:gd name="connsiteX77" fmla="*/ 1240631 w 1421606"/>
                <a:gd name="connsiteY77" fmla="*/ 311944 h 764382"/>
                <a:gd name="connsiteX78" fmla="*/ 1250156 w 1421606"/>
                <a:gd name="connsiteY78" fmla="*/ 302419 h 764382"/>
                <a:gd name="connsiteX79" fmla="*/ 1290637 w 1421606"/>
                <a:gd name="connsiteY79" fmla="*/ 300038 h 764382"/>
                <a:gd name="connsiteX80" fmla="*/ 1264444 w 1421606"/>
                <a:gd name="connsiteY80" fmla="*/ 292894 h 764382"/>
                <a:gd name="connsiteX81" fmla="*/ 1281112 w 1421606"/>
                <a:gd name="connsiteY81" fmla="*/ 283369 h 764382"/>
                <a:gd name="connsiteX82" fmla="*/ 1328737 w 1421606"/>
                <a:gd name="connsiteY82" fmla="*/ 264319 h 764382"/>
                <a:gd name="connsiteX83" fmla="*/ 1333500 w 1421606"/>
                <a:gd name="connsiteY83" fmla="*/ 200025 h 764382"/>
                <a:gd name="connsiteX84" fmla="*/ 1397794 w 1421606"/>
                <a:gd name="connsiteY84" fmla="*/ 176213 h 764382"/>
                <a:gd name="connsiteX85" fmla="*/ 1421606 w 1421606"/>
                <a:gd name="connsiteY85" fmla="*/ 171450 h 764382"/>
                <a:gd name="connsiteX86" fmla="*/ 1395412 w 1421606"/>
                <a:gd name="connsiteY86" fmla="*/ 150019 h 764382"/>
                <a:gd name="connsiteX87" fmla="*/ 1395412 w 1421606"/>
                <a:gd name="connsiteY87" fmla="*/ 95250 h 764382"/>
                <a:gd name="connsiteX88" fmla="*/ 1352550 w 1421606"/>
                <a:gd name="connsiteY88" fmla="*/ 85725 h 764382"/>
                <a:gd name="connsiteX89" fmla="*/ 1331119 w 1421606"/>
                <a:gd name="connsiteY89" fmla="*/ 152400 h 764382"/>
                <a:gd name="connsiteX90" fmla="*/ 1295400 w 1421606"/>
                <a:gd name="connsiteY90" fmla="*/ 161925 h 764382"/>
                <a:gd name="connsiteX91" fmla="*/ 1231106 w 1421606"/>
                <a:gd name="connsiteY91" fmla="*/ 164307 h 764382"/>
                <a:gd name="connsiteX92" fmla="*/ 1193006 w 1421606"/>
                <a:gd name="connsiteY92" fmla="*/ 197644 h 764382"/>
                <a:gd name="connsiteX93" fmla="*/ 1171575 w 1421606"/>
                <a:gd name="connsiteY93" fmla="*/ 226219 h 764382"/>
                <a:gd name="connsiteX94" fmla="*/ 1135856 w 1421606"/>
                <a:gd name="connsiteY94" fmla="*/ 221457 h 764382"/>
                <a:gd name="connsiteX95" fmla="*/ 1116806 w 1421606"/>
                <a:gd name="connsiteY95" fmla="*/ 245269 h 764382"/>
                <a:gd name="connsiteX96" fmla="*/ 1062037 w 1421606"/>
                <a:gd name="connsiteY96" fmla="*/ 276225 h 764382"/>
                <a:gd name="connsiteX97" fmla="*/ 1026319 w 1421606"/>
                <a:gd name="connsiteY97" fmla="*/ 278607 h 764382"/>
                <a:gd name="connsiteX98" fmla="*/ 1009650 w 1421606"/>
                <a:gd name="connsiteY98" fmla="*/ 261938 h 764382"/>
                <a:gd name="connsiteX99" fmla="*/ 1033462 w 1421606"/>
                <a:gd name="connsiteY99" fmla="*/ 254794 h 764382"/>
                <a:gd name="connsiteX100" fmla="*/ 1033462 w 1421606"/>
                <a:gd name="connsiteY100" fmla="*/ 226219 h 764382"/>
                <a:gd name="connsiteX101" fmla="*/ 1026319 w 1421606"/>
                <a:gd name="connsiteY101" fmla="*/ 204788 h 764382"/>
                <a:gd name="connsiteX102" fmla="*/ 1007269 w 1421606"/>
                <a:gd name="connsiteY102" fmla="*/ 216694 h 764382"/>
                <a:gd name="connsiteX103" fmla="*/ 1007269 w 1421606"/>
                <a:gd name="connsiteY103" fmla="*/ 188119 h 764382"/>
                <a:gd name="connsiteX104" fmla="*/ 995362 w 1421606"/>
                <a:gd name="connsiteY104" fmla="*/ 157163 h 764382"/>
                <a:gd name="connsiteX105" fmla="*/ 990600 w 1421606"/>
                <a:gd name="connsiteY105" fmla="*/ 147638 h 764382"/>
                <a:gd name="connsiteX106" fmla="*/ 952500 w 1421606"/>
                <a:gd name="connsiteY106" fmla="*/ 190500 h 764382"/>
                <a:gd name="connsiteX107" fmla="*/ 935831 w 1421606"/>
                <a:gd name="connsiteY107" fmla="*/ 223838 h 764382"/>
                <a:gd name="connsiteX108" fmla="*/ 935831 w 1421606"/>
                <a:gd name="connsiteY108" fmla="*/ 254794 h 764382"/>
                <a:gd name="connsiteX109" fmla="*/ 916781 w 1421606"/>
                <a:gd name="connsiteY109" fmla="*/ 271463 h 764382"/>
                <a:gd name="connsiteX110" fmla="*/ 902494 w 1421606"/>
                <a:gd name="connsiteY110" fmla="*/ 240507 h 764382"/>
                <a:gd name="connsiteX111" fmla="*/ 900112 w 1421606"/>
                <a:gd name="connsiteY111" fmla="*/ 190500 h 764382"/>
                <a:gd name="connsiteX112" fmla="*/ 914400 w 1421606"/>
                <a:gd name="connsiteY112" fmla="*/ 166688 h 764382"/>
                <a:gd name="connsiteX113" fmla="*/ 914400 w 1421606"/>
                <a:gd name="connsiteY113" fmla="*/ 130969 h 764382"/>
                <a:gd name="connsiteX114" fmla="*/ 942975 w 1421606"/>
                <a:gd name="connsiteY114" fmla="*/ 116682 h 764382"/>
                <a:gd name="connsiteX115" fmla="*/ 988219 w 1421606"/>
                <a:gd name="connsiteY115" fmla="*/ 119063 h 764382"/>
                <a:gd name="connsiteX116" fmla="*/ 954881 w 1421606"/>
                <a:gd name="connsiteY116" fmla="*/ 109538 h 764382"/>
                <a:gd name="connsiteX117" fmla="*/ 914400 w 1421606"/>
                <a:gd name="connsiteY117" fmla="*/ 109538 h 764382"/>
                <a:gd name="connsiteX118" fmla="*/ 890587 w 1421606"/>
                <a:gd name="connsiteY118" fmla="*/ 92869 h 764382"/>
                <a:gd name="connsiteX119" fmla="*/ 890587 w 1421606"/>
                <a:gd name="connsiteY119" fmla="*/ 76200 h 764382"/>
                <a:gd name="connsiteX120" fmla="*/ 866775 w 1421606"/>
                <a:gd name="connsiteY120" fmla="*/ 102394 h 764382"/>
                <a:gd name="connsiteX121" fmla="*/ 840581 w 1421606"/>
                <a:gd name="connsiteY121" fmla="*/ 116682 h 764382"/>
                <a:gd name="connsiteX122" fmla="*/ 823912 w 1421606"/>
                <a:gd name="connsiteY122" fmla="*/ 100013 h 764382"/>
                <a:gd name="connsiteX123" fmla="*/ 795337 w 1421606"/>
                <a:gd name="connsiteY123" fmla="*/ 107157 h 764382"/>
                <a:gd name="connsiteX124" fmla="*/ 812006 w 1421606"/>
                <a:gd name="connsiteY124" fmla="*/ 85725 h 764382"/>
                <a:gd name="connsiteX125" fmla="*/ 852487 w 1421606"/>
                <a:gd name="connsiteY125" fmla="*/ 57150 h 764382"/>
                <a:gd name="connsiteX126" fmla="*/ 814387 w 1421606"/>
                <a:gd name="connsiteY126" fmla="*/ 47625 h 764382"/>
                <a:gd name="connsiteX127" fmla="*/ 781050 w 1421606"/>
                <a:gd name="connsiteY127" fmla="*/ 28575 h 764382"/>
                <a:gd name="connsiteX128" fmla="*/ 752475 w 1421606"/>
                <a:gd name="connsiteY128" fmla="*/ 28575 h 764382"/>
                <a:gd name="connsiteX129" fmla="*/ 719137 w 1421606"/>
                <a:gd name="connsiteY129" fmla="*/ 0 h 764382"/>
                <a:gd name="connsiteX130" fmla="*/ 716756 w 1421606"/>
                <a:gd name="connsiteY130" fmla="*/ 19050 h 764382"/>
                <a:gd name="connsiteX131" fmla="*/ 33337 w 1421606"/>
                <a:gd name="connsiteY131" fmla="*/ 11907 h 76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421606" h="764382">
                  <a:moveTo>
                    <a:pt x="33337" y="11907"/>
                  </a:moveTo>
                  <a:lnTo>
                    <a:pt x="33337" y="80963"/>
                  </a:lnTo>
                  <a:lnTo>
                    <a:pt x="2381" y="57150"/>
                  </a:lnTo>
                  <a:lnTo>
                    <a:pt x="0" y="64294"/>
                  </a:lnTo>
                  <a:lnTo>
                    <a:pt x="11906" y="114300"/>
                  </a:lnTo>
                  <a:lnTo>
                    <a:pt x="11906" y="195263"/>
                  </a:lnTo>
                  <a:lnTo>
                    <a:pt x="11906" y="261938"/>
                  </a:lnTo>
                  <a:lnTo>
                    <a:pt x="9525" y="295275"/>
                  </a:lnTo>
                  <a:lnTo>
                    <a:pt x="0" y="326232"/>
                  </a:lnTo>
                  <a:lnTo>
                    <a:pt x="23812" y="361950"/>
                  </a:lnTo>
                  <a:lnTo>
                    <a:pt x="42862" y="392907"/>
                  </a:lnTo>
                  <a:lnTo>
                    <a:pt x="61912" y="414338"/>
                  </a:lnTo>
                  <a:lnTo>
                    <a:pt x="92869" y="497682"/>
                  </a:lnTo>
                  <a:lnTo>
                    <a:pt x="119062" y="500063"/>
                  </a:lnTo>
                  <a:lnTo>
                    <a:pt x="142875" y="509588"/>
                  </a:lnTo>
                  <a:lnTo>
                    <a:pt x="157162" y="516732"/>
                  </a:lnTo>
                  <a:lnTo>
                    <a:pt x="183356" y="566738"/>
                  </a:lnTo>
                  <a:lnTo>
                    <a:pt x="202406" y="557213"/>
                  </a:lnTo>
                  <a:lnTo>
                    <a:pt x="252412" y="559594"/>
                  </a:lnTo>
                  <a:lnTo>
                    <a:pt x="321469" y="595313"/>
                  </a:lnTo>
                  <a:lnTo>
                    <a:pt x="392906" y="595313"/>
                  </a:lnTo>
                  <a:lnTo>
                    <a:pt x="392906" y="578644"/>
                  </a:lnTo>
                  <a:lnTo>
                    <a:pt x="435769" y="571500"/>
                  </a:lnTo>
                  <a:lnTo>
                    <a:pt x="452437" y="595313"/>
                  </a:lnTo>
                  <a:lnTo>
                    <a:pt x="478631" y="611982"/>
                  </a:lnTo>
                  <a:lnTo>
                    <a:pt x="495300" y="642938"/>
                  </a:lnTo>
                  <a:lnTo>
                    <a:pt x="511969" y="661988"/>
                  </a:lnTo>
                  <a:lnTo>
                    <a:pt x="535781" y="638175"/>
                  </a:lnTo>
                  <a:lnTo>
                    <a:pt x="571500" y="633413"/>
                  </a:lnTo>
                  <a:lnTo>
                    <a:pt x="595312" y="683419"/>
                  </a:lnTo>
                  <a:lnTo>
                    <a:pt x="611981" y="716757"/>
                  </a:lnTo>
                  <a:lnTo>
                    <a:pt x="621506" y="740569"/>
                  </a:lnTo>
                  <a:lnTo>
                    <a:pt x="664369" y="747713"/>
                  </a:lnTo>
                  <a:lnTo>
                    <a:pt x="664369" y="707232"/>
                  </a:lnTo>
                  <a:lnTo>
                    <a:pt x="688181" y="683419"/>
                  </a:lnTo>
                  <a:lnTo>
                    <a:pt x="688181" y="683419"/>
                  </a:lnTo>
                  <a:lnTo>
                    <a:pt x="709612" y="664369"/>
                  </a:lnTo>
                  <a:lnTo>
                    <a:pt x="731044" y="645319"/>
                  </a:lnTo>
                  <a:lnTo>
                    <a:pt x="747712" y="635794"/>
                  </a:lnTo>
                  <a:lnTo>
                    <a:pt x="783431" y="628650"/>
                  </a:lnTo>
                  <a:lnTo>
                    <a:pt x="783431" y="628650"/>
                  </a:lnTo>
                  <a:lnTo>
                    <a:pt x="852487" y="654844"/>
                  </a:lnTo>
                  <a:lnTo>
                    <a:pt x="857250" y="642938"/>
                  </a:lnTo>
                  <a:lnTo>
                    <a:pt x="850106" y="635794"/>
                  </a:lnTo>
                  <a:lnTo>
                    <a:pt x="850106" y="626269"/>
                  </a:lnTo>
                  <a:lnTo>
                    <a:pt x="869156" y="623888"/>
                  </a:lnTo>
                  <a:lnTo>
                    <a:pt x="897731" y="623888"/>
                  </a:lnTo>
                  <a:lnTo>
                    <a:pt x="909637" y="604838"/>
                  </a:lnTo>
                  <a:lnTo>
                    <a:pt x="923925" y="623888"/>
                  </a:lnTo>
                  <a:lnTo>
                    <a:pt x="938212" y="623888"/>
                  </a:lnTo>
                  <a:lnTo>
                    <a:pt x="985837" y="640557"/>
                  </a:lnTo>
                  <a:lnTo>
                    <a:pt x="995362" y="635794"/>
                  </a:lnTo>
                  <a:lnTo>
                    <a:pt x="1040606" y="664369"/>
                  </a:lnTo>
                  <a:lnTo>
                    <a:pt x="1031081" y="690563"/>
                  </a:lnTo>
                  <a:lnTo>
                    <a:pt x="1042987" y="719138"/>
                  </a:lnTo>
                  <a:lnTo>
                    <a:pt x="1062037" y="750094"/>
                  </a:lnTo>
                  <a:lnTo>
                    <a:pt x="1069181" y="764382"/>
                  </a:lnTo>
                  <a:lnTo>
                    <a:pt x="1092994" y="745332"/>
                  </a:lnTo>
                  <a:lnTo>
                    <a:pt x="1092994" y="723900"/>
                  </a:lnTo>
                  <a:lnTo>
                    <a:pt x="1085850" y="688182"/>
                  </a:lnTo>
                  <a:lnTo>
                    <a:pt x="1071562" y="642938"/>
                  </a:lnTo>
                  <a:lnTo>
                    <a:pt x="1054894" y="623888"/>
                  </a:lnTo>
                  <a:lnTo>
                    <a:pt x="1069181" y="588169"/>
                  </a:lnTo>
                  <a:lnTo>
                    <a:pt x="1071562" y="566738"/>
                  </a:lnTo>
                  <a:lnTo>
                    <a:pt x="1102519" y="550069"/>
                  </a:lnTo>
                  <a:lnTo>
                    <a:pt x="1133475" y="516732"/>
                  </a:lnTo>
                  <a:lnTo>
                    <a:pt x="1162050" y="490538"/>
                  </a:lnTo>
                  <a:lnTo>
                    <a:pt x="1185862" y="476250"/>
                  </a:lnTo>
                  <a:lnTo>
                    <a:pt x="1200150" y="442913"/>
                  </a:lnTo>
                  <a:lnTo>
                    <a:pt x="1185862" y="438150"/>
                  </a:lnTo>
                  <a:lnTo>
                    <a:pt x="1190625" y="411957"/>
                  </a:lnTo>
                  <a:lnTo>
                    <a:pt x="1185862" y="381000"/>
                  </a:lnTo>
                  <a:lnTo>
                    <a:pt x="1212056" y="385763"/>
                  </a:lnTo>
                  <a:lnTo>
                    <a:pt x="1207294" y="361950"/>
                  </a:lnTo>
                  <a:lnTo>
                    <a:pt x="1209675" y="347663"/>
                  </a:lnTo>
                  <a:lnTo>
                    <a:pt x="1228725" y="357188"/>
                  </a:lnTo>
                  <a:lnTo>
                    <a:pt x="1245394" y="335757"/>
                  </a:lnTo>
                  <a:lnTo>
                    <a:pt x="1240631" y="311944"/>
                  </a:lnTo>
                  <a:lnTo>
                    <a:pt x="1250156" y="302419"/>
                  </a:lnTo>
                  <a:lnTo>
                    <a:pt x="1290637" y="300038"/>
                  </a:lnTo>
                  <a:lnTo>
                    <a:pt x="1264444" y="292894"/>
                  </a:lnTo>
                  <a:lnTo>
                    <a:pt x="1281112" y="283369"/>
                  </a:lnTo>
                  <a:lnTo>
                    <a:pt x="1328737" y="264319"/>
                  </a:lnTo>
                  <a:lnTo>
                    <a:pt x="1333500" y="200025"/>
                  </a:lnTo>
                  <a:lnTo>
                    <a:pt x="1397794" y="176213"/>
                  </a:lnTo>
                  <a:lnTo>
                    <a:pt x="1421606" y="171450"/>
                  </a:lnTo>
                  <a:lnTo>
                    <a:pt x="1395412" y="150019"/>
                  </a:lnTo>
                  <a:lnTo>
                    <a:pt x="1395412" y="95250"/>
                  </a:lnTo>
                  <a:lnTo>
                    <a:pt x="1352550" y="85725"/>
                  </a:lnTo>
                  <a:lnTo>
                    <a:pt x="1331119" y="152400"/>
                  </a:lnTo>
                  <a:lnTo>
                    <a:pt x="1295400" y="161925"/>
                  </a:lnTo>
                  <a:lnTo>
                    <a:pt x="1231106" y="164307"/>
                  </a:lnTo>
                  <a:lnTo>
                    <a:pt x="1193006" y="197644"/>
                  </a:lnTo>
                  <a:lnTo>
                    <a:pt x="1171575" y="226219"/>
                  </a:lnTo>
                  <a:lnTo>
                    <a:pt x="1135856" y="221457"/>
                  </a:lnTo>
                  <a:lnTo>
                    <a:pt x="1116806" y="245269"/>
                  </a:lnTo>
                  <a:lnTo>
                    <a:pt x="1062037" y="276225"/>
                  </a:lnTo>
                  <a:lnTo>
                    <a:pt x="1026319" y="278607"/>
                  </a:lnTo>
                  <a:lnTo>
                    <a:pt x="1009650" y="261938"/>
                  </a:lnTo>
                  <a:lnTo>
                    <a:pt x="1033462" y="254794"/>
                  </a:lnTo>
                  <a:lnTo>
                    <a:pt x="1033462" y="226219"/>
                  </a:lnTo>
                  <a:lnTo>
                    <a:pt x="1026319" y="204788"/>
                  </a:lnTo>
                  <a:lnTo>
                    <a:pt x="1007269" y="216694"/>
                  </a:lnTo>
                  <a:lnTo>
                    <a:pt x="1007269" y="188119"/>
                  </a:lnTo>
                  <a:lnTo>
                    <a:pt x="995362" y="157163"/>
                  </a:lnTo>
                  <a:lnTo>
                    <a:pt x="990600" y="147638"/>
                  </a:lnTo>
                  <a:lnTo>
                    <a:pt x="952500" y="190500"/>
                  </a:lnTo>
                  <a:lnTo>
                    <a:pt x="935831" y="223838"/>
                  </a:lnTo>
                  <a:lnTo>
                    <a:pt x="935831" y="254794"/>
                  </a:lnTo>
                  <a:lnTo>
                    <a:pt x="916781" y="271463"/>
                  </a:lnTo>
                  <a:lnTo>
                    <a:pt x="902494" y="240507"/>
                  </a:lnTo>
                  <a:lnTo>
                    <a:pt x="900112" y="190500"/>
                  </a:lnTo>
                  <a:lnTo>
                    <a:pt x="914400" y="166688"/>
                  </a:lnTo>
                  <a:lnTo>
                    <a:pt x="914400" y="130969"/>
                  </a:lnTo>
                  <a:lnTo>
                    <a:pt x="942975" y="116682"/>
                  </a:lnTo>
                  <a:lnTo>
                    <a:pt x="988219" y="119063"/>
                  </a:lnTo>
                  <a:lnTo>
                    <a:pt x="954881" y="109538"/>
                  </a:lnTo>
                  <a:lnTo>
                    <a:pt x="914400" y="109538"/>
                  </a:lnTo>
                  <a:lnTo>
                    <a:pt x="890587" y="92869"/>
                  </a:lnTo>
                  <a:lnTo>
                    <a:pt x="890587" y="76200"/>
                  </a:lnTo>
                  <a:lnTo>
                    <a:pt x="866775" y="102394"/>
                  </a:lnTo>
                  <a:lnTo>
                    <a:pt x="840581" y="116682"/>
                  </a:lnTo>
                  <a:lnTo>
                    <a:pt x="823912" y="100013"/>
                  </a:lnTo>
                  <a:lnTo>
                    <a:pt x="795337" y="107157"/>
                  </a:lnTo>
                  <a:lnTo>
                    <a:pt x="812006" y="85725"/>
                  </a:lnTo>
                  <a:lnTo>
                    <a:pt x="852487" y="57150"/>
                  </a:lnTo>
                  <a:lnTo>
                    <a:pt x="814387" y="47625"/>
                  </a:lnTo>
                  <a:lnTo>
                    <a:pt x="781050" y="28575"/>
                  </a:lnTo>
                  <a:lnTo>
                    <a:pt x="752475" y="28575"/>
                  </a:lnTo>
                  <a:lnTo>
                    <a:pt x="719137" y="0"/>
                  </a:lnTo>
                  <a:lnTo>
                    <a:pt x="716756" y="19050"/>
                  </a:lnTo>
                  <a:lnTo>
                    <a:pt x="33337" y="11907"/>
                  </a:lnTo>
                  <a:close/>
                </a:path>
              </a:pathLst>
            </a:custGeom>
            <a:grp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25" name="Freeform: Shape 13">
              <a:extLst>
                <a:ext uri="{FF2B5EF4-FFF2-40B4-BE49-F238E27FC236}">
                  <a16:creationId xmlns:a16="http://schemas.microsoft.com/office/drawing/2014/main" id="{B16E0AA5-B816-536B-C43D-77447601F536}"/>
                </a:ext>
              </a:extLst>
            </p:cNvPr>
            <p:cNvSpPr/>
            <p:nvPr/>
          </p:nvSpPr>
          <p:spPr bwMode="auto">
            <a:xfrm>
              <a:off x="1385888" y="3848100"/>
              <a:ext cx="738187" cy="481013"/>
            </a:xfrm>
            <a:custGeom>
              <a:avLst/>
              <a:gdLst>
                <a:gd name="connsiteX0" fmla="*/ 0 w 738187"/>
                <a:gd name="connsiteY0" fmla="*/ 2381 h 481013"/>
                <a:gd name="connsiteX1" fmla="*/ 35718 w 738187"/>
                <a:gd name="connsiteY1" fmla="*/ 69056 h 481013"/>
                <a:gd name="connsiteX2" fmla="*/ 50006 w 738187"/>
                <a:gd name="connsiteY2" fmla="*/ 90488 h 481013"/>
                <a:gd name="connsiteX3" fmla="*/ 64293 w 738187"/>
                <a:gd name="connsiteY3" fmla="*/ 92869 h 481013"/>
                <a:gd name="connsiteX4" fmla="*/ 76200 w 738187"/>
                <a:gd name="connsiteY4" fmla="*/ 114300 h 481013"/>
                <a:gd name="connsiteX5" fmla="*/ 66675 w 738187"/>
                <a:gd name="connsiteY5" fmla="*/ 121444 h 481013"/>
                <a:gd name="connsiteX6" fmla="*/ 80962 w 738187"/>
                <a:gd name="connsiteY6" fmla="*/ 130969 h 481013"/>
                <a:gd name="connsiteX7" fmla="*/ 66675 w 738187"/>
                <a:gd name="connsiteY7" fmla="*/ 145256 h 481013"/>
                <a:gd name="connsiteX8" fmla="*/ 52387 w 738187"/>
                <a:gd name="connsiteY8" fmla="*/ 140494 h 481013"/>
                <a:gd name="connsiteX9" fmla="*/ 80962 w 738187"/>
                <a:gd name="connsiteY9" fmla="*/ 154781 h 481013"/>
                <a:gd name="connsiteX10" fmla="*/ 104775 w 738187"/>
                <a:gd name="connsiteY10" fmla="*/ 164306 h 481013"/>
                <a:gd name="connsiteX11" fmla="*/ 116681 w 738187"/>
                <a:gd name="connsiteY11" fmla="*/ 183356 h 481013"/>
                <a:gd name="connsiteX12" fmla="*/ 133350 w 738187"/>
                <a:gd name="connsiteY12" fmla="*/ 209550 h 481013"/>
                <a:gd name="connsiteX13" fmla="*/ 133350 w 738187"/>
                <a:gd name="connsiteY13" fmla="*/ 226219 h 481013"/>
                <a:gd name="connsiteX14" fmla="*/ 154781 w 738187"/>
                <a:gd name="connsiteY14" fmla="*/ 230981 h 481013"/>
                <a:gd name="connsiteX15" fmla="*/ 183356 w 738187"/>
                <a:gd name="connsiteY15" fmla="*/ 261938 h 481013"/>
                <a:gd name="connsiteX16" fmla="*/ 157162 w 738187"/>
                <a:gd name="connsiteY16" fmla="*/ 216694 h 481013"/>
                <a:gd name="connsiteX17" fmla="*/ 140493 w 738187"/>
                <a:gd name="connsiteY17" fmla="*/ 185738 h 481013"/>
                <a:gd name="connsiteX18" fmla="*/ 130968 w 738187"/>
                <a:gd name="connsiteY18" fmla="*/ 161925 h 481013"/>
                <a:gd name="connsiteX19" fmla="*/ 121443 w 738187"/>
                <a:gd name="connsiteY19" fmla="*/ 154781 h 481013"/>
                <a:gd name="connsiteX20" fmla="*/ 95250 w 738187"/>
                <a:gd name="connsiteY20" fmla="*/ 121444 h 481013"/>
                <a:gd name="connsiteX21" fmla="*/ 54768 w 738187"/>
                <a:gd name="connsiteY21" fmla="*/ 71438 h 481013"/>
                <a:gd name="connsiteX22" fmla="*/ 54768 w 738187"/>
                <a:gd name="connsiteY22" fmla="*/ 14288 h 481013"/>
                <a:gd name="connsiteX23" fmla="*/ 88106 w 738187"/>
                <a:gd name="connsiteY23" fmla="*/ 30956 h 481013"/>
                <a:gd name="connsiteX24" fmla="*/ 102393 w 738187"/>
                <a:gd name="connsiteY24" fmla="*/ 47625 h 481013"/>
                <a:gd name="connsiteX25" fmla="*/ 138112 w 738187"/>
                <a:gd name="connsiteY25" fmla="*/ 123825 h 481013"/>
                <a:gd name="connsiteX26" fmla="*/ 159543 w 738187"/>
                <a:gd name="connsiteY26" fmla="*/ 142875 h 481013"/>
                <a:gd name="connsiteX27" fmla="*/ 178593 w 738187"/>
                <a:gd name="connsiteY27" fmla="*/ 166688 h 481013"/>
                <a:gd name="connsiteX28" fmla="*/ 188118 w 738187"/>
                <a:gd name="connsiteY28" fmla="*/ 171450 h 481013"/>
                <a:gd name="connsiteX29" fmla="*/ 209550 w 738187"/>
                <a:gd name="connsiteY29" fmla="*/ 202406 h 481013"/>
                <a:gd name="connsiteX30" fmla="*/ 235743 w 738187"/>
                <a:gd name="connsiteY30" fmla="*/ 219075 h 481013"/>
                <a:gd name="connsiteX31" fmla="*/ 240506 w 738187"/>
                <a:gd name="connsiteY31" fmla="*/ 247650 h 481013"/>
                <a:gd name="connsiteX32" fmla="*/ 297656 w 738187"/>
                <a:gd name="connsiteY32" fmla="*/ 295275 h 481013"/>
                <a:gd name="connsiteX33" fmla="*/ 297656 w 738187"/>
                <a:gd name="connsiteY33" fmla="*/ 328613 h 481013"/>
                <a:gd name="connsiteX34" fmla="*/ 295275 w 738187"/>
                <a:gd name="connsiteY34" fmla="*/ 345281 h 481013"/>
                <a:gd name="connsiteX35" fmla="*/ 345281 w 738187"/>
                <a:gd name="connsiteY35" fmla="*/ 381000 h 481013"/>
                <a:gd name="connsiteX36" fmla="*/ 383381 w 738187"/>
                <a:gd name="connsiteY36" fmla="*/ 402431 h 481013"/>
                <a:gd name="connsiteX37" fmla="*/ 421481 w 738187"/>
                <a:gd name="connsiteY37" fmla="*/ 426244 h 481013"/>
                <a:gd name="connsiteX38" fmla="*/ 457200 w 738187"/>
                <a:gd name="connsiteY38" fmla="*/ 435769 h 481013"/>
                <a:gd name="connsiteX39" fmla="*/ 504825 w 738187"/>
                <a:gd name="connsiteY39" fmla="*/ 450056 h 481013"/>
                <a:gd name="connsiteX40" fmla="*/ 521493 w 738187"/>
                <a:gd name="connsiteY40" fmla="*/ 450056 h 481013"/>
                <a:gd name="connsiteX41" fmla="*/ 545306 w 738187"/>
                <a:gd name="connsiteY41" fmla="*/ 431006 h 481013"/>
                <a:gd name="connsiteX42" fmla="*/ 614362 w 738187"/>
                <a:gd name="connsiteY42" fmla="*/ 481013 h 481013"/>
                <a:gd name="connsiteX43" fmla="*/ 626268 w 738187"/>
                <a:gd name="connsiteY43" fmla="*/ 445294 h 481013"/>
                <a:gd name="connsiteX44" fmla="*/ 650081 w 738187"/>
                <a:gd name="connsiteY44" fmla="*/ 447675 h 481013"/>
                <a:gd name="connsiteX45" fmla="*/ 650081 w 738187"/>
                <a:gd name="connsiteY45" fmla="*/ 438150 h 481013"/>
                <a:gd name="connsiteX46" fmla="*/ 635793 w 738187"/>
                <a:gd name="connsiteY46" fmla="*/ 414338 h 481013"/>
                <a:gd name="connsiteX47" fmla="*/ 642937 w 738187"/>
                <a:gd name="connsiteY47" fmla="*/ 404813 h 481013"/>
                <a:gd name="connsiteX48" fmla="*/ 671512 w 738187"/>
                <a:gd name="connsiteY48" fmla="*/ 395288 h 481013"/>
                <a:gd name="connsiteX49" fmla="*/ 697706 w 738187"/>
                <a:gd name="connsiteY49" fmla="*/ 397669 h 481013"/>
                <a:gd name="connsiteX50" fmla="*/ 707231 w 738187"/>
                <a:gd name="connsiteY50" fmla="*/ 381000 h 481013"/>
                <a:gd name="connsiteX51" fmla="*/ 719137 w 738187"/>
                <a:gd name="connsiteY51" fmla="*/ 340519 h 481013"/>
                <a:gd name="connsiteX52" fmla="*/ 738187 w 738187"/>
                <a:gd name="connsiteY52" fmla="*/ 319088 h 481013"/>
                <a:gd name="connsiteX53" fmla="*/ 721518 w 738187"/>
                <a:gd name="connsiteY53" fmla="*/ 304800 h 481013"/>
                <a:gd name="connsiteX54" fmla="*/ 700087 w 738187"/>
                <a:gd name="connsiteY54" fmla="*/ 309563 h 481013"/>
                <a:gd name="connsiteX55" fmla="*/ 676275 w 738187"/>
                <a:gd name="connsiteY55" fmla="*/ 307181 h 481013"/>
                <a:gd name="connsiteX56" fmla="*/ 661987 w 738187"/>
                <a:gd name="connsiteY56" fmla="*/ 345281 h 481013"/>
                <a:gd name="connsiteX57" fmla="*/ 647700 w 738187"/>
                <a:gd name="connsiteY57" fmla="*/ 376238 h 481013"/>
                <a:gd name="connsiteX58" fmla="*/ 614362 w 738187"/>
                <a:gd name="connsiteY58" fmla="*/ 385763 h 481013"/>
                <a:gd name="connsiteX59" fmla="*/ 578643 w 738187"/>
                <a:gd name="connsiteY59" fmla="*/ 383381 h 481013"/>
                <a:gd name="connsiteX60" fmla="*/ 559593 w 738187"/>
                <a:gd name="connsiteY60" fmla="*/ 392906 h 481013"/>
                <a:gd name="connsiteX61" fmla="*/ 516731 w 738187"/>
                <a:gd name="connsiteY61" fmla="*/ 373856 h 481013"/>
                <a:gd name="connsiteX62" fmla="*/ 476250 w 738187"/>
                <a:gd name="connsiteY62" fmla="*/ 290513 h 481013"/>
                <a:gd name="connsiteX63" fmla="*/ 478631 w 738187"/>
                <a:gd name="connsiteY63" fmla="*/ 233363 h 481013"/>
                <a:gd name="connsiteX64" fmla="*/ 469106 w 738187"/>
                <a:gd name="connsiteY64" fmla="*/ 202406 h 481013"/>
                <a:gd name="connsiteX65" fmla="*/ 478631 w 738187"/>
                <a:gd name="connsiteY65" fmla="*/ 188119 h 481013"/>
                <a:gd name="connsiteX66" fmla="*/ 445293 w 738187"/>
                <a:gd name="connsiteY66" fmla="*/ 180975 h 481013"/>
                <a:gd name="connsiteX67" fmla="*/ 385762 w 738187"/>
                <a:gd name="connsiteY67" fmla="*/ 73819 h 481013"/>
                <a:gd name="connsiteX68" fmla="*/ 354806 w 738187"/>
                <a:gd name="connsiteY68" fmla="*/ 76200 h 481013"/>
                <a:gd name="connsiteX69" fmla="*/ 333375 w 738187"/>
                <a:gd name="connsiteY69" fmla="*/ 102394 h 481013"/>
                <a:gd name="connsiteX70" fmla="*/ 297656 w 738187"/>
                <a:gd name="connsiteY70" fmla="*/ 52388 h 481013"/>
                <a:gd name="connsiteX71" fmla="*/ 264318 w 738187"/>
                <a:gd name="connsiteY71" fmla="*/ 30956 h 481013"/>
                <a:gd name="connsiteX72" fmla="*/ 250031 w 738187"/>
                <a:gd name="connsiteY72" fmla="*/ 14288 h 481013"/>
                <a:gd name="connsiteX73" fmla="*/ 214312 w 738187"/>
                <a:gd name="connsiteY73" fmla="*/ 14288 h 481013"/>
                <a:gd name="connsiteX74" fmla="*/ 202406 w 738187"/>
                <a:gd name="connsiteY74" fmla="*/ 38100 h 481013"/>
                <a:gd name="connsiteX75" fmla="*/ 150018 w 738187"/>
                <a:gd name="connsiteY75" fmla="*/ 35719 h 481013"/>
                <a:gd name="connsiteX76" fmla="*/ 73818 w 738187"/>
                <a:gd name="connsiteY76" fmla="*/ 0 h 481013"/>
                <a:gd name="connsiteX77" fmla="*/ 0 w 738187"/>
                <a:gd name="connsiteY77" fmla="*/ 2381 h 4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738187" h="481013">
                  <a:moveTo>
                    <a:pt x="0" y="2381"/>
                  </a:moveTo>
                  <a:lnTo>
                    <a:pt x="35718" y="69056"/>
                  </a:lnTo>
                  <a:lnTo>
                    <a:pt x="50006" y="90488"/>
                  </a:lnTo>
                  <a:lnTo>
                    <a:pt x="64293" y="92869"/>
                  </a:lnTo>
                  <a:lnTo>
                    <a:pt x="76200" y="114300"/>
                  </a:lnTo>
                  <a:lnTo>
                    <a:pt x="66675" y="121444"/>
                  </a:lnTo>
                  <a:lnTo>
                    <a:pt x="80962" y="130969"/>
                  </a:lnTo>
                  <a:lnTo>
                    <a:pt x="66675" y="145256"/>
                  </a:lnTo>
                  <a:lnTo>
                    <a:pt x="52387" y="140494"/>
                  </a:lnTo>
                  <a:lnTo>
                    <a:pt x="80962" y="154781"/>
                  </a:lnTo>
                  <a:lnTo>
                    <a:pt x="104775" y="164306"/>
                  </a:lnTo>
                  <a:lnTo>
                    <a:pt x="116681" y="183356"/>
                  </a:lnTo>
                  <a:lnTo>
                    <a:pt x="133350" y="209550"/>
                  </a:lnTo>
                  <a:lnTo>
                    <a:pt x="133350" y="226219"/>
                  </a:lnTo>
                  <a:lnTo>
                    <a:pt x="154781" y="230981"/>
                  </a:lnTo>
                  <a:lnTo>
                    <a:pt x="183356" y="261938"/>
                  </a:lnTo>
                  <a:lnTo>
                    <a:pt x="157162" y="216694"/>
                  </a:lnTo>
                  <a:lnTo>
                    <a:pt x="140493" y="185738"/>
                  </a:lnTo>
                  <a:lnTo>
                    <a:pt x="130968" y="161925"/>
                  </a:lnTo>
                  <a:lnTo>
                    <a:pt x="121443" y="154781"/>
                  </a:lnTo>
                  <a:lnTo>
                    <a:pt x="95250" y="121444"/>
                  </a:lnTo>
                  <a:lnTo>
                    <a:pt x="54768" y="71438"/>
                  </a:lnTo>
                  <a:lnTo>
                    <a:pt x="54768" y="14288"/>
                  </a:lnTo>
                  <a:lnTo>
                    <a:pt x="88106" y="30956"/>
                  </a:lnTo>
                  <a:lnTo>
                    <a:pt x="102393" y="47625"/>
                  </a:lnTo>
                  <a:lnTo>
                    <a:pt x="138112" y="123825"/>
                  </a:lnTo>
                  <a:lnTo>
                    <a:pt x="159543" y="142875"/>
                  </a:lnTo>
                  <a:lnTo>
                    <a:pt x="178593" y="166688"/>
                  </a:lnTo>
                  <a:lnTo>
                    <a:pt x="188118" y="171450"/>
                  </a:lnTo>
                  <a:lnTo>
                    <a:pt x="209550" y="202406"/>
                  </a:lnTo>
                  <a:lnTo>
                    <a:pt x="235743" y="219075"/>
                  </a:lnTo>
                  <a:lnTo>
                    <a:pt x="240506" y="247650"/>
                  </a:lnTo>
                  <a:lnTo>
                    <a:pt x="297656" y="295275"/>
                  </a:lnTo>
                  <a:lnTo>
                    <a:pt x="297656" y="328613"/>
                  </a:lnTo>
                  <a:lnTo>
                    <a:pt x="295275" y="345281"/>
                  </a:lnTo>
                  <a:lnTo>
                    <a:pt x="345281" y="381000"/>
                  </a:lnTo>
                  <a:lnTo>
                    <a:pt x="383381" y="402431"/>
                  </a:lnTo>
                  <a:lnTo>
                    <a:pt x="421481" y="426244"/>
                  </a:lnTo>
                  <a:lnTo>
                    <a:pt x="457200" y="435769"/>
                  </a:lnTo>
                  <a:lnTo>
                    <a:pt x="504825" y="450056"/>
                  </a:lnTo>
                  <a:lnTo>
                    <a:pt x="521493" y="450056"/>
                  </a:lnTo>
                  <a:lnTo>
                    <a:pt x="545306" y="431006"/>
                  </a:lnTo>
                  <a:lnTo>
                    <a:pt x="614362" y="481013"/>
                  </a:lnTo>
                  <a:lnTo>
                    <a:pt x="626268" y="445294"/>
                  </a:lnTo>
                  <a:lnTo>
                    <a:pt x="650081" y="447675"/>
                  </a:lnTo>
                  <a:lnTo>
                    <a:pt x="650081" y="438150"/>
                  </a:lnTo>
                  <a:lnTo>
                    <a:pt x="635793" y="414338"/>
                  </a:lnTo>
                  <a:lnTo>
                    <a:pt x="642937" y="404813"/>
                  </a:lnTo>
                  <a:lnTo>
                    <a:pt x="671512" y="395288"/>
                  </a:lnTo>
                  <a:lnTo>
                    <a:pt x="697706" y="397669"/>
                  </a:lnTo>
                  <a:lnTo>
                    <a:pt x="707231" y="381000"/>
                  </a:lnTo>
                  <a:lnTo>
                    <a:pt x="719137" y="340519"/>
                  </a:lnTo>
                  <a:lnTo>
                    <a:pt x="738187" y="319088"/>
                  </a:lnTo>
                  <a:lnTo>
                    <a:pt x="721518" y="304800"/>
                  </a:lnTo>
                  <a:lnTo>
                    <a:pt x="700087" y="309563"/>
                  </a:lnTo>
                  <a:lnTo>
                    <a:pt x="676275" y="307181"/>
                  </a:lnTo>
                  <a:lnTo>
                    <a:pt x="661987" y="345281"/>
                  </a:lnTo>
                  <a:lnTo>
                    <a:pt x="647700" y="376238"/>
                  </a:lnTo>
                  <a:lnTo>
                    <a:pt x="614362" y="385763"/>
                  </a:lnTo>
                  <a:lnTo>
                    <a:pt x="578643" y="383381"/>
                  </a:lnTo>
                  <a:lnTo>
                    <a:pt x="559593" y="392906"/>
                  </a:lnTo>
                  <a:lnTo>
                    <a:pt x="516731" y="373856"/>
                  </a:lnTo>
                  <a:lnTo>
                    <a:pt x="476250" y="290513"/>
                  </a:lnTo>
                  <a:cubicBezTo>
                    <a:pt x="477044" y="271463"/>
                    <a:pt x="477837" y="252413"/>
                    <a:pt x="478631" y="233363"/>
                  </a:cubicBezTo>
                  <a:lnTo>
                    <a:pt x="469106" y="202406"/>
                  </a:lnTo>
                  <a:lnTo>
                    <a:pt x="478631" y="188119"/>
                  </a:lnTo>
                  <a:lnTo>
                    <a:pt x="445293" y="180975"/>
                  </a:lnTo>
                  <a:lnTo>
                    <a:pt x="385762" y="73819"/>
                  </a:lnTo>
                  <a:lnTo>
                    <a:pt x="354806" y="76200"/>
                  </a:lnTo>
                  <a:lnTo>
                    <a:pt x="333375" y="102394"/>
                  </a:lnTo>
                  <a:lnTo>
                    <a:pt x="297656" y="52388"/>
                  </a:lnTo>
                  <a:lnTo>
                    <a:pt x="264318" y="30956"/>
                  </a:lnTo>
                  <a:lnTo>
                    <a:pt x="250031" y="14288"/>
                  </a:lnTo>
                  <a:lnTo>
                    <a:pt x="214312" y="14288"/>
                  </a:lnTo>
                  <a:lnTo>
                    <a:pt x="202406" y="38100"/>
                  </a:lnTo>
                  <a:lnTo>
                    <a:pt x="150018" y="35719"/>
                  </a:lnTo>
                  <a:lnTo>
                    <a:pt x="73818" y="0"/>
                  </a:lnTo>
                  <a:lnTo>
                    <a:pt x="0" y="2381"/>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6" name="Freeform: Shape 14">
              <a:extLst>
                <a:ext uri="{FF2B5EF4-FFF2-40B4-BE49-F238E27FC236}">
                  <a16:creationId xmlns:a16="http://schemas.microsoft.com/office/drawing/2014/main" id="{216CF62B-A216-EC41-7602-012CD7D5D23A}"/>
                </a:ext>
              </a:extLst>
            </p:cNvPr>
            <p:cNvSpPr/>
            <p:nvPr/>
          </p:nvSpPr>
          <p:spPr bwMode="auto">
            <a:xfrm>
              <a:off x="2833688" y="3212306"/>
              <a:ext cx="142875" cy="169069"/>
            </a:xfrm>
            <a:custGeom>
              <a:avLst/>
              <a:gdLst>
                <a:gd name="connsiteX0" fmla="*/ 61912 w 142875"/>
                <a:gd name="connsiteY0" fmla="*/ 0 h 169069"/>
                <a:gd name="connsiteX1" fmla="*/ 19050 w 142875"/>
                <a:gd name="connsiteY1" fmla="*/ 66675 h 169069"/>
                <a:gd name="connsiteX2" fmla="*/ 0 w 142875"/>
                <a:gd name="connsiteY2" fmla="*/ 102394 h 169069"/>
                <a:gd name="connsiteX3" fmla="*/ 2381 w 142875"/>
                <a:gd name="connsiteY3" fmla="*/ 119063 h 169069"/>
                <a:gd name="connsiteX4" fmla="*/ 2381 w 142875"/>
                <a:gd name="connsiteY4" fmla="*/ 119063 h 169069"/>
                <a:gd name="connsiteX5" fmla="*/ 21431 w 142875"/>
                <a:gd name="connsiteY5" fmla="*/ 145257 h 169069"/>
                <a:gd name="connsiteX6" fmla="*/ 64293 w 142875"/>
                <a:gd name="connsiteY6" fmla="*/ 140494 h 169069"/>
                <a:gd name="connsiteX7" fmla="*/ 64293 w 142875"/>
                <a:gd name="connsiteY7" fmla="*/ 126207 h 169069"/>
                <a:gd name="connsiteX8" fmla="*/ 83343 w 142875"/>
                <a:gd name="connsiteY8" fmla="*/ 147638 h 169069"/>
                <a:gd name="connsiteX9" fmla="*/ 97631 w 142875"/>
                <a:gd name="connsiteY9" fmla="*/ 142875 h 169069"/>
                <a:gd name="connsiteX10" fmla="*/ 88106 w 142875"/>
                <a:gd name="connsiteY10" fmla="*/ 166688 h 169069"/>
                <a:gd name="connsiteX11" fmla="*/ 121443 w 142875"/>
                <a:gd name="connsiteY11" fmla="*/ 145257 h 169069"/>
                <a:gd name="connsiteX12" fmla="*/ 142875 w 142875"/>
                <a:gd name="connsiteY12" fmla="*/ 169069 h 169069"/>
                <a:gd name="connsiteX13" fmla="*/ 140493 w 142875"/>
                <a:gd name="connsiteY13" fmla="*/ 147638 h 169069"/>
                <a:gd name="connsiteX14" fmla="*/ 130968 w 142875"/>
                <a:gd name="connsiteY14" fmla="*/ 133350 h 169069"/>
                <a:gd name="connsiteX15" fmla="*/ 121443 w 142875"/>
                <a:gd name="connsiteY15" fmla="*/ 123825 h 169069"/>
                <a:gd name="connsiteX16" fmla="*/ 130968 w 142875"/>
                <a:gd name="connsiteY16" fmla="*/ 109538 h 169069"/>
                <a:gd name="connsiteX17" fmla="*/ 111918 w 142875"/>
                <a:gd name="connsiteY17" fmla="*/ 116682 h 169069"/>
                <a:gd name="connsiteX18" fmla="*/ 121443 w 142875"/>
                <a:gd name="connsiteY18" fmla="*/ 90488 h 169069"/>
                <a:gd name="connsiteX19" fmla="*/ 88106 w 142875"/>
                <a:gd name="connsiteY19" fmla="*/ 83344 h 169069"/>
                <a:gd name="connsiteX20" fmla="*/ 71437 w 142875"/>
                <a:gd name="connsiteY20" fmla="*/ 95250 h 169069"/>
                <a:gd name="connsiteX21" fmla="*/ 57150 w 142875"/>
                <a:gd name="connsiteY21" fmla="*/ 76200 h 169069"/>
                <a:gd name="connsiteX22" fmla="*/ 64293 w 142875"/>
                <a:gd name="connsiteY22" fmla="*/ 64294 h 169069"/>
                <a:gd name="connsiteX23" fmla="*/ 47625 w 142875"/>
                <a:gd name="connsiteY23" fmla="*/ 69057 h 169069"/>
                <a:gd name="connsiteX24" fmla="*/ 42862 w 142875"/>
                <a:gd name="connsiteY24" fmla="*/ 57150 h 169069"/>
                <a:gd name="connsiteX25" fmla="*/ 61912 w 142875"/>
                <a:gd name="connsiteY25" fmla="*/ 0 h 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169069">
                  <a:moveTo>
                    <a:pt x="61912" y="0"/>
                  </a:moveTo>
                  <a:lnTo>
                    <a:pt x="19050" y="66675"/>
                  </a:lnTo>
                  <a:lnTo>
                    <a:pt x="0" y="102394"/>
                  </a:lnTo>
                  <a:lnTo>
                    <a:pt x="2381" y="119063"/>
                  </a:lnTo>
                  <a:lnTo>
                    <a:pt x="2381" y="119063"/>
                  </a:lnTo>
                  <a:lnTo>
                    <a:pt x="21431" y="145257"/>
                  </a:lnTo>
                  <a:lnTo>
                    <a:pt x="64293" y="140494"/>
                  </a:lnTo>
                  <a:lnTo>
                    <a:pt x="64293" y="126207"/>
                  </a:lnTo>
                  <a:lnTo>
                    <a:pt x="83343" y="147638"/>
                  </a:lnTo>
                  <a:lnTo>
                    <a:pt x="97631" y="142875"/>
                  </a:lnTo>
                  <a:lnTo>
                    <a:pt x="88106" y="166688"/>
                  </a:lnTo>
                  <a:lnTo>
                    <a:pt x="121443" y="145257"/>
                  </a:lnTo>
                  <a:lnTo>
                    <a:pt x="142875" y="169069"/>
                  </a:lnTo>
                  <a:lnTo>
                    <a:pt x="140493" y="147638"/>
                  </a:lnTo>
                  <a:lnTo>
                    <a:pt x="130968" y="133350"/>
                  </a:lnTo>
                  <a:lnTo>
                    <a:pt x="121443" y="123825"/>
                  </a:lnTo>
                  <a:lnTo>
                    <a:pt x="130968" y="109538"/>
                  </a:lnTo>
                  <a:lnTo>
                    <a:pt x="111918" y="116682"/>
                  </a:lnTo>
                  <a:lnTo>
                    <a:pt x="121443" y="90488"/>
                  </a:lnTo>
                  <a:lnTo>
                    <a:pt x="88106" y="83344"/>
                  </a:lnTo>
                  <a:lnTo>
                    <a:pt x="71437" y="95250"/>
                  </a:lnTo>
                  <a:lnTo>
                    <a:pt x="57150" y="76200"/>
                  </a:lnTo>
                  <a:lnTo>
                    <a:pt x="64293" y="64294"/>
                  </a:lnTo>
                  <a:lnTo>
                    <a:pt x="47625" y="69057"/>
                  </a:lnTo>
                  <a:lnTo>
                    <a:pt x="42862" y="57150"/>
                  </a:lnTo>
                  <a:lnTo>
                    <a:pt x="61912"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7" name="Freeform: Shape 18">
              <a:extLst>
                <a:ext uri="{FF2B5EF4-FFF2-40B4-BE49-F238E27FC236}">
                  <a16:creationId xmlns:a16="http://schemas.microsoft.com/office/drawing/2014/main" id="{6877FFD6-696D-66CD-CE00-3C85D440D1CF}"/>
                </a:ext>
              </a:extLst>
            </p:cNvPr>
            <p:cNvSpPr/>
            <p:nvPr/>
          </p:nvSpPr>
          <p:spPr bwMode="auto">
            <a:xfrm>
              <a:off x="2655094" y="3426619"/>
              <a:ext cx="104775" cy="83344"/>
            </a:xfrm>
            <a:custGeom>
              <a:avLst/>
              <a:gdLst>
                <a:gd name="connsiteX0" fmla="*/ 104775 w 104775"/>
                <a:gd name="connsiteY0" fmla="*/ 11906 h 83344"/>
                <a:gd name="connsiteX1" fmla="*/ 40481 w 104775"/>
                <a:gd name="connsiteY1" fmla="*/ 45244 h 83344"/>
                <a:gd name="connsiteX2" fmla="*/ 2381 w 104775"/>
                <a:gd name="connsiteY2" fmla="*/ 83344 h 83344"/>
                <a:gd name="connsiteX3" fmla="*/ 0 w 104775"/>
                <a:gd name="connsiteY3" fmla="*/ 42862 h 83344"/>
                <a:gd name="connsiteX4" fmla="*/ 35719 w 104775"/>
                <a:gd name="connsiteY4" fmla="*/ 26194 h 83344"/>
                <a:gd name="connsiteX5" fmla="*/ 54769 w 104775"/>
                <a:gd name="connsiteY5" fmla="*/ 0 h 83344"/>
                <a:gd name="connsiteX6" fmla="*/ 104775 w 104775"/>
                <a:gd name="connsiteY6" fmla="*/ 11906 h 8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83344">
                  <a:moveTo>
                    <a:pt x="104775" y="11906"/>
                  </a:moveTo>
                  <a:lnTo>
                    <a:pt x="40481" y="45244"/>
                  </a:lnTo>
                  <a:lnTo>
                    <a:pt x="2381" y="83344"/>
                  </a:lnTo>
                  <a:lnTo>
                    <a:pt x="0" y="42862"/>
                  </a:lnTo>
                  <a:lnTo>
                    <a:pt x="35719" y="26194"/>
                  </a:lnTo>
                  <a:lnTo>
                    <a:pt x="54769" y="0"/>
                  </a:lnTo>
                  <a:lnTo>
                    <a:pt x="104775" y="11906"/>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8" name="Freeform: Shape 19">
              <a:extLst>
                <a:ext uri="{FF2B5EF4-FFF2-40B4-BE49-F238E27FC236}">
                  <a16:creationId xmlns:a16="http://schemas.microsoft.com/office/drawing/2014/main" id="{5936E7BC-1C94-FBB4-8617-681E574D2DF4}"/>
                </a:ext>
              </a:extLst>
            </p:cNvPr>
            <p:cNvSpPr/>
            <p:nvPr/>
          </p:nvSpPr>
          <p:spPr bwMode="auto">
            <a:xfrm>
              <a:off x="2121694" y="2526506"/>
              <a:ext cx="171450" cy="145257"/>
            </a:xfrm>
            <a:custGeom>
              <a:avLst/>
              <a:gdLst>
                <a:gd name="connsiteX0" fmla="*/ 33337 w 171450"/>
                <a:gd name="connsiteY0" fmla="*/ 0 h 145257"/>
                <a:gd name="connsiteX1" fmla="*/ 26194 w 171450"/>
                <a:gd name="connsiteY1" fmla="*/ 54769 h 145257"/>
                <a:gd name="connsiteX2" fmla="*/ 23812 w 171450"/>
                <a:gd name="connsiteY2" fmla="*/ 83344 h 145257"/>
                <a:gd name="connsiteX3" fmla="*/ 0 w 171450"/>
                <a:gd name="connsiteY3" fmla="*/ 119063 h 145257"/>
                <a:gd name="connsiteX4" fmla="*/ 38100 w 171450"/>
                <a:gd name="connsiteY4" fmla="*/ 104775 h 145257"/>
                <a:gd name="connsiteX5" fmla="*/ 57150 w 171450"/>
                <a:gd name="connsiteY5" fmla="*/ 145257 h 145257"/>
                <a:gd name="connsiteX6" fmla="*/ 90487 w 171450"/>
                <a:gd name="connsiteY6" fmla="*/ 109538 h 145257"/>
                <a:gd name="connsiteX7" fmla="*/ 90487 w 171450"/>
                <a:gd name="connsiteY7" fmla="*/ 80963 h 145257"/>
                <a:gd name="connsiteX8" fmla="*/ 111919 w 171450"/>
                <a:gd name="connsiteY8" fmla="*/ 90488 h 145257"/>
                <a:gd name="connsiteX9" fmla="*/ 138112 w 171450"/>
                <a:gd name="connsiteY9" fmla="*/ 109538 h 145257"/>
                <a:gd name="connsiteX10" fmla="*/ 154781 w 171450"/>
                <a:gd name="connsiteY10" fmla="*/ 126207 h 145257"/>
                <a:gd name="connsiteX11" fmla="*/ 171450 w 171450"/>
                <a:gd name="connsiteY11" fmla="*/ 114300 h 145257"/>
                <a:gd name="connsiteX12" fmla="*/ 159544 w 171450"/>
                <a:gd name="connsiteY12" fmla="*/ 95250 h 145257"/>
                <a:gd name="connsiteX13" fmla="*/ 138112 w 171450"/>
                <a:gd name="connsiteY13" fmla="*/ 95250 h 145257"/>
                <a:gd name="connsiteX14" fmla="*/ 126206 w 171450"/>
                <a:gd name="connsiteY14" fmla="*/ 66675 h 145257"/>
                <a:gd name="connsiteX15" fmla="*/ 90487 w 171450"/>
                <a:gd name="connsiteY15" fmla="*/ 40482 h 145257"/>
                <a:gd name="connsiteX16" fmla="*/ 71437 w 171450"/>
                <a:gd name="connsiteY16" fmla="*/ 33338 h 145257"/>
                <a:gd name="connsiteX17" fmla="*/ 33337 w 171450"/>
                <a:gd name="connsiteY17" fmla="*/ 0 h 14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450" h="145257">
                  <a:moveTo>
                    <a:pt x="33337" y="0"/>
                  </a:moveTo>
                  <a:lnTo>
                    <a:pt x="26194" y="54769"/>
                  </a:lnTo>
                  <a:lnTo>
                    <a:pt x="23812" y="83344"/>
                  </a:lnTo>
                  <a:lnTo>
                    <a:pt x="0" y="119063"/>
                  </a:lnTo>
                  <a:lnTo>
                    <a:pt x="38100" y="104775"/>
                  </a:lnTo>
                  <a:lnTo>
                    <a:pt x="57150" y="145257"/>
                  </a:lnTo>
                  <a:lnTo>
                    <a:pt x="90487" y="109538"/>
                  </a:lnTo>
                  <a:lnTo>
                    <a:pt x="90487" y="80963"/>
                  </a:lnTo>
                  <a:lnTo>
                    <a:pt x="111919" y="90488"/>
                  </a:lnTo>
                  <a:lnTo>
                    <a:pt x="138112" y="109538"/>
                  </a:lnTo>
                  <a:lnTo>
                    <a:pt x="154781" y="126207"/>
                  </a:lnTo>
                  <a:lnTo>
                    <a:pt x="171450" y="114300"/>
                  </a:lnTo>
                  <a:lnTo>
                    <a:pt x="159544" y="95250"/>
                  </a:lnTo>
                  <a:lnTo>
                    <a:pt x="138112" y="95250"/>
                  </a:lnTo>
                  <a:lnTo>
                    <a:pt x="126206" y="66675"/>
                  </a:lnTo>
                  <a:lnTo>
                    <a:pt x="90487" y="40482"/>
                  </a:lnTo>
                  <a:lnTo>
                    <a:pt x="71437" y="33338"/>
                  </a:lnTo>
                  <a:lnTo>
                    <a:pt x="33337"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9" name="Freeform: Shape 20">
              <a:extLst>
                <a:ext uri="{FF2B5EF4-FFF2-40B4-BE49-F238E27FC236}">
                  <a16:creationId xmlns:a16="http://schemas.microsoft.com/office/drawing/2014/main" id="{0F0CEEE6-B7EC-3008-1A12-63931772602E}"/>
                </a:ext>
              </a:extLst>
            </p:cNvPr>
            <p:cNvSpPr/>
            <p:nvPr/>
          </p:nvSpPr>
          <p:spPr bwMode="auto">
            <a:xfrm>
              <a:off x="2057400" y="1945481"/>
              <a:ext cx="695325" cy="785813"/>
            </a:xfrm>
            <a:custGeom>
              <a:avLst/>
              <a:gdLst>
                <a:gd name="connsiteX0" fmla="*/ 109538 w 695325"/>
                <a:gd name="connsiteY0" fmla="*/ 0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09538 w 695325"/>
                <a:gd name="connsiteY149" fmla="*/ 0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14300 w 695325"/>
                <a:gd name="connsiteY149"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9069 w 695325"/>
                <a:gd name="connsiteY149" fmla="*/ 52388 h 785813"/>
                <a:gd name="connsiteX150" fmla="*/ 114300 w 695325"/>
                <a:gd name="connsiteY150"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1926 w 695325"/>
                <a:gd name="connsiteY149" fmla="*/ 23813 h 785813"/>
                <a:gd name="connsiteX150" fmla="*/ 114300 w 695325"/>
                <a:gd name="connsiteY150"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1926 w 695325"/>
                <a:gd name="connsiteY149" fmla="*/ 23813 h 785813"/>
                <a:gd name="connsiteX150" fmla="*/ 150019 w 695325"/>
                <a:gd name="connsiteY150" fmla="*/ 57150 h 785813"/>
                <a:gd name="connsiteX151" fmla="*/ 114300 w 695325"/>
                <a:gd name="connsiteY151"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1926 w 695325"/>
                <a:gd name="connsiteY149" fmla="*/ 23813 h 785813"/>
                <a:gd name="connsiteX150" fmla="*/ 147638 w 695325"/>
                <a:gd name="connsiteY150" fmla="*/ 33338 h 785813"/>
                <a:gd name="connsiteX151" fmla="*/ 114300 w 695325"/>
                <a:gd name="connsiteY151" fmla="*/ 223837 h 785813"/>
                <a:gd name="connsiteX0" fmla="*/ 114300 w 695325"/>
                <a:gd name="connsiteY0" fmla="*/ 223837 h 785813"/>
                <a:gd name="connsiteX1" fmla="*/ 140494 w 695325"/>
                <a:gd name="connsiteY1" fmla="*/ 78582 h 785813"/>
                <a:gd name="connsiteX2" fmla="*/ 54769 w 695325"/>
                <a:gd name="connsiteY2" fmla="*/ 4763 h 785813"/>
                <a:gd name="connsiteX3" fmla="*/ 21431 w 695325"/>
                <a:gd name="connsiteY3" fmla="*/ 38100 h 785813"/>
                <a:gd name="connsiteX4" fmla="*/ 21431 w 695325"/>
                <a:gd name="connsiteY4" fmla="*/ 69057 h 785813"/>
                <a:gd name="connsiteX5" fmla="*/ 11906 w 695325"/>
                <a:gd name="connsiteY5" fmla="*/ 88107 h 785813"/>
                <a:gd name="connsiteX6" fmla="*/ 7144 w 695325"/>
                <a:gd name="connsiteY6" fmla="*/ 126207 h 785813"/>
                <a:gd name="connsiteX7" fmla="*/ 7144 w 695325"/>
                <a:gd name="connsiteY7" fmla="*/ 126207 h 785813"/>
                <a:gd name="connsiteX8" fmla="*/ 0 w 695325"/>
                <a:gd name="connsiteY8" fmla="*/ 145257 h 785813"/>
                <a:gd name="connsiteX9" fmla="*/ 0 w 695325"/>
                <a:gd name="connsiteY9" fmla="*/ 190500 h 785813"/>
                <a:gd name="connsiteX10" fmla="*/ 38100 w 695325"/>
                <a:gd name="connsiteY10" fmla="*/ 200025 h 785813"/>
                <a:gd name="connsiteX11" fmla="*/ 64294 w 695325"/>
                <a:gd name="connsiteY11" fmla="*/ 219075 h 785813"/>
                <a:gd name="connsiteX12" fmla="*/ 66675 w 695325"/>
                <a:gd name="connsiteY12" fmla="*/ 233363 h 785813"/>
                <a:gd name="connsiteX13" fmla="*/ 35719 w 695325"/>
                <a:gd name="connsiteY13" fmla="*/ 228600 h 785813"/>
                <a:gd name="connsiteX14" fmla="*/ 9525 w 695325"/>
                <a:gd name="connsiteY14" fmla="*/ 216694 h 785813"/>
                <a:gd name="connsiteX15" fmla="*/ 47625 w 695325"/>
                <a:gd name="connsiteY15" fmla="*/ 276225 h 785813"/>
                <a:gd name="connsiteX16" fmla="*/ 76200 w 695325"/>
                <a:gd name="connsiteY16" fmla="*/ 257175 h 785813"/>
                <a:gd name="connsiteX17" fmla="*/ 102394 w 695325"/>
                <a:gd name="connsiteY17" fmla="*/ 288132 h 785813"/>
                <a:gd name="connsiteX18" fmla="*/ 147638 w 695325"/>
                <a:gd name="connsiteY18" fmla="*/ 300038 h 785813"/>
                <a:gd name="connsiteX19" fmla="*/ 188119 w 695325"/>
                <a:gd name="connsiteY19" fmla="*/ 307182 h 785813"/>
                <a:gd name="connsiteX20" fmla="*/ 209550 w 695325"/>
                <a:gd name="connsiteY20" fmla="*/ 295275 h 785813"/>
                <a:gd name="connsiteX21" fmla="*/ 197644 w 695325"/>
                <a:gd name="connsiteY21" fmla="*/ 285750 h 785813"/>
                <a:gd name="connsiteX22" fmla="*/ 219075 w 695325"/>
                <a:gd name="connsiteY22" fmla="*/ 285750 h 785813"/>
                <a:gd name="connsiteX23" fmla="*/ 247650 w 695325"/>
                <a:gd name="connsiteY23" fmla="*/ 314325 h 785813"/>
                <a:gd name="connsiteX24" fmla="*/ 266700 w 695325"/>
                <a:gd name="connsiteY24" fmla="*/ 292894 h 785813"/>
                <a:gd name="connsiteX25" fmla="*/ 252413 w 695325"/>
                <a:gd name="connsiteY25" fmla="*/ 266700 h 785813"/>
                <a:gd name="connsiteX26" fmla="*/ 266700 w 695325"/>
                <a:gd name="connsiteY26" fmla="*/ 261938 h 785813"/>
                <a:gd name="connsiteX27" fmla="*/ 345281 w 695325"/>
                <a:gd name="connsiteY27" fmla="*/ 342900 h 785813"/>
                <a:gd name="connsiteX28" fmla="*/ 352425 w 695325"/>
                <a:gd name="connsiteY28" fmla="*/ 357188 h 785813"/>
                <a:gd name="connsiteX29" fmla="*/ 330994 w 695325"/>
                <a:gd name="connsiteY29" fmla="*/ 383382 h 785813"/>
                <a:gd name="connsiteX30" fmla="*/ 373856 w 695325"/>
                <a:gd name="connsiteY30" fmla="*/ 371475 h 785813"/>
                <a:gd name="connsiteX31" fmla="*/ 395288 w 695325"/>
                <a:gd name="connsiteY31" fmla="*/ 371475 h 785813"/>
                <a:gd name="connsiteX32" fmla="*/ 381000 w 695325"/>
                <a:gd name="connsiteY32" fmla="*/ 388144 h 785813"/>
                <a:gd name="connsiteX33" fmla="*/ 395288 w 695325"/>
                <a:gd name="connsiteY33" fmla="*/ 397669 h 785813"/>
                <a:gd name="connsiteX34" fmla="*/ 421481 w 695325"/>
                <a:gd name="connsiteY34" fmla="*/ 426244 h 785813"/>
                <a:gd name="connsiteX35" fmla="*/ 438150 w 695325"/>
                <a:gd name="connsiteY35" fmla="*/ 461963 h 785813"/>
                <a:gd name="connsiteX36" fmla="*/ 440531 w 695325"/>
                <a:gd name="connsiteY36" fmla="*/ 492919 h 785813"/>
                <a:gd name="connsiteX37" fmla="*/ 423863 w 695325"/>
                <a:gd name="connsiteY37" fmla="*/ 511969 h 785813"/>
                <a:gd name="connsiteX38" fmla="*/ 423863 w 695325"/>
                <a:gd name="connsiteY38" fmla="*/ 535782 h 785813"/>
                <a:gd name="connsiteX39" fmla="*/ 402431 w 695325"/>
                <a:gd name="connsiteY39" fmla="*/ 535782 h 785813"/>
                <a:gd name="connsiteX40" fmla="*/ 383381 w 695325"/>
                <a:gd name="connsiteY40" fmla="*/ 547688 h 785813"/>
                <a:gd name="connsiteX41" fmla="*/ 407194 w 695325"/>
                <a:gd name="connsiteY41" fmla="*/ 583407 h 785813"/>
                <a:gd name="connsiteX42" fmla="*/ 395288 w 695325"/>
                <a:gd name="connsiteY42" fmla="*/ 611982 h 785813"/>
                <a:gd name="connsiteX43" fmla="*/ 359569 w 695325"/>
                <a:gd name="connsiteY43" fmla="*/ 611982 h 785813"/>
                <a:gd name="connsiteX44" fmla="*/ 328613 w 695325"/>
                <a:gd name="connsiteY44" fmla="*/ 609600 h 785813"/>
                <a:gd name="connsiteX45" fmla="*/ 309563 w 695325"/>
                <a:gd name="connsiteY45" fmla="*/ 597694 h 785813"/>
                <a:gd name="connsiteX46" fmla="*/ 297656 w 695325"/>
                <a:gd name="connsiteY46" fmla="*/ 621507 h 785813"/>
                <a:gd name="connsiteX47" fmla="*/ 297656 w 695325"/>
                <a:gd name="connsiteY47" fmla="*/ 645319 h 785813"/>
                <a:gd name="connsiteX48" fmla="*/ 330994 w 695325"/>
                <a:gd name="connsiteY48" fmla="*/ 661988 h 785813"/>
                <a:gd name="connsiteX49" fmla="*/ 354806 w 695325"/>
                <a:gd name="connsiteY49" fmla="*/ 642938 h 785813"/>
                <a:gd name="connsiteX50" fmla="*/ 371475 w 695325"/>
                <a:gd name="connsiteY50" fmla="*/ 638175 h 785813"/>
                <a:gd name="connsiteX51" fmla="*/ 378619 w 695325"/>
                <a:gd name="connsiteY51" fmla="*/ 628650 h 785813"/>
                <a:gd name="connsiteX52" fmla="*/ 400050 w 695325"/>
                <a:gd name="connsiteY52" fmla="*/ 640557 h 785813"/>
                <a:gd name="connsiteX53" fmla="*/ 414338 w 695325"/>
                <a:gd name="connsiteY53" fmla="*/ 659607 h 785813"/>
                <a:gd name="connsiteX54" fmla="*/ 438150 w 695325"/>
                <a:gd name="connsiteY54" fmla="*/ 688182 h 785813"/>
                <a:gd name="connsiteX55" fmla="*/ 452438 w 695325"/>
                <a:gd name="connsiteY55" fmla="*/ 688182 h 785813"/>
                <a:gd name="connsiteX56" fmla="*/ 464344 w 695325"/>
                <a:gd name="connsiteY56" fmla="*/ 704850 h 785813"/>
                <a:gd name="connsiteX57" fmla="*/ 450056 w 695325"/>
                <a:gd name="connsiteY57" fmla="*/ 714375 h 785813"/>
                <a:gd name="connsiteX58" fmla="*/ 481013 w 695325"/>
                <a:gd name="connsiteY58" fmla="*/ 740569 h 785813"/>
                <a:gd name="connsiteX59" fmla="*/ 497681 w 695325"/>
                <a:gd name="connsiteY59" fmla="*/ 738188 h 785813"/>
                <a:gd name="connsiteX60" fmla="*/ 526256 w 695325"/>
                <a:gd name="connsiteY60" fmla="*/ 752475 h 785813"/>
                <a:gd name="connsiteX61" fmla="*/ 566738 w 695325"/>
                <a:gd name="connsiteY61" fmla="*/ 783432 h 785813"/>
                <a:gd name="connsiteX62" fmla="*/ 578644 w 695325"/>
                <a:gd name="connsiteY62" fmla="*/ 785813 h 785813"/>
                <a:gd name="connsiteX63" fmla="*/ 588169 w 695325"/>
                <a:gd name="connsiteY63" fmla="*/ 776288 h 785813"/>
                <a:gd name="connsiteX64" fmla="*/ 566738 w 695325"/>
                <a:gd name="connsiteY64" fmla="*/ 762000 h 785813"/>
                <a:gd name="connsiteX65" fmla="*/ 535781 w 695325"/>
                <a:gd name="connsiteY65" fmla="*/ 733425 h 785813"/>
                <a:gd name="connsiteX66" fmla="*/ 523875 w 695325"/>
                <a:gd name="connsiteY66" fmla="*/ 697707 h 785813"/>
                <a:gd name="connsiteX67" fmla="*/ 531019 w 695325"/>
                <a:gd name="connsiteY67" fmla="*/ 685800 h 785813"/>
                <a:gd name="connsiteX68" fmla="*/ 557213 w 695325"/>
                <a:gd name="connsiteY68" fmla="*/ 711994 h 785813"/>
                <a:gd name="connsiteX69" fmla="*/ 597694 w 695325"/>
                <a:gd name="connsiteY69" fmla="*/ 733425 h 785813"/>
                <a:gd name="connsiteX70" fmla="*/ 619125 w 695325"/>
                <a:gd name="connsiteY70" fmla="*/ 742950 h 785813"/>
                <a:gd name="connsiteX71" fmla="*/ 611981 w 695325"/>
                <a:gd name="connsiteY71" fmla="*/ 716757 h 785813"/>
                <a:gd name="connsiteX72" fmla="*/ 623888 w 695325"/>
                <a:gd name="connsiteY72" fmla="*/ 707232 h 785813"/>
                <a:gd name="connsiteX73" fmla="*/ 619125 w 695325"/>
                <a:gd name="connsiteY73" fmla="*/ 683419 h 785813"/>
                <a:gd name="connsiteX74" fmla="*/ 602456 w 695325"/>
                <a:gd name="connsiteY74" fmla="*/ 664369 h 785813"/>
                <a:gd name="connsiteX75" fmla="*/ 607219 w 695325"/>
                <a:gd name="connsiteY75" fmla="*/ 647700 h 785813"/>
                <a:gd name="connsiteX76" fmla="*/ 592931 w 695325"/>
                <a:gd name="connsiteY76" fmla="*/ 640557 h 785813"/>
                <a:gd name="connsiteX77" fmla="*/ 585788 w 695325"/>
                <a:gd name="connsiteY77" fmla="*/ 628650 h 785813"/>
                <a:gd name="connsiteX78" fmla="*/ 564356 w 695325"/>
                <a:gd name="connsiteY78" fmla="*/ 623888 h 785813"/>
                <a:gd name="connsiteX79" fmla="*/ 550069 w 695325"/>
                <a:gd name="connsiteY79" fmla="*/ 588169 h 785813"/>
                <a:gd name="connsiteX80" fmla="*/ 540544 w 695325"/>
                <a:gd name="connsiteY80" fmla="*/ 581025 h 785813"/>
                <a:gd name="connsiteX81" fmla="*/ 550069 w 695325"/>
                <a:gd name="connsiteY81" fmla="*/ 561975 h 785813"/>
                <a:gd name="connsiteX82" fmla="*/ 545306 w 695325"/>
                <a:gd name="connsiteY82" fmla="*/ 547688 h 785813"/>
                <a:gd name="connsiteX83" fmla="*/ 540544 w 695325"/>
                <a:gd name="connsiteY83" fmla="*/ 523875 h 785813"/>
                <a:gd name="connsiteX84" fmla="*/ 571500 w 695325"/>
                <a:gd name="connsiteY84" fmla="*/ 519113 h 785813"/>
                <a:gd name="connsiteX85" fmla="*/ 595313 w 695325"/>
                <a:gd name="connsiteY85" fmla="*/ 550069 h 785813"/>
                <a:gd name="connsiteX86" fmla="*/ 626269 w 695325"/>
                <a:gd name="connsiteY86" fmla="*/ 569119 h 785813"/>
                <a:gd name="connsiteX87" fmla="*/ 631031 w 695325"/>
                <a:gd name="connsiteY87" fmla="*/ 592932 h 785813"/>
                <a:gd name="connsiteX88" fmla="*/ 659606 w 695325"/>
                <a:gd name="connsiteY88" fmla="*/ 611982 h 785813"/>
                <a:gd name="connsiteX89" fmla="*/ 650081 w 695325"/>
                <a:gd name="connsiteY89" fmla="*/ 576263 h 785813"/>
                <a:gd name="connsiteX90" fmla="*/ 669131 w 695325"/>
                <a:gd name="connsiteY90" fmla="*/ 576263 h 785813"/>
                <a:gd name="connsiteX91" fmla="*/ 683419 w 695325"/>
                <a:gd name="connsiteY91" fmla="*/ 554832 h 785813"/>
                <a:gd name="connsiteX92" fmla="*/ 671513 w 695325"/>
                <a:gd name="connsiteY92" fmla="*/ 535782 h 785813"/>
                <a:gd name="connsiteX93" fmla="*/ 695325 w 695325"/>
                <a:gd name="connsiteY93" fmla="*/ 528638 h 785813"/>
                <a:gd name="connsiteX94" fmla="*/ 676275 w 695325"/>
                <a:gd name="connsiteY94" fmla="*/ 516732 h 785813"/>
                <a:gd name="connsiteX95" fmla="*/ 645319 w 695325"/>
                <a:gd name="connsiteY95" fmla="*/ 511969 h 785813"/>
                <a:gd name="connsiteX96" fmla="*/ 652463 w 695325"/>
                <a:gd name="connsiteY96" fmla="*/ 483394 h 785813"/>
                <a:gd name="connsiteX97" fmla="*/ 631031 w 695325"/>
                <a:gd name="connsiteY97" fmla="*/ 488157 h 785813"/>
                <a:gd name="connsiteX98" fmla="*/ 631031 w 695325"/>
                <a:gd name="connsiteY98" fmla="*/ 461963 h 785813"/>
                <a:gd name="connsiteX99" fmla="*/ 609600 w 695325"/>
                <a:gd name="connsiteY99" fmla="*/ 452438 h 785813"/>
                <a:gd name="connsiteX100" fmla="*/ 602456 w 695325"/>
                <a:gd name="connsiteY100" fmla="*/ 435769 h 785813"/>
                <a:gd name="connsiteX101" fmla="*/ 585788 w 695325"/>
                <a:gd name="connsiteY101" fmla="*/ 447675 h 785813"/>
                <a:gd name="connsiteX102" fmla="*/ 576263 w 695325"/>
                <a:gd name="connsiteY102" fmla="*/ 423863 h 785813"/>
                <a:gd name="connsiteX103" fmla="*/ 545306 w 695325"/>
                <a:gd name="connsiteY103" fmla="*/ 400050 h 785813"/>
                <a:gd name="connsiteX104" fmla="*/ 526256 w 695325"/>
                <a:gd name="connsiteY104" fmla="*/ 400050 h 785813"/>
                <a:gd name="connsiteX105" fmla="*/ 540544 w 695325"/>
                <a:gd name="connsiteY105" fmla="*/ 381000 h 785813"/>
                <a:gd name="connsiteX106" fmla="*/ 540544 w 695325"/>
                <a:gd name="connsiteY106" fmla="*/ 359569 h 785813"/>
                <a:gd name="connsiteX107" fmla="*/ 535781 w 695325"/>
                <a:gd name="connsiteY107" fmla="*/ 352425 h 785813"/>
                <a:gd name="connsiteX108" fmla="*/ 578644 w 695325"/>
                <a:gd name="connsiteY108" fmla="*/ 364332 h 785813"/>
                <a:gd name="connsiteX109" fmla="*/ 566738 w 695325"/>
                <a:gd name="connsiteY109" fmla="*/ 347663 h 785813"/>
                <a:gd name="connsiteX110" fmla="*/ 528638 w 695325"/>
                <a:gd name="connsiteY110" fmla="*/ 335757 h 785813"/>
                <a:gd name="connsiteX111" fmla="*/ 519113 w 695325"/>
                <a:gd name="connsiteY111" fmla="*/ 321469 h 785813"/>
                <a:gd name="connsiteX112" fmla="*/ 557213 w 695325"/>
                <a:gd name="connsiteY112" fmla="*/ 307182 h 785813"/>
                <a:gd name="connsiteX113" fmla="*/ 545306 w 695325"/>
                <a:gd name="connsiteY113" fmla="*/ 280988 h 785813"/>
                <a:gd name="connsiteX114" fmla="*/ 538163 w 695325"/>
                <a:gd name="connsiteY114" fmla="*/ 297657 h 785813"/>
                <a:gd name="connsiteX115" fmla="*/ 514350 w 695325"/>
                <a:gd name="connsiteY115" fmla="*/ 309563 h 785813"/>
                <a:gd name="connsiteX116" fmla="*/ 507206 w 695325"/>
                <a:gd name="connsiteY116" fmla="*/ 288132 h 785813"/>
                <a:gd name="connsiteX117" fmla="*/ 500063 w 695325"/>
                <a:gd name="connsiteY117" fmla="*/ 278607 h 785813"/>
                <a:gd name="connsiteX118" fmla="*/ 523875 w 695325"/>
                <a:gd name="connsiteY118" fmla="*/ 259557 h 785813"/>
                <a:gd name="connsiteX119" fmla="*/ 504825 w 695325"/>
                <a:gd name="connsiteY119" fmla="*/ 242888 h 785813"/>
                <a:gd name="connsiteX120" fmla="*/ 485775 w 695325"/>
                <a:gd name="connsiteY120" fmla="*/ 254794 h 785813"/>
                <a:gd name="connsiteX121" fmla="*/ 473869 w 695325"/>
                <a:gd name="connsiteY121" fmla="*/ 240507 h 785813"/>
                <a:gd name="connsiteX122" fmla="*/ 471488 w 695325"/>
                <a:gd name="connsiteY122" fmla="*/ 223838 h 785813"/>
                <a:gd name="connsiteX123" fmla="*/ 452438 w 695325"/>
                <a:gd name="connsiteY123" fmla="*/ 230982 h 785813"/>
                <a:gd name="connsiteX124" fmla="*/ 450056 w 695325"/>
                <a:gd name="connsiteY124" fmla="*/ 214313 h 785813"/>
                <a:gd name="connsiteX125" fmla="*/ 457200 w 695325"/>
                <a:gd name="connsiteY125" fmla="*/ 202407 h 785813"/>
                <a:gd name="connsiteX126" fmla="*/ 433388 w 695325"/>
                <a:gd name="connsiteY126" fmla="*/ 171450 h 785813"/>
                <a:gd name="connsiteX127" fmla="*/ 423863 w 695325"/>
                <a:gd name="connsiteY127" fmla="*/ 190500 h 785813"/>
                <a:gd name="connsiteX128" fmla="*/ 416719 w 695325"/>
                <a:gd name="connsiteY128" fmla="*/ 207169 h 785813"/>
                <a:gd name="connsiteX129" fmla="*/ 397669 w 695325"/>
                <a:gd name="connsiteY129" fmla="*/ 192882 h 785813"/>
                <a:gd name="connsiteX130" fmla="*/ 395288 w 695325"/>
                <a:gd name="connsiteY130" fmla="*/ 166688 h 785813"/>
                <a:gd name="connsiteX131" fmla="*/ 383381 w 695325"/>
                <a:gd name="connsiteY131" fmla="*/ 180975 h 785813"/>
                <a:gd name="connsiteX132" fmla="*/ 376238 w 695325"/>
                <a:gd name="connsiteY132" fmla="*/ 166688 h 785813"/>
                <a:gd name="connsiteX133" fmla="*/ 376238 w 695325"/>
                <a:gd name="connsiteY133" fmla="*/ 147638 h 785813"/>
                <a:gd name="connsiteX134" fmla="*/ 364331 w 695325"/>
                <a:gd name="connsiteY134" fmla="*/ 142875 h 785813"/>
                <a:gd name="connsiteX135" fmla="*/ 364331 w 695325"/>
                <a:gd name="connsiteY135" fmla="*/ 116682 h 785813"/>
                <a:gd name="connsiteX136" fmla="*/ 309563 w 695325"/>
                <a:gd name="connsiteY136" fmla="*/ 90488 h 785813"/>
                <a:gd name="connsiteX137" fmla="*/ 288131 w 695325"/>
                <a:gd name="connsiteY137" fmla="*/ 97632 h 785813"/>
                <a:gd name="connsiteX138" fmla="*/ 292894 w 695325"/>
                <a:gd name="connsiteY138" fmla="*/ 123825 h 785813"/>
                <a:gd name="connsiteX139" fmla="*/ 273844 w 695325"/>
                <a:gd name="connsiteY139" fmla="*/ 126207 h 785813"/>
                <a:gd name="connsiteX140" fmla="*/ 259556 w 695325"/>
                <a:gd name="connsiteY140" fmla="*/ 121444 h 785813"/>
                <a:gd name="connsiteX141" fmla="*/ 247650 w 695325"/>
                <a:gd name="connsiteY141" fmla="*/ 140494 h 785813"/>
                <a:gd name="connsiteX142" fmla="*/ 223838 w 695325"/>
                <a:gd name="connsiteY142" fmla="*/ 152400 h 785813"/>
                <a:gd name="connsiteX143" fmla="*/ 221456 w 695325"/>
                <a:gd name="connsiteY143" fmla="*/ 130969 h 785813"/>
                <a:gd name="connsiteX144" fmla="*/ 223838 w 695325"/>
                <a:gd name="connsiteY144" fmla="*/ 92869 h 785813"/>
                <a:gd name="connsiteX145" fmla="*/ 216694 w 695325"/>
                <a:gd name="connsiteY145" fmla="*/ 66675 h 785813"/>
                <a:gd name="connsiteX146" fmla="*/ 214313 w 695325"/>
                <a:gd name="connsiteY146" fmla="*/ 50007 h 785813"/>
                <a:gd name="connsiteX147" fmla="*/ 204788 w 695325"/>
                <a:gd name="connsiteY147" fmla="*/ 28575 h 785813"/>
                <a:gd name="connsiteX148" fmla="*/ 202406 w 695325"/>
                <a:gd name="connsiteY148" fmla="*/ 0 h 785813"/>
                <a:gd name="connsiteX149" fmla="*/ 183356 w 695325"/>
                <a:gd name="connsiteY149" fmla="*/ 7144 h 785813"/>
                <a:gd name="connsiteX150" fmla="*/ 161926 w 695325"/>
                <a:gd name="connsiteY150" fmla="*/ 23813 h 785813"/>
                <a:gd name="connsiteX151" fmla="*/ 147638 w 695325"/>
                <a:gd name="connsiteY151" fmla="*/ 33338 h 785813"/>
                <a:gd name="connsiteX152" fmla="*/ 114300 w 695325"/>
                <a:gd name="connsiteY152" fmla="*/ 223837 h 785813"/>
                <a:gd name="connsiteX0" fmla="*/ 114300 w 695325"/>
                <a:gd name="connsiteY0" fmla="*/ 223837 h 785813"/>
                <a:gd name="connsiteX1" fmla="*/ 102394 w 695325"/>
                <a:gd name="connsiteY1" fmla="*/ 1 h 785813"/>
                <a:gd name="connsiteX2" fmla="*/ 54769 w 695325"/>
                <a:gd name="connsiteY2" fmla="*/ 4763 h 785813"/>
                <a:gd name="connsiteX3" fmla="*/ 21431 w 695325"/>
                <a:gd name="connsiteY3" fmla="*/ 38100 h 785813"/>
                <a:gd name="connsiteX4" fmla="*/ 21431 w 695325"/>
                <a:gd name="connsiteY4" fmla="*/ 69057 h 785813"/>
                <a:gd name="connsiteX5" fmla="*/ 11906 w 695325"/>
                <a:gd name="connsiteY5" fmla="*/ 88107 h 785813"/>
                <a:gd name="connsiteX6" fmla="*/ 7144 w 695325"/>
                <a:gd name="connsiteY6" fmla="*/ 126207 h 785813"/>
                <a:gd name="connsiteX7" fmla="*/ 7144 w 695325"/>
                <a:gd name="connsiteY7" fmla="*/ 126207 h 785813"/>
                <a:gd name="connsiteX8" fmla="*/ 0 w 695325"/>
                <a:gd name="connsiteY8" fmla="*/ 145257 h 785813"/>
                <a:gd name="connsiteX9" fmla="*/ 0 w 695325"/>
                <a:gd name="connsiteY9" fmla="*/ 190500 h 785813"/>
                <a:gd name="connsiteX10" fmla="*/ 38100 w 695325"/>
                <a:gd name="connsiteY10" fmla="*/ 200025 h 785813"/>
                <a:gd name="connsiteX11" fmla="*/ 64294 w 695325"/>
                <a:gd name="connsiteY11" fmla="*/ 219075 h 785813"/>
                <a:gd name="connsiteX12" fmla="*/ 66675 w 695325"/>
                <a:gd name="connsiteY12" fmla="*/ 233363 h 785813"/>
                <a:gd name="connsiteX13" fmla="*/ 35719 w 695325"/>
                <a:gd name="connsiteY13" fmla="*/ 228600 h 785813"/>
                <a:gd name="connsiteX14" fmla="*/ 9525 w 695325"/>
                <a:gd name="connsiteY14" fmla="*/ 216694 h 785813"/>
                <a:gd name="connsiteX15" fmla="*/ 47625 w 695325"/>
                <a:gd name="connsiteY15" fmla="*/ 276225 h 785813"/>
                <a:gd name="connsiteX16" fmla="*/ 76200 w 695325"/>
                <a:gd name="connsiteY16" fmla="*/ 257175 h 785813"/>
                <a:gd name="connsiteX17" fmla="*/ 102394 w 695325"/>
                <a:gd name="connsiteY17" fmla="*/ 288132 h 785813"/>
                <a:gd name="connsiteX18" fmla="*/ 147638 w 695325"/>
                <a:gd name="connsiteY18" fmla="*/ 300038 h 785813"/>
                <a:gd name="connsiteX19" fmla="*/ 188119 w 695325"/>
                <a:gd name="connsiteY19" fmla="*/ 307182 h 785813"/>
                <a:gd name="connsiteX20" fmla="*/ 209550 w 695325"/>
                <a:gd name="connsiteY20" fmla="*/ 295275 h 785813"/>
                <a:gd name="connsiteX21" fmla="*/ 197644 w 695325"/>
                <a:gd name="connsiteY21" fmla="*/ 285750 h 785813"/>
                <a:gd name="connsiteX22" fmla="*/ 219075 w 695325"/>
                <a:gd name="connsiteY22" fmla="*/ 285750 h 785813"/>
                <a:gd name="connsiteX23" fmla="*/ 247650 w 695325"/>
                <a:gd name="connsiteY23" fmla="*/ 314325 h 785813"/>
                <a:gd name="connsiteX24" fmla="*/ 266700 w 695325"/>
                <a:gd name="connsiteY24" fmla="*/ 292894 h 785813"/>
                <a:gd name="connsiteX25" fmla="*/ 252413 w 695325"/>
                <a:gd name="connsiteY25" fmla="*/ 266700 h 785813"/>
                <a:gd name="connsiteX26" fmla="*/ 266700 w 695325"/>
                <a:gd name="connsiteY26" fmla="*/ 261938 h 785813"/>
                <a:gd name="connsiteX27" fmla="*/ 345281 w 695325"/>
                <a:gd name="connsiteY27" fmla="*/ 342900 h 785813"/>
                <a:gd name="connsiteX28" fmla="*/ 352425 w 695325"/>
                <a:gd name="connsiteY28" fmla="*/ 357188 h 785813"/>
                <a:gd name="connsiteX29" fmla="*/ 330994 w 695325"/>
                <a:gd name="connsiteY29" fmla="*/ 383382 h 785813"/>
                <a:gd name="connsiteX30" fmla="*/ 373856 w 695325"/>
                <a:gd name="connsiteY30" fmla="*/ 371475 h 785813"/>
                <a:gd name="connsiteX31" fmla="*/ 395288 w 695325"/>
                <a:gd name="connsiteY31" fmla="*/ 371475 h 785813"/>
                <a:gd name="connsiteX32" fmla="*/ 381000 w 695325"/>
                <a:gd name="connsiteY32" fmla="*/ 388144 h 785813"/>
                <a:gd name="connsiteX33" fmla="*/ 395288 w 695325"/>
                <a:gd name="connsiteY33" fmla="*/ 397669 h 785813"/>
                <a:gd name="connsiteX34" fmla="*/ 421481 w 695325"/>
                <a:gd name="connsiteY34" fmla="*/ 426244 h 785813"/>
                <a:gd name="connsiteX35" fmla="*/ 438150 w 695325"/>
                <a:gd name="connsiteY35" fmla="*/ 461963 h 785813"/>
                <a:gd name="connsiteX36" fmla="*/ 440531 w 695325"/>
                <a:gd name="connsiteY36" fmla="*/ 492919 h 785813"/>
                <a:gd name="connsiteX37" fmla="*/ 423863 w 695325"/>
                <a:gd name="connsiteY37" fmla="*/ 511969 h 785813"/>
                <a:gd name="connsiteX38" fmla="*/ 423863 w 695325"/>
                <a:gd name="connsiteY38" fmla="*/ 535782 h 785813"/>
                <a:gd name="connsiteX39" fmla="*/ 402431 w 695325"/>
                <a:gd name="connsiteY39" fmla="*/ 535782 h 785813"/>
                <a:gd name="connsiteX40" fmla="*/ 383381 w 695325"/>
                <a:gd name="connsiteY40" fmla="*/ 547688 h 785813"/>
                <a:gd name="connsiteX41" fmla="*/ 407194 w 695325"/>
                <a:gd name="connsiteY41" fmla="*/ 583407 h 785813"/>
                <a:gd name="connsiteX42" fmla="*/ 395288 w 695325"/>
                <a:gd name="connsiteY42" fmla="*/ 611982 h 785813"/>
                <a:gd name="connsiteX43" fmla="*/ 359569 w 695325"/>
                <a:gd name="connsiteY43" fmla="*/ 611982 h 785813"/>
                <a:gd name="connsiteX44" fmla="*/ 328613 w 695325"/>
                <a:gd name="connsiteY44" fmla="*/ 609600 h 785813"/>
                <a:gd name="connsiteX45" fmla="*/ 309563 w 695325"/>
                <a:gd name="connsiteY45" fmla="*/ 597694 h 785813"/>
                <a:gd name="connsiteX46" fmla="*/ 297656 w 695325"/>
                <a:gd name="connsiteY46" fmla="*/ 621507 h 785813"/>
                <a:gd name="connsiteX47" fmla="*/ 297656 w 695325"/>
                <a:gd name="connsiteY47" fmla="*/ 645319 h 785813"/>
                <a:gd name="connsiteX48" fmla="*/ 330994 w 695325"/>
                <a:gd name="connsiteY48" fmla="*/ 661988 h 785813"/>
                <a:gd name="connsiteX49" fmla="*/ 354806 w 695325"/>
                <a:gd name="connsiteY49" fmla="*/ 642938 h 785813"/>
                <a:gd name="connsiteX50" fmla="*/ 371475 w 695325"/>
                <a:gd name="connsiteY50" fmla="*/ 638175 h 785813"/>
                <a:gd name="connsiteX51" fmla="*/ 378619 w 695325"/>
                <a:gd name="connsiteY51" fmla="*/ 628650 h 785813"/>
                <a:gd name="connsiteX52" fmla="*/ 400050 w 695325"/>
                <a:gd name="connsiteY52" fmla="*/ 640557 h 785813"/>
                <a:gd name="connsiteX53" fmla="*/ 414338 w 695325"/>
                <a:gd name="connsiteY53" fmla="*/ 659607 h 785813"/>
                <a:gd name="connsiteX54" fmla="*/ 438150 w 695325"/>
                <a:gd name="connsiteY54" fmla="*/ 688182 h 785813"/>
                <a:gd name="connsiteX55" fmla="*/ 452438 w 695325"/>
                <a:gd name="connsiteY55" fmla="*/ 688182 h 785813"/>
                <a:gd name="connsiteX56" fmla="*/ 464344 w 695325"/>
                <a:gd name="connsiteY56" fmla="*/ 704850 h 785813"/>
                <a:gd name="connsiteX57" fmla="*/ 450056 w 695325"/>
                <a:gd name="connsiteY57" fmla="*/ 714375 h 785813"/>
                <a:gd name="connsiteX58" fmla="*/ 481013 w 695325"/>
                <a:gd name="connsiteY58" fmla="*/ 740569 h 785813"/>
                <a:gd name="connsiteX59" fmla="*/ 497681 w 695325"/>
                <a:gd name="connsiteY59" fmla="*/ 738188 h 785813"/>
                <a:gd name="connsiteX60" fmla="*/ 526256 w 695325"/>
                <a:gd name="connsiteY60" fmla="*/ 752475 h 785813"/>
                <a:gd name="connsiteX61" fmla="*/ 566738 w 695325"/>
                <a:gd name="connsiteY61" fmla="*/ 783432 h 785813"/>
                <a:gd name="connsiteX62" fmla="*/ 578644 w 695325"/>
                <a:gd name="connsiteY62" fmla="*/ 785813 h 785813"/>
                <a:gd name="connsiteX63" fmla="*/ 588169 w 695325"/>
                <a:gd name="connsiteY63" fmla="*/ 776288 h 785813"/>
                <a:gd name="connsiteX64" fmla="*/ 566738 w 695325"/>
                <a:gd name="connsiteY64" fmla="*/ 762000 h 785813"/>
                <a:gd name="connsiteX65" fmla="*/ 535781 w 695325"/>
                <a:gd name="connsiteY65" fmla="*/ 733425 h 785813"/>
                <a:gd name="connsiteX66" fmla="*/ 523875 w 695325"/>
                <a:gd name="connsiteY66" fmla="*/ 697707 h 785813"/>
                <a:gd name="connsiteX67" fmla="*/ 531019 w 695325"/>
                <a:gd name="connsiteY67" fmla="*/ 685800 h 785813"/>
                <a:gd name="connsiteX68" fmla="*/ 557213 w 695325"/>
                <a:gd name="connsiteY68" fmla="*/ 711994 h 785813"/>
                <a:gd name="connsiteX69" fmla="*/ 597694 w 695325"/>
                <a:gd name="connsiteY69" fmla="*/ 733425 h 785813"/>
                <a:gd name="connsiteX70" fmla="*/ 619125 w 695325"/>
                <a:gd name="connsiteY70" fmla="*/ 742950 h 785813"/>
                <a:gd name="connsiteX71" fmla="*/ 611981 w 695325"/>
                <a:gd name="connsiteY71" fmla="*/ 716757 h 785813"/>
                <a:gd name="connsiteX72" fmla="*/ 623888 w 695325"/>
                <a:gd name="connsiteY72" fmla="*/ 707232 h 785813"/>
                <a:gd name="connsiteX73" fmla="*/ 619125 w 695325"/>
                <a:gd name="connsiteY73" fmla="*/ 683419 h 785813"/>
                <a:gd name="connsiteX74" fmla="*/ 602456 w 695325"/>
                <a:gd name="connsiteY74" fmla="*/ 664369 h 785813"/>
                <a:gd name="connsiteX75" fmla="*/ 607219 w 695325"/>
                <a:gd name="connsiteY75" fmla="*/ 647700 h 785813"/>
                <a:gd name="connsiteX76" fmla="*/ 592931 w 695325"/>
                <a:gd name="connsiteY76" fmla="*/ 640557 h 785813"/>
                <a:gd name="connsiteX77" fmla="*/ 585788 w 695325"/>
                <a:gd name="connsiteY77" fmla="*/ 628650 h 785813"/>
                <a:gd name="connsiteX78" fmla="*/ 564356 w 695325"/>
                <a:gd name="connsiteY78" fmla="*/ 623888 h 785813"/>
                <a:gd name="connsiteX79" fmla="*/ 550069 w 695325"/>
                <a:gd name="connsiteY79" fmla="*/ 588169 h 785813"/>
                <a:gd name="connsiteX80" fmla="*/ 540544 w 695325"/>
                <a:gd name="connsiteY80" fmla="*/ 581025 h 785813"/>
                <a:gd name="connsiteX81" fmla="*/ 550069 w 695325"/>
                <a:gd name="connsiteY81" fmla="*/ 561975 h 785813"/>
                <a:gd name="connsiteX82" fmla="*/ 545306 w 695325"/>
                <a:gd name="connsiteY82" fmla="*/ 547688 h 785813"/>
                <a:gd name="connsiteX83" fmla="*/ 540544 w 695325"/>
                <a:gd name="connsiteY83" fmla="*/ 523875 h 785813"/>
                <a:gd name="connsiteX84" fmla="*/ 571500 w 695325"/>
                <a:gd name="connsiteY84" fmla="*/ 519113 h 785813"/>
                <a:gd name="connsiteX85" fmla="*/ 595313 w 695325"/>
                <a:gd name="connsiteY85" fmla="*/ 550069 h 785813"/>
                <a:gd name="connsiteX86" fmla="*/ 626269 w 695325"/>
                <a:gd name="connsiteY86" fmla="*/ 569119 h 785813"/>
                <a:gd name="connsiteX87" fmla="*/ 631031 w 695325"/>
                <a:gd name="connsiteY87" fmla="*/ 592932 h 785813"/>
                <a:gd name="connsiteX88" fmla="*/ 659606 w 695325"/>
                <a:gd name="connsiteY88" fmla="*/ 611982 h 785813"/>
                <a:gd name="connsiteX89" fmla="*/ 650081 w 695325"/>
                <a:gd name="connsiteY89" fmla="*/ 576263 h 785813"/>
                <a:gd name="connsiteX90" fmla="*/ 669131 w 695325"/>
                <a:gd name="connsiteY90" fmla="*/ 576263 h 785813"/>
                <a:gd name="connsiteX91" fmla="*/ 683419 w 695325"/>
                <a:gd name="connsiteY91" fmla="*/ 554832 h 785813"/>
                <a:gd name="connsiteX92" fmla="*/ 671513 w 695325"/>
                <a:gd name="connsiteY92" fmla="*/ 535782 h 785813"/>
                <a:gd name="connsiteX93" fmla="*/ 695325 w 695325"/>
                <a:gd name="connsiteY93" fmla="*/ 528638 h 785813"/>
                <a:gd name="connsiteX94" fmla="*/ 676275 w 695325"/>
                <a:gd name="connsiteY94" fmla="*/ 516732 h 785813"/>
                <a:gd name="connsiteX95" fmla="*/ 645319 w 695325"/>
                <a:gd name="connsiteY95" fmla="*/ 511969 h 785813"/>
                <a:gd name="connsiteX96" fmla="*/ 652463 w 695325"/>
                <a:gd name="connsiteY96" fmla="*/ 483394 h 785813"/>
                <a:gd name="connsiteX97" fmla="*/ 631031 w 695325"/>
                <a:gd name="connsiteY97" fmla="*/ 488157 h 785813"/>
                <a:gd name="connsiteX98" fmla="*/ 631031 w 695325"/>
                <a:gd name="connsiteY98" fmla="*/ 461963 h 785813"/>
                <a:gd name="connsiteX99" fmla="*/ 609600 w 695325"/>
                <a:gd name="connsiteY99" fmla="*/ 452438 h 785813"/>
                <a:gd name="connsiteX100" fmla="*/ 602456 w 695325"/>
                <a:gd name="connsiteY100" fmla="*/ 435769 h 785813"/>
                <a:gd name="connsiteX101" fmla="*/ 585788 w 695325"/>
                <a:gd name="connsiteY101" fmla="*/ 447675 h 785813"/>
                <a:gd name="connsiteX102" fmla="*/ 576263 w 695325"/>
                <a:gd name="connsiteY102" fmla="*/ 423863 h 785813"/>
                <a:gd name="connsiteX103" fmla="*/ 545306 w 695325"/>
                <a:gd name="connsiteY103" fmla="*/ 400050 h 785813"/>
                <a:gd name="connsiteX104" fmla="*/ 526256 w 695325"/>
                <a:gd name="connsiteY104" fmla="*/ 400050 h 785813"/>
                <a:gd name="connsiteX105" fmla="*/ 540544 w 695325"/>
                <a:gd name="connsiteY105" fmla="*/ 381000 h 785813"/>
                <a:gd name="connsiteX106" fmla="*/ 540544 w 695325"/>
                <a:gd name="connsiteY106" fmla="*/ 359569 h 785813"/>
                <a:gd name="connsiteX107" fmla="*/ 535781 w 695325"/>
                <a:gd name="connsiteY107" fmla="*/ 352425 h 785813"/>
                <a:gd name="connsiteX108" fmla="*/ 578644 w 695325"/>
                <a:gd name="connsiteY108" fmla="*/ 364332 h 785813"/>
                <a:gd name="connsiteX109" fmla="*/ 566738 w 695325"/>
                <a:gd name="connsiteY109" fmla="*/ 347663 h 785813"/>
                <a:gd name="connsiteX110" fmla="*/ 528638 w 695325"/>
                <a:gd name="connsiteY110" fmla="*/ 335757 h 785813"/>
                <a:gd name="connsiteX111" fmla="*/ 519113 w 695325"/>
                <a:gd name="connsiteY111" fmla="*/ 321469 h 785813"/>
                <a:gd name="connsiteX112" fmla="*/ 557213 w 695325"/>
                <a:gd name="connsiteY112" fmla="*/ 307182 h 785813"/>
                <a:gd name="connsiteX113" fmla="*/ 545306 w 695325"/>
                <a:gd name="connsiteY113" fmla="*/ 280988 h 785813"/>
                <a:gd name="connsiteX114" fmla="*/ 538163 w 695325"/>
                <a:gd name="connsiteY114" fmla="*/ 297657 h 785813"/>
                <a:gd name="connsiteX115" fmla="*/ 514350 w 695325"/>
                <a:gd name="connsiteY115" fmla="*/ 309563 h 785813"/>
                <a:gd name="connsiteX116" fmla="*/ 507206 w 695325"/>
                <a:gd name="connsiteY116" fmla="*/ 288132 h 785813"/>
                <a:gd name="connsiteX117" fmla="*/ 500063 w 695325"/>
                <a:gd name="connsiteY117" fmla="*/ 278607 h 785813"/>
                <a:gd name="connsiteX118" fmla="*/ 523875 w 695325"/>
                <a:gd name="connsiteY118" fmla="*/ 259557 h 785813"/>
                <a:gd name="connsiteX119" fmla="*/ 504825 w 695325"/>
                <a:gd name="connsiteY119" fmla="*/ 242888 h 785813"/>
                <a:gd name="connsiteX120" fmla="*/ 485775 w 695325"/>
                <a:gd name="connsiteY120" fmla="*/ 254794 h 785813"/>
                <a:gd name="connsiteX121" fmla="*/ 473869 w 695325"/>
                <a:gd name="connsiteY121" fmla="*/ 240507 h 785813"/>
                <a:gd name="connsiteX122" fmla="*/ 471488 w 695325"/>
                <a:gd name="connsiteY122" fmla="*/ 223838 h 785813"/>
                <a:gd name="connsiteX123" fmla="*/ 452438 w 695325"/>
                <a:gd name="connsiteY123" fmla="*/ 230982 h 785813"/>
                <a:gd name="connsiteX124" fmla="*/ 450056 w 695325"/>
                <a:gd name="connsiteY124" fmla="*/ 214313 h 785813"/>
                <a:gd name="connsiteX125" fmla="*/ 457200 w 695325"/>
                <a:gd name="connsiteY125" fmla="*/ 202407 h 785813"/>
                <a:gd name="connsiteX126" fmla="*/ 433388 w 695325"/>
                <a:gd name="connsiteY126" fmla="*/ 171450 h 785813"/>
                <a:gd name="connsiteX127" fmla="*/ 423863 w 695325"/>
                <a:gd name="connsiteY127" fmla="*/ 190500 h 785813"/>
                <a:gd name="connsiteX128" fmla="*/ 416719 w 695325"/>
                <a:gd name="connsiteY128" fmla="*/ 207169 h 785813"/>
                <a:gd name="connsiteX129" fmla="*/ 397669 w 695325"/>
                <a:gd name="connsiteY129" fmla="*/ 192882 h 785813"/>
                <a:gd name="connsiteX130" fmla="*/ 395288 w 695325"/>
                <a:gd name="connsiteY130" fmla="*/ 166688 h 785813"/>
                <a:gd name="connsiteX131" fmla="*/ 383381 w 695325"/>
                <a:gd name="connsiteY131" fmla="*/ 180975 h 785813"/>
                <a:gd name="connsiteX132" fmla="*/ 376238 w 695325"/>
                <a:gd name="connsiteY132" fmla="*/ 166688 h 785813"/>
                <a:gd name="connsiteX133" fmla="*/ 376238 w 695325"/>
                <a:gd name="connsiteY133" fmla="*/ 147638 h 785813"/>
                <a:gd name="connsiteX134" fmla="*/ 364331 w 695325"/>
                <a:gd name="connsiteY134" fmla="*/ 142875 h 785813"/>
                <a:gd name="connsiteX135" fmla="*/ 364331 w 695325"/>
                <a:gd name="connsiteY135" fmla="*/ 116682 h 785813"/>
                <a:gd name="connsiteX136" fmla="*/ 309563 w 695325"/>
                <a:gd name="connsiteY136" fmla="*/ 90488 h 785813"/>
                <a:gd name="connsiteX137" fmla="*/ 288131 w 695325"/>
                <a:gd name="connsiteY137" fmla="*/ 97632 h 785813"/>
                <a:gd name="connsiteX138" fmla="*/ 292894 w 695325"/>
                <a:gd name="connsiteY138" fmla="*/ 123825 h 785813"/>
                <a:gd name="connsiteX139" fmla="*/ 273844 w 695325"/>
                <a:gd name="connsiteY139" fmla="*/ 126207 h 785813"/>
                <a:gd name="connsiteX140" fmla="*/ 259556 w 695325"/>
                <a:gd name="connsiteY140" fmla="*/ 121444 h 785813"/>
                <a:gd name="connsiteX141" fmla="*/ 247650 w 695325"/>
                <a:gd name="connsiteY141" fmla="*/ 140494 h 785813"/>
                <a:gd name="connsiteX142" fmla="*/ 223838 w 695325"/>
                <a:gd name="connsiteY142" fmla="*/ 152400 h 785813"/>
                <a:gd name="connsiteX143" fmla="*/ 221456 w 695325"/>
                <a:gd name="connsiteY143" fmla="*/ 130969 h 785813"/>
                <a:gd name="connsiteX144" fmla="*/ 223838 w 695325"/>
                <a:gd name="connsiteY144" fmla="*/ 92869 h 785813"/>
                <a:gd name="connsiteX145" fmla="*/ 216694 w 695325"/>
                <a:gd name="connsiteY145" fmla="*/ 66675 h 785813"/>
                <a:gd name="connsiteX146" fmla="*/ 214313 w 695325"/>
                <a:gd name="connsiteY146" fmla="*/ 50007 h 785813"/>
                <a:gd name="connsiteX147" fmla="*/ 204788 w 695325"/>
                <a:gd name="connsiteY147" fmla="*/ 28575 h 785813"/>
                <a:gd name="connsiteX148" fmla="*/ 202406 w 695325"/>
                <a:gd name="connsiteY148" fmla="*/ 0 h 785813"/>
                <a:gd name="connsiteX149" fmla="*/ 183356 w 695325"/>
                <a:gd name="connsiteY149" fmla="*/ 7144 h 785813"/>
                <a:gd name="connsiteX150" fmla="*/ 161926 w 695325"/>
                <a:gd name="connsiteY150" fmla="*/ 23813 h 785813"/>
                <a:gd name="connsiteX151" fmla="*/ 147638 w 695325"/>
                <a:gd name="connsiteY151" fmla="*/ 33338 h 785813"/>
                <a:gd name="connsiteX152" fmla="*/ 114300 w 695325"/>
                <a:gd name="connsiteY152" fmla="*/ 223837 h 785813"/>
                <a:gd name="connsiteX0" fmla="*/ 114300 w 695325"/>
                <a:gd name="connsiteY0" fmla="*/ 223837 h 785813"/>
                <a:gd name="connsiteX1" fmla="*/ 104775 w 695325"/>
                <a:gd name="connsiteY1" fmla="*/ 64294 h 785813"/>
                <a:gd name="connsiteX2" fmla="*/ 102394 w 695325"/>
                <a:gd name="connsiteY2" fmla="*/ 1 h 785813"/>
                <a:gd name="connsiteX3" fmla="*/ 54769 w 695325"/>
                <a:gd name="connsiteY3" fmla="*/ 4763 h 785813"/>
                <a:gd name="connsiteX4" fmla="*/ 21431 w 695325"/>
                <a:gd name="connsiteY4" fmla="*/ 38100 h 785813"/>
                <a:gd name="connsiteX5" fmla="*/ 21431 w 695325"/>
                <a:gd name="connsiteY5" fmla="*/ 69057 h 785813"/>
                <a:gd name="connsiteX6" fmla="*/ 11906 w 695325"/>
                <a:gd name="connsiteY6" fmla="*/ 88107 h 785813"/>
                <a:gd name="connsiteX7" fmla="*/ 7144 w 695325"/>
                <a:gd name="connsiteY7" fmla="*/ 126207 h 785813"/>
                <a:gd name="connsiteX8" fmla="*/ 7144 w 695325"/>
                <a:gd name="connsiteY8" fmla="*/ 126207 h 785813"/>
                <a:gd name="connsiteX9" fmla="*/ 0 w 695325"/>
                <a:gd name="connsiteY9" fmla="*/ 145257 h 785813"/>
                <a:gd name="connsiteX10" fmla="*/ 0 w 695325"/>
                <a:gd name="connsiteY10" fmla="*/ 190500 h 785813"/>
                <a:gd name="connsiteX11" fmla="*/ 38100 w 695325"/>
                <a:gd name="connsiteY11" fmla="*/ 200025 h 785813"/>
                <a:gd name="connsiteX12" fmla="*/ 64294 w 695325"/>
                <a:gd name="connsiteY12" fmla="*/ 219075 h 785813"/>
                <a:gd name="connsiteX13" fmla="*/ 66675 w 695325"/>
                <a:gd name="connsiteY13" fmla="*/ 233363 h 785813"/>
                <a:gd name="connsiteX14" fmla="*/ 35719 w 695325"/>
                <a:gd name="connsiteY14" fmla="*/ 228600 h 785813"/>
                <a:gd name="connsiteX15" fmla="*/ 9525 w 695325"/>
                <a:gd name="connsiteY15" fmla="*/ 216694 h 785813"/>
                <a:gd name="connsiteX16" fmla="*/ 47625 w 695325"/>
                <a:gd name="connsiteY16" fmla="*/ 276225 h 785813"/>
                <a:gd name="connsiteX17" fmla="*/ 76200 w 695325"/>
                <a:gd name="connsiteY17" fmla="*/ 257175 h 785813"/>
                <a:gd name="connsiteX18" fmla="*/ 102394 w 695325"/>
                <a:gd name="connsiteY18" fmla="*/ 288132 h 785813"/>
                <a:gd name="connsiteX19" fmla="*/ 147638 w 695325"/>
                <a:gd name="connsiteY19" fmla="*/ 300038 h 785813"/>
                <a:gd name="connsiteX20" fmla="*/ 188119 w 695325"/>
                <a:gd name="connsiteY20" fmla="*/ 307182 h 785813"/>
                <a:gd name="connsiteX21" fmla="*/ 209550 w 695325"/>
                <a:gd name="connsiteY21" fmla="*/ 295275 h 785813"/>
                <a:gd name="connsiteX22" fmla="*/ 197644 w 695325"/>
                <a:gd name="connsiteY22" fmla="*/ 285750 h 785813"/>
                <a:gd name="connsiteX23" fmla="*/ 219075 w 695325"/>
                <a:gd name="connsiteY23" fmla="*/ 285750 h 785813"/>
                <a:gd name="connsiteX24" fmla="*/ 247650 w 695325"/>
                <a:gd name="connsiteY24" fmla="*/ 314325 h 785813"/>
                <a:gd name="connsiteX25" fmla="*/ 266700 w 695325"/>
                <a:gd name="connsiteY25" fmla="*/ 292894 h 785813"/>
                <a:gd name="connsiteX26" fmla="*/ 252413 w 695325"/>
                <a:gd name="connsiteY26" fmla="*/ 266700 h 785813"/>
                <a:gd name="connsiteX27" fmla="*/ 266700 w 695325"/>
                <a:gd name="connsiteY27" fmla="*/ 261938 h 785813"/>
                <a:gd name="connsiteX28" fmla="*/ 345281 w 695325"/>
                <a:gd name="connsiteY28" fmla="*/ 342900 h 785813"/>
                <a:gd name="connsiteX29" fmla="*/ 352425 w 695325"/>
                <a:gd name="connsiteY29" fmla="*/ 357188 h 785813"/>
                <a:gd name="connsiteX30" fmla="*/ 330994 w 695325"/>
                <a:gd name="connsiteY30" fmla="*/ 383382 h 785813"/>
                <a:gd name="connsiteX31" fmla="*/ 373856 w 695325"/>
                <a:gd name="connsiteY31" fmla="*/ 371475 h 785813"/>
                <a:gd name="connsiteX32" fmla="*/ 395288 w 695325"/>
                <a:gd name="connsiteY32" fmla="*/ 371475 h 785813"/>
                <a:gd name="connsiteX33" fmla="*/ 381000 w 695325"/>
                <a:gd name="connsiteY33" fmla="*/ 388144 h 785813"/>
                <a:gd name="connsiteX34" fmla="*/ 395288 w 695325"/>
                <a:gd name="connsiteY34" fmla="*/ 397669 h 785813"/>
                <a:gd name="connsiteX35" fmla="*/ 421481 w 695325"/>
                <a:gd name="connsiteY35" fmla="*/ 426244 h 785813"/>
                <a:gd name="connsiteX36" fmla="*/ 438150 w 695325"/>
                <a:gd name="connsiteY36" fmla="*/ 461963 h 785813"/>
                <a:gd name="connsiteX37" fmla="*/ 440531 w 695325"/>
                <a:gd name="connsiteY37" fmla="*/ 492919 h 785813"/>
                <a:gd name="connsiteX38" fmla="*/ 423863 w 695325"/>
                <a:gd name="connsiteY38" fmla="*/ 511969 h 785813"/>
                <a:gd name="connsiteX39" fmla="*/ 423863 w 695325"/>
                <a:gd name="connsiteY39" fmla="*/ 535782 h 785813"/>
                <a:gd name="connsiteX40" fmla="*/ 402431 w 695325"/>
                <a:gd name="connsiteY40" fmla="*/ 535782 h 785813"/>
                <a:gd name="connsiteX41" fmla="*/ 383381 w 695325"/>
                <a:gd name="connsiteY41" fmla="*/ 547688 h 785813"/>
                <a:gd name="connsiteX42" fmla="*/ 407194 w 695325"/>
                <a:gd name="connsiteY42" fmla="*/ 583407 h 785813"/>
                <a:gd name="connsiteX43" fmla="*/ 395288 w 695325"/>
                <a:gd name="connsiteY43" fmla="*/ 611982 h 785813"/>
                <a:gd name="connsiteX44" fmla="*/ 359569 w 695325"/>
                <a:gd name="connsiteY44" fmla="*/ 611982 h 785813"/>
                <a:gd name="connsiteX45" fmla="*/ 328613 w 695325"/>
                <a:gd name="connsiteY45" fmla="*/ 609600 h 785813"/>
                <a:gd name="connsiteX46" fmla="*/ 309563 w 695325"/>
                <a:gd name="connsiteY46" fmla="*/ 597694 h 785813"/>
                <a:gd name="connsiteX47" fmla="*/ 297656 w 695325"/>
                <a:gd name="connsiteY47" fmla="*/ 621507 h 785813"/>
                <a:gd name="connsiteX48" fmla="*/ 297656 w 695325"/>
                <a:gd name="connsiteY48" fmla="*/ 645319 h 785813"/>
                <a:gd name="connsiteX49" fmla="*/ 330994 w 695325"/>
                <a:gd name="connsiteY49" fmla="*/ 661988 h 785813"/>
                <a:gd name="connsiteX50" fmla="*/ 354806 w 695325"/>
                <a:gd name="connsiteY50" fmla="*/ 642938 h 785813"/>
                <a:gd name="connsiteX51" fmla="*/ 371475 w 695325"/>
                <a:gd name="connsiteY51" fmla="*/ 638175 h 785813"/>
                <a:gd name="connsiteX52" fmla="*/ 378619 w 695325"/>
                <a:gd name="connsiteY52" fmla="*/ 628650 h 785813"/>
                <a:gd name="connsiteX53" fmla="*/ 400050 w 695325"/>
                <a:gd name="connsiteY53" fmla="*/ 640557 h 785813"/>
                <a:gd name="connsiteX54" fmla="*/ 414338 w 695325"/>
                <a:gd name="connsiteY54" fmla="*/ 659607 h 785813"/>
                <a:gd name="connsiteX55" fmla="*/ 438150 w 695325"/>
                <a:gd name="connsiteY55" fmla="*/ 688182 h 785813"/>
                <a:gd name="connsiteX56" fmla="*/ 452438 w 695325"/>
                <a:gd name="connsiteY56" fmla="*/ 688182 h 785813"/>
                <a:gd name="connsiteX57" fmla="*/ 464344 w 695325"/>
                <a:gd name="connsiteY57" fmla="*/ 704850 h 785813"/>
                <a:gd name="connsiteX58" fmla="*/ 450056 w 695325"/>
                <a:gd name="connsiteY58" fmla="*/ 714375 h 785813"/>
                <a:gd name="connsiteX59" fmla="*/ 481013 w 695325"/>
                <a:gd name="connsiteY59" fmla="*/ 740569 h 785813"/>
                <a:gd name="connsiteX60" fmla="*/ 497681 w 695325"/>
                <a:gd name="connsiteY60" fmla="*/ 738188 h 785813"/>
                <a:gd name="connsiteX61" fmla="*/ 526256 w 695325"/>
                <a:gd name="connsiteY61" fmla="*/ 752475 h 785813"/>
                <a:gd name="connsiteX62" fmla="*/ 566738 w 695325"/>
                <a:gd name="connsiteY62" fmla="*/ 783432 h 785813"/>
                <a:gd name="connsiteX63" fmla="*/ 578644 w 695325"/>
                <a:gd name="connsiteY63" fmla="*/ 785813 h 785813"/>
                <a:gd name="connsiteX64" fmla="*/ 588169 w 695325"/>
                <a:gd name="connsiteY64" fmla="*/ 776288 h 785813"/>
                <a:gd name="connsiteX65" fmla="*/ 566738 w 695325"/>
                <a:gd name="connsiteY65" fmla="*/ 762000 h 785813"/>
                <a:gd name="connsiteX66" fmla="*/ 535781 w 695325"/>
                <a:gd name="connsiteY66" fmla="*/ 733425 h 785813"/>
                <a:gd name="connsiteX67" fmla="*/ 523875 w 695325"/>
                <a:gd name="connsiteY67" fmla="*/ 697707 h 785813"/>
                <a:gd name="connsiteX68" fmla="*/ 531019 w 695325"/>
                <a:gd name="connsiteY68" fmla="*/ 685800 h 785813"/>
                <a:gd name="connsiteX69" fmla="*/ 557213 w 695325"/>
                <a:gd name="connsiteY69" fmla="*/ 711994 h 785813"/>
                <a:gd name="connsiteX70" fmla="*/ 597694 w 695325"/>
                <a:gd name="connsiteY70" fmla="*/ 733425 h 785813"/>
                <a:gd name="connsiteX71" fmla="*/ 619125 w 695325"/>
                <a:gd name="connsiteY71" fmla="*/ 742950 h 785813"/>
                <a:gd name="connsiteX72" fmla="*/ 611981 w 695325"/>
                <a:gd name="connsiteY72" fmla="*/ 716757 h 785813"/>
                <a:gd name="connsiteX73" fmla="*/ 623888 w 695325"/>
                <a:gd name="connsiteY73" fmla="*/ 707232 h 785813"/>
                <a:gd name="connsiteX74" fmla="*/ 619125 w 695325"/>
                <a:gd name="connsiteY74" fmla="*/ 683419 h 785813"/>
                <a:gd name="connsiteX75" fmla="*/ 602456 w 695325"/>
                <a:gd name="connsiteY75" fmla="*/ 664369 h 785813"/>
                <a:gd name="connsiteX76" fmla="*/ 607219 w 695325"/>
                <a:gd name="connsiteY76" fmla="*/ 647700 h 785813"/>
                <a:gd name="connsiteX77" fmla="*/ 592931 w 695325"/>
                <a:gd name="connsiteY77" fmla="*/ 640557 h 785813"/>
                <a:gd name="connsiteX78" fmla="*/ 585788 w 695325"/>
                <a:gd name="connsiteY78" fmla="*/ 628650 h 785813"/>
                <a:gd name="connsiteX79" fmla="*/ 564356 w 695325"/>
                <a:gd name="connsiteY79" fmla="*/ 623888 h 785813"/>
                <a:gd name="connsiteX80" fmla="*/ 550069 w 695325"/>
                <a:gd name="connsiteY80" fmla="*/ 588169 h 785813"/>
                <a:gd name="connsiteX81" fmla="*/ 540544 w 695325"/>
                <a:gd name="connsiteY81" fmla="*/ 581025 h 785813"/>
                <a:gd name="connsiteX82" fmla="*/ 550069 w 695325"/>
                <a:gd name="connsiteY82" fmla="*/ 561975 h 785813"/>
                <a:gd name="connsiteX83" fmla="*/ 545306 w 695325"/>
                <a:gd name="connsiteY83" fmla="*/ 547688 h 785813"/>
                <a:gd name="connsiteX84" fmla="*/ 540544 w 695325"/>
                <a:gd name="connsiteY84" fmla="*/ 523875 h 785813"/>
                <a:gd name="connsiteX85" fmla="*/ 571500 w 695325"/>
                <a:gd name="connsiteY85" fmla="*/ 519113 h 785813"/>
                <a:gd name="connsiteX86" fmla="*/ 595313 w 695325"/>
                <a:gd name="connsiteY86" fmla="*/ 550069 h 785813"/>
                <a:gd name="connsiteX87" fmla="*/ 626269 w 695325"/>
                <a:gd name="connsiteY87" fmla="*/ 569119 h 785813"/>
                <a:gd name="connsiteX88" fmla="*/ 631031 w 695325"/>
                <a:gd name="connsiteY88" fmla="*/ 592932 h 785813"/>
                <a:gd name="connsiteX89" fmla="*/ 659606 w 695325"/>
                <a:gd name="connsiteY89" fmla="*/ 611982 h 785813"/>
                <a:gd name="connsiteX90" fmla="*/ 650081 w 695325"/>
                <a:gd name="connsiteY90" fmla="*/ 576263 h 785813"/>
                <a:gd name="connsiteX91" fmla="*/ 669131 w 695325"/>
                <a:gd name="connsiteY91" fmla="*/ 576263 h 785813"/>
                <a:gd name="connsiteX92" fmla="*/ 683419 w 695325"/>
                <a:gd name="connsiteY92" fmla="*/ 554832 h 785813"/>
                <a:gd name="connsiteX93" fmla="*/ 671513 w 695325"/>
                <a:gd name="connsiteY93" fmla="*/ 535782 h 785813"/>
                <a:gd name="connsiteX94" fmla="*/ 695325 w 695325"/>
                <a:gd name="connsiteY94" fmla="*/ 528638 h 785813"/>
                <a:gd name="connsiteX95" fmla="*/ 676275 w 695325"/>
                <a:gd name="connsiteY95" fmla="*/ 516732 h 785813"/>
                <a:gd name="connsiteX96" fmla="*/ 645319 w 695325"/>
                <a:gd name="connsiteY96" fmla="*/ 511969 h 785813"/>
                <a:gd name="connsiteX97" fmla="*/ 652463 w 695325"/>
                <a:gd name="connsiteY97" fmla="*/ 483394 h 785813"/>
                <a:gd name="connsiteX98" fmla="*/ 631031 w 695325"/>
                <a:gd name="connsiteY98" fmla="*/ 488157 h 785813"/>
                <a:gd name="connsiteX99" fmla="*/ 631031 w 695325"/>
                <a:gd name="connsiteY99" fmla="*/ 461963 h 785813"/>
                <a:gd name="connsiteX100" fmla="*/ 609600 w 695325"/>
                <a:gd name="connsiteY100" fmla="*/ 452438 h 785813"/>
                <a:gd name="connsiteX101" fmla="*/ 602456 w 695325"/>
                <a:gd name="connsiteY101" fmla="*/ 435769 h 785813"/>
                <a:gd name="connsiteX102" fmla="*/ 585788 w 695325"/>
                <a:gd name="connsiteY102" fmla="*/ 447675 h 785813"/>
                <a:gd name="connsiteX103" fmla="*/ 576263 w 695325"/>
                <a:gd name="connsiteY103" fmla="*/ 423863 h 785813"/>
                <a:gd name="connsiteX104" fmla="*/ 545306 w 695325"/>
                <a:gd name="connsiteY104" fmla="*/ 400050 h 785813"/>
                <a:gd name="connsiteX105" fmla="*/ 526256 w 695325"/>
                <a:gd name="connsiteY105" fmla="*/ 400050 h 785813"/>
                <a:gd name="connsiteX106" fmla="*/ 540544 w 695325"/>
                <a:gd name="connsiteY106" fmla="*/ 381000 h 785813"/>
                <a:gd name="connsiteX107" fmla="*/ 540544 w 695325"/>
                <a:gd name="connsiteY107" fmla="*/ 359569 h 785813"/>
                <a:gd name="connsiteX108" fmla="*/ 535781 w 695325"/>
                <a:gd name="connsiteY108" fmla="*/ 352425 h 785813"/>
                <a:gd name="connsiteX109" fmla="*/ 578644 w 695325"/>
                <a:gd name="connsiteY109" fmla="*/ 364332 h 785813"/>
                <a:gd name="connsiteX110" fmla="*/ 566738 w 695325"/>
                <a:gd name="connsiteY110" fmla="*/ 347663 h 785813"/>
                <a:gd name="connsiteX111" fmla="*/ 528638 w 695325"/>
                <a:gd name="connsiteY111" fmla="*/ 335757 h 785813"/>
                <a:gd name="connsiteX112" fmla="*/ 519113 w 695325"/>
                <a:gd name="connsiteY112" fmla="*/ 321469 h 785813"/>
                <a:gd name="connsiteX113" fmla="*/ 557213 w 695325"/>
                <a:gd name="connsiteY113" fmla="*/ 307182 h 785813"/>
                <a:gd name="connsiteX114" fmla="*/ 545306 w 695325"/>
                <a:gd name="connsiteY114" fmla="*/ 280988 h 785813"/>
                <a:gd name="connsiteX115" fmla="*/ 538163 w 695325"/>
                <a:gd name="connsiteY115" fmla="*/ 297657 h 785813"/>
                <a:gd name="connsiteX116" fmla="*/ 514350 w 695325"/>
                <a:gd name="connsiteY116" fmla="*/ 309563 h 785813"/>
                <a:gd name="connsiteX117" fmla="*/ 507206 w 695325"/>
                <a:gd name="connsiteY117" fmla="*/ 288132 h 785813"/>
                <a:gd name="connsiteX118" fmla="*/ 500063 w 695325"/>
                <a:gd name="connsiteY118" fmla="*/ 278607 h 785813"/>
                <a:gd name="connsiteX119" fmla="*/ 523875 w 695325"/>
                <a:gd name="connsiteY119" fmla="*/ 259557 h 785813"/>
                <a:gd name="connsiteX120" fmla="*/ 504825 w 695325"/>
                <a:gd name="connsiteY120" fmla="*/ 242888 h 785813"/>
                <a:gd name="connsiteX121" fmla="*/ 485775 w 695325"/>
                <a:gd name="connsiteY121" fmla="*/ 254794 h 785813"/>
                <a:gd name="connsiteX122" fmla="*/ 473869 w 695325"/>
                <a:gd name="connsiteY122" fmla="*/ 240507 h 785813"/>
                <a:gd name="connsiteX123" fmla="*/ 471488 w 695325"/>
                <a:gd name="connsiteY123" fmla="*/ 223838 h 785813"/>
                <a:gd name="connsiteX124" fmla="*/ 452438 w 695325"/>
                <a:gd name="connsiteY124" fmla="*/ 230982 h 785813"/>
                <a:gd name="connsiteX125" fmla="*/ 450056 w 695325"/>
                <a:gd name="connsiteY125" fmla="*/ 214313 h 785813"/>
                <a:gd name="connsiteX126" fmla="*/ 457200 w 695325"/>
                <a:gd name="connsiteY126" fmla="*/ 202407 h 785813"/>
                <a:gd name="connsiteX127" fmla="*/ 433388 w 695325"/>
                <a:gd name="connsiteY127" fmla="*/ 171450 h 785813"/>
                <a:gd name="connsiteX128" fmla="*/ 423863 w 695325"/>
                <a:gd name="connsiteY128" fmla="*/ 190500 h 785813"/>
                <a:gd name="connsiteX129" fmla="*/ 416719 w 695325"/>
                <a:gd name="connsiteY129" fmla="*/ 207169 h 785813"/>
                <a:gd name="connsiteX130" fmla="*/ 397669 w 695325"/>
                <a:gd name="connsiteY130" fmla="*/ 192882 h 785813"/>
                <a:gd name="connsiteX131" fmla="*/ 395288 w 695325"/>
                <a:gd name="connsiteY131" fmla="*/ 166688 h 785813"/>
                <a:gd name="connsiteX132" fmla="*/ 383381 w 695325"/>
                <a:gd name="connsiteY132" fmla="*/ 180975 h 785813"/>
                <a:gd name="connsiteX133" fmla="*/ 376238 w 695325"/>
                <a:gd name="connsiteY133" fmla="*/ 166688 h 785813"/>
                <a:gd name="connsiteX134" fmla="*/ 376238 w 695325"/>
                <a:gd name="connsiteY134" fmla="*/ 147638 h 785813"/>
                <a:gd name="connsiteX135" fmla="*/ 364331 w 695325"/>
                <a:gd name="connsiteY135" fmla="*/ 142875 h 785813"/>
                <a:gd name="connsiteX136" fmla="*/ 364331 w 695325"/>
                <a:gd name="connsiteY136" fmla="*/ 116682 h 785813"/>
                <a:gd name="connsiteX137" fmla="*/ 309563 w 695325"/>
                <a:gd name="connsiteY137" fmla="*/ 90488 h 785813"/>
                <a:gd name="connsiteX138" fmla="*/ 288131 w 695325"/>
                <a:gd name="connsiteY138" fmla="*/ 97632 h 785813"/>
                <a:gd name="connsiteX139" fmla="*/ 292894 w 695325"/>
                <a:gd name="connsiteY139" fmla="*/ 123825 h 785813"/>
                <a:gd name="connsiteX140" fmla="*/ 273844 w 695325"/>
                <a:gd name="connsiteY140" fmla="*/ 126207 h 785813"/>
                <a:gd name="connsiteX141" fmla="*/ 259556 w 695325"/>
                <a:gd name="connsiteY141" fmla="*/ 121444 h 785813"/>
                <a:gd name="connsiteX142" fmla="*/ 247650 w 695325"/>
                <a:gd name="connsiteY142" fmla="*/ 140494 h 785813"/>
                <a:gd name="connsiteX143" fmla="*/ 223838 w 695325"/>
                <a:gd name="connsiteY143" fmla="*/ 152400 h 785813"/>
                <a:gd name="connsiteX144" fmla="*/ 221456 w 695325"/>
                <a:gd name="connsiteY144" fmla="*/ 130969 h 785813"/>
                <a:gd name="connsiteX145" fmla="*/ 223838 w 695325"/>
                <a:gd name="connsiteY145" fmla="*/ 92869 h 785813"/>
                <a:gd name="connsiteX146" fmla="*/ 216694 w 695325"/>
                <a:gd name="connsiteY146" fmla="*/ 66675 h 785813"/>
                <a:gd name="connsiteX147" fmla="*/ 214313 w 695325"/>
                <a:gd name="connsiteY147" fmla="*/ 50007 h 785813"/>
                <a:gd name="connsiteX148" fmla="*/ 204788 w 695325"/>
                <a:gd name="connsiteY148" fmla="*/ 28575 h 785813"/>
                <a:gd name="connsiteX149" fmla="*/ 202406 w 695325"/>
                <a:gd name="connsiteY149" fmla="*/ 0 h 785813"/>
                <a:gd name="connsiteX150" fmla="*/ 183356 w 695325"/>
                <a:gd name="connsiteY150" fmla="*/ 7144 h 785813"/>
                <a:gd name="connsiteX151" fmla="*/ 161926 w 695325"/>
                <a:gd name="connsiteY151" fmla="*/ 23813 h 785813"/>
                <a:gd name="connsiteX152" fmla="*/ 147638 w 695325"/>
                <a:gd name="connsiteY152" fmla="*/ 33338 h 785813"/>
                <a:gd name="connsiteX153" fmla="*/ 114300 w 695325"/>
                <a:gd name="connsiteY153" fmla="*/ 223837 h 785813"/>
                <a:gd name="connsiteX0" fmla="*/ 114300 w 695325"/>
                <a:gd name="connsiteY0" fmla="*/ 223837 h 785813"/>
                <a:gd name="connsiteX1" fmla="*/ 78582 w 695325"/>
                <a:gd name="connsiteY1" fmla="*/ 71438 h 785813"/>
                <a:gd name="connsiteX2" fmla="*/ 102394 w 695325"/>
                <a:gd name="connsiteY2" fmla="*/ 1 h 785813"/>
                <a:gd name="connsiteX3" fmla="*/ 54769 w 695325"/>
                <a:gd name="connsiteY3" fmla="*/ 4763 h 785813"/>
                <a:gd name="connsiteX4" fmla="*/ 21431 w 695325"/>
                <a:gd name="connsiteY4" fmla="*/ 38100 h 785813"/>
                <a:gd name="connsiteX5" fmla="*/ 21431 w 695325"/>
                <a:gd name="connsiteY5" fmla="*/ 69057 h 785813"/>
                <a:gd name="connsiteX6" fmla="*/ 11906 w 695325"/>
                <a:gd name="connsiteY6" fmla="*/ 88107 h 785813"/>
                <a:gd name="connsiteX7" fmla="*/ 7144 w 695325"/>
                <a:gd name="connsiteY7" fmla="*/ 126207 h 785813"/>
                <a:gd name="connsiteX8" fmla="*/ 7144 w 695325"/>
                <a:gd name="connsiteY8" fmla="*/ 126207 h 785813"/>
                <a:gd name="connsiteX9" fmla="*/ 0 w 695325"/>
                <a:gd name="connsiteY9" fmla="*/ 145257 h 785813"/>
                <a:gd name="connsiteX10" fmla="*/ 0 w 695325"/>
                <a:gd name="connsiteY10" fmla="*/ 190500 h 785813"/>
                <a:gd name="connsiteX11" fmla="*/ 38100 w 695325"/>
                <a:gd name="connsiteY11" fmla="*/ 200025 h 785813"/>
                <a:gd name="connsiteX12" fmla="*/ 64294 w 695325"/>
                <a:gd name="connsiteY12" fmla="*/ 219075 h 785813"/>
                <a:gd name="connsiteX13" fmla="*/ 66675 w 695325"/>
                <a:gd name="connsiteY13" fmla="*/ 233363 h 785813"/>
                <a:gd name="connsiteX14" fmla="*/ 35719 w 695325"/>
                <a:gd name="connsiteY14" fmla="*/ 228600 h 785813"/>
                <a:gd name="connsiteX15" fmla="*/ 9525 w 695325"/>
                <a:gd name="connsiteY15" fmla="*/ 216694 h 785813"/>
                <a:gd name="connsiteX16" fmla="*/ 47625 w 695325"/>
                <a:gd name="connsiteY16" fmla="*/ 276225 h 785813"/>
                <a:gd name="connsiteX17" fmla="*/ 76200 w 695325"/>
                <a:gd name="connsiteY17" fmla="*/ 257175 h 785813"/>
                <a:gd name="connsiteX18" fmla="*/ 102394 w 695325"/>
                <a:gd name="connsiteY18" fmla="*/ 288132 h 785813"/>
                <a:gd name="connsiteX19" fmla="*/ 147638 w 695325"/>
                <a:gd name="connsiteY19" fmla="*/ 300038 h 785813"/>
                <a:gd name="connsiteX20" fmla="*/ 188119 w 695325"/>
                <a:gd name="connsiteY20" fmla="*/ 307182 h 785813"/>
                <a:gd name="connsiteX21" fmla="*/ 209550 w 695325"/>
                <a:gd name="connsiteY21" fmla="*/ 295275 h 785813"/>
                <a:gd name="connsiteX22" fmla="*/ 197644 w 695325"/>
                <a:gd name="connsiteY22" fmla="*/ 285750 h 785813"/>
                <a:gd name="connsiteX23" fmla="*/ 219075 w 695325"/>
                <a:gd name="connsiteY23" fmla="*/ 285750 h 785813"/>
                <a:gd name="connsiteX24" fmla="*/ 247650 w 695325"/>
                <a:gd name="connsiteY24" fmla="*/ 314325 h 785813"/>
                <a:gd name="connsiteX25" fmla="*/ 266700 w 695325"/>
                <a:gd name="connsiteY25" fmla="*/ 292894 h 785813"/>
                <a:gd name="connsiteX26" fmla="*/ 252413 w 695325"/>
                <a:gd name="connsiteY26" fmla="*/ 266700 h 785813"/>
                <a:gd name="connsiteX27" fmla="*/ 266700 w 695325"/>
                <a:gd name="connsiteY27" fmla="*/ 261938 h 785813"/>
                <a:gd name="connsiteX28" fmla="*/ 345281 w 695325"/>
                <a:gd name="connsiteY28" fmla="*/ 342900 h 785813"/>
                <a:gd name="connsiteX29" fmla="*/ 352425 w 695325"/>
                <a:gd name="connsiteY29" fmla="*/ 357188 h 785813"/>
                <a:gd name="connsiteX30" fmla="*/ 330994 w 695325"/>
                <a:gd name="connsiteY30" fmla="*/ 383382 h 785813"/>
                <a:gd name="connsiteX31" fmla="*/ 373856 w 695325"/>
                <a:gd name="connsiteY31" fmla="*/ 371475 h 785813"/>
                <a:gd name="connsiteX32" fmla="*/ 395288 w 695325"/>
                <a:gd name="connsiteY32" fmla="*/ 371475 h 785813"/>
                <a:gd name="connsiteX33" fmla="*/ 381000 w 695325"/>
                <a:gd name="connsiteY33" fmla="*/ 388144 h 785813"/>
                <a:gd name="connsiteX34" fmla="*/ 395288 w 695325"/>
                <a:gd name="connsiteY34" fmla="*/ 397669 h 785813"/>
                <a:gd name="connsiteX35" fmla="*/ 421481 w 695325"/>
                <a:gd name="connsiteY35" fmla="*/ 426244 h 785813"/>
                <a:gd name="connsiteX36" fmla="*/ 438150 w 695325"/>
                <a:gd name="connsiteY36" fmla="*/ 461963 h 785813"/>
                <a:gd name="connsiteX37" fmla="*/ 440531 w 695325"/>
                <a:gd name="connsiteY37" fmla="*/ 492919 h 785813"/>
                <a:gd name="connsiteX38" fmla="*/ 423863 w 695325"/>
                <a:gd name="connsiteY38" fmla="*/ 511969 h 785813"/>
                <a:gd name="connsiteX39" fmla="*/ 423863 w 695325"/>
                <a:gd name="connsiteY39" fmla="*/ 535782 h 785813"/>
                <a:gd name="connsiteX40" fmla="*/ 402431 w 695325"/>
                <a:gd name="connsiteY40" fmla="*/ 535782 h 785813"/>
                <a:gd name="connsiteX41" fmla="*/ 383381 w 695325"/>
                <a:gd name="connsiteY41" fmla="*/ 547688 h 785813"/>
                <a:gd name="connsiteX42" fmla="*/ 407194 w 695325"/>
                <a:gd name="connsiteY42" fmla="*/ 583407 h 785813"/>
                <a:gd name="connsiteX43" fmla="*/ 395288 w 695325"/>
                <a:gd name="connsiteY43" fmla="*/ 611982 h 785813"/>
                <a:gd name="connsiteX44" fmla="*/ 359569 w 695325"/>
                <a:gd name="connsiteY44" fmla="*/ 611982 h 785813"/>
                <a:gd name="connsiteX45" fmla="*/ 328613 w 695325"/>
                <a:gd name="connsiteY45" fmla="*/ 609600 h 785813"/>
                <a:gd name="connsiteX46" fmla="*/ 309563 w 695325"/>
                <a:gd name="connsiteY46" fmla="*/ 597694 h 785813"/>
                <a:gd name="connsiteX47" fmla="*/ 297656 w 695325"/>
                <a:gd name="connsiteY47" fmla="*/ 621507 h 785813"/>
                <a:gd name="connsiteX48" fmla="*/ 297656 w 695325"/>
                <a:gd name="connsiteY48" fmla="*/ 645319 h 785813"/>
                <a:gd name="connsiteX49" fmla="*/ 330994 w 695325"/>
                <a:gd name="connsiteY49" fmla="*/ 661988 h 785813"/>
                <a:gd name="connsiteX50" fmla="*/ 354806 w 695325"/>
                <a:gd name="connsiteY50" fmla="*/ 642938 h 785813"/>
                <a:gd name="connsiteX51" fmla="*/ 371475 w 695325"/>
                <a:gd name="connsiteY51" fmla="*/ 638175 h 785813"/>
                <a:gd name="connsiteX52" fmla="*/ 378619 w 695325"/>
                <a:gd name="connsiteY52" fmla="*/ 628650 h 785813"/>
                <a:gd name="connsiteX53" fmla="*/ 400050 w 695325"/>
                <a:gd name="connsiteY53" fmla="*/ 640557 h 785813"/>
                <a:gd name="connsiteX54" fmla="*/ 414338 w 695325"/>
                <a:gd name="connsiteY54" fmla="*/ 659607 h 785813"/>
                <a:gd name="connsiteX55" fmla="*/ 438150 w 695325"/>
                <a:gd name="connsiteY55" fmla="*/ 688182 h 785813"/>
                <a:gd name="connsiteX56" fmla="*/ 452438 w 695325"/>
                <a:gd name="connsiteY56" fmla="*/ 688182 h 785813"/>
                <a:gd name="connsiteX57" fmla="*/ 464344 w 695325"/>
                <a:gd name="connsiteY57" fmla="*/ 704850 h 785813"/>
                <a:gd name="connsiteX58" fmla="*/ 450056 w 695325"/>
                <a:gd name="connsiteY58" fmla="*/ 714375 h 785813"/>
                <a:gd name="connsiteX59" fmla="*/ 481013 w 695325"/>
                <a:gd name="connsiteY59" fmla="*/ 740569 h 785813"/>
                <a:gd name="connsiteX60" fmla="*/ 497681 w 695325"/>
                <a:gd name="connsiteY60" fmla="*/ 738188 h 785813"/>
                <a:gd name="connsiteX61" fmla="*/ 526256 w 695325"/>
                <a:gd name="connsiteY61" fmla="*/ 752475 h 785813"/>
                <a:gd name="connsiteX62" fmla="*/ 566738 w 695325"/>
                <a:gd name="connsiteY62" fmla="*/ 783432 h 785813"/>
                <a:gd name="connsiteX63" fmla="*/ 578644 w 695325"/>
                <a:gd name="connsiteY63" fmla="*/ 785813 h 785813"/>
                <a:gd name="connsiteX64" fmla="*/ 588169 w 695325"/>
                <a:gd name="connsiteY64" fmla="*/ 776288 h 785813"/>
                <a:gd name="connsiteX65" fmla="*/ 566738 w 695325"/>
                <a:gd name="connsiteY65" fmla="*/ 762000 h 785813"/>
                <a:gd name="connsiteX66" fmla="*/ 535781 w 695325"/>
                <a:gd name="connsiteY66" fmla="*/ 733425 h 785813"/>
                <a:gd name="connsiteX67" fmla="*/ 523875 w 695325"/>
                <a:gd name="connsiteY67" fmla="*/ 697707 h 785813"/>
                <a:gd name="connsiteX68" fmla="*/ 531019 w 695325"/>
                <a:gd name="connsiteY68" fmla="*/ 685800 h 785813"/>
                <a:gd name="connsiteX69" fmla="*/ 557213 w 695325"/>
                <a:gd name="connsiteY69" fmla="*/ 711994 h 785813"/>
                <a:gd name="connsiteX70" fmla="*/ 597694 w 695325"/>
                <a:gd name="connsiteY70" fmla="*/ 733425 h 785813"/>
                <a:gd name="connsiteX71" fmla="*/ 619125 w 695325"/>
                <a:gd name="connsiteY71" fmla="*/ 742950 h 785813"/>
                <a:gd name="connsiteX72" fmla="*/ 611981 w 695325"/>
                <a:gd name="connsiteY72" fmla="*/ 716757 h 785813"/>
                <a:gd name="connsiteX73" fmla="*/ 623888 w 695325"/>
                <a:gd name="connsiteY73" fmla="*/ 707232 h 785813"/>
                <a:gd name="connsiteX74" fmla="*/ 619125 w 695325"/>
                <a:gd name="connsiteY74" fmla="*/ 683419 h 785813"/>
                <a:gd name="connsiteX75" fmla="*/ 602456 w 695325"/>
                <a:gd name="connsiteY75" fmla="*/ 664369 h 785813"/>
                <a:gd name="connsiteX76" fmla="*/ 607219 w 695325"/>
                <a:gd name="connsiteY76" fmla="*/ 647700 h 785813"/>
                <a:gd name="connsiteX77" fmla="*/ 592931 w 695325"/>
                <a:gd name="connsiteY77" fmla="*/ 640557 h 785813"/>
                <a:gd name="connsiteX78" fmla="*/ 585788 w 695325"/>
                <a:gd name="connsiteY78" fmla="*/ 628650 h 785813"/>
                <a:gd name="connsiteX79" fmla="*/ 564356 w 695325"/>
                <a:gd name="connsiteY79" fmla="*/ 623888 h 785813"/>
                <a:gd name="connsiteX80" fmla="*/ 550069 w 695325"/>
                <a:gd name="connsiteY80" fmla="*/ 588169 h 785813"/>
                <a:gd name="connsiteX81" fmla="*/ 540544 w 695325"/>
                <a:gd name="connsiteY81" fmla="*/ 581025 h 785813"/>
                <a:gd name="connsiteX82" fmla="*/ 550069 w 695325"/>
                <a:gd name="connsiteY82" fmla="*/ 561975 h 785813"/>
                <a:gd name="connsiteX83" fmla="*/ 545306 w 695325"/>
                <a:gd name="connsiteY83" fmla="*/ 547688 h 785813"/>
                <a:gd name="connsiteX84" fmla="*/ 540544 w 695325"/>
                <a:gd name="connsiteY84" fmla="*/ 523875 h 785813"/>
                <a:gd name="connsiteX85" fmla="*/ 571500 w 695325"/>
                <a:gd name="connsiteY85" fmla="*/ 519113 h 785813"/>
                <a:gd name="connsiteX86" fmla="*/ 595313 w 695325"/>
                <a:gd name="connsiteY86" fmla="*/ 550069 h 785813"/>
                <a:gd name="connsiteX87" fmla="*/ 626269 w 695325"/>
                <a:gd name="connsiteY87" fmla="*/ 569119 h 785813"/>
                <a:gd name="connsiteX88" fmla="*/ 631031 w 695325"/>
                <a:gd name="connsiteY88" fmla="*/ 592932 h 785813"/>
                <a:gd name="connsiteX89" fmla="*/ 659606 w 695325"/>
                <a:gd name="connsiteY89" fmla="*/ 611982 h 785813"/>
                <a:gd name="connsiteX90" fmla="*/ 650081 w 695325"/>
                <a:gd name="connsiteY90" fmla="*/ 576263 h 785813"/>
                <a:gd name="connsiteX91" fmla="*/ 669131 w 695325"/>
                <a:gd name="connsiteY91" fmla="*/ 576263 h 785813"/>
                <a:gd name="connsiteX92" fmla="*/ 683419 w 695325"/>
                <a:gd name="connsiteY92" fmla="*/ 554832 h 785813"/>
                <a:gd name="connsiteX93" fmla="*/ 671513 w 695325"/>
                <a:gd name="connsiteY93" fmla="*/ 535782 h 785813"/>
                <a:gd name="connsiteX94" fmla="*/ 695325 w 695325"/>
                <a:gd name="connsiteY94" fmla="*/ 528638 h 785813"/>
                <a:gd name="connsiteX95" fmla="*/ 676275 w 695325"/>
                <a:gd name="connsiteY95" fmla="*/ 516732 h 785813"/>
                <a:gd name="connsiteX96" fmla="*/ 645319 w 695325"/>
                <a:gd name="connsiteY96" fmla="*/ 511969 h 785813"/>
                <a:gd name="connsiteX97" fmla="*/ 652463 w 695325"/>
                <a:gd name="connsiteY97" fmla="*/ 483394 h 785813"/>
                <a:gd name="connsiteX98" fmla="*/ 631031 w 695325"/>
                <a:gd name="connsiteY98" fmla="*/ 488157 h 785813"/>
                <a:gd name="connsiteX99" fmla="*/ 631031 w 695325"/>
                <a:gd name="connsiteY99" fmla="*/ 461963 h 785813"/>
                <a:gd name="connsiteX100" fmla="*/ 609600 w 695325"/>
                <a:gd name="connsiteY100" fmla="*/ 452438 h 785813"/>
                <a:gd name="connsiteX101" fmla="*/ 602456 w 695325"/>
                <a:gd name="connsiteY101" fmla="*/ 435769 h 785813"/>
                <a:gd name="connsiteX102" fmla="*/ 585788 w 695325"/>
                <a:gd name="connsiteY102" fmla="*/ 447675 h 785813"/>
                <a:gd name="connsiteX103" fmla="*/ 576263 w 695325"/>
                <a:gd name="connsiteY103" fmla="*/ 423863 h 785813"/>
                <a:gd name="connsiteX104" fmla="*/ 545306 w 695325"/>
                <a:gd name="connsiteY104" fmla="*/ 400050 h 785813"/>
                <a:gd name="connsiteX105" fmla="*/ 526256 w 695325"/>
                <a:gd name="connsiteY105" fmla="*/ 400050 h 785813"/>
                <a:gd name="connsiteX106" fmla="*/ 540544 w 695325"/>
                <a:gd name="connsiteY106" fmla="*/ 381000 h 785813"/>
                <a:gd name="connsiteX107" fmla="*/ 540544 w 695325"/>
                <a:gd name="connsiteY107" fmla="*/ 359569 h 785813"/>
                <a:gd name="connsiteX108" fmla="*/ 535781 w 695325"/>
                <a:gd name="connsiteY108" fmla="*/ 352425 h 785813"/>
                <a:gd name="connsiteX109" fmla="*/ 578644 w 695325"/>
                <a:gd name="connsiteY109" fmla="*/ 364332 h 785813"/>
                <a:gd name="connsiteX110" fmla="*/ 566738 w 695325"/>
                <a:gd name="connsiteY110" fmla="*/ 347663 h 785813"/>
                <a:gd name="connsiteX111" fmla="*/ 528638 w 695325"/>
                <a:gd name="connsiteY111" fmla="*/ 335757 h 785813"/>
                <a:gd name="connsiteX112" fmla="*/ 519113 w 695325"/>
                <a:gd name="connsiteY112" fmla="*/ 321469 h 785813"/>
                <a:gd name="connsiteX113" fmla="*/ 557213 w 695325"/>
                <a:gd name="connsiteY113" fmla="*/ 307182 h 785813"/>
                <a:gd name="connsiteX114" fmla="*/ 545306 w 695325"/>
                <a:gd name="connsiteY114" fmla="*/ 280988 h 785813"/>
                <a:gd name="connsiteX115" fmla="*/ 538163 w 695325"/>
                <a:gd name="connsiteY115" fmla="*/ 297657 h 785813"/>
                <a:gd name="connsiteX116" fmla="*/ 514350 w 695325"/>
                <a:gd name="connsiteY116" fmla="*/ 309563 h 785813"/>
                <a:gd name="connsiteX117" fmla="*/ 507206 w 695325"/>
                <a:gd name="connsiteY117" fmla="*/ 288132 h 785813"/>
                <a:gd name="connsiteX118" fmla="*/ 500063 w 695325"/>
                <a:gd name="connsiteY118" fmla="*/ 278607 h 785813"/>
                <a:gd name="connsiteX119" fmla="*/ 523875 w 695325"/>
                <a:gd name="connsiteY119" fmla="*/ 259557 h 785813"/>
                <a:gd name="connsiteX120" fmla="*/ 504825 w 695325"/>
                <a:gd name="connsiteY120" fmla="*/ 242888 h 785813"/>
                <a:gd name="connsiteX121" fmla="*/ 485775 w 695325"/>
                <a:gd name="connsiteY121" fmla="*/ 254794 h 785813"/>
                <a:gd name="connsiteX122" fmla="*/ 473869 w 695325"/>
                <a:gd name="connsiteY122" fmla="*/ 240507 h 785813"/>
                <a:gd name="connsiteX123" fmla="*/ 471488 w 695325"/>
                <a:gd name="connsiteY123" fmla="*/ 223838 h 785813"/>
                <a:gd name="connsiteX124" fmla="*/ 452438 w 695325"/>
                <a:gd name="connsiteY124" fmla="*/ 230982 h 785813"/>
                <a:gd name="connsiteX125" fmla="*/ 450056 w 695325"/>
                <a:gd name="connsiteY125" fmla="*/ 214313 h 785813"/>
                <a:gd name="connsiteX126" fmla="*/ 457200 w 695325"/>
                <a:gd name="connsiteY126" fmla="*/ 202407 h 785813"/>
                <a:gd name="connsiteX127" fmla="*/ 433388 w 695325"/>
                <a:gd name="connsiteY127" fmla="*/ 171450 h 785813"/>
                <a:gd name="connsiteX128" fmla="*/ 423863 w 695325"/>
                <a:gd name="connsiteY128" fmla="*/ 190500 h 785813"/>
                <a:gd name="connsiteX129" fmla="*/ 416719 w 695325"/>
                <a:gd name="connsiteY129" fmla="*/ 207169 h 785813"/>
                <a:gd name="connsiteX130" fmla="*/ 397669 w 695325"/>
                <a:gd name="connsiteY130" fmla="*/ 192882 h 785813"/>
                <a:gd name="connsiteX131" fmla="*/ 395288 w 695325"/>
                <a:gd name="connsiteY131" fmla="*/ 166688 h 785813"/>
                <a:gd name="connsiteX132" fmla="*/ 383381 w 695325"/>
                <a:gd name="connsiteY132" fmla="*/ 180975 h 785813"/>
                <a:gd name="connsiteX133" fmla="*/ 376238 w 695325"/>
                <a:gd name="connsiteY133" fmla="*/ 166688 h 785813"/>
                <a:gd name="connsiteX134" fmla="*/ 376238 w 695325"/>
                <a:gd name="connsiteY134" fmla="*/ 147638 h 785813"/>
                <a:gd name="connsiteX135" fmla="*/ 364331 w 695325"/>
                <a:gd name="connsiteY135" fmla="*/ 142875 h 785813"/>
                <a:gd name="connsiteX136" fmla="*/ 364331 w 695325"/>
                <a:gd name="connsiteY136" fmla="*/ 116682 h 785813"/>
                <a:gd name="connsiteX137" fmla="*/ 309563 w 695325"/>
                <a:gd name="connsiteY137" fmla="*/ 90488 h 785813"/>
                <a:gd name="connsiteX138" fmla="*/ 288131 w 695325"/>
                <a:gd name="connsiteY138" fmla="*/ 97632 h 785813"/>
                <a:gd name="connsiteX139" fmla="*/ 292894 w 695325"/>
                <a:gd name="connsiteY139" fmla="*/ 123825 h 785813"/>
                <a:gd name="connsiteX140" fmla="*/ 273844 w 695325"/>
                <a:gd name="connsiteY140" fmla="*/ 126207 h 785813"/>
                <a:gd name="connsiteX141" fmla="*/ 259556 w 695325"/>
                <a:gd name="connsiteY141" fmla="*/ 121444 h 785813"/>
                <a:gd name="connsiteX142" fmla="*/ 247650 w 695325"/>
                <a:gd name="connsiteY142" fmla="*/ 140494 h 785813"/>
                <a:gd name="connsiteX143" fmla="*/ 223838 w 695325"/>
                <a:gd name="connsiteY143" fmla="*/ 152400 h 785813"/>
                <a:gd name="connsiteX144" fmla="*/ 221456 w 695325"/>
                <a:gd name="connsiteY144" fmla="*/ 130969 h 785813"/>
                <a:gd name="connsiteX145" fmla="*/ 223838 w 695325"/>
                <a:gd name="connsiteY145" fmla="*/ 92869 h 785813"/>
                <a:gd name="connsiteX146" fmla="*/ 216694 w 695325"/>
                <a:gd name="connsiteY146" fmla="*/ 66675 h 785813"/>
                <a:gd name="connsiteX147" fmla="*/ 214313 w 695325"/>
                <a:gd name="connsiteY147" fmla="*/ 50007 h 785813"/>
                <a:gd name="connsiteX148" fmla="*/ 204788 w 695325"/>
                <a:gd name="connsiteY148" fmla="*/ 28575 h 785813"/>
                <a:gd name="connsiteX149" fmla="*/ 202406 w 695325"/>
                <a:gd name="connsiteY149" fmla="*/ 0 h 785813"/>
                <a:gd name="connsiteX150" fmla="*/ 183356 w 695325"/>
                <a:gd name="connsiteY150" fmla="*/ 7144 h 785813"/>
                <a:gd name="connsiteX151" fmla="*/ 161926 w 695325"/>
                <a:gd name="connsiteY151" fmla="*/ 23813 h 785813"/>
                <a:gd name="connsiteX152" fmla="*/ 147638 w 695325"/>
                <a:gd name="connsiteY152" fmla="*/ 33338 h 785813"/>
                <a:gd name="connsiteX153" fmla="*/ 114300 w 695325"/>
                <a:gd name="connsiteY153" fmla="*/ 223837 h 785813"/>
                <a:gd name="connsiteX0" fmla="*/ 114300 w 695325"/>
                <a:gd name="connsiteY0" fmla="*/ 223837 h 785813"/>
                <a:gd name="connsiteX1" fmla="*/ 64295 w 695325"/>
                <a:gd name="connsiteY1" fmla="*/ 71438 h 785813"/>
                <a:gd name="connsiteX2" fmla="*/ 102394 w 695325"/>
                <a:gd name="connsiteY2" fmla="*/ 1 h 785813"/>
                <a:gd name="connsiteX3" fmla="*/ 54769 w 695325"/>
                <a:gd name="connsiteY3" fmla="*/ 4763 h 785813"/>
                <a:gd name="connsiteX4" fmla="*/ 21431 w 695325"/>
                <a:gd name="connsiteY4" fmla="*/ 38100 h 785813"/>
                <a:gd name="connsiteX5" fmla="*/ 21431 w 695325"/>
                <a:gd name="connsiteY5" fmla="*/ 69057 h 785813"/>
                <a:gd name="connsiteX6" fmla="*/ 11906 w 695325"/>
                <a:gd name="connsiteY6" fmla="*/ 88107 h 785813"/>
                <a:gd name="connsiteX7" fmla="*/ 7144 w 695325"/>
                <a:gd name="connsiteY7" fmla="*/ 126207 h 785813"/>
                <a:gd name="connsiteX8" fmla="*/ 7144 w 695325"/>
                <a:gd name="connsiteY8" fmla="*/ 126207 h 785813"/>
                <a:gd name="connsiteX9" fmla="*/ 0 w 695325"/>
                <a:gd name="connsiteY9" fmla="*/ 145257 h 785813"/>
                <a:gd name="connsiteX10" fmla="*/ 0 w 695325"/>
                <a:gd name="connsiteY10" fmla="*/ 190500 h 785813"/>
                <a:gd name="connsiteX11" fmla="*/ 38100 w 695325"/>
                <a:gd name="connsiteY11" fmla="*/ 200025 h 785813"/>
                <a:gd name="connsiteX12" fmla="*/ 64294 w 695325"/>
                <a:gd name="connsiteY12" fmla="*/ 219075 h 785813"/>
                <a:gd name="connsiteX13" fmla="*/ 66675 w 695325"/>
                <a:gd name="connsiteY13" fmla="*/ 233363 h 785813"/>
                <a:gd name="connsiteX14" fmla="*/ 35719 w 695325"/>
                <a:gd name="connsiteY14" fmla="*/ 228600 h 785813"/>
                <a:gd name="connsiteX15" fmla="*/ 9525 w 695325"/>
                <a:gd name="connsiteY15" fmla="*/ 216694 h 785813"/>
                <a:gd name="connsiteX16" fmla="*/ 47625 w 695325"/>
                <a:gd name="connsiteY16" fmla="*/ 276225 h 785813"/>
                <a:gd name="connsiteX17" fmla="*/ 76200 w 695325"/>
                <a:gd name="connsiteY17" fmla="*/ 257175 h 785813"/>
                <a:gd name="connsiteX18" fmla="*/ 102394 w 695325"/>
                <a:gd name="connsiteY18" fmla="*/ 288132 h 785813"/>
                <a:gd name="connsiteX19" fmla="*/ 147638 w 695325"/>
                <a:gd name="connsiteY19" fmla="*/ 300038 h 785813"/>
                <a:gd name="connsiteX20" fmla="*/ 188119 w 695325"/>
                <a:gd name="connsiteY20" fmla="*/ 307182 h 785813"/>
                <a:gd name="connsiteX21" fmla="*/ 209550 w 695325"/>
                <a:gd name="connsiteY21" fmla="*/ 295275 h 785813"/>
                <a:gd name="connsiteX22" fmla="*/ 197644 w 695325"/>
                <a:gd name="connsiteY22" fmla="*/ 285750 h 785813"/>
                <a:gd name="connsiteX23" fmla="*/ 219075 w 695325"/>
                <a:gd name="connsiteY23" fmla="*/ 285750 h 785813"/>
                <a:gd name="connsiteX24" fmla="*/ 247650 w 695325"/>
                <a:gd name="connsiteY24" fmla="*/ 314325 h 785813"/>
                <a:gd name="connsiteX25" fmla="*/ 266700 w 695325"/>
                <a:gd name="connsiteY25" fmla="*/ 292894 h 785813"/>
                <a:gd name="connsiteX26" fmla="*/ 252413 w 695325"/>
                <a:gd name="connsiteY26" fmla="*/ 266700 h 785813"/>
                <a:gd name="connsiteX27" fmla="*/ 266700 w 695325"/>
                <a:gd name="connsiteY27" fmla="*/ 261938 h 785813"/>
                <a:gd name="connsiteX28" fmla="*/ 345281 w 695325"/>
                <a:gd name="connsiteY28" fmla="*/ 342900 h 785813"/>
                <a:gd name="connsiteX29" fmla="*/ 352425 w 695325"/>
                <a:gd name="connsiteY29" fmla="*/ 357188 h 785813"/>
                <a:gd name="connsiteX30" fmla="*/ 330994 w 695325"/>
                <a:gd name="connsiteY30" fmla="*/ 383382 h 785813"/>
                <a:gd name="connsiteX31" fmla="*/ 373856 w 695325"/>
                <a:gd name="connsiteY31" fmla="*/ 371475 h 785813"/>
                <a:gd name="connsiteX32" fmla="*/ 395288 w 695325"/>
                <a:gd name="connsiteY32" fmla="*/ 371475 h 785813"/>
                <a:gd name="connsiteX33" fmla="*/ 381000 w 695325"/>
                <a:gd name="connsiteY33" fmla="*/ 388144 h 785813"/>
                <a:gd name="connsiteX34" fmla="*/ 395288 w 695325"/>
                <a:gd name="connsiteY34" fmla="*/ 397669 h 785813"/>
                <a:gd name="connsiteX35" fmla="*/ 421481 w 695325"/>
                <a:gd name="connsiteY35" fmla="*/ 426244 h 785813"/>
                <a:gd name="connsiteX36" fmla="*/ 438150 w 695325"/>
                <a:gd name="connsiteY36" fmla="*/ 461963 h 785813"/>
                <a:gd name="connsiteX37" fmla="*/ 440531 w 695325"/>
                <a:gd name="connsiteY37" fmla="*/ 492919 h 785813"/>
                <a:gd name="connsiteX38" fmla="*/ 423863 w 695325"/>
                <a:gd name="connsiteY38" fmla="*/ 511969 h 785813"/>
                <a:gd name="connsiteX39" fmla="*/ 423863 w 695325"/>
                <a:gd name="connsiteY39" fmla="*/ 535782 h 785813"/>
                <a:gd name="connsiteX40" fmla="*/ 402431 w 695325"/>
                <a:gd name="connsiteY40" fmla="*/ 535782 h 785813"/>
                <a:gd name="connsiteX41" fmla="*/ 383381 w 695325"/>
                <a:gd name="connsiteY41" fmla="*/ 547688 h 785813"/>
                <a:gd name="connsiteX42" fmla="*/ 407194 w 695325"/>
                <a:gd name="connsiteY42" fmla="*/ 583407 h 785813"/>
                <a:gd name="connsiteX43" fmla="*/ 395288 w 695325"/>
                <a:gd name="connsiteY43" fmla="*/ 611982 h 785813"/>
                <a:gd name="connsiteX44" fmla="*/ 359569 w 695325"/>
                <a:gd name="connsiteY44" fmla="*/ 611982 h 785813"/>
                <a:gd name="connsiteX45" fmla="*/ 328613 w 695325"/>
                <a:gd name="connsiteY45" fmla="*/ 609600 h 785813"/>
                <a:gd name="connsiteX46" fmla="*/ 309563 w 695325"/>
                <a:gd name="connsiteY46" fmla="*/ 597694 h 785813"/>
                <a:gd name="connsiteX47" fmla="*/ 297656 w 695325"/>
                <a:gd name="connsiteY47" fmla="*/ 621507 h 785813"/>
                <a:gd name="connsiteX48" fmla="*/ 297656 w 695325"/>
                <a:gd name="connsiteY48" fmla="*/ 645319 h 785813"/>
                <a:gd name="connsiteX49" fmla="*/ 330994 w 695325"/>
                <a:gd name="connsiteY49" fmla="*/ 661988 h 785813"/>
                <a:gd name="connsiteX50" fmla="*/ 354806 w 695325"/>
                <a:gd name="connsiteY50" fmla="*/ 642938 h 785813"/>
                <a:gd name="connsiteX51" fmla="*/ 371475 w 695325"/>
                <a:gd name="connsiteY51" fmla="*/ 638175 h 785813"/>
                <a:gd name="connsiteX52" fmla="*/ 378619 w 695325"/>
                <a:gd name="connsiteY52" fmla="*/ 628650 h 785813"/>
                <a:gd name="connsiteX53" fmla="*/ 400050 w 695325"/>
                <a:gd name="connsiteY53" fmla="*/ 640557 h 785813"/>
                <a:gd name="connsiteX54" fmla="*/ 414338 w 695325"/>
                <a:gd name="connsiteY54" fmla="*/ 659607 h 785813"/>
                <a:gd name="connsiteX55" fmla="*/ 438150 w 695325"/>
                <a:gd name="connsiteY55" fmla="*/ 688182 h 785813"/>
                <a:gd name="connsiteX56" fmla="*/ 452438 w 695325"/>
                <a:gd name="connsiteY56" fmla="*/ 688182 h 785813"/>
                <a:gd name="connsiteX57" fmla="*/ 464344 w 695325"/>
                <a:gd name="connsiteY57" fmla="*/ 704850 h 785813"/>
                <a:gd name="connsiteX58" fmla="*/ 450056 w 695325"/>
                <a:gd name="connsiteY58" fmla="*/ 714375 h 785813"/>
                <a:gd name="connsiteX59" fmla="*/ 481013 w 695325"/>
                <a:gd name="connsiteY59" fmla="*/ 740569 h 785813"/>
                <a:gd name="connsiteX60" fmla="*/ 497681 w 695325"/>
                <a:gd name="connsiteY60" fmla="*/ 738188 h 785813"/>
                <a:gd name="connsiteX61" fmla="*/ 526256 w 695325"/>
                <a:gd name="connsiteY61" fmla="*/ 752475 h 785813"/>
                <a:gd name="connsiteX62" fmla="*/ 566738 w 695325"/>
                <a:gd name="connsiteY62" fmla="*/ 783432 h 785813"/>
                <a:gd name="connsiteX63" fmla="*/ 578644 w 695325"/>
                <a:gd name="connsiteY63" fmla="*/ 785813 h 785813"/>
                <a:gd name="connsiteX64" fmla="*/ 588169 w 695325"/>
                <a:gd name="connsiteY64" fmla="*/ 776288 h 785813"/>
                <a:gd name="connsiteX65" fmla="*/ 566738 w 695325"/>
                <a:gd name="connsiteY65" fmla="*/ 762000 h 785813"/>
                <a:gd name="connsiteX66" fmla="*/ 535781 w 695325"/>
                <a:gd name="connsiteY66" fmla="*/ 733425 h 785813"/>
                <a:gd name="connsiteX67" fmla="*/ 523875 w 695325"/>
                <a:gd name="connsiteY67" fmla="*/ 697707 h 785813"/>
                <a:gd name="connsiteX68" fmla="*/ 531019 w 695325"/>
                <a:gd name="connsiteY68" fmla="*/ 685800 h 785813"/>
                <a:gd name="connsiteX69" fmla="*/ 557213 w 695325"/>
                <a:gd name="connsiteY69" fmla="*/ 711994 h 785813"/>
                <a:gd name="connsiteX70" fmla="*/ 597694 w 695325"/>
                <a:gd name="connsiteY70" fmla="*/ 733425 h 785813"/>
                <a:gd name="connsiteX71" fmla="*/ 619125 w 695325"/>
                <a:gd name="connsiteY71" fmla="*/ 742950 h 785813"/>
                <a:gd name="connsiteX72" fmla="*/ 611981 w 695325"/>
                <a:gd name="connsiteY72" fmla="*/ 716757 h 785813"/>
                <a:gd name="connsiteX73" fmla="*/ 623888 w 695325"/>
                <a:gd name="connsiteY73" fmla="*/ 707232 h 785813"/>
                <a:gd name="connsiteX74" fmla="*/ 619125 w 695325"/>
                <a:gd name="connsiteY74" fmla="*/ 683419 h 785813"/>
                <a:gd name="connsiteX75" fmla="*/ 602456 w 695325"/>
                <a:gd name="connsiteY75" fmla="*/ 664369 h 785813"/>
                <a:gd name="connsiteX76" fmla="*/ 607219 w 695325"/>
                <a:gd name="connsiteY76" fmla="*/ 647700 h 785813"/>
                <a:gd name="connsiteX77" fmla="*/ 592931 w 695325"/>
                <a:gd name="connsiteY77" fmla="*/ 640557 h 785813"/>
                <a:gd name="connsiteX78" fmla="*/ 585788 w 695325"/>
                <a:gd name="connsiteY78" fmla="*/ 628650 h 785813"/>
                <a:gd name="connsiteX79" fmla="*/ 564356 w 695325"/>
                <a:gd name="connsiteY79" fmla="*/ 623888 h 785813"/>
                <a:gd name="connsiteX80" fmla="*/ 550069 w 695325"/>
                <a:gd name="connsiteY80" fmla="*/ 588169 h 785813"/>
                <a:gd name="connsiteX81" fmla="*/ 540544 w 695325"/>
                <a:gd name="connsiteY81" fmla="*/ 581025 h 785813"/>
                <a:gd name="connsiteX82" fmla="*/ 550069 w 695325"/>
                <a:gd name="connsiteY82" fmla="*/ 561975 h 785813"/>
                <a:gd name="connsiteX83" fmla="*/ 545306 w 695325"/>
                <a:gd name="connsiteY83" fmla="*/ 547688 h 785813"/>
                <a:gd name="connsiteX84" fmla="*/ 540544 w 695325"/>
                <a:gd name="connsiteY84" fmla="*/ 523875 h 785813"/>
                <a:gd name="connsiteX85" fmla="*/ 571500 w 695325"/>
                <a:gd name="connsiteY85" fmla="*/ 519113 h 785813"/>
                <a:gd name="connsiteX86" fmla="*/ 595313 w 695325"/>
                <a:gd name="connsiteY86" fmla="*/ 550069 h 785813"/>
                <a:gd name="connsiteX87" fmla="*/ 626269 w 695325"/>
                <a:gd name="connsiteY87" fmla="*/ 569119 h 785813"/>
                <a:gd name="connsiteX88" fmla="*/ 631031 w 695325"/>
                <a:gd name="connsiteY88" fmla="*/ 592932 h 785813"/>
                <a:gd name="connsiteX89" fmla="*/ 659606 w 695325"/>
                <a:gd name="connsiteY89" fmla="*/ 611982 h 785813"/>
                <a:gd name="connsiteX90" fmla="*/ 650081 w 695325"/>
                <a:gd name="connsiteY90" fmla="*/ 576263 h 785813"/>
                <a:gd name="connsiteX91" fmla="*/ 669131 w 695325"/>
                <a:gd name="connsiteY91" fmla="*/ 576263 h 785813"/>
                <a:gd name="connsiteX92" fmla="*/ 683419 w 695325"/>
                <a:gd name="connsiteY92" fmla="*/ 554832 h 785813"/>
                <a:gd name="connsiteX93" fmla="*/ 671513 w 695325"/>
                <a:gd name="connsiteY93" fmla="*/ 535782 h 785813"/>
                <a:gd name="connsiteX94" fmla="*/ 695325 w 695325"/>
                <a:gd name="connsiteY94" fmla="*/ 528638 h 785813"/>
                <a:gd name="connsiteX95" fmla="*/ 676275 w 695325"/>
                <a:gd name="connsiteY95" fmla="*/ 516732 h 785813"/>
                <a:gd name="connsiteX96" fmla="*/ 645319 w 695325"/>
                <a:gd name="connsiteY96" fmla="*/ 511969 h 785813"/>
                <a:gd name="connsiteX97" fmla="*/ 652463 w 695325"/>
                <a:gd name="connsiteY97" fmla="*/ 483394 h 785813"/>
                <a:gd name="connsiteX98" fmla="*/ 631031 w 695325"/>
                <a:gd name="connsiteY98" fmla="*/ 488157 h 785813"/>
                <a:gd name="connsiteX99" fmla="*/ 631031 w 695325"/>
                <a:gd name="connsiteY99" fmla="*/ 461963 h 785813"/>
                <a:gd name="connsiteX100" fmla="*/ 609600 w 695325"/>
                <a:gd name="connsiteY100" fmla="*/ 452438 h 785813"/>
                <a:gd name="connsiteX101" fmla="*/ 602456 w 695325"/>
                <a:gd name="connsiteY101" fmla="*/ 435769 h 785813"/>
                <a:gd name="connsiteX102" fmla="*/ 585788 w 695325"/>
                <a:gd name="connsiteY102" fmla="*/ 447675 h 785813"/>
                <a:gd name="connsiteX103" fmla="*/ 576263 w 695325"/>
                <a:gd name="connsiteY103" fmla="*/ 423863 h 785813"/>
                <a:gd name="connsiteX104" fmla="*/ 545306 w 695325"/>
                <a:gd name="connsiteY104" fmla="*/ 400050 h 785813"/>
                <a:gd name="connsiteX105" fmla="*/ 526256 w 695325"/>
                <a:gd name="connsiteY105" fmla="*/ 400050 h 785813"/>
                <a:gd name="connsiteX106" fmla="*/ 540544 w 695325"/>
                <a:gd name="connsiteY106" fmla="*/ 381000 h 785813"/>
                <a:gd name="connsiteX107" fmla="*/ 540544 w 695325"/>
                <a:gd name="connsiteY107" fmla="*/ 359569 h 785813"/>
                <a:gd name="connsiteX108" fmla="*/ 535781 w 695325"/>
                <a:gd name="connsiteY108" fmla="*/ 352425 h 785813"/>
                <a:gd name="connsiteX109" fmla="*/ 578644 w 695325"/>
                <a:gd name="connsiteY109" fmla="*/ 364332 h 785813"/>
                <a:gd name="connsiteX110" fmla="*/ 566738 w 695325"/>
                <a:gd name="connsiteY110" fmla="*/ 347663 h 785813"/>
                <a:gd name="connsiteX111" fmla="*/ 528638 w 695325"/>
                <a:gd name="connsiteY111" fmla="*/ 335757 h 785813"/>
                <a:gd name="connsiteX112" fmla="*/ 519113 w 695325"/>
                <a:gd name="connsiteY112" fmla="*/ 321469 h 785813"/>
                <a:gd name="connsiteX113" fmla="*/ 557213 w 695325"/>
                <a:gd name="connsiteY113" fmla="*/ 307182 h 785813"/>
                <a:gd name="connsiteX114" fmla="*/ 545306 w 695325"/>
                <a:gd name="connsiteY114" fmla="*/ 280988 h 785813"/>
                <a:gd name="connsiteX115" fmla="*/ 538163 w 695325"/>
                <a:gd name="connsiteY115" fmla="*/ 297657 h 785813"/>
                <a:gd name="connsiteX116" fmla="*/ 514350 w 695325"/>
                <a:gd name="connsiteY116" fmla="*/ 309563 h 785813"/>
                <a:gd name="connsiteX117" fmla="*/ 507206 w 695325"/>
                <a:gd name="connsiteY117" fmla="*/ 288132 h 785813"/>
                <a:gd name="connsiteX118" fmla="*/ 500063 w 695325"/>
                <a:gd name="connsiteY118" fmla="*/ 278607 h 785813"/>
                <a:gd name="connsiteX119" fmla="*/ 523875 w 695325"/>
                <a:gd name="connsiteY119" fmla="*/ 259557 h 785813"/>
                <a:gd name="connsiteX120" fmla="*/ 504825 w 695325"/>
                <a:gd name="connsiteY120" fmla="*/ 242888 h 785813"/>
                <a:gd name="connsiteX121" fmla="*/ 485775 w 695325"/>
                <a:gd name="connsiteY121" fmla="*/ 254794 h 785813"/>
                <a:gd name="connsiteX122" fmla="*/ 473869 w 695325"/>
                <a:gd name="connsiteY122" fmla="*/ 240507 h 785813"/>
                <a:gd name="connsiteX123" fmla="*/ 471488 w 695325"/>
                <a:gd name="connsiteY123" fmla="*/ 223838 h 785813"/>
                <a:gd name="connsiteX124" fmla="*/ 452438 w 695325"/>
                <a:gd name="connsiteY124" fmla="*/ 230982 h 785813"/>
                <a:gd name="connsiteX125" fmla="*/ 450056 w 695325"/>
                <a:gd name="connsiteY125" fmla="*/ 214313 h 785813"/>
                <a:gd name="connsiteX126" fmla="*/ 457200 w 695325"/>
                <a:gd name="connsiteY126" fmla="*/ 202407 h 785813"/>
                <a:gd name="connsiteX127" fmla="*/ 433388 w 695325"/>
                <a:gd name="connsiteY127" fmla="*/ 171450 h 785813"/>
                <a:gd name="connsiteX128" fmla="*/ 423863 w 695325"/>
                <a:gd name="connsiteY128" fmla="*/ 190500 h 785813"/>
                <a:gd name="connsiteX129" fmla="*/ 416719 w 695325"/>
                <a:gd name="connsiteY129" fmla="*/ 207169 h 785813"/>
                <a:gd name="connsiteX130" fmla="*/ 397669 w 695325"/>
                <a:gd name="connsiteY130" fmla="*/ 192882 h 785813"/>
                <a:gd name="connsiteX131" fmla="*/ 395288 w 695325"/>
                <a:gd name="connsiteY131" fmla="*/ 166688 h 785813"/>
                <a:gd name="connsiteX132" fmla="*/ 383381 w 695325"/>
                <a:gd name="connsiteY132" fmla="*/ 180975 h 785813"/>
                <a:gd name="connsiteX133" fmla="*/ 376238 w 695325"/>
                <a:gd name="connsiteY133" fmla="*/ 166688 h 785813"/>
                <a:gd name="connsiteX134" fmla="*/ 376238 w 695325"/>
                <a:gd name="connsiteY134" fmla="*/ 147638 h 785813"/>
                <a:gd name="connsiteX135" fmla="*/ 364331 w 695325"/>
                <a:gd name="connsiteY135" fmla="*/ 142875 h 785813"/>
                <a:gd name="connsiteX136" fmla="*/ 364331 w 695325"/>
                <a:gd name="connsiteY136" fmla="*/ 116682 h 785813"/>
                <a:gd name="connsiteX137" fmla="*/ 309563 w 695325"/>
                <a:gd name="connsiteY137" fmla="*/ 90488 h 785813"/>
                <a:gd name="connsiteX138" fmla="*/ 288131 w 695325"/>
                <a:gd name="connsiteY138" fmla="*/ 97632 h 785813"/>
                <a:gd name="connsiteX139" fmla="*/ 292894 w 695325"/>
                <a:gd name="connsiteY139" fmla="*/ 123825 h 785813"/>
                <a:gd name="connsiteX140" fmla="*/ 273844 w 695325"/>
                <a:gd name="connsiteY140" fmla="*/ 126207 h 785813"/>
                <a:gd name="connsiteX141" fmla="*/ 259556 w 695325"/>
                <a:gd name="connsiteY141" fmla="*/ 121444 h 785813"/>
                <a:gd name="connsiteX142" fmla="*/ 247650 w 695325"/>
                <a:gd name="connsiteY142" fmla="*/ 140494 h 785813"/>
                <a:gd name="connsiteX143" fmla="*/ 223838 w 695325"/>
                <a:gd name="connsiteY143" fmla="*/ 152400 h 785813"/>
                <a:gd name="connsiteX144" fmla="*/ 221456 w 695325"/>
                <a:gd name="connsiteY144" fmla="*/ 130969 h 785813"/>
                <a:gd name="connsiteX145" fmla="*/ 223838 w 695325"/>
                <a:gd name="connsiteY145" fmla="*/ 92869 h 785813"/>
                <a:gd name="connsiteX146" fmla="*/ 216694 w 695325"/>
                <a:gd name="connsiteY146" fmla="*/ 66675 h 785813"/>
                <a:gd name="connsiteX147" fmla="*/ 214313 w 695325"/>
                <a:gd name="connsiteY147" fmla="*/ 50007 h 785813"/>
                <a:gd name="connsiteX148" fmla="*/ 204788 w 695325"/>
                <a:gd name="connsiteY148" fmla="*/ 28575 h 785813"/>
                <a:gd name="connsiteX149" fmla="*/ 202406 w 695325"/>
                <a:gd name="connsiteY149" fmla="*/ 0 h 785813"/>
                <a:gd name="connsiteX150" fmla="*/ 183356 w 695325"/>
                <a:gd name="connsiteY150" fmla="*/ 7144 h 785813"/>
                <a:gd name="connsiteX151" fmla="*/ 161926 w 695325"/>
                <a:gd name="connsiteY151" fmla="*/ 23813 h 785813"/>
                <a:gd name="connsiteX152" fmla="*/ 147638 w 695325"/>
                <a:gd name="connsiteY152" fmla="*/ 33338 h 785813"/>
                <a:gd name="connsiteX153" fmla="*/ 114300 w 695325"/>
                <a:gd name="connsiteY153" fmla="*/ 223837 h 785813"/>
                <a:gd name="connsiteX0" fmla="*/ 114300 w 695325"/>
                <a:gd name="connsiteY0" fmla="*/ 223837 h 785813"/>
                <a:gd name="connsiteX1" fmla="*/ 64295 w 695325"/>
                <a:gd name="connsiteY1" fmla="*/ 71438 h 785813"/>
                <a:gd name="connsiteX2" fmla="*/ 90488 w 695325"/>
                <a:gd name="connsiteY2" fmla="*/ 138113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64295 w 695325"/>
                <a:gd name="connsiteY1" fmla="*/ 71438 h 785813"/>
                <a:gd name="connsiteX2" fmla="*/ 80963 w 695325"/>
                <a:gd name="connsiteY2" fmla="*/ 30957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57151 w 695325"/>
                <a:gd name="connsiteY1" fmla="*/ 142876 h 785813"/>
                <a:gd name="connsiteX2" fmla="*/ 80963 w 695325"/>
                <a:gd name="connsiteY2" fmla="*/ 30957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66676 w 695325"/>
                <a:gd name="connsiteY1" fmla="*/ 116682 h 785813"/>
                <a:gd name="connsiteX2" fmla="*/ 80963 w 695325"/>
                <a:gd name="connsiteY2" fmla="*/ 30957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85725 w 695325"/>
                <a:gd name="connsiteY1" fmla="*/ 176213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4300 w 695325"/>
                <a:gd name="connsiteY155" fmla="*/ 223837 h 785813"/>
                <a:gd name="connsiteX0" fmla="*/ 114300 w 695325"/>
                <a:gd name="connsiteY0" fmla="*/ 223837 h 785813"/>
                <a:gd name="connsiteX1" fmla="*/ 47625 w 695325"/>
                <a:gd name="connsiteY1" fmla="*/ 18573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4300 w 695325"/>
                <a:gd name="connsiteY155"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4300 w 695325"/>
                <a:gd name="connsiteY155"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23825 w 695325"/>
                <a:gd name="connsiteY155" fmla="*/ 142875 h 785813"/>
                <a:gd name="connsiteX156" fmla="*/ 114300 w 695325"/>
                <a:gd name="connsiteY156"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09537 w 695325"/>
                <a:gd name="connsiteY155" fmla="*/ 147638 h 785813"/>
                <a:gd name="connsiteX156" fmla="*/ 114300 w 695325"/>
                <a:gd name="connsiteY156"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23825 w 695325"/>
                <a:gd name="connsiteY155" fmla="*/ 85725 h 785813"/>
                <a:gd name="connsiteX156" fmla="*/ 109537 w 695325"/>
                <a:gd name="connsiteY156" fmla="*/ 147638 h 785813"/>
                <a:gd name="connsiteX157" fmla="*/ 114300 w 695325"/>
                <a:gd name="connsiteY157"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6682 w 695325"/>
                <a:gd name="connsiteY155" fmla="*/ 88106 h 785813"/>
                <a:gd name="connsiteX156" fmla="*/ 109537 w 695325"/>
                <a:gd name="connsiteY156" fmla="*/ 147638 h 785813"/>
                <a:gd name="connsiteX157" fmla="*/ 114300 w 695325"/>
                <a:gd name="connsiteY157" fmla="*/ 223837 h 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695325" h="785813">
                  <a:moveTo>
                    <a:pt x="114300" y="223837"/>
                  </a:moveTo>
                  <a:lnTo>
                    <a:pt x="100012" y="204788"/>
                  </a:lnTo>
                  <a:lnTo>
                    <a:pt x="66676" y="116682"/>
                  </a:lnTo>
                  <a:cubicBezTo>
                    <a:pt x="62707" y="102395"/>
                    <a:pt x="74613" y="42863"/>
                    <a:pt x="80963" y="30957"/>
                  </a:cubicBezTo>
                  <a:cubicBezTo>
                    <a:pt x="87313" y="19051"/>
                    <a:pt x="108347" y="22226"/>
                    <a:pt x="102394" y="1"/>
                  </a:cubicBezTo>
                  <a:lnTo>
                    <a:pt x="54769" y="4763"/>
                  </a:lnTo>
                  <a:lnTo>
                    <a:pt x="21431" y="38100"/>
                  </a:lnTo>
                  <a:lnTo>
                    <a:pt x="21431" y="69057"/>
                  </a:lnTo>
                  <a:lnTo>
                    <a:pt x="11906" y="88107"/>
                  </a:lnTo>
                  <a:lnTo>
                    <a:pt x="7144" y="126207"/>
                  </a:lnTo>
                  <a:lnTo>
                    <a:pt x="7144" y="126207"/>
                  </a:lnTo>
                  <a:lnTo>
                    <a:pt x="0" y="145257"/>
                  </a:lnTo>
                  <a:lnTo>
                    <a:pt x="0" y="190500"/>
                  </a:lnTo>
                  <a:lnTo>
                    <a:pt x="38100" y="200025"/>
                  </a:lnTo>
                  <a:lnTo>
                    <a:pt x="64294" y="219075"/>
                  </a:lnTo>
                  <a:lnTo>
                    <a:pt x="66675" y="233363"/>
                  </a:lnTo>
                  <a:lnTo>
                    <a:pt x="35719" y="228600"/>
                  </a:lnTo>
                  <a:lnTo>
                    <a:pt x="9525" y="216694"/>
                  </a:lnTo>
                  <a:lnTo>
                    <a:pt x="47625" y="276225"/>
                  </a:lnTo>
                  <a:lnTo>
                    <a:pt x="76200" y="257175"/>
                  </a:lnTo>
                  <a:lnTo>
                    <a:pt x="102394" y="288132"/>
                  </a:lnTo>
                  <a:lnTo>
                    <a:pt x="147638" y="300038"/>
                  </a:lnTo>
                  <a:lnTo>
                    <a:pt x="188119" y="307182"/>
                  </a:lnTo>
                  <a:lnTo>
                    <a:pt x="209550" y="295275"/>
                  </a:lnTo>
                  <a:lnTo>
                    <a:pt x="197644" y="285750"/>
                  </a:lnTo>
                  <a:lnTo>
                    <a:pt x="219075" y="285750"/>
                  </a:lnTo>
                  <a:lnTo>
                    <a:pt x="247650" y="314325"/>
                  </a:lnTo>
                  <a:lnTo>
                    <a:pt x="266700" y="292894"/>
                  </a:lnTo>
                  <a:lnTo>
                    <a:pt x="252413" y="266700"/>
                  </a:lnTo>
                  <a:lnTo>
                    <a:pt x="266700" y="261938"/>
                  </a:lnTo>
                  <a:lnTo>
                    <a:pt x="345281" y="342900"/>
                  </a:lnTo>
                  <a:lnTo>
                    <a:pt x="352425" y="357188"/>
                  </a:lnTo>
                  <a:lnTo>
                    <a:pt x="330994" y="383382"/>
                  </a:lnTo>
                  <a:lnTo>
                    <a:pt x="373856" y="371475"/>
                  </a:lnTo>
                  <a:lnTo>
                    <a:pt x="395288" y="371475"/>
                  </a:lnTo>
                  <a:lnTo>
                    <a:pt x="381000" y="388144"/>
                  </a:lnTo>
                  <a:lnTo>
                    <a:pt x="395288" y="397669"/>
                  </a:lnTo>
                  <a:lnTo>
                    <a:pt x="421481" y="426244"/>
                  </a:lnTo>
                  <a:lnTo>
                    <a:pt x="438150" y="461963"/>
                  </a:lnTo>
                  <a:lnTo>
                    <a:pt x="440531" y="492919"/>
                  </a:lnTo>
                  <a:lnTo>
                    <a:pt x="423863" y="511969"/>
                  </a:lnTo>
                  <a:lnTo>
                    <a:pt x="423863" y="535782"/>
                  </a:lnTo>
                  <a:lnTo>
                    <a:pt x="402431" y="535782"/>
                  </a:lnTo>
                  <a:lnTo>
                    <a:pt x="383381" y="547688"/>
                  </a:lnTo>
                  <a:lnTo>
                    <a:pt x="407194" y="583407"/>
                  </a:lnTo>
                  <a:lnTo>
                    <a:pt x="395288" y="611982"/>
                  </a:lnTo>
                  <a:lnTo>
                    <a:pt x="359569" y="611982"/>
                  </a:lnTo>
                  <a:lnTo>
                    <a:pt x="328613" y="609600"/>
                  </a:lnTo>
                  <a:lnTo>
                    <a:pt x="309563" y="597694"/>
                  </a:lnTo>
                  <a:lnTo>
                    <a:pt x="297656" y="621507"/>
                  </a:lnTo>
                  <a:lnTo>
                    <a:pt x="297656" y="645319"/>
                  </a:lnTo>
                  <a:lnTo>
                    <a:pt x="330994" y="661988"/>
                  </a:lnTo>
                  <a:lnTo>
                    <a:pt x="354806" y="642938"/>
                  </a:lnTo>
                  <a:lnTo>
                    <a:pt x="371475" y="638175"/>
                  </a:lnTo>
                  <a:lnTo>
                    <a:pt x="378619" y="628650"/>
                  </a:lnTo>
                  <a:lnTo>
                    <a:pt x="400050" y="640557"/>
                  </a:lnTo>
                  <a:lnTo>
                    <a:pt x="414338" y="659607"/>
                  </a:lnTo>
                  <a:lnTo>
                    <a:pt x="438150" y="688182"/>
                  </a:lnTo>
                  <a:lnTo>
                    <a:pt x="452438" y="688182"/>
                  </a:lnTo>
                  <a:lnTo>
                    <a:pt x="464344" y="704850"/>
                  </a:lnTo>
                  <a:lnTo>
                    <a:pt x="450056" y="714375"/>
                  </a:lnTo>
                  <a:lnTo>
                    <a:pt x="481013" y="740569"/>
                  </a:lnTo>
                  <a:lnTo>
                    <a:pt x="497681" y="738188"/>
                  </a:lnTo>
                  <a:lnTo>
                    <a:pt x="526256" y="752475"/>
                  </a:lnTo>
                  <a:lnTo>
                    <a:pt x="566738" y="783432"/>
                  </a:lnTo>
                  <a:lnTo>
                    <a:pt x="578644" y="785813"/>
                  </a:lnTo>
                  <a:lnTo>
                    <a:pt x="588169" y="776288"/>
                  </a:lnTo>
                  <a:lnTo>
                    <a:pt x="566738" y="762000"/>
                  </a:lnTo>
                  <a:lnTo>
                    <a:pt x="535781" y="733425"/>
                  </a:lnTo>
                  <a:lnTo>
                    <a:pt x="523875" y="697707"/>
                  </a:lnTo>
                  <a:lnTo>
                    <a:pt x="531019" y="685800"/>
                  </a:lnTo>
                  <a:lnTo>
                    <a:pt x="557213" y="711994"/>
                  </a:lnTo>
                  <a:lnTo>
                    <a:pt x="597694" y="733425"/>
                  </a:lnTo>
                  <a:lnTo>
                    <a:pt x="619125" y="742950"/>
                  </a:lnTo>
                  <a:lnTo>
                    <a:pt x="611981" y="716757"/>
                  </a:lnTo>
                  <a:lnTo>
                    <a:pt x="623888" y="707232"/>
                  </a:lnTo>
                  <a:lnTo>
                    <a:pt x="619125" y="683419"/>
                  </a:lnTo>
                  <a:lnTo>
                    <a:pt x="602456" y="664369"/>
                  </a:lnTo>
                  <a:lnTo>
                    <a:pt x="607219" y="647700"/>
                  </a:lnTo>
                  <a:lnTo>
                    <a:pt x="592931" y="640557"/>
                  </a:lnTo>
                  <a:lnTo>
                    <a:pt x="585788" y="628650"/>
                  </a:lnTo>
                  <a:lnTo>
                    <a:pt x="564356" y="623888"/>
                  </a:lnTo>
                  <a:lnTo>
                    <a:pt x="550069" y="588169"/>
                  </a:lnTo>
                  <a:lnTo>
                    <a:pt x="540544" y="581025"/>
                  </a:lnTo>
                  <a:lnTo>
                    <a:pt x="550069" y="561975"/>
                  </a:lnTo>
                  <a:lnTo>
                    <a:pt x="545306" y="547688"/>
                  </a:lnTo>
                  <a:lnTo>
                    <a:pt x="540544" y="523875"/>
                  </a:lnTo>
                  <a:lnTo>
                    <a:pt x="571500" y="519113"/>
                  </a:lnTo>
                  <a:lnTo>
                    <a:pt x="595313" y="550069"/>
                  </a:lnTo>
                  <a:lnTo>
                    <a:pt x="626269" y="569119"/>
                  </a:lnTo>
                  <a:lnTo>
                    <a:pt x="631031" y="592932"/>
                  </a:lnTo>
                  <a:lnTo>
                    <a:pt x="659606" y="611982"/>
                  </a:lnTo>
                  <a:lnTo>
                    <a:pt x="650081" y="576263"/>
                  </a:lnTo>
                  <a:lnTo>
                    <a:pt x="669131" y="576263"/>
                  </a:lnTo>
                  <a:lnTo>
                    <a:pt x="683419" y="554832"/>
                  </a:lnTo>
                  <a:lnTo>
                    <a:pt x="671513" y="535782"/>
                  </a:lnTo>
                  <a:lnTo>
                    <a:pt x="695325" y="528638"/>
                  </a:lnTo>
                  <a:lnTo>
                    <a:pt x="676275" y="516732"/>
                  </a:lnTo>
                  <a:lnTo>
                    <a:pt x="645319" y="511969"/>
                  </a:lnTo>
                  <a:lnTo>
                    <a:pt x="652463" y="483394"/>
                  </a:lnTo>
                  <a:lnTo>
                    <a:pt x="631031" y="488157"/>
                  </a:lnTo>
                  <a:lnTo>
                    <a:pt x="631031" y="461963"/>
                  </a:lnTo>
                  <a:lnTo>
                    <a:pt x="609600" y="452438"/>
                  </a:lnTo>
                  <a:lnTo>
                    <a:pt x="602456" y="435769"/>
                  </a:lnTo>
                  <a:lnTo>
                    <a:pt x="585788" y="447675"/>
                  </a:lnTo>
                  <a:lnTo>
                    <a:pt x="576263" y="423863"/>
                  </a:lnTo>
                  <a:lnTo>
                    <a:pt x="545306" y="400050"/>
                  </a:lnTo>
                  <a:lnTo>
                    <a:pt x="526256" y="400050"/>
                  </a:lnTo>
                  <a:lnTo>
                    <a:pt x="540544" y="381000"/>
                  </a:lnTo>
                  <a:lnTo>
                    <a:pt x="540544" y="359569"/>
                  </a:lnTo>
                  <a:lnTo>
                    <a:pt x="535781" y="352425"/>
                  </a:lnTo>
                  <a:lnTo>
                    <a:pt x="578644" y="364332"/>
                  </a:lnTo>
                  <a:lnTo>
                    <a:pt x="566738" y="347663"/>
                  </a:lnTo>
                  <a:lnTo>
                    <a:pt x="528638" y="335757"/>
                  </a:lnTo>
                  <a:lnTo>
                    <a:pt x="519113" y="321469"/>
                  </a:lnTo>
                  <a:lnTo>
                    <a:pt x="557213" y="307182"/>
                  </a:lnTo>
                  <a:lnTo>
                    <a:pt x="545306" y="280988"/>
                  </a:lnTo>
                  <a:lnTo>
                    <a:pt x="538163" y="297657"/>
                  </a:lnTo>
                  <a:lnTo>
                    <a:pt x="514350" y="309563"/>
                  </a:lnTo>
                  <a:lnTo>
                    <a:pt x="507206" y="288132"/>
                  </a:lnTo>
                  <a:lnTo>
                    <a:pt x="500063" y="278607"/>
                  </a:lnTo>
                  <a:lnTo>
                    <a:pt x="523875" y="259557"/>
                  </a:lnTo>
                  <a:lnTo>
                    <a:pt x="504825" y="242888"/>
                  </a:lnTo>
                  <a:lnTo>
                    <a:pt x="485775" y="254794"/>
                  </a:lnTo>
                  <a:lnTo>
                    <a:pt x="473869" y="240507"/>
                  </a:lnTo>
                  <a:lnTo>
                    <a:pt x="471488" y="223838"/>
                  </a:lnTo>
                  <a:lnTo>
                    <a:pt x="452438" y="230982"/>
                  </a:lnTo>
                  <a:lnTo>
                    <a:pt x="450056" y="214313"/>
                  </a:lnTo>
                  <a:lnTo>
                    <a:pt x="457200" y="202407"/>
                  </a:lnTo>
                  <a:lnTo>
                    <a:pt x="433388" y="171450"/>
                  </a:lnTo>
                  <a:lnTo>
                    <a:pt x="423863" y="190500"/>
                  </a:lnTo>
                  <a:lnTo>
                    <a:pt x="416719" y="207169"/>
                  </a:lnTo>
                  <a:lnTo>
                    <a:pt x="397669" y="192882"/>
                  </a:lnTo>
                  <a:lnTo>
                    <a:pt x="395288" y="166688"/>
                  </a:lnTo>
                  <a:lnTo>
                    <a:pt x="383381" y="180975"/>
                  </a:lnTo>
                  <a:lnTo>
                    <a:pt x="376238" y="166688"/>
                  </a:lnTo>
                  <a:lnTo>
                    <a:pt x="376238" y="147638"/>
                  </a:lnTo>
                  <a:lnTo>
                    <a:pt x="364331" y="142875"/>
                  </a:lnTo>
                  <a:lnTo>
                    <a:pt x="364331" y="116682"/>
                  </a:lnTo>
                  <a:lnTo>
                    <a:pt x="309563" y="90488"/>
                  </a:lnTo>
                  <a:lnTo>
                    <a:pt x="288131" y="97632"/>
                  </a:lnTo>
                  <a:lnTo>
                    <a:pt x="292894" y="123825"/>
                  </a:lnTo>
                  <a:lnTo>
                    <a:pt x="273844" y="126207"/>
                  </a:lnTo>
                  <a:lnTo>
                    <a:pt x="259556" y="121444"/>
                  </a:lnTo>
                  <a:lnTo>
                    <a:pt x="247650" y="140494"/>
                  </a:lnTo>
                  <a:lnTo>
                    <a:pt x="223838" y="152400"/>
                  </a:lnTo>
                  <a:lnTo>
                    <a:pt x="221456" y="130969"/>
                  </a:lnTo>
                  <a:lnTo>
                    <a:pt x="223838" y="92869"/>
                  </a:lnTo>
                  <a:lnTo>
                    <a:pt x="216694" y="66675"/>
                  </a:lnTo>
                  <a:lnTo>
                    <a:pt x="214313" y="50007"/>
                  </a:lnTo>
                  <a:lnTo>
                    <a:pt x="204788" y="28575"/>
                  </a:lnTo>
                  <a:lnTo>
                    <a:pt x="202406" y="0"/>
                  </a:lnTo>
                  <a:lnTo>
                    <a:pt x="183356" y="7144"/>
                  </a:lnTo>
                  <a:lnTo>
                    <a:pt x="161926" y="23813"/>
                  </a:lnTo>
                  <a:lnTo>
                    <a:pt x="147638" y="33338"/>
                  </a:lnTo>
                  <a:lnTo>
                    <a:pt x="116682" y="88106"/>
                  </a:lnTo>
                  <a:lnTo>
                    <a:pt x="109537" y="147638"/>
                  </a:lnTo>
                  <a:lnTo>
                    <a:pt x="114300" y="223837"/>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0" name="Freeform: Shape 21">
              <a:extLst>
                <a:ext uri="{FF2B5EF4-FFF2-40B4-BE49-F238E27FC236}">
                  <a16:creationId xmlns:a16="http://schemas.microsoft.com/office/drawing/2014/main" id="{7E667503-59A1-F0AD-E43F-B9D1CB2A9397}"/>
                </a:ext>
              </a:extLst>
            </p:cNvPr>
            <p:cNvSpPr/>
            <p:nvPr/>
          </p:nvSpPr>
          <p:spPr bwMode="auto">
            <a:xfrm>
              <a:off x="2283619" y="1947863"/>
              <a:ext cx="109537" cy="88106"/>
            </a:xfrm>
            <a:custGeom>
              <a:avLst/>
              <a:gdLst>
                <a:gd name="connsiteX0" fmla="*/ 0 w 109537"/>
                <a:gd name="connsiteY0" fmla="*/ 0 h 88106"/>
                <a:gd name="connsiteX1" fmla="*/ 30956 w 109537"/>
                <a:gd name="connsiteY1" fmla="*/ 88106 h 88106"/>
                <a:gd name="connsiteX2" fmla="*/ 59531 w 109537"/>
                <a:gd name="connsiteY2" fmla="*/ 69056 h 88106"/>
                <a:gd name="connsiteX3" fmla="*/ 109537 w 109537"/>
                <a:gd name="connsiteY3" fmla="*/ 69056 h 88106"/>
                <a:gd name="connsiteX4" fmla="*/ 73819 w 109537"/>
                <a:gd name="connsiteY4" fmla="*/ 16668 h 88106"/>
                <a:gd name="connsiteX5" fmla="*/ 0 w 109537"/>
                <a:gd name="connsiteY5" fmla="*/ 0 h 88106"/>
                <a:gd name="connsiteX0" fmla="*/ 0 w 109537"/>
                <a:gd name="connsiteY0" fmla="*/ 0 h 88106"/>
                <a:gd name="connsiteX1" fmla="*/ 30956 w 109537"/>
                <a:gd name="connsiteY1" fmla="*/ 88106 h 88106"/>
                <a:gd name="connsiteX2" fmla="*/ 59531 w 109537"/>
                <a:gd name="connsiteY2" fmla="*/ 69056 h 88106"/>
                <a:gd name="connsiteX3" fmla="*/ 109537 w 109537"/>
                <a:gd name="connsiteY3" fmla="*/ 69056 h 88106"/>
                <a:gd name="connsiteX4" fmla="*/ 73819 w 109537"/>
                <a:gd name="connsiteY4" fmla="*/ 16668 h 88106"/>
                <a:gd name="connsiteX5" fmla="*/ 40481 w 109537"/>
                <a:gd name="connsiteY5" fmla="*/ 7143 h 88106"/>
                <a:gd name="connsiteX6" fmla="*/ 0 w 109537"/>
                <a:gd name="connsiteY6" fmla="*/ 0 h 88106"/>
                <a:gd name="connsiteX0" fmla="*/ 0 w 109537"/>
                <a:gd name="connsiteY0" fmla="*/ 0 h 88106"/>
                <a:gd name="connsiteX1" fmla="*/ 30956 w 109537"/>
                <a:gd name="connsiteY1" fmla="*/ 88106 h 88106"/>
                <a:gd name="connsiteX2" fmla="*/ 59531 w 109537"/>
                <a:gd name="connsiteY2" fmla="*/ 69056 h 88106"/>
                <a:gd name="connsiteX3" fmla="*/ 109537 w 109537"/>
                <a:gd name="connsiteY3" fmla="*/ 69056 h 88106"/>
                <a:gd name="connsiteX4" fmla="*/ 73819 w 109537"/>
                <a:gd name="connsiteY4" fmla="*/ 16668 h 88106"/>
                <a:gd name="connsiteX5" fmla="*/ 40481 w 109537"/>
                <a:gd name="connsiteY5" fmla="*/ 35718 h 88106"/>
                <a:gd name="connsiteX6" fmla="*/ 0 w 109537"/>
                <a:gd name="connsiteY6" fmla="*/ 0 h 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537" h="88106">
                  <a:moveTo>
                    <a:pt x="0" y="0"/>
                  </a:moveTo>
                  <a:lnTo>
                    <a:pt x="30956" y="88106"/>
                  </a:lnTo>
                  <a:lnTo>
                    <a:pt x="59531" y="69056"/>
                  </a:lnTo>
                  <a:lnTo>
                    <a:pt x="109537" y="69056"/>
                  </a:lnTo>
                  <a:lnTo>
                    <a:pt x="73819" y="16668"/>
                  </a:lnTo>
                  <a:lnTo>
                    <a:pt x="40481" y="35718"/>
                  </a:lnTo>
                  <a:lnTo>
                    <a:pt x="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1" name="Oval 30">
              <a:extLst>
                <a:ext uri="{FF2B5EF4-FFF2-40B4-BE49-F238E27FC236}">
                  <a16:creationId xmlns:a16="http://schemas.microsoft.com/office/drawing/2014/main" id="{2A9E3435-3224-698E-EEF5-6270D4FB8FB5}"/>
                </a:ext>
              </a:extLst>
            </p:cNvPr>
            <p:cNvSpPr/>
            <p:nvPr/>
          </p:nvSpPr>
          <p:spPr bwMode="auto">
            <a:xfrm>
              <a:off x="2371012" y="2366962"/>
              <a:ext cx="45719" cy="64294"/>
            </a:xfrm>
            <a:prstGeom prst="ellipse">
              <a:avLst/>
            </a:pr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2" name="Freeform: Shape 23">
              <a:extLst>
                <a:ext uri="{FF2B5EF4-FFF2-40B4-BE49-F238E27FC236}">
                  <a16:creationId xmlns:a16="http://schemas.microsoft.com/office/drawing/2014/main" id="{27D4E85B-CDF7-3290-DB9D-37975E76F484}"/>
                </a:ext>
              </a:extLst>
            </p:cNvPr>
            <p:cNvSpPr/>
            <p:nvPr/>
          </p:nvSpPr>
          <p:spPr bwMode="auto">
            <a:xfrm>
              <a:off x="1916906" y="1912144"/>
              <a:ext cx="128588" cy="178594"/>
            </a:xfrm>
            <a:custGeom>
              <a:avLst/>
              <a:gdLst>
                <a:gd name="connsiteX0" fmla="*/ 26194 w 128588"/>
                <a:gd name="connsiteY0" fmla="*/ 178594 h 178594"/>
                <a:gd name="connsiteX1" fmla="*/ 28575 w 128588"/>
                <a:gd name="connsiteY1" fmla="*/ 114300 h 178594"/>
                <a:gd name="connsiteX2" fmla="*/ 57150 w 128588"/>
                <a:gd name="connsiteY2" fmla="*/ 119062 h 178594"/>
                <a:gd name="connsiteX3" fmla="*/ 83344 w 128588"/>
                <a:gd name="connsiteY3" fmla="*/ 126206 h 178594"/>
                <a:gd name="connsiteX4" fmla="*/ 102394 w 128588"/>
                <a:gd name="connsiteY4" fmla="*/ 73819 h 178594"/>
                <a:gd name="connsiteX5" fmla="*/ 128588 w 128588"/>
                <a:gd name="connsiteY5" fmla="*/ 23812 h 178594"/>
                <a:gd name="connsiteX6" fmla="*/ 97632 w 128588"/>
                <a:gd name="connsiteY6" fmla="*/ 9525 h 178594"/>
                <a:gd name="connsiteX7" fmla="*/ 73819 w 128588"/>
                <a:gd name="connsiteY7" fmla="*/ 19050 h 178594"/>
                <a:gd name="connsiteX8" fmla="*/ 61913 w 128588"/>
                <a:gd name="connsiteY8" fmla="*/ 0 h 178594"/>
                <a:gd name="connsiteX9" fmla="*/ 16669 w 128588"/>
                <a:gd name="connsiteY9" fmla="*/ 9525 h 178594"/>
                <a:gd name="connsiteX10" fmla="*/ 33338 w 128588"/>
                <a:gd name="connsiteY10" fmla="*/ 52387 h 178594"/>
                <a:gd name="connsiteX11" fmla="*/ 9525 w 128588"/>
                <a:gd name="connsiteY11" fmla="*/ 33337 h 178594"/>
                <a:gd name="connsiteX12" fmla="*/ 0 w 128588"/>
                <a:gd name="connsiteY12" fmla="*/ 78581 h 178594"/>
                <a:gd name="connsiteX13" fmla="*/ 2382 w 128588"/>
                <a:gd name="connsiteY13" fmla="*/ 116681 h 178594"/>
                <a:gd name="connsiteX14" fmla="*/ 26194 w 128588"/>
                <a:gd name="connsiteY14" fmla="*/ 178594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588" h="178594">
                  <a:moveTo>
                    <a:pt x="26194" y="178594"/>
                  </a:moveTo>
                  <a:cubicBezTo>
                    <a:pt x="26988" y="157163"/>
                    <a:pt x="27781" y="135731"/>
                    <a:pt x="28575" y="114300"/>
                  </a:cubicBezTo>
                  <a:lnTo>
                    <a:pt x="57150" y="119062"/>
                  </a:lnTo>
                  <a:lnTo>
                    <a:pt x="83344" y="126206"/>
                  </a:lnTo>
                  <a:lnTo>
                    <a:pt x="102394" y="73819"/>
                  </a:lnTo>
                  <a:lnTo>
                    <a:pt x="128588" y="23812"/>
                  </a:lnTo>
                  <a:lnTo>
                    <a:pt x="97632" y="9525"/>
                  </a:lnTo>
                  <a:lnTo>
                    <a:pt x="73819" y="19050"/>
                  </a:lnTo>
                  <a:lnTo>
                    <a:pt x="61913" y="0"/>
                  </a:lnTo>
                  <a:lnTo>
                    <a:pt x="16669" y="9525"/>
                  </a:lnTo>
                  <a:lnTo>
                    <a:pt x="33338" y="52387"/>
                  </a:lnTo>
                  <a:lnTo>
                    <a:pt x="9525" y="33337"/>
                  </a:lnTo>
                  <a:lnTo>
                    <a:pt x="0" y="78581"/>
                  </a:lnTo>
                  <a:lnTo>
                    <a:pt x="2382" y="116681"/>
                  </a:lnTo>
                  <a:lnTo>
                    <a:pt x="26194" y="178594"/>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3" name="Freeform 266">
              <a:extLst>
                <a:ext uri="{FF2B5EF4-FFF2-40B4-BE49-F238E27FC236}">
                  <a16:creationId xmlns:a16="http://schemas.microsoft.com/office/drawing/2014/main" id="{0F0A1C81-D09B-6A56-49F1-A130D989B899}"/>
                </a:ext>
              </a:extLst>
            </p:cNvPr>
            <p:cNvSpPr>
              <a:spLocks/>
            </p:cNvSpPr>
            <p:nvPr/>
          </p:nvSpPr>
          <p:spPr bwMode="auto">
            <a:xfrm>
              <a:off x="8418515" y="5801519"/>
              <a:ext cx="179387" cy="204788"/>
            </a:xfrm>
            <a:custGeom>
              <a:avLst/>
              <a:gdLst>
                <a:gd name="T0" fmla="*/ 0 w 138"/>
                <a:gd name="T1" fmla="*/ 2147483646 h 157"/>
                <a:gd name="T2" fmla="*/ 2147483646 w 138"/>
                <a:gd name="T3" fmla="*/ 2147483646 h 157"/>
                <a:gd name="T4" fmla="*/ 2147483646 w 138"/>
                <a:gd name="T5" fmla="*/ 2147483646 h 157"/>
                <a:gd name="T6" fmla="*/ 2147483646 w 138"/>
                <a:gd name="T7" fmla="*/ 2147483646 h 157"/>
                <a:gd name="T8" fmla="*/ 2147483646 w 138"/>
                <a:gd name="T9" fmla="*/ 2147483646 h 157"/>
                <a:gd name="T10" fmla="*/ 2147483646 w 138"/>
                <a:gd name="T11" fmla="*/ 2147483646 h 157"/>
                <a:gd name="T12" fmla="*/ 2147483646 w 138"/>
                <a:gd name="T13" fmla="*/ 0 h 157"/>
                <a:gd name="T14" fmla="*/ 2147483646 w 138"/>
                <a:gd name="T15" fmla="*/ 2147483646 h 157"/>
                <a:gd name="T16" fmla="*/ 2147483646 w 138"/>
                <a:gd name="T17" fmla="*/ 2147483646 h 157"/>
                <a:gd name="T18" fmla="*/ 2147483646 w 138"/>
                <a:gd name="T19" fmla="*/ 2147483646 h 157"/>
                <a:gd name="T20" fmla="*/ 2147483646 w 138"/>
                <a:gd name="T21" fmla="*/ 2147483646 h 157"/>
                <a:gd name="T22" fmla="*/ 2147483646 w 138"/>
                <a:gd name="T23" fmla="*/ 2147483646 h 157"/>
                <a:gd name="T24" fmla="*/ 2147483646 w 138"/>
                <a:gd name="T25" fmla="*/ 2147483646 h 157"/>
                <a:gd name="T26" fmla="*/ 2147483646 w 138"/>
                <a:gd name="T27" fmla="*/ 2147483646 h 157"/>
                <a:gd name="T28" fmla="*/ 2147483646 w 138"/>
                <a:gd name="T29" fmla="*/ 2147483646 h 157"/>
                <a:gd name="T30" fmla="*/ 2147483646 w 138"/>
                <a:gd name="T31" fmla="*/ 2147483646 h 157"/>
                <a:gd name="T32" fmla="*/ 2147483646 w 138"/>
                <a:gd name="T33" fmla="*/ 2147483646 h 157"/>
                <a:gd name="T34" fmla="*/ 0 w 138"/>
                <a:gd name="T35" fmla="*/ 2147483646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grpFill/>
            <a:ln w="6350">
              <a:solidFill>
                <a:schemeClr val="bg2">
                  <a:lumMod val="75000"/>
                </a:schemeClr>
              </a:solidFill>
              <a:round/>
              <a:headEnd/>
              <a:tailEnd/>
            </a:ln>
          </p:spPr>
          <p:txBody>
            <a:bodyPr/>
            <a:lstStyle/>
            <a:p>
              <a:endParaRPr lang="en-GB"/>
            </a:p>
          </p:txBody>
        </p:sp>
        <p:sp>
          <p:nvSpPr>
            <p:cNvPr id="34" name="Freeform 267">
              <a:extLst>
                <a:ext uri="{FF2B5EF4-FFF2-40B4-BE49-F238E27FC236}">
                  <a16:creationId xmlns:a16="http://schemas.microsoft.com/office/drawing/2014/main" id="{A0E16B04-B344-67A6-AD77-0B85E314A375}"/>
                </a:ext>
              </a:extLst>
            </p:cNvPr>
            <p:cNvSpPr>
              <a:spLocks/>
            </p:cNvSpPr>
            <p:nvPr/>
          </p:nvSpPr>
          <p:spPr bwMode="auto">
            <a:xfrm>
              <a:off x="8578221" y="5611018"/>
              <a:ext cx="125412" cy="201613"/>
            </a:xfrm>
            <a:custGeom>
              <a:avLst/>
              <a:gdLst>
                <a:gd name="T0" fmla="*/ 2147483646 w 96"/>
                <a:gd name="T1" fmla="*/ 2147483646 h 156"/>
                <a:gd name="T2" fmla="*/ 2147483646 w 96"/>
                <a:gd name="T3" fmla="*/ 2147483646 h 156"/>
                <a:gd name="T4" fmla="*/ 2147483646 w 96"/>
                <a:gd name="T5" fmla="*/ 2147483646 h 156"/>
                <a:gd name="T6" fmla="*/ 0 w 96"/>
                <a:gd name="T7" fmla="*/ 0 h 156"/>
                <a:gd name="T8" fmla="*/ 2147483646 w 96"/>
                <a:gd name="T9" fmla="*/ 2147483646 h 156"/>
                <a:gd name="T10" fmla="*/ 2147483646 w 96"/>
                <a:gd name="T11" fmla="*/ 2147483646 h 156"/>
                <a:gd name="T12" fmla="*/ 2147483646 w 96"/>
                <a:gd name="T13" fmla="*/ 2147483646 h 156"/>
                <a:gd name="T14" fmla="*/ 2147483646 w 96"/>
                <a:gd name="T15" fmla="*/ 2147483646 h 156"/>
                <a:gd name="T16" fmla="*/ 2147483646 w 96"/>
                <a:gd name="T17" fmla="*/ 2147483646 h 156"/>
                <a:gd name="T18" fmla="*/ 2147483646 w 96"/>
                <a:gd name="T19" fmla="*/ 2147483646 h 156"/>
                <a:gd name="T20" fmla="*/ 2147483646 w 96"/>
                <a:gd name="T21" fmla="*/ 2147483646 h 156"/>
                <a:gd name="T22" fmla="*/ 2147483646 w 96"/>
                <a:gd name="T23" fmla="*/ 2147483646 h 156"/>
                <a:gd name="T24" fmla="*/ 2147483646 w 96"/>
                <a:gd name="T25" fmla="*/ 2147483646 h 156"/>
                <a:gd name="T26" fmla="*/ 2147483646 w 96"/>
                <a:gd name="T27" fmla="*/ 2147483646 h 156"/>
                <a:gd name="T28" fmla="*/ 2147483646 w 96"/>
                <a:gd name="T29" fmla="*/ 2147483646 h 156"/>
                <a:gd name="T30" fmla="*/ 2147483646 w 96"/>
                <a:gd name="T31" fmla="*/ 2147483646 h 156"/>
                <a:gd name="T32" fmla="*/ 2147483646 w 96"/>
                <a:gd name="T33" fmla="*/ 2147483646 h 156"/>
                <a:gd name="T34" fmla="*/ 2147483646 w 96"/>
                <a:gd name="T35" fmla="*/ 2147483646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grpFill/>
            <a:ln w="6350">
              <a:solidFill>
                <a:schemeClr val="bg2">
                  <a:lumMod val="75000"/>
                </a:schemeClr>
              </a:solidFill>
              <a:round/>
              <a:headEnd/>
              <a:tailEnd/>
            </a:ln>
          </p:spPr>
          <p:txBody>
            <a:bodyPr/>
            <a:lstStyle/>
            <a:p>
              <a:endParaRPr lang="en-GB"/>
            </a:p>
          </p:txBody>
        </p:sp>
        <p:sp>
          <p:nvSpPr>
            <p:cNvPr id="35" name="Freeform 268">
              <a:extLst>
                <a:ext uri="{FF2B5EF4-FFF2-40B4-BE49-F238E27FC236}">
                  <a16:creationId xmlns:a16="http://schemas.microsoft.com/office/drawing/2014/main" id="{25DF0AA1-27F7-2701-8765-59B7806AF92F}"/>
                </a:ext>
              </a:extLst>
            </p:cNvPr>
            <p:cNvSpPr>
              <a:spLocks/>
            </p:cNvSpPr>
            <p:nvPr/>
          </p:nvSpPr>
          <p:spPr bwMode="auto">
            <a:xfrm>
              <a:off x="7080251" y="4989513"/>
              <a:ext cx="989012" cy="750887"/>
            </a:xfrm>
            <a:custGeom>
              <a:avLst/>
              <a:gdLst>
                <a:gd name="T0" fmla="*/ 2147483646 w 757"/>
                <a:gd name="T1" fmla="*/ 2147483646 h 577"/>
                <a:gd name="T2" fmla="*/ 2147483646 w 757"/>
                <a:gd name="T3" fmla="*/ 2147483646 h 577"/>
                <a:gd name="T4" fmla="*/ 0 w 757"/>
                <a:gd name="T5" fmla="*/ 2147483646 h 577"/>
                <a:gd name="T6" fmla="*/ 2147483646 w 757"/>
                <a:gd name="T7" fmla="*/ 2147483646 h 577"/>
                <a:gd name="T8" fmla="*/ 2147483646 w 757"/>
                <a:gd name="T9" fmla="*/ 2147483646 h 577"/>
                <a:gd name="T10" fmla="*/ 2147483646 w 757"/>
                <a:gd name="T11" fmla="*/ 2147483646 h 577"/>
                <a:gd name="T12" fmla="*/ 2147483646 w 757"/>
                <a:gd name="T13" fmla="*/ 2147483646 h 577"/>
                <a:gd name="T14" fmla="*/ 2147483646 w 757"/>
                <a:gd name="T15" fmla="*/ 2147483646 h 577"/>
                <a:gd name="T16" fmla="*/ 2147483646 w 757"/>
                <a:gd name="T17" fmla="*/ 2147483646 h 577"/>
                <a:gd name="T18" fmla="*/ 2147483646 w 757"/>
                <a:gd name="T19" fmla="*/ 2147483646 h 577"/>
                <a:gd name="T20" fmla="*/ 2147483646 w 757"/>
                <a:gd name="T21" fmla="*/ 0 h 577"/>
                <a:gd name="T22" fmla="*/ 2147483646 w 757"/>
                <a:gd name="T23" fmla="*/ 2147483646 h 577"/>
                <a:gd name="T24" fmla="*/ 2147483646 w 757"/>
                <a:gd name="T25" fmla="*/ 2147483646 h 577"/>
                <a:gd name="T26" fmla="*/ 2147483646 w 757"/>
                <a:gd name="T27" fmla="*/ 2147483646 h 577"/>
                <a:gd name="T28" fmla="*/ 2147483646 w 757"/>
                <a:gd name="T29" fmla="*/ 2147483646 h 577"/>
                <a:gd name="T30" fmla="*/ 2147483646 w 757"/>
                <a:gd name="T31" fmla="*/ 2147483646 h 577"/>
                <a:gd name="T32" fmla="*/ 2147483646 w 757"/>
                <a:gd name="T33" fmla="*/ 2147483646 h 577"/>
                <a:gd name="T34" fmla="*/ 2147483646 w 757"/>
                <a:gd name="T35" fmla="*/ 2147483646 h 577"/>
                <a:gd name="T36" fmla="*/ 2147483646 w 757"/>
                <a:gd name="T37" fmla="*/ 2147483646 h 577"/>
                <a:gd name="T38" fmla="*/ 2147483646 w 757"/>
                <a:gd name="T39" fmla="*/ 2147483646 h 577"/>
                <a:gd name="T40" fmla="*/ 2147483646 w 757"/>
                <a:gd name="T41" fmla="*/ 2147483646 h 577"/>
                <a:gd name="T42" fmla="*/ 2147483646 w 757"/>
                <a:gd name="T43" fmla="*/ 2147483646 h 577"/>
                <a:gd name="T44" fmla="*/ 2147483646 w 757"/>
                <a:gd name="T45" fmla="*/ 2147483646 h 577"/>
                <a:gd name="T46" fmla="*/ 2147483646 w 757"/>
                <a:gd name="T47" fmla="*/ 2147483646 h 577"/>
                <a:gd name="T48" fmla="*/ 2147483646 w 757"/>
                <a:gd name="T49" fmla="*/ 2147483646 h 577"/>
                <a:gd name="T50" fmla="*/ 2147483646 w 757"/>
                <a:gd name="T51" fmla="*/ 2147483646 h 577"/>
                <a:gd name="T52" fmla="*/ 2147483646 w 757"/>
                <a:gd name="T53" fmla="*/ 2147483646 h 577"/>
                <a:gd name="T54" fmla="*/ 2147483646 w 757"/>
                <a:gd name="T55" fmla="*/ 2147483646 h 577"/>
                <a:gd name="T56" fmla="*/ 2147483646 w 757"/>
                <a:gd name="T57" fmla="*/ 2147483646 h 577"/>
                <a:gd name="T58" fmla="*/ 2147483646 w 757"/>
                <a:gd name="T59" fmla="*/ 2147483646 h 577"/>
                <a:gd name="T60" fmla="*/ 2147483646 w 757"/>
                <a:gd name="T61" fmla="*/ 2147483646 h 577"/>
                <a:gd name="T62" fmla="*/ 2147483646 w 757"/>
                <a:gd name="T63" fmla="*/ 2147483646 h 577"/>
                <a:gd name="T64" fmla="*/ 2147483646 w 757"/>
                <a:gd name="T65" fmla="*/ 2147483646 h 577"/>
                <a:gd name="T66" fmla="*/ 2147483646 w 757"/>
                <a:gd name="T67" fmla="*/ 2147483646 h 577"/>
                <a:gd name="T68" fmla="*/ 2147483646 w 757"/>
                <a:gd name="T69" fmla="*/ 2147483646 h 577"/>
                <a:gd name="T70" fmla="*/ 2147483646 w 757"/>
                <a:gd name="T71" fmla="*/ 2147483646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grpFill/>
            <a:ln w="6350" cap="flat" cmpd="sng">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6" name="Freeform 269">
              <a:extLst>
                <a:ext uri="{FF2B5EF4-FFF2-40B4-BE49-F238E27FC236}">
                  <a16:creationId xmlns:a16="http://schemas.microsoft.com/office/drawing/2014/main" id="{E33C891D-A5BA-4E1B-5A1C-7C0B2D326903}"/>
                </a:ext>
              </a:extLst>
            </p:cNvPr>
            <p:cNvSpPr>
              <a:spLocks/>
            </p:cNvSpPr>
            <p:nvPr/>
          </p:nvSpPr>
          <p:spPr bwMode="auto">
            <a:xfrm>
              <a:off x="7860905" y="5792010"/>
              <a:ext cx="87313" cy="119063"/>
            </a:xfrm>
            <a:custGeom>
              <a:avLst/>
              <a:gdLst>
                <a:gd name="T0" fmla="*/ 0 w 66"/>
                <a:gd name="T1" fmla="*/ 2147483646 h 91"/>
                <a:gd name="T2" fmla="*/ 2147483646 w 66"/>
                <a:gd name="T3" fmla="*/ 2147483646 h 91"/>
                <a:gd name="T4" fmla="*/ 2147483646 w 66"/>
                <a:gd name="T5" fmla="*/ 2147483646 h 91"/>
                <a:gd name="T6" fmla="*/ 2147483646 w 66"/>
                <a:gd name="T7" fmla="*/ 2147483646 h 91"/>
                <a:gd name="T8" fmla="*/ 2147483646 w 66"/>
                <a:gd name="T9" fmla="*/ 2147483646 h 91"/>
                <a:gd name="T10" fmla="*/ 2147483646 w 66"/>
                <a:gd name="T11" fmla="*/ 2147483646 h 91"/>
                <a:gd name="T12" fmla="*/ 2147483646 w 66"/>
                <a:gd name="T13" fmla="*/ 0 h 91"/>
                <a:gd name="T14" fmla="*/ 2147483646 w 66"/>
                <a:gd name="T15" fmla="*/ 2147483646 h 91"/>
                <a:gd name="T16" fmla="*/ 0 w 66"/>
                <a:gd name="T17" fmla="*/ 2147483646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grpFill/>
            <a:ln w="6350">
              <a:solidFill>
                <a:schemeClr val="bg2">
                  <a:lumMod val="75000"/>
                </a:schemeClr>
              </a:solidFill>
              <a:round/>
              <a:headEnd/>
              <a:tailEnd/>
            </a:ln>
          </p:spPr>
          <p:txBody>
            <a:bodyPr/>
            <a:lstStyle/>
            <a:p>
              <a:endParaRPr lang="en-GB"/>
            </a:p>
          </p:txBody>
        </p:sp>
        <p:sp>
          <p:nvSpPr>
            <p:cNvPr id="37" name="Freeform 321">
              <a:extLst>
                <a:ext uri="{FF2B5EF4-FFF2-40B4-BE49-F238E27FC236}">
                  <a16:creationId xmlns:a16="http://schemas.microsoft.com/office/drawing/2014/main" id="{491E601C-78FD-E42E-A366-30DB884CE64F}"/>
                </a:ext>
              </a:extLst>
            </p:cNvPr>
            <p:cNvSpPr>
              <a:spLocks/>
            </p:cNvSpPr>
            <p:nvPr/>
          </p:nvSpPr>
          <p:spPr bwMode="auto">
            <a:xfrm rot="300647">
              <a:off x="4034590" y="3478918"/>
              <a:ext cx="317897" cy="249276"/>
            </a:xfrm>
            <a:custGeom>
              <a:avLst/>
              <a:gdLst>
                <a:gd name="T0" fmla="*/ 2147483646 w 10000"/>
                <a:gd name="T1" fmla="*/ 2147483646 h 10009"/>
                <a:gd name="T2" fmla="*/ 2147483646 w 10000"/>
                <a:gd name="T3" fmla="*/ 2147483646 h 10009"/>
                <a:gd name="T4" fmla="*/ 2147483646 w 10000"/>
                <a:gd name="T5" fmla="*/ 2147483646 h 10009"/>
                <a:gd name="T6" fmla="*/ 2147483646 w 10000"/>
                <a:gd name="T7" fmla="*/ 2147483646 h 10009"/>
                <a:gd name="T8" fmla="*/ 2147483646 w 10000"/>
                <a:gd name="T9" fmla="*/ 2147483646 h 10009"/>
                <a:gd name="T10" fmla="*/ 2147483646 w 10000"/>
                <a:gd name="T11" fmla="*/ 2147483646 h 10009"/>
                <a:gd name="T12" fmla="*/ 2147483646 w 10000"/>
                <a:gd name="T13" fmla="*/ 2147483646 h 10009"/>
                <a:gd name="T14" fmla="*/ 2147483646 w 10000"/>
                <a:gd name="T15" fmla="*/ 2147483646 h 10009"/>
                <a:gd name="T16" fmla="*/ 2147483646 w 10000"/>
                <a:gd name="T17" fmla="*/ 2147483646 h 10009"/>
                <a:gd name="T18" fmla="*/ 2147483646 w 10000"/>
                <a:gd name="T19" fmla="*/ 2147483646 h 10009"/>
                <a:gd name="T20" fmla="*/ 0 w 10000"/>
                <a:gd name="T21" fmla="*/ 2147483646 h 10009"/>
                <a:gd name="T22" fmla="*/ 2147483646 w 10000"/>
                <a:gd name="T23" fmla="*/ 2147483646 h 10009"/>
                <a:gd name="T24" fmla="*/ 2147483646 w 10000"/>
                <a:gd name="T25" fmla="*/ 2147483646 h 10009"/>
                <a:gd name="T26" fmla="*/ 2147483646 w 10000"/>
                <a:gd name="T27" fmla="*/ 2147483646 h 10009"/>
                <a:gd name="T28" fmla="*/ 2147483646 w 10000"/>
                <a:gd name="T29" fmla="*/ 2147483646 h 10009"/>
                <a:gd name="T30" fmla="*/ 2147483646 w 10000"/>
                <a:gd name="T31" fmla="*/ 2147483646 h 10009"/>
                <a:gd name="T32" fmla="*/ 2147483646 w 10000"/>
                <a:gd name="T33" fmla="*/ 2147483646 h 10009"/>
                <a:gd name="T34" fmla="*/ 2147483646 w 10000"/>
                <a:gd name="T35" fmla="*/ 2147483646 h 10009"/>
                <a:gd name="T36" fmla="*/ 2147483646 w 10000"/>
                <a:gd name="T37" fmla="*/ 2147483646 h 10009"/>
                <a:gd name="T38" fmla="*/ 2147483646 w 10000"/>
                <a:gd name="T39" fmla="*/ 2147483646 h 10009"/>
                <a:gd name="T40" fmla="*/ 2147483646 w 10000"/>
                <a:gd name="T41" fmla="*/ 2147483646 h 10009"/>
                <a:gd name="T42" fmla="*/ 2147483646 w 10000"/>
                <a:gd name="T43" fmla="*/ 2147483646 h 10009"/>
                <a:gd name="T44" fmla="*/ 2147483646 w 10000"/>
                <a:gd name="T45" fmla="*/ 2147483646 h 10009"/>
                <a:gd name="T46" fmla="*/ 2147483646 w 10000"/>
                <a:gd name="T47" fmla="*/ 2147483646 h 10009"/>
                <a:gd name="T48" fmla="*/ 2147483646 w 10000"/>
                <a:gd name="T49" fmla="*/ 2147483646 h 10009"/>
                <a:gd name="T50" fmla="*/ 2147483646 w 10000"/>
                <a:gd name="T51" fmla="*/ 2147483646 h 10009"/>
                <a:gd name="T52" fmla="*/ 2147483646 w 10000"/>
                <a:gd name="T53" fmla="*/ 2147483646 h 10009"/>
                <a:gd name="T54" fmla="*/ 2147483646 w 10000"/>
                <a:gd name="T55" fmla="*/ 2147483646 h 10009"/>
                <a:gd name="T56" fmla="*/ 2147483646 w 10000"/>
                <a:gd name="T57" fmla="*/ 2147483646 h 10009"/>
                <a:gd name="T58" fmla="*/ 2147483646 w 10000"/>
                <a:gd name="T59" fmla="*/ 2147483646 h 10009"/>
                <a:gd name="T60" fmla="*/ 2147483646 w 10000"/>
                <a:gd name="T61" fmla="*/ 2147483646 h 10009"/>
                <a:gd name="T62" fmla="*/ 2147483646 w 10000"/>
                <a:gd name="T63" fmla="*/ 2147483646 h 10009"/>
                <a:gd name="T64" fmla="*/ 2147483646 w 10000"/>
                <a:gd name="T65" fmla="*/ 2147483646 h 10009"/>
                <a:gd name="T66" fmla="*/ 2147483646 w 10000"/>
                <a:gd name="T67" fmla="*/ 2147483646 h 10009"/>
                <a:gd name="T68" fmla="*/ 2147483646 w 10000"/>
                <a:gd name="T69" fmla="*/ 2147483646 h 10009"/>
                <a:gd name="T70" fmla="*/ 2147483646 w 10000"/>
                <a:gd name="T71" fmla="*/ 2147483646 h 10009"/>
                <a:gd name="T72" fmla="*/ 2147483646 w 10000"/>
                <a:gd name="T73" fmla="*/ 2147483646 h 10009"/>
                <a:gd name="T74" fmla="*/ 2147483646 w 10000"/>
                <a:gd name="T75" fmla="*/ 2147483646 h 10009"/>
                <a:gd name="T76" fmla="*/ 2147483646 w 10000"/>
                <a:gd name="T77" fmla="*/ 2147483646 h 10009"/>
                <a:gd name="T78" fmla="*/ 2147483646 w 10000"/>
                <a:gd name="T79" fmla="*/ 2147483646 h 10009"/>
                <a:gd name="T80" fmla="*/ 2147483646 w 10000"/>
                <a:gd name="T81" fmla="*/ 2147483646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grpFill/>
            <a:ln w="6350">
              <a:solidFill>
                <a:schemeClr val="bg2">
                  <a:lumMod val="75000"/>
                </a:schemeClr>
              </a:solidFill>
              <a:round/>
              <a:headEnd/>
              <a:tailEnd/>
            </a:ln>
          </p:spPr>
          <p:txBody>
            <a:bodyPr/>
            <a:lstStyle/>
            <a:p>
              <a:endParaRPr lang="en-GB"/>
            </a:p>
          </p:txBody>
        </p:sp>
        <p:sp>
          <p:nvSpPr>
            <p:cNvPr id="38" name="Freeform 322">
              <a:extLst>
                <a:ext uri="{FF2B5EF4-FFF2-40B4-BE49-F238E27FC236}">
                  <a16:creationId xmlns:a16="http://schemas.microsoft.com/office/drawing/2014/main" id="{6DB38DA7-380B-7788-8030-8DAFCAB676E2}"/>
                </a:ext>
              </a:extLst>
            </p:cNvPr>
            <p:cNvSpPr>
              <a:spLocks/>
            </p:cNvSpPr>
            <p:nvPr/>
          </p:nvSpPr>
          <p:spPr bwMode="auto">
            <a:xfrm rot="497474">
              <a:off x="4044226" y="3491059"/>
              <a:ext cx="79824" cy="175053"/>
            </a:xfrm>
            <a:custGeom>
              <a:avLst/>
              <a:gdLst>
                <a:gd name="T0" fmla="*/ 2147483646 w 10000"/>
                <a:gd name="T1" fmla="*/ 2147483646 h 10437"/>
                <a:gd name="T2" fmla="*/ 2147483646 w 10000"/>
                <a:gd name="T3" fmla="*/ 2147483646 h 10437"/>
                <a:gd name="T4" fmla="*/ 2147483646 w 10000"/>
                <a:gd name="T5" fmla="*/ 2147483646 h 10437"/>
                <a:gd name="T6" fmla="*/ 2147483646 w 10000"/>
                <a:gd name="T7" fmla="*/ 2147483646 h 10437"/>
                <a:gd name="T8" fmla="*/ 2147483646 w 10000"/>
                <a:gd name="T9" fmla="*/ 2147483646 h 10437"/>
                <a:gd name="T10" fmla="*/ 2147483646 w 10000"/>
                <a:gd name="T11" fmla="*/ 2147483646 h 10437"/>
                <a:gd name="T12" fmla="*/ 2147483646 w 10000"/>
                <a:gd name="T13" fmla="*/ 2147483646 h 10437"/>
                <a:gd name="T14" fmla="*/ 2147483646 w 10000"/>
                <a:gd name="T15" fmla="*/ 2147483646 h 10437"/>
                <a:gd name="T16" fmla="*/ 2147483646 w 10000"/>
                <a:gd name="T17" fmla="*/ 2147483646 h 10437"/>
                <a:gd name="T18" fmla="*/ 2147483646 w 10000"/>
                <a:gd name="T19" fmla="*/ 2147483646 h 10437"/>
                <a:gd name="T20" fmla="*/ 2147483646 w 10000"/>
                <a:gd name="T21" fmla="*/ 2147483646 h 10437"/>
                <a:gd name="T22" fmla="*/ 2147483646 w 10000"/>
                <a:gd name="T23" fmla="*/ 0 h 10437"/>
                <a:gd name="T24" fmla="*/ 1652181647 w 10000"/>
                <a:gd name="T25" fmla="*/ 2147483646 h 10437"/>
                <a:gd name="T26" fmla="*/ 1101414143 w 10000"/>
                <a:gd name="T27" fmla="*/ 2147483646 h 10437"/>
                <a:gd name="T28" fmla="*/ 680164610 w 10000"/>
                <a:gd name="T29" fmla="*/ 2147483646 h 10437"/>
                <a:gd name="T30" fmla="*/ 1101414143 w 10000"/>
                <a:gd name="T31" fmla="*/ 2147483646 h 10437"/>
                <a:gd name="T32" fmla="*/ 1101414143 w 10000"/>
                <a:gd name="T33" fmla="*/ 2147483646 h 10437"/>
                <a:gd name="T34" fmla="*/ 126118672 w 10000"/>
                <a:gd name="T35" fmla="*/ 2147483646 h 10437"/>
                <a:gd name="T36" fmla="*/ 0 w 10000"/>
                <a:gd name="T37" fmla="*/ 2147483646 h 10437"/>
                <a:gd name="T38" fmla="*/ 357975358 w 10000"/>
                <a:gd name="T39" fmla="*/ 2147483646 h 10437"/>
                <a:gd name="T40" fmla="*/ 1101414143 w 10000"/>
                <a:gd name="T41" fmla="*/ 2147483646 h 10437"/>
                <a:gd name="T42" fmla="*/ 623990471 w 10000"/>
                <a:gd name="T43" fmla="*/ 2147483646 h 10437"/>
                <a:gd name="T44" fmla="*/ 2147483646 w 10000"/>
                <a:gd name="T45" fmla="*/ 2147483646 h 10437"/>
                <a:gd name="T46" fmla="*/ 2147483646 w 10000"/>
                <a:gd name="T47" fmla="*/ 2147483646 h 10437"/>
                <a:gd name="T48" fmla="*/ 2147483646 w 10000"/>
                <a:gd name="T49" fmla="*/ 2147483646 h 10437"/>
                <a:gd name="T50" fmla="*/ 2147483646 w 10000"/>
                <a:gd name="T51" fmla="*/ 2147483646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grpFill/>
            <a:ln w="6350">
              <a:solidFill>
                <a:schemeClr val="bg2">
                  <a:lumMod val="75000"/>
                </a:schemeClr>
              </a:solidFill>
              <a:round/>
              <a:headEnd/>
              <a:tailEnd/>
            </a:ln>
          </p:spPr>
          <p:txBody>
            <a:bodyPr/>
            <a:lstStyle/>
            <a:p>
              <a:endParaRPr lang="en-GB"/>
            </a:p>
          </p:txBody>
        </p:sp>
        <p:sp>
          <p:nvSpPr>
            <p:cNvPr id="39" name="Freeform 342">
              <a:extLst>
                <a:ext uri="{FF2B5EF4-FFF2-40B4-BE49-F238E27FC236}">
                  <a16:creationId xmlns:a16="http://schemas.microsoft.com/office/drawing/2014/main" id="{63B3A0ED-68EF-80F0-4E4B-2CD79097306A}"/>
                </a:ext>
              </a:extLst>
            </p:cNvPr>
            <p:cNvSpPr>
              <a:spLocks/>
            </p:cNvSpPr>
            <p:nvPr/>
          </p:nvSpPr>
          <p:spPr bwMode="auto">
            <a:xfrm rot="21317764">
              <a:off x="4176500" y="3233923"/>
              <a:ext cx="304800" cy="293688"/>
            </a:xfrm>
            <a:custGeom>
              <a:avLst/>
              <a:gdLst>
                <a:gd name="T0" fmla="*/ 2147483646 w 10043"/>
                <a:gd name="T1" fmla="*/ 2147483646 h 10000"/>
                <a:gd name="T2" fmla="*/ 2147483646 w 10043"/>
                <a:gd name="T3" fmla="*/ 2147483646 h 10000"/>
                <a:gd name="T4" fmla="*/ 2147483646 w 10043"/>
                <a:gd name="T5" fmla="*/ 2147483646 h 10000"/>
                <a:gd name="T6" fmla="*/ 2147483646 w 10043"/>
                <a:gd name="T7" fmla="*/ 2147483646 h 10000"/>
                <a:gd name="T8" fmla="*/ 2147483646 w 10043"/>
                <a:gd name="T9" fmla="*/ 2147483646 h 10000"/>
                <a:gd name="T10" fmla="*/ 2147483646 w 10043"/>
                <a:gd name="T11" fmla="*/ 2147483646 h 10000"/>
                <a:gd name="T12" fmla="*/ 2147483646 w 10043"/>
                <a:gd name="T13" fmla="*/ 2147483646 h 10000"/>
                <a:gd name="T14" fmla="*/ 2147483646 w 10043"/>
                <a:gd name="T15" fmla="*/ 2147483646 h 10000"/>
                <a:gd name="T16" fmla="*/ 2147483646 w 10043"/>
                <a:gd name="T17" fmla="*/ 2147483646 h 10000"/>
                <a:gd name="T18" fmla="*/ 2147483646 w 10043"/>
                <a:gd name="T19" fmla="*/ 2147483646 h 10000"/>
                <a:gd name="T20" fmla="*/ 2147483646 w 10043"/>
                <a:gd name="T21" fmla="*/ 2147483646 h 10000"/>
                <a:gd name="T22" fmla="*/ 2147483646 w 10043"/>
                <a:gd name="T23" fmla="*/ 2147483646 h 10000"/>
                <a:gd name="T24" fmla="*/ 2147483646 w 10043"/>
                <a:gd name="T25" fmla="*/ 2147483646 h 10000"/>
                <a:gd name="T26" fmla="*/ 2147483646 w 10043"/>
                <a:gd name="T27" fmla="*/ 2147483646 h 10000"/>
                <a:gd name="T28" fmla="*/ 2147483646 w 10043"/>
                <a:gd name="T29" fmla="*/ 2147483646 h 10000"/>
                <a:gd name="T30" fmla="*/ 2147483646 w 10043"/>
                <a:gd name="T31" fmla="*/ 2147483646 h 10000"/>
                <a:gd name="T32" fmla="*/ 2147483646 w 10043"/>
                <a:gd name="T33" fmla="*/ 2147483646 h 10000"/>
                <a:gd name="T34" fmla="*/ 2147483646 w 10043"/>
                <a:gd name="T35" fmla="*/ 2147483646 h 10000"/>
                <a:gd name="T36" fmla="*/ 2147483646 w 10043"/>
                <a:gd name="T37" fmla="*/ 2147483646 h 10000"/>
                <a:gd name="T38" fmla="*/ 2147483646 w 10043"/>
                <a:gd name="T39" fmla="*/ 2147483646 h 10000"/>
                <a:gd name="T40" fmla="*/ 2147483646 w 10043"/>
                <a:gd name="T41" fmla="*/ 0 h 10000"/>
                <a:gd name="T42" fmla="*/ 2147483646 w 10043"/>
                <a:gd name="T43" fmla="*/ 2147483646 h 10000"/>
                <a:gd name="T44" fmla="*/ 2147483646 w 10043"/>
                <a:gd name="T45" fmla="*/ 2147483646 h 10000"/>
                <a:gd name="T46" fmla="*/ 2147483646 w 10043"/>
                <a:gd name="T47" fmla="*/ 2147483646 h 10000"/>
                <a:gd name="T48" fmla="*/ 2147483646 w 10043"/>
                <a:gd name="T49" fmla="*/ 2147483646 h 10000"/>
                <a:gd name="T50" fmla="*/ 2147483646 w 10043"/>
                <a:gd name="T51" fmla="*/ 2147483646 h 10000"/>
                <a:gd name="T52" fmla="*/ 2147483646 w 10043"/>
                <a:gd name="T53" fmla="*/ 2147483646 h 10000"/>
                <a:gd name="T54" fmla="*/ 2147483646 w 10043"/>
                <a:gd name="T55" fmla="*/ 2147483646 h 10000"/>
                <a:gd name="T56" fmla="*/ 2147483646 w 10043"/>
                <a:gd name="T57" fmla="*/ 2147483646 h 10000"/>
                <a:gd name="T58" fmla="*/ 2147483646 w 10043"/>
                <a:gd name="T59" fmla="*/ 2147483646 h 10000"/>
                <a:gd name="T60" fmla="*/ 2147483646 w 10043"/>
                <a:gd name="T61" fmla="*/ 2147483646 h 10000"/>
                <a:gd name="T62" fmla="*/ 2147483646 w 10043"/>
                <a:gd name="T63" fmla="*/ 2147483646 h 10000"/>
                <a:gd name="T64" fmla="*/ 2147483646 w 10043"/>
                <a:gd name="T65" fmla="*/ 2147483646 h 10000"/>
                <a:gd name="T66" fmla="*/ 2147483646 w 10043"/>
                <a:gd name="T67" fmla="*/ 2147483646 h 10000"/>
                <a:gd name="T68" fmla="*/ 2147483646 w 10043"/>
                <a:gd name="T69" fmla="*/ 2147483646 h 10000"/>
                <a:gd name="T70" fmla="*/ 2147483646 w 10043"/>
                <a:gd name="T71" fmla="*/ 2147483646 h 10000"/>
                <a:gd name="T72" fmla="*/ 2147483646 w 10043"/>
                <a:gd name="T73" fmla="*/ 2147483646 h 10000"/>
                <a:gd name="T74" fmla="*/ 2147483646 w 10043"/>
                <a:gd name="T75" fmla="*/ 2147483646 h 10000"/>
                <a:gd name="T76" fmla="*/ 2147483646 w 10043"/>
                <a:gd name="T77" fmla="*/ 2147483646 h 10000"/>
                <a:gd name="T78" fmla="*/ 2147483646 w 10043"/>
                <a:gd name="T79" fmla="*/ 2147483646 h 10000"/>
                <a:gd name="T80" fmla="*/ 2147483646 w 10043"/>
                <a:gd name="T81" fmla="*/ 2147483646 h 10000"/>
                <a:gd name="T82" fmla="*/ 2147483646 w 10043"/>
                <a:gd name="T83" fmla="*/ 2147483646 h 10000"/>
                <a:gd name="T84" fmla="*/ 2147483646 w 10043"/>
                <a:gd name="T85" fmla="*/ 2147483646 h 10000"/>
                <a:gd name="T86" fmla="*/ 2147483646 w 10043"/>
                <a:gd name="T87" fmla="*/ 2147483646 h 10000"/>
                <a:gd name="T88" fmla="*/ 2147483646 w 10043"/>
                <a:gd name="T89" fmla="*/ 2147483646 h 10000"/>
                <a:gd name="T90" fmla="*/ 2147483646 w 10043"/>
                <a:gd name="T91" fmla="*/ 2147483646 h 10000"/>
                <a:gd name="T92" fmla="*/ 2147483646 w 10043"/>
                <a:gd name="T93" fmla="*/ 2147483646 h 10000"/>
                <a:gd name="T94" fmla="*/ 2147483646 w 10043"/>
                <a:gd name="T95" fmla="*/ 2147483646 h 10000"/>
                <a:gd name="T96" fmla="*/ 2147483646 w 10043"/>
                <a:gd name="T97" fmla="*/ 2147483646 h 10000"/>
                <a:gd name="T98" fmla="*/ 2147483646 w 10043"/>
                <a:gd name="T99" fmla="*/ 2147483646 h 10000"/>
                <a:gd name="T100" fmla="*/ 2147483646 w 10043"/>
                <a:gd name="T101" fmla="*/ 2147483646 h 10000"/>
                <a:gd name="T102" fmla="*/ 2147483646 w 10043"/>
                <a:gd name="T103" fmla="*/ 2147483646 h 10000"/>
                <a:gd name="T104" fmla="*/ 2147483646 w 10043"/>
                <a:gd name="T105" fmla="*/ 2147483646 h 10000"/>
                <a:gd name="T106" fmla="*/ 2147483646 w 10043"/>
                <a:gd name="T107" fmla="*/ 2147483646 h 10000"/>
                <a:gd name="T108" fmla="*/ 2147483646 w 10043"/>
                <a:gd name="T109" fmla="*/ 2147483646 h 10000"/>
                <a:gd name="T110" fmla="*/ 2147483646 w 10043"/>
                <a:gd name="T111" fmla="*/ 2147483646 h 10000"/>
                <a:gd name="T112" fmla="*/ 2147483646 w 10043"/>
                <a:gd name="T113" fmla="*/ 2147483646 h 10000"/>
                <a:gd name="T114" fmla="*/ 2147483646 w 10043"/>
                <a:gd name="T115" fmla="*/ 2147483646 h 10000"/>
                <a:gd name="T116" fmla="*/ 2147483646 w 10043"/>
                <a:gd name="T117" fmla="*/ 2147483646 h 10000"/>
                <a:gd name="T118" fmla="*/ 2147483646 w 10043"/>
                <a:gd name="T119" fmla="*/ 2147483646 h 10000"/>
                <a:gd name="T120" fmla="*/ 2147483646 w 10043"/>
                <a:gd name="T121" fmla="*/ 2147483646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grpFill/>
            <a:ln w="6350">
              <a:solidFill>
                <a:schemeClr val="bg2">
                  <a:lumMod val="75000"/>
                </a:schemeClr>
              </a:solidFill>
              <a:round/>
              <a:headEnd/>
              <a:tailEnd/>
            </a:ln>
          </p:spPr>
          <p:txBody>
            <a:bodyPr/>
            <a:lstStyle/>
            <a:p>
              <a:endParaRPr lang="en-GB"/>
            </a:p>
          </p:txBody>
        </p:sp>
        <p:sp>
          <p:nvSpPr>
            <p:cNvPr id="40" name="Freeform 343">
              <a:extLst>
                <a:ext uri="{FF2B5EF4-FFF2-40B4-BE49-F238E27FC236}">
                  <a16:creationId xmlns:a16="http://schemas.microsoft.com/office/drawing/2014/main" id="{0CDEE8C4-11A5-772A-C009-BBC83AAA024D}"/>
                </a:ext>
              </a:extLst>
            </p:cNvPr>
            <p:cNvSpPr>
              <a:spLocks/>
            </p:cNvSpPr>
            <p:nvPr/>
          </p:nvSpPr>
          <p:spPr bwMode="auto">
            <a:xfrm>
              <a:off x="4433012" y="3381375"/>
              <a:ext cx="311150" cy="315912"/>
            </a:xfrm>
            <a:custGeom>
              <a:avLst/>
              <a:gdLst>
                <a:gd name="T0" fmla="*/ 2147483646 w 154"/>
                <a:gd name="T1" fmla="*/ 2147483646 h 154"/>
                <a:gd name="T2" fmla="*/ 2147483646 w 154"/>
                <a:gd name="T3" fmla="*/ 0 h 154"/>
                <a:gd name="T4" fmla="*/ 2147483646 w 154"/>
                <a:gd name="T5" fmla="*/ 0 h 154"/>
                <a:gd name="T6" fmla="*/ 2147483646 w 154"/>
                <a:gd name="T7" fmla="*/ 2147483646 h 154"/>
                <a:gd name="T8" fmla="*/ 2147483646 w 154"/>
                <a:gd name="T9" fmla="*/ 2147483646 h 154"/>
                <a:gd name="T10" fmla="*/ 2147483646 w 154"/>
                <a:gd name="T11" fmla="*/ 2147483646 h 154"/>
                <a:gd name="T12" fmla="*/ 2147483646 w 154"/>
                <a:gd name="T13" fmla="*/ 2147483646 h 154"/>
                <a:gd name="T14" fmla="*/ 2147483646 w 154"/>
                <a:gd name="T15" fmla="*/ 2147483646 h 154"/>
                <a:gd name="T16" fmla="*/ 2147483646 w 154"/>
                <a:gd name="T17" fmla="*/ 2147483646 h 154"/>
                <a:gd name="T18" fmla="*/ 2147483646 w 154"/>
                <a:gd name="T19" fmla="*/ 2147483646 h 154"/>
                <a:gd name="T20" fmla="*/ 2147483646 w 154"/>
                <a:gd name="T21" fmla="*/ 2147483646 h 154"/>
                <a:gd name="T22" fmla="*/ 0 w 154"/>
                <a:gd name="T23" fmla="*/ 2147483646 h 154"/>
                <a:gd name="T24" fmla="*/ 2147483646 w 154"/>
                <a:gd name="T25" fmla="*/ 2147483646 h 154"/>
                <a:gd name="T26" fmla="*/ 2147483646 w 154"/>
                <a:gd name="T27" fmla="*/ 2147483646 h 154"/>
                <a:gd name="T28" fmla="*/ 2147483646 w 154"/>
                <a:gd name="T29" fmla="*/ 2147483646 h 154"/>
                <a:gd name="T30" fmla="*/ 2147483646 w 154"/>
                <a:gd name="T31" fmla="*/ 2147483646 h 154"/>
                <a:gd name="T32" fmla="*/ 2147483646 w 154"/>
                <a:gd name="T33" fmla="*/ 2147483646 h 154"/>
                <a:gd name="T34" fmla="*/ 2147483646 w 154"/>
                <a:gd name="T35" fmla="*/ 2147483646 h 154"/>
                <a:gd name="T36" fmla="*/ 2147483646 w 154"/>
                <a:gd name="T37" fmla="*/ 2147483646 h 154"/>
                <a:gd name="T38" fmla="*/ 2147483646 w 154"/>
                <a:gd name="T39" fmla="*/ 2147483646 h 154"/>
                <a:gd name="T40" fmla="*/ 2147483646 w 154"/>
                <a:gd name="T41" fmla="*/ 2147483646 h 154"/>
                <a:gd name="T42" fmla="*/ 2147483646 w 154"/>
                <a:gd name="T43" fmla="*/ 2147483646 h 154"/>
                <a:gd name="T44" fmla="*/ 2147483646 w 154"/>
                <a:gd name="T45" fmla="*/ 2147483646 h 154"/>
                <a:gd name="T46" fmla="*/ 2147483646 w 154"/>
                <a:gd name="T47" fmla="*/ 2147483646 h 154"/>
                <a:gd name="T48" fmla="*/ 2147483646 w 154"/>
                <a:gd name="T49" fmla="*/ 2147483646 h 154"/>
                <a:gd name="T50" fmla="*/ 2147483646 w 154"/>
                <a:gd name="T51" fmla="*/ 2147483646 h 154"/>
                <a:gd name="T52" fmla="*/ 2147483646 w 154"/>
                <a:gd name="T53" fmla="*/ 2147483646 h 154"/>
                <a:gd name="T54" fmla="*/ 2147483646 w 154"/>
                <a:gd name="T55" fmla="*/ 2147483646 h 154"/>
                <a:gd name="T56" fmla="*/ 2147483646 w 154"/>
                <a:gd name="T57" fmla="*/ 2147483646 h 154"/>
                <a:gd name="T58" fmla="*/ 2147483646 w 154"/>
                <a:gd name="T59" fmla="*/ 2147483646 h 154"/>
                <a:gd name="T60" fmla="*/ 2147483646 w 154"/>
                <a:gd name="T61" fmla="*/ 2147483646 h 154"/>
                <a:gd name="T62" fmla="*/ 2147483646 w 154"/>
                <a:gd name="T63" fmla="*/ 2147483646 h 154"/>
                <a:gd name="T64" fmla="*/ 2147483646 w 154"/>
                <a:gd name="T65" fmla="*/ 2147483646 h 154"/>
                <a:gd name="T66" fmla="*/ 2147483646 w 154"/>
                <a:gd name="T67" fmla="*/ 2147483646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grpFill/>
            <a:ln w="6350">
              <a:solidFill>
                <a:schemeClr val="bg2">
                  <a:lumMod val="75000"/>
                </a:schemeClr>
              </a:solidFill>
              <a:round/>
              <a:headEnd/>
              <a:tailEnd/>
            </a:ln>
          </p:spPr>
          <p:txBody>
            <a:bodyPr/>
            <a:lstStyle/>
            <a:p>
              <a:endParaRPr lang="en-GB"/>
            </a:p>
          </p:txBody>
        </p:sp>
        <p:sp>
          <p:nvSpPr>
            <p:cNvPr id="41" name="Freeform 257">
              <a:extLst>
                <a:ext uri="{FF2B5EF4-FFF2-40B4-BE49-F238E27FC236}">
                  <a16:creationId xmlns:a16="http://schemas.microsoft.com/office/drawing/2014/main" id="{4D8E6CE9-EFFD-6846-7C90-BDF4FA4ADF29}"/>
                </a:ext>
              </a:extLst>
            </p:cNvPr>
            <p:cNvSpPr>
              <a:spLocks/>
            </p:cNvSpPr>
            <p:nvPr/>
          </p:nvSpPr>
          <p:spPr bwMode="auto">
            <a:xfrm>
              <a:off x="4047664" y="3049586"/>
              <a:ext cx="109537" cy="163513"/>
            </a:xfrm>
            <a:custGeom>
              <a:avLst/>
              <a:gdLst>
                <a:gd name="T0" fmla="*/ 2147483646 w 84"/>
                <a:gd name="T1" fmla="*/ 2147483646 h 126"/>
                <a:gd name="T2" fmla="*/ 0 w 84"/>
                <a:gd name="T3" fmla="*/ 2147483646 h 126"/>
                <a:gd name="T4" fmla="*/ 0 w 84"/>
                <a:gd name="T5" fmla="*/ 2147483646 h 126"/>
                <a:gd name="T6" fmla="*/ 2147483646 w 84"/>
                <a:gd name="T7" fmla="*/ 2147483646 h 126"/>
                <a:gd name="T8" fmla="*/ 2147483646 w 84"/>
                <a:gd name="T9" fmla="*/ 2147483646 h 126"/>
                <a:gd name="T10" fmla="*/ 2147483646 w 84"/>
                <a:gd name="T11" fmla="*/ 2147483646 h 126"/>
                <a:gd name="T12" fmla="*/ 2147483646 w 84"/>
                <a:gd name="T13" fmla="*/ 2147483646 h 126"/>
                <a:gd name="T14" fmla="*/ 2147483646 w 84"/>
                <a:gd name="T15" fmla="*/ 2147483646 h 126"/>
                <a:gd name="T16" fmla="*/ 2147483646 w 84"/>
                <a:gd name="T17" fmla="*/ 2147483646 h 126"/>
                <a:gd name="T18" fmla="*/ 2147483646 w 84"/>
                <a:gd name="T19" fmla="*/ 2147483646 h 126"/>
                <a:gd name="T20" fmla="*/ 2147483646 w 84"/>
                <a:gd name="T21" fmla="*/ 2147483646 h 126"/>
                <a:gd name="T22" fmla="*/ 2147483646 w 84"/>
                <a:gd name="T23" fmla="*/ 0 h 126"/>
                <a:gd name="T24" fmla="*/ 2147483646 w 84"/>
                <a:gd name="T25" fmla="*/ 2147483646 h 126"/>
                <a:gd name="T26" fmla="*/ 2147483646 w 84"/>
                <a:gd name="T27" fmla="*/ 2147483646 h 126"/>
                <a:gd name="T28" fmla="*/ 2147483646 w 84"/>
                <a:gd name="T29" fmla="*/ 2147483646 h 126"/>
                <a:gd name="T30" fmla="*/ 2147483646 w 84"/>
                <a:gd name="T31" fmla="*/ 2147483646 h 126"/>
                <a:gd name="T32" fmla="*/ 2147483646 w 84"/>
                <a:gd name="T33" fmla="*/ 2147483646 h 126"/>
                <a:gd name="T34" fmla="*/ 2147483646 w 84"/>
                <a:gd name="T35" fmla="*/ 2147483646 h 126"/>
                <a:gd name="T36" fmla="*/ 2147483646 w 84"/>
                <a:gd name="T37" fmla="*/ 2147483646 h 126"/>
                <a:gd name="T38" fmla="*/ 2147483646 w 84"/>
                <a:gd name="T39" fmla="*/ 2147483646 h 126"/>
                <a:gd name="T40" fmla="*/ 2147483646 w 84"/>
                <a:gd name="T41" fmla="*/ 2147483646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grpFill/>
            <a:ln w="6350">
              <a:solidFill>
                <a:schemeClr val="bg2">
                  <a:lumMod val="75000"/>
                </a:schemeClr>
              </a:solidFill>
              <a:round/>
              <a:headEnd/>
              <a:tailEnd/>
            </a:ln>
          </p:spPr>
          <p:txBody>
            <a:bodyPr/>
            <a:lstStyle/>
            <a:p>
              <a:endParaRPr lang="en-GB"/>
            </a:p>
          </p:txBody>
        </p:sp>
        <p:sp>
          <p:nvSpPr>
            <p:cNvPr id="42" name="Freeform 258">
              <a:extLst>
                <a:ext uri="{FF2B5EF4-FFF2-40B4-BE49-F238E27FC236}">
                  <a16:creationId xmlns:a16="http://schemas.microsoft.com/office/drawing/2014/main" id="{6C301B1D-0A09-3FBA-F112-A147B186715C}"/>
                </a:ext>
              </a:extLst>
            </p:cNvPr>
            <p:cNvSpPr>
              <a:spLocks/>
            </p:cNvSpPr>
            <p:nvPr/>
          </p:nvSpPr>
          <p:spPr bwMode="auto">
            <a:xfrm>
              <a:off x="5558684" y="1635919"/>
              <a:ext cx="436562" cy="557212"/>
            </a:xfrm>
            <a:custGeom>
              <a:avLst/>
              <a:gdLst>
                <a:gd name="T0" fmla="*/ 2147483646 w 336"/>
                <a:gd name="T1" fmla="*/ 2147483646 h 427"/>
                <a:gd name="T2" fmla="*/ 2147483646 w 336"/>
                <a:gd name="T3" fmla="*/ 2147483646 h 427"/>
                <a:gd name="T4" fmla="*/ 2147483646 w 336"/>
                <a:gd name="T5" fmla="*/ 2147483646 h 427"/>
                <a:gd name="T6" fmla="*/ 2147483646 w 336"/>
                <a:gd name="T7" fmla="*/ 2147483646 h 427"/>
                <a:gd name="T8" fmla="*/ 2147483646 w 336"/>
                <a:gd name="T9" fmla="*/ 2147483646 h 427"/>
                <a:gd name="T10" fmla="*/ 2147483646 w 336"/>
                <a:gd name="T11" fmla="*/ 2147483646 h 427"/>
                <a:gd name="T12" fmla="*/ 2147483646 w 336"/>
                <a:gd name="T13" fmla="*/ 2147483646 h 427"/>
                <a:gd name="T14" fmla="*/ 2147483646 w 336"/>
                <a:gd name="T15" fmla="*/ 2147483646 h 427"/>
                <a:gd name="T16" fmla="*/ 2147483646 w 336"/>
                <a:gd name="T17" fmla="*/ 2147483646 h 427"/>
                <a:gd name="T18" fmla="*/ 2147483646 w 336"/>
                <a:gd name="T19" fmla="*/ 2147483646 h 427"/>
                <a:gd name="T20" fmla="*/ 2147483646 w 336"/>
                <a:gd name="T21" fmla="*/ 2147483646 h 427"/>
                <a:gd name="T22" fmla="*/ 2147483646 w 336"/>
                <a:gd name="T23" fmla="*/ 0 h 427"/>
                <a:gd name="T24" fmla="*/ 2147483646 w 336"/>
                <a:gd name="T25" fmla="*/ 2147483646 h 427"/>
                <a:gd name="T26" fmla="*/ 2147483646 w 336"/>
                <a:gd name="T27" fmla="*/ 2147483646 h 427"/>
                <a:gd name="T28" fmla="*/ 2147483646 w 336"/>
                <a:gd name="T29" fmla="*/ 2147483646 h 427"/>
                <a:gd name="T30" fmla="*/ 2147483646 w 336"/>
                <a:gd name="T31" fmla="*/ 2147483646 h 427"/>
                <a:gd name="T32" fmla="*/ 2147483646 w 336"/>
                <a:gd name="T33" fmla="*/ 2147483646 h 427"/>
                <a:gd name="T34" fmla="*/ 2147483646 w 336"/>
                <a:gd name="T35" fmla="*/ 2147483646 h 427"/>
                <a:gd name="T36" fmla="*/ 2147483646 w 336"/>
                <a:gd name="T37" fmla="*/ 2147483646 h 427"/>
                <a:gd name="T38" fmla="*/ 2147483646 w 336"/>
                <a:gd name="T39" fmla="*/ 2147483646 h 427"/>
                <a:gd name="T40" fmla="*/ 2147483646 w 336"/>
                <a:gd name="T41" fmla="*/ 2147483646 h 427"/>
                <a:gd name="T42" fmla="*/ 2147483646 w 336"/>
                <a:gd name="T43" fmla="*/ 2147483646 h 427"/>
                <a:gd name="T44" fmla="*/ 2147483646 w 336"/>
                <a:gd name="T45" fmla="*/ 2147483646 h 427"/>
                <a:gd name="T46" fmla="*/ 2147483646 w 336"/>
                <a:gd name="T47" fmla="*/ 2147483646 h 427"/>
                <a:gd name="T48" fmla="*/ 2147483646 w 336"/>
                <a:gd name="T49" fmla="*/ 2147483646 h 427"/>
                <a:gd name="T50" fmla="*/ 2147483646 w 336"/>
                <a:gd name="T51" fmla="*/ 2147483646 h 427"/>
                <a:gd name="T52" fmla="*/ 2147483646 w 336"/>
                <a:gd name="T53" fmla="*/ 2147483646 h 427"/>
                <a:gd name="T54" fmla="*/ 0 w 336"/>
                <a:gd name="T55" fmla="*/ 2147483646 h 427"/>
                <a:gd name="T56" fmla="*/ 2147483646 w 336"/>
                <a:gd name="T57" fmla="*/ 2147483646 h 427"/>
                <a:gd name="T58" fmla="*/ 2147483646 w 336"/>
                <a:gd name="T59" fmla="*/ 2147483646 h 427"/>
                <a:gd name="T60" fmla="*/ 2147483646 w 336"/>
                <a:gd name="T61" fmla="*/ 2147483646 h 427"/>
                <a:gd name="T62" fmla="*/ 2147483646 w 336"/>
                <a:gd name="T63" fmla="*/ 2147483646 h 427"/>
                <a:gd name="T64" fmla="*/ 2147483646 w 336"/>
                <a:gd name="T65" fmla="*/ 2147483646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grpFill/>
            <a:ln w="6350">
              <a:solidFill>
                <a:schemeClr val="bg2">
                  <a:lumMod val="75000"/>
                </a:schemeClr>
              </a:solidFill>
              <a:round/>
              <a:headEnd/>
              <a:tailEnd/>
            </a:ln>
          </p:spPr>
          <p:txBody>
            <a:bodyPr/>
            <a:lstStyle/>
            <a:p>
              <a:endParaRPr lang="en-GB"/>
            </a:p>
          </p:txBody>
        </p:sp>
        <p:sp>
          <p:nvSpPr>
            <p:cNvPr id="43" name="Freeform 259">
              <a:extLst>
                <a:ext uri="{FF2B5EF4-FFF2-40B4-BE49-F238E27FC236}">
                  <a16:creationId xmlns:a16="http://schemas.microsoft.com/office/drawing/2014/main" id="{53DCD2D1-C83D-854E-4E46-76598298EA3E}"/>
                </a:ext>
              </a:extLst>
            </p:cNvPr>
            <p:cNvSpPr>
              <a:spLocks/>
            </p:cNvSpPr>
            <p:nvPr/>
          </p:nvSpPr>
          <p:spPr bwMode="auto">
            <a:xfrm>
              <a:off x="5356622" y="4983165"/>
              <a:ext cx="166688" cy="346075"/>
            </a:xfrm>
            <a:custGeom>
              <a:avLst/>
              <a:gdLst>
                <a:gd name="T0" fmla="*/ 2147483646 w 126"/>
                <a:gd name="T1" fmla="*/ 2147483646 h 265"/>
                <a:gd name="T2" fmla="*/ 0 w 126"/>
                <a:gd name="T3" fmla="*/ 2147483646 h 265"/>
                <a:gd name="T4" fmla="*/ 2147483646 w 126"/>
                <a:gd name="T5" fmla="*/ 2147483646 h 265"/>
                <a:gd name="T6" fmla="*/ 2147483646 w 126"/>
                <a:gd name="T7" fmla="*/ 2147483646 h 265"/>
                <a:gd name="T8" fmla="*/ 2147483646 w 126"/>
                <a:gd name="T9" fmla="*/ 2147483646 h 265"/>
                <a:gd name="T10" fmla="*/ 2147483646 w 126"/>
                <a:gd name="T11" fmla="*/ 2147483646 h 265"/>
                <a:gd name="T12" fmla="*/ 2147483646 w 126"/>
                <a:gd name="T13" fmla="*/ 2147483646 h 265"/>
                <a:gd name="T14" fmla="*/ 2147483646 w 126"/>
                <a:gd name="T15" fmla="*/ 2147483646 h 265"/>
                <a:gd name="T16" fmla="*/ 2147483646 w 126"/>
                <a:gd name="T17" fmla="*/ 0 h 265"/>
                <a:gd name="T18" fmla="*/ 2147483646 w 126"/>
                <a:gd name="T19" fmla="*/ 2147483646 h 265"/>
                <a:gd name="T20" fmla="*/ 2147483646 w 126"/>
                <a:gd name="T21" fmla="*/ 2147483646 h 265"/>
                <a:gd name="T22" fmla="*/ 2147483646 w 126"/>
                <a:gd name="T23" fmla="*/ 2147483646 h 265"/>
                <a:gd name="T24" fmla="*/ 2147483646 w 126"/>
                <a:gd name="T25" fmla="*/ 2147483646 h 265"/>
                <a:gd name="T26" fmla="*/ 2147483646 w 126"/>
                <a:gd name="T27" fmla="*/ 2147483646 h 265"/>
                <a:gd name="T28" fmla="*/ 2147483646 w 126"/>
                <a:gd name="T29" fmla="*/ 2147483646 h 265"/>
                <a:gd name="T30" fmla="*/ 2147483646 w 126"/>
                <a:gd name="T31" fmla="*/ 2147483646 h 265"/>
                <a:gd name="T32" fmla="*/ 2147483646 w 126"/>
                <a:gd name="T33" fmla="*/ 2147483646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grpFill/>
            <a:ln w="6350">
              <a:solidFill>
                <a:schemeClr val="bg2">
                  <a:lumMod val="75000"/>
                </a:schemeClr>
              </a:solidFill>
              <a:round/>
              <a:headEnd/>
              <a:tailEnd/>
            </a:ln>
          </p:spPr>
          <p:txBody>
            <a:bodyPr/>
            <a:lstStyle/>
            <a:p>
              <a:endParaRPr lang="en-GB"/>
            </a:p>
          </p:txBody>
        </p:sp>
        <p:sp>
          <p:nvSpPr>
            <p:cNvPr id="44" name="Freeform 279">
              <a:extLst>
                <a:ext uri="{FF2B5EF4-FFF2-40B4-BE49-F238E27FC236}">
                  <a16:creationId xmlns:a16="http://schemas.microsoft.com/office/drawing/2014/main" id="{25872AFA-EF86-CE8F-C0A7-FB140EB6B098}"/>
                </a:ext>
              </a:extLst>
            </p:cNvPr>
            <p:cNvSpPr>
              <a:spLocks/>
            </p:cNvSpPr>
            <p:nvPr/>
          </p:nvSpPr>
          <p:spPr bwMode="auto">
            <a:xfrm>
              <a:off x="4582423" y="3681943"/>
              <a:ext cx="77787" cy="46037"/>
            </a:xfrm>
            <a:custGeom>
              <a:avLst/>
              <a:gdLst>
                <a:gd name="T0" fmla="*/ 0 w 60"/>
                <a:gd name="T1" fmla="*/ 2147483646 h 36"/>
                <a:gd name="T2" fmla="*/ 2147483646 w 60"/>
                <a:gd name="T3" fmla="*/ 0 h 36"/>
                <a:gd name="T4" fmla="*/ 2147483646 w 60"/>
                <a:gd name="T5" fmla="*/ 2147483646 h 36"/>
                <a:gd name="T6" fmla="*/ 2147483646 w 60"/>
                <a:gd name="T7" fmla="*/ 2147483646 h 36"/>
                <a:gd name="T8" fmla="*/ 2147483646 w 60"/>
                <a:gd name="T9" fmla="*/ 2147483646 h 36"/>
                <a:gd name="T10" fmla="*/ 2147483646 w 60"/>
                <a:gd name="T11" fmla="*/ 2147483646 h 36"/>
                <a:gd name="T12" fmla="*/ 0 w 60"/>
                <a:gd name="T13" fmla="*/ 2147483646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grpFill/>
            <a:ln w="6350">
              <a:solidFill>
                <a:schemeClr val="bg2">
                  <a:lumMod val="75000"/>
                </a:schemeClr>
              </a:solidFill>
              <a:round/>
              <a:headEnd/>
              <a:tailEnd/>
            </a:ln>
          </p:spPr>
          <p:txBody>
            <a:bodyPr/>
            <a:lstStyle/>
            <a:p>
              <a:endParaRPr lang="en-GB"/>
            </a:p>
          </p:txBody>
        </p:sp>
        <p:sp>
          <p:nvSpPr>
            <p:cNvPr id="45" name="Freeform 280">
              <a:extLst>
                <a:ext uri="{FF2B5EF4-FFF2-40B4-BE49-F238E27FC236}">
                  <a16:creationId xmlns:a16="http://schemas.microsoft.com/office/drawing/2014/main" id="{2785B1BE-5446-505C-7BAD-7880E64FBD21}"/>
                </a:ext>
              </a:extLst>
            </p:cNvPr>
            <p:cNvSpPr>
              <a:spLocks/>
            </p:cNvSpPr>
            <p:nvPr/>
          </p:nvSpPr>
          <p:spPr bwMode="auto">
            <a:xfrm>
              <a:off x="4495110" y="3593043"/>
              <a:ext cx="31750" cy="61912"/>
            </a:xfrm>
            <a:custGeom>
              <a:avLst/>
              <a:gdLst>
                <a:gd name="T0" fmla="*/ 0 w 24"/>
                <a:gd name="T1" fmla="*/ 2147483646 h 48"/>
                <a:gd name="T2" fmla="*/ 2147483646 w 24"/>
                <a:gd name="T3" fmla="*/ 2147483646 h 48"/>
                <a:gd name="T4" fmla="*/ 2147483646 w 24"/>
                <a:gd name="T5" fmla="*/ 0 h 48"/>
                <a:gd name="T6" fmla="*/ 2147483646 w 24"/>
                <a:gd name="T7" fmla="*/ 2147483646 h 48"/>
                <a:gd name="T8" fmla="*/ 2147483646 w 24"/>
                <a:gd name="T9" fmla="*/ 2147483646 h 48"/>
                <a:gd name="T10" fmla="*/ 0 w 24"/>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grpFill/>
            <a:ln w="6350">
              <a:solidFill>
                <a:schemeClr val="bg2">
                  <a:lumMod val="75000"/>
                </a:schemeClr>
              </a:solidFill>
              <a:round/>
              <a:headEnd/>
              <a:tailEnd/>
            </a:ln>
          </p:spPr>
          <p:txBody>
            <a:bodyPr/>
            <a:lstStyle/>
            <a:p>
              <a:endParaRPr lang="en-GB"/>
            </a:p>
          </p:txBody>
        </p:sp>
        <p:sp>
          <p:nvSpPr>
            <p:cNvPr id="46" name="Freeform 281">
              <a:extLst>
                <a:ext uri="{FF2B5EF4-FFF2-40B4-BE49-F238E27FC236}">
                  <a16:creationId xmlns:a16="http://schemas.microsoft.com/office/drawing/2014/main" id="{73BB60C4-7386-7415-906A-E395BC38FE19}"/>
                </a:ext>
              </a:extLst>
            </p:cNvPr>
            <p:cNvSpPr>
              <a:spLocks/>
            </p:cNvSpPr>
            <p:nvPr/>
          </p:nvSpPr>
          <p:spPr bwMode="auto">
            <a:xfrm>
              <a:off x="4487173" y="3529543"/>
              <a:ext cx="39687" cy="47625"/>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grpFill/>
            <a:ln w="6350">
              <a:solidFill>
                <a:schemeClr val="bg2">
                  <a:lumMod val="75000"/>
                </a:schemeClr>
              </a:solidFill>
              <a:round/>
              <a:headEnd/>
              <a:tailEnd/>
            </a:ln>
          </p:spPr>
          <p:txBody>
            <a:bodyPr/>
            <a:lstStyle/>
            <a:p>
              <a:endParaRPr lang="en-GB"/>
            </a:p>
          </p:txBody>
        </p:sp>
        <p:sp>
          <p:nvSpPr>
            <p:cNvPr id="47" name="Freeform 301">
              <a:extLst>
                <a:ext uri="{FF2B5EF4-FFF2-40B4-BE49-F238E27FC236}">
                  <a16:creationId xmlns:a16="http://schemas.microsoft.com/office/drawing/2014/main" id="{57A0A7FF-D5A8-FA3F-EA34-649145A110CE}"/>
                </a:ext>
              </a:extLst>
            </p:cNvPr>
            <p:cNvSpPr>
              <a:spLocks/>
            </p:cNvSpPr>
            <p:nvPr/>
          </p:nvSpPr>
          <p:spPr bwMode="auto">
            <a:xfrm>
              <a:off x="4848835" y="3008828"/>
              <a:ext cx="235112" cy="211138"/>
            </a:xfrm>
            <a:custGeom>
              <a:avLst/>
              <a:gdLst>
                <a:gd name="T0" fmla="*/ 2147483646 w 30"/>
                <a:gd name="T1" fmla="*/ 2147483646 h 27"/>
                <a:gd name="T2" fmla="*/ 2147483646 w 30"/>
                <a:gd name="T3" fmla="*/ 2147483646 h 27"/>
                <a:gd name="T4" fmla="*/ 2147483646 w 30"/>
                <a:gd name="T5" fmla="*/ 2147483646 h 27"/>
                <a:gd name="T6" fmla="*/ 2147483646 w 30"/>
                <a:gd name="T7" fmla="*/ 2147483646 h 27"/>
                <a:gd name="T8" fmla="*/ 2147483646 w 30"/>
                <a:gd name="T9" fmla="*/ 0 h 27"/>
                <a:gd name="T10" fmla="*/ 2147483646 w 30"/>
                <a:gd name="T11" fmla="*/ 2147483646 h 27"/>
                <a:gd name="T12" fmla="*/ 2147483646 w 30"/>
                <a:gd name="T13" fmla="*/ 2147483646 h 27"/>
                <a:gd name="T14" fmla="*/ 2147483646 w 30"/>
                <a:gd name="T15" fmla="*/ 2147483646 h 27"/>
                <a:gd name="T16" fmla="*/ 2147483646 w 30"/>
                <a:gd name="T17" fmla="*/ 2147483646 h 27"/>
                <a:gd name="T18" fmla="*/ 2147483646 w 30"/>
                <a:gd name="T19" fmla="*/ 2147483646 h 27"/>
                <a:gd name="T20" fmla="*/ 2147483646 w 30"/>
                <a:gd name="T21" fmla="*/ 2147483646 h 27"/>
                <a:gd name="T22" fmla="*/ 2147483646 w 30"/>
                <a:gd name="T23" fmla="*/ 2147483646 h 27"/>
                <a:gd name="T24" fmla="*/ 2147483646 w 30"/>
                <a:gd name="T25" fmla="*/ 2147483646 h 27"/>
                <a:gd name="T26" fmla="*/ 2147483646 w 30"/>
                <a:gd name="T27" fmla="*/ 2147483646 h 27"/>
                <a:gd name="T28" fmla="*/ 2147483646 w 30"/>
                <a:gd name="T29" fmla="*/ 2147483646 h 27"/>
                <a:gd name="T30" fmla="*/ 2147483646 w 30"/>
                <a:gd name="T31" fmla="*/ 2147483646 h 27"/>
                <a:gd name="T32" fmla="*/ 0 w 30"/>
                <a:gd name="T33" fmla="*/ 2147483646 h 27"/>
                <a:gd name="T34" fmla="*/ 2147483646 w 30"/>
                <a:gd name="T35" fmla="*/ 2147483646 h 27"/>
                <a:gd name="T36" fmla="*/ 2147483646 w 30"/>
                <a:gd name="T37" fmla="*/ 2147483646 h 27"/>
                <a:gd name="T38" fmla="*/ 2147483646 w 30"/>
                <a:gd name="T39" fmla="*/ 2147483646 h 27"/>
                <a:gd name="T40" fmla="*/ 2147483646 w 30"/>
                <a:gd name="T41" fmla="*/ 2147483646 h 27"/>
                <a:gd name="T42" fmla="*/ 2147483646 w 30"/>
                <a:gd name="T43" fmla="*/ 2147483646 h 27"/>
                <a:gd name="T44" fmla="*/ 2147483646 w 30"/>
                <a:gd name="T45" fmla="*/ 2147483646 h 27"/>
                <a:gd name="T46" fmla="*/ 2147483646 w 30"/>
                <a:gd name="T47" fmla="*/ 2147483646 h 27"/>
                <a:gd name="T48" fmla="*/ 2147483646 w 30"/>
                <a:gd name="T49" fmla="*/ 2147483646 h 27"/>
                <a:gd name="T50" fmla="*/ 2147483646 w 30"/>
                <a:gd name="T51" fmla="*/ 2147483646 h 27"/>
                <a:gd name="T52" fmla="*/ 2147483646 w 30"/>
                <a:gd name="T53" fmla="*/ 2147483646 h 27"/>
                <a:gd name="T54" fmla="*/ 2147483646 w 30"/>
                <a:gd name="T55" fmla="*/ 2147483646 h 27"/>
                <a:gd name="T56" fmla="*/ 2147483646 w 30"/>
                <a:gd name="T57" fmla="*/ 2147483646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connsiteX0" fmla="*/ 10075 w 10075"/>
                <a:gd name="connsiteY0" fmla="*/ 5185 h 10000"/>
                <a:gd name="connsiteX1" fmla="*/ 9075 w 10075"/>
                <a:gd name="connsiteY1" fmla="*/ 4074 h 10000"/>
                <a:gd name="connsiteX2" fmla="*/ 7742 w 10075"/>
                <a:gd name="connsiteY2" fmla="*/ 1111 h 10000"/>
                <a:gd name="connsiteX3" fmla="*/ 6742 w 10075"/>
                <a:gd name="connsiteY3" fmla="*/ 741 h 10000"/>
                <a:gd name="connsiteX4" fmla="*/ 5742 w 10075"/>
                <a:gd name="connsiteY4" fmla="*/ 0 h 10000"/>
                <a:gd name="connsiteX5" fmla="*/ 4742 w 10075"/>
                <a:gd name="connsiteY5" fmla="*/ 741 h 10000"/>
                <a:gd name="connsiteX6" fmla="*/ 3742 w 10075"/>
                <a:gd name="connsiteY6" fmla="*/ 1111 h 10000"/>
                <a:gd name="connsiteX7" fmla="*/ 4075 w 10075"/>
                <a:gd name="connsiteY7" fmla="*/ 1111 h 10000"/>
                <a:gd name="connsiteX8" fmla="*/ 3408 w 10075"/>
                <a:gd name="connsiteY8" fmla="*/ 2222 h 10000"/>
                <a:gd name="connsiteX9" fmla="*/ 2742 w 10075"/>
                <a:gd name="connsiteY9" fmla="*/ 2963 h 10000"/>
                <a:gd name="connsiteX10" fmla="*/ 2742 w 10075"/>
                <a:gd name="connsiteY10" fmla="*/ 4074 h 10000"/>
                <a:gd name="connsiteX11" fmla="*/ 1742 w 10075"/>
                <a:gd name="connsiteY11" fmla="*/ 4074 h 10000"/>
                <a:gd name="connsiteX12" fmla="*/ 1075 w 10075"/>
                <a:gd name="connsiteY12" fmla="*/ 4444 h 10000"/>
                <a:gd name="connsiteX13" fmla="*/ 408 w 10075"/>
                <a:gd name="connsiteY13" fmla="*/ 4815 h 10000"/>
                <a:gd name="connsiteX14" fmla="*/ 0 w 10075"/>
                <a:gd name="connsiteY14" fmla="*/ 5072 h 10000"/>
                <a:gd name="connsiteX15" fmla="*/ 742 w 10075"/>
                <a:gd name="connsiteY15" fmla="*/ 6667 h 10000"/>
                <a:gd name="connsiteX16" fmla="*/ 75 w 10075"/>
                <a:gd name="connsiteY16" fmla="*/ 7407 h 10000"/>
                <a:gd name="connsiteX17" fmla="*/ 408 w 10075"/>
                <a:gd name="connsiteY17" fmla="*/ 8519 h 10000"/>
                <a:gd name="connsiteX18" fmla="*/ 408 w 10075"/>
                <a:gd name="connsiteY18" fmla="*/ 9259 h 10000"/>
                <a:gd name="connsiteX19" fmla="*/ 1075 w 10075"/>
                <a:gd name="connsiteY19" fmla="*/ 8889 h 10000"/>
                <a:gd name="connsiteX20" fmla="*/ 2408 w 10075"/>
                <a:gd name="connsiteY20" fmla="*/ 8889 h 10000"/>
                <a:gd name="connsiteX21" fmla="*/ 4408 w 10075"/>
                <a:gd name="connsiteY21" fmla="*/ 9630 h 10000"/>
                <a:gd name="connsiteX22" fmla="*/ 6742 w 10075"/>
                <a:gd name="connsiteY22" fmla="*/ 9630 h 10000"/>
                <a:gd name="connsiteX23" fmla="*/ 8075 w 10075"/>
                <a:gd name="connsiteY23" fmla="*/ 10000 h 10000"/>
                <a:gd name="connsiteX24" fmla="*/ 8742 w 10075"/>
                <a:gd name="connsiteY24" fmla="*/ 7778 h 10000"/>
                <a:gd name="connsiteX25" fmla="*/ 9075 w 10075"/>
                <a:gd name="connsiteY25" fmla="*/ 7778 h 10000"/>
                <a:gd name="connsiteX26" fmla="*/ 8742 w 10075"/>
                <a:gd name="connsiteY26" fmla="*/ 6296 h 10000"/>
                <a:gd name="connsiteX27" fmla="*/ 9742 w 10075"/>
                <a:gd name="connsiteY27" fmla="*/ 5926 h 10000"/>
                <a:gd name="connsiteX28" fmla="*/ 10075 w 10075"/>
                <a:gd name="connsiteY28" fmla="*/ 5185 h 10000"/>
                <a:gd name="connsiteX0" fmla="*/ 10177 w 10177"/>
                <a:gd name="connsiteY0" fmla="*/ 5185 h 10000"/>
                <a:gd name="connsiteX1" fmla="*/ 9177 w 10177"/>
                <a:gd name="connsiteY1" fmla="*/ 4074 h 10000"/>
                <a:gd name="connsiteX2" fmla="*/ 7844 w 10177"/>
                <a:gd name="connsiteY2" fmla="*/ 1111 h 10000"/>
                <a:gd name="connsiteX3" fmla="*/ 6844 w 10177"/>
                <a:gd name="connsiteY3" fmla="*/ 741 h 10000"/>
                <a:gd name="connsiteX4" fmla="*/ 5844 w 10177"/>
                <a:gd name="connsiteY4" fmla="*/ 0 h 10000"/>
                <a:gd name="connsiteX5" fmla="*/ 4844 w 10177"/>
                <a:gd name="connsiteY5" fmla="*/ 741 h 10000"/>
                <a:gd name="connsiteX6" fmla="*/ 3844 w 10177"/>
                <a:gd name="connsiteY6" fmla="*/ 1111 h 10000"/>
                <a:gd name="connsiteX7" fmla="*/ 4177 w 10177"/>
                <a:gd name="connsiteY7" fmla="*/ 1111 h 10000"/>
                <a:gd name="connsiteX8" fmla="*/ 3510 w 10177"/>
                <a:gd name="connsiteY8" fmla="*/ 2222 h 10000"/>
                <a:gd name="connsiteX9" fmla="*/ 2844 w 10177"/>
                <a:gd name="connsiteY9" fmla="*/ 2963 h 10000"/>
                <a:gd name="connsiteX10" fmla="*/ 2844 w 10177"/>
                <a:gd name="connsiteY10" fmla="*/ 4074 h 10000"/>
                <a:gd name="connsiteX11" fmla="*/ 1844 w 10177"/>
                <a:gd name="connsiteY11" fmla="*/ 4074 h 10000"/>
                <a:gd name="connsiteX12" fmla="*/ 1177 w 10177"/>
                <a:gd name="connsiteY12" fmla="*/ 4444 h 10000"/>
                <a:gd name="connsiteX13" fmla="*/ 510 w 10177"/>
                <a:gd name="connsiteY13" fmla="*/ 4815 h 10000"/>
                <a:gd name="connsiteX14" fmla="*/ 0 w 10177"/>
                <a:gd name="connsiteY14" fmla="*/ 4395 h 10000"/>
                <a:gd name="connsiteX15" fmla="*/ 844 w 10177"/>
                <a:gd name="connsiteY15" fmla="*/ 6667 h 10000"/>
                <a:gd name="connsiteX16" fmla="*/ 177 w 10177"/>
                <a:gd name="connsiteY16" fmla="*/ 7407 h 10000"/>
                <a:gd name="connsiteX17" fmla="*/ 510 w 10177"/>
                <a:gd name="connsiteY17" fmla="*/ 8519 h 10000"/>
                <a:gd name="connsiteX18" fmla="*/ 510 w 10177"/>
                <a:gd name="connsiteY18" fmla="*/ 9259 h 10000"/>
                <a:gd name="connsiteX19" fmla="*/ 1177 w 10177"/>
                <a:gd name="connsiteY19" fmla="*/ 8889 h 10000"/>
                <a:gd name="connsiteX20" fmla="*/ 2510 w 10177"/>
                <a:gd name="connsiteY20" fmla="*/ 8889 h 10000"/>
                <a:gd name="connsiteX21" fmla="*/ 4510 w 10177"/>
                <a:gd name="connsiteY21" fmla="*/ 9630 h 10000"/>
                <a:gd name="connsiteX22" fmla="*/ 6844 w 10177"/>
                <a:gd name="connsiteY22" fmla="*/ 9630 h 10000"/>
                <a:gd name="connsiteX23" fmla="*/ 8177 w 10177"/>
                <a:gd name="connsiteY23" fmla="*/ 10000 h 10000"/>
                <a:gd name="connsiteX24" fmla="*/ 8844 w 10177"/>
                <a:gd name="connsiteY24" fmla="*/ 7778 h 10000"/>
                <a:gd name="connsiteX25" fmla="*/ 9177 w 10177"/>
                <a:gd name="connsiteY25" fmla="*/ 7778 h 10000"/>
                <a:gd name="connsiteX26" fmla="*/ 8844 w 10177"/>
                <a:gd name="connsiteY26" fmla="*/ 6296 h 10000"/>
                <a:gd name="connsiteX27" fmla="*/ 9844 w 10177"/>
                <a:gd name="connsiteY27" fmla="*/ 5926 h 10000"/>
                <a:gd name="connsiteX28" fmla="*/ 10177 w 10177"/>
                <a:gd name="connsiteY28" fmla="*/ 5185 h 10000"/>
                <a:gd name="connsiteX0" fmla="*/ 10075 w 10075"/>
                <a:gd name="connsiteY0" fmla="*/ 5185 h 10000"/>
                <a:gd name="connsiteX1" fmla="*/ 9075 w 10075"/>
                <a:gd name="connsiteY1" fmla="*/ 4074 h 10000"/>
                <a:gd name="connsiteX2" fmla="*/ 7742 w 10075"/>
                <a:gd name="connsiteY2" fmla="*/ 1111 h 10000"/>
                <a:gd name="connsiteX3" fmla="*/ 6742 w 10075"/>
                <a:gd name="connsiteY3" fmla="*/ 741 h 10000"/>
                <a:gd name="connsiteX4" fmla="*/ 5742 w 10075"/>
                <a:gd name="connsiteY4" fmla="*/ 0 h 10000"/>
                <a:gd name="connsiteX5" fmla="*/ 4742 w 10075"/>
                <a:gd name="connsiteY5" fmla="*/ 741 h 10000"/>
                <a:gd name="connsiteX6" fmla="*/ 3742 w 10075"/>
                <a:gd name="connsiteY6" fmla="*/ 1111 h 10000"/>
                <a:gd name="connsiteX7" fmla="*/ 4075 w 10075"/>
                <a:gd name="connsiteY7" fmla="*/ 1111 h 10000"/>
                <a:gd name="connsiteX8" fmla="*/ 3408 w 10075"/>
                <a:gd name="connsiteY8" fmla="*/ 2222 h 10000"/>
                <a:gd name="connsiteX9" fmla="*/ 2742 w 10075"/>
                <a:gd name="connsiteY9" fmla="*/ 2963 h 10000"/>
                <a:gd name="connsiteX10" fmla="*/ 2742 w 10075"/>
                <a:gd name="connsiteY10" fmla="*/ 4074 h 10000"/>
                <a:gd name="connsiteX11" fmla="*/ 1742 w 10075"/>
                <a:gd name="connsiteY11" fmla="*/ 4074 h 10000"/>
                <a:gd name="connsiteX12" fmla="*/ 1075 w 10075"/>
                <a:gd name="connsiteY12" fmla="*/ 4444 h 10000"/>
                <a:gd name="connsiteX13" fmla="*/ 408 w 10075"/>
                <a:gd name="connsiteY13" fmla="*/ 4815 h 10000"/>
                <a:gd name="connsiteX14" fmla="*/ 0 w 10075"/>
                <a:gd name="connsiteY14" fmla="*/ 4057 h 10000"/>
                <a:gd name="connsiteX15" fmla="*/ 742 w 10075"/>
                <a:gd name="connsiteY15" fmla="*/ 6667 h 10000"/>
                <a:gd name="connsiteX16" fmla="*/ 75 w 10075"/>
                <a:gd name="connsiteY16" fmla="*/ 7407 h 10000"/>
                <a:gd name="connsiteX17" fmla="*/ 408 w 10075"/>
                <a:gd name="connsiteY17" fmla="*/ 8519 h 10000"/>
                <a:gd name="connsiteX18" fmla="*/ 408 w 10075"/>
                <a:gd name="connsiteY18" fmla="*/ 9259 h 10000"/>
                <a:gd name="connsiteX19" fmla="*/ 1075 w 10075"/>
                <a:gd name="connsiteY19" fmla="*/ 8889 h 10000"/>
                <a:gd name="connsiteX20" fmla="*/ 2408 w 10075"/>
                <a:gd name="connsiteY20" fmla="*/ 8889 h 10000"/>
                <a:gd name="connsiteX21" fmla="*/ 4408 w 10075"/>
                <a:gd name="connsiteY21" fmla="*/ 9630 h 10000"/>
                <a:gd name="connsiteX22" fmla="*/ 6742 w 10075"/>
                <a:gd name="connsiteY22" fmla="*/ 9630 h 10000"/>
                <a:gd name="connsiteX23" fmla="*/ 8075 w 10075"/>
                <a:gd name="connsiteY23" fmla="*/ 10000 h 10000"/>
                <a:gd name="connsiteX24" fmla="*/ 8742 w 10075"/>
                <a:gd name="connsiteY24" fmla="*/ 7778 h 10000"/>
                <a:gd name="connsiteX25" fmla="*/ 9075 w 10075"/>
                <a:gd name="connsiteY25" fmla="*/ 7778 h 10000"/>
                <a:gd name="connsiteX26" fmla="*/ 8742 w 10075"/>
                <a:gd name="connsiteY26" fmla="*/ 6296 h 10000"/>
                <a:gd name="connsiteX27" fmla="*/ 9742 w 10075"/>
                <a:gd name="connsiteY27" fmla="*/ 5926 h 10000"/>
                <a:gd name="connsiteX28" fmla="*/ 10075 w 10075"/>
                <a:gd name="connsiteY28" fmla="*/ 518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75" h="10000">
                  <a:moveTo>
                    <a:pt x="10075" y="5185"/>
                  </a:moveTo>
                  <a:lnTo>
                    <a:pt x="9075" y="4074"/>
                  </a:lnTo>
                  <a:lnTo>
                    <a:pt x="7742" y="1111"/>
                  </a:lnTo>
                  <a:lnTo>
                    <a:pt x="6742" y="741"/>
                  </a:lnTo>
                  <a:lnTo>
                    <a:pt x="5742" y="0"/>
                  </a:lnTo>
                  <a:lnTo>
                    <a:pt x="4742" y="741"/>
                  </a:lnTo>
                  <a:lnTo>
                    <a:pt x="3742" y="1111"/>
                  </a:lnTo>
                  <a:lnTo>
                    <a:pt x="4075" y="1111"/>
                  </a:lnTo>
                  <a:lnTo>
                    <a:pt x="3408" y="2222"/>
                  </a:lnTo>
                  <a:lnTo>
                    <a:pt x="2742" y="2963"/>
                  </a:lnTo>
                  <a:cubicBezTo>
                    <a:pt x="2742" y="2963"/>
                    <a:pt x="3075" y="4074"/>
                    <a:pt x="2742" y="4074"/>
                  </a:cubicBezTo>
                  <a:lnTo>
                    <a:pt x="1742" y="4074"/>
                  </a:lnTo>
                  <a:lnTo>
                    <a:pt x="1075" y="4444"/>
                  </a:lnTo>
                  <a:cubicBezTo>
                    <a:pt x="408" y="4815"/>
                    <a:pt x="587" y="4879"/>
                    <a:pt x="408" y="4815"/>
                  </a:cubicBezTo>
                  <a:cubicBezTo>
                    <a:pt x="229" y="4751"/>
                    <a:pt x="0" y="4057"/>
                    <a:pt x="0" y="4057"/>
                  </a:cubicBezTo>
                  <a:cubicBezTo>
                    <a:pt x="334" y="5539"/>
                    <a:pt x="730" y="6109"/>
                    <a:pt x="742" y="6667"/>
                  </a:cubicBezTo>
                  <a:cubicBezTo>
                    <a:pt x="755" y="7225"/>
                    <a:pt x="75" y="7407"/>
                    <a:pt x="75" y="7407"/>
                  </a:cubicBezTo>
                  <a:lnTo>
                    <a:pt x="408" y="8519"/>
                  </a:lnTo>
                  <a:lnTo>
                    <a:pt x="408" y="9259"/>
                  </a:lnTo>
                  <a:lnTo>
                    <a:pt x="1075" y="8889"/>
                  </a:lnTo>
                  <a:lnTo>
                    <a:pt x="2408" y="8889"/>
                  </a:lnTo>
                  <a:lnTo>
                    <a:pt x="4408" y="9630"/>
                  </a:lnTo>
                  <a:lnTo>
                    <a:pt x="6742" y="9630"/>
                  </a:lnTo>
                  <a:lnTo>
                    <a:pt x="8075" y="10000"/>
                  </a:lnTo>
                  <a:lnTo>
                    <a:pt x="8742" y="7778"/>
                  </a:lnTo>
                  <a:lnTo>
                    <a:pt x="9075" y="7778"/>
                  </a:lnTo>
                  <a:lnTo>
                    <a:pt x="8742" y="6296"/>
                  </a:lnTo>
                  <a:lnTo>
                    <a:pt x="9742" y="5926"/>
                  </a:lnTo>
                  <a:lnTo>
                    <a:pt x="10075" y="5185"/>
                  </a:lnTo>
                  <a:close/>
                </a:path>
              </a:pathLst>
            </a:custGeom>
            <a:grpFill/>
            <a:ln w="6350">
              <a:solidFill>
                <a:schemeClr val="bg2">
                  <a:lumMod val="75000"/>
                </a:schemeClr>
              </a:solidFill>
              <a:round/>
              <a:headEnd/>
              <a:tailEnd/>
            </a:ln>
          </p:spPr>
          <p:txBody>
            <a:bodyPr/>
            <a:lstStyle/>
            <a:p>
              <a:endParaRPr lang="en-GB"/>
            </a:p>
          </p:txBody>
        </p:sp>
        <p:sp>
          <p:nvSpPr>
            <p:cNvPr id="48" name="Freeform 303">
              <a:extLst>
                <a:ext uri="{FF2B5EF4-FFF2-40B4-BE49-F238E27FC236}">
                  <a16:creationId xmlns:a16="http://schemas.microsoft.com/office/drawing/2014/main" id="{CB64A814-1BB7-BEAB-839D-6A77218F941A}"/>
                </a:ext>
              </a:extLst>
            </p:cNvPr>
            <p:cNvSpPr>
              <a:spLocks/>
            </p:cNvSpPr>
            <p:nvPr/>
          </p:nvSpPr>
          <p:spPr bwMode="auto">
            <a:xfrm>
              <a:off x="3923643" y="4344961"/>
              <a:ext cx="188912" cy="141288"/>
            </a:xfrm>
            <a:custGeom>
              <a:avLst/>
              <a:gdLst>
                <a:gd name="T0" fmla="*/ 2147483646 w 24"/>
                <a:gd name="T1" fmla="*/ 2147483646 h 18"/>
                <a:gd name="T2" fmla="*/ 2147483646 w 24"/>
                <a:gd name="T3" fmla="*/ 2147483646 h 18"/>
                <a:gd name="T4" fmla="*/ 2147483646 w 24"/>
                <a:gd name="T5" fmla="*/ 2147483646 h 18"/>
                <a:gd name="T6" fmla="*/ 2147483646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2147483646 h 18"/>
                <a:gd name="T16" fmla="*/ 2147483646 w 24"/>
                <a:gd name="T17" fmla="*/ 2147483646 h 18"/>
                <a:gd name="T18" fmla="*/ 2147483646 w 24"/>
                <a:gd name="T19" fmla="*/ 2147483646 h 18"/>
                <a:gd name="T20" fmla="*/ 2147483646 w 24"/>
                <a:gd name="T21" fmla="*/ 2147483646 h 18"/>
                <a:gd name="T22" fmla="*/ 2147483646 w 24"/>
                <a:gd name="T23" fmla="*/ 2147483646 h 18"/>
                <a:gd name="T24" fmla="*/ 2147483646 w 24"/>
                <a:gd name="T25" fmla="*/ 2147483646 h 18"/>
                <a:gd name="T26" fmla="*/ 2147483646 w 24"/>
                <a:gd name="T27" fmla="*/ 2147483646 h 18"/>
                <a:gd name="T28" fmla="*/ 2147483646 w 24"/>
                <a:gd name="T29" fmla="*/ 2147483646 h 18"/>
                <a:gd name="T30" fmla="*/ 2147483646 w 24"/>
                <a:gd name="T31" fmla="*/ 2147483646 h 18"/>
                <a:gd name="T32" fmla="*/ 2147483646 w 24"/>
                <a:gd name="T33" fmla="*/ 0 h 18"/>
                <a:gd name="T34" fmla="*/ 2147483646 w 24"/>
                <a:gd name="T35" fmla="*/ 0 h 18"/>
                <a:gd name="T36" fmla="*/ 2147483646 w 24"/>
                <a:gd name="T37" fmla="*/ 2147483646 h 18"/>
                <a:gd name="T38" fmla="*/ 2147483646 w 24"/>
                <a:gd name="T39" fmla="*/ 2147483646 h 18"/>
                <a:gd name="T40" fmla="*/ 2147483646 w 24"/>
                <a:gd name="T41" fmla="*/ 2147483646 h 18"/>
                <a:gd name="T42" fmla="*/ 0 w 24"/>
                <a:gd name="T43" fmla="*/ 2147483646 h 18"/>
                <a:gd name="T44" fmla="*/ 2147483646 w 24"/>
                <a:gd name="T45" fmla="*/ 2147483646 h 18"/>
                <a:gd name="T46" fmla="*/ 2147483646 w 24"/>
                <a:gd name="T47" fmla="*/ 2147483646 h 18"/>
                <a:gd name="T48" fmla="*/ 2147483646 w 24"/>
                <a:gd name="T49" fmla="*/ 2147483646 h 18"/>
                <a:gd name="T50" fmla="*/ 2147483646 w 24"/>
                <a:gd name="T51" fmla="*/ 2147483646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grpFill/>
            <a:ln w="6350">
              <a:solidFill>
                <a:schemeClr val="bg2">
                  <a:lumMod val="75000"/>
                </a:schemeClr>
              </a:solidFill>
              <a:round/>
              <a:headEnd/>
              <a:tailEnd/>
            </a:ln>
          </p:spPr>
          <p:txBody>
            <a:bodyPr/>
            <a:lstStyle/>
            <a:p>
              <a:endParaRPr lang="en-GB"/>
            </a:p>
          </p:txBody>
        </p:sp>
        <p:sp>
          <p:nvSpPr>
            <p:cNvPr id="49" name="Freeform 304">
              <a:extLst>
                <a:ext uri="{FF2B5EF4-FFF2-40B4-BE49-F238E27FC236}">
                  <a16:creationId xmlns:a16="http://schemas.microsoft.com/office/drawing/2014/main" id="{7E03CD54-89D0-151E-7FAF-3FD67CE69733}"/>
                </a:ext>
              </a:extLst>
            </p:cNvPr>
            <p:cNvSpPr>
              <a:spLocks/>
            </p:cNvSpPr>
            <p:nvPr/>
          </p:nvSpPr>
          <p:spPr bwMode="auto">
            <a:xfrm>
              <a:off x="3877605" y="4243361"/>
              <a:ext cx="147638" cy="111125"/>
            </a:xfrm>
            <a:custGeom>
              <a:avLst/>
              <a:gdLst>
                <a:gd name="T0" fmla="*/ 2147483646 w 114"/>
                <a:gd name="T1" fmla="*/ 2147483646 h 85"/>
                <a:gd name="T2" fmla="*/ 2147483646 w 114"/>
                <a:gd name="T3" fmla="*/ 2147483646 h 85"/>
                <a:gd name="T4" fmla="*/ 2147483646 w 114"/>
                <a:gd name="T5" fmla="*/ 2147483646 h 85"/>
                <a:gd name="T6" fmla="*/ 2147483646 w 114"/>
                <a:gd name="T7" fmla="*/ 2147483646 h 85"/>
                <a:gd name="T8" fmla="*/ 2147483646 w 114"/>
                <a:gd name="T9" fmla="*/ 2147483646 h 85"/>
                <a:gd name="T10" fmla="*/ 2147483646 w 114"/>
                <a:gd name="T11" fmla="*/ 2147483646 h 85"/>
                <a:gd name="T12" fmla="*/ 2147483646 w 114"/>
                <a:gd name="T13" fmla="*/ 2147483646 h 85"/>
                <a:gd name="T14" fmla="*/ 2147483646 w 114"/>
                <a:gd name="T15" fmla="*/ 2147483646 h 85"/>
                <a:gd name="T16" fmla="*/ 2147483646 w 114"/>
                <a:gd name="T17" fmla="*/ 2147483646 h 85"/>
                <a:gd name="T18" fmla="*/ 2147483646 w 114"/>
                <a:gd name="T19" fmla="*/ 2147483646 h 85"/>
                <a:gd name="T20" fmla="*/ 2147483646 w 114"/>
                <a:gd name="T21" fmla="*/ 2147483646 h 85"/>
                <a:gd name="T22" fmla="*/ 2147483646 w 114"/>
                <a:gd name="T23" fmla="*/ 0 h 85"/>
                <a:gd name="T24" fmla="*/ 2147483646 w 114"/>
                <a:gd name="T25" fmla="*/ 2147483646 h 85"/>
                <a:gd name="T26" fmla="*/ 2147483646 w 114"/>
                <a:gd name="T27" fmla="*/ 2147483646 h 85"/>
                <a:gd name="T28" fmla="*/ 0 w 114"/>
                <a:gd name="T29" fmla="*/ 2147483646 h 85"/>
                <a:gd name="T30" fmla="*/ 2147483646 w 114"/>
                <a:gd name="T31" fmla="*/ 2147483646 h 85"/>
                <a:gd name="T32" fmla="*/ 2147483646 w 114"/>
                <a:gd name="T33" fmla="*/ 2147483646 h 85"/>
                <a:gd name="T34" fmla="*/ 2147483646 w 114"/>
                <a:gd name="T35" fmla="*/ 2147483646 h 85"/>
                <a:gd name="T36" fmla="*/ 2147483646 w 114"/>
                <a:gd name="T37" fmla="*/ 2147483646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grpFill/>
            <a:ln w="6350">
              <a:solidFill>
                <a:schemeClr val="bg2">
                  <a:lumMod val="75000"/>
                </a:schemeClr>
              </a:solidFill>
              <a:round/>
              <a:headEnd/>
              <a:tailEnd/>
            </a:ln>
          </p:spPr>
          <p:txBody>
            <a:bodyPr/>
            <a:lstStyle/>
            <a:p>
              <a:endParaRPr lang="en-GB"/>
            </a:p>
          </p:txBody>
        </p:sp>
        <p:sp>
          <p:nvSpPr>
            <p:cNvPr id="50" name="Freeform 305">
              <a:extLst>
                <a:ext uri="{FF2B5EF4-FFF2-40B4-BE49-F238E27FC236}">
                  <a16:creationId xmlns:a16="http://schemas.microsoft.com/office/drawing/2014/main" id="{FF07E47B-6585-0D20-6638-6CF15709E4F6}"/>
                </a:ext>
              </a:extLst>
            </p:cNvPr>
            <p:cNvSpPr>
              <a:spLocks/>
            </p:cNvSpPr>
            <p:nvPr/>
          </p:nvSpPr>
          <p:spPr bwMode="auto">
            <a:xfrm>
              <a:off x="3887840" y="3972446"/>
              <a:ext cx="298450" cy="319087"/>
            </a:xfrm>
            <a:custGeom>
              <a:avLst/>
              <a:gdLst>
                <a:gd name="T0" fmla="*/ 2147483646 w 38"/>
                <a:gd name="T1" fmla="*/ 2147483646 h 41"/>
                <a:gd name="T2" fmla="*/ 2147483646 w 38"/>
                <a:gd name="T3" fmla="*/ 2147483646 h 41"/>
                <a:gd name="T4" fmla="*/ 2147483646 w 38"/>
                <a:gd name="T5" fmla="*/ 2147483646 h 41"/>
                <a:gd name="T6" fmla="*/ 2147483646 w 38"/>
                <a:gd name="T7" fmla="*/ 2147483646 h 41"/>
                <a:gd name="T8" fmla="*/ 2147483646 w 38"/>
                <a:gd name="T9" fmla="*/ 2147483646 h 41"/>
                <a:gd name="T10" fmla="*/ 2147483646 w 38"/>
                <a:gd name="T11" fmla="*/ 2147483646 h 41"/>
                <a:gd name="T12" fmla="*/ 2147483646 w 38"/>
                <a:gd name="T13" fmla="*/ 2147483646 h 41"/>
                <a:gd name="T14" fmla="*/ 2147483646 w 38"/>
                <a:gd name="T15" fmla="*/ 2147483646 h 41"/>
                <a:gd name="T16" fmla="*/ 2147483646 w 38"/>
                <a:gd name="T17" fmla="*/ 2147483646 h 41"/>
                <a:gd name="T18" fmla="*/ 2147483646 w 38"/>
                <a:gd name="T19" fmla="*/ 2147483646 h 41"/>
                <a:gd name="T20" fmla="*/ 2147483646 w 38"/>
                <a:gd name="T21" fmla="*/ 2147483646 h 41"/>
                <a:gd name="T22" fmla="*/ 2147483646 w 38"/>
                <a:gd name="T23" fmla="*/ 2147483646 h 41"/>
                <a:gd name="T24" fmla="*/ 2147483646 w 38"/>
                <a:gd name="T25" fmla="*/ 2147483646 h 41"/>
                <a:gd name="T26" fmla="*/ 2147483646 w 38"/>
                <a:gd name="T27" fmla="*/ 0 h 41"/>
                <a:gd name="T28" fmla="*/ 2147483646 w 38"/>
                <a:gd name="T29" fmla="*/ 2147483646 h 41"/>
                <a:gd name="T30" fmla="*/ 2147483646 w 38"/>
                <a:gd name="T31" fmla="*/ 2147483646 h 41"/>
                <a:gd name="T32" fmla="*/ 2147483646 w 38"/>
                <a:gd name="T33" fmla="*/ 2147483646 h 41"/>
                <a:gd name="T34" fmla="*/ 2147483646 w 38"/>
                <a:gd name="T35" fmla="*/ 2147483646 h 41"/>
                <a:gd name="T36" fmla="*/ 2147483646 w 38"/>
                <a:gd name="T37" fmla="*/ 2147483646 h 41"/>
                <a:gd name="T38" fmla="*/ 2147483646 w 38"/>
                <a:gd name="T39" fmla="*/ 2147483646 h 41"/>
                <a:gd name="T40" fmla="*/ 0 w 38"/>
                <a:gd name="T41" fmla="*/ 2147483646 h 41"/>
                <a:gd name="T42" fmla="*/ 2147483646 w 38"/>
                <a:gd name="T43" fmla="*/ 2147483646 h 41"/>
                <a:gd name="T44" fmla="*/ 2147483646 w 38"/>
                <a:gd name="T45" fmla="*/ 2147483646 h 41"/>
                <a:gd name="T46" fmla="*/ 2147483646 w 38"/>
                <a:gd name="T47" fmla="*/ 2147483646 h 41"/>
                <a:gd name="T48" fmla="*/ 2147483646 w 38"/>
                <a:gd name="T49" fmla="*/ 2147483646 h 41"/>
                <a:gd name="T50" fmla="*/ 2147483646 w 38"/>
                <a:gd name="T51" fmla="*/ 2147483646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connsiteX0" fmla="*/ 1579 w 10000"/>
                <a:gd name="connsiteY0" fmla="*/ 8537 h 10000"/>
                <a:gd name="connsiteX1" fmla="*/ 2895 w 10000"/>
                <a:gd name="connsiteY1" fmla="*/ 9268 h 10000"/>
                <a:gd name="connsiteX2" fmla="*/ 3421 w 10000"/>
                <a:gd name="connsiteY2" fmla="*/ 9756 h 10000"/>
                <a:gd name="connsiteX3" fmla="*/ 3947 w 10000"/>
                <a:gd name="connsiteY3" fmla="*/ 10000 h 10000"/>
                <a:gd name="connsiteX4" fmla="*/ 3947 w 10000"/>
                <a:gd name="connsiteY4" fmla="*/ 10000 h 10000"/>
                <a:gd name="connsiteX5" fmla="*/ 4737 w 10000"/>
                <a:gd name="connsiteY5" fmla="*/ 9268 h 10000"/>
                <a:gd name="connsiteX6" fmla="*/ 5263 w 10000"/>
                <a:gd name="connsiteY6" fmla="*/ 9756 h 10000"/>
                <a:gd name="connsiteX7" fmla="*/ 5526 w 10000"/>
                <a:gd name="connsiteY7" fmla="*/ 9512 h 10000"/>
                <a:gd name="connsiteX8" fmla="*/ 9211 w 10000"/>
                <a:gd name="connsiteY8" fmla="*/ 9512 h 10000"/>
                <a:gd name="connsiteX9" fmla="*/ 10000 w 10000"/>
                <a:gd name="connsiteY9" fmla="*/ 9024 h 10000"/>
                <a:gd name="connsiteX10" fmla="*/ 9474 w 10000"/>
                <a:gd name="connsiteY10" fmla="*/ 8780 h 10000"/>
                <a:gd name="connsiteX11" fmla="*/ 8684 w 10000"/>
                <a:gd name="connsiteY11" fmla="*/ 1707 h 10000"/>
                <a:gd name="connsiteX12" fmla="*/ 9474 w 10000"/>
                <a:gd name="connsiteY12" fmla="*/ 1707 h 10000"/>
                <a:gd name="connsiteX13" fmla="*/ 7105 w 10000"/>
                <a:gd name="connsiteY13" fmla="*/ 0 h 10000"/>
                <a:gd name="connsiteX14" fmla="*/ 7105 w 10000"/>
                <a:gd name="connsiteY14" fmla="*/ 732 h 10000"/>
                <a:gd name="connsiteX15" fmla="*/ 4474 w 10000"/>
                <a:gd name="connsiteY15" fmla="*/ 732 h 10000"/>
                <a:gd name="connsiteX16" fmla="*/ 4211 w 10000"/>
                <a:gd name="connsiteY16" fmla="*/ 2683 h 10000"/>
                <a:gd name="connsiteX17" fmla="*/ 3684 w 10000"/>
                <a:gd name="connsiteY17" fmla="*/ 3171 h 10000"/>
                <a:gd name="connsiteX18" fmla="*/ 3421 w 10000"/>
                <a:gd name="connsiteY18" fmla="*/ 4878 h 10000"/>
                <a:gd name="connsiteX19" fmla="*/ 263 w 10000"/>
                <a:gd name="connsiteY19" fmla="*/ 4634 h 10000"/>
                <a:gd name="connsiteX20" fmla="*/ 0 w 10000"/>
                <a:gd name="connsiteY20" fmla="*/ 4878 h 10000"/>
                <a:gd name="connsiteX21" fmla="*/ 230 w 10000"/>
                <a:gd name="connsiteY21" fmla="*/ 6416 h 10000"/>
                <a:gd name="connsiteX22" fmla="*/ 789 w 10000"/>
                <a:gd name="connsiteY22" fmla="*/ 8049 h 10000"/>
                <a:gd name="connsiteX23" fmla="*/ 263 w 10000"/>
                <a:gd name="connsiteY23" fmla="*/ 8780 h 10000"/>
                <a:gd name="connsiteX24" fmla="*/ 1053 w 10000"/>
                <a:gd name="connsiteY24" fmla="*/ 8780 h 10000"/>
                <a:gd name="connsiteX25" fmla="*/ 1579 w 10000"/>
                <a:gd name="connsiteY25" fmla="*/ 85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000" h="10000">
                  <a:moveTo>
                    <a:pt x="1579" y="8537"/>
                  </a:moveTo>
                  <a:lnTo>
                    <a:pt x="2895" y="9268"/>
                  </a:lnTo>
                  <a:lnTo>
                    <a:pt x="3421" y="9756"/>
                  </a:lnTo>
                  <a:lnTo>
                    <a:pt x="3947" y="10000"/>
                  </a:lnTo>
                  <a:lnTo>
                    <a:pt x="3947" y="10000"/>
                  </a:lnTo>
                  <a:lnTo>
                    <a:pt x="4737" y="9268"/>
                  </a:lnTo>
                  <a:lnTo>
                    <a:pt x="5263" y="9756"/>
                  </a:lnTo>
                  <a:lnTo>
                    <a:pt x="5526" y="9512"/>
                  </a:lnTo>
                  <a:lnTo>
                    <a:pt x="9211" y="9512"/>
                  </a:lnTo>
                  <a:lnTo>
                    <a:pt x="10000" y="9024"/>
                  </a:lnTo>
                  <a:lnTo>
                    <a:pt x="9474" y="8780"/>
                  </a:lnTo>
                  <a:lnTo>
                    <a:pt x="8684" y="1707"/>
                  </a:lnTo>
                  <a:lnTo>
                    <a:pt x="9474" y="1707"/>
                  </a:lnTo>
                  <a:lnTo>
                    <a:pt x="7105" y="0"/>
                  </a:lnTo>
                  <a:lnTo>
                    <a:pt x="7105" y="732"/>
                  </a:lnTo>
                  <a:lnTo>
                    <a:pt x="4474" y="732"/>
                  </a:lnTo>
                  <a:lnTo>
                    <a:pt x="4211" y="2683"/>
                  </a:lnTo>
                  <a:lnTo>
                    <a:pt x="3684" y="3171"/>
                  </a:lnTo>
                  <a:cubicBezTo>
                    <a:pt x="3684" y="3171"/>
                    <a:pt x="3684" y="4878"/>
                    <a:pt x="3421" y="4878"/>
                  </a:cubicBezTo>
                  <a:cubicBezTo>
                    <a:pt x="3421" y="4878"/>
                    <a:pt x="1316" y="4634"/>
                    <a:pt x="263" y="4634"/>
                  </a:cubicBezTo>
                  <a:cubicBezTo>
                    <a:pt x="0" y="4878"/>
                    <a:pt x="6" y="4581"/>
                    <a:pt x="0" y="4878"/>
                  </a:cubicBezTo>
                  <a:cubicBezTo>
                    <a:pt x="-6" y="5175"/>
                    <a:pt x="230" y="6416"/>
                    <a:pt x="230" y="6416"/>
                  </a:cubicBezTo>
                  <a:cubicBezTo>
                    <a:pt x="230" y="8124"/>
                    <a:pt x="784" y="7655"/>
                    <a:pt x="789" y="8049"/>
                  </a:cubicBezTo>
                  <a:cubicBezTo>
                    <a:pt x="795" y="8443"/>
                    <a:pt x="263" y="8780"/>
                    <a:pt x="263" y="8780"/>
                  </a:cubicBezTo>
                  <a:lnTo>
                    <a:pt x="1053" y="8780"/>
                  </a:lnTo>
                  <a:lnTo>
                    <a:pt x="1579" y="8537"/>
                  </a:lnTo>
                  <a:close/>
                </a:path>
              </a:pathLst>
            </a:custGeom>
            <a:grpFill/>
            <a:ln w="6350">
              <a:solidFill>
                <a:schemeClr val="bg2">
                  <a:lumMod val="75000"/>
                </a:schemeClr>
              </a:solidFill>
              <a:round/>
              <a:headEnd/>
              <a:tailEnd/>
            </a:ln>
          </p:spPr>
          <p:txBody>
            <a:bodyPr/>
            <a:lstStyle/>
            <a:p>
              <a:endParaRPr lang="en-GB"/>
            </a:p>
          </p:txBody>
        </p:sp>
        <p:sp>
          <p:nvSpPr>
            <p:cNvPr id="51" name="Freeform 307">
              <a:extLst>
                <a:ext uri="{FF2B5EF4-FFF2-40B4-BE49-F238E27FC236}">
                  <a16:creationId xmlns:a16="http://schemas.microsoft.com/office/drawing/2014/main" id="{86F23523-7EB2-F7AF-BE69-CF1B32E08AF0}"/>
                </a:ext>
              </a:extLst>
            </p:cNvPr>
            <p:cNvSpPr>
              <a:spLocks/>
            </p:cNvSpPr>
            <p:nvPr/>
          </p:nvSpPr>
          <p:spPr bwMode="auto">
            <a:xfrm>
              <a:off x="4510140" y="3803192"/>
              <a:ext cx="409575" cy="388937"/>
            </a:xfrm>
            <a:custGeom>
              <a:avLst/>
              <a:gdLst>
                <a:gd name="T0" fmla="*/ 2147483646 w 52"/>
                <a:gd name="T1" fmla="*/ 2147483646 h 50"/>
                <a:gd name="T2" fmla="*/ 2147483646 w 52"/>
                <a:gd name="T3" fmla="*/ 2147483646 h 50"/>
                <a:gd name="T4" fmla="*/ 2147483646 w 52"/>
                <a:gd name="T5" fmla="*/ 2147483646 h 50"/>
                <a:gd name="T6" fmla="*/ 0 w 52"/>
                <a:gd name="T7" fmla="*/ 2147483646 h 50"/>
                <a:gd name="T8" fmla="*/ 0 w 52"/>
                <a:gd name="T9" fmla="*/ 2147483646 h 50"/>
                <a:gd name="T10" fmla="*/ 2147483646 w 52"/>
                <a:gd name="T11" fmla="*/ 2147483646 h 50"/>
                <a:gd name="T12" fmla="*/ 2147483646 w 52"/>
                <a:gd name="T13" fmla="*/ 2147483646 h 50"/>
                <a:gd name="T14" fmla="*/ 2147483646 w 52"/>
                <a:gd name="T15" fmla="*/ 2147483646 h 50"/>
                <a:gd name="T16" fmla="*/ 2147483646 w 52"/>
                <a:gd name="T17" fmla="*/ 2147483646 h 50"/>
                <a:gd name="T18" fmla="*/ 2147483646 w 52"/>
                <a:gd name="T19" fmla="*/ 2147483646 h 50"/>
                <a:gd name="T20" fmla="*/ 2147483646 w 52"/>
                <a:gd name="T21" fmla="*/ 2147483646 h 50"/>
                <a:gd name="T22" fmla="*/ 2147483646 w 52"/>
                <a:gd name="T23" fmla="*/ 2147483646 h 50"/>
                <a:gd name="T24" fmla="*/ 2147483646 w 52"/>
                <a:gd name="T25" fmla="*/ 2147483646 h 50"/>
                <a:gd name="T26" fmla="*/ 2147483646 w 52"/>
                <a:gd name="T27" fmla="*/ 2147483646 h 50"/>
                <a:gd name="T28" fmla="*/ 2147483646 w 52"/>
                <a:gd name="T29" fmla="*/ 2147483646 h 50"/>
                <a:gd name="T30" fmla="*/ 2147483646 w 52"/>
                <a:gd name="T31" fmla="*/ 2147483646 h 50"/>
                <a:gd name="T32" fmla="*/ 2147483646 w 52"/>
                <a:gd name="T33" fmla="*/ 2147483646 h 50"/>
                <a:gd name="T34" fmla="*/ 2147483646 w 52"/>
                <a:gd name="T35" fmla="*/ 2147483646 h 50"/>
                <a:gd name="T36" fmla="*/ 2147483646 w 52"/>
                <a:gd name="T37" fmla="*/ 2147483646 h 50"/>
                <a:gd name="T38" fmla="*/ 2147483646 w 52"/>
                <a:gd name="T39" fmla="*/ 2147483646 h 50"/>
                <a:gd name="T40" fmla="*/ 2147483646 w 52"/>
                <a:gd name="T41" fmla="*/ 2147483646 h 50"/>
                <a:gd name="T42" fmla="*/ 2147483646 w 52"/>
                <a:gd name="T43" fmla="*/ 2147483646 h 50"/>
                <a:gd name="T44" fmla="*/ 2147483646 w 52"/>
                <a:gd name="T45" fmla="*/ 2147483646 h 50"/>
                <a:gd name="T46" fmla="*/ 2147483646 w 52"/>
                <a:gd name="T47" fmla="*/ 2147483646 h 50"/>
                <a:gd name="T48" fmla="*/ 2147483646 w 52"/>
                <a:gd name="T49" fmla="*/ 2147483646 h 50"/>
                <a:gd name="T50" fmla="*/ 2147483646 w 52"/>
                <a:gd name="T51" fmla="*/ 2147483646 h 50"/>
                <a:gd name="T52" fmla="*/ 2147483646 w 52"/>
                <a:gd name="T53" fmla="*/ 2147483646 h 50"/>
                <a:gd name="T54" fmla="*/ 2147483646 w 52"/>
                <a:gd name="T55" fmla="*/ 2147483646 h 50"/>
                <a:gd name="T56" fmla="*/ 2147483646 w 52"/>
                <a:gd name="T57" fmla="*/ 2147483646 h 50"/>
                <a:gd name="T58" fmla="*/ 2147483646 w 52"/>
                <a:gd name="T59" fmla="*/ 2147483646 h 50"/>
                <a:gd name="T60" fmla="*/ 2147483646 w 52"/>
                <a:gd name="T61" fmla="*/ 2147483646 h 50"/>
                <a:gd name="T62" fmla="*/ 2147483646 w 52"/>
                <a:gd name="T63" fmla="*/ 2147483646 h 50"/>
                <a:gd name="T64" fmla="*/ 2147483646 w 52"/>
                <a:gd name="T65" fmla="*/ 2147483646 h 50"/>
                <a:gd name="T66" fmla="*/ 2147483646 w 52"/>
                <a:gd name="T67" fmla="*/ 0 h 50"/>
                <a:gd name="T68" fmla="*/ 2147483646 w 52"/>
                <a:gd name="T69" fmla="*/ 2147483646 h 50"/>
                <a:gd name="T70" fmla="*/ 2147483646 w 52"/>
                <a:gd name="T71" fmla="*/ 214748364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connsiteX0" fmla="*/ 769 w 10000"/>
                <a:gd name="connsiteY0" fmla="*/ 1200 h 10000"/>
                <a:gd name="connsiteX1" fmla="*/ 577 w 10000"/>
                <a:gd name="connsiteY1" fmla="*/ 1800 h 10000"/>
                <a:gd name="connsiteX2" fmla="*/ 385 w 10000"/>
                <a:gd name="connsiteY2" fmla="*/ 2000 h 10000"/>
                <a:gd name="connsiteX3" fmla="*/ 0 w 10000"/>
                <a:gd name="connsiteY3" fmla="*/ 2400 h 10000"/>
                <a:gd name="connsiteX4" fmla="*/ 0 w 10000"/>
                <a:gd name="connsiteY4" fmla="*/ 5800 h 10000"/>
                <a:gd name="connsiteX5" fmla="*/ 1154 w 10000"/>
                <a:gd name="connsiteY5" fmla="*/ 6800 h 10000"/>
                <a:gd name="connsiteX6" fmla="*/ 1731 w 10000"/>
                <a:gd name="connsiteY6" fmla="*/ 7000 h 10000"/>
                <a:gd name="connsiteX7" fmla="*/ 3269 w 10000"/>
                <a:gd name="connsiteY7" fmla="*/ 7200 h 10000"/>
                <a:gd name="connsiteX8" fmla="*/ 3654 w 10000"/>
                <a:gd name="connsiteY8" fmla="*/ 7600 h 10000"/>
                <a:gd name="connsiteX9" fmla="*/ 4423 w 10000"/>
                <a:gd name="connsiteY9" fmla="*/ 7200 h 10000"/>
                <a:gd name="connsiteX10" fmla="*/ 9038 w 10000"/>
                <a:gd name="connsiteY10" fmla="*/ 9800 h 10000"/>
                <a:gd name="connsiteX11" fmla="*/ 9038 w 10000"/>
                <a:gd name="connsiteY11" fmla="*/ 9600 h 10000"/>
                <a:gd name="connsiteX12" fmla="*/ 9038 w 10000"/>
                <a:gd name="connsiteY12" fmla="*/ 9800 h 10000"/>
                <a:gd name="connsiteX13" fmla="*/ 9231 w 10000"/>
                <a:gd name="connsiteY13" fmla="*/ 10000 h 10000"/>
                <a:gd name="connsiteX14" fmla="*/ 9231 w 10000"/>
                <a:gd name="connsiteY14" fmla="*/ 9400 h 10000"/>
                <a:gd name="connsiteX15" fmla="*/ 9808 w 10000"/>
                <a:gd name="connsiteY15" fmla="*/ 9400 h 10000"/>
                <a:gd name="connsiteX16" fmla="*/ 10000 w 10000"/>
                <a:gd name="connsiteY16" fmla="*/ 8200 h 10000"/>
                <a:gd name="connsiteX17" fmla="*/ 9808 w 10000"/>
                <a:gd name="connsiteY17" fmla="*/ 8200 h 10000"/>
                <a:gd name="connsiteX18" fmla="*/ 9808 w 10000"/>
                <a:gd name="connsiteY18" fmla="*/ 3200 h 10000"/>
                <a:gd name="connsiteX19" fmla="*/ 9615 w 10000"/>
                <a:gd name="connsiteY19" fmla="*/ 2800 h 10000"/>
                <a:gd name="connsiteX20" fmla="*/ 9423 w 10000"/>
                <a:gd name="connsiteY20" fmla="*/ 2200 h 10000"/>
                <a:gd name="connsiteX21" fmla="*/ 9615 w 10000"/>
                <a:gd name="connsiteY21" fmla="*/ 1600 h 10000"/>
                <a:gd name="connsiteX22" fmla="*/ 9808 w 10000"/>
                <a:gd name="connsiteY22" fmla="*/ 1200 h 10000"/>
                <a:gd name="connsiteX23" fmla="*/ 9231 w 10000"/>
                <a:gd name="connsiteY23" fmla="*/ 1000 h 10000"/>
                <a:gd name="connsiteX24" fmla="*/ 8654 w 10000"/>
                <a:gd name="connsiteY24" fmla="*/ 600 h 10000"/>
                <a:gd name="connsiteX25" fmla="*/ 7885 w 10000"/>
                <a:gd name="connsiteY25" fmla="*/ 400 h 10000"/>
                <a:gd name="connsiteX26" fmla="*/ 6091 w 10000"/>
                <a:gd name="connsiteY26" fmla="*/ 922 h 10000"/>
                <a:gd name="connsiteX27" fmla="*/ 6731 w 10000"/>
                <a:gd name="connsiteY27" fmla="*/ 1600 h 10000"/>
                <a:gd name="connsiteX28" fmla="*/ 5577 w 10000"/>
                <a:gd name="connsiteY28" fmla="*/ 2000 h 10000"/>
                <a:gd name="connsiteX29" fmla="*/ 4808 w 10000"/>
                <a:gd name="connsiteY29" fmla="*/ 1400 h 10000"/>
                <a:gd name="connsiteX30" fmla="*/ 4231 w 10000"/>
                <a:gd name="connsiteY30" fmla="*/ 1000 h 10000"/>
                <a:gd name="connsiteX31" fmla="*/ 3846 w 10000"/>
                <a:gd name="connsiteY31" fmla="*/ 600 h 10000"/>
                <a:gd name="connsiteX32" fmla="*/ 2500 w 10000"/>
                <a:gd name="connsiteY32" fmla="*/ 400 h 10000"/>
                <a:gd name="connsiteX33" fmla="*/ 1538 w 10000"/>
                <a:gd name="connsiteY33" fmla="*/ 0 h 10000"/>
                <a:gd name="connsiteX34" fmla="*/ 1538 w 10000"/>
                <a:gd name="connsiteY34" fmla="*/ 400 h 10000"/>
                <a:gd name="connsiteX35" fmla="*/ 769 w 10000"/>
                <a:gd name="connsiteY35" fmla="*/ 1200 h 10000"/>
                <a:gd name="connsiteX0" fmla="*/ 769 w 10000"/>
                <a:gd name="connsiteY0" fmla="*/ 1200 h 10000"/>
                <a:gd name="connsiteX1" fmla="*/ 577 w 10000"/>
                <a:gd name="connsiteY1" fmla="*/ 1800 h 10000"/>
                <a:gd name="connsiteX2" fmla="*/ 385 w 10000"/>
                <a:gd name="connsiteY2" fmla="*/ 2000 h 10000"/>
                <a:gd name="connsiteX3" fmla="*/ 0 w 10000"/>
                <a:gd name="connsiteY3" fmla="*/ 2400 h 10000"/>
                <a:gd name="connsiteX4" fmla="*/ 0 w 10000"/>
                <a:gd name="connsiteY4" fmla="*/ 5800 h 10000"/>
                <a:gd name="connsiteX5" fmla="*/ 1154 w 10000"/>
                <a:gd name="connsiteY5" fmla="*/ 6800 h 10000"/>
                <a:gd name="connsiteX6" fmla="*/ 1731 w 10000"/>
                <a:gd name="connsiteY6" fmla="*/ 7000 h 10000"/>
                <a:gd name="connsiteX7" fmla="*/ 3269 w 10000"/>
                <a:gd name="connsiteY7" fmla="*/ 7200 h 10000"/>
                <a:gd name="connsiteX8" fmla="*/ 3654 w 10000"/>
                <a:gd name="connsiteY8" fmla="*/ 7600 h 10000"/>
                <a:gd name="connsiteX9" fmla="*/ 4423 w 10000"/>
                <a:gd name="connsiteY9" fmla="*/ 7200 h 10000"/>
                <a:gd name="connsiteX10" fmla="*/ 9038 w 10000"/>
                <a:gd name="connsiteY10" fmla="*/ 9800 h 10000"/>
                <a:gd name="connsiteX11" fmla="*/ 9038 w 10000"/>
                <a:gd name="connsiteY11" fmla="*/ 9600 h 10000"/>
                <a:gd name="connsiteX12" fmla="*/ 9038 w 10000"/>
                <a:gd name="connsiteY12" fmla="*/ 9800 h 10000"/>
                <a:gd name="connsiteX13" fmla="*/ 9231 w 10000"/>
                <a:gd name="connsiteY13" fmla="*/ 10000 h 10000"/>
                <a:gd name="connsiteX14" fmla="*/ 9231 w 10000"/>
                <a:gd name="connsiteY14" fmla="*/ 9400 h 10000"/>
                <a:gd name="connsiteX15" fmla="*/ 9808 w 10000"/>
                <a:gd name="connsiteY15" fmla="*/ 9400 h 10000"/>
                <a:gd name="connsiteX16" fmla="*/ 10000 w 10000"/>
                <a:gd name="connsiteY16" fmla="*/ 8200 h 10000"/>
                <a:gd name="connsiteX17" fmla="*/ 9808 w 10000"/>
                <a:gd name="connsiteY17" fmla="*/ 8200 h 10000"/>
                <a:gd name="connsiteX18" fmla="*/ 9808 w 10000"/>
                <a:gd name="connsiteY18" fmla="*/ 3200 h 10000"/>
                <a:gd name="connsiteX19" fmla="*/ 9615 w 10000"/>
                <a:gd name="connsiteY19" fmla="*/ 2800 h 10000"/>
                <a:gd name="connsiteX20" fmla="*/ 9423 w 10000"/>
                <a:gd name="connsiteY20" fmla="*/ 2200 h 10000"/>
                <a:gd name="connsiteX21" fmla="*/ 9615 w 10000"/>
                <a:gd name="connsiteY21" fmla="*/ 1600 h 10000"/>
                <a:gd name="connsiteX22" fmla="*/ 9808 w 10000"/>
                <a:gd name="connsiteY22" fmla="*/ 1200 h 10000"/>
                <a:gd name="connsiteX23" fmla="*/ 9231 w 10000"/>
                <a:gd name="connsiteY23" fmla="*/ 1000 h 10000"/>
                <a:gd name="connsiteX24" fmla="*/ 8654 w 10000"/>
                <a:gd name="connsiteY24" fmla="*/ 600 h 10000"/>
                <a:gd name="connsiteX25" fmla="*/ 7885 w 10000"/>
                <a:gd name="connsiteY25" fmla="*/ 400 h 10000"/>
                <a:gd name="connsiteX26" fmla="*/ 6091 w 10000"/>
                <a:gd name="connsiteY26" fmla="*/ 922 h 10000"/>
                <a:gd name="connsiteX27" fmla="*/ 6208 w 10000"/>
                <a:gd name="connsiteY27" fmla="*/ 1600 h 10000"/>
                <a:gd name="connsiteX28" fmla="*/ 5577 w 10000"/>
                <a:gd name="connsiteY28" fmla="*/ 2000 h 10000"/>
                <a:gd name="connsiteX29" fmla="*/ 4808 w 10000"/>
                <a:gd name="connsiteY29" fmla="*/ 1400 h 10000"/>
                <a:gd name="connsiteX30" fmla="*/ 4231 w 10000"/>
                <a:gd name="connsiteY30" fmla="*/ 1000 h 10000"/>
                <a:gd name="connsiteX31" fmla="*/ 3846 w 10000"/>
                <a:gd name="connsiteY31" fmla="*/ 600 h 10000"/>
                <a:gd name="connsiteX32" fmla="*/ 2500 w 10000"/>
                <a:gd name="connsiteY32" fmla="*/ 400 h 10000"/>
                <a:gd name="connsiteX33" fmla="*/ 1538 w 10000"/>
                <a:gd name="connsiteY33" fmla="*/ 0 h 10000"/>
                <a:gd name="connsiteX34" fmla="*/ 1538 w 10000"/>
                <a:gd name="connsiteY34" fmla="*/ 400 h 10000"/>
                <a:gd name="connsiteX35" fmla="*/ 769 w 10000"/>
                <a:gd name="connsiteY35" fmla="*/ 12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10000">
                  <a:moveTo>
                    <a:pt x="769" y="1200"/>
                  </a:moveTo>
                  <a:lnTo>
                    <a:pt x="577" y="1800"/>
                  </a:lnTo>
                  <a:lnTo>
                    <a:pt x="385" y="2000"/>
                  </a:lnTo>
                  <a:lnTo>
                    <a:pt x="0" y="2400"/>
                  </a:lnTo>
                  <a:lnTo>
                    <a:pt x="0" y="5800"/>
                  </a:lnTo>
                  <a:lnTo>
                    <a:pt x="1154" y="6800"/>
                  </a:lnTo>
                  <a:lnTo>
                    <a:pt x="1731" y="7000"/>
                  </a:lnTo>
                  <a:lnTo>
                    <a:pt x="3269" y="7200"/>
                  </a:lnTo>
                  <a:lnTo>
                    <a:pt x="3654" y="7600"/>
                  </a:lnTo>
                  <a:lnTo>
                    <a:pt x="4423" y="7200"/>
                  </a:lnTo>
                  <a:lnTo>
                    <a:pt x="9038" y="9800"/>
                  </a:lnTo>
                  <a:lnTo>
                    <a:pt x="9038" y="9600"/>
                  </a:lnTo>
                  <a:lnTo>
                    <a:pt x="9038" y="9800"/>
                  </a:lnTo>
                  <a:cubicBezTo>
                    <a:pt x="9102" y="9867"/>
                    <a:pt x="9167" y="9933"/>
                    <a:pt x="9231" y="10000"/>
                  </a:cubicBezTo>
                  <a:lnTo>
                    <a:pt x="9231" y="9400"/>
                  </a:lnTo>
                  <a:lnTo>
                    <a:pt x="9808" y="9400"/>
                  </a:lnTo>
                  <a:lnTo>
                    <a:pt x="10000" y="8200"/>
                  </a:lnTo>
                  <a:lnTo>
                    <a:pt x="9808" y="8200"/>
                  </a:lnTo>
                  <a:cubicBezTo>
                    <a:pt x="9615" y="8200"/>
                    <a:pt x="9808" y="3200"/>
                    <a:pt x="9808" y="3200"/>
                  </a:cubicBezTo>
                  <a:lnTo>
                    <a:pt x="9615" y="2800"/>
                  </a:lnTo>
                  <a:cubicBezTo>
                    <a:pt x="9615" y="2600"/>
                    <a:pt x="9423" y="2200"/>
                    <a:pt x="9423" y="2200"/>
                  </a:cubicBezTo>
                  <a:lnTo>
                    <a:pt x="9615" y="1600"/>
                  </a:lnTo>
                  <a:lnTo>
                    <a:pt x="9808" y="1200"/>
                  </a:lnTo>
                  <a:lnTo>
                    <a:pt x="9231" y="1000"/>
                  </a:lnTo>
                  <a:lnTo>
                    <a:pt x="8654" y="600"/>
                  </a:lnTo>
                  <a:cubicBezTo>
                    <a:pt x="7885" y="400"/>
                    <a:pt x="8312" y="346"/>
                    <a:pt x="7885" y="400"/>
                  </a:cubicBezTo>
                  <a:cubicBezTo>
                    <a:pt x="7458" y="454"/>
                    <a:pt x="6370" y="722"/>
                    <a:pt x="6091" y="922"/>
                  </a:cubicBezTo>
                  <a:cubicBezTo>
                    <a:pt x="5812" y="1122"/>
                    <a:pt x="6294" y="1420"/>
                    <a:pt x="6208" y="1600"/>
                  </a:cubicBezTo>
                  <a:cubicBezTo>
                    <a:pt x="6122" y="1780"/>
                    <a:pt x="5810" y="2033"/>
                    <a:pt x="5577" y="2000"/>
                  </a:cubicBezTo>
                  <a:cubicBezTo>
                    <a:pt x="5344" y="1967"/>
                    <a:pt x="5064" y="1600"/>
                    <a:pt x="4808" y="1400"/>
                  </a:cubicBezTo>
                  <a:lnTo>
                    <a:pt x="4231" y="1000"/>
                  </a:lnTo>
                  <a:lnTo>
                    <a:pt x="3846" y="600"/>
                  </a:lnTo>
                  <a:lnTo>
                    <a:pt x="2500" y="400"/>
                  </a:lnTo>
                  <a:lnTo>
                    <a:pt x="1538" y="0"/>
                  </a:lnTo>
                  <a:lnTo>
                    <a:pt x="1538" y="400"/>
                  </a:lnTo>
                  <a:lnTo>
                    <a:pt x="769" y="1200"/>
                  </a:lnTo>
                  <a:close/>
                </a:path>
              </a:pathLst>
            </a:custGeom>
            <a:grpFill/>
            <a:ln w="6350">
              <a:solidFill>
                <a:schemeClr val="bg2">
                  <a:lumMod val="75000"/>
                </a:schemeClr>
              </a:solidFill>
              <a:round/>
              <a:headEnd/>
              <a:tailEnd/>
            </a:ln>
          </p:spPr>
          <p:txBody>
            <a:bodyPr/>
            <a:lstStyle/>
            <a:p>
              <a:endParaRPr lang="en-GB" dirty="0"/>
            </a:p>
          </p:txBody>
        </p:sp>
        <p:sp>
          <p:nvSpPr>
            <p:cNvPr id="52" name="Freeform 308">
              <a:extLst>
                <a:ext uri="{FF2B5EF4-FFF2-40B4-BE49-F238E27FC236}">
                  <a16:creationId xmlns:a16="http://schemas.microsoft.com/office/drawing/2014/main" id="{86E88BB3-7423-EDD3-B0F8-51DC6B0BFE3F}"/>
                </a:ext>
              </a:extLst>
            </p:cNvPr>
            <p:cNvSpPr>
              <a:spLocks/>
            </p:cNvSpPr>
            <p:nvPr/>
          </p:nvSpPr>
          <p:spPr bwMode="auto">
            <a:xfrm>
              <a:off x="4489502" y="3675583"/>
              <a:ext cx="103188" cy="193675"/>
            </a:xfrm>
            <a:custGeom>
              <a:avLst/>
              <a:gdLst>
                <a:gd name="T0" fmla="*/ 2147483646 w 78"/>
                <a:gd name="T1" fmla="*/ 2147483646 h 150"/>
                <a:gd name="T2" fmla="*/ 2147483646 w 78"/>
                <a:gd name="T3" fmla="*/ 2147483646 h 150"/>
                <a:gd name="T4" fmla="*/ 2147483646 w 78"/>
                <a:gd name="T5" fmla="*/ 2147483646 h 150"/>
                <a:gd name="T6" fmla="*/ 0 w 78"/>
                <a:gd name="T7" fmla="*/ 2147483646 h 150"/>
                <a:gd name="T8" fmla="*/ 0 w 78"/>
                <a:gd name="T9" fmla="*/ 2147483646 h 150"/>
                <a:gd name="T10" fmla="*/ 2147483646 w 78"/>
                <a:gd name="T11" fmla="*/ 2147483646 h 150"/>
                <a:gd name="T12" fmla="*/ 2147483646 w 78"/>
                <a:gd name="T13" fmla="*/ 2147483646 h 150"/>
                <a:gd name="T14" fmla="*/ 2147483646 w 78"/>
                <a:gd name="T15" fmla="*/ 2147483646 h 150"/>
                <a:gd name="T16" fmla="*/ 2147483646 w 78"/>
                <a:gd name="T17" fmla="*/ 2147483646 h 150"/>
                <a:gd name="T18" fmla="*/ 2147483646 w 78"/>
                <a:gd name="T19" fmla="*/ 2147483646 h 150"/>
                <a:gd name="T20" fmla="*/ 2147483646 w 78"/>
                <a:gd name="T21" fmla="*/ 2147483646 h 150"/>
                <a:gd name="T22" fmla="*/ 2147483646 w 78"/>
                <a:gd name="T23" fmla="*/ 2147483646 h 150"/>
                <a:gd name="T24" fmla="*/ 2147483646 w 78"/>
                <a:gd name="T25" fmla="*/ 2147483646 h 150"/>
                <a:gd name="T26" fmla="*/ 2147483646 w 78"/>
                <a:gd name="T27" fmla="*/ 2147483646 h 150"/>
                <a:gd name="T28" fmla="*/ 2147483646 w 78"/>
                <a:gd name="T29" fmla="*/ 2147483646 h 150"/>
                <a:gd name="T30" fmla="*/ 2147483646 w 78"/>
                <a:gd name="T31" fmla="*/ 2147483646 h 150"/>
                <a:gd name="T32" fmla="*/ 2147483646 w 78"/>
                <a:gd name="T33" fmla="*/ 2147483646 h 150"/>
                <a:gd name="T34" fmla="*/ 2147483646 w 78"/>
                <a:gd name="T35" fmla="*/ 2147483646 h 150"/>
                <a:gd name="T36" fmla="*/ 2147483646 w 78"/>
                <a:gd name="T37" fmla="*/ 0 h 150"/>
                <a:gd name="T38" fmla="*/ 2147483646 w 78"/>
                <a:gd name="T39" fmla="*/ 0 h 150"/>
                <a:gd name="T40" fmla="*/ 2147483646 w 78"/>
                <a:gd name="T41" fmla="*/ 2147483646 h 150"/>
                <a:gd name="T42" fmla="*/ 2147483646 w 78"/>
                <a:gd name="T43" fmla="*/ 2147483646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grpFill/>
            <a:ln w="6350">
              <a:solidFill>
                <a:schemeClr val="bg2">
                  <a:lumMod val="75000"/>
                </a:schemeClr>
              </a:solidFill>
              <a:round/>
              <a:headEnd/>
              <a:tailEnd/>
            </a:ln>
          </p:spPr>
          <p:txBody>
            <a:bodyPr/>
            <a:lstStyle/>
            <a:p>
              <a:endParaRPr lang="en-GB"/>
            </a:p>
          </p:txBody>
        </p:sp>
        <p:sp>
          <p:nvSpPr>
            <p:cNvPr id="53" name="Freeform 309">
              <a:extLst>
                <a:ext uri="{FF2B5EF4-FFF2-40B4-BE49-F238E27FC236}">
                  <a16:creationId xmlns:a16="http://schemas.microsoft.com/office/drawing/2014/main" id="{30C4D6A8-A786-84B8-7BD4-A402BBB3F735}"/>
                </a:ext>
              </a:extLst>
            </p:cNvPr>
            <p:cNvSpPr>
              <a:spLocks/>
            </p:cNvSpPr>
            <p:nvPr/>
          </p:nvSpPr>
          <p:spPr bwMode="auto">
            <a:xfrm>
              <a:off x="3983090" y="3721621"/>
              <a:ext cx="296862" cy="227012"/>
            </a:xfrm>
            <a:custGeom>
              <a:avLst/>
              <a:gdLst>
                <a:gd name="T0" fmla="*/ 2147483646 w 228"/>
                <a:gd name="T1" fmla="*/ 2147483646 h 174"/>
                <a:gd name="T2" fmla="*/ 2147483646 w 228"/>
                <a:gd name="T3" fmla="*/ 2147483646 h 174"/>
                <a:gd name="T4" fmla="*/ 2147483646 w 228"/>
                <a:gd name="T5" fmla="*/ 2147483646 h 174"/>
                <a:gd name="T6" fmla="*/ 2147483646 w 228"/>
                <a:gd name="T7" fmla="*/ 2147483646 h 174"/>
                <a:gd name="T8" fmla="*/ 2147483646 w 228"/>
                <a:gd name="T9" fmla="*/ 2147483646 h 174"/>
                <a:gd name="T10" fmla="*/ 2147483646 w 228"/>
                <a:gd name="T11" fmla="*/ 2147483646 h 174"/>
                <a:gd name="T12" fmla="*/ 2147483646 w 228"/>
                <a:gd name="T13" fmla="*/ 2147483646 h 174"/>
                <a:gd name="T14" fmla="*/ 2147483646 w 228"/>
                <a:gd name="T15" fmla="*/ 2147483646 h 174"/>
                <a:gd name="T16" fmla="*/ 2147483646 w 228"/>
                <a:gd name="T17" fmla="*/ 2147483646 h 174"/>
                <a:gd name="T18" fmla="*/ 2147483646 w 228"/>
                <a:gd name="T19" fmla="*/ 2147483646 h 174"/>
                <a:gd name="T20" fmla="*/ 2147483646 w 228"/>
                <a:gd name="T21" fmla="*/ 2147483646 h 174"/>
                <a:gd name="T22" fmla="*/ 2147483646 w 228"/>
                <a:gd name="T23" fmla="*/ 2147483646 h 174"/>
                <a:gd name="T24" fmla="*/ 2147483646 w 228"/>
                <a:gd name="T25" fmla="*/ 2147483646 h 174"/>
                <a:gd name="T26" fmla="*/ 2147483646 w 228"/>
                <a:gd name="T27" fmla="*/ 0 h 174"/>
                <a:gd name="T28" fmla="*/ 2147483646 w 228"/>
                <a:gd name="T29" fmla="*/ 2147483646 h 174"/>
                <a:gd name="T30" fmla="*/ 2147483646 w 228"/>
                <a:gd name="T31" fmla="*/ 2147483646 h 174"/>
                <a:gd name="T32" fmla="*/ 2147483646 w 228"/>
                <a:gd name="T33" fmla="*/ 2147483646 h 174"/>
                <a:gd name="T34" fmla="*/ 2147483646 w 228"/>
                <a:gd name="T35" fmla="*/ 2147483646 h 174"/>
                <a:gd name="T36" fmla="*/ 2147483646 w 228"/>
                <a:gd name="T37" fmla="*/ 2147483646 h 174"/>
                <a:gd name="T38" fmla="*/ 0 w 228"/>
                <a:gd name="T39" fmla="*/ 2147483646 h 174"/>
                <a:gd name="T40" fmla="*/ 2147483646 w 228"/>
                <a:gd name="T41" fmla="*/ 2147483646 h 174"/>
                <a:gd name="T42" fmla="*/ 2147483646 w 228"/>
                <a:gd name="T43" fmla="*/ 2147483646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grpFill/>
            <a:ln w="6350">
              <a:solidFill>
                <a:schemeClr val="bg2">
                  <a:lumMod val="75000"/>
                </a:schemeClr>
              </a:solidFill>
              <a:round/>
              <a:headEnd/>
              <a:tailEnd/>
            </a:ln>
          </p:spPr>
          <p:txBody>
            <a:bodyPr/>
            <a:lstStyle/>
            <a:p>
              <a:endParaRPr lang="en-GB"/>
            </a:p>
          </p:txBody>
        </p:sp>
        <p:sp>
          <p:nvSpPr>
            <p:cNvPr id="54" name="Freeform 310">
              <a:extLst>
                <a:ext uri="{FF2B5EF4-FFF2-40B4-BE49-F238E27FC236}">
                  <a16:creationId xmlns:a16="http://schemas.microsoft.com/office/drawing/2014/main" id="{2D17A30C-5F49-31A9-2D1F-65C15F19BADA}"/>
                </a:ext>
              </a:extLst>
            </p:cNvPr>
            <p:cNvSpPr>
              <a:spLocks/>
            </p:cNvSpPr>
            <p:nvPr/>
          </p:nvSpPr>
          <p:spPr bwMode="auto">
            <a:xfrm>
              <a:off x="3894190" y="3948633"/>
              <a:ext cx="204787" cy="177800"/>
            </a:xfrm>
            <a:custGeom>
              <a:avLst/>
              <a:gdLst>
                <a:gd name="T0" fmla="*/ 2147483646 w 26"/>
                <a:gd name="T1" fmla="*/ 2147483646 h 23"/>
                <a:gd name="T2" fmla="*/ 2147483646 w 26"/>
                <a:gd name="T3" fmla="*/ 2147483646 h 23"/>
                <a:gd name="T4" fmla="*/ 2147483646 w 26"/>
                <a:gd name="T5" fmla="*/ 2147483646 h 23"/>
                <a:gd name="T6" fmla="*/ 2147483646 w 26"/>
                <a:gd name="T7" fmla="*/ 2147483646 h 23"/>
                <a:gd name="T8" fmla="*/ 2147483646 w 26"/>
                <a:gd name="T9" fmla="*/ 2147483646 h 23"/>
                <a:gd name="T10" fmla="*/ 2147483646 w 26"/>
                <a:gd name="T11" fmla="*/ 2147483646 h 23"/>
                <a:gd name="T12" fmla="*/ 2147483646 w 26"/>
                <a:gd name="T13" fmla="*/ 0 h 23"/>
                <a:gd name="T14" fmla="*/ 2147483646 w 26"/>
                <a:gd name="T15" fmla="*/ 0 h 23"/>
                <a:gd name="T16" fmla="*/ 2147483646 w 26"/>
                <a:gd name="T17" fmla="*/ 2147483646 h 23"/>
                <a:gd name="T18" fmla="*/ 2147483646 w 26"/>
                <a:gd name="T19" fmla="*/ 2147483646 h 23"/>
                <a:gd name="T20" fmla="*/ 0 w 26"/>
                <a:gd name="T21" fmla="*/ 2147483646 h 23"/>
                <a:gd name="T22" fmla="*/ 2147483646 w 26"/>
                <a:gd name="T23" fmla="*/ 2147483646 h 23"/>
                <a:gd name="T24" fmla="*/ 2147483646 w 26"/>
                <a:gd name="T25" fmla="*/ 214748364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grpFill/>
            <a:ln w="6350">
              <a:solidFill>
                <a:schemeClr val="bg2">
                  <a:lumMod val="75000"/>
                </a:schemeClr>
              </a:solidFill>
              <a:round/>
              <a:headEnd/>
              <a:tailEnd/>
            </a:ln>
          </p:spPr>
          <p:txBody>
            <a:bodyPr/>
            <a:lstStyle/>
            <a:p>
              <a:endParaRPr lang="en-GB"/>
            </a:p>
          </p:txBody>
        </p:sp>
        <p:sp>
          <p:nvSpPr>
            <p:cNvPr id="55" name="Freeform 311">
              <a:extLst>
                <a:ext uri="{FF2B5EF4-FFF2-40B4-BE49-F238E27FC236}">
                  <a16:creationId xmlns:a16="http://schemas.microsoft.com/office/drawing/2014/main" id="{4DA3B8D7-5903-7317-7623-96732B8ADE73}"/>
                </a:ext>
              </a:extLst>
            </p:cNvPr>
            <p:cNvSpPr>
              <a:spLocks/>
            </p:cNvSpPr>
            <p:nvPr/>
          </p:nvSpPr>
          <p:spPr bwMode="auto">
            <a:xfrm>
              <a:off x="3901418" y="4344961"/>
              <a:ext cx="61912" cy="47625"/>
            </a:xfrm>
            <a:custGeom>
              <a:avLst/>
              <a:gdLst>
                <a:gd name="T0" fmla="*/ 2147483646 w 48"/>
                <a:gd name="T1" fmla="*/ 2147483646 h 36"/>
                <a:gd name="T2" fmla="*/ 2147483646 w 48"/>
                <a:gd name="T3" fmla="*/ 2147483646 h 36"/>
                <a:gd name="T4" fmla="*/ 2147483646 w 48"/>
                <a:gd name="T5" fmla="*/ 0 h 36"/>
                <a:gd name="T6" fmla="*/ 2147483646 w 48"/>
                <a:gd name="T7" fmla="*/ 0 h 36"/>
                <a:gd name="T8" fmla="*/ 2147483646 w 48"/>
                <a:gd name="T9" fmla="*/ 2147483646 h 36"/>
                <a:gd name="T10" fmla="*/ 0 w 48"/>
                <a:gd name="T11" fmla="*/ 2147483646 h 36"/>
                <a:gd name="T12" fmla="*/ 2147483646 w 48"/>
                <a:gd name="T13" fmla="*/ 2147483646 h 36"/>
                <a:gd name="T14" fmla="*/ 2147483646 w 48"/>
                <a:gd name="T15" fmla="*/ 2147483646 h 36"/>
                <a:gd name="T16" fmla="*/ 2147483646 w 48"/>
                <a:gd name="T17" fmla="*/ 214748364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grpFill/>
            <a:ln w="6350">
              <a:solidFill>
                <a:schemeClr val="bg2">
                  <a:lumMod val="75000"/>
                </a:schemeClr>
              </a:solidFill>
              <a:round/>
              <a:headEnd/>
              <a:tailEnd/>
            </a:ln>
          </p:spPr>
          <p:txBody>
            <a:bodyPr/>
            <a:lstStyle/>
            <a:p>
              <a:endParaRPr lang="en-GB"/>
            </a:p>
          </p:txBody>
        </p:sp>
        <p:sp>
          <p:nvSpPr>
            <p:cNvPr id="56" name="Freeform 313">
              <a:extLst>
                <a:ext uri="{FF2B5EF4-FFF2-40B4-BE49-F238E27FC236}">
                  <a16:creationId xmlns:a16="http://schemas.microsoft.com/office/drawing/2014/main" id="{C4790B90-CF81-D6C4-2FE6-65E3CAA2F9B9}"/>
                </a:ext>
              </a:extLst>
            </p:cNvPr>
            <p:cNvSpPr>
              <a:spLocks/>
            </p:cNvSpPr>
            <p:nvPr/>
          </p:nvSpPr>
          <p:spPr bwMode="auto">
            <a:xfrm>
              <a:off x="4096680" y="4400524"/>
              <a:ext cx="149225" cy="147637"/>
            </a:xfrm>
            <a:custGeom>
              <a:avLst/>
              <a:gdLst>
                <a:gd name="T0" fmla="*/ 2147483646 w 19"/>
                <a:gd name="T1" fmla="*/ 2147483646 h 19"/>
                <a:gd name="T2" fmla="*/ 2147483646 w 19"/>
                <a:gd name="T3" fmla="*/ 2147483646 h 19"/>
                <a:gd name="T4" fmla="*/ 2147483646 w 19"/>
                <a:gd name="T5" fmla="*/ 2147483646 h 19"/>
                <a:gd name="T6" fmla="*/ 2147483646 w 19"/>
                <a:gd name="T7" fmla="*/ 2147483646 h 19"/>
                <a:gd name="T8" fmla="*/ 2147483646 w 19"/>
                <a:gd name="T9" fmla="*/ 2147483646 h 19"/>
                <a:gd name="T10" fmla="*/ 2147483646 w 19"/>
                <a:gd name="T11" fmla="*/ 2147483646 h 19"/>
                <a:gd name="T12" fmla="*/ 2147483646 w 19"/>
                <a:gd name="T13" fmla="*/ 0 h 19"/>
                <a:gd name="T14" fmla="*/ 2147483646 w 19"/>
                <a:gd name="T15" fmla="*/ 0 h 19"/>
                <a:gd name="T16" fmla="*/ 2147483646 w 19"/>
                <a:gd name="T17" fmla="*/ 0 h 19"/>
                <a:gd name="T18" fmla="*/ 2147483646 w 19"/>
                <a:gd name="T19" fmla="*/ 2147483646 h 19"/>
                <a:gd name="T20" fmla="*/ 2147483646 w 19"/>
                <a:gd name="T21" fmla="*/ 2147483646 h 19"/>
                <a:gd name="T22" fmla="*/ 2147483646 w 19"/>
                <a:gd name="T23" fmla="*/ 2147483646 h 19"/>
                <a:gd name="T24" fmla="*/ 2147483646 w 19"/>
                <a:gd name="T25" fmla="*/ 2147483646 h 19"/>
                <a:gd name="T26" fmla="*/ 0 w 19"/>
                <a:gd name="T27" fmla="*/ 2147483646 h 19"/>
                <a:gd name="T28" fmla="*/ 2147483646 w 19"/>
                <a:gd name="T29" fmla="*/ 2147483646 h 19"/>
                <a:gd name="T30" fmla="*/ 2147483646 w 19"/>
                <a:gd name="T31" fmla="*/ 2147483646 h 19"/>
                <a:gd name="T32" fmla="*/ 2147483646 w 19"/>
                <a:gd name="T33" fmla="*/ 2147483646 h 19"/>
                <a:gd name="T34" fmla="*/ 2147483646 w 19"/>
                <a:gd name="T35" fmla="*/ 2147483646 h 19"/>
                <a:gd name="T36" fmla="*/ 2147483646 w 19"/>
                <a:gd name="T37" fmla="*/ 2147483646 h 19"/>
                <a:gd name="T38" fmla="*/ 2147483646 w 19"/>
                <a:gd name="T39" fmla="*/ 2147483646 h 19"/>
                <a:gd name="T40" fmla="*/ 2147483646 w 19"/>
                <a:gd name="T41" fmla="*/ 2147483646 h 19"/>
                <a:gd name="T42" fmla="*/ 2147483646 w 19"/>
                <a:gd name="T43" fmla="*/ 2147483646 h 19"/>
                <a:gd name="T44" fmla="*/ 2147483646 w 19"/>
                <a:gd name="T45" fmla="*/ 2147483646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grpFill/>
            <a:ln w="6350">
              <a:solidFill>
                <a:schemeClr val="bg2">
                  <a:lumMod val="75000"/>
                </a:schemeClr>
              </a:solidFill>
              <a:round/>
              <a:headEnd/>
              <a:tailEnd/>
            </a:ln>
          </p:spPr>
          <p:txBody>
            <a:bodyPr/>
            <a:lstStyle/>
            <a:p>
              <a:endParaRPr lang="en-GB"/>
            </a:p>
          </p:txBody>
        </p:sp>
        <p:sp>
          <p:nvSpPr>
            <p:cNvPr id="57" name="Freeform 314">
              <a:extLst>
                <a:ext uri="{FF2B5EF4-FFF2-40B4-BE49-F238E27FC236}">
                  <a16:creationId xmlns:a16="http://schemas.microsoft.com/office/drawing/2014/main" id="{3CA0B1B2-509C-EA0A-AD88-A12DF838D30C}"/>
                </a:ext>
              </a:extLst>
            </p:cNvPr>
            <p:cNvSpPr>
              <a:spLocks/>
            </p:cNvSpPr>
            <p:nvPr/>
          </p:nvSpPr>
          <p:spPr bwMode="auto">
            <a:xfrm>
              <a:off x="4020480" y="4456086"/>
              <a:ext cx="106363" cy="92075"/>
            </a:xfrm>
            <a:custGeom>
              <a:avLst/>
              <a:gdLst>
                <a:gd name="T0" fmla="*/ 2147483646 w 14"/>
                <a:gd name="T1" fmla="*/ 2147483646 h 12"/>
                <a:gd name="T2" fmla="*/ 2147483646 w 14"/>
                <a:gd name="T3" fmla="*/ 2147483646 h 12"/>
                <a:gd name="T4" fmla="*/ 2147483646 w 14"/>
                <a:gd name="T5" fmla="*/ 2147483646 h 12"/>
                <a:gd name="T6" fmla="*/ 2147483646 w 14"/>
                <a:gd name="T7" fmla="*/ 2147483646 h 12"/>
                <a:gd name="T8" fmla="*/ 2147483646 w 14"/>
                <a:gd name="T9" fmla="*/ 2147483646 h 12"/>
                <a:gd name="T10" fmla="*/ 2147483646 w 14"/>
                <a:gd name="T11" fmla="*/ 0 h 12"/>
                <a:gd name="T12" fmla="*/ 2147483646 w 14"/>
                <a:gd name="T13" fmla="*/ 2147483646 h 12"/>
                <a:gd name="T14" fmla="*/ 2147483646 w 14"/>
                <a:gd name="T15" fmla="*/ 2147483646 h 12"/>
                <a:gd name="T16" fmla="*/ 0 w 14"/>
                <a:gd name="T17" fmla="*/ 2147483646 h 12"/>
                <a:gd name="T18" fmla="*/ 2147483646 w 14"/>
                <a:gd name="T19" fmla="*/ 2147483646 h 12"/>
                <a:gd name="T20" fmla="*/ 2147483646 w 14"/>
                <a:gd name="T21" fmla="*/ 2147483646 h 12"/>
                <a:gd name="T22" fmla="*/ 2147483646 w 14"/>
                <a:gd name="T23" fmla="*/ 2147483646 h 12"/>
                <a:gd name="T24" fmla="*/ 2147483646 w 14"/>
                <a:gd name="T25" fmla="*/ 2147483646 h 12"/>
                <a:gd name="T26" fmla="*/ 2147483646 w 14"/>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grpFill/>
            <a:ln w="6350">
              <a:solidFill>
                <a:schemeClr val="bg2">
                  <a:lumMod val="75000"/>
                </a:schemeClr>
              </a:solidFill>
              <a:round/>
              <a:headEnd/>
              <a:tailEnd/>
            </a:ln>
          </p:spPr>
          <p:txBody>
            <a:bodyPr/>
            <a:lstStyle/>
            <a:p>
              <a:endParaRPr lang="en-GB"/>
            </a:p>
          </p:txBody>
        </p:sp>
        <p:sp>
          <p:nvSpPr>
            <p:cNvPr id="58" name="Freeform 315">
              <a:extLst>
                <a:ext uri="{FF2B5EF4-FFF2-40B4-BE49-F238E27FC236}">
                  <a16:creationId xmlns:a16="http://schemas.microsoft.com/office/drawing/2014/main" id="{3471BAD5-2D96-514D-7708-C23B1D11140A}"/>
                </a:ext>
              </a:extLst>
            </p:cNvPr>
            <p:cNvSpPr>
              <a:spLocks/>
            </p:cNvSpPr>
            <p:nvPr/>
          </p:nvSpPr>
          <p:spPr bwMode="auto">
            <a:xfrm>
              <a:off x="3971268" y="4424336"/>
              <a:ext cx="79375" cy="69850"/>
            </a:xfrm>
            <a:custGeom>
              <a:avLst/>
              <a:gdLst>
                <a:gd name="T0" fmla="*/ 2147483646 w 60"/>
                <a:gd name="T1" fmla="*/ 2147483646 h 54"/>
                <a:gd name="T2" fmla="*/ 2147483646 w 60"/>
                <a:gd name="T3" fmla="*/ 2147483646 h 54"/>
                <a:gd name="T4" fmla="*/ 2147483646 w 60"/>
                <a:gd name="T5" fmla="*/ 2147483646 h 54"/>
                <a:gd name="T6" fmla="*/ 2147483646 w 60"/>
                <a:gd name="T7" fmla="*/ 0 h 54"/>
                <a:gd name="T8" fmla="*/ 2147483646 w 60"/>
                <a:gd name="T9" fmla="*/ 0 h 54"/>
                <a:gd name="T10" fmla="*/ 2147483646 w 60"/>
                <a:gd name="T11" fmla="*/ 2147483646 h 54"/>
                <a:gd name="T12" fmla="*/ 0 w 60"/>
                <a:gd name="T13" fmla="*/ 2147483646 h 54"/>
                <a:gd name="T14" fmla="*/ 2147483646 w 60"/>
                <a:gd name="T15" fmla="*/ 2147483646 h 54"/>
                <a:gd name="T16" fmla="*/ 2147483646 w 60"/>
                <a:gd name="T17" fmla="*/ 2147483646 h 54"/>
                <a:gd name="T18" fmla="*/ 2147483646 w 60"/>
                <a:gd name="T19" fmla="*/ 2147483646 h 54"/>
                <a:gd name="T20" fmla="*/ 2147483646 w 60"/>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grpFill/>
            <a:ln w="6350">
              <a:solidFill>
                <a:schemeClr val="bg2">
                  <a:lumMod val="75000"/>
                </a:schemeClr>
              </a:solidFill>
              <a:round/>
              <a:headEnd/>
              <a:tailEnd/>
            </a:ln>
          </p:spPr>
          <p:txBody>
            <a:bodyPr/>
            <a:lstStyle/>
            <a:p>
              <a:endParaRPr lang="en-GB"/>
            </a:p>
          </p:txBody>
        </p:sp>
        <p:sp>
          <p:nvSpPr>
            <p:cNvPr id="59" name="Freeform 318">
              <a:extLst>
                <a:ext uri="{FF2B5EF4-FFF2-40B4-BE49-F238E27FC236}">
                  <a16:creationId xmlns:a16="http://schemas.microsoft.com/office/drawing/2014/main" id="{11D3A2A4-61D3-6FBC-8D14-1D78A8C46A8F}"/>
                </a:ext>
              </a:extLst>
            </p:cNvPr>
            <p:cNvSpPr>
              <a:spLocks/>
            </p:cNvSpPr>
            <p:nvPr/>
          </p:nvSpPr>
          <p:spPr bwMode="auto">
            <a:xfrm>
              <a:off x="4089452" y="3675583"/>
              <a:ext cx="512763" cy="504825"/>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grpFill/>
            <a:ln w="6350">
              <a:solidFill>
                <a:schemeClr val="bg2">
                  <a:lumMod val="75000"/>
                </a:schemeClr>
              </a:solidFill>
              <a:round/>
              <a:headEnd/>
              <a:tailEnd/>
            </a:ln>
          </p:spPr>
          <p:txBody>
            <a:bodyPr/>
            <a:lstStyle/>
            <a:p>
              <a:endParaRPr lang="en-GB"/>
            </a:p>
          </p:txBody>
        </p:sp>
        <p:sp>
          <p:nvSpPr>
            <p:cNvPr id="60" name="Freeform 334">
              <a:extLst>
                <a:ext uri="{FF2B5EF4-FFF2-40B4-BE49-F238E27FC236}">
                  <a16:creationId xmlns:a16="http://schemas.microsoft.com/office/drawing/2014/main" id="{AC2F72CB-FFA0-F3E3-7DED-FA4A91E5138D}"/>
                </a:ext>
              </a:extLst>
            </p:cNvPr>
            <p:cNvSpPr>
              <a:spLocks/>
            </p:cNvSpPr>
            <p:nvPr/>
          </p:nvSpPr>
          <p:spPr bwMode="auto">
            <a:xfrm>
              <a:off x="4801396" y="2231746"/>
              <a:ext cx="266700" cy="585788"/>
            </a:xfrm>
            <a:custGeom>
              <a:avLst/>
              <a:gdLst>
                <a:gd name="T0" fmla="*/ 2147483646 w 34"/>
                <a:gd name="T1" fmla="*/ 2147483646 h 75"/>
                <a:gd name="T2" fmla="*/ 2147483646 w 34"/>
                <a:gd name="T3" fmla="*/ 2147483646 h 75"/>
                <a:gd name="T4" fmla="*/ 2147483646 w 34"/>
                <a:gd name="T5" fmla="*/ 2147483646 h 75"/>
                <a:gd name="T6" fmla="*/ 2147483646 w 34"/>
                <a:gd name="T7" fmla="*/ 2147483646 h 75"/>
                <a:gd name="T8" fmla="*/ 2147483646 w 34"/>
                <a:gd name="T9" fmla="*/ 2147483646 h 75"/>
                <a:gd name="T10" fmla="*/ 2147483646 w 34"/>
                <a:gd name="T11" fmla="*/ 2147483646 h 75"/>
                <a:gd name="T12" fmla="*/ 2147483646 w 34"/>
                <a:gd name="T13" fmla="*/ 2147483646 h 75"/>
                <a:gd name="T14" fmla="*/ 2147483646 w 34"/>
                <a:gd name="T15" fmla="*/ 2147483646 h 75"/>
                <a:gd name="T16" fmla="*/ 2147483646 w 34"/>
                <a:gd name="T17" fmla="*/ 2147483646 h 75"/>
                <a:gd name="T18" fmla="*/ 2147483646 w 34"/>
                <a:gd name="T19" fmla="*/ 2147483646 h 75"/>
                <a:gd name="T20" fmla="*/ 2147483646 w 34"/>
                <a:gd name="T21" fmla="*/ 2147483646 h 75"/>
                <a:gd name="T22" fmla="*/ 2147483646 w 34"/>
                <a:gd name="T23" fmla="*/ 2147483646 h 75"/>
                <a:gd name="T24" fmla="*/ 2147483646 w 34"/>
                <a:gd name="T25" fmla="*/ 2147483646 h 75"/>
                <a:gd name="T26" fmla="*/ 2147483646 w 34"/>
                <a:gd name="T27" fmla="*/ 2147483646 h 75"/>
                <a:gd name="T28" fmla="*/ 2147483646 w 34"/>
                <a:gd name="T29" fmla="*/ 2147483646 h 75"/>
                <a:gd name="T30" fmla="*/ 2147483646 w 34"/>
                <a:gd name="T31" fmla="*/ 2147483646 h 75"/>
                <a:gd name="T32" fmla="*/ 2147483646 w 34"/>
                <a:gd name="T33" fmla="*/ 2147483646 h 75"/>
                <a:gd name="T34" fmla="*/ 2147483646 w 34"/>
                <a:gd name="T35" fmla="*/ 2147483646 h 75"/>
                <a:gd name="T36" fmla="*/ 2147483646 w 34"/>
                <a:gd name="T37" fmla="*/ 2147483646 h 75"/>
                <a:gd name="T38" fmla="*/ 2147483646 w 34"/>
                <a:gd name="T39" fmla="*/ 2147483646 h 75"/>
                <a:gd name="T40" fmla="*/ 2147483646 w 34"/>
                <a:gd name="T41" fmla="*/ 2147483646 h 75"/>
                <a:gd name="T42" fmla="*/ 2147483646 w 34"/>
                <a:gd name="T43" fmla="*/ 0 h 75"/>
                <a:gd name="T44" fmla="*/ 2147483646 w 34"/>
                <a:gd name="T45" fmla="*/ 2147483646 h 75"/>
                <a:gd name="T46" fmla="*/ 2147483646 w 34"/>
                <a:gd name="T47" fmla="*/ 2147483646 h 75"/>
                <a:gd name="T48" fmla="*/ 2147483646 w 34"/>
                <a:gd name="T49" fmla="*/ 2147483646 h 75"/>
                <a:gd name="T50" fmla="*/ 2147483646 w 34"/>
                <a:gd name="T51" fmla="*/ 2147483646 h 75"/>
                <a:gd name="T52" fmla="*/ 2147483646 w 34"/>
                <a:gd name="T53" fmla="*/ 2147483646 h 75"/>
                <a:gd name="T54" fmla="*/ 2147483646 w 34"/>
                <a:gd name="T55" fmla="*/ 2147483646 h 75"/>
                <a:gd name="T56" fmla="*/ 2147483646 w 34"/>
                <a:gd name="T57" fmla="*/ 2147483646 h 75"/>
                <a:gd name="T58" fmla="*/ 2147483646 w 34"/>
                <a:gd name="T59" fmla="*/ 2147483646 h 75"/>
                <a:gd name="T60" fmla="*/ 2147483646 w 34"/>
                <a:gd name="T61" fmla="*/ 2147483646 h 75"/>
                <a:gd name="T62" fmla="*/ 2147483646 w 34"/>
                <a:gd name="T63" fmla="*/ 2147483646 h 75"/>
                <a:gd name="T64" fmla="*/ 0 w 34"/>
                <a:gd name="T65" fmla="*/ 2147483646 h 75"/>
                <a:gd name="T66" fmla="*/ 2147483646 w 34"/>
                <a:gd name="T67" fmla="*/ 2147483646 h 75"/>
                <a:gd name="T68" fmla="*/ 2147483646 w 34"/>
                <a:gd name="T69" fmla="*/ 2147483646 h 75"/>
                <a:gd name="T70" fmla="*/ 2147483646 w 34"/>
                <a:gd name="T71" fmla="*/ 2147483646 h 75"/>
                <a:gd name="T72" fmla="*/ 2147483646 w 34"/>
                <a:gd name="T73" fmla="*/ 2147483646 h 75"/>
                <a:gd name="T74" fmla="*/ 2147483646 w 34"/>
                <a:gd name="T75" fmla="*/ 2147483646 h 75"/>
                <a:gd name="T76" fmla="*/ 2147483646 w 34"/>
                <a:gd name="T77" fmla="*/ 2147483646 h 75"/>
                <a:gd name="T78" fmla="*/ 2147483646 w 34"/>
                <a:gd name="T79" fmla="*/ 2147483646 h 75"/>
                <a:gd name="T80" fmla="*/ 2147483646 w 34"/>
                <a:gd name="T81" fmla="*/ 2147483646 h 75"/>
                <a:gd name="T82" fmla="*/ 2147483646 w 34"/>
                <a:gd name="T83" fmla="*/ 2147483646 h 75"/>
                <a:gd name="T84" fmla="*/ 2147483646 w 34"/>
                <a:gd name="T85" fmla="*/ 2147483646 h 75"/>
                <a:gd name="T86" fmla="*/ 2147483646 w 34"/>
                <a:gd name="T87" fmla="*/ 2147483646 h 75"/>
                <a:gd name="T88" fmla="*/ 2147483646 w 34"/>
                <a:gd name="T89" fmla="*/ 2147483646 h 75"/>
                <a:gd name="T90" fmla="*/ 2147483646 w 34"/>
                <a:gd name="T91" fmla="*/ 2147483646 h 75"/>
                <a:gd name="T92" fmla="*/ 2147483646 w 34"/>
                <a:gd name="T93" fmla="*/ 2147483646 h 75"/>
                <a:gd name="T94" fmla="*/ 2147483646 w 34"/>
                <a:gd name="T95" fmla="*/ 2147483646 h 75"/>
                <a:gd name="T96" fmla="*/ 2147483646 w 34"/>
                <a:gd name="T97" fmla="*/ 2147483646 h 75"/>
                <a:gd name="T98" fmla="*/ 2147483646 w 34"/>
                <a:gd name="T99" fmla="*/ 2147483646 h 75"/>
                <a:gd name="T100" fmla="*/ 2147483646 w 34"/>
                <a:gd name="T101" fmla="*/ 2147483646 h 75"/>
                <a:gd name="T102" fmla="*/ 2147483646 w 34"/>
                <a:gd name="T103" fmla="*/ 2147483646 h 75"/>
                <a:gd name="T104" fmla="*/ 2147483646 w 34"/>
                <a:gd name="T105" fmla="*/ 2147483646 h 75"/>
                <a:gd name="T106" fmla="*/ 2147483646 w 34"/>
                <a:gd name="T107" fmla="*/ 2147483646 h 75"/>
                <a:gd name="T108" fmla="*/ 2147483646 w 34"/>
                <a:gd name="T109" fmla="*/ 2147483646 h 75"/>
                <a:gd name="T110" fmla="*/ 2147483646 w 34"/>
                <a:gd name="T111" fmla="*/ 2147483646 h 75"/>
                <a:gd name="T112" fmla="*/ 2147483646 w 34"/>
                <a:gd name="T113" fmla="*/ 2147483646 h 75"/>
                <a:gd name="T114" fmla="*/ 2147483646 w 34"/>
                <a:gd name="T115" fmla="*/ 2147483646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grpFill/>
            <a:ln w="6350">
              <a:solidFill>
                <a:schemeClr val="bg2">
                  <a:lumMod val="75000"/>
                </a:schemeClr>
              </a:solidFill>
              <a:round/>
              <a:headEnd/>
              <a:tailEnd/>
            </a:ln>
          </p:spPr>
          <p:txBody>
            <a:bodyPr/>
            <a:lstStyle/>
            <a:p>
              <a:endParaRPr lang="en-GB"/>
            </a:p>
          </p:txBody>
        </p:sp>
        <p:sp>
          <p:nvSpPr>
            <p:cNvPr id="61" name="Freeform 347">
              <a:extLst>
                <a:ext uri="{FF2B5EF4-FFF2-40B4-BE49-F238E27FC236}">
                  <a16:creationId xmlns:a16="http://schemas.microsoft.com/office/drawing/2014/main" id="{6FA93618-B170-DB5B-4B6D-0048E2AFA03F}"/>
                </a:ext>
              </a:extLst>
            </p:cNvPr>
            <p:cNvSpPr>
              <a:spLocks/>
            </p:cNvSpPr>
            <p:nvPr/>
          </p:nvSpPr>
          <p:spPr bwMode="auto">
            <a:xfrm>
              <a:off x="4404521" y="2144434"/>
              <a:ext cx="649288" cy="766762"/>
            </a:xfrm>
            <a:custGeom>
              <a:avLst/>
              <a:gdLst>
                <a:gd name="T0" fmla="*/ 2147483646 w 83"/>
                <a:gd name="T1" fmla="*/ 2147483646 h 98"/>
                <a:gd name="T2" fmla="*/ 2147483646 w 83"/>
                <a:gd name="T3" fmla="*/ 2147483646 h 98"/>
                <a:gd name="T4" fmla="*/ 2147483646 w 83"/>
                <a:gd name="T5" fmla="*/ 2147483646 h 98"/>
                <a:gd name="T6" fmla="*/ 2147483646 w 83"/>
                <a:gd name="T7" fmla="*/ 2147483646 h 98"/>
                <a:gd name="T8" fmla="*/ 2147483646 w 83"/>
                <a:gd name="T9" fmla="*/ 2147483646 h 98"/>
                <a:gd name="T10" fmla="*/ 2147483646 w 83"/>
                <a:gd name="T11" fmla="*/ 2147483646 h 98"/>
                <a:gd name="T12" fmla="*/ 2147483646 w 83"/>
                <a:gd name="T13" fmla="*/ 2147483646 h 98"/>
                <a:gd name="T14" fmla="*/ 2147483646 w 83"/>
                <a:gd name="T15" fmla="*/ 2147483646 h 98"/>
                <a:gd name="T16" fmla="*/ 2147483646 w 83"/>
                <a:gd name="T17" fmla="*/ 2147483646 h 98"/>
                <a:gd name="T18" fmla="*/ 2147483646 w 83"/>
                <a:gd name="T19" fmla="*/ 2147483646 h 98"/>
                <a:gd name="T20" fmla="*/ 2147483646 w 83"/>
                <a:gd name="T21" fmla="*/ 2147483646 h 98"/>
                <a:gd name="T22" fmla="*/ 2147483646 w 83"/>
                <a:gd name="T23" fmla="*/ 2147483646 h 98"/>
                <a:gd name="T24" fmla="*/ 2147483646 w 83"/>
                <a:gd name="T25" fmla="*/ 2147483646 h 98"/>
                <a:gd name="T26" fmla="*/ 2147483646 w 83"/>
                <a:gd name="T27" fmla="*/ 2147483646 h 98"/>
                <a:gd name="T28" fmla="*/ 2147483646 w 83"/>
                <a:gd name="T29" fmla="*/ 2147483646 h 98"/>
                <a:gd name="T30" fmla="*/ 2147483646 w 83"/>
                <a:gd name="T31" fmla="*/ 2147483646 h 98"/>
                <a:gd name="T32" fmla="*/ 2147483646 w 83"/>
                <a:gd name="T33" fmla="*/ 2147483646 h 98"/>
                <a:gd name="T34" fmla="*/ 2147483646 w 83"/>
                <a:gd name="T35" fmla="*/ 2147483646 h 98"/>
                <a:gd name="T36" fmla="*/ 2147483646 w 83"/>
                <a:gd name="T37" fmla="*/ 2147483646 h 98"/>
                <a:gd name="T38" fmla="*/ 2147483646 w 83"/>
                <a:gd name="T39" fmla="*/ 2147483646 h 98"/>
                <a:gd name="T40" fmla="*/ 2147483646 w 83"/>
                <a:gd name="T41" fmla="*/ 2147483646 h 98"/>
                <a:gd name="T42" fmla="*/ 2147483646 w 83"/>
                <a:gd name="T43" fmla="*/ 2147483646 h 98"/>
                <a:gd name="T44" fmla="*/ 2147483646 w 83"/>
                <a:gd name="T45" fmla="*/ 2147483646 h 98"/>
                <a:gd name="T46" fmla="*/ 2147483646 w 83"/>
                <a:gd name="T47" fmla="*/ 2147483646 h 98"/>
                <a:gd name="T48" fmla="*/ 2147483646 w 83"/>
                <a:gd name="T49" fmla="*/ 2147483646 h 98"/>
                <a:gd name="T50" fmla="*/ 2147483646 w 83"/>
                <a:gd name="T51" fmla="*/ 0 h 98"/>
                <a:gd name="T52" fmla="*/ 2147483646 w 83"/>
                <a:gd name="T53" fmla="*/ 2147483646 h 98"/>
                <a:gd name="T54" fmla="*/ 2147483646 w 83"/>
                <a:gd name="T55" fmla="*/ 2147483646 h 98"/>
                <a:gd name="T56" fmla="*/ 2147483646 w 83"/>
                <a:gd name="T57" fmla="*/ 2147483646 h 98"/>
                <a:gd name="T58" fmla="*/ 2147483646 w 83"/>
                <a:gd name="T59" fmla="*/ 2147483646 h 98"/>
                <a:gd name="T60" fmla="*/ 2147483646 w 83"/>
                <a:gd name="T61" fmla="*/ 2147483646 h 98"/>
                <a:gd name="T62" fmla="*/ 2147483646 w 83"/>
                <a:gd name="T63" fmla="*/ 2147483646 h 98"/>
                <a:gd name="T64" fmla="*/ 2147483646 w 83"/>
                <a:gd name="T65" fmla="*/ 2147483646 h 98"/>
                <a:gd name="T66" fmla="*/ 2147483646 w 83"/>
                <a:gd name="T67" fmla="*/ 2147483646 h 98"/>
                <a:gd name="T68" fmla="*/ 2147483646 w 83"/>
                <a:gd name="T69" fmla="*/ 2147483646 h 98"/>
                <a:gd name="T70" fmla="*/ 2147483646 w 83"/>
                <a:gd name="T71" fmla="*/ 2147483646 h 98"/>
                <a:gd name="T72" fmla="*/ 2147483646 w 83"/>
                <a:gd name="T73" fmla="*/ 2147483646 h 98"/>
                <a:gd name="T74" fmla="*/ 2147483646 w 83"/>
                <a:gd name="T75" fmla="*/ 2147483646 h 98"/>
                <a:gd name="T76" fmla="*/ 2147483646 w 83"/>
                <a:gd name="T77" fmla="*/ 2147483646 h 98"/>
                <a:gd name="T78" fmla="*/ 2147483646 w 83"/>
                <a:gd name="T79" fmla="*/ 2147483646 h 98"/>
                <a:gd name="T80" fmla="*/ 2147483646 w 83"/>
                <a:gd name="T81" fmla="*/ 2147483646 h 98"/>
                <a:gd name="T82" fmla="*/ 2147483646 w 83"/>
                <a:gd name="T83" fmla="*/ 2147483646 h 98"/>
                <a:gd name="T84" fmla="*/ 2147483646 w 83"/>
                <a:gd name="T85" fmla="*/ 2147483646 h 98"/>
                <a:gd name="T86" fmla="*/ 2147483646 w 83"/>
                <a:gd name="T87" fmla="*/ 2147483646 h 98"/>
                <a:gd name="T88" fmla="*/ 2147483646 w 83"/>
                <a:gd name="T89" fmla="*/ 2147483646 h 98"/>
                <a:gd name="T90" fmla="*/ 2147483646 w 83"/>
                <a:gd name="T91" fmla="*/ 2147483646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grpFill/>
            <a:ln w="6350">
              <a:solidFill>
                <a:schemeClr val="bg2">
                  <a:lumMod val="75000"/>
                </a:schemeClr>
              </a:solidFill>
              <a:round/>
              <a:headEnd/>
              <a:tailEnd/>
            </a:ln>
          </p:spPr>
          <p:txBody>
            <a:bodyPr/>
            <a:lstStyle/>
            <a:p>
              <a:endParaRPr lang="en-GB"/>
            </a:p>
          </p:txBody>
        </p:sp>
        <p:sp>
          <p:nvSpPr>
            <p:cNvPr id="62" name="Freeform 348">
              <a:extLst>
                <a:ext uri="{FF2B5EF4-FFF2-40B4-BE49-F238E27FC236}">
                  <a16:creationId xmlns:a16="http://schemas.microsoft.com/office/drawing/2014/main" id="{1E16159E-20AC-3205-BD65-3E294CFF82E2}"/>
                </a:ext>
              </a:extLst>
            </p:cNvPr>
            <p:cNvSpPr>
              <a:spLocks/>
            </p:cNvSpPr>
            <p:nvPr/>
          </p:nvSpPr>
          <p:spPr bwMode="auto">
            <a:xfrm>
              <a:off x="4560096" y="2293659"/>
              <a:ext cx="320675" cy="733425"/>
            </a:xfrm>
            <a:custGeom>
              <a:avLst/>
              <a:gdLst>
                <a:gd name="T0" fmla="*/ 2147483646 w 10000"/>
                <a:gd name="T1" fmla="*/ 2147483646 h 9895"/>
                <a:gd name="T2" fmla="*/ 2147483646 w 10000"/>
                <a:gd name="T3" fmla="*/ 2147483646 h 9895"/>
                <a:gd name="T4" fmla="*/ 2147483646 w 10000"/>
                <a:gd name="T5" fmla="*/ 2147483646 h 9895"/>
                <a:gd name="T6" fmla="*/ 2147483646 w 10000"/>
                <a:gd name="T7" fmla="*/ 2147483646 h 9895"/>
                <a:gd name="T8" fmla="*/ 2147483646 w 10000"/>
                <a:gd name="T9" fmla="*/ 0 h 9895"/>
                <a:gd name="T10" fmla="*/ 2147483646 w 10000"/>
                <a:gd name="T11" fmla="*/ 2147483646 h 9895"/>
                <a:gd name="T12" fmla="*/ 2147483646 w 10000"/>
                <a:gd name="T13" fmla="*/ 2147483646 h 9895"/>
                <a:gd name="T14" fmla="*/ 2147483646 w 10000"/>
                <a:gd name="T15" fmla="*/ 2147483646 h 9895"/>
                <a:gd name="T16" fmla="*/ 2147483646 w 10000"/>
                <a:gd name="T17" fmla="*/ 2147483646 h 9895"/>
                <a:gd name="T18" fmla="*/ 2147483646 w 10000"/>
                <a:gd name="T19" fmla="*/ 2147483646 h 9895"/>
                <a:gd name="T20" fmla="*/ 2147483646 w 10000"/>
                <a:gd name="T21" fmla="*/ 2147483646 h 9895"/>
                <a:gd name="T22" fmla="*/ 2147483646 w 10000"/>
                <a:gd name="T23" fmla="*/ 2147483646 h 9895"/>
                <a:gd name="T24" fmla="*/ 2147483646 w 10000"/>
                <a:gd name="T25" fmla="*/ 2147483646 h 9895"/>
                <a:gd name="T26" fmla="*/ 1547059788 w 10000"/>
                <a:gd name="T27" fmla="*/ 2147483646 h 9895"/>
                <a:gd name="T28" fmla="*/ 1032076903 w 10000"/>
                <a:gd name="T29" fmla="*/ 2147483646 h 9895"/>
                <a:gd name="T30" fmla="*/ 1032076903 w 10000"/>
                <a:gd name="T31" fmla="*/ 2147483646 h 9895"/>
                <a:gd name="T32" fmla="*/ 1032076903 w 10000"/>
                <a:gd name="T33" fmla="*/ 2147483646 h 9895"/>
                <a:gd name="T34" fmla="*/ 1032076903 w 10000"/>
                <a:gd name="T35" fmla="*/ 2147483646 h 9895"/>
                <a:gd name="T36" fmla="*/ 258002502 w 10000"/>
                <a:gd name="T37" fmla="*/ 2147483646 h 9895"/>
                <a:gd name="T38" fmla="*/ 516037938 w 10000"/>
                <a:gd name="T39" fmla="*/ 2147483646 h 9895"/>
                <a:gd name="T40" fmla="*/ 1839950288 w 10000"/>
                <a:gd name="T41" fmla="*/ 2147483646 h 9895"/>
                <a:gd name="T42" fmla="*/ 2018679268 w 10000"/>
                <a:gd name="T43" fmla="*/ 2147483646 h 9895"/>
                <a:gd name="T44" fmla="*/ 2147483646 w 10000"/>
                <a:gd name="T45" fmla="*/ 2147483646 h 9895"/>
                <a:gd name="T46" fmla="*/ 2147483646 w 10000"/>
                <a:gd name="T47" fmla="*/ 2147483646 h 9895"/>
                <a:gd name="T48" fmla="*/ 2147483646 w 10000"/>
                <a:gd name="T49" fmla="*/ 2147483646 h 9895"/>
                <a:gd name="T50" fmla="*/ 2147483646 w 10000"/>
                <a:gd name="T51" fmla="*/ 2147483646 h 9895"/>
                <a:gd name="T52" fmla="*/ 2147483646 w 10000"/>
                <a:gd name="T53" fmla="*/ 2147483646 h 9895"/>
                <a:gd name="T54" fmla="*/ 2147483646 w 10000"/>
                <a:gd name="T55" fmla="*/ 2147483646 h 9895"/>
                <a:gd name="T56" fmla="*/ 2147483646 w 10000"/>
                <a:gd name="T57" fmla="*/ 2147483646 h 9895"/>
                <a:gd name="T58" fmla="*/ 2147483646 w 10000"/>
                <a:gd name="T59" fmla="*/ 2147483646 h 9895"/>
                <a:gd name="T60" fmla="*/ 2147483646 w 10000"/>
                <a:gd name="T61" fmla="*/ 2147483646 h 9895"/>
                <a:gd name="T62" fmla="*/ 2147483646 w 10000"/>
                <a:gd name="T63" fmla="*/ 2147483646 h 9895"/>
                <a:gd name="T64" fmla="*/ 2147483646 w 10000"/>
                <a:gd name="T65" fmla="*/ 2147483646 h 9895"/>
                <a:gd name="T66" fmla="*/ 2147483646 w 10000"/>
                <a:gd name="T67" fmla="*/ 2147483646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grpFill/>
            <a:ln w="6350">
              <a:solidFill>
                <a:schemeClr val="bg2">
                  <a:lumMod val="75000"/>
                </a:schemeClr>
              </a:solidFill>
              <a:round/>
              <a:headEnd/>
              <a:tailEnd/>
            </a:ln>
          </p:spPr>
          <p:txBody>
            <a:bodyPr/>
            <a:lstStyle/>
            <a:p>
              <a:endParaRPr lang="en-GB"/>
            </a:p>
          </p:txBody>
        </p:sp>
        <p:sp>
          <p:nvSpPr>
            <p:cNvPr id="63" name="Freeform 360">
              <a:extLst>
                <a:ext uri="{FF2B5EF4-FFF2-40B4-BE49-F238E27FC236}">
                  <a16:creationId xmlns:a16="http://schemas.microsoft.com/office/drawing/2014/main" id="{4BC32C35-B0A1-DBC0-2E99-79DC87054AF5}"/>
                </a:ext>
              </a:extLst>
            </p:cNvPr>
            <p:cNvSpPr>
              <a:spLocks/>
            </p:cNvSpPr>
            <p:nvPr/>
          </p:nvSpPr>
          <p:spPr bwMode="auto">
            <a:xfrm>
              <a:off x="4625237" y="3073981"/>
              <a:ext cx="242887" cy="217487"/>
            </a:xfrm>
            <a:custGeom>
              <a:avLst/>
              <a:gdLst>
                <a:gd name="T0" fmla="*/ 2147483646 w 31"/>
                <a:gd name="T1" fmla="*/ 2147483646 h 28"/>
                <a:gd name="T2" fmla="*/ 2147483646 w 31"/>
                <a:gd name="T3" fmla="*/ 2147483646 h 28"/>
                <a:gd name="T4" fmla="*/ 2147483646 w 31"/>
                <a:gd name="T5" fmla="*/ 2147483646 h 28"/>
                <a:gd name="T6" fmla="*/ 2147483646 w 31"/>
                <a:gd name="T7" fmla="*/ 2147483646 h 28"/>
                <a:gd name="T8" fmla="*/ 2147483646 w 31"/>
                <a:gd name="T9" fmla="*/ 2147483646 h 28"/>
                <a:gd name="T10" fmla="*/ 2147483646 w 31"/>
                <a:gd name="T11" fmla="*/ 2147483646 h 28"/>
                <a:gd name="T12" fmla="*/ 2147483646 w 31"/>
                <a:gd name="T13" fmla="*/ 2147483646 h 28"/>
                <a:gd name="T14" fmla="*/ 2147483646 w 31"/>
                <a:gd name="T15" fmla="*/ 2147483646 h 28"/>
                <a:gd name="T16" fmla="*/ 2147483646 w 31"/>
                <a:gd name="T17" fmla="*/ 2147483646 h 28"/>
                <a:gd name="T18" fmla="*/ 2147483646 w 31"/>
                <a:gd name="T19" fmla="*/ 2147483646 h 28"/>
                <a:gd name="T20" fmla="*/ 2147483646 w 31"/>
                <a:gd name="T21" fmla="*/ 2147483646 h 28"/>
                <a:gd name="T22" fmla="*/ 2147483646 w 31"/>
                <a:gd name="T23" fmla="*/ 2147483646 h 28"/>
                <a:gd name="T24" fmla="*/ 2147483646 w 31"/>
                <a:gd name="T25" fmla="*/ 2147483646 h 28"/>
                <a:gd name="T26" fmla="*/ 2147483646 w 31"/>
                <a:gd name="T27" fmla="*/ 2147483646 h 28"/>
                <a:gd name="T28" fmla="*/ 2147483646 w 31"/>
                <a:gd name="T29" fmla="*/ 2147483646 h 28"/>
                <a:gd name="T30" fmla="*/ 2147483646 w 31"/>
                <a:gd name="T31" fmla="*/ 2147483646 h 28"/>
                <a:gd name="T32" fmla="*/ 2147483646 w 31"/>
                <a:gd name="T33" fmla="*/ 2147483646 h 28"/>
                <a:gd name="T34" fmla="*/ 2147483646 w 31"/>
                <a:gd name="T35" fmla="*/ 2147483646 h 28"/>
                <a:gd name="T36" fmla="*/ 2147483646 w 31"/>
                <a:gd name="T37" fmla="*/ 2147483646 h 28"/>
                <a:gd name="T38" fmla="*/ 2147483646 w 31"/>
                <a:gd name="T39" fmla="*/ 2147483646 h 28"/>
                <a:gd name="T40" fmla="*/ 2147483646 w 31"/>
                <a:gd name="T41" fmla="*/ 2147483646 h 28"/>
                <a:gd name="T42" fmla="*/ 2147483646 w 31"/>
                <a:gd name="T43" fmla="*/ 2147483646 h 28"/>
                <a:gd name="T44" fmla="*/ 2147483646 w 31"/>
                <a:gd name="T45" fmla="*/ 2147483646 h 28"/>
                <a:gd name="T46" fmla="*/ 2147483646 w 31"/>
                <a:gd name="T47" fmla="*/ 0 h 28"/>
                <a:gd name="T48" fmla="*/ 2147483646 w 31"/>
                <a:gd name="T49" fmla="*/ 2147483646 h 28"/>
                <a:gd name="T50" fmla="*/ 2147483646 w 31"/>
                <a:gd name="T51" fmla="*/ 2147483646 h 28"/>
                <a:gd name="T52" fmla="*/ 2147483646 w 31"/>
                <a:gd name="T53" fmla="*/ 0 h 28"/>
                <a:gd name="T54" fmla="*/ 2147483646 w 31"/>
                <a:gd name="T55" fmla="*/ 0 h 28"/>
                <a:gd name="T56" fmla="*/ 2147483646 w 31"/>
                <a:gd name="T57" fmla="*/ 2147483646 h 28"/>
                <a:gd name="T58" fmla="*/ 2147483646 w 31"/>
                <a:gd name="T59" fmla="*/ 2147483646 h 28"/>
                <a:gd name="T60" fmla="*/ 0 w 31"/>
                <a:gd name="T61" fmla="*/ 2147483646 h 28"/>
                <a:gd name="T62" fmla="*/ 0 w 31"/>
                <a:gd name="T63" fmla="*/ 2147483646 h 28"/>
                <a:gd name="T64" fmla="*/ 2147483646 w 31"/>
                <a:gd name="T65" fmla="*/ 2147483646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connsiteX0" fmla="*/ 323 w 10000"/>
                <a:gd name="connsiteY0" fmla="*/ 3214 h 10000"/>
                <a:gd name="connsiteX1" fmla="*/ 323 w 10000"/>
                <a:gd name="connsiteY1" fmla="*/ 3571 h 10000"/>
                <a:gd name="connsiteX2" fmla="*/ 323 w 10000"/>
                <a:gd name="connsiteY2" fmla="*/ 4643 h 10000"/>
                <a:gd name="connsiteX3" fmla="*/ 645 w 10000"/>
                <a:gd name="connsiteY3" fmla="*/ 6071 h 10000"/>
                <a:gd name="connsiteX4" fmla="*/ 645 w 10000"/>
                <a:gd name="connsiteY4" fmla="*/ 7143 h 10000"/>
                <a:gd name="connsiteX5" fmla="*/ 1935 w 10000"/>
                <a:gd name="connsiteY5" fmla="*/ 7857 h 10000"/>
                <a:gd name="connsiteX6" fmla="*/ 3226 w 10000"/>
                <a:gd name="connsiteY6" fmla="*/ 8571 h 10000"/>
                <a:gd name="connsiteX7" fmla="*/ 4839 w 10000"/>
                <a:gd name="connsiteY7" fmla="*/ 9286 h 10000"/>
                <a:gd name="connsiteX8" fmla="*/ 4839 w 10000"/>
                <a:gd name="connsiteY8" fmla="*/ 9286 h 10000"/>
                <a:gd name="connsiteX9" fmla="*/ 6129 w 10000"/>
                <a:gd name="connsiteY9" fmla="*/ 10000 h 10000"/>
                <a:gd name="connsiteX10" fmla="*/ 7419 w 10000"/>
                <a:gd name="connsiteY10" fmla="*/ 10000 h 10000"/>
                <a:gd name="connsiteX11" fmla="*/ 8065 w 10000"/>
                <a:gd name="connsiteY11" fmla="*/ 10000 h 10000"/>
                <a:gd name="connsiteX12" fmla="*/ 8710 w 10000"/>
                <a:gd name="connsiteY12" fmla="*/ 10000 h 10000"/>
                <a:gd name="connsiteX13" fmla="*/ 9355 w 10000"/>
                <a:gd name="connsiteY13" fmla="*/ 8214 h 10000"/>
                <a:gd name="connsiteX14" fmla="*/ 10000 w 10000"/>
                <a:gd name="connsiteY14" fmla="*/ 7500 h 10000"/>
                <a:gd name="connsiteX15" fmla="*/ 9677 w 10000"/>
                <a:gd name="connsiteY15" fmla="*/ 6071 h 10000"/>
                <a:gd name="connsiteX16" fmla="*/ 9677 w 10000"/>
                <a:gd name="connsiteY16" fmla="*/ 5357 h 10000"/>
                <a:gd name="connsiteX17" fmla="*/ 9355 w 10000"/>
                <a:gd name="connsiteY17" fmla="*/ 4286 h 10000"/>
                <a:gd name="connsiteX18" fmla="*/ 10000 w 10000"/>
                <a:gd name="connsiteY18" fmla="*/ 3571 h 10000"/>
                <a:gd name="connsiteX19" fmla="*/ 9677 w 10000"/>
                <a:gd name="connsiteY19" fmla="*/ 2143 h 10000"/>
                <a:gd name="connsiteX20" fmla="*/ 9032 w 10000"/>
                <a:gd name="connsiteY20" fmla="*/ 1071 h 10000"/>
                <a:gd name="connsiteX21" fmla="*/ 9298 w 10000"/>
                <a:gd name="connsiteY21" fmla="*/ 305 h 10000"/>
                <a:gd name="connsiteX22" fmla="*/ 6452 w 10000"/>
                <a:gd name="connsiteY22" fmla="*/ 714 h 10000"/>
                <a:gd name="connsiteX23" fmla="*/ 5806 w 10000"/>
                <a:gd name="connsiteY23" fmla="*/ 0 h 10000"/>
                <a:gd name="connsiteX24" fmla="*/ 5806 w 10000"/>
                <a:gd name="connsiteY24" fmla="*/ 357 h 10000"/>
                <a:gd name="connsiteX25" fmla="*/ 4839 w 10000"/>
                <a:gd name="connsiteY25" fmla="*/ 357 h 10000"/>
                <a:gd name="connsiteX26" fmla="*/ 4516 w 10000"/>
                <a:gd name="connsiteY26" fmla="*/ 0 h 10000"/>
                <a:gd name="connsiteX27" fmla="*/ 4194 w 10000"/>
                <a:gd name="connsiteY27" fmla="*/ 0 h 10000"/>
                <a:gd name="connsiteX28" fmla="*/ 1613 w 10000"/>
                <a:gd name="connsiteY28" fmla="*/ 1071 h 10000"/>
                <a:gd name="connsiteX29" fmla="*/ 323 w 10000"/>
                <a:gd name="connsiteY29" fmla="*/ 1786 h 10000"/>
                <a:gd name="connsiteX30" fmla="*/ 0 w 10000"/>
                <a:gd name="connsiteY30" fmla="*/ 1429 h 10000"/>
                <a:gd name="connsiteX31" fmla="*/ 0 w 10000"/>
                <a:gd name="connsiteY31" fmla="*/ 2143 h 10000"/>
                <a:gd name="connsiteX32" fmla="*/ 323 w 10000"/>
                <a:gd name="connsiteY32" fmla="*/ 3214 h 10000"/>
                <a:gd name="connsiteX0" fmla="*/ 323 w 10000"/>
                <a:gd name="connsiteY0" fmla="*/ 3214 h 10000"/>
                <a:gd name="connsiteX1" fmla="*/ 323 w 10000"/>
                <a:gd name="connsiteY1" fmla="*/ 3571 h 10000"/>
                <a:gd name="connsiteX2" fmla="*/ 323 w 10000"/>
                <a:gd name="connsiteY2" fmla="*/ 4643 h 10000"/>
                <a:gd name="connsiteX3" fmla="*/ 645 w 10000"/>
                <a:gd name="connsiteY3" fmla="*/ 6071 h 10000"/>
                <a:gd name="connsiteX4" fmla="*/ 645 w 10000"/>
                <a:gd name="connsiteY4" fmla="*/ 7143 h 10000"/>
                <a:gd name="connsiteX5" fmla="*/ 1935 w 10000"/>
                <a:gd name="connsiteY5" fmla="*/ 7857 h 10000"/>
                <a:gd name="connsiteX6" fmla="*/ 3226 w 10000"/>
                <a:gd name="connsiteY6" fmla="*/ 8571 h 10000"/>
                <a:gd name="connsiteX7" fmla="*/ 4839 w 10000"/>
                <a:gd name="connsiteY7" fmla="*/ 9286 h 10000"/>
                <a:gd name="connsiteX8" fmla="*/ 4839 w 10000"/>
                <a:gd name="connsiteY8" fmla="*/ 9286 h 10000"/>
                <a:gd name="connsiteX9" fmla="*/ 6129 w 10000"/>
                <a:gd name="connsiteY9" fmla="*/ 10000 h 10000"/>
                <a:gd name="connsiteX10" fmla="*/ 7419 w 10000"/>
                <a:gd name="connsiteY10" fmla="*/ 10000 h 10000"/>
                <a:gd name="connsiteX11" fmla="*/ 8065 w 10000"/>
                <a:gd name="connsiteY11" fmla="*/ 10000 h 10000"/>
                <a:gd name="connsiteX12" fmla="*/ 8710 w 10000"/>
                <a:gd name="connsiteY12" fmla="*/ 10000 h 10000"/>
                <a:gd name="connsiteX13" fmla="*/ 9355 w 10000"/>
                <a:gd name="connsiteY13" fmla="*/ 8214 h 10000"/>
                <a:gd name="connsiteX14" fmla="*/ 10000 w 10000"/>
                <a:gd name="connsiteY14" fmla="*/ 7500 h 10000"/>
                <a:gd name="connsiteX15" fmla="*/ 9677 w 10000"/>
                <a:gd name="connsiteY15" fmla="*/ 6071 h 10000"/>
                <a:gd name="connsiteX16" fmla="*/ 9677 w 10000"/>
                <a:gd name="connsiteY16" fmla="*/ 5357 h 10000"/>
                <a:gd name="connsiteX17" fmla="*/ 9355 w 10000"/>
                <a:gd name="connsiteY17" fmla="*/ 4286 h 10000"/>
                <a:gd name="connsiteX18" fmla="*/ 10000 w 10000"/>
                <a:gd name="connsiteY18" fmla="*/ 3571 h 10000"/>
                <a:gd name="connsiteX19" fmla="*/ 9677 w 10000"/>
                <a:gd name="connsiteY19" fmla="*/ 2143 h 10000"/>
                <a:gd name="connsiteX20" fmla="*/ 9032 w 10000"/>
                <a:gd name="connsiteY20" fmla="*/ 1071 h 10000"/>
                <a:gd name="connsiteX21" fmla="*/ 9298 w 10000"/>
                <a:gd name="connsiteY21" fmla="*/ 305 h 10000"/>
                <a:gd name="connsiteX22" fmla="*/ 6452 w 10000"/>
                <a:gd name="connsiteY22" fmla="*/ 276 h 10000"/>
                <a:gd name="connsiteX23" fmla="*/ 5806 w 10000"/>
                <a:gd name="connsiteY23" fmla="*/ 0 h 10000"/>
                <a:gd name="connsiteX24" fmla="*/ 5806 w 10000"/>
                <a:gd name="connsiteY24" fmla="*/ 357 h 10000"/>
                <a:gd name="connsiteX25" fmla="*/ 4839 w 10000"/>
                <a:gd name="connsiteY25" fmla="*/ 357 h 10000"/>
                <a:gd name="connsiteX26" fmla="*/ 4516 w 10000"/>
                <a:gd name="connsiteY26" fmla="*/ 0 h 10000"/>
                <a:gd name="connsiteX27" fmla="*/ 4194 w 10000"/>
                <a:gd name="connsiteY27" fmla="*/ 0 h 10000"/>
                <a:gd name="connsiteX28" fmla="*/ 1613 w 10000"/>
                <a:gd name="connsiteY28" fmla="*/ 1071 h 10000"/>
                <a:gd name="connsiteX29" fmla="*/ 323 w 10000"/>
                <a:gd name="connsiteY29" fmla="*/ 1786 h 10000"/>
                <a:gd name="connsiteX30" fmla="*/ 0 w 10000"/>
                <a:gd name="connsiteY30" fmla="*/ 1429 h 10000"/>
                <a:gd name="connsiteX31" fmla="*/ 0 w 10000"/>
                <a:gd name="connsiteY31" fmla="*/ 2143 h 10000"/>
                <a:gd name="connsiteX32" fmla="*/ 323 w 10000"/>
                <a:gd name="connsiteY32" fmla="*/ 321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00" h="10000">
                  <a:moveTo>
                    <a:pt x="323" y="3214"/>
                  </a:moveTo>
                  <a:lnTo>
                    <a:pt x="323" y="3571"/>
                  </a:lnTo>
                  <a:lnTo>
                    <a:pt x="323" y="4643"/>
                  </a:lnTo>
                  <a:cubicBezTo>
                    <a:pt x="323" y="4643"/>
                    <a:pt x="323" y="6071"/>
                    <a:pt x="645" y="6071"/>
                  </a:cubicBezTo>
                  <a:lnTo>
                    <a:pt x="645" y="7143"/>
                  </a:lnTo>
                  <a:lnTo>
                    <a:pt x="1935" y="7857"/>
                  </a:lnTo>
                  <a:lnTo>
                    <a:pt x="3226" y="8571"/>
                  </a:lnTo>
                  <a:lnTo>
                    <a:pt x="4839" y="9286"/>
                  </a:lnTo>
                  <a:lnTo>
                    <a:pt x="4839" y="9286"/>
                  </a:lnTo>
                  <a:lnTo>
                    <a:pt x="6129" y="10000"/>
                  </a:lnTo>
                  <a:lnTo>
                    <a:pt x="7419" y="10000"/>
                  </a:lnTo>
                  <a:lnTo>
                    <a:pt x="8065" y="10000"/>
                  </a:lnTo>
                  <a:lnTo>
                    <a:pt x="8710" y="10000"/>
                  </a:lnTo>
                  <a:lnTo>
                    <a:pt x="9355" y="8214"/>
                  </a:lnTo>
                  <a:lnTo>
                    <a:pt x="10000" y="7500"/>
                  </a:lnTo>
                  <a:cubicBezTo>
                    <a:pt x="9892" y="7024"/>
                    <a:pt x="9785" y="6547"/>
                    <a:pt x="9677" y="6071"/>
                  </a:cubicBezTo>
                  <a:lnTo>
                    <a:pt x="9677" y="5357"/>
                  </a:lnTo>
                  <a:cubicBezTo>
                    <a:pt x="9570" y="5000"/>
                    <a:pt x="9462" y="4643"/>
                    <a:pt x="9355" y="4286"/>
                  </a:cubicBezTo>
                  <a:lnTo>
                    <a:pt x="10000" y="3571"/>
                  </a:lnTo>
                  <a:cubicBezTo>
                    <a:pt x="9892" y="3095"/>
                    <a:pt x="9785" y="2619"/>
                    <a:pt x="9677" y="2143"/>
                  </a:cubicBezTo>
                  <a:cubicBezTo>
                    <a:pt x="9032" y="1071"/>
                    <a:pt x="9095" y="1377"/>
                    <a:pt x="9032" y="1071"/>
                  </a:cubicBezTo>
                  <a:cubicBezTo>
                    <a:pt x="8969" y="765"/>
                    <a:pt x="9728" y="438"/>
                    <a:pt x="9298" y="305"/>
                  </a:cubicBezTo>
                  <a:cubicBezTo>
                    <a:pt x="8868" y="172"/>
                    <a:pt x="7034" y="327"/>
                    <a:pt x="6452" y="276"/>
                  </a:cubicBezTo>
                  <a:cubicBezTo>
                    <a:pt x="5870" y="225"/>
                    <a:pt x="5914" y="-13"/>
                    <a:pt x="5806" y="0"/>
                  </a:cubicBezTo>
                  <a:cubicBezTo>
                    <a:pt x="5698" y="13"/>
                    <a:pt x="5806" y="238"/>
                    <a:pt x="5806" y="357"/>
                  </a:cubicBezTo>
                  <a:lnTo>
                    <a:pt x="4839" y="357"/>
                  </a:lnTo>
                  <a:cubicBezTo>
                    <a:pt x="4516" y="357"/>
                    <a:pt x="4516" y="0"/>
                    <a:pt x="4516" y="0"/>
                  </a:cubicBezTo>
                  <a:lnTo>
                    <a:pt x="4194" y="0"/>
                  </a:lnTo>
                  <a:lnTo>
                    <a:pt x="1613" y="1071"/>
                  </a:lnTo>
                  <a:lnTo>
                    <a:pt x="323" y="1786"/>
                  </a:lnTo>
                  <a:lnTo>
                    <a:pt x="0" y="1429"/>
                  </a:lnTo>
                  <a:lnTo>
                    <a:pt x="0" y="2143"/>
                  </a:lnTo>
                  <a:cubicBezTo>
                    <a:pt x="108" y="2500"/>
                    <a:pt x="215" y="2857"/>
                    <a:pt x="323" y="3214"/>
                  </a:cubicBezTo>
                  <a:close/>
                </a:path>
              </a:pathLst>
            </a:custGeom>
            <a:grpFill/>
            <a:ln w="6350">
              <a:solidFill>
                <a:schemeClr val="bg2">
                  <a:lumMod val="75000"/>
                </a:schemeClr>
              </a:solidFill>
              <a:round/>
              <a:headEnd/>
              <a:tailEnd/>
            </a:ln>
          </p:spPr>
          <p:txBody>
            <a:bodyPr/>
            <a:lstStyle/>
            <a:p>
              <a:endParaRPr lang="en-GB"/>
            </a:p>
          </p:txBody>
        </p:sp>
        <p:sp>
          <p:nvSpPr>
            <p:cNvPr id="64" name="Freeform 365">
              <a:extLst>
                <a:ext uri="{FF2B5EF4-FFF2-40B4-BE49-F238E27FC236}">
                  <a16:creationId xmlns:a16="http://schemas.microsoft.com/office/drawing/2014/main" id="{6422EFBF-67E4-14AD-A575-642D52B1D0D9}"/>
                </a:ext>
              </a:extLst>
            </p:cNvPr>
            <p:cNvSpPr>
              <a:spLocks/>
            </p:cNvSpPr>
            <p:nvPr/>
          </p:nvSpPr>
          <p:spPr bwMode="auto">
            <a:xfrm>
              <a:off x="4310115" y="4064521"/>
              <a:ext cx="393700" cy="290512"/>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grpFill/>
            <a:ln w="6350">
              <a:solidFill>
                <a:schemeClr val="bg2">
                  <a:lumMod val="75000"/>
                </a:schemeClr>
              </a:solidFill>
              <a:round/>
              <a:headEnd/>
              <a:tailEnd/>
            </a:ln>
          </p:spPr>
          <p:txBody>
            <a:bodyPr/>
            <a:lstStyle/>
            <a:p>
              <a:endParaRPr lang="en-GB"/>
            </a:p>
          </p:txBody>
        </p:sp>
        <p:sp>
          <p:nvSpPr>
            <p:cNvPr id="65" name="Freeform 366">
              <a:extLst>
                <a:ext uri="{FF2B5EF4-FFF2-40B4-BE49-F238E27FC236}">
                  <a16:creationId xmlns:a16="http://schemas.microsoft.com/office/drawing/2014/main" id="{FDC6FA07-0C03-BD5A-E4FB-8FB49B6F7CFC}"/>
                </a:ext>
              </a:extLst>
            </p:cNvPr>
            <p:cNvSpPr>
              <a:spLocks/>
            </p:cNvSpPr>
            <p:nvPr/>
          </p:nvSpPr>
          <p:spPr bwMode="auto">
            <a:xfrm>
              <a:off x="4005315" y="4024833"/>
              <a:ext cx="407987" cy="384175"/>
            </a:xfrm>
            <a:custGeom>
              <a:avLst/>
              <a:gdLst>
                <a:gd name="T0" fmla="*/ 2147483646 w 52"/>
                <a:gd name="T1" fmla="*/ 2147483646 h 49"/>
                <a:gd name="T2" fmla="*/ 2147483646 w 52"/>
                <a:gd name="T3" fmla="*/ 2147483646 h 49"/>
                <a:gd name="T4" fmla="*/ 2147483646 w 52"/>
                <a:gd name="T5" fmla="*/ 2147483646 h 49"/>
                <a:gd name="T6" fmla="*/ 2147483646 w 52"/>
                <a:gd name="T7" fmla="*/ 2147483646 h 49"/>
                <a:gd name="T8" fmla="*/ 2147483646 w 52"/>
                <a:gd name="T9" fmla="*/ 2147483646 h 49"/>
                <a:gd name="T10" fmla="*/ 2147483646 w 52"/>
                <a:gd name="T11" fmla="*/ 2147483646 h 49"/>
                <a:gd name="T12" fmla="*/ 2147483646 w 52"/>
                <a:gd name="T13" fmla="*/ 2147483646 h 49"/>
                <a:gd name="T14" fmla="*/ 2147483646 w 52"/>
                <a:gd name="T15" fmla="*/ 2147483646 h 49"/>
                <a:gd name="T16" fmla="*/ 2147483646 w 52"/>
                <a:gd name="T17" fmla="*/ 2147483646 h 49"/>
                <a:gd name="T18" fmla="*/ 2147483646 w 52"/>
                <a:gd name="T19" fmla="*/ 2147483646 h 49"/>
                <a:gd name="T20" fmla="*/ 2147483646 w 52"/>
                <a:gd name="T21" fmla="*/ 2147483646 h 49"/>
                <a:gd name="T22" fmla="*/ 2147483646 w 52"/>
                <a:gd name="T23" fmla="*/ 0 h 49"/>
                <a:gd name="T24" fmla="*/ 2147483646 w 52"/>
                <a:gd name="T25" fmla="*/ 0 h 49"/>
                <a:gd name="T26" fmla="*/ 2147483646 w 52"/>
                <a:gd name="T27" fmla="*/ 2147483646 h 49"/>
                <a:gd name="T28" fmla="*/ 2147483646 w 52"/>
                <a:gd name="T29" fmla="*/ 2147483646 h 49"/>
                <a:gd name="T30" fmla="*/ 2147483646 w 52"/>
                <a:gd name="T31" fmla="*/ 2147483646 h 49"/>
                <a:gd name="T32" fmla="*/ 2147483646 w 52"/>
                <a:gd name="T33" fmla="*/ 2147483646 h 49"/>
                <a:gd name="T34" fmla="*/ 2147483646 w 52"/>
                <a:gd name="T35" fmla="*/ 2147483646 h 49"/>
                <a:gd name="T36" fmla="*/ 2147483646 w 52"/>
                <a:gd name="T37" fmla="*/ 2147483646 h 49"/>
                <a:gd name="T38" fmla="*/ 0 w 52"/>
                <a:gd name="T39" fmla="*/ 2147483646 h 49"/>
                <a:gd name="T40" fmla="*/ 0 w 52"/>
                <a:gd name="T41" fmla="*/ 2147483646 h 49"/>
                <a:gd name="T42" fmla="*/ 2147483646 w 52"/>
                <a:gd name="T43" fmla="*/ 2147483646 h 49"/>
                <a:gd name="T44" fmla="*/ 2147483646 w 52"/>
                <a:gd name="T45" fmla="*/ 2147483646 h 49"/>
                <a:gd name="T46" fmla="*/ 2147483646 w 52"/>
                <a:gd name="T47" fmla="*/ 2147483646 h 49"/>
                <a:gd name="T48" fmla="*/ 2147483646 w 52"/>
                <a:gd name="T49" fmla="*/ 2147483646 h 49"/>
                <a:gd name="T50" fmla="*/ 2147483646 w 52"/>
                <a:gd name="T51" fmla="*/ 2147483646 h 49"/>
                <a:gd name="T52" fmla="*/ 2147483646 w 52"/>
                <a:gd name="T53" fmla="*/ 2147483646 h 49"/>
                <a:gd name="T54" fmla="*/ 2147483646 w 52"/>
                <a:gd name="T55" fmla="*/ 2147483646 h 49"/>
                <a:gd name="T56" fmla="*/ 2147483646 w 52"/>
                <a:gd name="T57" fmla="*/ 2147483646 h 49"/>
                <a:gd name="T58" fmla="*/ 2147483646 w 52"/>
                <a:gd name="T59" fmla="*/ 2147483646 h 49"/>
                <a:gd name="T60" fmla="*/ 2147483646 w 52"/>
                <a:gd name="T61" fmla="*/ 2147483646 h 49"/>
                <a:gd name="T62" fmla="*/ 2147483646 w 52"/>
                <a:gd name="T63" fmla="*/ 2147483646 h 49"/>
                <a:gd name="T64" fmla="*/ 2147483646 w 52"/>
                <a:gd name="T65" fmla="*/ 2147483646 h 49"/>
                <a:gd name="T66" fmla="*/ 2147483646 w 52"/>
                <a:gd name="T67" fmla="*/ 2147483646 h 49"/>
                <a:gd name="T68" fmla="*/ 2147483646 w 52"/>
                <a:gd name="T69" fmla="*/ 2147483646 h 49"/>
                <a:gd name="T70" fmla="*/ 2147483646 w 52"/>
                <a:gd name="T71" fmla="*/ 2147483646 h 49"/>
                <a:gd name="T72" fmla="*/ 2147483646 w 52"/>
                <a:gd name="T73" fmla="*/ 2147483646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grpFill/>
            <a:ln w="6350">
              <a:solidFill>
                <a:schemeClr val="bg2">
                  <a:lumMod val="75000"/>
                </a:schemeClr>
              </a:solidFill>
              <a:round/>
              <a:headEnd/>
              <a:tailEnd/>
            </a:ln>
          </p:spPr>
          <p:txBody>
            <a:bodyPr/>
            <a:lstStyle/>
            <a:p>
              <a:endParaRPr lang="en-GB"/>
            </a:p>
          </p:txBody>
        </p:sp>
        <p:sp>
          <p:nvSpPr>
            <p:cNvPr id="66" name="Freeform 367">
              <a:extLst>
                <a:ext uri="{FF2B5EF4-FFF2-40B4-BE49-F238E27FC236}">
                  <a16:creationId xmlns:a16="http://schemas.microsoft.com/office/drawing/2014/main" id="{9C2B5756-EBCB-33A4-10D9-88A6034ED7D2}"/>
                </a:ext>
              </a:extLst>
            </p:cNvPr>
            <p:cNvSpPr>
              <a:spLocks/>
            </p:cNvSpPr>
            <p:nvPr/>
          </p:nvSpPr>
          <p:spPr bwMode="auto">
            <a:xfrm>
              <a:off x="5292381" y="4369594"/>
              <a:ext cx="258638" cy="349511"/>
            </a:xfrm>
            <a:custGeom>
              <a:avLst/>
              <a:gdLst>
                <a:gd name="T0" fmla="*/ 2147483646 w 180"/>
                <a:gd name="T1" fmla="*/ 2147483646 h 246"/>
                <a:gd name="T2" fmla="*/ 2147483646 w 180"/>
                <a:gd name="T3" fmla="*/ 2147483646 h 246"/>
                <a:gd name="T4" fmla="*/ 2147483646 w 180"/>
                <a:gd name="T5" fmla="*/ 2147483646 h 246"/>
                <a:gd name="T6" fmla="*/ 2147483646 w 180"/>
                <a:gd name="T7" fmla="*/ 2147483646 h 246"/>
                <a:gd name="T8" fmla="*/ 2147483646 w 180"/>
                <a:gd name="T9" fmla="*/ 2147483646 h 246"/>
                <a:gd name="T10" fmla="*/ 2147483646 w 180"/>
                <a:gd name="T11" fmla="*/ 2147483646 h 246"/>
                <a:gd name="T12" fmla="*/ 2147483646 w 180"/>
                <a:gd name="T13" fmla="*/ 2147483646 h 246"/>
                <a:gd name="T14" fmla="*/ 2147483646 w 180"/>
                <a:gd name="T15" fmla="*/ 2147483646 h 246"/>
                <a:gd name="T16" fmla="*/ 2147483646 w 180"/>
                <a:gd name="T17" fmla="*/ 2147483646 h 246"/>
                <a:gd name="T18" fmla="*/ 2147483646 w 180"/>
                <a:gd name="T19" fmla="*/ 2147483646 h 246"/>
                <a:gd name="T20" fmla="*/ 2147483646 w 180"/>
                <a:gd name="T21" fmla="*/ 2147483646 h 246"/>
                <a:gd name="T22" fmla="*/ 2147483646 w 180"/>
                <a:gd name="T23" fmla="*/ 2147483646 h 246"/>
                <a:gd name="T24" fmla="*/ 2147483646 w 180"/>
                <a:gd name="T25" fmla="*/ 2147483646 h 246"/>
                <a:gd name="T26" fmla="*/ 0 w 180"/>
                <a:gd name="T27" fmla="*/ 2147483646 h 246"/>
                <a:gd name="T28" fmla="*/ 0 w 180"/>
                <a:gd name="T29" fmla="*/ 2147483646 h 246"/>
                <a:gd name="T30" fmla="*/ 2147483646 w 180"/>
                <a:gd name="T31" fmla="*/ 2147483646 h 246"/>
                <a:gd name="T32" fmla="*/ 2147483646 w 180"/>
                <a:gd name="T33" fmla="*/ 2147483646 h 246"/>
                <a:gd name="T34" fmla="*/ 2147483646 w 180"/>
                <a:gd name="T35" fmla="*/ 2147483646 h 246"/>
                <a:gd name="T36" fmla="*/ 2147483646 w 180"/>
                <a:gd name="T37" fmla="*/ 2147483646 h 246"/>
                <a:gd name="T38" fmla="*/ 2147483646 w 180"/>
                <a:gd name="T39" fmla="*/ 2147483646 h 246"/>
                <a:gd name="T40" fmla="*/ 2147483646 w 180"/>
                <a:gd name="T41" fmla="*/ 0 h 246"/>
                <a:gd name="T42" fmla="*/ 2147483646 w 180"/>
                <a:gd name="T43" fmla="*/ 2147483646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grpFill/>
            <a:ln w="6350">
              <a:solidFill>
                <a:schemeClr val="bg2">
                  <a:lumMod val="75000"/>
                </a:schemeClr>
              </a:solidFill>
              <a:round/>
              <a:headEnd/>
              <a:tailEnd/>
            </a:ln>
          </p:spPr>
          <p:txBody>
            <a:bodyPr/>
            <a:lstStyle/>
            <a:p>
              <a:endParaRPr lang="en-GB"/>
            </a:p>
          </p:txBody>
        </p:sp>
        <p:sp>
          <p:nvSpPr>
            <p:cNvPr id="67" name="Freeform 373">
              <a:extLst>
                <a:ext uri="{FF2B5EF4-FFF2-40B4-BE49-F238E27FC236}">
                  <a16:creationId xmlns:a16="http://schemas.microsoft.com/office/drawing/2014/main" id="{D0BD0BCC-FFF9-A834-11BA-AB5F473CD8C4}"/>
                </a:ext>
              </a:extLst>
            </p:cNvPr>
            <p:cNvSpPr>
              <a:spLocks/>
            </p:cNvSpPr>
            <p:nvPr/>
          </p:nvSpPr>
          <p:spPr bwMode="auto">
            <a:xfrm>
              <a:off x="4776283" y="5120630"/>
              <a:ext cx="225585" cy="241412"/>
            </a:xfrm>
            <a:custGeom>
              <a:avLst/>
              <a:gdLst>
                <a:gd name="T0" fmla="*/ 2147483646 w 180"/>
                <a:gd name="T1" fmla="*/ 2147483646 h 180"/>
                <a:gd name="T2" fmla="*/ 2147483646 w 180"/>
                <a:gd name="T3" fmla="*/ 2147483646 h 180"/>
                <a:gd name="T4" fmla="*/ 2147483646 w 180"/>
                <a:gd name="T5" fmla="*/ 2147483646 h 180"/>
                <a:gd name="T6" fmla="*/ 2147483646 w 180"/>
                <a:gd name="T7" fmla="*/ 2147483646 h 180"/>
                <a:gd name="T8" fmla="*/ 2147483646 w 180"/>
                <a:gd name="T9" fmla="*/ 2147483646 h 180"/>
                <a:gd name="T10" fmla="*/ 2147483646 w 180"/>
                <a:gd name="T11" fmla="*/ 2147483646 h 180"/>
                <a:gd name="T12" fmla="*/ 2147483646 w 180"/>
                <a:gd name="T13" fmla="*/ 2147483646 h 180"/>
                <a:gd name="T14" fmla="*/ 2147483646 w 180"/>
                <a:gd name="T15" fmla="*/ 0 h 180"/>
                <a:gd name="T16" fmla="*/ 2147483646 w 180"/>
                <a:gd name="T17" fmla="*/ 2147483646 h 180"/>
                <a:gd name="T18" fmla="*/ 2147483646 w 180"/>
                <a:gd name="T19" fmla="*/ 2147483646 h 180"/>
                <a:gd name="T20" fmla="*/ 2147483646 w 180"/>
                <a:gd name="T21" fmla="*/ 2147483646 h 180"/>
                <a:gd name="T22" fmla="*/ 0 w 180"/>
                <a:gd name="T23" fmla="*/ 2147483646 h 180"/>
                <a:gd name="T24" fmla="*/ 0 w 180"/>
                <a:gd name="T25" fmla="*/ 2147483646 h 180"/>
                <a:gd name="T26" fmla="*/ 2147483646 w 180"/>
                <a:gd name="T27" fmla="*/ 2147483646 h 180"/>
                <a:gd name="T28" fmla="*/ 2147483646 w 180"/>
                <a:gd name="T29" fmla="*/ 2147483646 h 180"/>
                <a:gd name="T30" fmla="*/ 2147483646 w 180"/>
                <a:gd name="T31" fmla="*/ 2147483646 h 180"/>
                <a:gd name="T32" fmla="*/ 2147483646 w 180"/>
                <a:gd name="T33" fmla="*/ 2147483646 h 180"/>
                <a:gd name="T34" fmla="*/ 2147483646 w 180"/>
                <a:gd name="T35" fmla="*/ 2147483646 h 180"/>
                <a:gd name="T36" fmla="*/ 2147483646 w 180"/>
                <a:gd name="T37" fmla="*/ 2147483646 h 180"/>
                <a:gd name="T38" fmla="*/ 2147483646 w 180"/>
                <a:gd name="T39" fmla="*/ 2147483646 h 180"/>
                <a:gd name="T40" fmla="*/ 2147483646 w 180"/>
                <a:gd name="T41" fmla="*/ 2147483646 h 180"/>
                <a:gd name="T42" fmla="*/ 2147483646 w 18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connsiteX0" fmla="*/ 8000 w 10000"/>
                <a:gd name="connsiteY0" fmla="*/ 2667 h 9667"/>
                <a:gd name="connsiteX1" fmla="*/ 7333 w 10000"/>
                <a:gd name="connsiteY1" fmla="*/ 2667 h 9667"/>
                <a:gd name="connsiteX2" fmla="*/ 6333 w 10000"/>
                <a:gd name="connsiteY2" fmla="*/ 1334 h 9667"/>
                <a:gd name="connsiteX3" fmla="*/ 5667 w 10000"/>
                <a:gd name="connsiteY3" fmla="*/ 0 h 9667"/>
                <a:gd name="connsiteX4" fmla="*/ 5333 w 10000"/>
                <a:gd name="connsiteY4" fmla="*/ 0 h 9667"/>
                <a:gd name="connsiteX5" fmla="*/ 4667 w 10000"/>
                <a:gd name="connsiteY5" fmla="*/ 334 h 9667"/>
                <a:gd name="connsiteX6" fmla="*/ 5333 w 10000"/>
                <a:gd name="connsiteY6" fmla="*/ 0 h 9667"/>
                <a:gd name="connsiteX7" fmla="*/ 3667 w 10000"/>
                <a:gd name="connsiteY7" fmla="*/ 0 h 9667"/>
                <a:gd name="connsiteX8" fmla="*/ 1000 w 10000"/>
                <a:gd name="connsiteY8" fmla="*/ 667 h 9667"/>
                <a:gd name="connsiteX9" fmla="*/ 667 w 10000"/>
                <a:gd name="connsiteY9" fmla="*/ 4334 h 9667"/>
                <a:gd name="connsiteX10" fmla="*/ 0 w 10000"/>
                <a:gd name="connsiteY10" fmla="*/ 4667 h 9667"/>
                <a:gd name="connsiteX11" fmla="*/ 0 w 10000"/>
                <a:gd name="connsiteY11" fmla="*/ 7667 h 9667"/>
                <a:gd name="connsiteX12" fmla="*/ 667 w 10000"/>
                <a:gd name="connsiteY12" fmla="*/ 9000 h 9667"/>
                <a:gd name="connsiteX13" fmla="*/ 1000 w 10000"/>
                <a:gd name="connsiteY13" fmla="*/ 9667 h 9667"/>
                <a:gd name="connsiteX14" fmla="*/ 2000 w 10000"/>
                <a:gd name="connsiteY14" fmla="*/ 9667 h 9667"/>
                <a:gd name="connsiteX15" fmla="*/ 3667 w 10000"/>
                <a:gd name="connsiteY15" fmla="*/ 8667 h 9667"/>
                <a:gd name="connsiteX16" fmla="*/ 5000 w 10000"/>
                <a:gd name="connsiteY16" fmla="*/ 8667 h 9667"/>
                <a:gd name="connsiteX17" fmla="*/ 7667 w 10000"/>
                <a:gd name="connsiteY17" fmla="*/ 6334 h 9667"/>
                <a:gd name="connsiteX18" fmla="*/ 10000 w 10000"/>
                <a:gd name="connsiteY18" fmla="*/ 4667 h 9667"/>
                <a:gd name="connsiteX19" fmla="*/ 8333 w 10000"/>
                <a:gd name="connsiteY19" fmla="*/ 4000 h 9667"/>
                <a:gd name="connsiteX20" fmla="*/ 8000 w 10000"/>
                <a:gd name="connsiteY20" fmla="*/ 2667 h 9667"/>
                <a:gd name="connsiteX0" fmla="*/ 8000 w 10000"/>
                <a:gd name="connsiteY0" fmla="*/ 2759 h 10000"/>
                <a:gd name="connsiteX1" fmla="*/ 7333 w 10000"/>
                <a:gd name="connsiteY1" fmla="*/ 2759 h 10000"/>
                <a:gd name="connsiteX2" fmla="*/ 6333 w 10000"/>
                <a:gd name="connsiteY2" fmla="*/ 1380 h 10000"/>
                <a:gd name="connsiteX3" fmla="*/ 5667 w 10000"/>
                <a:gd name="connsiteY3" fmla="*/ 0 h 10000"/>
                <a:gd name="connsiteX4" fmla="*/ 5333 w 10000"/>
                <a:gd name="connsiteY4" fmla="*/ 0 h 10000"/>
                <a:gd name="connsiteX5" fmla="*/ 5333 w 10000"/>
                <a:gd name="connsiteY5" fmla="*/ 0 h 10000"/>
                <a:gd name="connsiteX6" fmla="*/ 3667 w 10000"/>
                <a:gd name="connsiteY6" fmla="*/ 0 h 10000"/>
                <a:gd name="connsiteX7" fmla="*/ 1000 w 10000"/>
                <a:gd name="connsiteY7" fmla="*/ 690 h 10000"/>
                <a:gd name="connsiteX8" fmla="*/ 667 w 10000"/>
                <a:gd name="connsiteY8" fmla="*/ 4483 h 10000"/>
                <a:gd name="connsiteX9" fmla="*/ 0 w 10000"/>
                <a:gd name="connsiteY9" fmla="*/ 4828 h 10000"/>
                <a:gd name="connsiteX10" fmla="*/ 0 w 10000"/>
                <a:gd name="connsiteY10" fmla="*/ 7931 h 10000"/>
                <a:gd name="connsiteX11" fmla="*/ 667 w 10000"/>
                <a:gd name="connsiteY11" fmla="*/ 9310 h 10000"/>
                <a:gd name="connsiteX12" fmla="*/ 1000 w 10000"/>
                <a:gd name="connsiteY12" fmla="*/ 10000 h 10000"/>
                <a:gd name="connsiteX13" fmla="*/ 2000 w 10000"/>
                <a:gd name="connsiteY13" fmla="*/ 10000 h 10000"/>
                <a:gd name="connsiteX14" fmla="*/ 3667 w 10000"/>
                <a:gd name="connsiteY14" fmla="*/ 8966 h 10000"/>
                <a:gd name="connsiteX15" fmla="*/ 5000 w 10000"/>
                <a:gd name="connsiteY15" fmla="*/ 8966 h 10000"/>
                <a:gd name="connsiteX16" fmla="*/ 7667 w 10000"/>
                <a:gd name="connsiteY16" fmla="*/ 6552 h 10000"/>
                <a:gd name="connsiteX17" fmla="*/ 10000 w 10000"/>
                <a:gd name="connsiteY17" fmla="*/ 4828 h 10000"/>
                <a:gd name="connsiteX18" fmla="*/ 8333 w 10000"/>
                <a:gd name="connsiteY18" fmla="*/ 4138 h 10000"/>
                <a:gd name="connsiteX19" fmla="*/ 8000 w 10000"/>
                <a:gd name="connsiteY19" fmla="*/ 2759 h 10000"/>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000 w 10000"/>
                <a:gd name="connsiteY7" fmla="*/ 1319 h 10629"/>
                <a:gd name="connsiteX8" fmla="*/ 667 w 10000"/>
                <a:gd name="connsiteY8" fmla="*/ 5112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667 w 10000"/>
                <a:gd name="connsiteY8" fmla="*/ 5112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1472 w 10000"/>
                <a:gd name="connsiteY8" fmla="*/ 4693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1472 w 10000"/>
                <a:gd name="connsiteY8" fmla="*/ 4693 h 10629"/>
                <a:gd name="connsiteX9" fmla="*/ 503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7537 w 9537"/>
                <a:gd name="connsiteY0" fmla="*/ 3388 h 10629"/>
                <a:gd name="connsiteX1" fmla="*/ 6870 w 9537"/>
                <a:gd name="connsiteY1" fmla="*/ 3388 h 10629"/>
                <a:gd name="connsiteX2" fmla="*/ 5870 w 9537"/>
                <a:gd name="connsiteY2" fmla="*/ 2009 h 10629"/>
                <a:gd name="connsiteX3" fmla="*/ 5204 w 9537"/>
                <a:gd name="connsiteY3" fmla="*/ 629 h 10629"/>
                <a:gd name="connsiteX4" fmla="*/ 4870 w 9537"/>
                <a:gd name="connsiteY4" fmla="*/ 629 h 10629"/>
                <a:gd name="connsiteX5" fmla="*/ 4568 w 9537"/>
                <a:gd name="connsiteY5" fmla="*/ 0 h 10629"/>
                <a:gd name="connsiteX6" fmla="*/ 3204 w 9537"/>
                <a:gd name="connsiteY6" fmla="*/ 629 h 10629"/>
                <a:gd name="connsiteX7" fmla="*/ 1040 w 9537"/>
                <a:gd name="connsiteY7" fmla="*/ 1319 h 10629"/>
                <a:gd name="connsiteX8" fmla="*/ 1009 w 9537"/>
                <a:gd name="connsiteY8" fmla="*/ 4693 h 10629"/>
                <a:gd name="connsiteX9" fmla="*/ 40 w 9537"/>
                <a:gd name="connsiteY9" fmla="*/ 5457 h 10629"/>
                <a:gd name="connsiteX10" fmla="*/ 141 w 9537"/>
                <a:gd name="connsiteY10" fmla="*/ 8560 h 10629"/>
                <a:gd name="connsiteX11" fmla="*/ 204 w 9537"/>
                <a:gd name="connsiteY11" fmla="*/ 9939 h 10629"/>
                <a:gd name="connsiteX12" fmla="*/ 537 w 9537"/>
                <a:gd name="connsiteY12" fmla="*/ 10629 h 10629"/>
                <a:gd name="connsiteX13" fmla="*/ 1537 w 9537"/>
                <a:gd name="connsiteY13" fmla="*/ 10629 h 10629"/>
                <a:gd name="connsiteX14" fmla="*/ 3204 w 9537"/>
                <a:gd name="connsiteY14" fmla="*/ 9595 h 10629"/>
                <a:gd name="connsiteX15" fmla="*/ 4537 w 9537"/>
                <a:gd name="connsiteY15" fmla="*/ 9595 h 10629"/>
                <a:gd name="connsiteX16" fmla="*/ 7204 w 9537"/>
                <a:gd name="connsiteY16" fmla="*/ 7181 h 10629"/>
                <a:gd name="connsiteX17" fmla="*/ 9537 w 9537"/>
                <a:gd name="connsiteY17" fmla="*/ 5457 h 10629"/>
                <a:gd name="connsiteX18" fmla="*/ 7870 w 9537"/>
                <a:gd name="connsiteY18" fmla="*/ 4767 h 10629"/>
                <a:gd name="connsiteX19" fmla="*/ 7537 w 9537"/>
                <a:gd name="connsiteY19" fmla="*/ 3388 h 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37" h="10629">
                  <a:moveTo>
                    <a:pt x="7537" y="3388"/>
                  </a:moveTo>
                  <a:lnTo>
                    <a:pt x="6870" y="3388"/>
                  </a:lnTo>
                  <a:lnTo>
                    <a:pt x="5870" y="2009"/>
                  </a:lnTo>
                  <a:lnTo>
                    <a:pt x="5204" y="629"/>
                  </a:lnTo>
                  <a:lnTo>
                    <a:pt x="4870" y="629"/>
                  </a:lnTo>
                  <a:lnTo>
                    <a:pt x="4568" y="0"/>
                  </a:lnTo>
                  <a:lnTo>
                    <a:pt x="3204" y="629"/>
                  </a:lnTo>
                  <a:lnTo>
                    <a:pt x="1040" y="1319"/>
                  </a:lnTo>
                  <a:cubicBezTo>
                    <a:pt x="1030" y="2444"/>
                    <a:pt x="1019" y="3568"/>
                    <a:pt x="1009" y="4693"/>
                  </a:cubicBezTo>
                  <a:lnTo>
                    <a:pt x="40" y="5457"/>
                  </a:lnTo>
                  <a:cubicBezTo>
                    <a:pt x="-128" y="6491"/>
                    <a:pt x="309" y="7526"/>
                    <a:pt x="141" y="8560"/>
                  </a:cubicBezTo>
                  <a:cubicBezTo>
                    <a:pt x="162" y="9020"/>
                    <a:pt x="183" y="9479"/>
                    <a:pt x="204" y="9939"/>
                  </a:cubicBezTo>
                  <a:lnTo>
                    <a:pt x="537" y="10629"/>
                  </a:lnTo>
                  <a:lnTo>
                    <a:pt x="1537" y="10629"/>
                  </a:lnTo>
                  <a:lnTo>
                    <a:pt x="3204" y="9595"/>
                  </a:lnTo>
                  <a:lnTo>
                    <a:pt x="4537" y="9595"/>
                  </a:lnTo>
                  <a:lnTo>
                    <a:pt x="7204" y="7181"/>
                  </a:lnTo>
                  <a:lnTo>
                    <a:pt x="9537" y="5457"/>
                  </a:lnTo>
                  <a:lnTo>
                    <a:pt x="7870" y="4767"/>
                  </a:lnTo>
                  <a:lnTo>
                    <a:pt x="7537" y="3388"/>
                  </a:lnTo>
                  <a:close/>
                </a:path>
              </a:pathLst>
            </a:custGeom>
            <a:grpFill/>
            <a:ln w="6350">
              <a:solidFill>
                <a:schemeClr val="bg2">
                  <a:lumMod val="75000"/>
                </a:schemeClr>
              </a:solidFill>
              <a:round/>
              <a:headEnd/>
              <a:tailEnd/>
            </a:ln>
          </p:spPr>
          <p:txBody>
            <a:bodyPr/>
            <a:lstStyle/>
            <a:p>
              <a:endParaRPr lang="en-GB"/>
            </a:p>
          </p:txBody>
        </p:sp>
        <p:sp>
          <p:nvSpPr>
            <p:cNvPr id="68" name="Freeform 376">
              <a:extLst>
                <a:ext uri="{FF2B5EF4-FFF2-40B4-BE49-F238E27FC236}">
                  <a16:creationId xmlns:a16="http://schemas.microsoft.com/office/drawing/2014/main" id="{664DC404-64F3-B2D3-8811-0E4EBB385CD3}"/>
                </a:ext>
              </a:extLst>
            </p:cNvPr>
            <p:cNvSpPr>
              <a:spLocks/>
            </p:cNvSpPr>
            <p:nvPr/>
          </p:nvSpPr>
          <p:spPr bwMode="auto">
            <a:xfrm>
              <a:off x="4579940" y="4825468"/>
              <a:ext cx="298450" cy="298450"/>
            </a:xfrm>
            <a:custGeom>
              <a:avLst/>
              <a:gdLst>
                <a:gd name="T0" fmla="*/ 2147483646 w 38"/>
                <a:gd name="T1" fmla="*/ 2147483646 h 38"/>
                <a:gd name="T2" fmla="*/ 2147483646 w 38"/>
                <a:gd name="T3" fmla="*/ 2147483646 h 38"/>
                <a:gd name="T4" fmla="*/ 2147483646 w 38"/>
                <a:gd name="T5" fmla="*/ 2147483646 h 38"/>
                <a:gd name="T6" fmla="*/ 2147483646 w 38"/>
                <a:gd name="T7" fmla="*/ 2147483646 h 38"/>
                <a:gd name="T8" fmla="*/ 2147483646 w 38"/>
                <a:gd name="T9" fmla="*/ 2147483646 h 38"/>
                <a:gd name="T10" fmla="*/ 2147483646 w 38"/>
                <a:gd name="T11" fmla="*/ 2147483646 h 38"/>
                <a:gd name="T12" fmla="*/ 2147483646 w 38"/>
                <a:gd name="T13" fmla="*/ 2147483646 h 38"/>
                <a:gd name="T14" fmla="*/ 2147483646 w 38"/>
                <a:gd name="T15" fmla="*/ 2147483646 h 38"/>
                <a:gd name="T16" fmla="*/ 2147483646 w 38"/>
                <a:gd name="T17" fmla="*/ 2147483646 h 38"/>
                <a:gd name="T18" fmla="*/ 2147483646 w 38"/>
                <a:gd name="T19" fmla="*/ 2147483646 h 38"/>
                <a:gd name="T20" fmla="*/ 2147483646 w 38"/>
                <a:gd name="T21" fmla="*/ 2147483646 h 38"/>
                <a:gd name="T22" fmla="*/ 2147483646 w 38"/>
                <a:gd name="T23" fmla="*/ 2147483646 h 38"/>
                <a:gd name="T24" fmla="*/ 2147483646 w 38"/>
                <a:gd name="T25" fmla="*/ 2147483646 h 38"/>
                <a:gd name="T26" fmla="*/ 2147483646 w 38"/>
                <a:gd name="T27" fmla="*/ 2147483646 h 38"/>
                <a:gd name="T28" fmla="*/ 2147483646 w 38"/>
                <a:gd name="T29" fmla="*/ 2147483646 h 38"/>
                <a:gd name="T30" fmla="*/ 2147483646 w 38"/>
                <a:gd name="T31" fmla="*/ 2147483646 h 38"/>
                <a:gd name="T32" fmla="*/ 2147483646 w 38"/>
                <a:gd name="T33" fmla="*/ 0 h 38"/>
                <a:gd name="T34" fmla="*/ 2147483646 w 38"/>
                <a:gd name="T35" fmla="*/ 0 h 38"/>
                <a:gd name="T36" fmla="*/ 2147483646 w 38"/>
                <a:gd name="T37" fmla="*/ 2147483646 h 38"/>
                <a:gd name="T38" fmla="*/ 2147483646 w 38"/>
                <a:gd name="T39" fmla="*/ 2147483646 h 38"/>
                <a:gd name="T40" fmla="*/ 2147483646 w 38"/>
                <a:gd name="T41" fmla="*/ 2147483646 h 38"/>
                <a:gd name="T42" fmla="*/ 0 w 38"/>
                <a:gd name="T43" fmla="*/ 2147483646 h 38"/>
                <a:gd name="T44" fmla="*/ 0 w 38"/>
                <a:gd name="T45" fmla="*/ 2147483646 h 38"/>
                <a:gd name="T46" fmla="*/ 2147483646 w 38"/>
                <a:gd name="T47" fmla="*/ 2147483646 h 38"/>
                <a:gd name="T48" fmla="*/ 2147483646 w 38"/>
                <a:gd name="T49" fmla="*/ 2147483646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grpFill/>
            <a:ln w="6350">
              <a:solidFill>
                <a:schemeClr val="bg2">
                  <a:lumMod val="75000"/>
                </a:schemeClr>
              </a:solidFill>
              <a:round/>
              <a:headEnd/>
              <a:tailEnd/>
            </a:ln>
          </p:spPr>
          <p:txBody>
            <a:bodyPr/>
            <a:lstStyle/>
            <a:p>
              <a:endParaRPr lang="en-GB"/>
            </a:p>
          </p:txBody>
        </p:sp>
        <p:sp>
          <p:nvSpPr>
            <p:cNvPr id="69" name="Freeform 382">
              <a:extLst>
                <a:ext uri="{FF2B5EF4-FFF2-40B4-BE49-F238E27FC236}">
                  <a16:creationId xmlns:a16="http://schemas.microsoft.com/office/drawing/2014/main" id="{792283C4-A84C-80D9-BD60-971142F5D6E1}"/>
                </a:ext>
              </a:extLst>
            </p:cNvPr>
            <p:cNvSpPr>
              <a:spLocks/>
            </p:cNvSpPr>
            <p:nvPr/>
          </p:nvSpPr>
          <p:spPr bwMode="auto">
            <a:xfrm>
              <a:off x="4183993" y="4283049"/>
              <a:ext cx="187325" cy="141287"/>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2147483646 w 144"/>
                <a:gd name="T39" fmla="*/ 2147483646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grpFill/>
            <a:ln w="6350">
              <a:solidFill>
                <a:schemeClr val="bg2">
                  <a:lumMod val="75000"/>
                </a:schemeClr>
              </a:solidFill>
              <a:round/>
              <a:headEnd/>
              <a:tailEnd/>
            </a:ln>
          </p:spPr>
          <p:txBody>
            <a:bodyPr/>
            <a:lstStyle/>
            <a:p>
              <a:endParaRPr lang="en-GB"/>
            </a:p>
          </p:txBody>
        </p:sp>
        <p:sp>
          <p:nvSpPr>
            <p:cNvPr id="70" name="Freeform 383">
              <a:extLst>
                <a:ext uri="{FF2B5EF4-FFF2-40B4-BE49-F238E27FC236}">
                  <a16:creationId xmlns:a16="http://schemas.microsoft.com/office/drawing/2014/main" id="{43FB2482-A5DE-4E23-2152-DE91C73BD3CA}"/>
                </a:ext>
              </a:extLst>
            </p:cNvPr>
            <p:cNvSpPr>
              <a:spLocks/>
            </p:cNvSpPr>
            <p:nvPr/>
          </p:nvSpPr>
          <p:spPr bwMode="auto">
            <a:xfrm>
              <a:off x="4183993" y="4283049"/>
              <a:ext cx="187325" cy="141287"/>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grpFill/>
            <a:ln w="6350">
              <a:solidFill>
                <a:schemeClr val="bg2">
                  <a:lumMod val="75000"/>
                </a:schemeClr>
              </a:solidFill>
              <a:round/>
              <a:headEnd/>
              <a:tailEnd/>
            </a:ln>
          </p:spPr>
          <p:txBody>
            <a:bodyPr/>
            <a:lstStyle/>
            <a:p>
              <a:endParaRPr lang="en-GB"/>
            </a:p>
          </p:txBody>
        </p:sp>
        <p:sp>
          <p:nvSpPr>
            <p:cNvPr id="71" name="Freeform 384">
              <a:extLst>
                <a:ext uri="{FF2B5EF4-FFF2-40B4-BE49-F238E27FC236}">
                  <a16:creationId xmlns:a16="http://schemas.microsoft.com/office/drawing/2014/main" id="{A5E5F330-DCD1-3596-5362-BCE5238CDCFC}"/>
                </a:ext>
              </a:extLst>
            </p:cNvPr>
            <p:cNvSpPr>
              <a:spLocks/>
            </p:cNvSpPr>
            <p:nvPr/>
          </p:nvSpPr>
          <p:spPr bwMode="auto">
            <a:xfrm>
              <a:off x="4307818" y="4386236"/>
              <a:ext cx="23812" cy="6350"/>
            </a:xfrm>
            <a:custGeom>
              <a:avLst/>
              <a:gdLst>
                <a:gd name="T0" fmla="*/ 0 w 18"/>
                <a:gd name="T1" fmla="*/ 2147483646 h 6"/>
                <a:gd name="T2" fmla="*/ 2147483646 w 18"/>
                <a:gd name="T3" fmla="*/ 2147483646 h 6"/>
                <a:gd name="T4" fmla="*/ 2147483646 w 18"/>
                <a:gd name="T5" fmla="*/ 0 h 6"/>
                <a:gd name="T6" fmla="*/ 0 w 18"/>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grpFill/>
            <a:ln w="6350">
              <a:solidFill>
                <a:schemeClr val="bg2">
                  <a:lumMod val="75000"/>
                </a:schemeClr>
              </a:solidFill>
              <a:round/>
              <a:headEnd/>
              <a:tailEnd/>
            </a:ln>
          </p:spPr>
          <p:txBody>
            <a:bodyPr/>
            <a:lstStyle/>
            <a:p>
              <a:endParaRPr lang="en-GB"/>
            </a:p>
          </p:txBody>
        </p:sp>
        <p:sp>
          <p:nvSpPr>
            <p:cNvPr id="72" name="Freeform 385">
              <a:extLst>
                <a:ext uri="{FF2B5EF4-FFF2-40B4-BE49-F238E27FC236}">
                  <a16:creationId xmlns:a16="http://schemas.microsoft.com/office/drawing/2014/main" id="{0B47E91F-824A-9A13-D058-93D490141307}"/>
                </a:ext>
              </a:extLst>
            </p:cNvPr>
            <p:cNvSpPr>
              <a:spLocks/>
            </p:cNvSpPr>
            <p:nvPr/>
          </p:nvSpPr>
          <p:spPr bwMode="auto">
            <a:xfrm>
              <a:off x="4307818" y="4386236"/>
              <a:ext cx="23812" cy="6350"/>
            </a:xfrm>
            <a:custGeom>
              <a:avLst/>
              <a:gdLst>
                <a:gd name="T0" fmla="*/ 0 w 18"/>
                <a:gd name="T1" fmla="*/ 2147483646 h 6"/>
                <a:gd name="T2" fmla="*/ 2147483646 w 18"/>
                <a:gd name="T3" fmla="*/ 2147483646 h 6"/>
                <a:gd name="T4" fmla="*/ 2147483646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grpFill/>
            <a:ln w="6350">
              <a:solidFill>
                <a:schemeClr val="bg2">
                  <a:lumMod val="75000"/>
                </a:schemeClr>
              </a:solidFill>
              <a:round/>
              <a:headEnd/>
              <a:tailEnd/>
            </a:ln>
          </p:spPr>
          <p:txBody>
            <a:bodyPr/>
            <a:lstStyle/>
            <a:p>
              <a:endParaRPr lang="en-GB"/>
            </a:p>
          </p:txBody>
        </p:sp>
        <p:sp>
          <p:nvSpPr>
            <p:cNvPr id="73" name="Freeform 386">
              <a:extLst>
                <a:ext uri="{FF2B5EF4-FFF2-40B4-BE49-F238E27FC236}">
                  <a16:creationId xmlns:a16="http://schemas.microsoft.com/office/drawing/2014/main" id="{91A46CF4-A92B-E8A6-75FA-F59C50A9EB92}"/>
                </a:ext>
              </a:extLst>
            </p:cNvPr>
            <p:cNvSpPr>
              <a:spLocks/>
            </p:cNvSpPr>
            <p:nvPr/>
          </p:nvSpPr>
          <p:spPr bwMode="auto">
            <a:xfrm>
              <a:off x="4230030" y="4392586"/>
              <a:ext cx="101600" cy="131763"/>
            </a:xfrm>
            <a:custGeom>
              <a:avLst/>
              <a:gdLst>
                <a:gd name="T0" fmla="*/ 2147483646 w 78"/>
                <a:gd name="T1" fmla="*/ 2147483646 h 102"/>
                <a:gd name="T2" fmla="*/ 2147483646 w 78"/>
                <a:gd name="T3" fmla="*/ 0 h 102"/>
                <a:gd name="T4" fmla="*/ 2147483646 w 78"/>
                <a:gd name="T5" fmla="*/ 0 h 102"/>
                <a:gd name="T6" fmla="*/ 2147483646 w 78"/>
                <a:gd name="T7" fmla="*/ 0 h 102"/>
                <a:gd name="T8" fmla="*/ 0 w 78"/>
                <a:gd name="T9" fmla="*/ 2147483646 h 102"/>
                <a:gd name="T10" fmla="*/ 2147483646 w 78"/>
                <a:gd name="T11" fmla="*/ 2147483646 h 102"/>
                <a:gd name="T12" fmla="*/ 0 w 78"/>
                <a:gd name="T13" fmla="*/ 2147483646 h 102"/>
                <a:gd name="T14" fmla="*/ 0 w 78"/>
                <a:gd name="T15" fmla="*/ 2147483646 h 102"/>
                <a:gd name="T16" fmla="*/ 2147483646 w 78"/>
                <a:gd name="T17" fmla="*/ 2147483646 h 102"/>
                <a:gd name="T18" fmla="*/ 2147483646 w 78"/>
                <a:gd name="T19" fmla="*/ 2147483646 h 102"/>
                <a:gd name="T20" fmla="*/ 2147483646 w 78"/>
                <a:gd name="T21" fmla="*/ 2147483646 h 102"/>
                <a:gd name="T22" fmla="*/ 2147483646 w 78"/>
                <a:gd name="T23" fmla="*/ 2147483646 h 102"/>
                <a:gd name="T24" fmla="*/ 2147483646 w 78"/>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chemeClr val="bg2"/>
            </a:solidFill>
            <a:ln w="6350">
              <a:solidFill>
                <a:schemeClr val="bg2">
                  <a:lumMod val="75000"/>
                </a:schemeClr>
              </a:solidFill>
              <a:round/>
              <a:headEnd/>
              <a:tailEnd/>
            </a:ln>
          </p:spPr>
          <p:txBody>
            <a:bodyPr/>
            <a:lstStyle/>
            <a:p>
              <a:endParaRPr lang="en-GB"/>
            </a:p>
          </p:txBody>
        </p:sp>
        <p:sp>
          <p:nvSpPr>
            <p:cNvPr id="74" name="Freeform 387">
              <a:extLst>
                <a:ext uri="{FF2B5EF4-FFF2-40B4-BE49-F238E27FC236}">
                  <a16:creationId xmlns:a16="http://schemas.microsoft.com/office/drawing/2014/main" id="{0C84B779-25F0-BCDB-9C21-9E68C7CC0B1B}"/>
                </a:ext>
              </a:extLst>
            </p:cNvPr>
            <p:cNvSpPr>
              <a:spLocks/>
            </p:cNvSpPr>
            <p:nvPr/>
          </p:nvSpPr>
          <p:spPr bwMode="auto">
            <a:xfrm>
              <a:off x="4383140" y="4291533"/>
              <a:ext cx="296862" cy="266700"/>
            </a:xfrm>
            <a:custGeom>
              <a:avLst/>
              <a:gdLst>
                <a:gd name="T0" fmla="*/ 2147483646 w 228"/>
                <a:gd name="T1" fmla="*/ 2147483646 h 205"/>
                <a:gd name="T2" fmla="*/ 2147483646 w 228"/>
                <a:gd name="T3" fmla="*/ 2147483646 h 205"/>
                <a:gd name="T4" fmla="*/ 2147483646 w 228"/>
                <a:gd name="T5" fmla="*/ 2147483646 h 205"/>
                <a:gd name="T6" fmla="*/ 2147483646 w 228"/>
                <a:gd name="T7" fmla="*/ 2147483646 h 205"/>
                <a:gd name="T8" fmla="*/ 2147483646 w 228"/>
                <a:gd name="T9" fmla="*/ 2147483646 h 205"/>
                <a:gd name="T10" fmla="*/ 2147483646 w 228"/>
                <a:gd name="T11" fmla="*/ 2147483646 h 205"/>
                <a:gd name="T12" fmla="*/ 2147483646 w 228"/>
                <a:gd name="T13" fmla="*/ 2147483646 h 205"/>
                <a:gd name="T14" fmla="*/ 2147483646 w 228"/>
                <a:gd name="T15" fmla="*/ 2147483646 h 205"/>
                <a:gd name="T16" fmla="*/ 2147483646 w 228"/>
                <a:gd name="T17" fmla="*/ 2147483646 h 205"/>
                <a:gd name="T18" fmla="*/ 2147483646 w 228"/>
                <a:gd name="T19" fmla="*/ 0 h 205"/>
                <a:gd name="T20" fmla="*/ 2147483646 w 228"/>
                <a:gd name="T21" fmla="*/ 2147483646 h 205"/>
                <a:gd name="T22" fmla="*/ 2147483646 w 228"/>
                <a:gd name="T23" fmla="*/ 2147483646 h 205"/>
                <a:gd name="T24" fmla="*/ 2147483646 w 228"/>
                <a:gd name="T25" fmla="*/ 2147483646 h 205"/>
                <a:gd name="T26" fmla="*/ 2147483646 w 228"/>
                <a:gd name="T27" fmla="*/ 2147483646 h 205"/>
                <a:gd name="T28" fmla="*/ 2147483646 w 228"/>
                <a:gd name="T29" fmla="*/ 2147483646 h 205"/>
                <a:gd name="T30" fmla="*/ 2147483646 w 228"/>
                <a:gd name="T31" fmla="*/ 2147483646 h 205"/>
                <a:gd name="T32" fmla="*/ 2147483646 w 228"/>
                <a:gd name="T33" fmla="*/ 2147483646 h 205"/>
                <a:gd name="T34" fmla="*/ 2147483646 w 228"/>
                <a:gd name="T35" fmla="*/ 2147483646 h 205"/>
                <a:gd name="T36" fmla="*/ 2147483646 w 228"/>
                <a:gd name="T37" fmla="*/ 2147483646 h 205"/>
                <a:gd name="T38" fmla="*/ 0 w 228"/>
                <a:gd name="T39" fmla="*/ 2147483646 h 205"/>
                <a:gd name="T40" fmla="*/ 0 w 228"/>
                <a:gd name="T41" fmla="*/ 2147483646 h 205"/>
                <a:gd name="T42" fmla="*/ 2147483646 w 228"/>
                <a:gd name="T43" fmla="*/ 2147483646 h 205"/>
                <a:gd name="T44" fmla="*/ 2147483646 w 228"/>
                <a:gd name="T45" fmla="*/ 2147483646 h 205"/>
                <a:gd name="T46" fmla="*/ 2147483646 w 228"/>
                <a:gd name="T47" fmla="*/ 2147483646 h 205"/>
                <a:gd name="T48" fmla="*/ 2147483646 w 228"/>
                <a:gd name="T49" fmla="*/ 2147483646 h 205"/>
                <a:gd name="T50" fmla="*/ 2147483646 w 228"/>
                <a:gd name="T51" fmla="*/ 2147483646 h 205"/>
                <a:gd name="T52" fmla="*/ 2147483646 w 228"/>
                <a:gd name="T53" fmla="*/ 2147483646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chemeClr val="accent5"/>
            </a:solidFill>
            <a:ln w="6350">
              <a:solidFill>
                <a:schemeClr val="bg2">
                  <a:lumMod val="75000"/>
                </a:schemeClr>
              </a:solidFill>
              <a:round/>
              <a:headEnd/>
              <a:tailEnd/>
            </a:ln>
          </p:spPr>
          <p:txBody>
            <a:bodyPr/>
            <a:lstStyle/>
            <a:p>
              <a:endParaRPr lang="en-GB"/>
            </a:p>
          </p:txBody>
        </p:sp>
        <p:sp>
          <p:nvSpPr>
            <p:cNvPr id="75" name="Freeform 393">
              <a:extLst>
                <a:ext uri="{FF2B5EF4-FFF2-40B4-BE49-F238E27FC236}">
                  <a16:creationId xmlns:a16="http://schemas.microsoft.com/office/drawing/2014/main" id="{28D8F563-AA9E-0617-5235-480013C3679C}"/>
                </a:ext>
              </a:extLst>
            </p:cNvPr>
            <p:cNvSpPr>
              <a:spLocks/>
            </p:cNvSpPr>
            <p:nvPr/>
          </p:nvSpPr>
          <p:spPr bwMode="auto">
            <a:xfrm>
              <a:off x="4331630" y="4344961"/>
              <a:ext cx="63500" cy="157163"/>
            </a:xfrm>
            <a:custGeom>
              <a:avLst/>
              <a:gdLst>
                <a:gd name="T0" fmla="*/ 2147483646 w 48"/>
                <a:gd name="T1" fmla="*/ 2147483646 h 120"/>
                <a:gd name="T2" fmla="*/ 2147483646 w 48"/>
                <a:gd name="T3" fmla="*/ 2147483646 h 120"/>
                <a:gd name="T4" fmla="*/ 2147483646 w 48"/>
                <a:gd name="T5" fmla="*/ 2147483646 h 120"/>
                <a:gd name="T6" fmla="*/ 2147483646 w 48"/>
                <a:gd name="T7" fmla="*/ 2147483646 h 120"/>
                <a:gd name="T8" fmla="*/ 2147483646 w 48"/>
                <a:gd name="T9" fmla="*/ 0 h 120"/>
                <a:gd name="T10" fmla="*/ 2147483646 w 48"/>
                <a:gd name="T11" fmla="*/ 2147483646 h 120"/>
                <a:gd name="T12" fmla="*/ 2147483646 w 48"/>
                <a:gd name="T13" fmla="*/ 2147483646 h 120"/>
                <a:gd name="T14" fmla="*/ 0 w 48"/>
                <a:gd name="T15" fmla="*/ 2147483646 h 120"/>
                <a:gd name="T16" fmla="*/ 0 w 48"/>
                <a:gd name="T17" fmla="*/ 2147483646 h 120"/>
                <a:gd name="T18" fmla="*/ 2147483646 w 48"/>
                <a:gd name="T19" fmla="*/ 2147483646 h 120"/>
                <a:gd name="T20" fmla="*/ 2147483646 w 48"/>
                <a:gd name="T21" fmla="*/ 2147483646 h 120"/>
                <a:gd name="T22" fmla="*/ 2147483646 w 48"/>
                <a:gd name="T23" fmla="*/ 2147483646 h 120"/>
                <a:gd name="T24" fmla="*/ 2147483646 w 48"/>
                <a:gd name="T25" fmla="*/ 2147483646 h 120"/>
                <a:gd name="T26" fmla="*/ 2147483646 w 48"/>
                <a:gd name="T27" fmla="*/ 2147483646 h 120"/>
                <a:gd name="T28" fmla="*/ 2147483646 w 48"/>
                <a:gd name="T29" fmla="*/ 2147483646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grpFill/>
            <a:ln w="6350">
              <a:solidFill>
                <a:schemeClr val="bg2">
                  <a:lumMod val="75000"/>
                </a:schemeClr>
              </a:solidFill>
              <a:round/>
              <a:headEnd/>
              <a:tailEnd/>
            </a:ln>
          </p:spPr>
          <p:txBody>
            <a:bodyPr/>
            <a:lstStyle/>
            <a:p>
              <a:endParaRPr lang="en-GB"/>
            </a:p>
          </p:txBody>
        </p:sp>
        <p:sp>
          <p:nvSpPr>
            <p:cNvPr id="76" name="Freeform 394">
              <a:extLst>
                <a:ext uri="{FF2B5EF4-FFF2-40B4-BE49-F238E27FC236}">
                  <a16:creationId xmlns:a16="http://schemas.microsoft.com/office/drawing/2014/main" id="{6FEB7004-9BCB-E823-1256-1A0616CE5577}"/>
                </a:ext>
              </a:extLst>
            </p:cNvPr>
            <p:cNvSpPr>
              <a:spLocks/>
            </p:cNvSpPr>
            <p:nvPr/>
          </p:nvSpPr>
          <p:spPr bwMode="auto">
            <a:xfrm>
              <a:off x="4307818" y="4386236"/>
              <a:ext cx="55562" cy="123825"/>
            </a:xfrm>
            <a:custGeom>
              <a:avLst/>
              <a:gdLst>
                <a:gd name="T0" fmla="*/ 2147483646 w 42"/>
                <a:gd name="T1" fmla="*/ 2147483646 h 96"/>
                <a:gd name="T2" fmla="*/ 2147483646 w 42"/>
                <a:gd name="T3" fmla="*/ 0 h 96"/>
                <a:gd name="T4" fmla="*/ 2147483646 w 42"/>
                <a:gd name="T5" fmla="*/ 2147483646 h 96"/>
                <a:gd name="T6" fmla="*/ 0 w 42"/>
                <a:gd name="T7" fmla="*/ 2147483646 h 96"/>
                <a:gd name="T8" fmla="*/ 0 w 42"/>
                <a:gd name="T9" fmla="*/ 2147483646 h 96"/>
                <a:gd name="T10" fmla="*/ 0 w 42"/>
                <a:gd name="T11" fmla="*/ 2147483646 h 96"/>
                <a:gd name="T12" fmla="*/ 2147483646 w 42"/>
                <a:gd name="T13" fmla="*/ 2147483646 h 96"/>
                <a:gd name="T14" fmla="*/ 2147483646 w 42"/>
                <a:gd name="T15" fmla="*/ 2147483646 h 96"/>
                <a:gd name="T16" fmla="*/ 2147483646 w 42"/>
                <a:gd name="T17" fmla="*/ 2147483646 h 96"/>
                <a:gd name="T18" fmla="*/ 2147483646 w 42"/>
                <a:gd name="T19" fmla="*/ 214748364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grpFill/>
            <a:ln w="6350">
              <a:solidFill>
                <a:schemeClr val="bg2">
                  <a:lumMod val="75000"/>
                </a:schemeClr>
              </a:solidFill>
              <a:round/>
              <a:headEnd/>
              <a:tailEnd/>
            </a:ln>
          </p:spPr>
          <p:txBody>
            <a:bodyPr/>
            <a:lstStyle/>
            <a:p>
              <a:endParaRPr lang="en-GB"/>
            </a:p>
          </p:txBody>
        </p:sp>
        <p:sp>
          <p:nvSpPr>
            <p:cNvPr id="77" name="Freeform 395">
              <a:extLst>
                <a:ext uri="{FF2B5EF4-FFF2-40B4-BE49-F238E27FC236}">
                  <a16:creationId xmlns:a16="http://schemas.microsoft.com/office/drawing/2014/main" id="{41799C9A-4174-D961-2EA5-9A1971A35AE3}"/>
                </a:ext>
              </a:extLst>
            </p:cNvPr>
            <p:cNvSpPr>
              <a:spLocks/>
            </p:cNvSpPr>
            <p:nvPr/>
          </p:nvSpPr>
          <p:spPr bwMode="auto">
            <a:xfrm>
              <a:off x="4579991" y="5102223"/>
              <a:ext cx="320675" cy="325438"/>
            </a:xfrm>
            <a:custGeom>
              <a:avLst/>
              <a:gdLst>
                <a:gd name="T0" fmla="*/ 2147483646 w 246"/>
                <a:gd name="T1" fmla="*/ 2147483646 h 252"/>
                <a:gd name="T2" fmla="*/ 2147483646 w 246"/>
                <a:gd name="T3" fmla="*/ 2147483646 h 252"/>
                <a:gd name="T4" fmla="*/ 2147483646 w 246"/>
                <a:gd name="T5" fmla="*/ 2147483646 h 252"/>
                <a:gd name="T6" fmla="*/ 2147483646 w 246"/>
                <a:gd name="T7" fmla="*/ 2147483646 h 252"/>
                <a:gd name="T8" fmla="*/ 2147483646 w 246"/>
                <a:gd name="T9" fmla="*/ 2147483646 h 252"/>
                <a:gd name="T10" fmla="*/ 2147483646 w 246"/>
                <a:gd name="T11" fmla="*/ 2147483646 h 252"/>
                <a:gd name="T12" fmla="*/ 2147483646 w 246"/>
                <a:gd name="T13" fmla="*/ 2147483646 h 252"/>
                <a:gd name="T14" fmla="*/ 2147483646 w 246"/>
                <a:gd name="T15" fmla="*/ 2147483646 h 252"/>
                <a:gd name="T16" fmla="*/ 2147483646 w 246"/>
                <a:gd name="T17" fmla="*/ 2147483646 h 252"/>
                <a:gd name="T18" fmla="*/ 2147483646 w 246"/>
                <a:gd name="T19" fmla="*/ 2147483646 h 252"/>
                <a:gd name="T20" fmla="*/ 2147483646 w 246"/>
                <a:gd name="T21" fmla="*/ 2147483646 h 252"/>
                <a:gd name="T22" fmla="*/ 2147483646 w 246"/>
                <a:gd name="T23" fmla="*/ 2147483646 h 252"/>
                <a:gd name="T24" fmla="*/ 2147483646 w 246"/>
                <a:gd name="T25" fmla="*/ 2147483646 h 252"/>
                <a:gd name="T26" fmla="*/ 2147483646 w 246"/>
                <a:gd name="T27" fmla="*/ 2147483646 h 252"/>
                <a:gd name="T28" fmla="*/ 2147483646 w 246"/>
                <a:gd name="T29" fmla="*/ 2147483646 h 252"/>
                <a:gd name="T30" fmla="*/ 2147483646 w 246"/>
                <a:gd name="T31" fmla="*/ 2147483646 h 252"/>
                <a:gd name="T32" fmla="*/ 2147483646 w 246"/>
                <a:gd name="T33" fmla="*/ 2147483646 h 252"/>
                <a:gd name="T34" fmla="*/ 2147483646 w 246"/>
                <a:gd name="T35" fmla="*/ 2147483646 h 252"/>
                <a:gd name="T36" fmla="*/ 2147483646 w 246"/>
                <a:gd name="T37" fmla="*/ 2147483646 h 252"/>
                <a:gd name="T38" fmla="*/ 2147483646 w 246"/>
                <a:gd name="T39" fmla="*/ 0 h 252"/>
                <a:gd name="T40" fmla="*/ 2147483646 w 246"/>
                <a:gd name="T41" fmla="*/ 2147483646 h 252"/>
                <a:gd name="T42" fmla="*/ 0 w 246"/>
                <a:gd name="T43" fmla="*/ 2147483646 h 252"/>
                <a:gd name="T44" fmla="*/ 2147483646 w 246"/>
                <a:gd name="T45" fmla="*/ 2147483646 h 252"/>
                <a:gd name="T46" fmla="*/ 2147483646 w 246"/>
                <a:gd name="T47" fmla="*/ 2147483646 h 252"/>
                <a:gd name="T48" fmla="*/ 2147483646 w 246"/>
                <a:gd name="T49" fmla="*/ 2147483646 h 252"/>
                <a:gd name="T50" fmla="*/ 2147483646 w 246"/>
                <a:gd name="T51" fmla="*/ 2147483646 h 252"/>
                <a:gd name="T52" fmla="*/ 2147483646 w 246"/>
                <a:gd name="T53" fmla="*/ 2147483646 h 252"/>
                <a:gd name="T54" fmla="*/ 2147483646 w 246"/>
                <a:gd name="T55" fmla="*/ 21474836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grpFill/>
            <a:ln w="6350">
              <a:solidFill>
                <a:schemeClr val="bg2">
                  <a:lumMod val="75000"/>
                </a:schemeClr>
              </a:solidFill>
              <a:round/>
              <a:headEnd/>
              <a:tailEnd/>
            </a:ln>
          </p:spPr>
          <p:txBody>
            <a:bodyPr/>
            <a:lstStyle/>
            <a:p>
              <a:endParaRPr lang="en-GB"/>
            </a:p>
          </p:txBody>
        </p:sp>
        <p:grpSp>
          <p:nvGrpSpPr>
            <p:cNvPr id="78" name="Group 453">
              <a:extLst>
                <a:ext uri="{FF2B5EF4-FFF2-40B4-BE49-F238E27FC236}">
                  <a16:creationId xmlns:a16="http://schemas.microsoft.com/office/drawing/2014/main" id="{460529B3-6A30-030C-C9B0-219F57BC282B}"/>
                </a:ext>
              </a:extLst>
            </p:cNvPr>
            <p:cNvGrpSpPr>
              <a:grpSpLocks/>
            </p:cNvGrpSpPr>
            <p:nvPr/>
          </p:nvGrpSpPr>
          <p:grpSpPr bwMode="auto">
            <a:xfrm>
              <a:off x="4087351" y="2900361"/>
              <a:ext cx="250825" cy="368300"/>
              <a:chOff x="2201" y="1250"/>
              <a:chExt cx="133" cy="193"/>
            </a:xfrm>
            <a:grpFill/>
          </p:grpSpPr>
          <p:sp>
            <p:nvSpPr>
              <p:cNvPr id="257" name="Freeform 454">
                <a:extLst>
                  <a:ext uri="{FF2B5EF4-FFF2-40B4-BE49-F238E27FC236}">
                    <a16:creationId xmlns:a16="http://schemas.microsoft.com/office/drawing/2014/main" id="{23EB7761-557A-6A05-99A9-F438278E2F2B}"/>
                  </a:ext>
                </a:extLst>
              </p:cNvPr>
              <p:cNvSpPr>
                <a:spLocks/>
              </p:cNvSpPr>
              <p:nvPr/>
            </p:nvSpPr>
            <p:spPr bwMode="auto">
              <a:xfrm>
                <a:off x="2234" y="1250"/>
                <a:ext cx="100" cy="193"/>
              </a:xfrm>
              <a:custGeom>
                <a:avLst/>
                <a:gdLst>
                  <a:gd name="T0" fmla="*/ 2265696 w 24"/>
                  <a:gd name="T1" fmla="*/ 11636360 h 47"/>
                  <a:gd name="T2" fmla="*/ 1548613 w 24"/>
                  <a:gd name="T3" fmla="*/ 10984915 h 47"/>
                  <a:gd name="T4" fmla="*/ 3815242 w 24"/>
                  <a:gd name="T5" fmla="*/ 9628014 h 47"/>
                  <a:gd name="T6" fmla="*/ 3443575 w 24"/>
                  <a:gd name="T7" fmla="*/ 8328599 h 47"/>
                  <a:gd name="T8" fmla="*/ 3008975 w 24"/>
                  <a:gd name="T9" fmla="*/ 7283639 h 47"/>
                  <a:gd name="T10" fmla="*/ 1177883 w 24"/>
                  <a:gd name="T11" fmla="*/ 7283639 h 47"/>
                  <a:gd name="T12" fmla="*/ 1548613 w 24"/>
                  <a:gd name="T13" fmla="*/ 5335900 h 47"/>
                  <a:gd name="T14" fmla="*/ 371667 w 24"/>
                  <a:gd name="T15" fmla="*/ 5983953 h 47"/>
                  <a:gd name="T16" fmla="*/ 0 w 24"/>
                  <a:gd name="T17" fmla="*/ 4290936 h 47"/>
                  <a:gd name="T18" fmla="*/ 0 w 24"/>
                  <a:gd name="T19" fmla="*/ 2675083 h 47"/>
                  <a:gd name="T20" fmla="*/ 371667 w 24"/>
                  <a:gd name="T21" fmla="*/ 1299416 h 47"/>
                  <a:gd name="T22" fmla="*/ 1920279 w 24"/>
                  <a:gd name="T23" fmla="*/ 0 h 47"/>
                  <a:gd name="T24" fmla="*/ 3008975 w 24"/>
                  <a:gd name="T25" fmla="*/ 316438 h 47"/>
                  <a:gd name="T26" fmla="*/ 2637292 w 24"/>
                  <a:gd name="T27" fmla="*/ 2028208 h 47"/>
                  <a:gd name="T28" fmla="*/ 4907846 w 24"/>
                  <a:gd name="T29" fmla="*/ 2028208 h 47"/>
                  <a:gd name="T30" fmla="*/ 4185992 w 24"/>
                  <a:gd name="T31" fmla="*/ 3644078 h 47"/>
                  <a:gd name="T32" fmla="*/ 3443575 w 24"/>
                  <a:gd name="T33" fmla="*/ 5019458 h 47"/>
                  <a:gd name="T34" fmla="*/ 4907846 w 24"/>
                  <a:gd name="T35" fmla="*/ 5652403 h 47"/>
                  <a:gd name="T36" fmla="*/ 6452554 w 24"/>
                  <a:gd name="T37" fmla="*/ 8012161 h 47"/>
                  <a:gd name="T38" fmla="*/ 7174704 w 24"/>
                  <a:gd name="T39" fmla="*/ 9628014 h 47"/>
                  <a:gd name="T40" fmla="*/ 7174704 w 24"/>
                  <a:gd name="T41" fmla="*/ 10591397 h 47"/>
                  <a:gd name="T42" fmla="*/ 8723388 w 24"/>
                  <a:gd name="T43" fmla="*/ 10591397 h 47"/>
                  <a:gd name="T44" fmla="*/ 8351425 w 24"/>
                  <a:gd name="T45" fmla="*/ 12936043 h 47"/>
                  <a:gd name="T46" fmla="*/ 9094983 w 24"/>
                  <a:gd name="T47" fmla="*/ 13252214 h 47"/>
                  <a:gd name="T48" fmla="*/ 6452554 w 24"/>
                  <a:gd name="T49" fmla="*/ 14312535 h 47"/>
                  <a:gd name="T50" fmla="*/ 4185992 w 24"/>
                  <a:gd name="T51" fmla="*/ 14628977 h 47"/>
                  <a:gd name="T52" fmla="*/ 3008975 w 24"/>
                  <a:gd name="T53" fmla="*/ 14963980 h 47"/>
                  <a:gd name="T54" fmla="*/ 1548613 w 24"/>
                  <a:gd name="T55" fmla="*/ 14963980 h 47"/>
                  <a:gd name="T56" fmla="*/ 371667 w 24"/>
                  <a:gd name="T57" fmla="*/ 15280422 h 47"/>
                  <a:gd name="T58" fmla="*/ 1920279 w 24"/>
                  <a:gd name="T59" fmla="*/ 13899088 h 47"/>
                  <a:gd name="T60" fmla="*/ 2265696 w 24"/>
                  <a:gd name="T61" fmla="*/ 12619535 h 47"/>
                  <a:gd name="T62" fmla="*/ 1177883 w 24"/>
                  <a:gd name="T63" fmla="*/ 1228433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6350">
                <a:solidFill>
                  <a:schemeClr val="bg2">
                    <a:lumMod val="75000"/>
                  </a:schemeClr>
                </a:solidFill>
                <a:round/>
                <a:headEnd/>
                <a:tailEnd/>
              </a:ln>
            </p:spPr>
            <p:txBody>
              <a:bodyPr/>
              <a:lstStyle/>
              <a:p>
                <a:endParaRPr lang="en-GB"/>
              </a:p>
            </p:txBody>
          </p:sp>
          <p:sp>
            <p:nvSpPr>
              <p:cNvPr id="258" name="Freeform 455">
                <a:extLst>
                  <a:ext uri="{FF2B5EF4-FFF2-40B4-BE49-F238E27FC236}">
                    <a16:creationId xmlns:a16="http://schemas.microsoft.com/office/drawing/2014/main" id="{D755683C-2251-8E49-99AF-226DB43B0C1E}"/>
                  </a:ext>
                </a:extLst>
              </p:cNvPr>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grpFill/>
              <a:ln w="6350" cap="flat" cmpd="sng">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79" name="Freeform 297">
              <a:extLst>
                <a:ext uri="{FF2B5EF4-FFF2-40B4-BE49-F238E27FC236}">
                  <a16:creationId xmlns:a16="http://schemas.microsoft.com/office/drawing/2014/main" id="{F60E0E69-2EF5-C31C-51AB-258F0C74B73B}"/>
                </a:ext>
              </a:extLst>
            </p:cNvPr>
            <p:cNvSpPr>
              <a:spLocks/>
            </p:cNvSpPr>
            <p:nvPr/>
          </p:nvSpPr>
          <p:spPr bwMode="auto">
            <a:xfrm>
              <a:off x="5770686" y="3657792"/>
              <a:ext cx="361162" cy="274638"/>
            </a:xfrm>
            <a:custGeom>
              <a:avLst/>
              <a:gdLst>
                <a:gd name="T0" fmla="*/ 2147483646 w 10348"/>
                <a:gd name="T1" fmla="*/ 127370832 h 11017"/>
                <a:gd name="T2" fmla="*/ 2147483646 w 10348"/>
                <a:gd name="T3" fmla="*/ 455278234 h 11017"/>
                <a:gd name="T4" fmla="*/ 2147483646 w 10348"/>
                <a:gd name="T5" fmla="*/ 455278234 h 11017"/>
                <a:gd name="T6" fmla="*/ 2147483646 w 10348"/>
                <a:gd name="T7" fmla="*/ 113815526 h 11017"/>
                <a:gd name="T8" fmla="*/ 2147483646 w 10348"/>
                <a:gd name="T9" fmla="*/ 0 h 11017"/>
                <a:gd name="T10" fmla="*/ 2147483646 w 10348"/>
                <a:gd name="T11" fmla="*/ 341462085 h 11017"/>
                <a:gd name="T12" fmla="*/ 2147483646 w 10348"/>
                <a:gd name="T13" fmla="*/ 569480901 h 11017"/>
                <a:gd name="T14" fmla="*/ 2147483646 w 10348"/>
                <a:gd name="T15" fmla="*/ 449081292 h 11017"/>
                <a:gd name="T16" fmla="*/ 2147483646 w 10348"/>
                <a:gd name="T17" fmla="*/ 455278234 h 11017"/>
                <a:gd name="T18" fmla="*/ 2147483646 w 10348"/>
                <a:gd name="T19" fmla="*/ 455278234 h 11017"/>
                <a:gd name="T20" fmla="*/ 2147483646 w 10348"/>
                <a:gd name="T21" fmla="*/ 341462085 h 11017"/>
                <a:gd name="T22" fmla="*/ 2147483646 w 10348"/>
                <a:gd name="T23" fmla="*/ 910942986 h 11017"/>
                <a:gd name="T24" fmla="*/ 2147483646 w 10348"/>
                <a:gd name="T25" fmla="*/ 1138590192 h 11017"/>
                <a:gd name="T26" fmla="*/ 2147483646 w 10348"/>
                <a:gd name="T27" fmla="*/ 1366221220 h 11017"/>
                <a:gd name="T28" fmla="*/ 1666989379 w 10348"/>
                <a:gd name="T29" fmla="*/ 1252405693 h 11017"/>
                <a:gd name="T30" fmla="*/ 785608426 w 10348"/>
                <a:gd name="T31" fmla="*/ 1101813130 h 11017"/>
                <a:gd name="T32" fmla="*/ 487236657 w 10348"/>
                <a:gd name="T33" fmla="*/ 1821886594 h 11017"/>
                <a:gd name="T34" fmla="*/ 476265638 w 10348"/>
                <a:gd name="T35" fmla="*/ 2147483646 h 11017"/>
                <a:gd name="T36" fmla="*/ 0 w 10348"/>
                <a:gd name="T37" fmla="*/ 2147483646 h 11017"/>
                <a:gd name="T38" fmla="*/ 1094910263 w 10348"/>
                <a:gd name="T39" fmla="*/ 2147483646 h 11017"/>
                <a:gd name="T40" fmla="*/ 1071648001 w 10348"/>
                <a:gd name="T41" fmla="*/ 2147483646 h 11017"/>
                <a:gd name="T42" fmla="*/ 645991505 w 10348"/>
                <a:gd name="T43" fmla="*/ 2147483646 h 11017"/>
                <a:gd name="T44" fmla="*/ 1868186495 w 10348"/>
                <a:gd name="T45" fmla="*/ 2147483646 h 11017"/>
                <a:gd name="T46" fmla="*/ 2147483646 w 10348"/>
                <a:gd name="T47" fmla="*/ 2147483646 h 11017"/>
                <a:gd name="T48" fmla="*/ 2147483646 w 10348"/>
                <a:gd name="T49" fmla="*/ 2147483646 h 11017"/>
                <a:gd name="T50" fmla="*/ 2147483646 w 10348"/>
                <a:gd name="T51" fmla="*/ 2147483646 h 11017"/>
                <a:gd name="T52" fmla="*/ 2147483646 w 10348"/>
                <a:gd name="T53" fmla="*/ 2147483646 h 11017"/>
                <a:gd name="T54" fmla="*/ 2147483646 w 10348"/>
                <a:gd name="T55" fmla="*/ 2147483646 h 11017"/>
                <a:gd name="T56" fmla="*/ 2147483646 w 10348"/>
                <a:gd name="T57" fmla="*/ 2147483646 h 11017"/>
                <a:gd name="T58" fmla="*/ 2147483646 w 10348"/>
                <a:gd name="T59" fmla="*/ 2147483646 h 11017"/>
                <a:gd name="T60" fmla="*/ 2147483646 w 10348"/>
                <a:gd name="T61" fmla="*/ 2147483646 h 11017"/>
                <a:gd name="T62" fmla="*/ 2147483646 w 10348"/>
                <a:gd name="T63" fmla="*/ 2147483646 h 11017"/>
                <a:gd name="T64" fmla="*/ 2147483646 w 10348"/>
                <a:gd name="T65" fmla="*/ 1910544014 h 11017"/>
                <a:gd name="T66" fmla="*/ 2147483646 w 10348"/>
                <a:gd name="T67" fmla="*/ 1644586688 h 11017"/>
                <a:gd name="T68" fmla="*/ 2147483646 w 10348"/>
                <a:gd name="T69" fmla="*/ 1240012457 h 11017"/>
                <a:gd name="T70" fmla="*/ 2147483646 w 10348"/>
                <a:gd name="T71" fmla="*/ 797127484 h 11017"/>
                <a:gd name="T72" fmla="*/ 2147483646 w 10348"/>
                <a:gd name="T73" fmla="*/ 683311958 h 11017"/>
                <a:gd name="T74" fmla="*/ 2147483646 w 10348"/>
                <a:gd name="T75" fmla="*/ 341462085 h 11017"/>
                <a:gd name="T76" fmla="*/ 2147483646 w 10348"/>
                <a:gd name="T77" fmla="*/ 127370832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connsiteX0" fmla="*/ 9574 w 10557"/>
                <a:gd name="connsiteY0" fmla="*/ 329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8826 w 10557"/>
                <a:gd name="connsiteY35" fmla="*/ 2059 h 11017"/>
                <a:gd name="connsiteX36" fmla="*/ 10557 w 10557"/>
                <a:gd name="connsiteY36" fmla="*/ 1287 h 11017"/>
                <a:gd name="connsiteX37" fmla="*/ 9913 w 10557"/>
                <a:gd name="connsiteY37" fmla="*/ 882 h 11017"/>
                <a:gd name="connsiteX38" fmla="*/ 9574 w 10557"/>
                <a:gd name="connsiteY38" fmla="*/ 329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8826 w 10557"/>
                <a:gd name="connsiteY35" fmla="*/ 2059 h 11017"/>
                <a:gd name="connsiteX36" fmla="*/ 10557 w 10557"/>
                <a:gd name="connsiteY36" fmla="*/ 1287 h 11017"/>
                <a:gd name="connsiteX37" fmla="*/ 9913 w 10557"/>
                <a:gd name="connsiteY37" fmla="*/ 882 h 11017"/>
                <a:gd name="connsiteX38" fmla="*/ 9156 w 10557"/>
                <a:gd name="connsiteY38" fmla="*/ 42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913 w 10557"/>
                <a:gd name="connsiteY37" fmla="*/ 882 h 11017"/>
                <a:gd name="connsiteX38" fmla="*/ 9156 w 10557"/>
                <a:gd name="connsiteY38" fmla="*/ 42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843 w 10557"/>
                <a:gd name="connsiteY37" fmla="*/ 213 h 11017"/>
                <a:gd name="connsiteX38" fmla="*/ 9156 w 10557"/>
                <a:gd name="connsiteY38" fmla="*/ 42 h 11017"/>
                <a:gd name="connsiteX0" fmla="*/ 9156 w 10557"/>
                <a:gd name="connsiteY0" fmla="*/ 42 h 11017"/>
                <a:gd name="connsiteX1" fmla="*/ 8539 w 10557"/>
                <a:gd name="connsiteY1" fmla="*/ 794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843 w 10557"/>
                <a:gd name="connsiteY37" fmla="*/ 213 h 11017"/>
                <a:gd name="connsiteX38" fmla="*/ 9156 w 10557"/>
                <a:gd name="connsiteY38" fmla="*/ 42 h 1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57" h="11017">
                  <a:moveTo>
                    <a:pt x="9156" y="42"/>
                  </a:moveTo>
                  <a:cubicBezTo>
                    <a:pt x="8834" y="324"/>
                    <a:pt x="8739" y="605"/>
                    <a:pt x="8539" y="794"/>
                  </a:cubicBezTo>
                  <a:cubicBezTo>
                    <a:pt x="8339" y="983"/>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078" y="3536"/>
                    <a:pt x="9173" y="3203"/>
                  </a:cubicBezTo>
                  <a:cubicBezTo>
                    <a:pt x="9268" y="2870"/>
                    <a:pt x="9082" y="2569"/>
                    <a:pt x="9313" y="2250"/>
                  </a:cubicBezTo>
                  <a:cubicBezTo>
                    <a:pt x="9544" y="1931"/>
                    <a:pt x="10050" y="1385"/>
                    <a:pt x="10557" y="1287"/>
                  </a:cubicBezTo>
                  <a:lnTo>
                    <a:pt x="9843" y="213"/>
                  </a:lnTo>
                  <a:lnTo>
                    <a:pt x="9156" y="42"/>
                  </a:lnTo>
                  <a:close/>
                </a:path>
              </a:pathLst>
            </a:custGeom>
            <a:grpFill/>
            <a:ln w="6350">
              <a:solidFill>
                <a:schemeClr val="bg2">
                  <a:lumMod val="75000"/>
                </a:schemeClr>
              </a:solidFill>
              <a:round/>
              <a:headEnd/>
              <a:tailEnd/>
            </a:ln>
          </p:spPr>
          <p:txBody>
            <a:bodyPr/>
            <a:lstStyle/>
            <a:p>
              <a:endParaRPr lang="en-GB"/>
            </a:p>
          </p:txBody>
        </p:sp>
        <p:sp>
          <p:nvSpPr>
            <p:cNvPr id="80" name="Freeform 277">
              <a:extLst>
                <a:ext uri="{FF2B5EF4-FFF2-40B4-BE49-F238E27FC236}">
                  <a16:creationId xmlns:a16="http://schemas.microsoft.com/office/drawing/2014/main" id="{BDF614D1-7C9D-A173-6F7E-3BE815B79E25}"/>
                </a:ext>
              </a:extLst>
            </p:cNvPr>
            <p:cNvSpPr>
              <a:spLocks/>
            </p:cNvSpPr>
            <p:nvPr/>
          </p:nvSpPr>
          <p:spPr bwMode="auto">
            <a:xfrm>
              <a:off x="2180034" y="4100512"/>
              <a:ext cx="276225" cy="77787"/>
            </a:xfrm>
            <a:custGeom>
              <a:avLst/>
              <a:gdLst>
                <a:gd name="T0" fmla="*/ 2147483646 w 35"/>
                <a:gd name="T1" fmla="*/ 2147483646 h 10"/>
                <a:gd name="T2" fmla="*/ 2147483646 w 35"/>
                <a:gd name="T3" fmla="*/ 0 h 10"/>
                <a:gd name="T4" fmla="*/ 2147483646 w 35"/>
                <a:gd name="T5" fmla="*/ 0 h 10"/>
                <a:gd name="T6" fmla="*/ 2147483646 w 35"/>
                <a:gd name="T7" fmla="*/ 2147483646 h 10"/>
                <a:gd name="T8" fmla="*/ 2147483646 w 35"/>
                <a:gd name="T9" fmla="*/ 2147483646 h 10"/>
                <a:gd name="T10" fmla="*/ 2147483646 w 35"/>
                <a:gd name="T11" fmla="*/ 2147483646 h 10"/>
                <a:gd name="T12" fmla="*/ 2147483646 w 35"/>
                <a:gd name="T13" fmla="*/ 2147483646 h 10"/>
                <a:gd name="T14" fmla="*/ 2147483646 w 35"/>
                <a:gd name="T15" fmla="*/ 2147483646 h 10"/>
                <a:gd name="T16" fmla="*/ 2147483646 w 35"/>
                <a:gd name="T17" fmla="*/ 2147483646 h 10"/>
                <a:gd name="T18" fmla="*/ 2147483646 w 35"/>
                <a:gd name="T19" fmla="*/ 2147483646 h 10"/>
                <a:gd name="T20" fmla="*/ 2147483646 w 35"/>
                <a:gd name="T21" fmla="*/ 2147483646 h 10"/>
                <a:gd name="T22" fmla="*/ 2147483646 w 35"/>
                <a:gd name="T23" fmla="*/ 2147483646 h 10"/>
                <a:gd name="T24" fmla="*/ 2147483646 w 35"/>
                <a:gd name="T25" fmla="*/ 2147483646 h 10"/>
                <a:gd name="T26" fmla="*/ 2147483646 w 35"/>
                <a:gd name="T27" fmla="*/ 2147483646 h 10"/>
                <a:gd name="T28" fmla="*/ 0 w 35"/>
                <a:gd name="T29" fmla="*/ 2147483646 h 10"/>
                <a:gd name="T30" fmla="*/ 2147483646 w 35"/>
                <a:gd name="T31" fmla="*/ 2147483646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grpFill/>
            <a:ln w="6350">
              <a:solidFill>
                <a:schemeClr val="bg2">
                  <a:lumMod val="75000"/>
                </a:schemeClr>
              </a:solidFill>
              <a:round/>
              <a:headEnd/>
              <a:tailEnd/>
            </a:ln>
          </p:spPr>
          <p:txBody>
            <a:bodyPr/>
            <a:lstStyle/>
            <a:p>
              <a:endParaRPr lang="en-GB"/>
            </a:p>
          </p:txBody>
        </p:sp>
        <p:sp>
          <p:nvSpPr>
            <p:cNvPr id="81" name="Freeform 278">
              <a:extLst>
                <a:ext uri="{FF2B5EF4-FFF2-40B4-BE49-F238E27FC236}">
                  <a16:creationId xmlns:a16="http://schemas.microsoft.com/office/drawing/2014/main" id="{CE163A8B-F15E-3142-E7CE-6ED7D2980A33}"/>
                </a:ext>
              </a:extLst>
            </p:cNvPr>
            <p:cNvSpPr>
              <a:spLocks/>
            </p:cNvSpPr>
            <p:nvPr/>
          </p:nvSpPr>
          <p:spPr bwMode="auto">
            <a:xfrm>
              <a:off x="2456259" y="4186237"/>
              <a:ext cx="171450" cy="47625"/>
            </a:xfrm>
            <a:custGeom>
              <a:avLst/>
              <a:gdLst>
                <a:gd name="T0" fmla="*/ 2147483646 w 132"/>
                <a:gd name="T1" fmla="*/ 0 h 36"/>
                <a:gd name="T2" fmla="*/ 2147483646 w 132"/>
                <a:gd name="T3" fmla="*/ 2147483646 h 36"/>
                <a:gd name="T4" fmla="*/ 0 w 132"/>
                <a:gd name="T5" fmla="*/ 2147483646 h 36"/>
                <a:gd name="T6" fmla="*/ 2147483646 w 132"/>
                <a:gd name="T7" fmla="*/ 2147483646 h 36"/>
                <a:gd name="T8" fmla="*/ 2147483646 w 132"/>
                <a:gd name="T9" fmla="*/ 2147483646 h 36"/>
                <a:gd name="T10" fmla="*/ 2147483646 w 132"/>
                <a:gd name="T11" fmla="*/ 2147483646 h 36"/>
                <a:gd name="T12" fmla="*/ 2147483646 w 132"/>
                <a:gd name="T13" fmla="*/ 2147483646 h 36"/>
                <a:gd name="T14" fmla="*/ 2147483646 w 132"/>
                <a:gd name="T15" fmla="*/ 2147483646 h 36"/>
                <a:gd name="T16" fmla="*/ 2147483646 w 132"/>
                <a:gd name="T17" fmla="*/ 2147483646 h 36"/>
                <a:gd name="T18" fmla="*/ 2147483646 w 132"/>
                <a:gd name="T19" fmla="*/ 0 h 36"/>
                <a:gd name="T20" fmla="*/ 2147483646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grpFill/>
            <a:ln w="6350">
              <a:solidFill>
                <a:schemeClr val="bg2">
                  <a:lumMod val="75000"/>
                </a:schemeClr>
              </a:solidFill>
              <a:round/>
              <a:headEnd/>
              <a:tailEnd/>
            </a:ln>
          </p:spPr>
          <p:txBody>
            <a:bodyPr/>
            <a:lstStyle/>
            <a:p>
              <a:endParaRPr lang="en-GB"/>
            </a:p>
          </p:txBody>
        </p:sp>
        <p:sp>
          <p:nvSpPr>
            <p:cNvPr id="82" name="Freeform 402">
              <a:extLst>
                <a:ext uri="{FF2B5EF4-FFF2-40B4-BE49-F238E27FC236}">
                  <a16:creationId xmlns:a16="http://schemas.microsoft.com/office/drawing/2014/main" id="{169B9E25-23BC-A623-21A4-C36068117A53}"/>
                </a:ext>
              </a:extLst>
            </p:cNvPr>
            <p:cNvSpPr>
              <a:spLocks/>
            </p:cNvSpPr>
            <p:nvPr/>
          </p:nvSpPr>
          <p:spPr bwMode="auto">
            <a:xfrm>
              <a:off x="2243534" y="4444999"/>
              <a:ext cx="141288" cy="60325"/>
            </a:xfrm>
            <a:custGeom>
              <a:avLst/>
              <a:gdLst>
                <a:gd name="T0" fmla="*/ 2147483646 w 18"/>
                <a:gd name="T1" fmla="*/ 2147483646 h 8"/>
                <a:gd name="T2" fmla="*/ 2147483646 w 18"/>
                <a:gd name="T3" fmla="*/ 2147483646 h 8"/>
                <a:gd name="T4" fmla="*/ 2147483646 w 18"/>
                <a:gd name="T5" fmla="*/ 2147483646 h 8"/>
                <a:gd name="T6" fmla="*/ 2147483646 w 18"/>
                <a:gd name="T7" fmla="*/ 0 h 8"/>
                <a:gd name="T8" fmla="*/ 0 w 18"/>
                <a:gd name="T9" fmla="*/ 2147483646 h 8"/>
                <a:gd name="T10" fmla="*/ 2147483646 w 18"/>
                <a:gd name="T11" fmla="*/ 2147483646 h 8"/>
                <a:gd name="T12" fmla="*/ 2147483646 w 18"/>
                <a:gd name="T13" fmla="*/ 2147483646 h 8"/>
                <a:gd name="T14" fmla="*/ 2147483646 w 18"/>
                <a:gd name="T15" fmla="*/ 2147483646 h 8"/>
                <a:gd name="T16" fmla="*/ 2147483646 w 18"/>
                <a:gd name="T17" fmla="*/ 2147483646 h 8"/>
                <a:gd name="T18" fmla="*/ 2147483646 w 18"/>
                <a:gd name="T19" fmla="*/ 2147483646 h 8"/>
                <a:gd name="T20" fmla="*/ 2147483646 w 18"/>
                <a:gd name="T21" fmla="*/ 2147483646 h 8"/>
                <a:gd name="T22" fmla="*/ 2147483646 w 18"/>
                <a:gd name="T23" fmla="*/ 2147483646 h 8"/>
                <a:gd name="T24" fmla="*/ 2147483646 w 18"/>
                <a:gd name="T25" fmla="*/ 214748364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grpFill/>
            <a:ln w="6350">
              <a:solidFill>
                <a:schemeClr val="bg2">
                  <a:lumMod val="75000"/>
                </a:schemeClr>
              </a:solidFill>
              <a:round/>
              <a:headEnd/>
              <a:tailEnd/>
            </a:ln>
          </p:spPr>
          <p:txBody>
            <a:bodyPr/>
            <a:lstStyle/>
            <a:p>
              <a:endParaRPr lang="en-GB"/>
            </a:p>
          </p:txBody>
        </p:sp>
        <p:sp>
          <p:nvSpPr>
            <p:cNvPr id="83" name="Freeform 445">
              <a:extLst>
                <a:ext uri="{FF2B5EF4-FFF2-40B4-BE49-F238E27FC236}">
                  <a16:creationId xmlns:a16="http://schemas.microsoft.com/office/drawing/2014/main" id="{314EC6EC-B36E-545F-55F7-644E33AAD7AD}"/>
                </a:ext>
              </a:extLst>
            </p:cNvPr>
            <p:cNvSpPr>
              <a:spLocks/>
            </p:cNvSpPr>
            <p:nvPr/>
          </p:nvSpPr>
          <p:spPr bwMode="auto">
            <a:xfrm>
              <a:off x="2680097" y="4260849"/>
              <a:ext cx="36512" cy="19050"/>
            </a:xfrm>
            <a:custGeom>
              <a:avLst/>
              <a:gdLst>
                <a:gd name="T0" fmla="*/ 2147483646 w 23"/>
                <a:gd name="T1" fmla="*/ 0 h 18"/>
                <a:gd name="T2" fmla="*/ 2147483646 w 23"/>
                <a:gd name="T3" fmla="*/ 2147483646 h 18"/>
                <a:gd name="T4" fmla="*/ 2147483646 w 23"/>
                <a:gd name="T5" fmla="*/ 2147483646 h 18"/>
                <a:gd name="T6" fmla="*/ 0 w 23"/>
                <a:gd name="T7" fmla="*/ 2147483646 h 18"/>
                <a:gd name="T8" fmla="*/ 2147483646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grpFill/>
            <a:ln w="6350" cap="flat" cmpd="sng">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 name="Freeform: Shape 25">
              <a:extLst>
                <a:ext uri="{FF2B5EF4-FFF2-40B4-BE49-F238E27FC236}">
                  <a16:creationId xmlns:a16="http://schemas.microsoft.com/office/drawing/2014/main" id="{4A81F988-650B-E45C-307B-297D369785A4}"/>
                </a:ext>
              </a:extLst>
            </p:cNvPr>
            <p:cNvSpPr/>
            <p:nvPr/>
          </p:nvSpPr>
          <p:spPr bwMode="auto">
            <a:xfrm>
              <a:off x="1995488" y="4238625"/>
              <a:ext cx="95250" cy="116681"/>
            </a:xfrm>
            <a:custGeom>
              <a:avLst/>
              <a:gdLst>
                <a:gd name="connsiteX0" fmla="*/ 95250 w 95250"/>
                <a:gd name="connsiteY0" fmla="*/ 0 h 116681"/>
                <a:gd name="connsiteX1" fmla="*/ 45243 w 95250"/>
                <a:gd name="connsiteY1" fmla="*/ 11906 h 116681"/>
                <a:gd name="connsiteX2" fmla="*/ 23812 w 95250"/>
                <a:gd name="connsiteY2" fmla="*/ 28575 h 116681"/>
                <a:gd name="connsiteX3" fmla="*/ 42862 w 95250"/>
                <a:gd name="connsiteY3" fmla="*/ 54769 h 116681"/>
                <a:gd name="connsiteX4" fmla="*/ 42862 w 95250"/>
                <a:gd name="connsiteY4" fmla="*/ 54769 h 116681"/>
                <a:gd name="connsiteX5" fmla="*/ 0 w 95250"/>
                <a:gd name="connsiteY5" fmla="*/ 88106 h 116681"/>
                <a:gd name="connsiteX6" fmla="*/ 42862 w 95250"/>
                <a:gd name="connsiteY6" fmla="*/ 116681 h 116681"/>
                <a:gd name="connsiteX7" fmla="*/ 71437 w 95250"/>
                <a:gd name="connsiteY7" fmla="*/ 95250 h 116681"/>
                <a:gd name="connsiteX8" fmla="*/ 85725 w 95250"/>
                <a:gd name="connsiteY8" fmla="*/ 64294 h 116681"/>
                <a:gd name="connsiteX9" fmla="*/ 95250 w 95250"/>
                <a:gd name="connsiteY9" fmla="*/ 0 h 11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116681">
                  <a:moveTo>
                    <a:pt x="95250" y="0"/>
                  </a:moveTo>
                  <a:lnTo>
                    <a:pt x="45243" y="11906"/>
                  </a:lnTo>
                  <a:lnTo>
                    <a:pt x="23812" y="28575"/>
                  </a:lnTo>
                  <a:lnTo>
                    <a:pt x="42862" y="54769"/>
                  </a:lnTo>
                  <a:lnTo>
                    <a:pt x="42862" y="54769"/>
                  </a:lnTo>
                  <a:lnTo>
                    <a:pt x="0" y="88106"/>
                  </a:lnTo>
                  <a:lnTo>
                    <a:pt x="42862" y="116681"/>
                  </a:lnTo>
                  <a:lnTo>
                    <a:pt x="71437" y="95250"/>
                  </a:lnTo>
                  <a:lnTo>
                    <a:pt x="85725" y="64294"/>
                  </a:lnTo>
                  <a:lnTo>
                    <a:pt x="95250" y="0"/>
                  </a:lnTo>
                  <a:close/>
                </a:path>
              </a:pathLst>
            </a:custGeom>
            <a:grpFill/>
            <a:ln w="6350">
              <a:solidFill>
                <a:schemeClr val="bg2">
                  <a:lumMod val="75000"/>
                </a:schemeClr>
              </a:solidFill>
              <a:round/>
              <a:headEnd/>
              <a:tailEnd/>
            </a:ln>
          </p:spPr>
          <p:txBody>
            <a:bodyPr/>
            <a:lstStyle/>
            <a:p>
              <a:endParaRPr lang="en-GB"/>
            </a:p>
          </p:txBody>
        </p:sp>
        <p:sp>
          <p:nvSpPr>
            <p:cNvPr id="85" name="Freeform: Shape 1023">
              <a:extLst>
                <a:ext uri="{FF2B5EF4-FFF2-40B4-BE49-F238E27FC236}">
                  <a16:creationId xmlns:a16="http://schemas.microsoft.com/office/drawing/2014/main" id="{599309BC-75C1-0F71-F3E4-DC6E7598B0F2}"/>
                </a:ext>
              </a:extLst>
            </p:cNvPr>
            <p:cNvSpPr/>
            <p:nvPr/>
          </p:nvSpPr>
          <p:spPr bwMode="auto">
            <a:xfrm>
              <a:off x="2045494" y="4288631"/>
              <a:ext cx="164306" cy="80963"/>
            </a:xfrm>
            <a:custGeom>
              <a:avLst/>
              <a:gdLst>
                <a:gd name="connsiteX0" fmla="*/ 164306 w 164306"/>
                <a:gd name="connsiteY0" fmla="*/ 30957 h 80963"/>
                <a:gd name="connsiteX1" fmla="*/ 114300 w 164306"/>
                <a:gd name="connsiteY1" fmla="*/ 0 h 80963"/>
                <a:gd name="connsiteX2" fmla="*/ 95250 w 164306"/>
                <a:gd name="connsiteY2" fmla="*/ 14288 h 80963"/>
                <a:gd name="connsiteX3" fmla="*/ 61912 w 164306"/>
                <a:gd name="connsiteY3" fmla="*/ 14288 h 80963"/>
                <a:gd name="connsiteX4" fmla="*/ 38100 w 164306"/>
                <a:gd name="connsiteY4" fmla="*/ 11907 h 80963"/>
                <a:gd name="connsiteX5" fmla="*/ 26194 w 164306"/>
                <a:gd name="connsiteY5" fmla="*/ 47625 h 80963"/>
                <a:gd name="connsiteX6" fmla="*/ 0 w 164306"/>
                <a:gd name="connsiteY6" fmla="*/ 66675 h 80963"/>
                <a:gd name="connsiteX7" fmla="*/ 33337 w 164306"/>
                <a:gd name="connsiteY7" fmla="*/ 64294 h 80963"/>
                <a:gd name="connsiteX8" fmla="*/ 33337 w 164306"/>
                <a:gd name="connsiteY8" fmla="*/ 64294 h 80963"/>
                <a:gd name="connsiteX9" fmla="*/ 69056 w 164306"/>
                <a:gd name="connsiteY9" fmla="*/ 80963 h 80963"/>
                <a:gd name="connsiteX10" fmla="*/ 104775 w 164306"/>
                <a:gd name="connsiteY10" fmla="*/ 57150 h 80963"/>
                <a:gd name="connsiteX11" fmla="*/ 164306 w 164306"/>
                <a:gd name="connsiteY11" fmla="*/ 30957 h 8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306" h="80963">
                  <a:moveTo>
                    <a:pt x="164306" y="30957"/>
                  </a:moveTo>
                  <a:lnTo>
                    <a:pt x="114300" y="0"/>
                  </a:lnTo>
                  <a:lnTo>
                    <a:pt x="95250" y="14288"/>
                  </a:lnTo>
                  <a:lnTo>
                    <a:pt x="61912" y="14288"/>
                  </a:lnTo>
                  <a:lnTo>
                    <a:pt x="38100" y="11907"/>
                  </a:lnTo>
                  <a:lnTo>
                    <a:pt x="26194" y="47625"/>
                  </a:lnTo>
                  <a:lnTo>
                    <a:pt x="0" y="66675"/>
                  </a:lnTo>
                  <a:lnTo>
                    <a:pt x="33337" y="64294"/>
                  </a:lnTo>
                  <a:lnTo>
                    <a:pt x="33337" y="64294"/>
                  </a:lnTo>
                  <a:lnTo>
                    <a:pt x="69056" y="80963"/>
                  </a:lnTo>
                  <a:lnTo>
                    <a:pt x="104775" y="57150"/>
                  </a:lnTo>
                  <a:lnTo>
                    <a:pt x="164306" y="30957"/>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86" name="Freeform: Shape 1026">
              <a:extLst>
                <a:ext uri="{FF2B5EF4-FFF2-40B4-BE49-F238E27FC236}">
                  <a16:creationId xmlns:a16="http://schemas.microsoft.com/office/drawing/2014/main" id="{90BD7A3C-97CB-DAF7-939A-0ACFD0F80F0D}"/>
                </a:ext>
              </a:extLst>
            </p:cNvPr>
            <p:cNvSpPr/>
            <p:nvPr/>
          </p:nvSpPr>
          <p:spPr bwMode="auto">
            <a:xfrm>
              <a:off x="2112169" y="4324350"/>
              <a:ext cx="97631" cy="100013"/>
            </a:xfrm>
            <a:custGeom>
              <a:avLst/>
              <a:gdLst>
                <a:gd name="connsiteX0" fmla="*/ 97631 w 97631"/>
                <a:gd name="connsiteY0" fmla="*/ 92869 h 92869"/>
                <a:gd name="connsiteX1" fmla="*/ 97631 w 97631"/>
                <a:gd name="connsiteY1" fmla="*/ 0 h 92869"/>
                <a:gd name="connsiteX2" fmla="*/ 64294 w 97631"/>
                <a:gd name="connsiteY2" fmla="*/ 14288 h 92869"/>
                <a:gd name="connsiteX3" fmla="*/ 0 w 97631"/>
                <a:gd name="connsiteY3" fmla="*/ 47625 h 92869"/>
                <a:gd name="connsiteX4" fmla="*/ 97631 w 97631"/>
                <a:gd name="connsiteY4" fmla="*/ 92869 h 92869"/>
                <a:gd name="connsiteX0" fmla="*/ 97631 w 97631"/>
                <a:gd name="connsiteY0" fmla="*/ 92869 h 92869"/>
                <a:gd name="connsiteX1" fmla="*/ 97631 w 97631"/>
                <a:gd name="connsiteY1" fmla="*/ 0 h 92869"/>
                <a:gd name="connsiteX2" fmla="*/ 64294 w 97631"/>
                <a:gd name="connsiteY2" fmla="*/ 14288 h 92869"/>
                <a:gd name="connsiteX3" fmla="*/ 0 w 97631"/>
                <a:gd name="connsiteY3" fmla="*/ 47625 h 92869"/>
                <a:gd name="connsiteX4" fmla="*/ 50006 w 97631"/>
                <a:gd name="connsiteY4" fmla="*/ 71438 h 92869"/>
                <a:gd name="connsiteX5" fmla="*/ 97631 w 97631"/>
                <a:gd name="connsiteY5" fmla="*/ 92869 h 92869"/>
                <a:gd name="connsiteX0" fmla="*/ 97631 w 97631"/>
                <a:gd name="connsiteY0" fmla="*/ 92869 h 100013"/>
                <a:gd name="connsiteX1" fmla="*/ 97631 w 97631"/>
                <a:gd name="connsiteY1" fmla="*/ 0 h 100013"/>
                <a:gd name="connsiteX2" fmla="*/ 64294 w 97631"/>
                <a:gd name="connsiteY2" fmla="*/ 14288 h 100013"/>
                <a:gd name="connsiteX3" fmla="*/ 0 w 97631"/>
                <a:gd name="connsiteY3" fmla="*/ 47625 h 100013"/>
                <a:gd name="connsiteX4" fmla="*/ 45243 w 97631"/>
                <a:gd name="connsiteY4" fmla="*/ 100013 h 100013"/>
                <a:gd name="connsiteX5" fmla="*/ 97631 w 97631"/>
                <a:gd name="connsiteY5" fmla="*/ 92869 h 10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631" h="100013">
                  <a:moveTo>
                    <a:pt x="97631" y="92869"/>
                  </a:moveTo>
                  <a:lnTo>
                    <a:pt x="97631" y="0"/>
                  </a:lnTo>
                  <a:lnTo>
                    <a:pt x="64294" y="14288"/>
                  </a:lnTo>
                  <a:lnTo>
                    <a:pt x="0" y="47625"/>
                  </a:lnTo>
                  <a:lnTo>
                    <a:pt x="45243" y="100013"/>
                  </a:lnTo>
                  <a:lnTo>
                    <a:pt x="97631" y="92869"/>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87" name="Freeform: Shape 1027">
              <a:extLst>
                <a:ext uri="{FF2B5EF4-FFF2-40B4-BE49-F238E27FC236}">
                  <a16:creationId xmlns:a16="http://schemas.microsoft.com/office/drawing/2014/main" id="{EDBE8C90-CEA6-75BC-ADC1-D4143AD3449D}"/>
                </a:ext>
              </a:extLst>
            </p:cNvPr>
            <p:cNvSpPr/>
            <p:nvPr/>
          </p:nvSpPr>
          <p:spPr bwMode="auto">
            <a:xfrm>
              <a:off x="2159794" y="4417220"/>
              <a:ext cx="83344" cy="69056"/>
            </a:xfrm>
            <a:custGeom>
              <a:avLst/>
              <a:gdLst>
                <a:gd name="connsiteX0" fmla="*/ 83344 w 83344"/>
                <a:gd name="connsiteY0" fmla="*/ 35719 h 47625"/>
                <a:gd name="connsiteX1" fmla="*/ 45244 w 83344"/>
                <a:gd name="connsiteY1" fmla="*/ 0 h 47625"/>
                <a:gd name="connsiteX2" fmla="*/ 7144 w 83344"/>
                <a:gd name="connsiteY2" fmla="*/ 7144 h 47625"/>
                <a:gd name="connsiteX3" fmla="*/ 0 w 83344"/>
                <a:gd name="connsiteY3" fmla="*/ 21431 h 47625"/>
                <a:gd name="connsiteX4" fmla="*/ 30956 w 83344"/>
                <a:gd name="connsiteY4" fmla="*/ 47625 h 47625"/>
                <a:gd name="connsiteX5" fmla="*/ 83344 w 83344"/>
                <a:gd name="connsiteY5" fmla="*/ 35719 h 47625"/>
                <a:gd name="connsiteX0" fmla="*/ 83344 w 83344"/>
                <a:gd name="connsiteY0" fmla="*/ 35719 h 47625"/>
                <a:gd name="connsiteX1" fmla="*/ 45244 w 83344"/>
                <a:gd name="connsiteY1" fmla="*/ 0 h 47625"/>
                <a:gd name="connsiteX2" fmla="*/ 7144 w 83344"/>
                <a:gd name="connsiteY2" fmla="*/ 7144 h 47625"/>
                <a:gd name="connsiteX3" fmla="*/ 0 w 83344"/>
                <a:gd name="connsiteY3" fmla="*/ 21431 h 47625"/>
                <a:gd name="connsiteX4" fmla="*/ 30956 w 83344"/>
                <a:gd name="connsiteY4" fmla="*/ 47625 h 47625"/>
                <a:gd name="connsiteX5" fmla="*/ 54769 w 83344"/>
                <a:gd name="connsiteY5" fmla="*/ 40481 h 47625"/>
                <a:gd name="connsiteX6" fmla="*/ 83344 w 83344"/>
                <a:gd name="connsiteY6" fmla="*/ 35719 h 47625"/>
                <a:gd name="connsiteX0" fmla="*/ 83344 w 83344"/>
                <a:gd name="connsiteY0" fmla="*/ 35719 h 69056"/>
                <a:gd name="connsiteX1" fmla="*/ 45244 w 83344"/>
                <a:gd name="connsiteY1" fmla="*/ 0 h 69056"/>
                <a:gd name="connsiteX2" fmla="*/ 7144 w 83344"/>
                <a:gd name="connsiteY2" fmla="*/ 7144 h 69056"/>
                <a:gd name="connsiteX3" fmla="*/ 0 w 83344"/>
                <a:gd name="connsiteY3" fmla="*/ 21431 h 69056"/>
                <a:gd name="connsiteX4" fmla="*/ 30956 w 83344"/>
                <a:gd name="connsiteY4" fmla="*/ 47625 h 69056"/>
                <a:gd name="connsiteX5" fmla="*/ 64294 w 83344"/>
                <a:gd name="connsiteY5" fmla="*/ 69056 h 69056"/>
                <a:gd name="connsiteX6" fmla="*/ 83344 w 83344"/>
                <a:gd name="connsiteY6" fmla="*/ 35719 h 6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44" h="69056">
                  <a:moveTo>
                    <a:pt x="83344" y="35719"/>
                  </a:moveTo>
                  <a:lnTo>
                    <a:pt x="45244" y="0"/>
                  </a:lnTo>
                  <a:lnTo>
                    <a:pt x="7144" y="7144"/>
                  </a:lnTo>
                  <a:lnTo>
                    <a:pt x="0" y="21431"/>
                  </a:lnTo>
                  <a:lnTo>
                    <a:pt x="30956" y="47625"/>
                  </a:lnTo>
                  <a:lnTo>
                    <a:pt x="64294" y="69056"/>
                  </a:lnTo>
                  <a:lnTo>
                    <a:pt x="83344" y="35719"/>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88" name="Freeform: Shape 1028">
              <a:extLst>
                <a:ext uri="{FF2B5EF4-FFF2-40B4-BE49-F238E27FC236}">
                  <a16:creationId xmlns:a16="http://schemas.microsoft.com/office/drawing/2014/main" id="{F9D13C18-B13F-80FE-4CE7-3BD302FCBD4E}"/>
                </a:ext>
              </a:extLst>
            </p:cNvPr>
            <p:cNvSpPr/>
            <p:nvPr/>
          </p:nvSpPr>
          <p:spPr bwMode="auto">
            <a:xfrm>
              <a:off x="2333625" y="4393406"/>
              <a:ext cx="295275" cy="409575"/>
            </a:xfrm>
            <a:custGeom>
              <a:avLst/>
              <a:gdLst>
                <a:gd name="connsiteX0" fmla="*/ 23813 w 295275"/>
                <a:gd name="connsiteY0" fmla="*/ 102394 h 409575"/>
                <a:gd name="connsiteX1" fmla="*/ 42863 w 295275"/>
                <a:gd name="connsiteY1" fmla="*/ 185738 h 409575"/>
                <a:gd name="connsiteX2" fmla="*/ 38100 w 295275"/>
                <a:gd name="connsiteY2" fmla="*/ 228600 h 409575"/>
                <a:gd name="connsiteX3" fmla="*/ 0 w 295275"/>
                <a:gd name="connsiteY3" fmla="*/ 266700 h 409575"/>
                <a:gd name="connsiteX4" fmla="*/ 52388 w 295275"/>
                <a:gd name="connsiteY4" fmla="*/ 300038 h 409575"/>
                <a:gd name="connsiteX5" fmla="*/ 64294 w 295275"/>
                <a:gd name="connsiteY5" fmla="*/ 285750 h 409575"/>
                <a:gd name="connsiteX6" fmla="*/ 90488 w 295275"/>
                <a:gd name="connsiteY6" fmla="*/ 311944 h 409575"/>
                <a:gd name="connsiteX7" fmla="*/ 109538 w 295275"/>
                <a:gd name="connsiteY7" fmla="*/ 316707 h 409575"/>
                <a:gd name="connsiteX8" fmla="*/ 147638 w 295275"/>
                <a:gd name="connsiteY8" fmla="*/ 364332 h 409575"/>
                <a:gd name="connsiteX9" fmla="*/ 183356 w 295275"/>
                <a:gd name="connsiteY9" fmla="*/ 359569 h 409575"/>
                <a:gd name="connsiteX10" fmla="*/ 207169 w 295275"/>
                <a:gd name="connsiteY10" fmla="*/ 369094 h 409575"/>
                <a:gd name="connsiteX11" fmla="*/ 211931 w 295275"/>
                <a:gd name="connsiteY11" fmla="*/ 409575 h 409575"/>
                <a:gd name="connsiteX12" fmla="*/ 223838 w 295275"/>
                <a:gd name="connsiteY12" fmla="*/ 390525 h 409575"/>
                <a:gd name="connsiteX13" fmla="*/ 226219 w 295275"/>
                <a:gd name="connsiteY13" fmla="*/ 316707 h 409575"/>
                <a:gd name="connsiteX14" fmla="*/ 214313 w 295275"/>
                <a:gd name="connsiteY14" fmla="*/ 302419 h 409575"/>
                <a:gd name="connsiteX15" fmla="*/ 226219 w 295275"/>
                <a:gd name="connsiteY15" fmla="*/ 285750 h 409575"/>
                <a:gd name="connsiteX16" fmla="*/ 214313 w 295275"/>
                <a:gd name="connsiteY16" fmla="*/ 261938 h 409575"/>
                <a:gd name="connsiteX17" fmla="*/ 254794 w 295275"/>
                <a:gd name="connsiteY17" fmla="*/ 259557 h 409575"/>
                <a:gd name="connsiteX18" fmla="*/ 269081 w 295275"/>
                <a:gd name="connsiteY18" fmla="*/ 250032 h 409575"/>
                <a:gd name="connsiteX19" fmla="*/ 295275 w 295275"/>
                <a:gd name="connsiteY19" fmla="*/ 280988 h 409575"/>
                <a:gd name="connsiteX20" fmla="*/ 280988 w 295275"/>
                <a:gd name="connsiteY20" fmla="*/ 235744 h 409575"/>
                <a:gd name="connsiteX21" fmla="*/ 280988 w 295275"/>
                <a:gd name="connsiteY21" fmla="*/ 211932 h 409575"/>
                <a:gd name="connsiteX22" fmla="*/ 269081 w 295275"/>
                <a:gd name="connsiteY22" fmla="*/ 185738 h 409575"/>
                <a:gd name="connsiteX23" fmla="*/ 269081 w 295275"/>
                <a:gd name="connsiteY23" fmla="*/ 147638 h 409575"/>
                <a:gd name="connsiteX24" fmla="*/ 240506 w 295275"/>
                <a:gd name="connsiteY24" fmla="*/ 154782 h 409575"/>
                <a:gd name="connsiteX25" fmla="*/ 211931 w 295275"/>
                <a:gd name="connsiteY25" fmla="*/ 130969 h 409575"/>
                <a:gd name="connsiteX26" fmla="*/ 183356 w 295275"/>
                <a:gd name="connsiteY26" fmla="*/ 121444 h 409575"/>
                <a:gd name="connsiteX27" fmla="*/ 161925 w 295275"/>
                <a:gd name="connsiteY27" fmla="*/ 128588 h 409575"/>
                <a:gd name="connsiteX28" fmla="*/ 157163 w 295275"/>
                <a:gd name="connsiteY28" fmla="*/ 97632 h 409575"/>
                <a:gd name="connsiteX29" fmla="*/ 138113 w 295275"/>
                <a:gd name="connsiteY29" fmla="*/ 73819 h 409575"/>
                <a:gd name="connsiteX30" fmla="*/ 157163 w 295275"/>
                <a:gd name="connsiteY30" fmla="*/ 35719 h 409575"/>
                <a:gd name="connsiteX31" fmla="*/ 180975 w 295275"/>
                <a:gd name="connsiteY31" fmla="*/ 0 h 409575"/>
                <a:gd name="connsiteX32" fmla="*/ 135731 w 295275"/>
                <a:gd name="connsiteY32" fmla="*/ 23813 h 409575"/>
                <a:gd name="connsiteX33" fmla="*/ 109538 w 295275"/>
                <a:gd name="connsiteY33" fmla="*/ 33338 h 409575"/>
                <a:gd name="connsiteX34" fmla="*/ 85725 w 295275"/>
                <a:gd name="connsiteY34" fmla="*/ 40482 h 409575"/>
                <a:gd name="connsiteX35" fmla="*/ 83344 w 295275"/>
                <a:gd name="connsiteY35" fmla="*/ 69057 h 409575"/>
                <a:gd name="connsiteX36" fmla="*/ 23813 w 295275"/>
                <a:gd name="connsiteY36" fmla="*/ 10239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5275" h="409575">
                  <a:moveTo>
                    <a:pt x="23813" y="102394"/>
                  </a:moveTo>
                  <a:lnTo>
                    <a:pt x="42863" y="185738"/>
                  </a:lnTo>
                  <a:lnTo>
                    <a:pt x="38100" y="228600"/>
                  </a:lnTo>
                  <a:lnTo>
                    <a:pt x="0" y="266700"/>
                  </a:lnTo>
                  <a:lnTo>
                    <a:pt x="52388" y="300038"/>
                  </a:lnTo>
                  <a:lnTo>
                    <a:pt x="64294" y="285750"/>
                  </a:lnTo>
                  <a:lnTo>
                    <a:pt x="90488" y="311944"/>
                  </a:lnTo>
                  <a:lnTo>
                    <a:pt x="109538" y="316707"/>
                  </a:lnTo>
                  <a:lnTo>
                    <a:pt x="147638" y="364332"/>
                  </a:lnTo>
                  <a:lnTo>
                    <a:pt x="183356" y="359569"/>
                  </a:lnTo>
                  <a:lnTo>
                    <a:pt x="207169" y="369094"/>
                  </a:lnTo>
                  <a:lnTo>
                    <a:pt x="211931" y="409575"/>
                  </a:lnTo>
                  <a:lnTo>
                    <a:pt x="223838" y="390525"/>
                  </a:lnTo>
                  <a:cubicBezTo>
                    <a:pt x="224632" y="365919"/>
                    <a:pt x="225425" y="341313"/>
                    <a:pt x="226219" y="316707"/>
                  </a:cubicBezTo>
                  <a:lnTo>
                    <a:pt x="214313" y="302419"/>
                  </a:lnTo>
                  <a:lnTo>
                    <a:pt x="226219" y="285750"/>
                  </a:lnTo>
                  <a:lnTo>
                    <a:pt x="214313" y="261938"/>
                  </a:lnTo>
                  <a:lnTo>
                    <a:pt x="254794" y="259557"/>
                  </a:lnTo>
                  <a:lnTo>
                    <a:pt x="269081" y="250032"/>
                  </a:lnTo>
                  <a:lnTo>
                    <a:pt x="295275" y="280988"/>
                  </a:lnTo>
                  <a:lnTo>
                    <a:pt x="280988" y="235744"/>
                  </a:lnTo>
                  <a:lnTo>
                    <a:pt x="280988" y="211932"/>
                  </a:lnTo>
                  <a:lnTo>
                    <a:pt x="269081" y="185738"/>
                  </a:lnTo>
                  <a:lnTo>
                    <a:pt x="269081" y="147638"/>
                  </a:lnTo>
                  <a:lnTo>
                    <a:pt x="240506" y="154782"/>
                  </a:lnTo>
                  <a:lnTo>
                    <a:pt x="211931" y="130969"/>
                  </a:lnTo>
                  <a:lnTo>
                    <a:pt x="183356" y="121444"/>
                  </a:lnTo>
                  <a:lnTo>
                    <a:pt x="161925" y="128588"/>
                  </a:lnTo>
                  <a:lnTo>
                    <a:pt x="157163" y="97632"/>
                  </a:lnTo>
                  <a:lnTo>
                    <a:pt x="138113" y="73819"/>
                  </a:lnTo>
                  <a:lnTo>
                    <a:pt x="157163" y="35719"/>
                  </a:lnTo>
                  <a:lnTo>
                    <a:pt x="180975" y="0"/>
                  </a:lnTo>
                  <a:lnTo>
                    <a:pt x="135731" y="23813"/>
                  </a:lnTo>
                  <a:lnTo>
                    <a:pt x="109538" y="33338"/>
                  </a:lnTo>
                  <a:lnTo>
                    <a:pt x="85725" y="40482"/>
                  </a:lnTo>
                  <a:lnTo>
                    <a:pt x="83344" y="69057"/>
                  </a:lnTo>
                  <a:lnTo>
                    <a:pt x="23813" y="102394"/>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15000"/>
                </a:spcBef>
                <a:spcAft>
                  <a:spcPct val="0"/>
                </a:spcAft>
                <a:buClrTx/>
                <a:buSzTx/>
                <a:buFontTx/>
                <a:buNone/>
                <a:tabLst/>
              </a:pPr>
              <a:endParaRPr kumimoji="0" lang="en-GB" sz="1400" b="1" i="0" u="none" strike="noStrike" cap="none" normalizeH="0" baseline="0" dirty="0">
                <a:ln>
                  <a:noFill/>
                </a:ln>
                <a:solidFill>
                  <a:schemeClr val="bg1"/>
                </a:solidFill>
                <a:effectLst/>
                <a:latin typeface="Arial" pitchFamily="-112" charset="0"/>
              </a:endParaRPr>
            </a:p>
          </p:txBody>
        </p:sp>
        <p:sp>
          <p:nvSpPr>
            <p:cNvPr id="89" name="Freeform: Shape 1029">
              <a:extLst>
                <a:ext uri="{FF2B5EF4-FFF2-40B4-BE49-F238E27FC236}">
                  <a16:creationId xmlns:a16="http://schemas.microsoft.com/office/drawing/2014/main" id="{16371BFD-B140-87FB-F738-83E7EB999DA3}"/>
                </a:ext>
              </a:extLst>
            </p:cNvPr>
            <p:cNvSpPr/>
            <p:nvPr/>
          </p:nvSpPr>
          <p:spPr bwMode="auto">
            <a:xfrm>
              <a:off x="2471738" y="4414838"/>
              <a:ext cx="316706" cy="266699"/>
            </a:xfrm>
            <a:custGeom>
              <a:avLst/>
              <a:gdLst>
                <a:gd name="connsiteX0" fmla="*/ 150018 w 316706"/>
                <a:gd name="connsiteY0" fmla="*/ 245268 h 254793"/>
                <a:gd name="connsiteX1" fmla="*/ 207168 w 316706"/>
                <a:gd name="connsiteY1" fmla="*/ 254793 h 254793"/>
                <a:gd name="connsiteX2" fmla="*/ 226218 w 316706"/>
                <a:gd name="connsiteY2" fmla="*/ 230981 h 254793"/>
                <a:gd name="connsiteX3" fmla="*/ 216693 w 316706"/>
                <a:gd name="connsiteY3" fmla="*/ 195262 h 254793"/>
                <a:gd name="connsiteX4" fmla="*/ 211931 w 316706"/>
                <a:gd name="connsiteY4" fmla="*/ 173831 h 254793"/>
                <a:gd name="connsiteX5" fmla="*/ 240506 w 316706"/>
                <a:gd name="connsiteY5" fmla="*/ 185737 h 254793"/>
                <a:gd name="connsiteX6" fmla="*/ 290512 w 316706"/>
                <a:gd name="connsiteY6" fmla="*/ 173831 h 254793"/>
                <a:gd name="connsiteX7" fmla="*/ 304800 w 316706"/>
                <a:gd name="connsiteY7" fmla="*/ 147637 h 254793"/>
                <a:gd name="connsiteX8" fmla="*/ 295275 w 316706"/>
                <a:gd name="connsiteY8" fmla="*/ 135731 h 254793"/>
                <a:gd name="connsiteX9" fmla="*/ 307181 w 316706"/>
                <a:gd name="connsiteY9" fmla="*/ 109537 h 254793"/>
                <a:gd name="connsiteX10" fmla="*/ 309562 w 316706"/>
                <a:gd name="connsiteY10" fmla="*/ 88106 h 254793"/>
                <a:gd name="connsiteX11" fmla="*/ 316706 w 316706"/>
                <a:gd name="connsiteY11" fmla="*/ 73818 h 254793"/>
                <a:gd name="connsiteX12" fmla="*/ 309562 w 316706"/>
                <a:gd name="connsiteY12" fmla="*/ 69056 h 254793"/>
                <a:gd name="connsiteX13" fmla="*/ 290512 w 316706"/>
                <a:gd name="connsiteY13" fmla="*/ 45243 h 254793"/>
                <a:gd name="connsiteX14" fmla="*/ 261937 w 316706"/>
                <a:gd name="connsiteY14" fmla="*/ 45243 h 254793"/>
                <a:gd name="connsiteX15" fmla="*/ 250031 w 316706"/>
                <a:gd name="connsiteY15" fmla="*/ 9525 h 254793"/>
                <a:gd name="connsiteX16" fmla="*/ 207168 w 316706"/>
                <a:gd name="connsiteY16" fmla="*/ 26193 h 254793"/>
                <a:gd name="connsiteX17" fmla="*/ 190500 w 316706"/>
                <a:gd name="connsiteY17" fmla="*/ 35718 h 254793"/>
                <a:gd name="connsiteX18" fmla="*/ 152400 w 316706"/>
                <a:gd name="connsiteY18" fmla="*/ 19050 h 254793"/>
                <a:gd name="connsiteX19" fmla="*/ 123825 w 316706"/>
                <a:gd name="connsiteY19" fmla="*/ 19050 h 254793"/>
                <a:gd name="connsiteX20" fmla="*/ 100012 w 316706"/>
                <a:gd name="connsiteY20" fmla="*/ 0 h 254793"/>
                <a:gd name="connsiteX21" fmla="*/ 76200 w 316706"/>
                <a:gd name="connsiteY21" fmla="*/ 2381 h 254793"/>
                <a:gd name="connsiteX22" fmla="*/ 30956 w 316706"/>
                <a:gd name="connsiteY22" fmla="*/ 16668 h 254793"/>
                <a:gd name="connsiteX23" fmla="*/ 61912 w 316706"/>
                <a:gd name="connsiteY23" fmla="*/ 38100 h 254793"/>
                <a:gd name="connsiteX24" fmla="*/ 54768 w 316706"/>
                <a:gd name="connsiteY24" fmla="*/ 54768 h 254793"/>
                <a:gd name="connsiteX25" fmla="*/ 26193 w 316706"/>
                <a:gd name="connsiteY25" fmla="*/ 52387 h 254793"/>
                <a:gd name="connsiteX26" fmla="*/ 19050 w 316706"/>
                <a:gd name="connsiteY26" fmla="*/ 33337 h 254793"/>
                <a:gd name="connsiteX27" fmla="*/ 26193 w 316706"/>
                <a:gd name="connsiteY27" fmla="*/ 2381 h 254793"/>
                <a:gd name="connsiteX28" fmla="*/ 0 w 316706"/>
                <a:gd name="connsiteY28" fmla="*/ 50006 h 254793"/>
                <a:gd name="connsiteX29" fmla="*/ 14287 w 316706"/>
                <a:gd name="connsiteY29" fmla="*/ 73818 h 254793"/>
                <a:gd name="connsiteX30" fmla="*/ 21431 w 316706"/>
                <a:gd name="connsiteY30" fmla="*/ 104775 h 254793"/>
                <a:gd name="connsiteX31" fmla="*/ 40481 w 316706"/>
                <a:gd name="connsiteY31" fmla="*/ 102393 h 254793"/>
                <a:gd name="connsiteX32" fmla="*/ 76200 w 316706"/>
                <a:gd name="connsiteY32" fmla="*/ 109537 h 254793"/>
                <a:gd name="connsiteX33" fmla="*/ 100012 w 316706"/>
                <a:gd name="connsiteY33" fmla="*/ 130968 h 254793"/>
                <a:gd name="connsiteX34" fmla="*/ 126206 w 316706"/>
                <a:gd name="connsiteY34" fmla="*/ 126206 h 254793"/>
                <a:gd name="connsiteX35" fmla="*/ 135731 w 316706"/>
                <a:gd name="connsiteY35" fmla="*/ 166687 h 254793"/>
                <a:gd name="connsiteX36" fmla="*/ 142875 w 316706"/>
                <a:gd name="connsiteY36" fmla="*/ 192881 h 254793"/>
                <a:gd name="connsiteX37" fmla="*/ 150018 w 316706"/>
                <a:gd name="connsiteY37" fmla="*/ 245268 h 254793"/>
                <a:gd name="connsiteX0" fmla="*/ 150019 w 316707"/>
                <a:gd name="connsiteY0" fmla="*/ 278606 h 288131"/>
                <a:gd name="connsiteX1" fmla="*/ 207169 w 316707"/>
                <a:gd name="connsiteY1" fmla="*/ 288131 h 288131"/>
                <a:gd name="connsiteX2" fmla="*/ 226219 w 316707"/>
                <a:gd name="connsiteY2" fmla="*/ 264319 h 288131"/>
                <a:gd name="connsiteX3" fmla="*/ 216694 w 316707"/>
                <a:gd name="connsiteY3" fmla="*/ 228600 h 288131"/>
                <a:gd name="connsiteX4" fmla="*/ 211932 w 316707"/>
                <a:gd name="connsiteY4" fmla="*/ 207169 h 288131"/>
                <a:gd name="connsiteX5" fmla="*/ 240507 w 316707"/>
                <a:gd name="connsiteY5" fmla="*/ 219075 h 288131"/>
                <a:gd name="connsiteX6" fmla="*/ 290513 w 316707"/>
                <a:gd name="connsiteY6" fmla="*/ 207169 h 288131"/>
                <a:gd name="connsiteX7" fmla="*/ 304801 w 316707"/>
                <a:gd name="connsiteY7" fmla="*/ 180975 h 288131"/>
                <a:gd name="connsiteX8" fmla="*/ 295276 w 316707"/>
                <a:gd name="connsiteY8" fmla="*/ 169069 h 288131"/>
                <a:gd name="connsiteX9" fmla="*/ 307182 w 316707"/>
                <a:gd name="connsiteY9" fmla="*/ 142875 h 288131"/>
                <a:gd name="connsiteX10" fmla="*/ 309563 w 316707"/>
                <a:gd name="connsiteY10" fmla="*/ 121444 h 288131"/>
                <a:gd name="connsiteX11" fmla="*/ 316707 w 316707"/>
                <a:gd name="connsiteY11" fmla="*/ 107156 h 288131"/>
                <a:gd name="connsiteX12" fmla="*/ 309563 w 316707"/>
                <a:gd name="connsiteY12" fmla="*/ 102394 h 288131"/>
                <a:gd name="connsiteX13" fmla="*/ 290513 w 316707"/>
                <a:gd name="connsiteY13" fmla="*/ 78581 h 288131"/>
                <a:gd name="connsiteX14" fmla="*/ 261938 w 316707"/>
                <a:gd name="connsiteY14" fmla="*/ 78581 h 288131"/>
                <a:gd name="connsiteX15" fmla="*/ 250032 w 316707"/>
                <a:gd name="connsiteY15" fmla="*/ 42863 h 288131"/>
                <a:gd name="connsiteX16" fmla="*/ 207169 w 316707"/>
                <a:gd name="connsiteY16" fmla="*/ 59531 h 288131"/>
                <a:gd name="connsiteX17" fmla="*/ 190501 w 316707"/>
                <a:gd name="connsiteY17" fmla="*/ 69056 h 288131"/>
                <a:gd name="connsiteX18" fmla="*/ 152401 w 316707"/>
                <a:gd name="connsiteY18" fmla="*/ 52388 h 288131"/>
                <a:gd name="connsiteX19" fmla="*/ 123826 w 316707"/>
                <a:gd name="connsiteY19" fmla="*/ 52388 h 288131"/>
                <a:gd name="connsiteX20" fmla="*/ 100013 w 316707"/>
                <a:gd name="connsiteY20" fmla="*/ 33338 h 288131"/>
                <a:gd name="connsiteX21" fmla="*/ 76201 w 316707"/>
                <a:gd name="connsiteY21" fmla="*/ 35719 h 288131"/>
                <a:gd name="connsiteX22" fmla="*/ 30957 w 316707"/>
                <a:gd name="connsiteY22" fmla="*/ 50006 h 288131"/>
                <a:gd name="connsiteX23" fmla="*/ 61913 w 316707"/>
                <a:gd name="connsiteY23" fmla="*/ 71438 h 288131"/>
                <a:gd name="connsiteX24" fmla="*/ 54769 w 316707"/>
                <a:gd name="connsiteY24" fmla="*/ 88106 h 288131"/>
                <a:gd name="connsiteX25" fmla="*/ 26194 w 316707"/>
                <a:gd name="connsiteY25" fmla="*/ 85725 h 288131"/>
                <a:gd name="connsiteX26" fmla="*/ 19051 w 316707"/>
                <a:gd name="connsiteY26" fmla="*/ 66675 h 288131"/>
                <a:gd name="connsiteX27" fmla="*/ 0 w 316707"/>
                <a:gd name="connsiteY27" fmla="*/ 0 h 288131"/>
                <a:gd name="connsiteX28" fmla="*/ 1 w 316707"/>
                <a:gd name="connsiteY28" fmla="*/ 83344 h 288131"/>
                <a:gd name="connsiteX29" fmla="*/ 14288 w 316707"/>
                <a:gd name="connsiteY29" fmla="*/ 107156 h 288131"/>
                <a:gd name="connsiteX30" fmla="*/ 21432 w 316707"/>
                <a:gd name="connsiteY30" fmla="*/ 138113 h 288131"/>
                <a:gd name="connsiteX31" fmla="*/ 40482 w 316707"/>
                <a:gd name="connsiteY31" fmla="*/ 135731 h 288131"/>
                <a:gd name="connsiteX32" fmla="*/ 76201 w 316707"/>
                <a:gd name="connsiteY32" fmla="*/ 142875 h 288131"/>
                <a:gd name="connsiteX33" fmla="*/ 100013 w 316707"/>
                <a:gd name="connsiteY33" fmla="*/ 164306 h 288131"/>
                <a:gd name="connsiteX34" fmla="*/ 126207 w 316707"/>
                <a:gd name="connsiteY34" fmla="*/ 159544 h 288131"/>
                <a:gd name="connsiteX35" fmla="*/ 135732 w 316707"/>
                <a:gd name="connsiteY35" fmla="*/ 200025 h 288131"/>
                <a:gd name="connsiteX36" fmla="*/ 142876 w 316707"/>
                <a:gd name="connsiteY36" fmla="*/ 226219 h 288131"/>
                <a:gd name="connsiteX37" fmla="*/ 150019 w 316707"/>
                <a:gd name="connsiteY37" fmla="*/ 278606 h 288131"/>
                <a:gd name="connsiteX0" fmla="*/ 150019 w 316707"/>
                <a:gd name="connsiteY0" fmla="*/ 278606 h 288131"/>
                <a:gd name="connsiteX1" fmla="*/ 207169 w 316707"/>
                <a:gd name="connsiteY1" fmla="*/ 288131 h 288131"/>
                <a:gd name="connsiteX2" fmla="*/ 226219 w 316707"/>
                <a:gd name="connsiteY2" fmla="*/ 264319 h 288131"/>
                <a:gd name="connsiteX3" fmla="*/ 216694 w 316707"/>
                <a:gd name="connsiteY3" fmla="*/ 228600 h 288131"/>
                <a:gd name="connsiteX4" fmla="*/ 211932 w 316707"/>
                <a:gd name="connsiteY4" fmla="*/ 207169 h 288131"/>
                <a:gd name="connsiteX5" fmla="*/ 240507 w 316707"/>
                <a:gd name="connsiteY5" fmla="*/ 219075 h 288131"/>
                <a:gd name="connsiteX6" fmla="*/ 290513 w 316707"/>
                <a:gd name="connsiteY6" fmla="*/ 207169 h 288131"/>
                <a:gd name="connsiteX7" fmla="*/ 304801 w 316707"/>
                <a:gd name="connsiteY7" fmla="*/ 180975 h 288131"/>
                <a:gd name="connsiteX8" fmla="*/ 295276 w 316707"/>
                <a:gd name="connsiteY8" fmla="*/ 169069 h 288131"/>
                <a:gd name="connsiteX9" fmla="*/ 307182 w 316707"/>
                <a:gd name="connsiteY9" fmla="*/ 142875 h 288131"/>
                <a:gd name="connsiteX10" fmla="*/ 309563 w 316707"/>
                <a:gd name="connsiteY10" fmla="*/ 121444 h 288131"/>
                <a:gd name="connsiteX11" fmla="*/ 316707 w 316707"/>
                <a:gd name="connsiteY11" fmla="*/ 107156 h 288131"/>
                <a:gd name="connsiteX12" fmla="*/ 309563 w 316707"/>
                <a:gd name="connsiteY12" fmla="*/ 102394 h 288131"/>
                <a:gd name="connsiteX13" fmla="*/ 290513 w 316707"/>
                <a:gd name="connsiteY13" fmla="*/ 78581 h 288131"/>
                <a:gd name="connsiteX14" fmla="*/ 261938 w 316707"/>
                <a:gd name="connsiteY14" fmla="*/ 78581 h 288131"/>
                <a:gd name="connsiteX15" fmla="*/ 250032 w 316707"/>
                <a:gd name="connsiteY15" fmla="*/ 42863 h 288131"/>
                <a:gd name="connsiteX16" fmla="*/ 207169 w 316707"/>
                <a:gd name="connsiteY16" fmla="*/ 59531 h 288131"/>
                <a:gd name="connsiteX17" fmla="*/ 190501 w 316707"/>
                <a:gd name="connsiteY17" fmla="*/ 69056 h 288131"/>
                <a:gd name="connsiteX18" fmla="*/ 152401 w 316707"/>
                <a:gd name="connsiteY18" fmla="*/ 52388 h 288131"/>
                <a:gd name="connsiteX19" fmla="*/ 123826 w 316707"/>
                <a:gd name="connsiteY19" fmla="*/ 52388 h 288131"/>
                <a:gd name="connsiteX20" fmla="*/ 100013 w 316707"/>
                <a:gd name="connsiteY20" fmla="*/ 33338 h 288131"/>
                <a:gd name="connsiteX21" fmla="*/ 76201 w 316707"/>
                <a:gd name="connsiteY21" fmla="*/ 35719 h 288131"/>
                <a:gd name="connsiteX22" fmla="*/ 47626 w 316707"/>
                <a:gd name="connsiteY22" fmla="*/ 50006 h 288131"/>
                <a:gd name="connsiteX23" fmla="*/ 61913 w 316707"/>
                <a:gd name="connsiteY23" fmla="*/ 71438 h 288131"/>
                <a:gd name="connsiteX24" fmla="*/ 54769 w 316707"/>
                <a:gd name="connsiteY24" fmla="*/ 88106 h 288131"/>
                <a:gd name="connsiteX25" fmla="*/ 26194 w 316707"/>
                <a:gd name="connsiteY25" fmla="*/ 85725 h 288131"/>
                <a:gd name="connsiteX26" fmla="*/ 19051 w 316707"/>
                <a:gd name="connsiteY26" fmla="*/ 66675 h 288131"/>
                <a:gd name="connsiteX27" fmla="*/ 0 w 316707"/>
                <a:gd name="connsiteY27" fmla="*/ 0 h 288131"/>
                <a:gd name="connsiteX28" fmla="*/ 1 w 316707"/>
                <a:gd name="connsiteY28" fmla="*/ 83344 h 288131"/>
                <a:gd name="connsiteX29" fmla="*/ 14288 w 316707"/>
                <a:gd name="connsiteY29" fmla="*/ 107156 h 288131"/>
                <a:gd name="connsiteX30" fmla="*/ 21432 w 316707"/>
                <a:gd name="connsiteY30" fmla="*/ 138113 h 288131"/>
                <a:gd name="connsiteX31" fmla="*/ 40482 w 316707"/>
                <a:gd name="connsiteY31" fmla="*/ 135731 h 288131"/>
                <a:gd name="connsiteX32" fmla="*/ 76201 w 316707"/>
                <a:gd name="connsiteY32" fmla="*/ 142875 h 288131"/>
                <a:gd name="connsiteX33" fmla="*/ 100013 w 316707"/>
                <a:gd name="connsiteY33" fmla="*/ 164306 h 288131"/>
                <a:gd name="connsiteX34" fmla="*/ 126207 w 316707"/>
                <a:gd name="connsiteY34" fmla="*/ 159544 h 288131"/>
                <a:gd name="connsiteX35" fmla="*/ 135732 w 316707"/>
                <a:gd name="connsiteY35" fmla="*/ 200025 h 288131"/>
                <a:gd name="connsiteX36" fmla="*/ 142876 w 316707"/>
                <a:gd name="connsiteY36" fmla="*/ 226219 h 288131"/>
                <a:gd name="connsiteX37" fmla="*/ 150019 w 316707"/>
                <a:gd name="connsiteY37" fmla="*/ 278606 h 288131"/>
                <a:gd name="connsiteX0" fmla="*/ 150018 w 316706"/>
                <a:gd name="connsiteY0" fmla="*/ 245268 h 254793"/>
                <a:gd name="connsiteX1" fmla="*/ 207168 w 316706"/>
                <a:gd name="connsiteY1" fmla="*/ 254793 h 254793"/>
                <a:gd name="connsiteX2" fmla="*/ 226218 w 316706"/>
                <a:gd name="connsiteY2" fmla="*/ 230981 h 254793"/>
                <a:gd name="connsiteX3" fmla="*/ 216693 w 316706"/>
                <a:gd name="connsiteY3" fmla="*/ 195262 h 254793"/>
                <a:gd name="connsiteX4" fmla="*/ 211931 w 316706"/>
                <a:gd name="connsiteY4" fmla="*/ 173831 h 254793"/>
                <a:gd name="connsiteX5" fmla="*/ 240506 w 316706"/>
                <a:gd name="connsiteY5" fmla="*/ 185737 h 254793"/>
                <a:gd name="connsiteX6" fmla="*/ 290512 w 316706"/>
                <a:gd name="connsiteY6" fmla="*/ 173831 h 254793"/>
                <a:gd name="connsiteX7" fmla="*/ 304800 w 316706"/>
                <a:gd name="connsiteY7" fmla="*/ 147637 h 254793"/>
                <a:gd name="connsiteX8" fmla="*/ 295275 w 316706"/>
                <a:gd name="connsiteY8" fmla="*/ 135731 h 254793"/>
                <a:gd name="connsiteX9" fmla="*/ 307181 w 316706"/>
                <a:gd name="connsiteY9" fmla="*/ 109537 h 254793"/>
                <a:gd name="connsiteX10" fmla="*/ 309562 w 316706"/>
                <a:gd name="connsiteY10" fmla="*/ 88106 h 254793"/>
                <a:gd name="connsiteX11" fmla="*/ 316706 w 316706"/>
                <a:gd name="connsiteY11" fmla="*/ 73818 h 254793"/>
                <a:gd name="connsiteX12" fmla="*/ 309562 w 316706"/>
                <a:gd name="connsiteY12" fmla="*/ 69056 h 254793"/>
                <a:gd name="connsiteX13" fmla="*/ 290512 w 316706"/>
                <a:gd name="connsiteY13" fmla="*/ 45243 h 254793"/>
                <a:gd name="connsiteX14" fmla="*/ 261937 w 316706"/>
                <a:gd name="connsiteY14" fmla="*/ 45243 h 254793"/>
                <a:gd name="connsiteX15" fmla="*/ 250031 w 316706"/>
                <a:gd name="connsiteY15" fmla="*/ 9525 h 254793"/>
                <a:gd name="connsiteX16" fmla="*/ 207168 w 316706"/>
                <a:gd name="connsiteY16" fmla="*/ 26193 h 254793"/>
                <a:gd name="connsiteX17" fmla="*/ 190500 w 316706"/>
                <a:gd name="connsiteY17" fmla="*/ 35718 h 254793"/>
                <a:gd name="connsiteX18" fmla="*/ 152400 w 316706"/>
                <a:gd name="connsiteY18" fmla="*/ 19050 h 254793"/>
                <a:gd name="connsiteX19" fmla="*/ 123825 w 316706"/>
                <a:gd name="connsiteY19" fmla="*/ 19050 h 254793"/>
                <a:gd name="connsiteX20" fmla="*/ 100012 w 316706"/>
                <a:gd name="connsiteY20" fmla="*/ 0 h 254793"/>
                <a:gd name="connsiteX21" fmla="*/ 76200 w 316706"/>
                <a:gd name="connsiteY21" fmla="*/ 2381 h 254793"/>
                <a:gd name="connsiteX22" fmla="*/ 47625 w 316706"/>
                <a:gd name="connsiteY22" fmla="*/ 16668 h 254793"/>
                <a:gd name="connsiteX23" fmla="*/ 61912 w 316706"/>
                <a:gd name="connsiteY23" fmla="*/ 38100 h 254793"/>
                <a:gd name="connsiteX24" fmla="*/ 54768 w 316706"/>
                <a:gd name="connsiteY24" fmla="*/ 54768 h 254793"/>
                <a:gd name="connsiteX25" fmla="*/ 26193 w 316706"/>
                <a:gd name="connsiteY25" fmla="*/ 52387 h 254793"/>
                <a:gd name="connsiteX26" fmla="*/ 19050 w 316706"/>
                <a:gd name="connsiteY26" fmla="*/ 33337 h 254793"/>
                <a:gd name="connsiteX27" fmla="*/ 19049 w 316706"/>
                <a:gd name="connsiteY27" fmla="*/ 9525 h 254793"/>
                <a:gd name="connsiteX28" fmla="*/ 0 w 316706"/>
                <a:gd name="connsiteY28" fmla="*/ 50006 h 254793"/>
                <a:gd name="connsiteX29" fmla="*/ 14287 w 316706"/>
                <a:gd name="connsiteY29" fmla="*/ 73818 h 254793"/>
                <a:gd name="connsiteX30" fmla="*/ 21431 w 316706"/>
                <a:gd name="connsiteY30" fmla="*/ 104775 h 254793"/>
                <a:gd name="connsiteX31" fmla="*/ 40481 w 316706"/>
                <a:gd name="connsiteY31" fmla="*/ 102393 h 254793"/>
                <a:gd name="connsiteX32" fmla="*/ 76200 w 316706"/>
                <a:gd name="connsiteY32" fmla="*/ 109537 h 254793"/>
                <a:gd name="connsiteX33" fmla="*/ 100012 w 316706"/>
                <a:gd name="connsiteY33" fmla="*/ 130968 h 254793"/>
                <a:gd name="connsiteX34" fmla="*/ 126206 w 316706"/>
                <a:gd name="connsiteY34" fmla="*/ 126206 h 254793"/>
                <a:gd name="connsiteX35" fmla="*/ 135731 w 316706"/>
                <a:gd name="connsiteY35" fmla="*/ 166687 h 254793"/>
                <a:gd name="connsiteX36" fmla="*/ 142875 w 316706"/>
                <a:gd name="connsiteY36" fmla="*/ 192881 h 254793"/>
                <a:gd name="connsiteX37" fmla="*/ 150018 w 316706"/>
                <a:gd name="connsiteY37" fmla="*/ 245268 h 254793"/>
                <a:gd name="connsiteX0" fmla="*/ 150018 w 316706"/>
                <a:gd name="connsiteY0" fmla="*/ 245268 h 254793"/>
                <a:gd name="connsiteX1" fmla="*/ 176212 w 316706"/>
                <a:gd name="connsiteY1" fmla="*/ 250031 h 254793"/>
                <a:gd name="connsiteX2" fmla="*/ 207168 w 316706"/>
                <a:gd name="connsiteY2" fmla="*/ 254793 h 254793"/>
                <a:gd name="connsiteX3" fmla="*/ 226218 w 316706"/>
                <a:gd name="connsiteY3" fmla="*/ 230981 h 254793"/>
                <a:gd name="connsiteX4" fmla="*/ 216693 w 316706"/>
                <a:gd name="connsiteY4" fmla="*/ 195262 h 254793"/>
                <a:gd name="connsiteX5" fmla="*/ 211931 w 316706"/>
                <a:gd name="connsiteY5" fmla="*/ 173831 h 254793"/>
                <a:gd name="connsiteX6" fmla="*/ 240506 w 316706"/>
                <a:gd name="connsiteY6" fmla="*/ 185737 h 254793"/>
                <a:gd name="connsiteX7" fmla="*/ 290512 w 316706"/>
                <a:gd name="connsiteY7" fmla="*/ 173831 h 254793"/>
                <a:gd name="connsiteX8" fmla="*/ 304800 w 316706"/>
                <a:gd name="connsiteY8" fmla="*/ 147637 h 254793"/>
                <a:gd name="connsiteX9" fmla="*/ 295275 w 316706"/>
                <a:gd name="connsiteY9" fmla="*/ 135731 h 254793"/>
                <a:gd name="connsiteX10" fmla="*/ 307181 w 316706"/>
                <a:gd name="connsiteY10" fmla="*/ 109537 h 254793"/>
                <a:gd name="connsiteX11" fmla="*/ 309562 w 316706"/>
                <a:gd name="connsiteY11" fmla="*/ 88106 h 254793"/>
                <a:gd name="connsiteX12" fmla="*/ 316706 w 316706"/>
                <a:gd name="connsiteY12" fmla="*/ 73818 h 254793"/>
                <a:gd name="connsiteX13" fmla="*/ 309562 w 316706"/>
                <a:gd name="connsiteY13" fmla="*/ 69056 h 254793"/>
                <a:gd name="connsiteX14" fmla="*/ 290512 w 316706"/>
                <a:gd name="connsiteY14" fmla="*/ 45243 h 254793"/>
                <a:gd name="connsiteX15" fmla="*/ 261937 w 316706"/>
                <a:gd name="connsiteY15" fmla="*/ 45243 h 254793"/>
                <a:gd name="connsiteX16" fmla="*/ 250031 w 316706"/>
                <a:gd name="connsiteY16" fmla="*/ 9525 h 254793"/>
                <a:gd name="connsiteX17" fmla="*/ 207168 w 316706"/>
                <a:gd name="connsiteY17" fmla="*/ 26193 h 254793"/>
                <a:gd name="connsiteX18" fmla="*/ 190500 w 316706"/>
                <a:gd name="connsiteY18" fmla="*/ 35718 h 254793"/>
                <a:gd name="connsiteX19" fmla="*/ 152400 w 316706"/>
                <a:gd name="connsiteY19" fmla="*/ 19050 h 254793"/>
                <a:gd name="connsiteX20" fmla="*/ 123825 w 316706"/>
                <a:gd name="connsiteY20" fmla="*/ 19050 h 254793"/>
                <a:gd name="connsiteX21" fmla="*/ 100012 w 316706"/>
                <a:gd name="connsiteY21" fmla="*/ 0 h 254793"/>
                <a:gd name="connsiteX22" fmla="*/ 76200 w 316706"/>
                <a:gd name="connsiteY22" fmla="*/ 2381 h 254793"/>
                <a:gd name="connsiteX23" fmla="*/ 47625 w 316706"/>
                <a:gd name="connsiteY23" fmla="*/ 16668 h 254793"/>
                <a:gd name="connsiteX24" fmla="*/ 61912 w 316706"/>
                <a:gd name="connsiteY24" fmla="*/ 38100 h 254793"/>
                <a:gd name="connsiteX25" fmla="*/ 54768 w 316706"/>
                <a:gd name="connsiteY25" fmla="*/ 54768 h 254793"/>
                <a:gd name="connsiteX26" fmla="*/ 26193 w 316706"/>
                <a:gd name="connsiteY26" fmla="*/ 52387 h 254793"/>
                <a:gd name="connsiteX27" fmla="*/ 19050 w 316706"/>
                <a:gd name="connsiteY27" fmla="*/ 33337 h 254793"/>
                <a:gd name="connsiteX28" fmla="*/ 19049 w 316706"/>
                <a:gd name="connsiteY28" fmla="*/ 9525 h 254793"/>
                <a:gd name="connsiteX29" fmla="*/ 0 w 316706"/>
                <a:gd name="connsiteY29" fmla="*/ 50006 h 254793"/>
                <a:gd name="connsiteX30" fmla="*/ 14287 w 316706"/>
                <a:gd name="connsiteY30" fmla="*/ 73818 h 254793"/>
                <a:gd name="connsiteX31" fmla="*/ 21431 w 316706"/>
                <a:gd name="connsiteY31" fmla="*/ 104775 h 254793"/>
                <a:gd name="connsiteX32" fmla="*/ 40481 w 316706"/>
                <a:gd name="connsiteY32" fmla="*/ 102393 h 254793"/>
                <a:gd name="connsiteX33" fmla="*/ 76200 w 316706"/>
                <a:gd name="connsiteY33" fmla="*/ 109537 h 254793"/>
                <a:gd name="connsiteX34" fmla="*/ 100012 w 316706"/>
                <a:gd name="connsiteY34" fmla="*/ 130968 h 254793"/>
                <a:gd name="connsiteX35" fmla="*/ 126206 w 316706"/>
                <a:gd name="connsiteY35" fmla="*/ 126206 h 254793"/>
                <a:gd name="connsiteX36" fmla="*/ 135731 w 316706"/>
                <a:gd name="connsiteY36" fmla="*/ 166687 h 254793"/>
                <a:gd name="connsiteX37" fmla="*/ 142875 w 316706"/>
                <a:gd name="connsiteY37" fmla="*/ 192881 h 254793"/>
                <a:gd name="connsiteX38" fmla="*/ 150018 w 316706"/>
                <a:gd name="connsiteY38" fmla="*/ 245268 h 254793"/>
                <a:gd name="connsiteX0" fmla="*/ 150018 w 316706"/>
                <a:gd name="connsiteY0" fmla="*/ 245268 h 266699"/>
                <a:gd name="connsiteX1" fmla="*/ 176212 w 316706"/>
                <a:gd name="connsiteY1" fmla="*/ 266699 h 266699"/>
                <a:gd name="connsiteX2" fmla="*/ 207168 w 316706"/>
                <a:gd name="connsiteY2" fmla="*/ 254793 h 266699"/>
                <a:gd name="connsiteX3" fmla="*/ 226218 w 316706"/>
                <a:gd name="connsiteY3" fmla="*/ 230981 h 266699"/>
                <a:gd name="connsiteX4" fmla="*/ 216693 w 316706"/>
                <a:gd name="connsiteY4" fmla="*/ 195262 h 266699"/>
                <a:gd name="connsiteX5" fmla="*/ 211931 w 316706"/>
                <a:gd name="connsiteY5" fmla="*/ 173831 h 266699"/>
                <a:gd name="connsiteX6" fmla="*/ 240506 w 316706"/>
                <a:gd name="connsiteY6" fmla="*/ 185737 h 266699"/>
                <a:gd name="connsiteX7" fmla="*/ 290512 w 316706"/>
                <a:gd name="connsiteY7" fmla="*/ 173831 h 266699"/>
                <a:gd name="connsiteX8" fmla="*/ 304800 w 316706"/>
                <a:gd name="connsiteY8" fmla="*/ 147637 h 266699"/>
                <a:gd name="connsiteX9" fmla="*/ 295275 w 316706"/>
                <a:gd name="connsiteY9" fmla="*/ 135731 h 266699"/>
                <a:gd name="connsiteX10" fmla="*/ 307181 w 316706"/>
                <a:gd name="connsiteY10" fmla="*/ 109537 h 266699"/>
                <a:gd name="connsiteX11" fmla="*/ 309562 w 316706"/>
                <a:gd name="connsiteY11" fmla="*/ 88106 h 266699"/>
                <a:gd name="connsiteX12" fmla="*/ 316706 w 316706"/>
                <a:gd name="connsiteY12" fmla="*/ 73818 h 266699"/>
                <a:gd name="connsiteX13" fmla="*/ 309562 w 316706"/>
                <a:gd name="connsiteY13" fmla="*/ 69056 h 266699"/>
                <a:gd name="connsiteX14" fmla="*/ 290512 w 316706"/>
                <a:gd name="connsiteY14" fmla="*/ 45243 h 266699"/>
                <a:gd name="connsiteX15" fmla="*/ 261937 w 316706"/>
                <a:gd name="connsiteY15" fmla="*/ 45243 h 266699"/>
                <a:gd name="connsiteX16" fmla="*/ 250031 w 316706"/>
                <a:gd name="connsiteY16" fmla="*/ 9525 h 266699"/>
                <a:gd name="connsiteX17" fmla="*/ 207168 w 316706"/>
                <a:gd name="connsiteY17" fmla="*/ 26193 h 266699"/>
                <a:gd name="connsiteX18" fmla="*/ 190500 w 316706"/>
                <a:gd name="connsiteY18" fmla="*/ 35718 h 266699"/>
                <a:gd name="connsiteX19" fmla="*/ 152400 w 316706"/>
                <a:gd name="connsiteY19" fmla="*/ 19050 h 266699"/>
                <a:gd name="connsiteX20" fmla="*/ 123825 w 316706"/>
                <a:gd name="connsiteY20" fmla="*/ 19050 h 266699"/>
                <a:gd name="connsiteX21" fmla="*/ 100012 w 316706"/>
                <a:gd name="connsiteY21" fmla="*/ 0 h 266699"/>
                <a:gd name="connsiteX22" fmla="*/ 76200 w 316706"/>
                <a:gd name="connsiteY22" fmla="*/ 2381 h 266699"/>
                <a:gd name="connsiteX23" fmla="*/ 47625 w 316706"/>
                <a:gd name="connsiteY23" fmla="*/ 16668 h 266699"/>
                <a:gd name="connsiteX24" fmla="*/ 61912 w 316706"/>
                <a:gd name="connsiteY24" fmla="*/ 38100 h 266699"/>
                <a:gd name="connsiteX25" fmla="*/ 54768 w 316706"/>
                <a:gd name="connsiteY25" fmla="*/ 54768 h 266699"/>
                <a:gd name="connsiteX26" fmla="*/ 26193 w 316706"/>
                <a:gd name="connsiteY26" fmla="*/ 52387 h 266699"/>
                <a:gd name="connsiteX27" fmla="*/ 19050 w 316706"/>
                <a:gd name="connsiteY27" fmla="*/ 33337 h 266699"/>
                <a:gd name="connsiteX28" fmla="*/ 19049 w 316706"/>
                <a:gd name="connsiteY28" fmla="*/ 9525 h 266699"/>
                <a:gd name="connsiteX29" fmla="*/ 0 w 316706"/>
                <a:gd name="connsiteY29" fmla="*/ 50006 h 266699"/>
                <a:gd name="connsiteX30" fmla="*/ 14287 w 316706"/>
                <a:gd name="connsiteY30" fmla="*/ 73818 h 266699"/>
                <a:gd name="connsiteX31" fmla="*/ 21431 w 316706"/>
                <a:gd name="connsiteY31" fmla="*/ 104775 h 266699"/>
                <a:gd name="connsiteX32" fmla="*/ 40481 w 316706"/>
                <a:gd name="connsiteY32" fmla="*/ 102393 h 266699"/>
                <a:gd name="connsiteX33" fmla="*/ 76200 w 316706"/>
                <a:gd name="connsiteY33" fmla="*/ 109537 h 266699"/>
                <a:gd name="connsiteX34" fmla="*/ 100012 w 316706"/>
                <a:gd name="connsiteY34" fmla="*/ 130968 h 266699"/>
                <a:gd name="connsiteX35" fmla="*/ 126206 w 316706"/>
                <a:gd name="connsiteY35" fmla="*/ 126206 h 266699"/>
                <a:gd name="connsiteX36" fmla="*/ 135731 w 316706"/>
                <a:gd name="connsiteY36" fmla="*/ 166687 h 266699"/>
                <a:gd name="connsiteX37" fmla="*/ 142875 w 316706"/>
                <a:gd name="connsiteY37" fmla="*/ 192881 h 266699"/>
                <a:gd name="connsiteX38" fmla="*/ 150018 w 316706"/>
                <a:gd name="connsiteY38" fmla="*/ 245268 h 26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6706" h="266699">
                  <a:moveTo>
                    <a:pt x="150018" y="245268"/>
                  </a:moveTo>
                  <a:lnTo>
                    <a:pt x="176212" y="266699"/>
                  </a:lnTo>
                  <a:lnTo>
                    <a:pt x="207168" y="254793"/>
                  </a:lnTo>
                  <a:lnTo>
                    <a:pt x="226218" y="230981"/>
                  </a:lnTo>
                  <a:lnTo>
                    <a:pt x="216693" y="195262"/>
                  </a:lnTo>
                  <a:lnTo>
                    <a:pt x="211931" y="173831"/>
                  </a:lnTo>
                  <a:lnTo>
                    <a:pt x="240506" y="185737"/>
                  </a:lnTo>
                  <a:lnTo>
                    <a:pt x="290512" y="173831"/>
                  </a:lnTo>
                  <a:lnTo>
                    <a:pt x="304800" y="147637"/>
                  </a:lnTo>
                  <a:lnTo>
                    <a:pt x="295275" y="135731"/>
                  </a:lnTo>
                  <a:lnTo>
                    <a:pt x="307181" y="109537"/>
                  </a:lnTo>
                  <a:lnTo>
                    <a:pt x="309562" y="88106"/>
                  </a:lnTo>
                  <a:lnTo>
                    <a:pt x="316706" y="73818"/>
                  </a:lnTo>
                  <a:lnTo>
                    <a:pt x="309562" y="69056"/>
                  </a:lnTo>
                  <a:lnTo>
                    <a:pt x="290512" y="45243"/>
                  </a:lnTo>
                  <a:lnTo>
                    <a:pt x="261937" y="45243"/>
                  </a:lnTo>
                  <a:lnTo>
                    <a:pt x="250031" y="9525"/>
                  </a:lnTo>
                  <a:lnTo>
                    <a:pt x="207168" y="26193"/>
                  </a:lnTo>
                  <a:lnTo>
                    <a:pt x="190500" y="35718"/>
                  </a:lnTo>
                  <a:lnTo>
                    <a:pt x="152400" y="19050"/>
                  </a:lnTo>
                  <a:lnTo>
                    <a:pt x="123825" y="19050"/>
                  </a:lnTo>
                  <a:lnTo>
                    <a:pt x="100012" y="0"/>
                  </a:lnTo>
                  <a:lnTo>
                    <a:pt x="76200" y="2381"/>
                  </a:lnTo>
                  <a:lnTo>
                    <a:pt x="47625" y="16668"/>
                  </a:lnTo>
                  <a:lnTo>
                    <a:pt x="61912" y="38100"/>
                  </a:lnTo>
                  <a:lnTo>
                    <a:pt x="54768" y="54768"/>
                  </a:lnTo>
                  <a:lnTo>
                    <a:pt x="26193" y="52387"/>
                  </a:lnTo>
                  <a:lnTo>
                    <a:pt x="19050" y="33337"/>
                  </a:lnTo>
                  <a:cubicBezTo>
                    <a:pt x="19050" y="25400"/>
                    <a:pt x="19049" y="17462"/>
                    <a:pt x="19049" y="9525"/>
                  </a:cubicBezTo>
                  <a:cubicBezTo>
                    <a:pt x="19049" y="37306"/>
                    <a:pt x="0" y="22225"/>
                    <a:pt x="0" y="50006"/>
                  </a:cubicBezTo>
                  <a:lnTo>
                    <a:pt x="14287" y="73818"/>
                  </a:lnTo>
                  <a:lnTo>
                    <a:pt x="21431" y="104775"/>
                  </a:lnTo>
                  <a:lnTo>
                    <a:pt x="40481" y="102393"/>
                  </a:lnTo>
                  <a:lnTo>
                    <a:pt x="76200" y="109537"/>
                  </a:lnTo>
                  <a:lnTo>
                    <a:pt x="100012" y="130968"/>
                  </a:lnTo>
                  <a:lnTo>
                    <a:pt x="126206" y="126206"/>
                  </a:lnTo>
                  <a:lnTo>
                    <a:pt x="135731" y="166687"/>
                  </a:lnTo>
                  <a:lnTo>
                    <a:pt x="142875" y="192881"/>
                  </a:lnTo>
                  <a:lnTo>
                    <a:pt x="150018" y="245268"/>
                  </a:lnTo>
                  <a:close/>
                </a:path>
              </a:pathLst>
            </a:custGeom>
            <a:grp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0" name="Freeform: Shape 1030">
              <a:extLst>
                <a:ext uri="{FF2B5EF4-FFF2-40B4-BE49-F238E27FC236}">
                  <a16:creationId xmlns:a16="http://schemas.microsoft.com/office/drawing/2014/main" id="{67319FE9-A5B6-7737-909B-EEC0C79636A2}"/>
                </a:ext>
              </a:extLst>
            </p:cNvPr>
            <p:cNvSpPr/>
            <p:nvPr/>
          </p:nvSpPr>
          <p:spPr bwMode="auto">
            <a:xfrm>
              <a:off x="2286000" y="4657725"/>
              <a:ext cx="138113" cy="171450"/>
            </a:xfrm>
            <a:custGeom>
              <a:avLst/>
              <a:gdLst>
                <a:gd name="connsiteX0" fmla="*/ 47625 w 138113"/>
                <a:gd name="connsiteY0" fmla="*/ 0 h 171450"/>
                <a:gd name="connsiteX1" fmla="*/ 0 w 138113"/>
                <a:gd name="connsiteY1" fmla="*/ 57150 h 171450"/>
                <a:gd name="connsiteX2" fmla="*/ 28575 w 138113"/>
                <a:gd name="connsiteY2" fmla="*/ 59531 h 171450"/>
                <a:gd name="connsiteX3" fmla="*/ 38100 w 138113"/>
                <a:gd name="connsiteY3" fmla="*/ 83344 h 171450"/>
                <a:gd name="connsiteX4" fmla="*/ 33338 w 138113"/>
                <a:gd name="connsiteY4" fmla="*/ 109538 h 171450"/>
                <a:gd name="connsiteX5" fmla="*/ 4763 w 138113"/>
                <a:gd name="connsiteY5" fmla="*/ 128588 h 171450"/>
                <a:gd name="connsiteX6" fmla="*/ 7144 w 138113"/>
                <a:gd name="connsiteY6" fmla="*/ 161925 h 171450"/>
                <a:gd name="connsiteX7" fmla="*/ 26194 w 138113"/>
                <a:gd name="connsiteY7" fmla="*/ 157163 h 171450"/>
                <a:gd name="connsiteX8" fmla="*/ 42863 w 138113"/>
                <a:gd name="connsiteY8" fmla="*/ 171450 h 171450"/>
                <a:gd name="connsiteX9" fmla="*/ 54769 w 138113"/>
                <a:gd name="connsiteY9" fmla="*/ 142875 h 171450"/>
                <a:gd name="connsiteX10" fmla="*/ 66675 w 138113"/>
                <a:gd name="connsiteY10" fmla="*/ 116681 h 171450"/>
                <a:gd name="connsiteX11" fmla="*/ 85725 w 138113"/>
                <a:gd name="connsiteY11" fmla="*/ 104775 h 171450"/>
                <a:gd name="connsiteX12" fmla="*/ 109538 w 138113"/>
                <a:gd name="connsiteY12" fmla="*/ 97631 h 171450"/>
                <a:gd name="connsiteX13" fmla="*/ 138113 w 138113"/>
                <a:gd name="connsiteY13" fmla="*/ 61913 h 171450"/>
                <a:gd name="connsiteX14" fmla="*/ 135731 w 138113"/>
                <a:gd name="connsiteY14" fmla="*/ 47625 h 171450"/>
                <a:gd name="connsiteX15" fmla="*/ 109538 w 138113"/>
                <a:gd name="connsiteY15" fmla="*/ 23813 h 171450"/>
                <a:gd name="connsiteX16" fmla="*/ 92869 w 138113"/>
                <a:gd name="connsiteY16" fmla="*/ 35719 h 171450"/>
                <a:gd name="connsiteX17" fmla="*/ 47625 w 138113"/>
                <a:gd name="connsiteY1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113" h="171450">
                  <a:moveTo>
                    <a:pt x="47625" y="0"/>
                  </a:moveTo>
                  <a:lnTo>
                    <a:pt x="0" y="57150"/>
                  </a:lnTo>
                  <a:lnTo>
                    <a:pt x="28575" y="59531"/>
                  </a:lnTo>
                  <a:lnTo>
                    <a:pt x="38100" y="83344"/>
                  </a:lnTo>
                  <a:lnTo>
                    <a:pt x="33338" y="109538"/>
                  </a:lnTo>
                  <a:lnTo>
                    <a:pt x="4763" y="128588"/>
                  </a:lnTo>
                  <a:lnTo>
                    <a:pt x="7144" y="161925"/>
                  </a:lnTo>
                  <a:lnTo>
                    <a:pt x="26194" y="157163"/>
                  </a:lnTo>
                  <a:lnTo>
                    <a:pt x="42863" y="171450"/>
                  </a:lnTo>
                  <a:lnTo>
                    <a:pt x="54769" y="142875"/>
                  </a:lnTo>
                  <a:lnTo>
                    <a:pt x="66675" y="116681"/>
                  </a:lnTo>
                  <a:lnTo>
                    <a:pt x="85725" y="104775"/>
                  </a:lnTo>
                  <a:lnTo>
                    <a:pt x="109538" y="97631"/>
                  </a:lnTo>
                  <a:lnTo>
                    <a:pt x="138113" y="61913"/>
                  </a:lnTo>
                  <a:lnTo>
                    <a:pt x="135731" y="47625"/>
                  </a:lnTo>
                  <a:lnTo>
                    <a:pt x="109538" y="23813"/>
                  </a:lnTo>
                  <a:lnTo>
                    <a:pt x="92869" y="35719"/>
                  </a:lnTo>
                  <a:lnTo>
                    <a:pt x="47625" y="0"/>
                  </a:lnTo>
                  <a:close/>
                </a:path>
              </a:pathLst>
            </a:custGeom>
            <a:grp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1" name="Freeform: Shape 1032">
              <a:extLst>
                <a:ext uri="{FF2B5EF4-FFF2-40B4-BE49-F238E27FC236}">
                  <a16:creationId xmlns:a16="http://schemas.microsoft.com/office/drawing/2014/main" id="{1D755AAE-9932-94CC-6E90-0F4651B20A43}"/>
                </a:ext>
              </a:extLst>
            </p:cNvPr>
            <p:cNvSpPr/>
            <p:nvPr/>
          </p:nvSpPr>
          <p:spPr bwMode="auto">
            <a:xfrm>
              <a:off x="2457450" y="4562475"/>
              <a:ext cx="954881" cy="995363"/>
            </a:xfrm>
            <a:custGeom>
              <a:avLst/>
              <a:gdLst>
                <a:gd name="connsiteX0" fmla="*/ 552450 w 954881"/>
                <a:gd name="connsiteY0" fmla="*/ 40481 h 995363"/>
                <a:gd name="connsiteX1" fmla="*/ 507206 w 954881"/>
                <a:gd name="connsiteY1" fmla="*/ 83344 h 995363"/>
                <a:gd name="connsiteX2" fmla="*/ 478631 w 954881"/>
                <a:gd name="connsiteY2" fmla="*/ 76200 h 995363"/>
                <a:gd name="connsiteX3" fmla="*/ 459581 w 954881"/>
                <a:gd name="connsiteY3" fmla="*/ 66675 h 995363"/>
                <a:gd name="connsiteX4" fmla="*/ 435769 w 954881"/>
                <a:gd name="connsiteY4" fmla="*/ 88106 h 995363"/>
                <a:gd name="connsiteX5" fmla="*/ 416719 w 954881"/>
                <a:gd name="connsiteY5" fmla="*/ 78581 h 995363"/>
                <a:gd name="connsiteX6" fmla="*/ 383381 w 954881"/>
                <a:gd name="connsiteY6" fmla="*/ 100013 h 995363"/>
                <a:gd name="connsiteX7" fmla="*/ 357188 w 954881"/>
                <a:gd name="connsiteY7" fmla="*/ 92869 h 995363"/>
                <a:gd name="connsiteX8" fmla="*/ 350044 w 954881"/>
                <a:gd name="connsiteY8" fmla="*/ 35719 h 995363"/>
                <a:gd name="connsiteX9" fmla="*/ 342900 w 954881"/>
                <a:gd name="connsiteY9" fmla="*/ 2381 h 995363"/>
                <a:gd name="connsiteX10" fmla="*/ 319088 w 954881"/>
                <a:gd name="connsiteY10" fmla="*/ 0 h 995363"/>
                <a:gd name="connsiteX11" fmla="*/ 307181 w 954881"/>
                <a:gd name="connsiteY11" fmla="*/ 30956 h 995363"/>
                <a:gd name="connsiteX12" fmla="*/ 259556 w 954881"/>
                <a:gd name="connsiteY12" fmla="*/ 35719 h 995363"/>
                <a:gd name="connsiteX13" fmla="*/ 226219 w 954881"/>
                <a:gd name="connsiteY13" fmla="*/ 28575 h 995363"/>
                <a:gd name="connsiteX14" fmla="*/ 242888 w 954881"/>
                <a:gd name="connsiteY14" fmla="*/ 85725 h 995363"/>
                <a:gd name="connsiteX15" fmla="*/ 221456 w 954881"/>
                <a:gd name="connsiteY15" fmla="*/ 109538 h 995363"/>
                <a:gd name="connsiteX16" fmla="*/ 188119 w 954881"/>
                <a:gd name="connsiteY16" fmla="*/ 119063 h 995363"/>
                <a:gd name="connsiteX17" fmla="*/ 164306 w 954881"/>
                <a:gd name="connsiteY17" fmla="*/ 102394 h 995363"/>
                <a:gd name="connsiteX18" fmla="*/ 135731 w 954881"/>
                <a:gd name="connsiteY18" fmla="*/ 80963 h 995363"/>
                <a:gd name="connsiteX19" fmla="*/ 88106 w 954881"/>
                <a:gd name="connsiteY19" fmla="*/ 92869 h 995363"/>
                <a:gd name="connsiteX20" fmla="*/ 100013 w 954881"/>
                <a:gd name="connsiteY20" fmla="*/ 119063 h 995363"/>
                <a:gd name="connsiteX21" fmla="*/ 90488 w 954881"/>
                <a:gd name="connsiteY21" fmla="*/ 138113 h 995363"/>
                <a:gd name="connsiteX22" fmla="*/ 102394 w 954881"/>
                <a:gd name="connsiteY22" fmla="*/ 154781 h 995363"/>
                <a:gd name="connsiteX23" fmla="*/ 95250 w 954881"/>
                <a:gd name="connsiteY23" fmla="*/ 233363 h 995363"/>
                <a:gd name="connsiteX24" fmla="*/ 85725 w 954881"/>
                <a:gd name="connsiteY24" fmla="*/ 245269 h 995363"/>
                <a:gd name="connsiteX25" fmla="*/ 59531 w 954881"/>
                <a:gd name="connsiteY25" fmla="*/ 257175 h 995363"/>
                <a:gd name="connsiteX26" fmla="*/ 16669 w 954881"/>
                <a:gd name="connsiteY26" fmla="*/ 280988 h 995363"/>
                <a:gd name="connsiteX27" fmla="*/ 0 w 954881"/>
                <a:gd name="connsiteY27" fmla="*/ 311944 h 995363"/>
                <a:gd name="connsiteX28" fmla="*/ 16669 w 954881"/>
                <a:gd name="connsiteY28" fmla="*/ 350044 h 995363"/>
                <a:gd name="connsiteX29" fmla="*/ 28575 w 954881"/>
                <a:gd name="connsiteY29" fmla="*/ 373856 h 995363"/>
                <a:gd name="connsiteX30" fmla="*/ 47625 w 954881"/>
                <a:gd name="connsiteY30" fmla="*/ 388144 h 995363"/>
                <a:gd name="connsiteX31" fmla="*/ 78581 w 954881"/>
                <a:gd name="connsiteY31" fmla="*/ 361950 h 995363"/>
                <a:gd name="connsiteX32" fmla="*/ 92869 w 954881"/>
                <a:gd name="connsiteY32" fmla="*/ 400050 h 995363"/>
                <a:gd name="connsiteX33" fmla="*/ 114300 w 954881"/>
                <a:gd name="connsiteY33" fmla="*/ 414338 h 995363"/>
                <a:gd name="connsiteX34" fmla="*/ 147638 w 954881"/>
                <a:gd name="connsiteY34" fmla="*/ 397669 h 995363"/>
                <a:gd name="connsiteX35" fmla="*/ 185738 w 954881"/>
                <a:gd name="connsiteY35" fmla="*/ 371475 h 995363"/>
                <a:gd name="connsiteX36" fmla="*/ 200025 w 954881"/>
                <a:gd name="connsiteY36" fmla="*/ 371475 h 995363"/>
                <a:gd name="connsiteX37" fmla="*/ 219075 w 954881"/>
                <a:gd name="connsiteY37" fmla="*/ 438150 h 995363"/>
                <a:gd name="connsiteX38" fmla="*/ 242888 w 954881"/>
                <a:gd name="connsiteY38" fmla="*/ 440531 h 995363"/>
                <a:gd name="connsiteX39" fmla="*/ 273844 w 954881"/>
                <a:gd name="connsiteY39" fmla="*/ 452438 h 995363"/>
                <a:gd name="connsiteX40" fmla="*/ 316706 w 954881"/>
                <a:gd name="connsiteY40" fmla="*/ 473869 h 995363"/>
                <a:gd name="connsiteX41" fmla="*/ 333375 w 954881"/>
                <a:gd name="connsiteY41" fmla="*/ 497681 h 995363"/>
                <a:gd name="connsiteX42" fmla="*/ 328613 w 954881"/>
                <a:gd name="connsiteY42" fmla="*/ 519113 h 995363"/>
                <a:gd name="connsiteX43" fmla="*/ 342900 w 954881"/>
                <a:gd name="connsiteY43" fmla="*/ 540544 h 995363"/>
                <a:gd name="connsiteX44" fmla="*/ 376238 w 954881"/>
                <a:gd name="connsiteY44" fmla="*/ 540544 h 995363"/>
                <a:gd name="connsiteX45" fmla="*/ 390525 w 954881"/>
                <a:gd name="connsiteY45" fmla="*/ 571500 h 995363"/>
                <a:gd name="connsiteX46" fmla="*/ 395288 w 954881"/>
                <a:gd name="connsiteY46" fmla="*/ 638175 h 995363"/>
                <a:gd name="connsiteX47" fmla="*/ 400050 w 954881"/>
                <a:gd name="connsiteY47" fmla="*/ 681038 h 995363"/>
                <a:gd name="connsiteX48" fmla="*/ 414338 w 954881"/>
                <a:gd name="connsiteY48" fmla="*/ 690563 h 995363"/>
                <a:gd name="connsiteX49" fmla="*/ 440531 w 954881"/>
                <a:gd name="connsiteY49" fmla="*/ 688181 h 995363"/>
                <a:gd name="connsiteX50" fmla="*/ 457200 w 954881"/>
                <a:gd name="connsiteY50" fmla="*/ 714375 h 995363"/>
                <a:gd name="connsiteX51" fmla="*/ 481013 w 954881"/>
                <a:gd name="connsiteY51" fmla="*/ 752475 h 995363"/>
                <a:gd name="connsiteX52" fmla="*/ 497681 w 954881"/>
                <a:gd name="connsiteY52" fmla="*/ 802481 h 995363"/>
                <a:gd name="connsiteX53" fmla="*/ 497681 w 954881"/>
                <a:gd name="connsiteY53" fmla="*/ 826294 h 995363"/>
                <a:gd name="connsiteX54" fmla="*/ 407194 w 954881"/>
                <a:gd name="connsiteY54" fmla="*/ 909638 h 995363"/>
                <a:gd name="connsiteX55" fmla="*/ 431006 w 954881"/>
                <a:gd name="connsiteY55" fmla="*/ 928688 h 995363"/>
                <a:gd name="connsiteX56" fmla="*/ 469106 w 954881"/>
                <a:gd name="connsiteY56" fmla="*/ 935831 h 995363"/>
                <a:gd name="connsiteX57" fmla="*/ 485775 w 954881"/>
                <a:gd name="connsiteY57" fmla="*/ 964406 h 995363"/>
                <a:gd name="connsiteX58" fmla="*/ 511969 w 954881"/>
                <a:gd name="connsiteY58" fmla="*/ 995363 h 995363"/>
                <a:gd name="connsiteX59" fmla="*/ 540544 w 954881"/>
                <a:gd name="connsiteY59" fmla="*/ 947738 h 995363"/>
                <a:gd name="connsiteX60" fmla="*/ 566738 w 954881"/>
                <a:gd name="connsiteY60" fmla="*/ 897731 h 995363"/>
                <a:gd name="connsiteX61" fmla="*/ 619125 w 954881"/>
                <a:gd name="connsiteY61" fmla="*/ 847725 h 995363"/>
                <a:gd name="connsiteX62" fmla="*/ 619125 w 954881"/>
                <a:gd name="connsiteY62" fmla="*/ 807244 h 995363"/>
                <a:gd name="connsiteX63" fmla="*/ 635794 w 954881"/>
                <a:gd name="connsiteY63" fmla="*/ 766763 h 995363"/>
                <a:gd name="connsiteX64" fmla="*/ 669131 w 954881"/>
                <a:gd name="connsiteY64" fmla="*/ 738188 h 995363"/>
                <a:gd name="connsiteX65" fmla="*/ 716756 w 954881"/>
                <a:gd name="connsiteY65" fmla="*/ 714375 h 995363"/>
                <a:gd name="connsiteX66" fmla="*/ 790575 w 954881"/>
                <a:gd name="connsiteY66" fmla="*/ 692944 h 995363"/>
                <a:gd name="connsiteX67" fmla="*/ 807244 w 954881"/>
                <a:gd name="connsiteY67" fmla="*/ 676275 h 995363"/>
                <a:gd name="connsiteX68" fmla="*/ 807244 w 954881"/>
                <a:gd name="connsiteY68" fmla="*/ 676275 h 995363"/>
                <a:gd name="connsiteX69" fmla="*/ 835819 w 954881"/>
                <a:gd name="connsiteY69" fmla="*/ 611981 h 995363"/>
                <a:gd name="connsiteX70" fmla="*/ 840581 w 954881"/>
                <a:gd name="connsiteY70" fmla="*/ 585788 h 995363"/>
                <a:gd name="connsiteX71" fmla="*/ 857250 w 954881"/>
                <a:gd name="connsiteY71" fmla="*/ 526256 h 995363"/>
                <a:gd name="connsiteX72" fmla="*/ 854869 w 954881"/>
                <a:gd name="connsiteY72" fmla="*/ 478631 h 995363"/>
                <a:gd name="connsiteX73" fmla="*/ 881063 w 954881"/>
                <a:gd name="connsiteY73" fmla="*/ 426244 h 995363"/>
                <a:gd name="connsiteX74" fmla="*/ 914400 w 954881"/>
                <a:gd name="connsiteY74" fmla="*/ 390525 h 995363"/>
                <a:gd name="connsiteX75" fmla="*/ 942975 w 954881"/>
                <a:gd name="connsiteY75" fmla="*/ 345281 h 995363"/>
                <a:gd name="connsiteX76" fmla="*/ 954881 w 954881"/>
                <a:gd name="connsiteY76" fmla="*/ 314325 h 995363"/>
                <a:gd name="connsiteX77" fmla="*/ 954881 w 954881"/>
                <a:gd name="connsiteY77" fmla="*/ 269081 h 995363"/>
                <a:gd name="connsiteX78" fmla="*/ 945356 w 954881"/>
                <a:gd name="connsiteY78" fmla="*/ 254794 h 995363"/>
                <a:gd name="connsiteX79" fmla="*/ 907256 w 954881"/>
                <a:gd name="connsiteY79" fmla="*/ 259556 h 995363"/>
                <a:gd name="connsiteX80" fmla="*/ 876300 w 954881"/>
                <a:gd name="connsiteY80" fmla="*/ 233363 h 995363"/>
                <a:gd name="connsiteX81" fmla="*/ 833438 w 954881"/>
                <a:gd name="connsiteY81" fmla="*/ 211931 h 995363"/>
                <a:gd name="connsiteX82" fmla="*/ 771525 w 954881"/>
                <a:gd name="connsiteY82" fmla="*/ 211931 h 995363"/>
                <a:gd name="connsiteX83" fmla="*/ 757238 w 954881"/>
                <a:gd name="connsiteY83" fmla="*/ 202406 h 995363"/>
                <a:gd name="connsiteX84" fmla="*/ 738188 w 954881"/>
                <a:gd name="connsiteY84" fmla="*/ 202406 h 995363"/>
                <a:gd name="connsiteX85" fmla="*/ 721519 w 954881"/>
                <a:gd name="connsiteY85" fmla="*/ 192881 h 995363"/>
                <a:gd name="connsiteX86" fmla="*/ 709613 w 954881"/>
                <a:gd name="connsiteY86" fmla="*/ 173831 h 995363"/>
                <a:gd name="connsiteX87" fmla="*/ 688181 w 954881"/>
                <a:gd name="connsiteY87" fmla="*/ 169069 h 995363"/>
                <a:gd name="connsiteX88" fmla="*/ 688181 w 954881"/>
                <a:gd name="connsiteY88" fmla="*/ 169069 h 995363"/>
                <a:gd name="connsiteX89" fmla="*/ 652463 w 954881"/>
                <a:gd name="connsiteY89" fmla="*/ 145256 h 995363"/>
                <a:gd name="connsiteX90" fmla="*/ 623888 w 954881"/>
                <a:gd name="connsiteY90" fmla="*/ 166688 h 995363"/>
                <a:gd name="connsiteX91" fmla="*/ 609600 w 954881"/>
                <a:gd name="connsiteY91" fmla="*/ 192881 h 995363"/>
                <a:gd name="connsiteX92" fmla="*/ 585788 w 954881"/>
                <a:gd name="connsiteY92" fmla="*/ 188119 h 995363"/>
                <a:gd name="connsiteX93" fmla="*/ 569119 w 954881"/>
                <a:gd name="connsiteY93" fmla="*/ 173831 h 995363"/>
                <a:gd name="connsiteX94" fmla="*/ 559594 w 954881"/>
                <a:gd name="connsiteY94" fmla="*/ 150019 h 995363"/>
                <a:gd name="connsiteX95" fmla="*/ 561975 w 954881"/>
                <a:gd name="connsiteY95" fmla="*/ 119063 h 995363"/>
                <a:gd name="connsiteX96" fmla="*/ 578644 w 954881"/>
                <a:gd name="connsiteY96" fmla="*/ 102394 h 995363"/>
                <a:gd name="connsiteX97" fmla="*/ 552450 w 954881"/>
                <a:gd name="connsiteY97" fmla="*/ 40481 h 99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54881" h="995363">
                  <a:moveTo>
                    <a:pt x="552450" y="40481"/>
                  </a:moveTo>
                  <a:lnTo>
                    <a:pt x="507206" y="83344"/>
                  </a:lnTo>
                  <a:lnTo>
                    <a:pt x="478631" y="76200"/>
                  </a:lnTo>
                  <a:lnTo>
                    <a:pt x="459581" y="66675"/>
                  </a:lnTo>
                  <a:lnTo>
                    <a:pt x="435769" y="88106"/>
                  </a:lnTo>
                  <a:lnTo>
                    <a:pt x="416719" y="78581"/>
                  </a:lnTo>
                  <a:lnTo>
                    <a:pt x="383381" y="100013"/>
                  </a:lnTo>
                  <a:lnTo>
                    <a:pt x="357188" y="92869"/>
                  </a:lnTo>
                  <a:lnTo>
                    <a:pt x="350044" y="35719"/>
                  </a:lnTo>
                  <a:lnTo>
                    <a:pt x="342900" y="2381"/>
                  </a:lnTo>
                  <a:lnTo>
                    <a:pt x="319088" y="0"/>
                  </a:lnTo>
                  <a:lnTo>
                    <a:pt x="307181" y="30956"/>
                  </a:lnTo>
                  <a:lnTo>
                    <a:pt x="259556" y="35719"/>
                  </a:lnTo>
                  <a:lnTo>
                    <a:pt x="226219" y="28575"/>
                  </a:lnTo>
                  <a:lnTo>
                    <a:pt x="242888" y="85725"/>
                  </a:lnTo>
                  <a:lnTo>
                    <a:pt x="221456" y="109538"/>
                  </a:lnTo>
                  <a:lnTo>
                    <a:pt x="188119" y="119063"/>
                  </a:lnTo>
                  <a:lnTo>
                    <a:pt x="164306" y="102394"/>
                  </a:lnTo>
                  <a:lnTo>
                    <a:pt x="135731" y="80963"/>
                  </a:lnTo>
                  <a:lnTo>
                    <a:pt x="88106" y="92869"/>
                  </a:lnTo>
                  <a:lnTo>
                    <a:pt x="100013" y="119063"/>
                  </a:lnTo>
                  <a:lnTo>
                    <a:pt x="90488" y="138113"/>
                  </a:lnTo>
                  <a:lnTo>
                    <a:pt x="102394" y="154781"/>
                  </a:lnTo>
                  <a:lnTo>
                    <a:pt x="95250" y="233363"/>
                  </a:lnTo>
                  <a:lnTo>
                    <a:pt x="85725" y="245269"/>
                  </a:lnTo>
                  <a:lnTo>
                    <a:pt x="59531" y="257175"/>
                  </a:lnTo>
                  <a:lnTo>
                    <a:pt x="16669" y="280988"/>
                  </a:lnTo>
                  <a:lnTo>
                    <a:pt x="0" y="311944"/>
                  </a:lnTo>
                  <a:lnTo>
                    <a:pt x="16669" y="350044"/>
                  </a:lnTo>
                  <a:lnTo>
                    <a:pt x="28575" y="373856"/>
                  </a:lnTo>
                  <a:lnTo>
                    <a:pt x="47625" y="388144"/>
                  </a:lnTo>
                  <a:lnTo>
                    <a:pt x="78581" y="361950"/>
                  </a:lnTo>
                  <a:lnTo>
                    <a:pt x="92869" y="400050"/>
                  </a:lnTo>
                  <a:lnTo>
                    <a:pt x="114300" y="414338"/>
                  </a:lnTo>
                  <a:lnTo>
                    <a:pt x="147638" y="397669"/>
                  </a:lnTo>
                  <a:lnTo>
                    <a:pt x="185738" y="371475"/>
                  </a:lnTo>
                  <a:lnTo>
                    <a:pt x="200025" y="371475"/>
                  </a:lnTo>
                  <a:lnTo>
                    <a:pt x="219075" y="438150"/>
                  </a:lnTo>
                  <a:lnTo>
                    <a:pt x="242888" y="440531"/>
                  </a:lnTo>
                  <a:lnTo>
                    <a:pt x="273844" y="452438"/>
                  </a:lnTo>
                  <a:lnTo>
                    <a:pt x="316706" y="473869"/>
                  </a:lnTo>
                  <a:lnTo>
                    <a:pt x="333375" y="497681"/>
                  </a:lnTo>
                  <a:lnTo>
                    <a:pt x="328613" y="519113"/>
                  </a:lnTo>
                  <a:lnTo>
                    <a:pt x="342900" y="540544"/>
                  </a:lnTo>
                  <a:lnTo>
                    <a:pt x="376238" y="540544"/>
                  </a:lnTo>
                  <a:lnTo>
                    <a:pt x="390525" y="571500"/>
                  </a:lnTo>
                  <a:lnTo>
                    <a:pt x="395288" y="638175"/>
                  </a:lnTo>
                  <a:lnTo>
                    <a:pt x="400050" y="681038"/>
                  </a:lnTo>
                  <a:lnTo>
                    <a:pt x="414338" y="690563"/>
                  </a:lnTo>
                  <a:lnTo>
                    <a:pt x="440531" y="688181"/>
                  </a:lnTo>
                  <a:lnTo>
                    <a:pt x="457200" y="714375"/>
                  </a:lnTo>
                  <a:lnTo>
                    <a:pt x="481013" y="752475"/>
                  </a:lnTo>
                  <a:lnTo>
                    <a:pt x="497681" y="802481"/>
                  </a:lnTo>
                  <a:lnTo>
                    <a:pt x="497681" y="826294"/>
                  </a:lnTo>
                  <a:lnTo>
                    <a:pt x="407194" y="909638"/>
                  </a:lnTo>
                  <a:lnTo>
                    <a:pt x="431006" y="928688"/>
                  </a:lnTo>
                  <a:lnTo>
                    <a:pt x="469106" y="935831"/>
                  </a:lnTo>
                  <a:lnTo>
                    <a:pt x="485775" y="964406"/>
                  </a:lnTo>
                  <a:lnTo>
                    <a:pt x="511969" y="995363"/>
                  </a:lnTo>
                  <a:lnTo>
                    <a:pt x="540544" y="947738"/>
                  </a:lnTo>
                  <a:lnTo>
                    <a:pt x="566738" y="897731"/>
                  </a:lnTo>
                  <a:lnTo>
                    <a:pt x="619125" y="847725"/>
                  </a:lnTo>
                  <a:lnTo>
                    <a:pt x="619125" y="807244"/>
                  </a:lnTo>
                  <a:lnTo>
                    <a:pt x="635794" y="766763"/>
                  </a:lnTo>
                  <a:lnTo>
                    <a:pt x="669131" y="738188"/>
                  </a:lnTo>
                  <a:lnTo>
                    <a:pt x="716756" y="714375"/>
                  </a:lnTo>
                  <a:lnTo>
                    <a:pt x="790575" y="692944"/>
                  </a:lnTo>
                  <a:lnTo>
                    <a:pt x="807244" y="676275"/>
                  </a:lnTo>
                  <a:lnTo>
                    <a:pt x="807244" y="676275"/>
                  </a:lnTo>
                  <a:lnTo>
                    <a:pt x="835819" y="611981"/>
                  </a:lnTo>
                  <a:lnTo>
                    <a:pt x="840581" y="585788"/>
                  </a:lnTo>
                  <a:lnTo>
                    <a:pt x="857250" y="526256"/>
                  </a:lnTo>
                  <a:lnTo>
                    <a:pt x="854869" y="478631"/>
                  </a:lnTo>
                  <a:lnTo>
                    <a:pt x="881063" y="426244"/>
                  </a:lnTo>
                  <a:lnTo>
                    <a:pt x="914400" y="390525"/>
                  </a:lnTo>
                  <a:lnTo>
                    <a:pt x="942975" y="345281"/>
                  </a:lnTo>
                  <a:lnTo>
                    <a:pt x="954881" y="314325"/>
                  </a:lnTo>
                  <a:lnTo>
                    <a:pt x="954881" y="269081"/>
                  </a:lnTo>
                  <a:lnTo>
                    <a:pt x="945356" y="254794"/>
                  </a:lnTo>
                  <a:lnTo>
                    <a:pt x="907256" y="259556"/>
                  </a:lnTo>
                  <a:lnTo>
                    <a:pt x="876300" y="233363"/>
                  </a:lnTo>
                  <a:lnTo>
                    <a:pt x="833438" y="211931"/>
                  </a:lnTo>
                  <a:lnTo>
                    <a:pt x="771525" y="211931"/>
                  </a:lnTo>
                  <a:lnTo>
                    <a:pt x="757238" y="202406"/>
                  </a:lnTo>
                  <a:lnTo>
                    <a:pt x="738188" y="202406"/>
                  </a:lnTo>
                  <a:lnTo>
                    <a:pt x="721519" y="192881"/>
                  </a:lnTo>
                  <a:lnTo>
                    <a:pt x="709613" y="173831"/>
                  </a:lnTo>
                  <a:lnTo>
                    <a:pt x="688181" y="169069"/>
                  </a:lnTo>
                  <a:lnTo>
                    <a:pt x="688181" y="169069"/>
                  </a:lnTo>
                  <a:lnTo>
                    <a:pt x="652463" y="145256"/>
                  </a:lnTo>
                  <a:lnTo>
                    <a:pt x="623888" y="166688"/>
                  </a:lnTo>
                  <a:lnTo>
                    <a:pt x="609600" y="192881"/>
                  </a:lnTo>
                  <a:lnTo>
                    <a:pt x="585788" y="188119"/>
                  </a:lnTo>
                  <a:lnTo>
                    <a:pt x="569119" y="173831"/>
                  </a:lnTo>
                  <a:lnTo>
                    <a:pt x="559594" y="150019"/>
                  </a:lnTo>
                  <a:lnTo>
                    <a:pt x="561975" y="119063"/>
                  </a:lnTo>
                  <a:lnTo>
                    <a:pt x="578644" y="102394"/>
                  </a:lnTo>
                  <a:lnTo>
                    <a:pt x="552450" y="40481"/>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92" name="Freeform: Shape 1034">
              <a:extLst>
                <a:ext uri="{FF2B5EF4-FFF2-40B4-BE49-F238E27FC236}">
                  <a16:creationId xmlns:a16="http://schemas.microsoft.com/office/drawing/2014/main" id="{8CCA708D-8FA3-E3B7-AA07-9C25BFC770DC}"/>
                </a:ext>
              </a:extLst>
            </p:cNvPr>
            <p:cNvSpPr/>
            <p:nvPr/>
          </p:nvSpPr>
          <p:spPr bwMode="auto">
            <a:xfrm>
              <a:off x="2931319" y="4562475"/>
              <a:ext cx="78581" cy="78581"/>
            </a:xfrm>
            <a:custGeom>
              <a:avLst/>
              <a:gdLst>
                <a:gd name="connsiteX0" fmla="*/ 78581 w 78581"/>
                <a:gd name="connsiteY0" fmla="*/ 38100 h 78581"/>
                <a:gd name="connsiteX1" fmla="*/ 21431 w 78581"/>
                <a:gd name="connsiteY1" fmla="*/ 0 h 78581"/>
                <a:gd name="connsiteX2" fmla="*/ 7144 w 78581"/>
                <a:gd name="connsiteY2" fmla="*/ 23813 h 78581"/>
                <a:gd name="connsiteX3" fmla="*/ 7144 w 78581"/>
                <a:gd name="connsiteY3" fmla="*/ 23813 h 78581"/>
                <a:gd name="connsiteX4" fmla="*/ 16669 w 78581"/>
                <a:gd name="connsiteY4" fmla="*/ 42863 h 78581"/>
                <a:gd name="connsiteX5" fmla="*/ 0 w 78581"/>
                <a:gd name="connsiteY5" fmla="*/ 78581 h 78581"/>
                <a:gd name="connsiteX6" fmla="*/ 30956 w 78581"/>
                <a:gd name="connsiteY6" fmla="*/ 78581 h 78581"/>
                <a:gd name="connsiteX7" fmla="*/ 78581 w 78581"/>
                <a:gd name="connsiteY7" fmla="*/ 38100 h 7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81" h="78581">
                  <a:moveTo>
                    <a:pt x="78581" y="38100"/>
                  </a:moveTo>
                  <a:lnTo>
                    <a:pt x="21431" y="0"/>
                  </a:lnTo>
                  <a:lnTo>
                    <a:pt x="7144" y="23813"/>
                  </a:lnTo>
                  <a:lnTo>
                    <a:pt x="7144" y="23813"/>
                  </a:lnTo>
                  <a:lnTo>
                    <a:pt x="16669" y="42863"/>
                  </a:lnTo>
                  <a:lnTo>
                    <a:pt x="0" y="78581"/>
                  </a:lnTo>
                  <a:lnTo>
                    <a:pt x="30956" y="78581"/>
                  </a:lnTo>
                  <a:lnTo>
                    <a:pt x="78581" y="38100"/>
                  </a:lnTo>
                  <a:close/>
                </a:path>
              </a:pathLst>
            </a:custGeom>
            <a:grp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3" name="Freeform: Shape 1035">
              <a:extLst>
                <a:ext uri="{FF2B5EF4-FFF2-40B4-BE49-F238E27FC236}">
                  <a16:creationId xmlns:a16="http://schemas.microsoft.com/office/drawing/2014/main" id="{642BFBD8-6503-4B75-81ED-5D5FDABDDB80}"/>
                </a:ext>
              </a:extLst>
            </p:cNvPr>
            <p:cNvSpPr/>
            <p:nvPr/>
          </p:nvSpPr>
          <p:spPr bwMode="auto">
            <a:xfrm>
              <a:off x="2845594" y="4557713"/>
              <a:ext cx="109537" cy="90487"/>
            </a:xfrm>
            <a:custGeom>
              <a:avLst/>
              <a:gdLst>
                <a:gd name="connsiteX0" fmla="*/ 109537 w 109537"/>
                <a:gd name="connsiteY0" fmla="*/ 0 h 90487"/>
                <a:gd name="connsiteX1" fmla="*/ 26194 w 109537"/>
                <a:gd name="connsiteY1" fmla="*/ 0 h 90487"/>
                <a:gd name="connsiteX2" fmla="*/ 7144 w 109537"/>
                <a:gd name="connsiteY2" fmla="*/ 14287 h 90487"/>
                <a:gd name="connsiteX3" fmla="*/ 0 w 109537"/>
                <a:gd name="connsiteY3" fmla="*/ 30956 h 90487"/>
                <a:gd name="connsiteX4" fmla="*/ 21431 w 109537"/>
                <a:gd name="connsiteY4" fmla="*/ 50006 h 90487"/>
                <a:gd name="connsiteX5" fmla="*/ 28575 w 109537"/>
                <a:gd name="connsiteY5" fmla="*/ 88106 h 90487"/>
                <a:gd name="connsiteX6" fmla="*/ 52387 w 109537"/>
                <a:gd name="connsiteY6" fmla="*/ 90487 h 90487"/>
                <a:gd name="connsiteX7" fmla="*/ 69056 w 109537"/>
                <a:gd name="connsiteY7" fmla="*/ 73818 h 90487"/>
                <a:gd name="connsiteX8" fmla="*/ 88106 w 109537"/>
                <a:gd name="connsiteY8" fmla="*/ 80962 h 90487"/>
                <a:gd name="connsiteX9" fmla="*/ 102394 w 109537"/>
                <a:gd name="connsiteY9" fmla="*/ 52387 h 90487"/>
                <a:gd name="connsiteX10" fmla="*/ 109537 w 109537"/>
                <a:gd name="connsiteY10" fmla="*/ 0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537" h="90487">
                  <a:moveTo>
                    <a:pt x="109537" y="0"/>
                  </a:moveTo>
                  <a:lnTo>
                    <a:pt x="26194" y="0"/>
                  </a:lnTo>
                  <a:lnTo>
                    <a:pt x="7144" y="14287"/>
                  </a:lnTo>
                  <a:lnTo>
                    <a:pt x="0" y="30956"/>
                  </a:lnTo>
                  <a:lnTo>
                    <a:pt x="21431" y="50006"/>
                  </a:lnTo>
                  <a:lnTo>
                    <a:pt x="28575" y="88106"/>
                  </a:lnTo>
                  <a:lnTo>
                    <a:pt x="52387" y="90487"/>
                  </a:lnTo>
                  <a:lnTo>
                    <a:pt x="69056" y="73818"/>
                  </a:lnTo>
                  <a:lnTo>
                    <a:pt x="88106" y="80962"/>
                  </a:lnTo>
                  <a:lnTo>
                    <a:pt x="102394" y="52387"/>
                  </a:lnTo>
                  <a:lnTo>
                    <a:pt x="109537" y="0"/>
                  </a:lnTo>
                  <a:close/>
                </a:path>
              </a:pathLst>
            </a:custGeom>
            <a:grp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4" name="Freeform: Shape 1036">
              <a:extLst>
                <a:ext uri="{FF2B5EF4-FFF2-40B4-BE49-F238E27FC236}">
                  <a16:creationId xmlns:a16="http://schemas.microsoft.com/office/drawing/2014/main" id="{1073DD04-CF0E-4012-D377-A464CCDB1862}"/>
                </a:ext>
              </a:extLst>
            </p:cNvPr>
            <p:cNvSpPr/>
            <p:nvPr/>
          </p:nvSpPr>
          <p:spPr bwMode="auto">
            <a:xfrm>
              <a:off x="2762250" y="4486275"/>
              <a:ext cx="111919" cy="178594"/>
            </a:xfrm>
            <a:custGeom>
              <a:avLst/>
              <a:gdLst>
                <a:gd name="connsiteX0" fmla="*/ 111919 w 111919"/>
                <a:gd name="connsiteY0" fmla="*/ 69056 h 178594"/>
                <a:gd name="connsiteX1" fmla="*/ 57150 w 111919"/>
                <a:gd name="connsiteY1" fmla="*/ 19050 h 178594"/>
                <a:gd name="connsiteX2" fmla="*/ 26194 w 111919"/>
                <a:gd name="connsiteY2" fmla="*/ 0 h 178594"/>
                <a:gd name="connsiteX3" fmla="*/ 16669 w 111919"/>
                <a:gd name="connsiteY3" fmla="*/ 26194 h 178594"/>
                <a:gd name="connsiteX4" fmla="*/ 16669 w 111919"/>
                <a:gd name="connsiteY4" fmla="*/ 45244 h 178594"/>
                <a:gd name="connsiteX5" fmla="*/ 0 w 111919"/>
                <a:gd name="connsiteY5" fmla="*/ 69056 h 178594"/>
                <a:gd name="connsiteX6" fmla="*/ 16669 w 111919"/>
                <a:gd name="connsiteY6" fmla="*/ 78581 h 178594"/>
                <a:gd name="connsiteX7" fmla="*/ 38100 w 111919"/>
                <a:gd name="connsiteY7" fmla="*/ 83344 h 178594"/>
                <a:gd name="connsiteX8" fmla="*/ 54769 w 111919"/>
                <a:gd name="connsiteY8" fmla="*/ 166688 h 178594"/>
                <a:gd name="connsiteX9" fmla="*/ 71438 w 111919"/>
                <a:gd name="connsiteY9" fmla="*/ 178594 h 178594"/>
                <a:gd name="connsiteX10" fmla="*/ 95250 w 111919"/>
                <a:gd name="connsiteY10" fmla="*/ 166688 h 178594"/>
                <a:gd name="connsiteX11" fmla="*/ 109538 w 111919"/>
                <a:gd name="connsiteY11" fmla="*/ 159544 h 178594"/>
                <a:gd name="connsiteX12" fmla="*/ 102394 w 111919"/>
                <a:gd name="connsiteY12" fmla="*/ 126206 h 178594"/>
                <a:gd name="connsiteX13" fmla="*/ 111919 w 111919"/>
                <a:gd name="connsiteY13" fmla="*/ 69056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919" h="178594">
                  <a:moveTo>
                    <a:pt x="111919" y="69056"/>
                  </a:moveTo>
                  <a:lnTo>
                    <a:pt x="57150" y="19050"/>
                  </a:lnTo>
                  <a:lnTo>
                    <a:pt x="26194" y="0"/>
                  </a:lnTo>
                  <a:lnTo>
                    <a:pt x="16669" y="26194"/>
                  </a:lnTo>
                  <a:lnTo>
                    <a:pt x="16669" y="45244"/>
                  </a:lnTo>
                  <a:lnTo>
                    <a:pt x="0" y="69056"/>
                  </a:lnTo>
                  <a:lnTo>
                    <a:pt x="16669" y="78581"/>
                  </a:lnTo>
                  <a:lnTo>
                    <a:pt x="38100" y="83344"/>
                  </a:lnTo>
                  <a:lnTo>
                    <a:pt x="54769" y="166688"/>
                  </a:lnTo>
                  <a:lnTo>
                    <a:pt x="71438" y="178594"/>
                  </a:lnTo>
                  <a:lnTo>
                    <a:pt x="95250" y="166688"/>
                  </a:lnTo>
                  <a:lnTo>
                    <a:pt x="109538" y="159544"/>
                  </a:lnTo>
                  <a:lnTo>
                    <a:pt x="102394" y="126206"/>
                  </a:lnTo>
                  <a:lnTo>
                    <a:pt x="111919" y="69056"/>
                  </a:lnTo>
                  <a:close/>
                </a:path>
              </a:pathLst>
            </a:custGeom>
            <a:grp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5" name="Freeform: Shape 1038">
              <a:extLst>
                <a:ext uri="{FF2B5EF4-FFF2-40B4-BE49-F238E27FC236}">
                  <a16:creationId xmlns:a16="http://schemas.microsoft.com/office/drawing/2014/main" id="{20CB7CA7-B09E-E62D-0148-36DD81937EA0}"/>
                </a:ext>
              </a:extLst>
            </p:cNvPr>
            <p:cNvSpPr/>
            <p:nvPr/>
          </p:nvSpPr>
          <p:spPr bwMode="auto">
            <a:xfrm>
              <a:off x="2283619" y="4702969"/>
              <a:ext cx="292894" cy="452437"/>
            </a:xfrm>
            <a:custGeom>
              <a:avLst/>
              <a:gdLst>
                <a:gd name="connsiteX0" fmla="*/ 0 w 292894"/>
                <a:gd name="connsiteY0" fmla="*/ 83344 h 452437"/>
                <a:gd name="connsiteX1" fmla="*/ 0 w 292894"/>
                <a:gd name="connsiteY1" fmla="*/ 145256 h 452437"/>
                <a:gd name="connsiteX2" fmla="*/ 50006 w 292894"/>
                <a:gd name="connsiteY2" fmla="*/ 188119 h 452437"/>
                <a:gd name="connsiteX3" fmla="*/ 59531 w 292894"/>
                <a:gd name="connsiteY3" fmla="*/ 221456 h 452437"/>
                <a:gd name="connsiteX4" fmla="*/ 80962 w 292894"/>
                <a:gd name="connsiteY4" fmla="*/ 273844 h 452437"/>
                <a:gd name="connsiteX5" fmla="*/ 109537 w 292894"/>
                <a:gd name="connsiteY5" fmla="*/ 319087 h 452437"/>
                <a:gd name="connsiteX6" fmla="*/ 126206 w 292894"/>
                <a:gd name="connsiteY6" fmla="*/ 364331 h 452437"/>
                <a:gd name="connsiteX7" fmla="*/ 190500 w 292894"/>
                <a:gd name="connsiteY7" fmla="*/ 395287 h 452437"/>
                <a:gd name="connsiteX8" fmla="*/ 230981 w 292894"/>
                <a:gd name="connsiteY8" fmla="*/ 419100 h 452437"/>
                <a:gd name="connsiteX9" fmla="*/ 266700 w 292894"/>
                <a:gd name="connsiteY9" fmla="*/ 452437 h 452437"/>
                <a:gd name="connsiteX10" fmla="*/ 285750 w 292894"/>
                <a:gd name="connsiteY10" fmla="*/ 440531 h 452437"/>
                <a:gd name="connsiteX11" fmla="*/ 280987 w 292894"/>
                <a:gd name="connsiteY11" fmla="*/ 428625 h 452437"/>
                <a:gd name="connsiteX12" fmla="*/ 290512 w 292894"/>
                <a:gd name="connsiteY12" fmla="*/ 397669 h 452437"/>
                <a:gd name="connsiteX13" fmla="*/ 290512 w 292894"/>
                <a:gd name="connsiteY13" fmla="*/ 376237 h 452437"/>
                <a:gd name="connsiteX14" fmla="*/ 285750 w 292894"/>
                <a:gd name="connsiteY14" fmla="*/ 340519 h 452437"/>
                <a:gd name="connsiteX15" fmla="*/ 292894 w 292894"/>
                <a:gd name="connsiteY15" fmla="*/ 321469 h 452437"/>
                <a:gd name="connsiteX16" fmla="*/ 288131 w 292894"/>
                <a:gd name="connsiteY16" fmla="*/ 273844 h 452437"/>
                <a:gd name="connsiteX17" fmla="*/ 271462 w 292894"/>
                <a:gd name="connsiteY17" fmla="*/ 259556 h 452437"/>
                <a:gd name="connsiteX18" fmla="*/ 250031 w 292894"/>
                <a:gd name="connsiteY18" fmla="*/ 223837 h 452437"/>
                <a:gd name="connsiteX19" fmla="*/ 226219 w 292894"/>
                <a:gd name="connsiteY19" fmla="*/ 238125 h 452437"/>
                <a:gd name="connsiteX20" fmla="*/ 202406 w 292894"/>
                <a:gd name="connsiteY20" fmla="*/ 235744 h 452437"/>
                <a:gd name="connsiteX21" fmla="*/ 176212 w 292894"/>
                <a:gd name="connsiteY21" fmla="*/ 169069 h 452437"/>
                <a:gd name="connsiteX22" fmla="*/ 183356 w 292894"/>
                <a:gd name="connsiteY22" fmla="*/ 147637 h 452437"/>
                <a:gd name="connsiteX23" fmla="*/ 254794 w 292894"/>
                <a:gd name="connsiteY23" fmla="*/ 104775 h 452437"/>
                <a:gd name="connsiteX24" fmla="*/ 257175 w 292894"/>
                <a:gd name="connsiteY24" fmla="*/ 83344 h 452437"/>
                <a:gd name="connsiteX25" fmla="*/ 247650 w 292894"/>
                <a:gd name="connsiteY25" fmla="*/ 59531 h 452437"/>
                <a:gd name="connsiteX26" fmla="*/ 226219 w 292894"/>
                <a:gd name="connsiteY26" fmla="*/ 50006 h 452437"/>
                <a:gd name="connsiteX27" fmla="*/ 200025 w 292894"/>
                <a:gd name="connsiteY27" fmla="*/ 57150 h 452437"/>
                <a:gd name="connsiteX28" fmla="*/ 161925 w 292894"/>
                <a:gd name="connsiteY28" fmla="*/ 4762 h 452437"/>
                <a:gd name="connsiteX29" fmla="*/ 138112 w 292894"/>
                <a:gd name="connsiteY29" fmla="*/ 0 h 452437"/>
                <a:gd name="connsiteX30" fmla="*/ 128587 w 292894"/>
                <a:gd name="connsiteY30" fmla="*/ 28575 h 452437"/>
                <a:gd name="connsiteX31" fmla="*/ 114300 w 292894"/>
                <a:gd name="connsiteY31" fmla="*/ 50006 h 452437"/>
                <a:gd name="connsiteX32" fmla="*/ 95250 w 292894"/>
                <a:gd name="connsiteY32" fmla="*/ 61912 h 452437"/>
                <a:gd name="connsiteX33" fmla="*/ 69056 w 292894"/>
                <a:gd name="connsiteY33" fmla="*/ 69056 h 452437"/>
                <a:gd name="connsiteX34" fmla="*/ 40481 w 292894"/>
                <a:gd name="connsiteY34" fmla="*/ 126206 h 452437"/>
                <a:gd name="connsiteX35" fmla="*/ 0 w 292894"/>
                <a:gd name="connsiteY35" fmla="*/ 83344 h 45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2894" h="452437">
                  <a:moveTo>
                    <a:pt x="0" y="83344"/>
                  </a:moveTo>
                  <a:lnTo>
                    <a:pt x="0" y="145256"/>
                  </a:lnTo>
                  <a:lnTo>
                    <a:pt x="50006" y="188119"/>
                  </a:lnTo>
                  <a:lnTo>
                    <a:pt x="59531" y="221456"/>
                  </a:lnTo>
                  <a:lnTo>
                    <a:pt x="80962" y="273844"/>
                  </a:lnTo>
                  <a:lnTo>
                    <a:pt x="109537" y="319087"/>
                  </a:lnTo>
                  <a:lnTo>
                    <a:pt x="126206" y="364331"/>
                  </a:lnTo>
                  <a:lnTo>
                    <a:pt x="190500" y="395287"/>
                  </a:lnTo>
                  <a:lnTo>
                    <a:pt x="230981" y="419100"/>
                  </a:lnTo>
                  <a:lnTo>
                    <a:pt x="266700" y="452437"/>
                  </a:lnTo>
                  <a:lnTo>
                    <a:pt x="285750" y="440531"/>
                  </a:lnTo>
                  <a:lnTo>
                    <a:pt x="280987" y="428625"/>
                  </a:lnTo>
                  <a:lnTo>
                    <a:pt x="290512" y="397669"/>
                  </a:lnTo>
                  <a:lnTo>
                    <a:pt x="290512" y="376237"/>
                  </a:lnTo>
                  <a:lnTo>
                    <a:pt x="285750" y="340519"/>
                  </a:lnTo>
                  <a:lnTo>
                    <a:pt x="292894" y="321469"/>
                  </a:lnTo>
                  <a:lnTo>
                    <a:pt x="288131" y="273844"/>
                  </a:lnTo>
                  <a:lnTo>
                    <a:pt x="271462" y="259556"/>
                  </a:lnTo>
                  <a:lnTo>
                    <a:pt x="250031" y="223837"/>
                  </a:lnTo>
                  <a:lnTo>
                    <a:pt x="226219" y="238125"/>
                  </a:lnTo>
                  <a:lnTo>
                    <a:pt x="202406" y="235744"/>
                  </a:lnTo>
                  <a:lnTo>
                    <a:pt x="176212" y="169069"/>
                  </a:lnTo>
                  <a:lnTo>
                    <a:pt x="183356" y="147637"/>
                  </a:lnTo>
                  <a:lnTo>
                    <a:pt x="254794" y="104775"/>
                  </a:lnTo>
                  <a:lnTo>
                    <a:pt x="257175" y="83344"/>
                  </a:lnTo>
                  <a:lnTo>
                    <a:pt x="247650" y="59531"/>
                  </a:lnTo>
                  <a:lnTo>
                    <a:pt x="226219" y="50006"/>
                  </a:lnTo>
                  <a:lnTo>
                    <a:pt x="200025" y="57150"/>
                  </a:lnTo>
                  <a:lnTo>
                    <a:pt x="161925" y="4762"/>
                  </a:lnTo>
                  <a:lnTo>
                    <a:pt x="138112" y="0"/>
                  </a:lnTo>
                  <a:lnTo>
                    <a:pt x="128587" y="28575"/>
                  </a:lnTo>
                  <a:lnTo>
                    <a:pt x="114300" y="50006"/>
                  </a:lnTo>
                  <a:lnTo>
                    <a:pt x="95250" y="61912"/>
                  </a:lnTo>
                  <a:lnTo>
                    <a:pt x="69056" y="69056"/>
                  </a:lnTo>
                  <a:lnTo>
                    <a:pt x="40481" y="126206"/>
                  </a:lnTo>
                  <a:lnTo>
                    <a:pt x="0" y="83344"/>
                  </a:lnTo>
                  <a:close/>
                </a:path>
              </a:pathLst>
            </a:custGeom>
            <a:grp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6" name="Freeform: Shape 1039">
              <a:extLst>
                <a:ext uri="{FF2B5EF4-FFF2-40B4-BE49-F238E27FC236}">
                  <a16:creationId xmlns:a16="http://schemas.microsoft.com/office/drawing/2014/main" id="{C853E512-2DB0-F9A6-703A-9249E1282725}"/>
                </a:ext>
              </a:extLst>
            </p:cNvPr>
            <p:cNvSpPr/>
            <p:nvPr/>
          </p:nvSpPr>
          <p:spPr bwMode="auto">
            <a:xfrm>
              <a:off x="2564606" y="4933950"/>
              <a:ext cx="290513" cy="342900"/>
            </a:xfrm>
            <a:custGeom>
              <a:avLst/>
              <a:gdLst>
                <a:gd name="connsiteX0" fmla="*/ 0 w 290513"/>
                <a:gd name="connsiteY0" fmla="*/ 211931 h 342900"/>
                <a:gd name="connsiteX1" fmla="*/ 16669 w 290513"/>
                <a:gd name="connsiteY1" fmla="*/ 238125 h 342900"/>
                <a:gd name="connsiteX2" fmla="*/ 23813 w 290513"/>
                <a:gd name="connsiteY2" fmla="*/ 264319 h 342900"/>
                <a:gd name="connsiteX3" fmla="*/ 19050 w 290513"/>
                <a:gd name="connsiteY3" fmla="*/ 278606 h 342900"/>
                <a:gd name="connsiteX4" fmla="*/ 42863 w 290513"/>
                <a:gd name="connsiteY4" fmla="*/ 330994 h 342900"/>
                <a:gd name="connsiteX5" fmla="*/ 57150 w 290513"/>
                <a:gd name="connsiteY5" fmla="*/ 342900 h 342900"/>
                <a:gd name="connsiteX6" fmla="*/ 80963 w 290513"/>
                <a:gd name="connsiteY6" fmla="*/ 314325 h 342900"/>
                <a:gd name="connsiteX7" fmla="*/ 97632 w 290513"/>
                <a:gd name="connsiteY7" fmla="*/ 330994 h 342900"/>
                <a:gd name="connsiteX8" fmla="*/ 126207 w 290513"/>
                <a:gd name="connsiteY8" fmla="*/ 328613 h 342900"/>
                <a:gd name="connsiteX9" fmla="*/ 126207 w 290513"/>
                <a:gd name="connsiteY9" fmla="*/ 328613 h 342900"/>
                <a:gd name="connsiteX10" fmla="*/ 169069 w 290513"/>
                <a:gd name="connsiteY10" fmla="*/ 311944 h 342900"/>
                <a:gd name="connsiteX11" fmla="*/ 188119 w 290513"/>
                <a:gd name="connsiteY11" fmla="*/ 257175 h 342900"/>
                <a:gd name="connsiteX12" fmla="*/ 202407 w 290513"/>
                <a:gd name="connsiteY12" fmla="*/ 245269 h 342900"/>
                <a:gd name="connsiteX13" fmla="*/ 247650 w 290513"/>
                <a:gd name="connsiteY13" fmla="*/ 245269 h 342900"/>
                <a:gd name="connsiteX14" fmla="*/ 290513 w 290513"/>
                <a:gd name="connsiteY14" fmla="*/ 261938 h 342900"/>
                <a:gd name="connsiteX15" fmla="*/ 285750 w 290513"/>
                <a:gd name="connsiteY15" fmla="*/ 197644 h 342900"/>
                <a:gd name="connsiteX16" fmla="*/ 266700 w 290513"/>
                <a:gd name="connsiteY16" fmla="*/ 169069 h 342900"/>
                <a:gd name="connsiteX17" fmla="*/ 238125 w 290513"/>
                <a:gd name="connsiteY17" fmla="*/ 169069 h 342900"/>
                <a:gd name="connsiteX18" fmla="*/ 221457 w 290513"/>
                <a:gd name="connsiteY18" fmla="*/ 147638 h 342900"/>
                <a:gd name="connsiteX19" fmla="*/ 221457 w 290513"/>
                <a:gd name="connsiteY19" fmla="*/ 121444 h 342900"/>
                <a:gd name="connsiteX20" fmla="*/ 204788 w 290513"/>
                <a:gd name="connsiteY20" fmla="*/ 95250 h 342900"/>
                <a:gd name="connsiteX21" fmla="*/ 140494 w 290513"/>
                <a:gd name="connsiteY21" fmla="*/ 66675 h 342900"/>
                <a:gd name="connsiteX22" fmla="*/ 109538 w 290513"/>
                <a:gd name="connsiteY22" fmla="*/ 61913 h 342900"/>
                <a:gd name="connsiteX23" fmla="*/ 90488 w 290513"/>
                <a:gd name="connsiteY23" fmla="*/ 0 h 342900"/>
                <a:gd name="connsiteX24" fmla="*/ 71438 w 290513"/>
                <a:gd name="connsiteY24" fmla="*/ 0 h 342900"/>
                <a:gd name="connsiteX25" fmla="*/ 11907 w 290513"/>
                <a:gd name="connsiteY25" fmla="*/ 42863 h 342900"/>
                <a:gd name="connsiteX26" fmla="*/ 11907 w 290513"/>
                <a:gd name="connsiteY26" fmla="*/ 90488 h 342900"/>
                <a:gd name="connsiteX27" fmla="*/ 4763 w 290513"/>
                <a:gd name="connsiteY27" fmla="*/ 111919 h 342900"/>
                <a:gd name="connsiteX28" fmla="*/ 9525 w 290513"/>
                <a:gd name="connsiteY28" fmla="*/ 150019 h 342900"/>
                <a:gd name="connsiteX29" fmla="*/ 0 w 290513"/>
                <a:gd name="connsiteY29" fmla="*/ 211931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0513" h="342900">
                  <a:moveTo>
                    <a:pt x="0" y="211931"/>
                  </a:moveTo>
                  <a:lnTo>
                    <a:pt x="16669" y="238125"/>
                  </a:lnTo>
                  <a:lnTo>
                    <a:pt x="23813" y="264319"/>
                  </a:lnTo>
                  <a:lnTo>
                    <a:pt x="19050" y="278606"/>
                  </a:lnTo>
                  <a:lnTo>
                    <a:pt x="42863" y="330994"/>
                  </a:lnTo>
                  <a:lnTo>
                    <a:pt x="57150" y="342900"/>
                  </a:lnTo>
                  <a:lnTo>
                    <a:pt x="80963" y="314325"/>
                  </a:lnTo>
                  <a:lnTo>
                    <a:pt x="97632" y="330994"/>
                  </a:lnTo>
                  <a:lnTo>
                    <a:pt x="126207" y="328613"/>
                  </a:lnTo>
                  <a:lnTo>
                    <a:pt x="126207" y="328613"/>
                  </a:lnTo>
                  <a:lnTo>
                    <a:pt x="169069" y="311944"/>
                  </a:lnTo>
                  <a:lnTo>
                    <a:pt x="188119" y="257175"/>
                  </a:lnTo>
                  <a:lnTo>
                    <a:pt x="202407" y="245269"/>
                  </a:lnTo>
                  <a:lnTo>
                    <a:pt x="247650" y="245269"/>
                  </a:lnTo>
                  <a:lnTo>
                    <a:pt x="290513" y="261938"/>
                  </a:lnTo>
                  <a:lnTo>
                    <a:pt x="285750" y="197644"/>
                  </a:lnTo>
                  <a:lnTo>
                    <a:pt x="266700" y="169069"/>
                  </a:lnTo>
                  <a:lnTo>
                    <a:pt x="238125" y="169069"/>
                  </a:lnTo>
                  <a:lnTo>
                    <a:pt x="221457" y="147638"/>
                  </a:lnTo>
                  <a:lnTo>
                    <a:pt x="221457" y="121444"/>
                  </a:lnTo>
                  <a:lnTo>
                    <a:pt x="204788" y="95250"/>
                  </a:lnTo>
                  <a:lnTo>
                    <a:pt x="140494" y="66675"/>
                  </a:lnTo>
                  <a:lnTo>
                    <a:pt x="109538" y="61913"/>
                  </a:lnTo>
                  <a:lnTo>
                    <a:pt x="90488" y="0"/>
                  </a:lnTo>
                  <a:lnTo>
                    <a:pt x="71438" y="0"/>
                  </a:lnTo>
                  <a:lnTo>
                    <a:pt x="11907" y="42863"/>
                  </a:lnTo>
                  <a:lnTo>
                    <a:pt x="11907" y="90488"/>
                  </a:lnTo>
                  <a:lnTo>
                    <a:pt x="4763" y="111919"/>
                  </a:lnTo>
                  <a:lnTo>
                    <a:pt x="9525" y="150019"/>
                  </a:lnTo>
                  <a:cubicBezTo>
                    <a:pt x="8731" y="169863"/>
                    <a:pt x="7938" y="189706"/>
                    <a:pt x="0" y="211931"/>
                  </a:cubicBezTo>
                  <a:close/>
                </a:path>
              </a:pathLst>
            </a:custGeom>
            <a:grp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7" name="Freeform: Shape 1040">
              <a:extLst>
                <a:ext uri="{FF2B5EF4-FFF2-40B4-BE49-F238E27FC236}">
                  <a16:creationId xmlns:a16="http://schemas.microsoft.com/office/drawing/2014/main" id="{48BB8333-D491-1CD0-790B-5F424A297F41}"/>
                </a:ext>
              </a:extLst>
            </p:cNvPr>
            <p:cNvSpPr/>
            <p:nvPr/>
          </p:nvSpPr>
          <p:spPr bwMode="auto">
            <a:xfrm>
              <a:off x="2440781" y="5141118"/>
              <a:ext cx="178594" cy="1095375"/>
            </a:xfrm>
            <a:custGeom>
              <a:avLst/>
              <a:gdLst>
                <a:gd name="connsiteX0" fmla="*/ 104775 w 178594"/>
                <a:gd name="connsiteY0" fmla="*/ 0 h 1092994"/>
                <a:gd name="connsiteX1" fmla="*/ 107157 w 178594"/>
                <a:gd name="connsiteY1" fmla="*/ 121444 h 1092994"/>
                <a:gd name="connsiteX2" fmla="*/ 97632 w 178594"/>
                <a:gd name="connsiteY2" fmla="*/ 209550 h 1092994"/>
                <a:gd name="connsiteX3" fmla="*/ 88107 w 178594"/>
                <a:gd name="connsiteY3" fmla="*/ 280988 h 1092994"/>
                <a:gd name="connsiteX4" fmla="*/ 78582 w 178594"/>
                <a:gd name="connsiteY4" fmla="*/ 295275 h 1092994"/>
                <a:gd name="connsiteX5" fmla="*/ 76200 w 178594"/>
                <a:gd name="connsiteY5" fmla="*/ 340519 h 1092994"/>
                <a:gd name="connsiteX6" fmla="*/ 69057 w 178594"/>
                <a:gd name="connsiteY6" fmla="*/ 369094 h 1092994"/>
                <a:gd name="connsiteX7" fmla="*/ 71438 w 178594"/>
                <a:gd name="connsiteY7" fmla="*/ 423863 h 1092994"/>
                <a:gd name="connsiteX8" fmla="*/ 45244 w 178594"/>
                <a:gd name="connsiteY8" fmla="*/ 533400 h 1092994"/>
                <a:gd name="connsiteX9" fmla="*/ 11907 w 178594"/>
                <a:gd name="connsiteY9" fmla="*/ 552450 h 1092994"/>
                <a:gd name="connsiteX10" fmla="*/ 26194 w 178594"/>
                <a:gd name="connsiteY10" fmla="*/ 597694 h 1092994"/>
                <a:gd name="connsiteX11" fmla="*/ 28575 w 178594"/>
                <a:gd name="connsiteY11" fmla="*/ 628650 h 1092994"/>
                <a:gd name="connsiteX12" fmla="*/ 23813 w 178594"/>
                <a:gd name="connsiteY12" fmla="*/ 683419 h 1092994"/>
                <a:gd name="connsiteX13" fmla="*/ 40482 w 178594"/>
                <a:gd name="connsiteY13" fmla="*/ 683419 h 1092994"/>
                <a:gd name="connsiteX14" fmla="*/ 52388 w 178594"/>
                <a:gd name="connsiteY14" fmla="*/ 692944 h 1092994"/>
                <a:gd name="connsiteX15" fmla="*/ 40482 w 178594"/>
                <a:gd name="connsiteY15" fmla="*/ 728663 h 1092994"/>
                <a:gd name="connsiteX16" fmla="*/ 38100 w 178594"/>
                <a:gd name="connsiteY16" fmla="*/ 769144 h 1092994"/>
                <a:gd name="connsiteX17" fmla="*/ 35719 w 178594"/>
                <a:gd name="connsiteY17" fmla="*/ 812006 h 1092994"/>
                <a:gd name="connsiteX18" fmla="*/ 23813 w 178594"/>
                <a:gd name="connsiteY18" fmla="*/ 850106 h 1092994"/>
                <a:gd name="connsiteX19" fmla="*/ 23813 w 178594"/>
                <a:gd name="connsiteY19" fmla="*/ 850106 h 1092994"/>
                <a:gd name="connsiteX20" fmla="*/ 14288 w 178594"/>
                <a:gd name="connsiteY20" fmla="*/ 885825 h 1092994"/>
                <a:gd name="connsiteX21" fmla="*/ 23813 w 178594"/>
                <a:gd name="connsiteY21" fmla="*/ 909638 h 1092994"/>
                <a:gd name="connsiteX22" fmla="*/ 9525 w 178594"/>
                <a:gd name="connsiteY22" fmla="*/ 912019 h 1092994"/>
                <a:gd name="connsiteX23" fmla="*/ 16669 w 178594"/>
                <a:gd name="connsiteY23" fmla="*/ 926306 h 1092994"/>
                <a:gd name="connsiteX24" fmla="*/ 0 w 178594"/>
                <a:gd name="connsiteY24" fmla="*/ 947738 h 1092994"/>
                <a:gd name="connsiteX25" fmla="*/ 19050 w 178594"/>
                <a:gd name="connsiteY25" fmla="*/ 950119 h 1092994"/>
                <a:gd name="connsiteX26" fmla="*/ 7144 w 178594"/>
                <a:gd name="connsiteY26" fmla="*/ 990600 h 1092994"/>
                <a:gd name="connsiteX27" fmla="*/ 16669 w 178594"/>
                <a:gd name="connsiteY27" fmla="*/ 1000125 h 1092994"/>
                <a:gd name="connsiteX28" fmla="*/ 23813 w 178594"/>
                <a:gd name="connsiteY28" fmla="*/ 1021556 h 1092994"/>
                <a:gd name="connsiteX29" fmla="*/ 16669 w 178594"/>
                <a:gd name="connsiteY29" fmla="*/ 1042988 h 1092994"/>
                <a:gd name="connsiteX30" fmla="*/ 33338 w 178594"/>
                <a:gd name="connsiteY30" fmla="*/ 1042988 h 1092994"/>
                <a:gd name="connsiteX31" fmla="*/ 47625 w 178594"/>
                <a:gd name="connsiteY31" fmla="*/ 1042988 h 1092994"/>
                <a:gd name="connsiteX32" fmla="*/ 57150 w 178594"/>
                <a:gd name="connsiteY32" fmla="*/ 1073944 h 1092994"/>
                <a:gd name="connsiteX33" fmla="*/ 85725 w 178594"/>
                <a:gd name="connsiteY33" fmla="*/ 1085850 h 1092994"/>
                <a:gd name="connsiteX34" fmla="*/ 102394 w 178594"/>
                <a:gd name="connsiteY34" fmla="*/ 1092994 h 1092994"/>
                <a:gd name="connsiteX35" fmla="*/ 123825 w 178594"/>
                <a:gd name="connsiteY35" fmla="*/ 1066800 h 1092994"/>
                <a:gd name="connsiteX36" fmla="*/ 92869 w 178594"/>
                <a:gd name="connsiteY36" fmla="*/ 1059656 h 1092994"/>
                <a:gd name="connsiteX37" fmla="*/ 76200 w 178594"/>
                <a:gd name="connsiteY37" fmla="*/ 1059656 h 1092994"/>
                <a:gd name="connsiteX38" fmla="*/ 57150 w 178594"/>
                <a:gd name="connsiteY38" fmla="*/ 1035844 h 1092994"/>
                <a:gd name="connsiteX39" fmla="*/ 57150 w 178594"/>
                <a:gd name="connsiteY39" fmla="*/ 1014413 h 1092994"/>
                <a:gd name="connsiteX40" fmla="*/ 38100 w 178594"/>
                <a:gd name="connsiteY40" fmla="*/ 1004888 h 1092994"/>
                <a:gd name="connsiteX41" fmla="*/ 26194 w 178594"/>
                <a:gd name="connsiteY41" fmla="*/ 995363 h 1092994"/>
                <a:gd name="connsiteX42" fmla="*/ 33338 w 178594"/>
                <a:gd name="connsiteY42" fmla="*/ 959644 h 1092994"/>
                <a:gd name="connsiteX43" fmla="*/ 45244 w 178594"/>
                <a:gd name="connsiteY43" fmla="*/ 900113 h 1092994"/>
                <a:gd name="connsiteX44" fmla="*/ 57150 w 178594"/>
                <a:gd name="connsiteY44" fmla="*/ 871538 h 1092994"/>
                <a:gd name="connsiteX45" fmla="*/ 76200 w 178594"/>
                <a:gd name="connsiteY45" fmla="*/ 802481 h 1092994"/>
                <a:gd name="connsiteX46" fmla="*/ 66675 w 178594"/>
                <a:gd name="connsiteY46" fmla="*/ 790575 h 1092994"/>
                <a:gd name="connsiteX47" fmla="*/ 69057 w 178594"/>
                <a:gd name="connsiteY47" fmla="*/ 776288 h 1092994"/>
                <a:gd name="connsiteX48" fmla="*/ 61913 w 178594"/>
                <a:gd name="connsiteY48" fmla="*/ 754856 h 1092994"/>
                <a:gd name="connsiteX49" fmla="*/ 57150 w 178594"/>
                <a:gd name="connsiteY49" fmla="*/ 714375 h 1092994"/>
                <a:gd name="connsiteX50" fmla="*/ 64294 w 178594"/>
                <a:gd name="connsiteY50" fmla="*/ 683419 h 1092994"/>
                <a:gd name="connsiteX51" fmla="*/ 64294 w 178594"/>
                <a:gd name="connsiteY51" fmla="*/ 647700 h 1092994"/>
                <a:gd name="connsiteX52" fmla="*/ 69057 w 178594"/>
                <a:gd name="connsiteY52" fmla="*/ 614363 h 1092994"/>
                <a:gd name="connsiteX53" fmla="*/ 80963 w 178594"/>
                <a:gd name="connsiteY53" fmla="*/ 583406 h 1092994"/>
                <a:gd name="connsiteX54" fmla="*/ 80963 w 178594"/>
                <a:gd name="connsiteY54" fmla="*/ 526256 h 1092994"/>
                <a:gd name="connsiteX55" fmla="*/ 95250 w 178594"/>
                <a:gd name="connsiteY55" fmla="*/ 500063 h 1092994"/>
                <a:gd name="connsiteX56" fmla="*/ 102394 w 178594"/>
                <a:gd name="connsiteY56" fmla="*/ 476250 h 1092994"/>
                <a:gd name="connsiteX57" fmla="*/ 111919 w 178594"/>
                <a:gd name="connsiteY57" fmla="*/ 435769 h 1092994"/>
                <a:gd name="connsiteX58" fmla="*/ 111919 w 178594"/>
                <a:gd name="connsiteY58" fmla="*/ 404813 h 1092994"/>
                <a:gd name="connsiteX59" fmla="*/ 97632 w 178594"/>
                <a:gd name="connsiteY59" fmla="*/ 383381 h 1092994"/>
                <a:gd name="connsiteX60" fmla="*/ 107157 w 178594"/>
                <a:gd name="connsiteY60" fmla="*/ 350044 h 1092994"/>
                <a:gd name="connsiteX61" fmla="*/ 121444 w 178594"/>
                <a:gd name="connsiteY61" fmla="*/ 285750 h 1092994"/>
                <a:gd name="connsiteX62" fmla="*/ 140494 w 178594"/>
                <a:gd name="connsiteY62" fmla="*/ 252413 h 1092994"/>
                <a:gd name="connsiteX63" fmla="*/ 152400 w 178594"/>
                <a:gd name="connsiteY63" fmla="*/ 223838 h 1092994"/>
                <a:gd name="connsiteX64" fmla="*/ 152400 w 178594"/>
                <a:gd name="connsiteY64" fmla="*/ 178594 h 1092994"/>
                <a:gd name="connsiteX65" fmla="*/ 173832 w 178594"/>
                <a:gd name="connsiteY65" fmla="*/ 154781 h 1092994"/>
                <a:gd name="connsiteX66" fmla="*/ 178594 w 178594"/>
                <a:gd name="connsiteY66" fmla="*/ 130969 h 1092994"/>
                <a:gd name="connsiteX67" fmla="*/ 166688 w 178594"/>
                <a:gd name="connsiteY67" fmla="*/ 126206 h 1092994"/>
                <a:gd name="connsiteX68" fmla="*/ 145257 w 178594"/>
                <a:gd name="connsiteY68" fmla="*/ 66675 h 1092994"/>
                <a:gd name="connsiteX69" fmla="*/ 147638 w 178594"/>
                <a:gd name="connsiteY69" fmla="*/ 38100 h 1092994"/>
                <a:gd name="connsiteX70" fmla="*/ 104775 w 178594"/>
                <a:gd name="connsiteY70" fmla="*/ 0 h 1092994"/>
                <a:gd name="connsiteX0" fmla="*/ 104775 w 178594"/>
                <a:gd name="connsiteY0" fmla="*/ 0 h 1092994"/>
                <a:gd name="connsiteX1" fmla="*/ 107157 w 178594"/>
                <a:gd name="connsiteY1" fmla="*/ 121444 h 1092994"/>
                <a:gd name="connsiteX2" fmla="*/ 97632 w 178594"/>
                <a:gd name="connsiteY2" fmla="*/ 209550 h 1092994"/>
                <a:gd name="connsiteX3" fmla="*/ 88107 w 178594"/>
                <a:gd name="connsiteY3" fmla="*/ 280988 h 1092994"/>
                <a:gd name="connsiteX4" fmla="*/ 78582 w 178594"/>
                <a:gd name="connsiteY4" fmla="*/ 295275 h 1092994"/>
                <a:gd name="connsiteX5" fmla="*/ 76200 w 178594"/>
                <a:gd name="connsiteY5" fmla="*/ 340519 h 1092994"/>
                <a:gd name="connsiteX6" fmla="*/ 69057 w 178594"/>
                <a:gd name="connsiteY6" fmla="*/ 369094 h 1092994"/>
                <a:gd name="connsiteX7" fmla="*/ 71438 w 178594"/>
                <a:gd name="connsiteY7" fmla="*/ 423863 h 1092994"/>
                <a:gd name="connsiteX8" fmla="*/ 45244 w 178594"/>
                <a:gd name="connsiteY8" fmla="*/ 533400 h 1092994"/>
                <a:gd name="connsiteX9" fmla="*/ 11907 w 178594"/>
                <a:gd name="connsiteY9" fmla="*/ 552450 h 1092994"/>
                <a:gd name="connsiteX10" fmla="*/ 26194 w 178594"/>
                <a:gd name="connsiteY10" fmla="*/ 597694 h 1092994"/>
                <a:gd name="connsiteX11" fmla="*/ 28575 w 178594"/>
                <a:gd name="connsiteY11" fmla="*/ 628650 h 1092994"/>
                <a:gd name="connsiteX12" fmla="*/ 23813 w 178594"/>
                <a:gd name="connsiteY12" fmla="*/ 683419 h 1092994"/>
                <a:gd name="connsiteX13" fmla="*/ 40482 w 178594"/>
                <a:gd name="connsiteY13" fmla="*/ 683419 h 1092994"/>
                <a:gd name="connsiteX14" fmla="*/ 52388 w 178594"/>
                <a:gd name="connsiteY14" fmla="*/ 692944 h 1092994"/>
                <a:gd name="connsiteX15" fmla="*/ 40482 w 178594"/>
                <a:gd name="connsiteY15" fmla="*/ 728663 h 1092994"/>
                <a:gd name="connsiteX16" fmla="*/ 38100 w 178594"/>
                <a:gd name="connsiteY16" fmla="*/ 769144 h 1092994"/>
                <a:gd name="connsiteX17" fmla="*/ 35719 w 178594"/>
                <a:gd name="connsiteY17" fmla="*/ 812006 h 1092994"/>
                <a:gd name="connsiteX18" fmla="*/ 23813 w 178594"/>
                <a:gd name="connsiteY18" fmla="*/ 850106 h 1092994"/>
                <a:gd name="connsiteX19" fmla="*/ 23813 w 178594"/>
                <a:gd name="connsiteY19" fmla="*/ 850106 h 1092994"/>
                <a:gd name="connsiteX20" fmla="*/ 14288 w 178594"/>
                <a:gd name="connsiteY20" fmla="*/ 885825 h 1092994"/>
                <a:gd name="connsiteX21" fmla="*/ 23813 w 178594"/>
                <a:gd name="connsiteY21" fmla="*/ 909638 h 1092994"/>
                <a:gd name="connsiteX22" fmla="*/ 9525 w 178594"/>
                <a:gd name="connsiteY22" fmla="*/ 912019 h 1092994"/>
                <a:gd name="connsiteX23" fmla="*/ 16669 w 178594"/>
                <a:gd name="connsiteY23" fmla="*/ 926306 h 1092994"/>
                <a:gd name="connsiteX24" fmla="*/ 0 w 178594"/>
                <a:gd name="connsiteY24" fmla="*/ 947738 h 1092994"/>
                <a:gd name="connsiteX25" fmla="*/ 19050 w 178594"/>
                <a:gd name="connsiteY25" fmla="*/ 950119 h 1092994"/>
                <a:gd name="connsiteX26" fmla="*/ 7144 w 178594"/>
                <a:gd name="connsiteY26" fmla="*/ 990600 h 1092994"/>
                <a:gd name="connsiteX27" fmla="*/ 16669 w 178594"/>
                <a:gd name="connsiteY27" fmla="*/ 1000125 h 1092994"/>
                <a:gd name="connsiteX28" fmla="*/ 23813 w 178594"/>
                <a:gd name="connsiteY28" fmla="*/ 1021556 h 1092994"/>
                <a:gd name="connsiteX29" fmla="*/ 16669 w 178594"/>
                <a:gd name="connsiteY29" fmla="*/ 1042988 h 1092994"/>
                <a:gd name="connsiteX30" fmla="*/ 33338 w 178594"/>
                <a:gd name="connsiteY30" fmla="*/ 1042988 h 1092994"/>
                <a:gd name="connsiteX31" fmla="*/ 47625 w 178594"/>
                <a:gd name="connsiteY31" fmla="*/ 1042988 h 1092994"/>
                <a:gd name="connsiteX32" fmla="*/ 57150 w 178594"/>
                <a:gd name="connsiteY32" fmla="*/ 1073944 h 1092994"/>
                <a:gd name="connsiteX33" fmla="*/ 85725 w 178594"/>
                <a:gd name="connsiteY33" fmla="*/ 1085850 h 1092994"/>
                <a:gd name="connsiteX34" fmla="*/ 102394 w 178594"/>
                <a:gd name="connsiteY34" fmla="*/ 1092994 h 1092994"/>
                <a:gd name="connsiteX35" fmla="*/ 123825 w 178594"/>
                <a:gd name="connsiteY35" fmla="*/ 1066800 h 1092994"/>
                <a:gd name="connsiteX36" fmla="*/ 92869 w 178594"/>
                <a:gd name="connsiteY36" fmla="*/ 1059656 h 1092994"/>
                <a:gd name="connsiteX37" fmla="*/ 76200 w 178594"/>
                <a:gd name="connsiteY37" fmla="*/ 1059656 h 1092994"/>
                <a:gd name="connsiteX38" fmla="*/ 57150 w 178594"/>
                <a:gd name="connsiteY38" fmla="*/ 1035844 h 1092994"/>
                <a:gd name="connsiteX39" fmla="*/ 57150 w 178594"/>
                <a:gd name="connsiteY39" fmla="*/ 1014413 h 1092994"/>
                <a:gd name="connsiteX40" fmla="*/ 38100 w 178594"/>
                <a:gd name="connsiteY40" fmla="*/ 1004888 h 1092994"/>
                <a:gd name="connsiteX41" fmla="*/ 26194 w 178594"/>
                <a:gd name="connsiteY41" fmla="*/ 995363 h 1092994"/>
                <a:gd name="connsiteX42" fmla="*/ 33338 w 178594"/>
                <a:gd name="connsiteY42" fmla="*/ 959644 h 1092994"/>
                <a:gd name="connsiteX43" fmla="*/ 45244 w 178594"/>
                <a:gd name="connsiteY43" fmla="*/ 900113 h 1092994"/>
                <a:gd name="connsiteX44" fmla="*/ 57150 w 178594"/>
                <a:gd name="connsiteY44" fmla="*/ 871538 h 1092994"/>
                <a:gd name="connsiteX45" fmla="*/ 76200 w 178594"/>
                <a:gd name="connsiteY45" fmla="*/ 802481 h 1092994"/>
                <a:gd name="connsiteX46" fmla="*/ 66675 w 178594"/>
                <a:gd name="connsiteY46" fmla="*/ 790575 h 1092994"/>
                <a:gd name="connsiteX47" fmla="*/ 69057 w 178594"/>
                <a:gd name="connsiteY47" fmla="*/ 776288 h 1092994"/>
                <a:gd name="connsiteX48" fmla="*/ 61913 w 178594"/>
                <a:gd name="connsiteY48" fmla="*/ 754856 h 1092994"/>
                <a:gd name="connsiteX49" fmla="*/ 57150 w 178594"/>
                <a:gd name="connsiteY49" fmla="*/ 714375 h 1092994"/>
                <a:gd name="connsiteX50" fmla="*/ 64294 w 178594"/>
                <a:gd name="connsiteY50" fmla="*/ 683419 h 1092994"/>
                <a:gd name="connsiteX51" fmla="*/ 64294 w 178594"/>
                <a:gd name="connsiteY51" fmla="*/ 647700 h 1092994"/>
                <a:gd name="connsiteX52" fmla="*/ 69057 w 178594"/>
                <a:gd name="connsiteY52" fmla="*/ 614363 h 1092994"/>
                <a:gd name="connsiteX53" fmla="*/ 80963 w 178594"/>
                <a:gd name="connsiteY53" fmla="*/ 583406 h 1092994"/>
                <a:gd name="connsiteX54" fmla="*/ 80963 w 178594"/>
                <a:gd name="connsiteY54" fmla="*/ 526256 h 1092994"/>
                <a:gd name="connsiteX55" fmla="*/ 95250 w 178594"/>
                <a:gd name="connsiteY55" fmla="*/ 500063 h 1092994"/>
                <a:gd name="connsiteX56" fmla="*/ 102394 w 178594"/>
                <a:gd name="connsiteY56" fmla="*/ 476250 h 1092994"/>
                <a:gd name="connsiteX57" fmla="*/ 111919 w 178594"/>
                <a:gd name="connsiteY57" fmla="*/ 435769 h 1092994"/>
                <a:gd name="connsiteX58" fmla="*/ 111919 w 178594"/>
                <a:gd name="connsiteY58" fmla="*/ 404813 h 1092994"/>
                <a:gd name="connsiteX59" fmla="*/ 97632 w 178594"/>
                <a:gd name="connsiteY59" fmla="*/ 383381 h 1092994"/>
                <a:gd name="connsiteX60" fmla="*/ 107157 w 178594"/>
                <a:gd name="connsiteY60" fmla="*/ 350044 h 1092994"/>
                <a:gd name="connsiteX61" fmla="*/ 121444 w 178594"/>
                <a:gd name="connsiteY61" fmla="*/ 285750 h 1092994"/>
                <a:gd name="connsiteX62" fmla="*/ 140494 w 178594"/>
                <a:gd name="connsiteY62" fmla="*/ 252413 h 1092994"/>
                <a:gd name="connsiteX63" fmla="*/ 152400 w 178594"/>
                <a:gd name="connsiteY63" fmla="*/ 223838 h 1092994"/>
                <a:gd name="connsiteX64" fmla="*/ 152400 w 178594"/>
                <a:gd name="connsiteY64" fmla="*/ 178594 h 1092994"/>
                <a:gd name="connsiteX65" fmla="*/ 173832 w 178594"/>
                <a:gd name="connsiteY65" fmla="*/ 154781 h 1092994"/>
                <a:gd name="connsiteX66" fmla="*/ 178594 w 178594"/>
                <a:gd name="connsiteY66" fmla="*/ 130969 h 1092994"/>
                <a:gd name="connsiteX67" fmla="*/ 166688 w 178594"/>
                <a:gd name="connsiteY67" fmla="*/ 126206 h 1092994"/>
                <a:gd name="connsiteX68" fmla="*/ 145257 w 178594"/>
                <a:gd name="connsiteY68" fmla="*/ 66675 h 1092994"/>
                <a:gd name="connsiteX69" fmla="*/ 147638 w 178594"/>
                <a:gd name="connsiteY69" fmla="*/ 38100 h 1092994"/>
                <a:gd name="connsiteX70" fmla="*/ 126207 w 178594"/>
                <a:gd name="connsiteY70" fmla="*/ 16669 h 1092994"/>
                <a:gd name="connsiteX71" fmla="*/ 104775 w 178594"/>
                <a:gd name="connsiteY71" fmla="*/ 0 h 1092994"/>
                <a:gd name="connsiteX0" fmla="*/ 104775 w 178594"/>
                <a:gd name="connsiteY0" fmla="*/ 2381 h 1095375"/>
                <a:gd name="connsiteX1" fmla="*/ 107157 w 178594"/>
                <a:gd name="connsiteY1" fmla="*/ 123825 h 1095375"/>
                <a:gd name="connsiteX2" fmla="*/ 97632 w 178594"/>
                <a:gd name="connsiteY2" fmla="*/ 211931 h 1095375"/>
                <a:gd name="connsiteX3" fmla="*/ 88107 w 178594"/>
                <a:gd name="connsiteY3" fmla="*/ 283369 h 1095375"/>
                <a:gd name="connsiteX4" fmla="*/ 78582 w 178594"/>
                <a:gd name="connsiteY4" fmla="*/ 297656 h 1095375"/>
                <a:gd name="connsiteX5" fmla="*/ 76200 w 178594"/>
                <a:gd name="connsiteY5" fmla="*/ 342900 h 1095375"/>
                <a:gd name="connsiteX6" fmla="*/ 69057 w 178594"/>
                <a:gd name="connsiteY6" fmla="*/ 371475 h 1095375"/>
                <a:gd name="connsiteX7" fmla="*/ 71438 w 178594"/>
                <a:gd name="connsiteY7" fmla="*/ 426244 h 1095375"/>
                <a:gd name="connsiteX8" fmla="*/ 45244 w 178594"/>
                <a:gd name="connsiteY8" fmla="*/ 535781 h 1095375"/>
                <a:gd name="connsiteX9" fmla="*/ 11907 w 178594"/>
                <a:gd name="connsiteY9" fmla="*/ 554831 h 1095375"/>
                <a:gd name="connsiteX10" fmla="*/ 26194 w 178594"/>
                <a:gd name="connsiteY10" fmla="*/ 600075 h 1095375"/>
                <a:gd name="connsiteX11" fmla="*/ 28575 w 178594"/>
                <a:gd name="connsiteY11" fmla="*/ 631031 h 1095375"/>
                <a:gd name="connsiteX12" fmla="*/ 23813 w 178594"/>
                <a:gd name="connsiteY12" fmla="*/ 685800 h 1095375"/>
                <a:gd name="connsiteX13" fmla="*/ 40482 w 178594"/>
                <a:gd name="connsiteY13" fmla="*/ 685800 h 1095375"/>
                <a:gd name="connsiteX14" fmla="*/ 52388 w 178594"/>
                <a:gd name="connsiteY14" fmla="*/ 695325 h 1095375"/>
                <a:gd name="connsiteX15" fmla="*/ 40482 w 178594"/>
                <a:gd name="connsiteY15" fmla="*/ 731044 h 1095375"/>
                <a:gd name="connsiteX16" fmla="*/ 38100 w 178594"/>
                <a:gd name="connsiteY16" fmla="*/ 771525 h 1095375"/>
                <a:gd name="connsiteX17" fmla="*/ 35719 w 178594"/>
                <a:gd name="connsiteY17" fmla="*/ 814387 h 1095375"/>
                <a:gd name="connsiteX18" fmla="*/ 23813 w 178594"/>
                <a:gd name="connsiteY18" fmla="*/ 852487 h 1095375"/>
                <a:gd name="connsiteX19" fmla="*/ 23813 w 178594"/>
                <a:gd name="connsiteY19" fmla="*/ 852487 h 1095375"/>
                <a:gd name="connsiteX20" fmla="*/ 14288 w 178594"/>
                <a:gd name="connsiteY20" fmla="*/ 888206 h 1095375"/>
                <a:gd name="connsiteX21" fmla="*/ 23813 w 178594"/>
                <a:gd name="connsiteY21" fmla="*/ 912019 h 1095375"/>
                <a:gd name="connsiteX22" fmla="*/ 9525 w 178594"/>
                <a:gd name="connsiteY22" fmla="*/ 914400 h 1095375"/>
                <a:gd name="connsiteX23" fmla="*/ 16669 w 178594"/>
                <a:gd name="connsiteY23" fmla="*/ 928687 h 1095375"/>
                <a:gd name="connsiteX24" fmla="*/ 0 w 178594"/>
                <a:gd name="connsiteY24" fmla="*/ 950119 h 1095375"/>
                <a:gd name="connsiteX25" fmla="*/ 19050 w 178594"/>
                <a:gd name="connsiteY25" fmla="*/ 952500 h 1095375"/>
                <a:gd name="connsiteX26" fmla="*/ 7144 w 178594"/>
                <a:gd name="connsiteY26" fmla="*/ 992981 h 1095375"/>
                <a:gd name="connsiteX27" fmla="*/ 16669 w 178594"/>
                <a:gd name="connsiteY27" fmla="*/ 1002506 h 1095375"/>
                <a:gd name="connsiteX28" fmla="*/ 23813 w 178594"/>
                <a:gd name="connsiteY28" fmla="*/ 1023937 h 1095375"/>
                <a:gd name="connsiteX29" fmla="*/ 16669 w 178594"/>
                <a:gd name="connsiteY29" fmla="*/ 1045369 h 1095375"/>
                <a:gd name="connsiteX30" fmla="*/ 33338 w 178594"/>
                <a:gd name="connsiteY30" fmla="*/ 1045369 h 1095375"/>
                <a:gd name="connsiteX31" fmla="*/ 47625 w 178594"/>
                <a:gd name="connsiteY31" fmla="*/ 1045369 h 1095375"/>
                <a:gd name="connsiteX32" fmla="*/ 57150 w 178594"/>
                <a:gd name="connsiteY32" fmla="*/ 1076325 h 1095375"/>
                <a:gd name="connsiteX33" fmla="*/ 85725 w 178594"/>
                <a:gd name="connsiteY33" fmla="*/ 1088231 h 1095375"/>
                <a:gd name="connsiteX34" fmla="*/ 102394 w 178594"/>
                <a:gd name="connsiteY34" fmla="*/ 1095375 h 1095375"/>
                <a:gd name="connsiteX35" fmla="*/ 123825 w 178594"/>
                <a:gd name="connsiteY35" fmla="*/ 1069181 h 1095375"/>
                <a:gd name="connsiteX36" fmla="*/ 92869 w 178594"/>
                <a:gd name="connsiteY36" fmla="*/ 1062037 h 1095375"/>
                <a:gd name="connsiteX37" fmla="*/ 76200 w 178594"/>
                <a:gd name="connsiteY37" fmla="*/ 1062037 h 1095375"/>
                <a:gd name="connsiteX38" fmla="*/ 57150 w 178594"/>
                <a:gd name="connsiteY38" fmla="*/ 1038225 h 1095375"/>
                <a:gd name="connsiteX39" fmla="*/ 57150 w 178594"/>
                <a:gd name="connsiteY39" fmla="*/ 1016794 h 1095375"/>
                <a:gd name="connsiteX40" fmla="*/ 38100 w 178594"/>
                <a:gd name="connsiteY40" fmla="*/ 1007269 h 1095375"/>
                <a:gd name="connsiteX41" fmla="*/ 26194 w 178594"/>
                <a:gd name="connsiteY41" fmla="*/ 997744 h 1095375"/>
                <a:gd name="connsiteX42" fmla="*/ 33338 w 178594"/>
                <a:gd name="connsiteY42" fmla="*/ 962025 h 1095375"/>
                <a:gd name="connsiteX43" fmla="*/ 45244 w 178594"/>
                <a:gd name="connsiteY43" fmla="*/ 902494 h 1095375"/>
                <a:gd name="connsiteX44" fmla="*/ 57150 w 178594"/>
                <a:gd name="connsiteY44" fmla="*/ 873919 h 1095375"/>
                <a:gd name="connsiteX45" fmla="*/ 76200 w 178594"/>
                <a:gd name="connsiteY45" fmla="*/ 804862 h 1095375"/>
                <a:gd name="connsiteX46" fmla="*/ 66675 w 178594"/>
                <a:gd name="connsiteY46" fmla="*/ 792956 h 1095375"/>
                <a:gd name="connsiteX47" fmla="*/ 69057 w 178594"/>
                <a:gd name="connsiteY47" fmla="*/ 778669 h 1095375"/>
                <a:gd name="connsiteX48" fmla="*/ 61913 w 178594"/>
                <a:gd name="connsiteY48" fmla="*/ 757237 h 1095375"/>
                <a:gd name="connsiteX49" fmla="*/ 57150 w 178594"/>
                <a:gd name="connsiteY49" fmla="*/ 716756 h 1095375"/>
                <a:gd name="connsiteX50" fmla="*/ 64294 w 178594"/>
                <a:gd name="connsiteY50" fmla="*/ 685800 h 1095375"/>
                <a:gd name="connsiteX51" fmla="*/ 64294 w 178594"/>
                <a:gd name="connsiteY51" fmla="*/ 650081 h 1095375"/>
                <a:gd name="connsiteX52" fmla="*/ 69057 w 178594"/>
                <a:gd name="connsiteY52" fmla="*/ 616744 h 1095375"/>
                <a:gd name="connsiteX53" fmla="*/ 80963 w 178594"/>
                <a:gd name="connsiteY53" fmla="*/ 585787 h 1095375"/>
                <a:gd name="connsiteX54" fmla="*/ 80963 w 178594"/>
                <a:gd name="connsiteY54" fmla="*/ 528637 h 1095375"/>
                <a:gd name="connsiteX55" fmla="*/ 95250 w 178594"/>
                <a:gd name="connsiteY55" fmla="*/ 502444 h 1095375"/>
                <a:gd name="connsiteX56" fmla="*/ 102394 w 178594"/>
                <a:gd name="connsiteY56" fmla="*/ 478631 h 1095375"/>
                <a:gd name="connsiteX57" fmla="*/ 111919 w 178594"/>
                <a:gd name="connsiteY57" fmla="*/ 438150 h 1095375"/>
                <a:gd name="connsiteX58" fmla="*/ 111919 w 178594"/>
                <a:gd name="connsiteY58" fmla="*/ 407194 h 1095375"/>
                <a:gd name="connsiteX59" fmla="*/ 97632 w 178594"/>
                <a:gd name="connsiteY59" fmla="*/ 385762 h 1095375"/>
                <a:gd name="connsiteX60" fmla="*/ 107157 w 178594"/>
                <a:gd name="connsiteY60" fmla="*/ 352425 h 1095375"/>
                <a:gd name="connsiteX61" fmla="*/ 121444 w 178594"/>
                <a:gd name="connsiteY61" fmla="*/ 288131 h 1095375"/>
                <a:gd name="connsiteX62" fmla="*/ 140494 w 178594"/>
                <a:gd name="connsiteY62" fmla="*/ 254794 h 1095375"/>
                <a:gd name="connsiteX63" fmla="*/ 152400 w 178594"/>
                <a:gd name="connsiteY63" fmla="*/ 226219 h 1095375"/>
                <a:gd name="connsiteX64" fmla="*/ 152400 w 178594"/>
                <a:gd name="connsiteY64" fmla="*/ 180975 h 1095375"/>
                <a:gd name="connsiteX65" fmla="*/ 173832 w 178594"/>
                <a:gd name="connsiteY65" fmla="*/ 157162 h 1095375"/>
                <a:gd name="connsiteX66" fmla="*/ 178594 w 178594"/>
                <a:gd name="connsiteY66" fmla="*/ 133350 h 1095375"/>
                <a:gd name="connsiteX67" fmla="*/ 166688 w 178594"/>
                <a:gd name="connsiteY67" fmla="*/ 128587 h 1095375"/>
                <a:gd name="connsiteX68" fmla="*/ 145257 w 178594"/>
                <a:gd name="connsiteY68" fmla="*/ 69056 h 1095375"/>
                <a:gd name="connsiteX69" fmla="*/ 147638 w 178594"/>
                <a:gd name="connsiteY69" fmla="*/ 40481 h 1095375"/>
                <a:gd name="connsiteX70" fmla="*/ 130969 w 178594"/>
                <a:gd name="connsiteY70" fmla="*/ 0 h 1095375"/>
                <a:gd name="connsiteX71" fmla="*/ 104775 w 178594"/>
                <a:gd name="connsiteY71" fmla="*/ 2381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78594" h="1095375">
                  <a:moveTo>
                    <a:pt x="104775" y="2381"/>
                  </a:moveTo>
                  <a:lnTo>
                    <a:pt x="107157" y="123825"/>
                  </a:lnTo>
                  <a:lnTo>
                    <a:pt x="97632" y="211931"/>
                  </a:lnTo>
                  <a:lnTo>
                    <a:pt x="88107" y="283369"/>
                  </a:lnTo>
                  <a:lnTo>
                    <a:pt x="78582" y="297656"/>
                  </a:lnTo>
                  <a:lnTo>
                    <a:pt x="76200" y="342900"/>
                  </a:lnTo>
                  <a:lnTo>
                    <a:pt x="69057" y="371475"/>
                  </a:lnTo>
                  <a:cubicBezTo>
                    <a:pt x="69851" y="389731"/>
                    <a:pt x="70644" y="407988"/>
                    <a:pt x="71438" y="426244"/>
                  </a:cubicBezTo>
                  <a:lnTo>
                    <a:pt x="45244" y="535781"/>
                  </a:lnTo>
                  <a:lnTo>
                    <a:pt x="11907" y="554831"/>
                  </a:lnTo>
                  <a:lnTo>
                    <a:pt x="26194" y="600075"/>
                  </a:lnTo>
                  <a:lnTo>
                    <a:pt x="28575" y="631031"/>
                  </a:lnTo>
                  <a:lnTo>
                    <a:pt x="23813" y="685800"/>
                  </a:lnTo>
                  <a:lnTo>
                    <a:pt x="40482" y="685800"/>
                  </a:lnTo>
                  <a:lnTo>
                    <a:pt x="52388" y="695325"/>
                  </a:lnTo>
                  <a:lnTo>
                    <a:pt x="40482" y="731044"/>
                  </a:lnTo>
                  <a:lnTo>
                    <a:pt x="38100" y="771525"/>
                  </a:lnTo>
                  <a:lnTo>
                    <a:pt x="35719" y="814387"/>
                  </a:lnTo>
                  <a:lnTo>
                    <a:pt x="23813" y="852487"/>
                  </a:lnTo>
                  <a:lnTo>
                    <a:pt x="23813" y="852487"/>
                  </a:lnTo>
                  <a:lnTo>
                    <a:pt x="14288" y="888206"/>
                  </a:lnTo>
                  <a:lnTo>
                    <a:pt x="23813" y="912019"/>
                  </a:lnTo>
                  <a:lnTo>
                    <a:pt x="9525" y="914400"/>
                  </a:lnTo>
                  <a:lnTo>
                    <a:pt x="16669" y="928687"/>
                  </a:lnTo>
                  <a:lnTo>
                    <a:pt x="0" y="950119"/>
                  </a:lnTo>
                  <a:lnTo>
                    <a:pt x="19050" y="952500"/>
                  </a:lnTo>
                  <a:lnTo>
                    <a:pt x="7144" y="992981"/>
                  </a:lnTo>
                  <a:lnTo>
                    <a:pt x="16669" y="1002506"/>
                  </a:lnTo>
                  <a:lnTo>
                    <a:pt x="23813" y="1023937"/>
                  </a:lnTo>
                  <a:lnTo>
                    <a:pt x="16669" y="1045369"/>
                  </a:lnTo>
                  <a:lnTo>
                    <a:pt x="33338" y="1045369"/>
                  </a:lnTo>
                  <a:lnTo>
                    <a:pt x="47625" y="1045369"/>
                  </a:lnTo>
                  <a:lnTo>
                    <a:pt x="57150" y="1076325"/>
                  </a:lnTo>
                  <a:lnTo>
                    <a:pt x="85725" y="1088231"/>
                  </a:lnTo>
                  <a:lnTo>
                    <a:pt x="102394" y="1095375"/>
                  </a:lnTo>
                  <a:lnTo>
                    <a:pt x="123825" y="1069181"/>
                  </a:lnTo>
                  <a:lnTo>
                    <a:pt x="92869" y="1062037"/>
                  </a:lnTo>
                  <a:lnTo>
                    <a:pt x="76200" y="1062037"/>
                  </a:lnTo>
                  <a:lnTo>
                    <a:pt x="57150" y="1038225"/>
                  </a:lnTo>
                  <a:lnTo>
                    <a:pt x="57150" y="1016794"/>
                  </a:lnTo>
                  <a:lnTo>
                    <a:pt x="38100" y="1007269"/>
                  </a:lnTo>
                  <a:lnTo>
                    <a:pt x="26194" y="997744"/>
                  </a:lnTo>
                  <a:lnTo>
                    <a:pt x="33338" y="962025"/>
                  </a:lnTo>
                  <a:lnTo>
                    <a:pt x="45244" y="902494"/>
                  </a:lnTo>
                  <a:lnTo>
                    <a:pt x="57150" y="873919"/>
                  </a:lnTo>
                  <a:lnTo>
                    <a:pt x="76200" y="804862"/>
                  </a:lnTo>
                  <a:lnTo>
                    <a:pt x="66675" y="792956"/>
                  </a:lnTo>
                  <a:lnTo>
                    <a:pt x="69057" y="778669"/>
                  </a:lnTo>
                  <a:lnTo>
                    <a:pt x="61913" y="757237"/>
                  </a:lnTo>
                  <a:lnTo>
                    <a:pt x="57150" y="716756"/>
                  </a:lnTo>
                  <a:lnTo>
                    <a:pt x="64294" y="685800"/>
                  </a:lnTo>
                  <a:lnTo>
                    <a:pt x="64294" y="650081"/>
                  </a:lnTo>
                  <a:lnTo>
                    <a:pt x="69057" y="616744"/>
                  </a:lnTo>
                  <a:lnTo>
                    <a:pt x="80963" y="585787"/>
                  </a:lnTo>
                  <a:lnTo>
                    <a:pt x="80963" y="528637"/>
                  </a:lnTo>
                  <a:lnTo>
                    <a:pt x="95250" y="502444"/>
                  </a:lnTo>
                  <a:lnTo>
                    <a:pt x="102394" y="478631"/>
                  </a:lnTo>
                  <a:lnTo>
                    <a:pt x="111919" y="438150"/>
                  </a:lnTo>
                  <a:lnTo>
                    <a:pt x="111919" y="407194"/>
                  </a:lnTo>
                  <a:lnTo>
                    <a:pt x="97632" y="385762"/>
                  </a:lnTo>
                  <a:lnTo>
                    <a:pt x="107157" y="352425"/>
                  </a:lnTo>
                  <a:lnTo>
                    <a:pt x="121444" y="288131"/>
                  </a:lnTo>
                  <a:lnTo>
                    <a:pt x="140494" y="254794"/>
                  </a:lnTo>
                  <a:lnTo>
                    <a:pt x="152400" y="226219"/>
                  </a:lnTo>
                  <a:lnTo>
                    <a:pt x="152400" y="180975"/>
                  </a:lnTo>
                  <a:lnTo>
                    <a:pt x="173832" y="157162"/>
                  </a:lnTo>
                  <a:lnTo>
                    <a:pt x="178594" y="133350"/>
                  </a:lnTo>
                  <a:lnTo>
                    <a:pt x="166688" y="128587"/>
                  </a:lnTo>
                  <a:lnTo>
                    <a:pt x="145257" y="69056"/>
                  </a:lnTo>
                  <a:lnTo>
                    <a:pt x="147638" y="40481"/>
                  </a:lnTo>
                  <a:lnTo>
                    <a:pt x="130969" y="0"/>
                  </a:lnTo>
                  <a:lnTo>
                    <a:pt x="104775" y="2381"/>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98" name="Freeform: Shape 1042">
              <a:extLst>
                <a:ext uri="{FF2B5EF4-FFF2-40B4-BE49-F238E27FC236}">
                  <a16:creationId xmlns:a16="http://schemas.microsoft.com/office/drawing/2014/main" id="{280B7678-2ACA-8F15-C1B6-9C70CE576CEF}"/>
                </a:ext>
              </a:extLst>
            </p:cNvPr>
            <p:cNvSpPr/>
            <p:nvPr/>
          </p:nvSpPr>
          <p:spPr bwMode="auto">
            <a:xfrm>
              <a:off x="2724150" y="5176838"/>
              <a:ext cx="226219" cy="219075"/>
            </a:xfrm>
            <a:custGeom>
              <a:avLst/>
              <a:gdLst>
                <a:gd name="connsiteX0" fmla="*/ 0 w 226219"/>
                <a:gd name="connsiteY0" fmla="*/ 78581 h 219075"/>
                <a:gd name="connsiteX1" fmla="*/ 50006 w 226219"/>
                <a:gd name="connsiteY1" fmla="*/ 116681 h 219075"/>
                <a:gd name="connsiteX2" fmla="*/ 52388 w 226219"/>
                <a:gd name="connsiteY2" fmla="*/ 135731 h 219075"/>
                <a:gd name="connsiteX3" fmla="*/ 78581 w 226219"/>
                <a:gd name="connsiteY3" fmla="*/ 140493 h 219075"/>
                <a:gd name="connsiteX4" fmla="*/ 126206 w 226219"/>
                <a:gd name="connsiteY4" fmla="*/ 166687 h 219075"/>
                <a:gd name="connsiteX5" fmla="*/ 116681 w 226219"/>
                <a:gd name="connsiteY5" fmla="*/ 214312 h 219075"/>
                <a:gd name="connsiteX6" fmla="*/ 159544 w 226219"/>
                <a:gd name="connsiteY6" fmla="*/ 219075 h 219075"/>
                <a:gd name="connsiteX7" fmla="*/ 185738 w 226219"/>
                <a:gd name="connsiteY7" fmla="*/ 219075 h 219075"/>
                <a:gd name="connsiteX8" fmla="*/ 214313 w 226219"/>
                <a:gd name="connsiteY8" fmla="*/ 185737 h 219075"/>
                <a:gd name="connsiteX9" fmla="*/ 226219 w 226219"/>
                <a:gd name="connsiteY9" fmla="*/ 164306 h 219075"/>
                <a:gd name="connsiteX10" fmla="*/ 204788 w 226219"/>
                <a:gd name="connsiteY10" fmla="*/ 126206 h 219075"/>
                <a:gd name="connsiteX11" fmla="*/ 171450 w 226219"/>
                <a:gd name="connsiteY11" fmla="*/ 76200 h 219075"/>
                <a:gd name="connsiteX12" fmla="*/ 147638 w 226219"/>
                <a:gd name="connsiteY12" fmla="*/ 76200 h 219075"/>
                <a:gd name="connsiteX13" fmla="*/ 138113 w 226219"/>
                <a:gd name="connsiteY13" fmla="*/ 66675 h 219075"/>
                <a:gd name="connsiteX14" fmla="*/ 126206 w 226219"/>
                <a:gd name="connsiteY14" fmla="*/ 16668 h 219075"/>
                <a:gd name="connsiteX15" fmla="*/ 88106 w 226219"/>
                <a:gd name="connsiteY15" fmla="*/ 0 h 219075"/>
                <a:gd name="connsiteX16" fmla="*/ 40481 w 226219"/>
                <a:gd name="connsiteY16" fmla="*/ 0 h 219075"/>
                <a:gd name="connsiteX17" fmla="*/ 28575 w 226219"/>
                <a:gd name="connsiteY17" fmla="*/ 19050 h 219075"/>
                <a:gd name="connsiteX18" fmla="*/ 0 w 226219"/>
                <a:gd name="connsiteY18" fmla="*/ 78581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219" h="219075">
                  <a:moveTo>
                    <a:pt x="0" y="78581"/>
                  </a:moveTo>
                  <a:lnTo>
                    <a:pt x="50006" y="116681"/>
                  </a:lnTo>
                  <a:lnTo>
                    <a:pt x="52388" y="135731"/>
                  </a:lnTo>
                  <a:lnTo>
                    <a:pt x="78581" y="140493"/>
                  </a:lnTo>
                  <a:lnTo>
                    <a:pt x="126206" y="166687"/>
                  </a:lnTo>
                  <a:lnTo>
                    <a:pt x="116681" y="214312"/>
                  </a:lnTo>
                  <a:lnTo>
                    <a:pt x="159544" y="219075"/>
                  </a:lnTo>
                  <a:lnTo>
                    <a:pt x="185738" y="219075"/>
                  </a:lnTo>
                  <a:lnTo>
                    <a:pt x="214313" y="185737"/>
                  </a:lnTo>
                  <a:lnTo>
                    <a:pt x="226219" y="164306"/>
                  </a:lnTo>
                  <a:lnTo>
                    <a:pt x="204788" y="126206"/>
                  </a:lnTo>
                  <a:lnTo>
                    <a:pt x="171450" y="76200"/>
                  </a:lnTo>
                  <a:lnTo>
                    <a:pt x="147638" y="76200"/>
                  </a:lnTo>
                  <a:lnTo>
                    <a:pt x="138113" y="66675"/>
                  </a:lnTo>
                  <a:lnTo>
                    <a:pt x="126206" y="16668"/>
                  </a:lnTo>
                  <a:lnTo>
                    <a:pt x="88106" y="0"/>
                  </a:lnTo>
                  <a:lnTo>
                    <a:pt x="40481" y="0"/>
                  </a:lnTo>
                  <a:lnTo>
                    <a:pt x="28575" y="19050"/>
                  </a:lnTo>
                  <a:lnTo>
                    <a:pt x="0" y="78581"/>
                  </a:lnTo>
                  <a:close/>
                </a:path>
              </a:pathLst>
            </a:custGeom>
            <a:grp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9" name="Freeform: Shape 1043">
              <a:extLst>
                <a:ext uri="{FF2B5EF4-FFF2-40B4-BE49-F238E27FC236}">
                  <a16:creationId xmlns:a16="http://schemas.microsoft.com/office/drawing/2014/main" id="{1BF5CCE9-D839-2001-2C60-C57410A08AD2}"/>
                </a:ext>
              </a:extLst>
            </p:cNvPr>
            <p:cNvSpPr/>
            <p:nvPr/>
          </p:nvSpPr>
          <p:spPr bwMode="auto">
            <a:xfrm>
              <a:off x="2847975" y="5472113"/>
              <a:ext cx="109538" cy="135731"/>
            </a:xfrm>
            <a:custGeom>
              <a:avLst/>
              <a:gdLst>
                <a:gd name="connsiteX0" fmla="*/ 23813 w 109538"/>
                <a:gd name="connsiteY0" fmla="*/ 0 h 135731"/>
                <a:gd name="connsiteX1" fmla="*/ 0 w 109538"/>
                <a:gd name="connsiteY1" fmla="*/ 100012 h 135731"/>
                <a:gd name="connsiteX2" fmla="*/ 0 w 109538"/>
                <a:gd name="connsiteY2" fmla="*/ 123825 h 135731"/>
                <a:gd name="connsiteX3" fmla="*/ 35719 w 109538"/>
                <a:gd name="connsiteY3" fmla="*/ 135731 h 135731"/>
                <a:gd name="connsiteX4" fmla="*/ 85725 w 109538"/>
                <a:gd name="connsiteY4" fmla="*/ 135731 h 135731"/>
                <a:gd name="connsiteX5" fmla="*/ 100013 w 109538"/>
                <a:gd name="connsiteY5" fmla="*/ 119062 h 135731"/>
                <a:gd name="connsiteX6" fmla="*/ 109538 w 109538"/>
                <a:gd name="connsiteY6" fmla="*/ 73818 h 135731"/>
                <a:gd name="connsiteX7" fmla="*/ 85725 w 109538"/>
                <a:gd name="connsiteY7" fmla="*/ 21431 h 135731"/>
                <a:gd name="connsiteX8" fmla="*/ 23813 w 109538"/>
                <a:gd name="connsiteY8" fmla="*/ 0 h 135731"/>
                <a:gd name="connsiteX0" fmla="*/ 23813 w 109538"/>
                <a:gd name="connsiteY0" fmla="*/ 0 h 135731"/>
                <a:gd name="connsiteX1" fmla="*/ 0 w 109538"/>
                <a:gd name="connsiteY1" fmla="*/ 100012 h 135731"/>
                <a:gd name="connsiteX2" fmla="*/ 0 w 109538"/>
                <a:gd name="connsiteY2" fmla="*/ 123825 h 135731"/>
                <a:gd name="connsiteX3" fmla="*/ 35719 w 109538"/>
                <a:gd name="connsiteY3" fmla="*/ 135731 h 135731"/>
                <a:gd name="connsiteX4" fmla="*/ 85725 w 109538"/>
                <a:gd name="connsiteY4" fmla="*/ 135731 h 135731"/>
                <a:gd name="connsiteX5" fmla="*/ 100013 w 109538"/>
                <a:gd name="connsiteY5" fmla="*/ 119062 h 135731"/>
                <a:gd name="connsiteX6" fmla="*/ 109538 w 109538"/>
                <a:gd name="connsiteY6" fmla="*/ 73818 h 135731"/>
                <a:gd name="connsiteX7" fmla="*/ 85725 w 109538"/>
                <a:gd name="connsiteY7" fmla="*/ 21431 h 135731"/>
                <a:gd name="connsiteX8" fmla="*/ 54769 w 109538"/>
                <a:gd name="connsiteY8" fmla="*/ 7143 h 135731"/>
                <a:gd name="connsiteX9" fmla="*/ 23813 w 109538"/>
                <a:gd name="connsiteY9" fmla="*/ 0 h 135731"/>
                <a:gd name="connsiteX0" fmla="*/ 23813 w 109538"/>
                <a:gd name="connsiteY0" fmla="*/ 0 h 135731"/>
                <a:gd name="connsiteX1" fmla="*/ 0 w 109538"/>
                <a:gd name="connsiteY1" fmla="*/ 100012 h 135731"/>
                <a:gd name="connsiteX2" fmla="*/ 0 w 109538"/>
                <a:gd name="connsiteY2" fmla="*/ 123825 h 135731"/>
                <a:gd name="connsiteX3" fmla="*/ 35719 w 109538"/>
                <a:gd name="connsiteY3" fmla="*/ 135731 h 135731"/>
                <a:gd name="connsiteX4" fmla="*/ 85725 w 109538"/>
                <a:gd name="connsiteY4" fmla="*/ 135731 h 135731"/>
                <a:gd name="connsiteX5" fmla="*/ 100013 w 109538"/>
                <a:gd name="connsiteY5" fmla="*/ 119062 h 135731"/>
                <a:gd name="connsiteX6" fmla="*/ 109538 w 109538"/>
                <a:gd name="connsiteY6" fmla="*/ 73818 h 135731"/>
                <a:gd name="connsiteX7" fmla="*/ 85725 w 109538"/>
                <a:gd name="connsiteY7" fmla="*/ 21431 h 135731"/>
                <a:gd name="connsiteX8" fmla="*/ 54769 w 109538"/>
                <a:gd name="connsiteY8" fmla="*/ 21430 h 135731"/>
                <a:gd name="connsiteX9" fmla="*/ 23813 w 109538"/>
                <a:gd name="connsiteY9" fmla="*/ 0 h 135731"/>
                <a:gd name="connsiteX0" fmla="*/ 23813 w 109538"/>
                <a:gd name="connsiteY0" fmla="*/ 0 h 135731"/>
                <a:gd name="connsiteX1" fmla="*/ 14288 w 109538"/>
                <a:gd name="connsiteY1" fmla="*/ 28575 h 135731"/>
                <a:gd name="connsiteX2" fmla="*/ 0 w 109538"/>
                <a:gd name="connsiteY2" fmla="*/ 100012 h 135731"/>
                <a:gd name="connsiteX3" fmla="*/ 0 w 109538"/>
                <a:gd name="connsiteY3" fmla="*/ 123825 h 135731"/>
                <a:gd name="connsiteX4" fmla="*/ 35719 w 109538"/>
                <a:gd name="connsiteY4" fmla="*/ 135731 h 135731"/>
                <a:gd name="connsiteX5" fmla="*/ 85725 w 109538"/>
                <a:gd name="connsiteY5" fmla="*/ 135731 h 135731"/>
                <a:gd name="connsiteX6" fmla="*/ 100013 w 109538"/>
                <a:gd name="connsiteY6" fmla="*/ 119062 h 135731"/>
                <a:gd name="connsiteX7" fmla="*/ 109538 w 109538"/>
                <a:gd name="connsiteY7" fmla="*/ 73818 h 135731"/>
                <a:gd name="connsiteX8" fmla="*/ 85725 w 109538"/>
                <a:gd name="connsiteY8" fmla="*/ 21431 h 135731"/>
                <a:gd name="connsiteX9" fmla="*/ 54769 w 109538"/>
                <a:gd name="connsiteY9" fmla="*/ 21430 h 135731"/>
                <a:gd name="connsiteX10" fmla="*/ 23813 w 109538"/>
                <a:gd name="connsiteY10" fmla="*/ 0 h 135731"/>
                <a:gd name="connsiteX0" fmla="*/ 23813 w 109538"/>
                <a:gd name="connsiteY0" fmla="*/ 0 h 135731"/>
                <a:gd name="connsiteX1" fmla="*/ 4763 w 109538"/>
                <a:gd name="connsiteY1" fmla="*/ 26194 h 135731"/>
                <a:gd name="connsiteX2" fmla="*/ 0 w 109538"/>
                <a:gd name="connsiteY2" fmla="*/ 100012 h 135731"/>
                <a:gd name="connsiteX3" fmla="*/ 0 w 109538"/>
                <a:gd name="connsiteY3" fmla="*/ 123825 h 135731"/>
                <a:gd name="connsiteX4" fmla="*/ 35719 w 109538"/>
                <a:gd name="connsiteY4" fmla="*/ 135731 h 135731"/>
                <a:gd name="connsiteX5" fmla="*/ 85725 w 109538"/>
                <a:gd name="connsiteY5" fmla="*/ 135731 h 135731"/>
                <a:gd name="connsiteX6" fmla="*/ 100013 w 109538"/>
                <a:gd name="connsiteY6" fmla="*/ 119062 h 135731"/>
                <a:gd name="connsiteX7" fmla="*/ 109538 w 109538"/>
                <a:gd name="connsiteY7" fmla="*/ 73818 h 135731"/>
                <a:gd name="connsiteX8" fmla="*/ 85725 w 109538"/>
                <a:gd name="connsiteY8" fmla="*/ 21431 h 135731"/>
                <a:gd name="connsiteX9" fmla="*/ 54769 w 109538"/>
                <a:gd name="connsiteY9" fmla="*/ 21430 h 135731"/>
                <a:gd name="connsiteX10" fmla="*/ 23813 w 109538"/>
                <a:gd name="connsiteY10"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538" h="135731">
                  <a:moveTo>
                    <a:pt x="23813" y="0"/>
                  </a:moveTo>
                  <a:lnTo>
                    <a:pt x="4763" y="26194"/>
                  </a:lnTo>
                  <a:lnTo>
                    <a:pt x="0" y="100012"/>
                  </a:lnTo>
                  <a:lnTo>
                    <a:pt x="0" y="123825"/>
                  </a:lnTo>
                  <a:lnTo>
                    <a:pt x="35719" y="135731"/>
                  </a:lnTo>
                  <a:lnTo>
                    <a:pt x="85725" y="135731"/>
                  </a:lnTo>
                  <a:lnTo>
                    <a:pt x="100013" y="119062"/>
                  </a:lnTo>
                  <a:lnTo>
                    <a:pt x="109538" y="73818"/>
                  </a:lnTo>
                  <a:lnTo>
                    <a:pt x="85725" y="21431"/>
                  </a:lnTo>
                  <a:lnTo>
                    <a:pt x="54769" y="21430"/>
                  </a:lnTo>
                  <a:lnTo>
                    <a:pt x="23813" y="0"/>
                  </a:lnTo>
                  <a:close/>
                </a:path>
              </a:pathLst>
            </a:custGeom>
            <a:grp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dirty="0">
                <a:latin typeface="Arial" pitchFamily="-112" charset="0"/>
              </a:endParaRPr>
            </a:p>
          </p:txBody>
        </p:sp>
        <p:sp>
          <p:nvSpPr>
            <p:cNvPr id="100" name="Freeform: Shape 1044">
              <a:extLst>
                <a:ext uri="{FF2B5EF4-FFF2-40B4-BE49-F238E27FC236}">
                  <a16:creationId xmlns:a16="http://schemas.microsoft.com/office/drawing/2014/main" id="{33CB0067-AEC2-BDF6-AB25-037B29773B19}"/>
                </a:ext>
              </a:extLst>
            </p:cNvPr>
            <p:cNvSpPr/>
            <p:nvPr/>
          </p:nvSpPr>
          <p:spPr bwMode="auto">
            <a:xfrm>
              <a:off x="2471738" y="5250656"/>
              <a:ext cx="481012" cy="957263"/>
            </a:xfrm>
            <a:custGeom>
              <a:avLst/>
              <a:gdLst>
                <a:gd name="connsiteX0" fmla="*/ 395287 w 481012"/>
                <a:gd name="connsiteY0" fmla="*/ 214313 h 957263"/>
                <a:gd name="connsiteX1" fmla="*/ 481012 w 481012"/>
                <a:gd name="connsiteY1" fmla="*/ 140494 h 957263"/>
                <a:gd name="connsiteX2" fmla="*/ 481012 w 481012"/>
                <a:gd name="connsiteY2" fmla="*/ 100013 h 957263"/>
                <a:gd name="connsiteX3" fmla="*/ 435768 w 481012"/>
                <a:gd name="connsiteY3" fmla="*/ 140494 h 957263"/>
                <a:gd name="connsiteX4" fmla="*/ 364331 w 481012"/>
                <a:gd name="connsiteY4" fmla="*/ 140494 h 957263"/>
                <a:gd name="connsiteX5" fmla="*/ 385762 w 481012"/>
                <a:gd name="connsiteY5" fmla="*/ 92869 h 957263"/>
                <a:gd name="connsiteX6" fmla="*/ 328612 w 481012"/>
                <a:gd name="connsiteY6" fmla="*/ 71438 h 957263"/>
                <a:gd name="connsiteX7" fmla="*/ 304800 w 481012"/>
                <a:gd name="connsiteY7" fmla="*/ 61913 h 957263"/>
                <a:gd name="connsiteX8" fmla="*/ 304800 w 481012"/>
                <a:gd name="connsiteY8" fmla="*/ 42863 h 957263"/>
                <a:gd name="connsiteX9" fmla="*/ 247650 w 481012"/>
                <a:gd name="connsiteY9" fmla="*/ 2382 h 957263"/>
                <a:gd name="connsiteX10" fmla="*/ 195262 w 481012"/>
                <a:gd name="connsiteY10" fmla="*/ 16669 h 957263"/>
                <a:gd name="connsiteX11" fmla="*/ 178593 w 481012"/>
                <a:gd name="connsiteY11" fmla="*/ 0 h 957263"/>
                <a:gd name="connsiteX12" fmla="*/ 145256 w 481012"/>
                <a:gd name="connsiteY12" fmla="*/ 23813 h 957263"/>
                <a:gd name="connsiteX13" fmla="*/ 145256 w 481012"/>
                <a:gd name="connsiteY13" fmla="*/ 47625 h 957263"/>
                <a:gd name="connsiteX14" fmla="*/ 119062 w 481012"/>
                <a:gd name="connsiteY14" fmla="*/ 69057 h 957263"/>
                <a:gd name="connsiteX15" fmla="*/ 126206 w 481012"/>
                <a:gd name="connsiteY15" fmla="*/ 123825 h 957263"/>
                <a:gd name="connsiteX16" fmla="*/ 85725 w 481012"/>
                <a:gd name="connsiteY16" fmla="*/ 202407 h 957263"/>
                <a:gd name="connsiteX17" fmla="*/ 69056 w 481012"/>
                <a:gd name="connsiteY17" fmla="*/ 278607 h 957263"/>
                <a:gd name="connsiteX18" fmla="*/ 78581 w 481012"/>
                <a:gd name="connsiteY18" fmla="*/ 304800 h 957263"/>
                <a:gd name="connsiteX19" fmla="*/ 83343 w 481012"/>
                <a:gd name="connsiteY19" fmla="*/ 347663 h 957263"/>
                <a:gd name="connsiteX20" fmla="*/ 66675 w 481012"/>
                <a:gd name="connsiteY20" fmla="*/ 383382 h 957263"/>
                <a:gd name="connsiteX21" fmla="*/ 50006 w 481012"/>
                <a:gd name="connsiteY21" fmla="*/ 423863 h 957263"/>
                <a:gd name="connsiteX22" fmla="*/ 50006 w 481012"/>
                <a:gd name="connsiteY22" fmla="*/ 471488 h 957263"/>
                <a:gd name="connsiteX23" fmla="*/ 40481 w 481012"/>
                <a:gd name="connsiteY23" fmla="*/ 504825 h 957263"/>
                <a:gd name="connsiteX24" fmla="*/ 33337 w 481012"/>
                <a:gd name="connsiteY24" fmla="*/ 542925 h 957263"/>
                <a:gd name="connsiteX25" fmla="*/ 33337 w 481012"/>
                <a:gd name="connsiteY25" fmla="*/ 590550 h 957263"/>
                <a:gd name="connsiteX26" fmla="*/ 26193 w 481012"/>
                <a:gd name="connsiteY26" fmla="*/ 626269 h 957263"/>
                <a:gd name="connsiteX27" fmla="*/ 40481 w 481012"/>
                <a:gd name="connsiteY27" fmla="*/ 671513 h 957263"/>
                <a:gd name="connsiteX28" fmla="*/ 40481 w 481012"/>
                <a:gd name="connsiteY28" fmla="*/ 683419 h 957263"/>
                <a:gd name="connsiteX29" fmla="*/ 45243 w 481012"/>
                <a:gd name="connsiteY29" fmla="*/ 704850 h 957263"/>
                <a:gd name="connsiteX30" fmla="*/ 11906 w 481012"/>
                <a:gd name="connsiteY30" fmla="*/ 795338 h 957263"/>
                <a:gd name="connsiteX31" fmla="*/ 0 w 481012"/>
                <a:gd name="connsiteY31" fmla="*/ 895350 h 957263"/>
                <a:gd name="connsiteX32" fmla="*/ 23812 w 481012"/>
                <a:gd name="connsiteY32" fmla="*/ 912019 h 957263"/>
                <a:gd name="connsiteX33" fmla="*/ 28575 w 481012"/>
                <a:gd name="connsiteY33" fmla="*/ 933450 h 957263"/>
                <a:gd name="connsiteX34" fmla="*/ 45243 w 481012"/>
                <a:gd name="connsiteY34" fmla="*/ 947738 h 957263"/>
                <a:gd name="connsiteX35" fmla="*/ 95250 w 481012"/>
                <a:gd name="connsiteY35" fmla="*/ 957263 h 957263"/>
                <a:gd name="connsiteX36" fmla="*/ 104775 w 481012"/>
                <a:gd name="connsiteY36" fmla="*/ 954882 h 957263"/>
                <a:gd name="connsiteX37" fmla="*/ 95250 w 481012"/>
                <a:gd name="connsiteY37" fmla="*/ 926307 h 957263"/>
                <a:gd name="connsiteX38" fmla="*/ 92868 w 481012"/>
                <a:gd name="connsiteY38" fmla="*/ 904875 h 957263"/>
                <a:gd name="connsiteX39" fmla="*/ 111918 w 481012"/>
                <a:gd name="connsiteY39" fmla="*/ 878682 h 957263"/>
                <a:gd name="connsiteX40" fmla="*/ 176212 w 481012"/>
                <a:gd name="connsiteY40" fmla="*/ 800100 h 957263"/>
                <a:gd name="connsiteX41" fmla="*/ 178593 w 481012"/>
                <a:gd name="connsiteY41" fmla="*/ 776288 h 957263"/>
                <a:gd name="connsiteX42" fmla="*/ 159543 w 481012"/>
                <a:gd name="connsiteY42" fmla="*/ 762000 h 957263"/>
                <a:gd name="connsiteX43" fmla="*/ 147637 w 481012"/>
                <a:gd name="connsiteY43" fmla="*/ 750094 h 957263"/>
                <a:gd name="connsiteX44" fmla="*/ 135731 w 481012"/>
                <a:gd name="connsiteY44" fmla="*/ 738188 h 957263"/>
                <a:gd name="connsiteX45" fmla="*/ 140493 w 481012"/>
                <a:gd name="connsiteY45" fmla="*/ 709613 h 957263"/>
                <a:gd name="connsiteX46" fmla="*/ 157162 w 481012"/>
                <a:gd name="connsiteY46" fmla="*/ 692944 h 957263"/>
                <a:gd name="connsiteX47" fmla="*/ 180975 w 481012"/>
                <a:gd name="connsiteY47" fmla="*/ 690563 h 957263"/>
                <a:gd name="connsiteX48" fmla="*/ 197643 w 481012"/>
                <a:gd name="connsiteY48" fmla="*/ 642938 h 957263"/>
                <a:gd name="connsiteX49" fmla="*/ 207168 w 481012"/>
                <a:gd name="connsiteY49" fmla="*/ 616744 h 957263"/>
                <a:gd name="connsiteX50" fmla="*/ 207168 w 481012"/>
                <a:gd name="connsiteY50" fmla="*/ 590550 h 957263"/>
                <a:gd name="connsiteX51" fmla="*/ 192881 w 481012"/>
                <a:gd name="connsiteY51" fmla="*/ 573882 h 957263"/>
                <a:gd name="connsiteX52" fmla="*/ 192881 w 481012"/>
                <a:gd name="connsiteY52" fmla="*/ 547688 h 957263"/>
                <a:gd name="connsiteX53" fmla="*/ 202406 w 481012"/>
                <a:gd name="connsiteY53" fmla="*/ 540544 h 957263"/>
                <a:gd name="connsiteX54" fmla="*/ 240506 w 481012"/>
                <a:gd name="connsiteY54" fmla="*/ 557213 h 957263"/>
                <a:gd name="connsiteX55" fmla="*/ 254793 w 481012"/>
                <a:gd name="connsiteY55" fmla="*/ 552450 h 957263"/>
                <a:gd name="connsiteX56" fmla="*/ 261937 w 481012"/>
                <a:gd name="connsiteY56" fmla="*/ 538163 h 957263"/>
                <a:gd name="connsiteX57" fmla="*/ 266700 w 481012"/>
                <a:gd name="connsiteY57" fmla="*/ 511969 h 957263"/>
                <a:gd name="connsiteX58" fmla="*/ 266700 w 481012"/>
                <a:gd name="connsiteY58" fmla="*/ 490538 h 957263"/>
                <a:gd name="connsiteX59" fmla="*/ 292893 w 481012"/>
                <a:gd name="connsiteY59" fmla="*/ 488157 h 957263"/>
                <a:gd name="connsiteX60" fmla="*/ 350043 w 481012"/>
                <a:gd name="connsiteY60" fmla="*/ 483394 h 957263"/>
                <a:gd name="connsiteX61" fmla="*/ 390525 w 481012"/>
                <a:gd name="connsiteY61" fmla="*/ 450057 h 957263"/>
                <a:gd name="connsiteX62" fmla="*/ 400050 w 481012"/>
                <a:gd name="connsiteY62" fmla="*/ 431007 h 957263"/>
                <a:gd name="connsiteX63" fmla="*/ 397668 w 481012"/>
                <a:gd name="connsiteY63" fmla="*/ 409575 h 957263"/>
                <a:gd name="connsiteX64" fmla="*/ 390525 w 481012"/>
                <a:gd name="connsiteY64" fmla="*/ 388144 h 957263"/>
                <a:gd name="connsiteX65" fmla="*/ 390525 w 481012"/>
                <a:gd name="connsiteY65" fmla="*/ 371475 h 957263"/>
                <a:gd name="connsiteX66" fmla="*/ 371475 w 481012"/>
                <a:gd name="connsiteY66" fmla="*/ 359569 h 957263"/>
                <a:gd name="connsiteX67" fmla="*/ 357187 w 481012"/>
                <a:gd name="connsiteY67" fmla="*/ 340519 h 957263"/>
                <a:gd name="connsiteX68" fmla="*/ 371475 w 481012"/>
                <a:gd name="connsiteY68" fmla="*/ 328613 h 957263"/>
                <a:gd name="connsiteX69" fmla="*/ 395287 w 481012"/>
                <a:gd name="connsiteY69" fmla="*/ 214313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1012" h="957263">
                  <a:moveTo>
                    <a:pt x="395287" y="214313"/>
                  </a:moveTo>
                  <a:lnTo>
                    <a:pt x="481012" y="140494"/>
                  </a:lnTo>
                  <a:lnTo>
                    <a:pt x="481012" y="100013"/>
                  </a:lnTo>
                  <a:lnTo>
                    <a:pt x="435768" y="140494"/>
                  </a:lnTo>
                  <a:lnTo>
                    <a:pt x="364331" y="140494"/>
                  </a:lnTo>
                  <a:lnTo>
                    <a:pt x="385762" y="92869"/>
                  </a:lnTo>
                  <a:lnTo>
                    <a:pt x="328612" y="71438"/>
                  </a:lnTo>
                  <a:lnTo>
                    <a:pt x="304800" y="61913"/>
                  </a:lnTo>
                  <a:lnTo>
                    <a:pt x="304800" y="42863"/>
                  </a:lnTo>
                  <a:lnTo>
                    <a:pt x="247650" y="2382"/>
                  </a:lnTo>
                  <a:lnTo>
                    <a:pt x="195262" y="16669"/>
                  </a:lnTo>
                  <a:lnTo>
                    <a:pt x="178593" y="0"/>
                  </a:lnTo>
                  <a:lnTo>
                    <a:pt x="145256" y="23813"/>
                  </a:lnTo>
                  <a:lnTo>
                    <a:pt x="145256" y="47625"/>
                  </a:lnTo>
                  <a:lnTo>
                    <a:pt x="119062" y="69057"/>
                  </a:lnTo>
                  <a:lnTo>
                    <a:pt x="126206" y="123825"/>
                  </a:lnTo>
                  <a:lnTo>
                    <a:pt x="85725" y="202407"/>
                  </a:lnTo>
                  <a:lnTo>
                    <a:pt x="69056" y="278607"/>
                  </a:lnTo>
                  <a:lnTo>
                    <a:pt x="78581" y="304800"/>
                  </a:lnTo>
                  <a:lnTo>
                    <a:pt x="83343" y="347663"/>
                  </a:lnTo>
                  <a:lnTo>
                    <a:pt x="66675" y="383382"/>
                  </a:lnTo>
                  <a:lnTo>
                    <a:pt x="50006" y="423863"/>
                  </a:lnTo>
                  <a:lnTo>
                    <a:pt x="50006" y="471488"/>
                  </a:lnTo>
                  <a:lnTo>
                    <a:pt x="40481" y="504825"/>
                  </a:lnTo>
                  <a:lnTo>
                    <a:pt x="33337" y="542925"/>
                  </a:lnTo>
                  <a:lnTo>
                    <a:pt x="33337" y="590550"/>
                  </a:lnTo>
                  <a:lnTo>
                    <a:pt x="26193" y="626269"/>
                  </a:lnTo>
                  <a:lnTo>
                    <a:pt x="40481" y="671513"/>
                  </a:lnTo>
                  <a:lnTo>
                    <a:pt x="40481" y="683419"/>
                  </a:lnTo>
                  <a:lnTo>
                    <a:pt x="45243" y="704850"/>
                  </a:lnTo>
                  <a:lnTo>
                    <a:pt x="11906" y="795338"/>
                  </a:lnTo>
                  <a:lnTo>
                    <a:pt x="0" y="895350"/>
                  </a:lnTo>
                  <a:lnTo>
                    <a:pt x="23812" y="912019"/>
                  </a:lnTo>
                  <a:lnTo>
                    <a:pt x="28575" y="933450"/>
                  </a:lnTo>
                  <a:lnTo>
                    <a:pt x="45243" y="947738"/>
                  </a:lnTo>
                  <a:lnTo>
                    <a:pt x="95250" y="957263"/>
                  </a:lnTo>
                  <a:lnTo>
                    <a:pt x="104775" y="954882"/>
                  </a:lnTo>
                  <a:lnTo>
                    <a:pt x="95250" y="926307"/>
                  </a:lnTo>
                  <a:lnTo>
                    <a:pt x="92868" y="904875"/>
                  </a:lnTo>
                  <a:lnTo>
                    <a:pt x="111918" y="878682"/>
                  </a:lnTo>
                  <a:lnTo>
                    <a:pt x="176212" y="800100"/>
                  </a:lnTo>
                  <a:lnTo>
                    <a:pt x="178593" y="776288"/>
                  </a:lnTo>
                  <a:lnTo>
                    <a:pt x="159543" y="762000"/>
                  </a:lnTo>
                  <a:lnTo>
                    <a:pt x="147637" y="750094"/>
                  </a:lnTo>
                  <a:lnTo>
                    <a:pt x="135731" y="738188"/>
                  </a:lnTo>
                  <a:lnTo>
                    <a:pt x="140493" y="709613"/>
                  </a:lnTo>
                  <a:lnTo>
                    <a:pt x="157162" y="692944"/>
                  </a:lnTo>
                  <a:lnTo>
                    <a:pt x="180975" y="690563"/>
                  </a:lnTo>
                  <a:lnTo>
                    <a:pt x="197643" y="642938"/>
                  </a:lnTo>
                  <a:lnTo>
                    <a:pt x="207168" y="616744"/>
                  </a:lnTo>
                  <a:lnTo>
                    <a:pt x="207168" y="590550"/>
                  </a:lnTo>
                  <a:lnTo>
                    <a:pt x="192881" y="573882"/>
                  </a:lnTo>
                  <a:lnTo>
                    <a:pt x="192881" y="547688"/>
                  </a:lnTo>
                  <a:lnTo>
                    <a:pt x="202406" y="540544"/>
                  </a:lnTo>
                  <a:lnTo>
                    <a:pt x="240506" y="557213"/>
                  </a:lnTo>
                  <a:lnTo>
                    <a:pt x="254793" y="552450"/>
                  </a:lnTo>
                  <a:lnTo>
                    <a:pt x="261937" y="538163"/>
                  </a:lnTo>
                  <a:lnTo>
                    <a:pt x="266700" y="511969"/>
                  </a:lnTo>
                  <a:lnTo>
                    <a:pt x="266700" y="490538"/>
                  </a:lnTo>
                  <a:lnTo>
                    <a:pt x="292893" y="488157"/>
                  </a:lnTo>
                  <a:lnTo>
                    <a:pt x="350043" y="483394"/>
                  </a:lnTo>
                  <a:lnTo>
                    <a:pt x="390525" y="450057"/>
                  </a:lnTo>
                  <a:lnTo>
                    <a:pt x="400050" y="431007"/>
                  </a:lnTo>
                  <a:lnTo>
                    <a:pt x="397668" y="409575"/>
                  </a:lnTo>
                  <a:lnTo>
                    <a:pt x="390525" y="388144"/>
                  </a:lnTo>
                  <a:lnTo>
                    <a:pt x="390525" y="371475"/>
                  </a:lnTo>
                  <a:lnTo>
                    <a:pt x="371475" y="359569"/>
                  </a:lnTo>
                  <a:lnTo>
                    <a:pt x="357187" y="340519"/>
                  </a:lnTo>
                  <a:lnTo>
                    <a:pt x="371475" y="328613"/>
                  </a:lnTo>
                  <a:lnTo>
                    <a:pt x="395287" y="214313"/>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101" name="Freeform: Shape 1045">
              <a:extLst>
                <a:ext uri="{FF2B5EF4-FFF2-40B4-BE49-F238E27FC236}">
                  <a16:creationId xmlns:a16="http://schemas.microsoft.com/office/drawing/2014/main" id="{3D23E220-D00C-92D5-F99F-21CFC1E1140F}"/>
                </a:ext>
              </a:extLst>
            </p:cNvPr>
            <p:cNvSpPr/>
            <p:nvPr/>
          </p:nvSpPr>
          <p:spPr bwMode="auto">
            <a:xfrm>
              <a:off x="2576513" y="6236494"/>
              <a:ext cx="95250" cy="88106"/>
            </a:xfrm>
            <a:custGeom>
              <a:avLst/>
              <a:gdLst>
                <a:gd name="connsiteX0" fmla="*/ 0 w 95250"/>
                <a:gd name="connsiteY0" fmla="*/ 0 h 88106"/>
                <a:gd name="connsiteX1" fmla="*/ 16668 w 95250"/>
                <a:gd name="connsiteY1" fmla="*/ 88106 h 88106"/>
                <a:gd name="connsiteX2" fmla="*/ 45243 w 95250"/>
                <a:gd name="connsiteY2" fmla="*/ 85725 h 88106"/>
                <a:gd name="connsiteX3" fmla="*/ 95250 w 95250"/>
                <a:gd name="connsiteY3" fmla="*/ 88106 h 88106"/>
                <a:gd name="connsiteX4" fmla="*/ 50006 w 95250"/>
                <a:gd name="connsiteY4" fmla="*/ 54769 h 88106"/>
                <a:gd name="connsiteX5" fmla="*/ 0 w 95250"/>
                <a:gd name="connsiteY5" fmla="*/ 0 h 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88106">
                  <a:moveTo>
                    <a:pt x="0" y="0"/>
                  </a:moveTo>
                  <a:lnTo>
                    <a:pt x="16668" y="88106"/>
                  </a:lnTo>
                  <a:lnTo>
                    <a:pt x="45243" y="85725"/>
                  </a:lnTo>
                  <a:lnTo>
                    <a:pt x="95250" y="88106"/>
                  </a:lnTo>
                  <a:lnTo>
                    <a:pt x="50006" y="54769"/>
                  </a:lnTo>
                  <a:lnTo>
                    <a:pt x="0" y="0"/>
                  </a:lnTo>
                  <a:close/>
                </a:path>
              </a:pathLst>
            </a:custGeom>
            <a:grp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102" name="Freeform: Shape 1046">
              <a:extLst>
                <a:ext uri="{FF2B5EF4-FFF2-40B4-BE49-F238E27FC236}">
                  <a16:creationId xmlns:a16="http://schemas.microsoft.com/office/drawing/2014/main" id="{9C9F3D79-6A12-33A7-3EA5-109973B2F929}"/>
                </a:ext>
              </a:extLst>
            </p:cNvPr>
            <p:cNvSpPr/>
            <p:nvPr/>
          </p:nvSpPr>
          <p:spPr bwMode="auto">
            <a:xfrm>
              <a:off x="2519363" y="6238875"/>
              <a:ext cx="71437" cy="95250"/>
            </a:xfrm>
            <a:custGeom>
              <a:avLst/>
              <a:gdLst>
                <a:gd name="connsiteX0" fmla="*/ 61912 w 71437"/>
                <a:gd name="connsiteY0" fmla="*/ 0 h 95250"/>
                <a:gd name="connsiteX1" fmla="*/ 71437 w 71437"/>
                <a:gd name="connsiteY1" fmla="*/ 92869 h 95250"/>
                <a:gd name="connsiteX2" fmla="*/ 47625 w 71437"/>
                <a:gd name="connsiteY2" fmla="*/ 95250 h 95250"/>
                <a:gd name="connsiteX3" fmla="*/ 0 w 71437"/>
                <a:gd name="connsiteY3" fmla="*/ 71438 h 95250"/>
                <a:gd name="connsiteX4" fmla="*/ 38100 w 71437"/>
                <a:gd name="connsiteY4" fmla="*/ 64294 h 95250"/>
                <a:gd name="connsiteX5" fmla="*/ 50006 w 71437"/>
                <a:gd name="connsiteY5" fmla="*/ 50006 h 95250"/>
                <a:gd name="connsiteX6" fmla="*/ 61912 w 71437"/>
                <a:gd name="connsiteY6" fmla="*/ 0 h 95250"/>
                <a:gd name="connsiteX0" fmla="*/ 61912 w 71437"/>
                <a:gd name="connsiteY0" fmla="*/ 0 h 95250"/>
                <a:gd name="connsiteX1" fmla="*/ 71437 w 71437"/>
                <a:gd name="connsiteY1" fmla="*/ 92869 h 95250"/>
                <a:gd name="connsiteX2" fmla="*/ 47625 w 71437"/>
                <a:gd name="connsiteY2" fmla="*/ 95250 h 95250"/>
                <a:gd name="connsiteX3" fmla="*/ 0 w 71437"/>
                <a:gd name="connsiteY3" fmla="*/ 71438 h 95250"/>
                <a:gd name="connsiteX4" fmla="*/ 38100 w 71437"/>
                <a:gd name="connsiteY4" fmla="*/ 64294 h 95250"/>
                <a:gd name="connsiteX5" fmla="*/ 38100 w 71437"/>
                <a:gd name="connsiteY5" fmla="*/ 35719 h 95250"/>
                <a:gd name="connsiteX6" fmla="*/ 61912 w 71437"/>
                <a:gd name="connsiteY6" fmla="*/ 0 h 95250"/>
                <a:gd name="connsiteX0" fmla="*/ 61912 w 71437"/>
                <a:gd name="connsiteY0" fmla="*/ 0 h 95250"/>
                <a:gd name="connsiteX1" fmla="*/ 47625 w 71437"/>
                <a:gd name="connsiteY1" fmla="*/ 14288 h 95250"/>
                <a:gd name="connsiteX2" fmla="*/ 71437 w 71437"/>
                <a:gd name="connsiteY2" fmla="*/ 92869 h 95250"/>
                <a:gd name="connsiteX3" fmla="*/ 47625 w 71437"/>
                <a:gd name="connsiteY3" fmla="*/ 95250 h 95250"/>
                <a:gd name="connsiteX4" fmla="*/ 0 w 71437"/>
                <a:gd name="connsiteY4" fmla="*/ 71438 h 95250"/>
                <a:gd name="connsiteX5" fmla="*/ 38100 w 71437"/>
                <a:gd name="connsiteY5" fmla="*/ 64294 h 95250"/>
                <a:gd name="connsiteX6" fmla="*/ 38100 w 71437"/>
                <a:gd name="connsiteY6" fmla="*/ 35719 h 95250"/>
                <a:gd name="connsiteX7" fmla="*/ 61912 w 71437"/>
                <a:gd name="connsiteY7" fmla="*/ 0 h 95250"/>
                <a:gd name="connsiteX0" fmla="*/ 61912 w 71437"/>
                <a:gd name="connsiteY0" fmla="*/ 0 h 95250"/>
                <a:gd name="connsiteX1" fmla="*/ 47625 w 71437"/>
                <a:gd name="connsiteY1" fmla="*/ 14288 h 95250"/>
                <a:gd name="connsiteX2" fmla="*/ 71437 w 71437"/>
                <a:gd name="connsiteY2" fmla="*/ 92869 h 95250"/>
                <a:gd name="connsiteX3" fmla="*/ 47625 w 71437"/>
                <a:gd name="connsiteY3" fmla="*/ 95250 h 95250"/>
                <a:gd name="connsiteX4" fmla="*/ 0 w 71437"/>
                <a:gd name="connsiteY4" fmla="*/ 71438 h 95250"/>
                <a:gd name="connsiteX5" fmla="*/ 38100 w 71437"/>
                <a:gd name="connsiteY5" fmla="*/ 64294 h 95250"/>
                <a:gd name="connsiteX6" fmla="*/ 16669 w 71437"/>
                <a:gd name="connsiteY6" fmla="*/ 11907 h 95250"/>
                <a:gd name="connsiteX7" fmla="*/ 61912 w 71437"/>
                <a:gd name="connsiteY7" fmla="*/ 0 h 95250"/>
                <a:gd name="connsiteX0" fmla="*/ 61912 w 71437"/>
                <a:gd name="connsiteY0" fmla="*/ 0 h 95250"/>
                <a:gd name="connsiteX1" fmla="*/ 59531 w 71437"/>
                <a:gd name="connsiteY1" fmla="*/ 30956 h 95250"/>
                <a:gd name="connsiteX2" fmla="*/ 71437 w 71437"/>
                <a:gd name="connsiteY2" fmla="*/ 92869 h 95250"/>
                <a:gd name="connsiteX3" fmla="*/ 47625 w 71437"/>
                <a:gd name="connsiteY3" fmla="*/ 95250 h 95250"/>
                <a:gd name="connsiteX4" fmla="*/ 0 w 71437"/>
                <a:gd name="connsiteY4" fmla="*/ 71438 h 95250"/>
                <a:gd name="connsiteX5" fmla="*/ 38100 w 71437"/>
                <a:gd name="connsiteY5" fmla="*/ 64294 h 95250"/>
                <a:gd name="connsiteX6" fmla="*/ 16669 w 71437"/>
                <a:gd name="connsiteY6" fmla="*/ 11907 h 95250"/>
                <a:gd name="connsiteX7" fmla="*/ 61912 w 71437"/>
                <a:gd name="connsiteY7"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7" h="95250">
                  <a:moveTo>
                    <a:pt x="61912" y="0"/>
                  </a:moveTo>
                  <a:lnTo>
                    <a:pt x="59531" y="30956"/>
                  </a:lnTo>
                  <a:lnTo>
                    <a:pt x="71437" y="92869"/>
                  </a:lnTo>
                  <a:lnTo>
                    <a:pt x="47625" y="95250"/>
                  </a:lnTo>
                  <a:lnTo>
                    <a:pt x="0" y="71438"/>
                  </a:lnTo>
                  <a:lnTo>
                    <a:pt x="38100" y="64294"/>
                  </a:lnTo>
                  <a:lnTo>
                    <a:pt x="16669" y="11907"/>
                  </a:lnTo>
                  <a:lnTo>
                    <a:pt x="61912" y="0"/>
                  </a:lnTo>
                  <a:close/>
                </a:path>
              </a:pathLst>
            </a:custGeom>
            <a:grp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103" name="Freeform: Shape 1047">
              <a:extLst>
                <a:ext uri="{FF2B5EF4-FFF2-40B4-BE49-F238E27FC236}">
                  <a16:creationId xmlns:a16="http://schemas.microsoft.com/office/drawing/2014/main" id="{A6D8914D-AD23-E24F-03D2-A548FB4F31BE}"/>
                </a:ext>
              </a:extLst>
            </p:cNvPr>
            <p:cNvSpPr/>
            <p:nvPr/>
          </p:nvSpPr>
          <p:spPr bwMode="auto">
            <a:xfrm>
              <a:off x="3688556" y="2474119"/>
              <a:ext cx="257175" cy="178594"/>
            </a:xfrm>
            <a:custGeom>
              <a:avLst/>
              <a:gdLst>
                <a:gd name="connsiteX0" fmla="*/ 76200 w 257175"/>
                <a:gd name="connsiteY0" fmla="*/ 150019 h 178594"/>
                <a:gd name="connsiteX1" fmla="*/ 140494 w 257175"/>
                <a:gd name="connsiteY1" fmla="*/ 178594 h 178594"/>
                <a:gd name="connsiteX2" fmla="*/ 164307 w 257175"/>
                <a:gd name="connsiteY2" fmla="*/ 154781 h 178594"/>
                <a:gd name="connsiteX3" fmla="*/ 204788 w 257175"/>
                <a:gd name="connsiteY3" fmla="*/ 130969 h 178594"/>
                <a:gd name="connsiteX4" fmla="*/ 242888 w 257175"/>
                <a:gd name="connsiteY4" fmla="*/ 121444 h 178594"/>
                <a:gd name="connsiteX5" fmla="*/ 247650 w 257175"/>
                <a:gd name="connsiteY5" fmla="*/ 95250 h 178594"/>
                <a:gd name="connsiteX6" fmla="*/ 257175 w 257175"/>
                <a:gd name="connsiteY6" fmla="*/ 71437 h 178594"/>
                <a:gd name="connsiteX7" fmla="*/ 252413 w 257175"/>
                <a:gd name="connsiteY7" fmla="*/ 57150 h 178594"/>
                <a:gd name="connsiteX8" fmla="*/ 235744 w 257175"/>
                <a:gd name="connsiteY8" fmla="*/ 54769 h 178594"/>
                <a:gd name="connsiteX9" fmla="*/ 221457 w 257175"/>
                <a:gd name="connsiteY9" fmla="*/ 33337 h 178594"/>
                <a:gd name="connsiteX10" fmla="*/ 197644 w 257175"/>
                <a:gd name="connsiteY10" fmla="*/ 0 h 178594"/>
                <a:gd name="connsiteX11" fmla="*/ 192882 w 257175"/>
                <a:gd name="connsiteY11" fmla="*/ 26194 h 178594"/>
                <a:gd name="connsiteX12" fmla="*/ 178594 w 257175"/>
                <a:gd name="connsiteY12" fmla="*/ 26194 h 178594"/>
                <a:gd name="connsiteX13" fmla="*/ 166688 w 257175"/>
                <a:gd name="connsiteY13" fmla="*/ 35719 h 178594"/>
                <a:gd name="connsiteX14" fmla="*/ 147638 w 257175"/>
                <a:gd name="connsiteY14" fmla="*/ 26194 h 178594"/>
                <a:gd name="connsiteX15" fmla="*/ 157163 w 257175"/>
                <a:gd name="connsiteY15" fmla="*/ 57150 h 178594"/>
                <a:gd name="connsiteX16" fmla="*/ 133350 w 257175"/>
                <a:gd name="connsiteY16" fmla="*/ 30956 h 178594"/>
                <a:gd name="connsiteX17" fmla="*/ 126207 w 257175"/>
                <a:gd name="connsiteY17" fmla="*/ 50006 h 178594"/>
                <a:gd name="connsiteX18" fmla="*/ 100013 w 257175"/>
                <a:gd name="connsiteY18" fmla="*/ 28575 h 178594"/>
                <a:gd name="connsiteX19" fmla="*/ 90488 w 257175"/>
                <a:gd name="connsiteY19" fmla="*/ 61912 h 178594"/>
                <a:gd name="connsiteX20" fmla="*/ 78582 w 257175"/>
                <a:gd name="connsiteY20" fmla="*/ 83344 h 178594"/>
                <a:gd name="connsiteX21" fmla="*/ 64294 w 257175"/>
                <a:gd name="connsiteY21" fmla="*/ 57150 h 178594"/>
                <a:gd name="connsiteX22" fmla="*/ 66675 w 257175"/>
                <a:gd name="connsiteY22" fmla="*/ 35719 h 178594"/>
                <a:gd name="connsiteX23" fmla="*/ 47625 w 257175"/>
                <a:gd name="connsiteY23" fmla="*/ 16669 h 178594"/>
                <a:gd name="connsiteX24" fmla="*/ 40482 w 257175"/>
                <a:gd name="connsiteY24" fmla="*/ 35719 h 178594"/>
                <a:gd name="connsiteX25" fmla="*/ 19050 w 257175"/>
                <a:gd name="connsiteY25" fmla="*/ 30956 h 178594"/>
                <a:gd name="connsiteX26" fmla="*/ 0 w 257175"/>
                <a:gd name="connsiteY26" fmla="*/ 57150 h 178594"/>
                <a:gd name="connsiteX27" fmla="*/ 38100 w 257175"/>
                <a:gd name="connsiteY27" fmla="*/ 59531 h 178594"/>
                <a:gd name="connsiteX28" fmla="*/ 61913 w 257175"/>
                <a:gd name="connsiteY28" fmla="*/ 78581 h 178594"/>
                <a:gd name="connsiteX29" fmla="*/ 54769 w 257175"/>
                <a:gd name="connsiteY29" fmla="*/ 92869 h 178594"/>
                <a:gd name="connsiteX30" fmla="*/ 9525 w 257175"/>
                <a:gd name="connsiteY30" fmla="*/ 102394 h 178594"/>
                <a:gd name="connsiteX31" fmla="*/ 76200 w 257175"/>
                <a:gd name="connsiteY31" fmla="*/ 150019 h 178594"/>
                <a:gd name="connsiteX0" fmla="*/ 76200 w 257175"/>
                <a:gd name="connsiteY0" fmla="*/ 150019 h 178594"/>
                <a:gd name="connsiteX1" fmla="*/ 69057 w 257175"/>
                <a:gd name="connsiteY1" fmla="*/ 145256 h 178594"/>
                <a:gd name="connsiteX2" fmla="*/ 140494 w 257175"/>
                <a:gd name="connsiteY2" fmla="*/ 178594 h 178594"/>
                <a:gd name="connsiteX3" fmla="*/ 164307 w 257175"/>
                <a:gd name="connsiteY3" fmla="*/ 154781 h 178594"/>
                <a:gd name="connsiteX4" fmla="*/ 204788 w 257175"/>
                <a:gd name="connsiteY4" fmla="*/ 130969 h 178594"/>
                <a:gd name="connsiteX5" fmla="*/ 242888 w 257175"/>
                <a:gd name="connsiteY5" fmla="*/ 121444 h 178594"/>
                <a:gd name="connsiteX6" fmla="*/ 247650 w 257175"/>
                <a:gd name="connsiteY6" fmla="*/ 95250 h 178594"/>
                <a:gd name="connsiteX7" fmla="*/ 257175 w 257175"/>
                <a:gd name="connsiteY7" fmla="*/ 71437 h 178594"/>
                <a:gd name="connsiteX8" fmla="*/ 252413 w 257175"/>
                <a:gd name="connsiteY8" fmla="*/ 57150 h 178594"/>
                <a:gd name="connsiteX9" fmla="*/ 235744 w 257175"/>
                <a:gd name="connsiteY9" fmla="*/ 54769 h 178594"/>
                <a:gd name="connsiteX10" fmla="*/ 221457 w 257175"/>
                <a:gd name="connsiteY10" fmla="*/ 33337 h 178594"/>
                <a:gd name="connsiteX11" fmla="*/ 197644 w 257175"/>
                <a:gd name="connsiteY11" fmla="*/ 0 h 178594"/>
                <a:gd name="connsiteX12" fmla="*/ 192882 w 257175"/>
                <a:gd name="connsiteY12" fmla="*/ 26194 h 178594"/>
                <a:gd name="connsiteX13" fmla="*/ 178594 w 257175"/>
                <a:gd name="connsiteY13" fmla="*/ 26194 h 178594"/>
                <a:gd name="connsiteX14" fmla="*/ 166688 w 257175"/>
                <a:gd name="connsiteY14" fmla="*/ 35719 h 178594"/>
                <a:gd name="connsiteX15" fmla="*/ 147638 w 257175"/>
                <a:gd name="connsiteY15" fmla="*/ 26194 h 178594"/>
                <a:gd name="connsiteX16" fmla="*/ 157163 w 257175"/>
                <a:gd name="connsiteY16" fmla="*/ 57150 h 178594"/>
                <a:gd name="connsiteX17" fmla="*/ 133350 w 257175"/>
                <a:gd name="connsiteY17" fmla="*/ 30956 h 178594"/>
                <a:gd name="connsiteX18" fmla="*/ 126207 w 257175"/>
                <a:gd name="connsiteY18" fmla="*/ 50006 h 178594"/>
                <a:gd name="connsiteX19" fmla="*/ 100013 w 257175"/>
                <a:gd name="connsiteY19" fmla="*/ 28575 h 178594"/>
                <a:gd name="connsiteX20" fmla="*/ 90488 w 257175"/>
                <a:gd name="connsiteY20" fmla="*/ 61912 h 178594"/>
                <a:gd name="connsiteX21" fmla="*/ 78582 w 257175"/>
                <a:gd name="connsiteY21" fmla="*/ 83344 h 178594"/>
                <a:gd name="connsiteX22" fmla="*/ 64294 w 257175"/>
                <a:gd name="connsiteY22" fmla="*/ 57150 h 178594"/>
                <a:gd name="connsiteX23" fmla="*/ 66675 w 257175"/>
                <a:gd name="connsiteY23" fmla="*/ 35719 h 178594"/>
                <a:gd name="connsiteX24" fmla="*/ 47625 w 257175"/>
                <a:gd name="connsiteY24" fmla="*/ 16669 h 178594"/>
                <a:gd name="connsiteX25" fmla="*/ 40482 w 257175"/>
                <a:gd name="connsiteY25" fmla="*/ 35719 h 178594"/>
                <a:gd name="connsiteX26" fmla="*/ 19050 w 257175"/>
                <a:gd name="connsiteY26" fmla="*/ 30956 h 178594"/>
                <a:gd name="connsiteX27" fmla="*/ 0 w 257175"/>
                <a:gd name="connsiteY27" fmla="*/ 57150 h 178594"/>
                <a:gd name="connsiteX28" fmla="*/ 38100 w 257175"/>
                <a:gd name="connsiteY28" fmla="*/ 59531 h 178594"/>
                <a:gd name="connsiteX29" fmla="*/ 61913 w 257175"/>
                <a:gd name="connsiteY29" fmla="*/ 78581 h 178594"/>
                <a:gd name="connsiteX30" fmla="*/ 54769 w 257175"/>
                <a:gd name="connsiteY30" fmla="*/ 92869 h 178594"/>
                <a:gd name="connsiteX31" fmla="*/ 9525 w 257175"/>
                <a:gd name="connsiteY31" fmla="*/ 102394 h 178594"/>
                <a:gd name="connsiteX32" fmla="*/ 76200 w 257175"/>
                <a:gd name="connsiteY32" fmla="*/ 150019 h 178594"/>
                <a:gd name="connsiteX0" fmla="*/ 57150 w 257175"/>
                <a:gd name="connsiteY0" fmla="*/ 161925 h 178594"/>
                <a:gd name="connsiteX1" fmla="*/ 69057 w 257175"/>
                <a:gd name="connsiteY1" fmla="*/ 145256 h 178594"/>
                <a:gd name="connsiteX2" fmla="*/ 140494 w 257175"/>
                <a:gd name="connsiteY2" fmla="*/ 178594 h 178594"/>
                <a:gd name="connsiteX3" fmla="*/ 164307 w 257175"/>
                <a:gd name="connsiteY3" fmla="*/ 154781 h 178594"/>
                <a:gd name="connsiteX4" fmla="*/ 204788 w 257175"/>
                <a:gd name="connsiteY4" fmla="*/ 130969 h 178594"/>
                <a:gd name="connsiteX5" fmla="*/ 242888 w 257175"/>
                <a:gd name="connsiteY5" fmla="*/ 121444 h 178594"/>
                <a:gd name="connsiteX6" fmla="*/ 247650 w 257175"/>
                <a:gd name="connsiteY6" fmla="*/ 95250 h 178594"/>
                <a:gd name="connsiteX7" fmla="*/ 257175 w 257175"/>
                <a:gd name="connsiteY7" fmla="*/ 71437 h 178594"/>
                <a:gd name="connsiteX8" fmla="*/ 252413 w 257175"/>
                <a:gd name="connsiteY8" fmla="*/ 57150 h 178594"/>
                <a:gd name="connsiteX9" fmla="*/ 235744 w 257175"/>
                <a:gd name="connsiteY9" fmla="*/ 54769 h 178594"/>
                <a:gd name="connsiteX10" fmla="*/ 221457 w 257175"/>
                <a:gd name="connsiteY10" fmla="*/ 33337 h 178594"/>
                <a:gd name="connsiteX11" fmla="*/ 197644 w 257175"/>
                <a:gd name="connsiteY11" fmla="*/ 0 h 178594"/>
                <a:gd name="connsiteX12" fmla="*/ 192882 w 257175"/>
                <a:gd name="connsiteY12" fmla="*/ 26194 h 178594"/>
                <a:gd name="connsiteX13" fmla="*/ 178594 w 257175"/>
                <a:gd name="connsiteY13" fmla="*/ 26194 h 178594"/>
                <a:gd name="connsiteX14" fmla="*/ 166688 w 257175"/>
                <a:gd name="connsiteY14" fmla="*/ 35719 h 178594"/>
                <a:gd name="connsiteX15" fmla="*/ 147638 w 257175"/>
                <a:gd name="connsiteY15" fmla="*/ 26194 h 178594"/>
                <a:gd name="connsiteX16" fmla="*/ 157163 w 257175"/>
                <a:gd name="connsiteY16" fmla="*/ 57150 h 178594"/>
                <a:gd name="connsiteX17" fmla="*/ 133350 w 257175"/>
                <a:gd name="connsiteY17" fmla="*/ 30956 h 178594"/>
                <a:gd name="connsiteX18" fmla="*/ 126207 w 257175"/>
                <a:gd name="connsiteY18" fmla="*/ 50006 h 178594"/>
                <a:gd name="connsiteX19" fmla="*/ 100013 w 257175"/>
                <a:gd name="connsiteY19" fmla="*/ 28575 h 178594"/>
                <a:gd name="connsiteX20" fmla="*/ 90488 w 257175"/>
                <a:gd name="connsiteY20" fmla="*/ 61912 h 178594"/>
                <a:gd name="connsiteX21" fmla="*/ 78582 w 257175"/>
                <a:gd name="connsiteY21" fmla="*/ 83344 h 178594"/>
                <a:gd name="connsiteX22" fmla="*/ 64294 w 257175"/>
                <a:gd name="connsiteY22" fmla="*/ 57150 h 178594"/>
                <a:gd name="connsiteX23" fmla="*/ 66675 w 257175"/>
                <a:gd name="connsiteY23" fmla="*/ 35719 h 178594"/>
                <a:gd name="connsiteX24" fmla="*/ 47625 w 257175"/>
                <a:gd name="connsiteY24" fmla="*/ 16669 h 178594"/>
                <a:gd name="connsiteX25" fmla="*/ 40482 w 257175"/>
                <a:gd name="connsiteY25" fmla="*/ 35719 h 178594"/>
                <a:gd name="connsiteX26" fmla="*/ 19050 w 257175"/>
                <a:gd name="connsiteY26" fmla="*/ 30956 h 178594"/>
                <a:gd name="connsiteX27" fmla="*/ 0 w 257175"/>
                <a:gd name="connsiteY27" fmla="*/ 57150 h 178594"/>
                <a:gd name="connsiteX28" fmla="*/ 38100 w 257175"/>
                <a:gd name="connsiteY28" fmla="*/ 59531 h 178594"/>
                <a:gd name="connsiteX29" fmla="*/ 61913 w 257175"/>
                <a:gd name="connsiteY29" fmla="*/ 78581 h 178594"/>
                <a:gd name="connsiteX30" fmla="*/ 54769 w 257175"/>
                <a:gd name="connsiteY30" fmla="*/ 92869 h 178594"/>
                <a:gd name="connsiteX31" fmla="*/ 9525 w 257175"/>
                <a:gd name="connsiteY31" fmla="*/ 102394 h 178594"/>
                <a:gd name="connsiteX32" fmla="*/ 57150 w 257175"/>
                <a:gd name="connsiteY32" fmla="*/ 161925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175" h="178594">
                  <a:moveTo>
                    <a:pt x="57150" y="161925"/>
                  </a:moveTo>
                  <a:lnTo>
                    <a:pt x="69057" y="145256"/>
                  </a:lnTo>
                  <a:lnTo>
                    <a:pt x="140494" y="178594"/>
                  </a:lnTo>
                  <a:lnTo>
                    <a:pt x="164307" y="154781"/>
                  </a:lnTo>
                  <a:lnTo>
                    <a:pt x="204788" y="130969"/>
                  </a:lnTo>
                  <a:lnTo>
                    <a:pt x="242888" y="121444"/>
                  </a:lnTo>
                  <a:lnTo>
                    <a:pt x="247650" y="95250"/>
                  </a:lnTo>
                  <a:lnTo>
                    <a:pt x="257175" y="71437"/>
                  </a:lnTo>
                  <a:lnTo>
                    <a:pt x="252413" y="57150"/>
                  </a:lnTo>
                  <a:lnTo>
                    <a:pt x="235744" y="54769"/>
                  </a:lnTo>
                  <a:lnTo>
                    <a:pt x="221457" y="33337"/>
                  </a:lnTo>
                  <a:lnTo>
                    <a:pt x="197644" y="0"/>
                  </a:lnTo>
                  <a:lnTo>
                    <a:pt x="192882" y="26194"/>
                  </a:lnTo>
                  <a:lnTo>
                    <a:pt x="178594" y="26194"/>
                  </a:lnTo>
                  <a:lnTo>
                    <a:pt x="166688" y="35719"/>
                  </a:lnTo>
                  <a:lnTo>
                    <a:pt x="147638" y="26194"/>
                  </a:lnTo>
                  <a:lnTo>
                    <a:pt x="157163" y="57150"/>
                  </a:lnTo>
                  <a:lnTo>
                    <a:pt x="133350" y="30956"/>
                  </a:lnTo>
                  <a:lnTo>
                    <a:pt x="126207" y="50006"/>
                  </a:lnTo>
                  <a:lnTo>
                    <a:pt x="100013" y="28575"/>
                  </a:lnTo>
                  <a:lnTo>
                    <a:pt x="90488" y="61912"/>
                  </a:lnTo>
                  <a:lnTo>
                    <a:pt x="78582" y="83344"/>
                  </a:lnTo>
                  <a:lnTo>
                    <a:pt x="64294" y="57150"/>
                  </a:lnTo>
                  <a:lnTo>
                    <a:pt x="66675" y="35719"/>
                  </a:lnTo>
                  <a:lnTo>
                    <a:pt x="47625" y="16669"/>
                  </a:lnTo>
                  <a:lnTo>
                    <a:pt x="40482" y="35719"/>
                  </a:lnTo>
                  <a:lnTo>
                    <a:pt x="19050" y="30956"/>
                  </a:lnTo>
                  <a:lnTo>
                    <a:pt x="0" y="57150"/>
                  </a:lnTo>
                  <a:lnTo>
                    <a:pt x="38100" y="59531"/>
                  </a:lnTo>
                  <a:lnTo>
                    <a:pt x="61913" y="78581"/>
                  </a:lnTo>
                  <a:lnTo>
                    <a:pt x="54769" y="92869"/>
                  </a:lnTo>
                  <a:lnTo>
                    <a:pt x="9525" y="102394"/>
                  </a:lnTo>
                  <a:lnTo>
                    <a:pt x="57150" y="161925"/>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4" name="Freeform: Shape 1048">
              <a:extLst>
                <a:ext uri="{FF2B5EF4-FFF2-40B4-BE49-F238E27FC236}">
                  <a16:creationId xmlns:a16="http://schemas.microsoft.com/office/drawing/2014/main" id="{8AF6C159-852D-0D38-4DAA-729F7C431DAB}"/>
                </a:ext>
              </a:extLst>
            </p:cNvPr>
            <p:cNvSpPr/>
            <p:nvPr/>
          </p:nvSpPr>
          <p:spPr bwMode="auto">
            <a:xfrm>
              <a:off x="2005013" y="704850"/>
              <a:ext cx="759618" cy="1012031"/>
            </a:xfrm>
            <a:custGeom>
              <a:avLst/>
              <a:gdLst>
                <a:gd name="connsiteX0" fmla="*/ 550068 w 759618"/>
                <a:gd name="connsiteY0" fmla="*/ 478631 h 1012031"/>
                <a:gd name="connsiteX1" fmla="*/ 616743 w 759618"/>
                <a:gd name="connsiteY1" fmla="*/ 383381 h 1012031"/>
                <a:gd name="connsiteX2" fmla="*/ 626268 w 759618"/>
                <a:gd name="connsiteY2" fmla="*/ 357188 h 1012031"/>
                <a:gd name="connsiteX3" fmla="*/ 678656 w 759618"/>
                <a:gd name="connsiteY3" fmla="*/ 307181 h 1012031"/>
                <a:gd name="connsiteX4" fmla="*/ 600075 w 759618"/>
                <a:gd name="connsiteY4" fmla="*/ 335756 h 1012031"/>
                <a:gd name="connsiteX5" fmla="*/ 554831 w 759618"/>
                <a:gd name="connsiteY5" fmla="*/ 373856 h 1012031"/>
                <a:gd name="connsiteX6" fmla="*/ 535781 w 759618"/>
                <a:gd name="connsiteY6" fmla="*/ 369094 h 1012031"/>
                <a:gd name="connsiteX7" fmla="*/ 597693 w 759618"/>
                <a:gd name="connsiteY7" fmla="*/ 309563 h 1012031"/>
                <a:gd name="connsiteX8" fmla="*/ 573881 w 759618"/>
                <a:gd name="connsiteY8" fmla="*/ 288131 h 1012031"/>
                <a:gd name="connsiteX9" fmla="*/ 561975 w 759618"/>
                <a:gd name="connsiteY9" fmla="*/ 261938 h 1012031"/>
                <a:gd name="connsiteX10" fmla="*/ 614362 w 759618"/>
                <a:gd name="connsiteY10" fmla="*/ 292894 h 1012031"/>
                <a:gd name="connsiteX11" fmla="*/ 650081 w 759618"/>
                <a:gd name="connsiteY11" fmla="*/ 290513 h 1012031"/>
                <a:gd name="connsiteX12" fmla="*/ 650081 w 759618"/>
                <a:gd name="connsiteY12" fmla="*/ 273844 h 1012031"/>
                <a:gd name="connsiteX13" fmla="*/ 678656 w 759618"/>
                <a:gd name="connsiteY13" fmla="*/ 271463 h 1012031"/>
                <a:gd name="connsiteX14" fmla="*/ 721518 w 759618"/>
                <a:gd name="connsiteY14" fmla="*/ 221456 h 1012031"/>
                <a:gd name="connsiteX15" fmla="*/ 759618 w 759618"/>
                <a:gd name="connsiteY15" fmla="*/ 150019 h 1012031"/>
                <a:gd name="connsiteX16" fmla="*/ 738187 w 759618"/>
                <a:gd name="connsiteY16" fmla="*/ 126206 h 1012031"/>
                <a:gd name="connsiteX17" fmla="*/ 704850 w 759618"/>
                <a:gd name="connsiteY17" fmla="*/ 121444 h 1012031"/>
                <a:gd name="connsiteX18" fmla="*/ 692943 w 759618"/>
                <a:gd name="connsiteY18" fmla="*/ 73819 h 1012031"/>
                <a:gd name="connsiteX19" fmla="*/ 669131 w 759618"/>
                <a:gd name="connsiteY19" fmla="*/ 59531 h 1012031"/>
                <a:gd name="connsiteX20" fmla="*/ 628650 w 759618"/>
                <a:gd name="connsiteY20" fmla="*/ 78581 h 1012031"/>
                <a:gd name="connsiteX21" fmla="*/ 614362 w 759618"/>
                <a:gd name="connsiteY21" fmla="*/ 102394 h 1012031"/>
                <a:gd name="connsiteX22" fmla="*/ 588168 w 759618"/>
                <a:gd name="connsiteY22" fmla="*/ 114300 h 1012031"/>
                <a:gd name="connsiteX23" fmla="*/ 576262 w 759618"/>
                <a:gd name="connsiteY23" fmla="*/ 107156 h 1012031"/>
                <a:gd name="connsiteX24" fmla="*/ 592931 w 759618"/>
                <a:gd name="connsiteY24" fmla="*/ 85725 h 1012031"/>
                <a:gd name="connsiteX25" fmla="*/ 621506 w 759618"/>
                <a:gd name="connsiteY25" fmla="*/ 50006 h 1012031"/>
                <a:gd name="connsiteX26" fmla="*/ 585787 w 759618"/>
                <a:gd name="connsiteY26" fmla="*/ 33338 h 1012031"/>
                <a:gd name="connsiteX27" fmla="*/ 557212 w 759618"/>
                <a:gd name="connsiteY27" fmla="*/ 38100 h 1012031"/>
                <a:gd name="connsiteX28" fmla="*/ 540543 w 759618"/>
                <a:gd name="connsiteY28" fmla="*/ 16669 h 1012031"/>
                <a:gd name="connsiteX29" fmla="*/ 526256 w 759618"/>
                <a:gd name="connsiteY29" fmla="*/ 16669 h 1012031"/>
                <a:gd name="connsiteX30" fmla="*/ 519112 w 759618"/>
                <a:gd name="connsiteY30" fmla="*/ 28575 h 1012031"/>
                <a:gd name="connsiteX31" fmla="*/ 533400 w 759618"/>
                <a:gd name="connsiteY31" fmla="*/ 61913 h 1012031"/>
                <a:gd name="connsiteX32" fmla="*/ 519112 w 759618"/>
                <a:gd name="connsiteY32" fmla="*/ 69056 h 1012031"/>
                <a:gd name="connsiteX33" fmla="*/ 500062 w 759618"/>
                <a:gd name="connsiteY33" fmla="*/ 33338 h 1012031"/>
                <a:gd name="connsiteX34" fmla="*/ 495300 w 759618"/>
                <a:gd name="connsiteY34" fmla="*/ 0 h 1012031"/>
                <a:gd name="connsiteX35" fmla="*/ 466725 w 759618"/>
                <a:gd name="connsiteY35" fmla="*/ 40481 h 1012031"/>
                <a:gd name="connsiteX36" fmla="*/ 466725 w 759618"/>
                <a:gd name="connsiteY36" fmla="*/ 61913 h 1012031"/>
                <a:gd name="connsiteX37" fmla="*/ 490537 w 759618"/>
                <a:gd name="connsiteY37" fmla="*/ 80963 h 1012031"/>
                <a:gd name="connsiteX38" fmla="*/ 490537 w 759618"/>
                <a:gd name="connsiteY38" fmla="*/ 100013 h 1012031"/>
                <a:gd name="connsiteX39" fmla="*/ 464343 w 759618"/>
                <a:gd name="connsiteY39" fmla="*/ 95250 h 1012031"/>
                <a:gd name="connsiteX40" fmla="*/ 442912 w 759618"/>
                <a:gd name="connsiteY40" fmla="*/ 64294 h 1012031"/>
                <a:gd name="connsiteX41" fmla="*/ 433387 w 759618"/>
                <a:gd name="connsiteY41" fmla="*/ 40481 h 1012031"/>
                <a:gd name="connsiteX42" fmla="*/ 414337 w 759618"/>
                <a:gd name="connsiteY42" fmla="*/ 33338 h 1012031"/>
                <a:gd name="connsiteX43" fmla="*/ 383381 w 759618"/>
                <a:gd name="connsiteY43" fmla="*/ 38100 h 1012031"/>
                <a:gd name="connsiteX44" fmla="*/ 376237 w 759618"/>
                <a:gd name="connsiteY44" fmla="*/ 42863 h 1012031"/>
                <a:gd name="connsiteX45" fmla="*/ 378618 w 759618"/>
                <a:gd name="connsiteY45" fmla="*/ 69056 h 1012031"/>
                <a:gd name="connsiteX46" fmla="*/ 402431 w 759618"/>
                <a:gd name="connsiteY46" fmla="*/ 88106 h 1012031"/>
                <a:gd name="connsiteX47" fmla="*/ 416718 w 759618"/>
                <a:gd name="connsiteY47" fmla="*/ 109538 h 1012031"/>
                <a:gd name="connsiteX48" fmla="*/ 402431 w 759618"/>
                <a:gd name="connsiteY48" fmla="*/ 145256 h 1012031"/>
                <a:gd name="connsiteX49" fmla="*/ 385762 w 759618"/>
                <a:gd name="connsiteY49" fmla="*/ 135731 h 1012031"/>
                <a:gd name="connsiteX50" fmla="*/ 381000 w 759618"/>
                <a:gd name="connsiteY50" fmla="*/ 104775 h 1012031"/>
                <a:gd name="connsiteX51" fmla="*/ 352425 w 759618"/>
                <a:gd name="connsiteY51" fmla="*/ 59531 h 1012031"/>
                <a:gd name="connsiteX52" fmla="*/ 333375 w 759618"/>
                <a:gd name="connsiteY52" fmla="*/ 69056 h 1012031"/>
                <a:gd name="connsiteX53" fmla="*/ 323850 w 759618"/>
                <a:gd name="connsiteY53" fmla="*/ 50006 h 1012031"/>
                <a:gd name="connsiteX54" fmla="*/ 302418 w 759618"/>
                <a:gd name="connsiteY54" fmla="*/ 42863 h 1012031"/>
                <a:gd name="connsiteX55" fmla="*/ 290512 w 759618"/>
                <a:gd name="connsiteY55" fmla="*/ 64294 h 1012031"/>
                <a:gd name="connsiteX56" fmla="*/ 304800 w 759618"/>
                <a:gd name="connsiteY56" fmla="*/ 76200 h 1012031"/>
                <a:gd name="connsiteX57" fmla="*/ 323850 w 759618"/>
                <a:gd name="connsiteY57" fmla="*/ 92869 h 1012031"/>
                <a:gd name="connsiteX58" fmla="*/ 335756 w 759618"/>
                <a:gd name="connsiteY58" fmla="*/ 100013 h 1012031"/>
                <a:gd name="connsiteX59" fmla="*/ 328612 w 759618"/>
                <a:gd name="connsiteY59" fmla="*/ 111919 h 1012031"/>
                <a:gd name="connsiteX60" fmla="*/ 307181 w 759618"/>
                <a:gd name="connsiteY60" fmla="*/ 100013 h 1012031"/>
                <a:gd name="connsiteX61" fmla="*/ 264318 w 759618"/>
                <a:gd name="connsiteY61" fmla="*/ 76200 h 1012031"/>
                <a:gd name="connsiteX62" fmla="*/ 280987 w 759618"/>
                <a:gd name="connsiteY62" fmla="*/ 114300 h 1012031"/>
                <a:gd name="connsiteX63" fmla="*/ 292893 w 759618"/>
                <a:gd name="connsiteY63" fmla="*/ 130969 h 1012031"/>
                <a:gd name="connsiteX64" fmla="*/ 280987 w 759618"/>
                <a:gd name="connsiteY64" fmla="*/ 140494 h 1012031"/>
                <a:gd name="connsiteX65" fmla="*/ 247650 w 759618"/>
                <a:gd name="connsiteY65" fmla="*/ 100013 h 1012031"/>
                <a:gd name="connsiteX66" fmla="*/ 261937 w 759618"/>
                <a:gd name="connsiteY66" fmla="*/ 142875 h 1012031"/>
                <a:gd name="connsiteX67" fmla="*/ 242887 w 759618"/>
                <a:gd name="connsiteY67" fmla="*/ 150019 h 1012031"/>
                <a:gd name="connsiteX68" fmla="*/ 257175 w 759618"/>
                <a:gd name="connsiteY68" fmla="*/ 178594 h 1012031"/>
                <a:gd name="connsiteX69" fmla="*/ 278606 w 759618"/>
                <a:gd name="connsiteY69" fmla="*/ 195263 h 1012031"/>
                <a:gd name="connsiteX70" fmla="*/ 307181 w 759618"/>
                <a:gd name="connsiteY70" fmla="*/ 228600 h 1012031"/>
                <a:gd name="connsiteX71" fmla="*/ 316706 w 759618"/>
                <a:gd name="connsiteY71" fmla="*/ 254794 h 1012031"/>
                <a:gd name="connsiteX72" fmla="*/ 316706 w 759618"/>
                <a:gd name="connsiteY72" fmla="*/ 254794 h 1012031"/>
                <a:gd name="connsiteX73" fmla="*/ 285750 w 759618"/>
                <a:gd name="connsiteY73" fmla="*/ 235744 h 1012031"/>
                <a:gd name="connsiteX74" fmla="*/ 238125 w 759618"/>
                <a:gd name="connsiteY74" fmla="*/ 221456 h 1012031"/>
                <a:gd name="connsiteX75" fmla="*/ 223837 w 759618"/>
                <a:gd name="connsiteY75" fmla="*/ 195263 h 1012031"/>
                <a:gd name="connsiteX76" fmla="*/ 204787 w 759618"/>
                <a:gd name="connsiteY76" fmla="*/ 166688 h 1012031"/>
                <a:gd name="connsiteX77" fmla="*/ 166687 w 759618"/>
                <a:gd name="connsiteY77" fmla="*/ 130969 h 1012031"/>
                <a:gd name="connsiteX78" fmla="*/ 166687 w 759618"/>
                <a:gd name="connsiteY78" fmla="*/ 157163 h 1012031"/>
                <a:gd name="connsiteX79" fmla="*/ 173831 w 759618"/>
                <a:gd name="connsiteY79" fmla="*/ 176213 h 1012031"/>
                <a:gd name="connsiteX80" fmla="*/ 171450 w 759618"/>
                <a:gd name="connsiteY80" fmla="*/ 188119 h 1012031"/>
                <a:gd name="connsiteX81" fmla="*/ 152400 w 759618"/>
                <a:gd name="connsiteY81" fmla="*/ 195263 h 1012031"/>
                <a:gd name="connsiteX82" fmla="*/ 128587 w 759618"/>
                <a:gd name="connsiteY82" fmla="*/ 190500 h 1012031"/>
                <a:gd name="connsiteX83" fmla="*/ 178593 w 759618"/>
                <a:gd name="connsiteY83" fmla="*/ 214313 h 1012031"/>
                <a:gd name="connsiteX84" fmla="*/ 188118 w 759618"/>
                <a:gd name="connsiteY84" fmla="*/ 228600 h 1012031"/>
                <a:gd name="connsiteX85" fmla="*/ 185737 w 759618"/>
                <a:gd name="connsiteY85" fmla="*/ 250031 h 1012031"/>
                <a:gd name="connsiteX86" fmla="*/ 157162 w 759618"/>
                <a:gd name="connsiteY86" fmla="*/ 228600 h 1012031"/>
                <a:gd name="connsiteX87" fmla="*/ 121443 w 759618"/>
                <a:gd name="connsiteY87" fmla="*/ 223838 h 1012031"/>
                <a:gd name="connsiteX88" fmla="*/ 97631 w 759618"/>
                <a:gd name="connsiteY88" fmla="*/ 211931 h 1012031"/>
                <a:gd name="connsiteX89" fmla="*/ 73818 w 759618"/>
                <a:gd name="connsiteY89" fmla="*/ 235744 h 1012031"/>
                <a:gd name="connsiteX90" fmla="*/ 73818 w 759618"/>
                <a:gd name="connsiteY90" fmla="*/ 257175 h 1012031"/>
                <a:gd name="connsiteX91" fmla="*/ 52387 w 759618"/>
                <a:gd name="connsiteY91" fmla="*/ 273844 h 1012031"/>
                <a:gd name="connsiteX92" fmla="*/ 35718 w 759618"/>
                <a:gd name="connsiteY92" fmla="*/ 254794 h 1012031"/>
                <a:gd name="connsiteX93" fmla="*/ 19050 w 759618"/>
                <a:gd name="connsiteY93" fmla="*/ 264319 h 1012031"/>
                <a:gd name="connsiteX94" fmla="*/ 0 w 759618"/>
                <a:gd name="connsiteY94" fmla="*/ 297656 h 1012031"/>
                <a:gd name="connsiteX95" fmla="*/ 26193 w 759618"/>
                <a:gd name="connsiteY95" fmla="*/ 283369 h 1012031"/>
                <a:gd name="connsiteX96" fmla="*/ 38100 w 759618"/>
                <a:gd name="connsiteY96" fmla="*/ 273844 h 1012031"/>
                <a:gd name="connsiteX97" fmla="*/ 52387 w 759618"/>
                <a:gd name="connsiteY97" fmla="*/ 288131 h 1012031"/>
                <a:gd name="connsiteX98" fmla="*/ 30956 w 759618"/>
                <a:gd name="connsiteY98" fmla="*/ 323850 h 1012031"/>
                <a:gd name="connsiteX99" fmla="*/ 69056 w 759618"/>
                <a:gd name="connsiteY99" fmla="*/ 300038 h 1012031"/>
                <a:gd name="connsiteX100" fmla="*/ 92868 w 759618"/>
                <a:gd name="connsiteY100" fmla="*/ 295275 h 1012031"/>
                <a:gd name="connsiteX101" fmla="*/ 114300 w 759618"/>
                <a:gd name="connsiteY101" fmla="*/ 300038 h 1012031"/>
                <a:gd name="connsiteX102" fmla="*/ 111918 w 759618"/>
                <a:gd name="connsiteY102" fmla="*/ 316706 h 1012031"/>
                <a:gd name="connsiteX103" fmla="*/ 92868 w 759618"/>
                <a:gd name="connsiteY103" fmla="*/ 311944 h 1012031"/>
                <a:gd name="connsiteX104" fmla="*/ 66675 w 759618"/>
                <a:gd name="connsiteY104" fmla="*/ 338138 h 1012031"/>
                <a:gd name="connsiteX105" fmla="*/ 69056 w 759618"/>
                <a:gd name="connsiteY105" fmla="*/ 359569 h 1012031"/>
                <a:gd name="connsiteX106" fmla="*/ 50006 w 759618"/>
                <a:gd name="connsiteY106" fmla="*/ 369094 h 1012031"/>
                <a:gd name="connsiteX107" fmla="*/ 59531 w 759618"/>
                <a:gd name="connsiteY107" fmla="*/ 385763 h 1012031"/>
                <a:gd name="connsiteX108" fmla="*/ 88106 w 759618"/>
                <a:gd name="connsiteY108" fmla="*/ 376238 h 1012031"/>
                <a:gd name="connsiteX109" fmla="*/ 116681 w 759618"/>
                <a:gd name="connsiteY109" fmla="*/ 378619 h 1012031"/>
                <a:gd name="connsiteX110" fmla="*/ 138112 w 759618"/>
                <a:gd name="connsiteY110" fmla="*/ 354806 h 1012031"/>
                <a:gd name="connsiteX111" fmla="*/ 164306 w 759618"/>
                <a:gd name="connsiteY111" fmla="*/ 335756 h 1012031"/>
                <a:gd name="connsiteX112" fmla="*/ 178593 w 759618"/>
                <a:gd name="connsiteY112" fmla="*/ 340519 h 1012031"/>
                <a:gd name="connsiteX113" fmla="*/ 157162 w 759618"/>
                <a:gd name="connsiteY113" fmla="*/ 366713 h 1012031"/>
                <a:gd name="connsiteX114" fmla="*/ 114300 w 759618"/>
                <a:gd name="connsiteY114" fmla="*/ 407194 h 1012031"/>
                <a:gd name="connsiteX115" fmla="*/ 73818 w 759618"/>
                <a:gd name="connsiteY115" fmla="*/ 411956 h 1012031"/>
                <a:gd name="connsiteX116" fmla="*/ 102393 w 759618"/>
                <a:gd name="connsiteY116" fmla="*/ 447675 h 1012031"/>
                <a:gd name="connsiteX117" fmla="*/ 133350 w 759618"/>
                <a:gd name="connsiteY117" fmla="*/ 419100 h 1012031"/>
                <a:gd name="connsiteX118" fmla="*/ 169068 w 759618"/>
                <a:gd name="connsiteY118" fmla="*/ 378619 h 1012031"/>
                <a:gd name="connsiteX119" fmla="*/ 209550 w 759618"/>
                <a:gd name="connsiteY119" fmla="*/ 371475 h 1012031"/>
                <a:gd name="connsiteX120" fmla="*/ 223837 w 759618"/>
                <a:gd name="connsiteY120" fmla="*/ 373856 h 1012031"/>
                <a:gd name="connsiteX121" fmla="*/ 183356 w 759618"/>
                <a:gd name="connsiteY121" fmla="*/ 402431 h 1012031"/>
                <a:gd name="connsiteX122" fmla="*/ 154781 w 759618"/>
                <a:gd name="connsiteY122" fmla="*/ 428625 h 1012031"/>
                <a:gd name="connsiteX123" fmla="*/ 147637 w 759618"/>
                <a:gd name="connsiteY123" fmla="*/ 454819 h 1012031"/>
                <a:gd name="connsiteX124" fmla="*/ 169068 w 759618"/>
                <a:gd name="connsiteY124" fmla="*/ 466725 h 1012031"/>
                <a:gd name="connsiteX125" fmla="*/ 197643 w 759618"/>
                <a:gd name="connsiteY125" fmla="*/ 454819 h 1012031"/>
                <a:gd name="connsiteX126" fmla="*/ 197643 w 759618"/>
                <a:gd name="connsiteY126" fmla="*/ 423863 h 1012031"/>
                <a:gd name="connsiteX127" fmla="*/ 211931 w 759618"/>
                <a:gd name="connsiteY127" fmla="*/ 411956 h 1012031"/>
                <a:gd name="connsiteX128" fmla="*/ 228600 w 759618"/>
                <a:gd name="connsiteY128" fmla="*/ 428625 h 1012031"/>
                <a:gd name="connsiteX129" fmla="*/ 254793 w 759618"/>
                <a:gd name="connsiteY129" fmla="*/ 423863 h 1012031"/>
                <a:gd name="connsiteX130" fmla="*/ 240506 w 759618"/>
                <a:gd name="connsiteY130" fmla="*/ 445294 h 1012031"/>
                <a:gd name="connsiteX131" fmla="*/ 216693 w 759618"/>
                <a:gd name="connsiteY131" fmla="*/ 452438 h 1012031"/>
                <a:gd name="connsiteX132" fmla="*/ 242887 w 759618"/>
                <a:gd name="connsiteY132" fmla="*/ 464344 h 1012031"/>
                <a:gd name="connsiteX133" fmla="*/ 304800 w 759618"/>
                <a:gd name="connsiteY133" fmla="*/ 411956 h 1012031"/>
                <a:gd name="connsiteX134" fmla="*/ 307181 w 759618"/>
                <a:gd name="connsiteY134" fmla="*/ 364331 h 1012031"/>
                <a:gd name="connsiteX135" fmla="*/ 378618 w 759618"/>
                <a:gd name="connsiteY135" fmla="*/ 311944 h 1012031"/>
                <a:gd name="connsiteX136" fmla="*/ 385762 w 759618"/>
                <a:gd name="connsiteY136" fmla="*/ 335756 h 1012031"/>
                <a:gd name="connsiteX137" fmla="*/ 357187 w 759618"/>
                <a:gd name="connsiteY137" fmla="*/ 359569 h 1012031"/>
                <a:gd name="connsiteX138" fmla="*/ 333375 w 759618"/>
                <a:gd name="connsiteY138" fmla="*/ 400050 h 1012031"/>
                <a:gd name="connsiteX139" fmla="*/ 333375 w 759618"/>
                <a:gd name="connsiteY139" fmla="*/ 414338 h 1012031"/>
                <a:gd name="connsiteX140" fmla="*/ 359568 w 759618"/>
                <a:gd name="connsiteY140" fmla="*/ 407194 h 1012031"/>
                <a:gd name="connsiteX141" fmla="*/ 381000 w 759618"/>
                <a:gd name="connsiteY141" fmla="*/ 414338 h 1012031"/>
                <a:gd name="connsiteX142" fmla="*/ 369093 w 759618"/>
                <a:gd name="connsiteY142" fmla="*/ 419100 h 1012031"/>
                <a:gd name="connsiteX143" fmla="*/ 338137 w 759618"/>
                <a:gd name="connsiteY143" fmla="*/ 428625 h 1012031"/>
                <a:gd name="connsiteX144" fmla="*/ 300037 w 759618"/>
                <a:gd name="connsiteY144" fmla="*/ 454819 h 1012031"/>
                <a:gd name="connsiteX145" fmla="*/ 345281 w 759618"/>
                <a:gd name="connsiteY145" fmla="*/ 461963 h 1012031"/>
                <a:gd name="connsiteX146" fmla="*/ 342900 w 759618"/>
                <a:gd name="connsiteY146" fmla="*/ 476250 h 1012031"/>
                <a:gd name="connsiteX147" fmla="*/ 292893 w 759618"/>
                <a:gd name="connsiteY147" fmla="*/ 478631 h 1012031"/>
                <a:gd name="connsiteX148" fmla="*/ 261937 w 759618"/>
                <a:gd name="connsiteY148" fmla="*/ 495300 h 1012031"/>
                <a:gd name="connsiteX149" fmla="*/ 228600 w 759618"/>
                <a:gd name="connsiteY149" fmla="*/ 504825 h 1012031"/>
                <a:gd name="connsiteX150" fmla="*/ 240506 w 759618"/>
                <a:gd name="connsiteY150" fmla="*/ 540544 h 1012031"/>
                <a:gd name="connsiteX151" fmla="*/ 257175 w 759618"/>
                <a:gd name="connsiteY151" fmla="*/ 557213 h 1012031"/>
                <a:gd name="connsiteX152" fmla="*/ 259556 w 759618"/>
                <a:gd name="connsiteY152" fmla="*/ 578644 h 1012031"/>
                <a:gd name="connsiteX153" fmla="*/ 290512 w 759618"/>
                <a:gd name="connsiteY153" fmla="*/ 585788 h 1012031"/>
                <a:gd name="connsiteX154" fmla="*/ 292893 w 759618"/>
                <a:gd name="connsiteY154" fmla="*/ 597694 h 1012031"/>
                <a:gd name="connsiteX155" fmla="*/ 273843 w 759618"/>
                <a:gd name="connsiteY155" fmla="*/ 616744 h 1012031"/>
                <a:gd name="connsiteX156" fmla="*/ 252412 w 759618"/>
                <a:gd name="connsiteY156" fmla="*/ 609600 h 1012031"/>
                <a:gd name="connsiteX157" fmla="*/ 235743 w 759618"/>
                <a:gd name="connsiteY157" fmla="*/ 607219 h 1012031"/>
                <a:gd name="connsiteX158" fmla="*/ 228600 w 759618"/>
                <a:gd name="connsiteY158" fmla="*/ 581025 h 1012031"/>
                <a:gd name="connsiteX159" fmla="*/ 204787 w 759618"/>
                <a:gd name="connsiteY159" fmla="*/ 547688 h 1012031"/>
                <a:gd name="connsiteX160" fmla="*/ 192881 w 759618"/>
                <a:gd name="connsiteY160" fmla="*/ 519113 h 1012031"/>
                <a:gd name="connsiteX161" fmla="*/ 166687 w 759618"/>
                <a:gd name="connsiteY161" fmla="*/ 507206 h 1012031"/>
                <a:gd name="connsiteX162" fmla="*/ 130968 w 759618"/>
                <a:gd name="connsiteY162" fmla="*/ 495300 h 1012031"/>
                <a:gd name="connsiteX163" fmla="*/ 135731 w 759618"/>
                <a:gd name="connsiteY163" fmla="*/ 535781 h 1012031"/>
                <a:gd name="connsiteX164" fmla="*/ 171450 w 759618"/>
                <a:gd name="connsiteY164" fmla="*/ 554831 h 1012031"/>
                <a:gd name="connsiteX165" fmla="*/ 164306 w 759618"/>
                <a:gd name="connsiteY165" fmla="*/ 569119 h 1012031"/>
                <a:gd name="connsiteX166" fmla="*/ 138112 w 759618"/>
                <a:gd name="connsiteY166" fmla="*/ 554831 h 1012031"/>
                <a:gd name="connsiteX167" fmla="*/ 173831 w 759618"/>
                <a:gd name="connsiteY167" fmla="*/ 595313 h 1012031"/>
                <a:gd name="connsiteX168" fmla="*/ 188118 w 759618"/>
                <a:gd name="connsiteY168" fmla="*/ 621506 h 1012031"/>
                <a:gd name="connsiteX169" fmla="*/ 197643 w 759618"/>
                <a:gd name="connsiteY169" fmla="*/ 642938 h 1012031"/>
                <a:gd name="connsiteX170" fmla="*/ 207168 w 759618"/>
                <a:gd name="connsiteY170" fmla="*/ 659606 h 1012031"/>
                <a:gd name="connsiteX171" fmla="*/ 207168 w 759618"/>
                <a:gd name="connsiteY171" fmla="*/ 659606 h 1012031"/>
                <a:gd name="connsiteX172" fmla="*/ 176212 w 759618"/>
                <a:gd name="connsiteY172" fmla="*/ 664369 h 1012031"/>
                <a:gd name="connsiteX173" fmla="*/ 200025 w 759618"/>
                <a:gd name="connsiteY173" fmla="*/ 681038 h 1012031"/>
                <a:gd name="connsiteX174" fmla="*/ 228600 w 759618"/>
                <a:gd name="connsiteY174" fmla="*/ 690563 h 1012031"/>
                <a:gd name="connsiteX175" fmla="*/ 242887 w 759618"/>
                <a:gd name="connsiteY175" fmla="*/ 685800 h 1012031"/>
                <a:gd name="connsiteX176" fmla="*/ 252412 w 759618"/>
                <a:gd name="connsiteY176" fmla="*/ 678656 h 1012031"/>
                <a:gd name="connsiteX177" fmla="*/ 264318 w 759618"/>
                <a:gd name="connsiteY177" fmla="*/ 704850 h 1012031"/>
                <a:gd name="connsiteX178" fmla="*/ 252412 w 759618"/>
                <a:gd name="connsiteY178" fmla="*/ 719138 h 1012031"/>
                <a:gd name="connsiteX179" fmla="*/ 235743 w 759618"/>
                <a:gd name="connsiteY179" fmla="*/ 745331 h 1012031"/>
                <a:gd name="connsiteX180" fmla="*/ 209550 w 759618"/>
                <a:gd name="connsiteY180" fmla="*/ 716756 h 1012031"/>
                <a:gd name="connsiteX181" fmla="*/ 185737 w 759618"/>
                <a:gd name="connsiteY181" fmla="*/ 704850 h 1012031"/>
                <a:gd name="connsiteX182" fmla="*/ 147637 w 759618"/>
                <a:gd name="connsiteY182" fmla="*/ 707231 h 1012031"/>
                <a:gd name="connsiteX183" fmla="*/ 135731 w 759618"/>
                <a:gd name="connsiteY183" fmla="*/ 716756 h 1012031"/>
                <a:gd name="connsiteX184" fmla="*/ 123825 w 759618"/>
                <a:gd name="connsiteY184" fmla="*/ 735806 h 1012031"/>
                <a:gd name="connsiteX185" fmla="*/ 114300 w 759618"/>
                <a:gd name="connsiteY185" fmla="*/ 766763 h 1012031"/>
                <a:gd name="connsiteX186" fmla="*/ 126206 w 759618"/>
                <a:gd name="connsiteY186" fmla="*/ 781050 h 1012031"/>
                <a:gd name="connsiteX187" fmla="*/ 145256 w 759618"/>
                <a:gd name="connsiteY187" fmla="*/ 757238 h 1012031"/>
                <a:gd name="connsiteX188" fmla="*/ 145256 w 759618"/>
                <a:gd name="connsiteY188" fmla="*/ 757238 h 1012031"/>
                <a:gd name="connsiteX189" fmla="*/ 152400 w 759618"/>
                <a:gd name="connsiteY189" fmla="*/ 778669 h 1012031"/>
                <a:gd name="connsiteX190" fmla="*/ 142875 w 759618"/>
                <a:gd name="connsiteY190" fmla="*/ 790575 h 1012031"/>
                <a:gd name="connsiteX191" fmla="*/ 173831 w 759618"/>
                <a:gd name="connsiteY191" fmla="*/ 776288 h 1012031"/>
                <a:gd name="connsiteX192" fmla="*/ 169068 w 759618"/>
                <a:gd name="connsiteY192" fmla="*/ 752475 h 1012031"/>
                <a:gd name="connsiteX193" fmla="*/ 183356 w 759618"/>
                <a:gd name="connsiteY193" fmla="*/ 747713 h 1012031"/>
                <a:gd name="connsiteX194" fmla="*/ 183356 w 759618"/>
                <a:gd name="connsiteY194" fmla="*/ 766763 h 1012031"/>
                <a:gd name="connsiteX195" fmla="*/ 188118 w 759618"/>
                <a:gd name="connsiteY195" fmla="*/ 778669 h 1012031"/>
                <a:gd name="connsiteX196" fmla="*/ 200025 w 759618"/>
                <a:gd name="connsiteY196" fmla="*/ 783431 h 1012031"/>
                <a:gd name="connsiteX197" fmla="*/ 197643 w 759618"/>
                <a:gd name="connsiteY197" fmla="*/ 797719 h 1012031"/>
                <a:gd name="connsiteX198" fmla="*/ 178593 w 759618"/>
                <a:gd name="connsiteY198" fmla="*/ 802481 h 1012031"/>
                <a:gd name="connsiteX199" fmla="*/ 166687 w 759618"/>
                <a:gd name="connsiteY199" fmla="*/ 812006 h 1012031"/>
                <a:gd name="connsiteX200" fmla="*/ 180975 w 759618"/>
                <a:gd name="connsiteY200" fmla="*/ 816769 h 1012031"/>
                <a:gd name="connsiteX201" fmla="*/ 173831 w 759618"/>
                <a:gd name="connsiteY201" fmla="*/ 838200 h 1012031"/>
                <a:gd name="connsiteX202" fmla="*/ 190500 w 759618"/>
                <a:gd name="connsiteY202" fmla="*/ 842963 h 1012031"/>
                <a:gd name="connsiteX203" fmla="*/ 190500 w 759618"/>
                <a:gd name="connsiteY203" fmla="*/ 842963 h 1012031"/>
                <a:gd name="connsiteX204" fmla="*/ 226218 w 759618"/>
                <a:gd name="connsiteY204" fmla="*/ 814388 h 1012031"/>
                <a:gd name="connsiteX205" fmla="*/ 230981 w 759618"/>
                <a:gd name="connsiteY205" fmla="*/ 795338 h 1012031"/>
                <a:gd name="connsiteX206" fmla="*/ 247650 w 759618"/>
                <a:gd name="connsiteY206" fmla="*/ 804863 h 1012031"/>
                <a:gd name="connsiteX207" fmla="*/ 228600 w 759618"/>
                <a:gd name="connsiteY207" fmla="*/ 842963 h 1012031"/>
                <a:gd name="connsiteX208" fmla="*/ 204787 w 759618"/>
                <a:gd name="connsiteY208" fmla="*/ 869156 h 1012031"/>
                <a:gd name="connsiteX209" fmla="*/ 192881 w 759618"/>
                <a:gd name="connsiteY209" fmla="*/ 873919 h 1012031"/>
                <a:gd name="connsiteX210" fmla="*/ 171450 w 759618"/>
                <a:gd name="connsiteY210" fmla="*/ 888206 h 1012031"/>
                <a:gd name="connsiteX211" fmla="*/ 142875 w 759618"/>
                <a:gd name="connsiteY211" fmla="*/ 859631 h 1012031"/>
                <a:gd name="connsiteX212" fmla="*/ 126206 w 759618"/>
                <a:gd name="connsiteY212" fmla="*/ 831056 h 1012031"/>
                <a:gd name="connsiteX213" fmla="*/ 104775 w 759618"/>
                <a:gd name="connsiteY213" fmla="*/ 828675 h 1012031"/>
                <a:gd name="connsiteX214" fmla="*/ 85725 w 759618"/>
                <a:gd name="connsiteY214" fmla="*/ 845344 h 1012031"/>
                <a:gd name="connsiteX215" fmla="*/ 100012 w 759618"/>
                <a:gd name="connsiteY215" fmla="*/ 864394 h 1012031"/>
                <a:gd name="connsiteX216" fmla="*/ 111918 w 759618"/>
                <a:gd name="connsiteY216" fmla="*/ 878681 h 1012031"/>
                <a:gd name="connsiteX217" fmla="*/ 123825 w 759618"/>
                <a:gd name="connsiteY217" fmla="*/ 888206 h 1012031"/>
                <a:gd name="connsiteX218" fmla="*/ 133350 w 759618"/>
                <a:gd name="connsiteY218" fmla="*/ 909638 h 1012031"/>
                <a:gd name="connsiteX219" fmla="*/ 109537 w 759618"/>
                <a:gd name="connsiteY219" fmla="*/ 921544 h 1012031"/>
                <a:gd name="connsiteX220" fmla="*/ 90487 w 759618"/>
                <a:gd name="connsiteY220" fmla="*/ 909638 h 1012031"/>
                <a:gd name="connsiteX221" fmla="*/ 71437 w 759618"/>
                <a:gd name="connsiteY221" fmla="*/ 935831 h 1012031"/>
                <a:gd name="connsiteX222" fmla="*/ 61912 w 759618"/>
                <a:gd name="connsiteY222" fmla="*/ 971550 h 1012031"/>
                <a:gd name="connsiteX223" fmla="*/ 80962 w 759618"/>
                <a:gd name="connsiteY223" fmla="*/ 954881 h 1012031"/>
                <a:gd name="connsiteX224" fmla="*/ 95250 w 759618"/>
                <a:gd name="connsiteY224" fmla="*/ 978694 h 1012031"/>
                <a:gd name="connsiteX225" fmla="*/ 109537 w 759618"/>
                <a:gd name="connsiteY225" fmla="*/ 964406 h 1012031"/>
                <a:gd name="connsiteX226" fmla="*/ 119062 w 759618"/>
                <a:gd name="connsiteY226" fmla="*/ 981075 h 1012031"/>
                <a:gd name="connsiteX227" fmla="*/ 126206 w 759618"/>
                <a:gd name="connsiteY227" fmla="*/ 959644 h 1012031"/>
                <a:gd name="connsiteX228" fmla="*/ 145256 w 759618"/>
                <a:gd name="connsiteY228" fmla="*/ 985838 h 1012031"/>
                <a:gd name="connsiteX229" fmla="*/ 169068 w 759618"/>
                <a:gd name="connsiteY229" fmla="*/ 1004888 h 1012031"/>
                <a:gd name="connsiteX230" fmla="*/ 161925 w 759618"/>
                <a:gd name="connsiteY230" fmla="*/ 978694 h 1012031"/>
                <a:gd name="connsiteX231" fmla="*/ 171450 w 759618"/>
                <a:gd name="connsiteY231" fmla="*/ 964406 h 1012031"/>
                <a:gd name="connsiteX232" fmla="*/ 180975 w 759618"/>
                <a:gd name="connsiteY232" fmla="*/ 973931 h 1012031"/>
                <a:gd name="connsiteX233" fmla="*/ 188118 w 759618"/>
                <a:gd name="connsiteY233" fmla="*/ 962025 h 1012031"/>
                <a:gd name="connsiteX234" fmla="*/ 197643 w 759618"/>
                <a:gd name="connsiteY234" fmla="*/ 981075 h 1012031"/>
                <a:gd name="connsiteX235" fmla="*/ 209550 w 759618"/>
                <a:gd name="connsiteY235" fmla="*/ 962025 h 1012031"/>
                <a:gd name="connsiteX236" fmla="*/ 228600 w 759618"/>
                <a:gd name="connsiteY236" fmla="*/ 983456 h 1012031"/>
                <a:gd name="connsiteX237" fmla="*/ 235743 w 759618"/>
                <a:gd name="connsiteY237" fmla="*/ 959644 h 1012031"/>
                <a:gd name="connsiteX238" fmla="*/ 254793 w 759618"/>
                <a:gd name="connsiteY238" fmla="*/ 973931 h 1012031"/>
                <a:gd name="connsiteX239" fmla="*/ 271462 w 759618"/>
                <a:gd name="connsiteY239" fmla="*/ 983456 h 1012031"/>
                <a:gd name="connsiteX240" fmla="*/ 278606 w 759618"/>
                <a:gd name="connsiteY240" fmla="*/ 1000125 h 1012031"/>
                <a:gd name="connsiteX241" fmla="*/ 269081 w 759618"/>
                <a:gd name="connsiteY241" fmla="*/ 1012031 h 1012031"/>
                <a:gd name="connsiteX242" fmla="*/ 316706 w 759618"/>
                <a:gd name="connsiteY242" fmla="*/ 976313 h 1012031"/>
                <a:gd name="connsiteX243" fmla="*/ 335756 w 759618"/>
                <a:gd name="connsiteY243" fmla="*/ 969169 h 1012031"/>
                <a:gd name="connsiteX244" fmla="*/ 342900 w 759618"/>
                <a:gd name="connsiteY244" fmla="*/ 950119 h 1012031"/>
                <a:gd name="connsiteX245" fmla="*/ 342900 w 759618"/>
                <a:gd name="connsiteY245" fmla="*/ 926306 h 1012031"/>
                <a:gd name="connsiteX246" fmla="*/ 321468 w 759618"/>
                <a:gd name="connsiteY246" fmla="*/ 935831 h 1012031"/>
                <a:gd name="connsiteX247" fmla="*/ 307181 w 759618"/>
                <a:gd name="connsiteY247" fmla="*/ 926306 h 1012031"/>
                <a:gd name="connsiteX248" fmla="*/ 307181 w 759618"/>
                <a:gd name="connsiteY248" fmla="*/ 900113 h 1012031"/>
                <a:gd name="connsiteX249" fmla="*/ 290512 w 759618"/>
                <a:gd name="connsiteY249" fmla="*/ 916781 h 1012031"/>
                <a:gd name="connsiteX250" fmla="*/ 269081 w 759618"/>
                <a:gd name="connsiteY250" fmla="*/ 892969 h 1012031"/>
                <a:gd name="connsiteX251" fmla="*/ 252412 w 759618"/>
                <a:gd name="connsiteY251" fmla="*/ 919163 h 1012031"/>
                <a:gd name="connsiteX252" fmla="*/ 233362 w 759618"/>
                <a:gd name="connsiteY252" fmla="*/ 902494 h 1012031"/>
                <a:gd name="connsiteX253" fmla="*/ 254793 w 759618"/>
                <a:gd name="connsiteY253" fmla="*/ 888206 h 1012031"/>
                <a:gd name="connsiteX254" fmla="*/ 254793 w 759618"/>
                <a:gd name="connsiteY254" fmla="*/ 862013 h 1012031"/>
                <a:gd name="connsiteX255" fmla="*/ 278606 w 759618"/>
                <a:gd name="connsiteY255" fmla="*/ 876300 h 1012031"/>
                <a:gd name="connsiteX256" fmla="*/ 307181 w 759618"/>
                <a:gd name="connsiteY256" fmla="*/ 885825 h 1012031"/>
                <a:gd name="connsiteX257" fmla="*/ 323850 w 759618"/>
                <a:gd name="connsiteY257" fmla="*/ 878681 h 1012031"/>
                <a:gd name="connsiteX258" fmla="*/ 338137 w 759618"/>
                <a:gd name="connsiteY258" fmla="*/ 869156 h 1012031"/>
                <a:gd name="connsiteX259" fmla="*/ 338137 w 759618"/>
                <a:gd name="connsiteY259" fmla="*/ 847725 h 1012031"/>
                <a:gd name="connsiteX260" fmla="*/ 335756 w 759618"/>
                <a:gd name="connsiteY260" fmla="*/ 823913 h 1012031"/>
                <a:gd name="connsiteX261" fmla="*/ 338137 w 759618"/>
                <a:gd name="connsiteY261" fmla="*/ 797719 h 1012031"/>
                <a:gd name="connsiteX262" fmla="*/ 364331 w 759618"/>
                <a:gd name="connsiteY262" fmla="*/ 814388 h 1012031"/>
                <a:gd name="connsiteX263" fmla="*/ 392906 w 759618"/>
                <a:gd name="connsiteY263" fmla="*/ 795338 h 1012031"/>
                <a:gd name="connsiteX264" fmla="*/ 373856 w 759618"/>
                <a:gd name="connsiteY264" fmla="*/ 783431 h 1012031"/>
                <a:gd name="connsiteX265" fmla="*/ 395287 w 759618"/>
                <a:gd name="connsiteY265" fmla="*/ 776288 h 1012031"/>
                <a:gd name="connsiteX266" fmla="*/ 407193 w 759618"/>
                <a:gd name="connsiteY266" fmla="*/ 762000 h 1012031"/>
                <a:gd name="connsiteX267" fmla="*/ 388143 w 759618"/>
                <a:gd name="connsiteY267" fmla="*/ 752475 h 1012031"/>
                <a:gd name="connsiteX268" fmla="*/ 404812 w 759618"/>
                <a:gd name="connsiteY268" fmla="*/ 738188 h 1012031"/>
                <a:gd name="connsiteX269" fmla="*/ 423862 w 759618"/>
                <a:gd name="connsiteY269" fmla="*/ 707231 h 1012031"/>
                <a:gd name="connsiteX270" fmla="*/ 383381 w 759618"/>
                <a:gd name="connsiteY270" fmla="*/ 697706 h 1012031"/>
                <a:gd name="connsiteX271" fmla="*/ 381000 w 759618"/>
                <a:gd name="connsiteY271" fmla="*/ 690563 h 1012031"/>
                <a:gd name="connsiteX272" fmla="*/ 350043 w 759618"/>
                <a:gd name="connsiteY272" fmla="*/ 690563 h 1012031"/>
                <a:gd name="connsiteX273" fmla="*/ 335756 w 759618"/>
                <a:gd name="connsiteY273" fmla="*/ 676275 h 1012031"/>
                <a:gd name="connsiteX274" fmla="*/ 354806 w 759618"/>
                <a:gd name="connsiteY274" fmla="*/ 654844 h 1012031"/>
                <a:gd name="connsiteX275" fmla="*/ 390525 w 759618"/>
                <a:gd name="connsiteY275" fmla="*/ 657225 h 1012031"/>
                <a:gd name="connsiteX276" fmla="*/ 416718 w 759618"/>
                <a:gd name="connsiteY276" fmla="*/ 683419 h 1012031"/>
                <a:gd name="connsiteX277" fmla="*/ 428625 w 759618"/>
                <a:gd name="connsiteY277" fmla="*/ 647700 h 1012031"/>
                <a:gd name="connsiteX278" fmla="*/ 397668 w 759618"/>
                <a:gd name="connsiteY278" fmla="*/ 640556 h 1012031"/>
                <a:gd name="connsiteX279" fmla="*/ 359568 w 759618"/>
                <a:gd name="connsiteY279" fmla="*/ 631031 h 1012031"/>
                <a:gd name="connsiteX280" fmla="*/ 371475 w 759618"/>
                <a:gd name="connsiteY280" fmla="*/ 619125 h 1012031"/>
                <a:gd name="connsiteX281" fmla="*/ 395287 w 759618"/>
                <a:gd name="connsiteY281" fmla="*/ 616744 h 1012031"/>
                <a:gd name="connsiteX282" fmla="*/ 416718 w 759618"/>
                <a:gd name="connsiteY282" fmla="*/ 628650 h 1012031"/>
                <a:gd name="connsiteX283" fmla="*/ 442912 w 759618"/>
                <a:gd name="connsiteY283" fmla="*/ 607219 h 1012031"/>
                <a:gd name="connsiteX284" fmla="*/ 452437 w 759618"/>
                <a:gd name="connsiteY284" fmla="*/ 592931 h 1012031"/>
                <a:gd name="connsiteX285" fmla="*/ 428625 w 759618"/>
                <a:gd name="connsiteY285" fmla="*/ 576263 h 1012031"/>
                <a:gd name="connsiteX286" fmla="*/ 440531 w 759618"/>
                <a:gd name="connsiteY286" fmla="*/ 564356 h 1012031"/>
                <a:gd name="connsiteX287" fmla="*/ 464343 w 759618"/>
                <a:gd name="connsiteY287" fmla="*/ 578644 h 1012031"/>
                <a:gd name="connsiteX288" fmla="*/ 497681 w 759618"/>
                <a:gd name="connsiteY288" fmla="*/ 590550 h 1012031"/>
                <a:gd name="connsiteX289" fmla="*/ 511968 w 759618"/>
                <a:gd name="connsiteY289" fmla="*/ 557213 h 1012031"/>
                <a:gd name="connsiteX290" fmla="*/ 526256 w 759618"/>
                <a:gd name="connsiteY290" fmla="*/ 528638 h 1012031"/>
                <a:gd name="connsiteX291" fmla="*/ 502443 w 759618"/>
                <a:gd name="connsiteY291" fmla="*/ 531019 h 1012031"/>
                <a:gd name="connsiteX292" fmla="*/ 488156 w 759618"/>
                <a:gd name="connsiteY292" fmla="*/ 519113 h 1012031"/>
                <a:gd name="connsiteX293" fmla="*/ 550068 w 759618"/>
                <a:gd name="connsiteY293" fmla="*/ 478631 h 1012031"/>
                <a:gd name="connsiteX0" fmla="*/ 550068 w 759618"/>
                <a:gd name="connsiteY0" fmla="*/ 478631 h 1012031"/>
                <a:gd name="connsiteX1" fmla="*/ 561975 w 759618"/>
                <a:gd name="connsiteY1" fmla="*/ 459581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50068 w 759618"/>
                <a:gd name="connsiteY294" fmla="*/ 478631 h 1012031"/>
                <a:gd name="connsiteX0" fmla="*/ 550068 w 759618"/>
                <a:gd name="connsiteY0" fmla="*/ 478631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50068 w 759618"/>
                <a:gd name="connsiteY294" fmla="*/ 478631 h 1012031"/>
                <a:gd name="connsiteX0" fmla="*/ 492918 w 759618"/>
                <a:gd name="connsiteY0" fmla="*/ 461963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492918 w 759618"/>
                <a:gd name="connsiteY294" fmla="*/ 461963 h 1012031"/>
                <a:gd name="connsiteX0" fmla="*/ 492918 w 759618"/>
                <a:gd name="connsiteY0" fmla="*/ 461963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492918 w 759618"/>
                <a:gd name="connsiteY294" fmla="*/ 461963 h 1012031"/>
                <a:gd name="connsiteX0" fmla="*/ 542924 w 759618"/>
                <a:gd name="connsiteY0" fmla="*/ 511969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42924 w 759618"/>
                <a:gd name="connsiteY294" fmla="*/ 511969 h 1012031"/>
                <a:gd name="connsiteX0" fmla="*/ 542924 w 759618"/>
                <a:gd name="connsiteY0" fmla="*/ 511969 h 1012031"/>
                <a:gd name="connsiteX1" fmla="*/ 526257 w 759618"/>
                <a:gd name="connsiteY1" fmla="*/ 447676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42924 w 759618"/>
                <a:gd name="connsiteY294" fmla="*/ 511969 h 1012031"/>
                <a:gd name="connsiteX0" fmla="*/ 542924 w 759618"/>
                <a:gd name="connsiteY0" fmla="*/ 511969 h 1012031"/>
                <a:gd name="connsiteX1" fmla="*/ 526257 w 759618"/>
                <a:gd name="connsiteY1" fmla="*/ 447676 h 1012031"/>
                <a:gd name="connsiteX2" fmla="*/ 616743 w 759618"/>
                <a:gd name="connsiteY2" fmla="*/ 383381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616743 w 759618"/>
                <a:gd name="connsiteY2" fmla="*/ 383381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81024 w 759618"/>
                <a:gd name="connsiteY2" fmla="*/ 464343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81024 w 759618"/>
                <a:gd name="connsiteY2" fmla="*/ 464343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81024 w 759618"/>
                <a:gd name="connsiteY2" fmla="*/ 464343 h 1012031"/>
                <a:gd name="connsiteX3" fmla="*/ 592931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57212 w 759618"/>
                <a:gd name="connsiteY2" fmla="*/ 473868 h 1012031"/>
                <a:gd name="connsiteX3" fmla="*/ 592931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759618" h="1012031">
                  <a:moveTo>
                    <a:pt x="542924" y="511969"/>
                  </a:moveTo>
                  <a:lnTo>
                    <a:pt x="526257" y="447676"/>
                  </a:lnTo>
                  <a:cubicBezTo>
                    <a:pt x="556419" y="426244"/>
                    <a:pt x="529431" y="502444"/>
                    <a:pt x="557212" y="473868"/>
                  </a:cubicBezTo>
                  <a:lnTo>
                    <a:pt x="592931" y="428625"/>
                  </a:lnTo>
                  <a:lnTo>
                    <a:pt x="626268" y="357188"/>
                  </a:lnTo>
                  <a:lnTo>
                    <a:pt x="678656" y="307181"/>
                  </a:lnTo>
                  <a:lnTo>
                    <a:pt x="600075" y="335756"/>
                  </a:lnTo>
                  <a:lnTo>
                    <a:pt x="554831" y="373856"/>
                  </a:lnTo>
                  <a:lnTo>
                    <a:pt x="535781" y="369094"/>
                  </a:lnTo>
                  <a:lnTo>
                    <a:pt x="597693" y="309563"/>
                  </a:lnTo>
                  <a:lnTo>
                    <a:pt x="573881" y="288131"/>
                  </a:lnTo>
                  <a:lnTo>
                    <a:pt x="561975" y="261938"/>
                  </a:lnTo>
                  <a:lnTo>
                    <a:pt x="614362" y="292894"/>
                  </a:lnTo>
                  <a:lnTo>
                    <a:pt x="650081" y="290513"/>
                  </a:lnTo>
                  <a:lnTo>
                    <a:pt x="650081" y="273844"/>
                  </a:lnTo>
                  <a:lnTo>
                    <a:pt x="678656" y="271463"/>
                  </a:lnTo>
                  <a:lnTo>
                    <a:pt x="721518" y="221456"/>
                  </a:lnTo>
                  <a:lnTo>
                    <a:pt x="759618" y="150019"/>
                  </a:lnTo>
                  <a:lnTo>
                    <a:pt x="738187" y="126206"/>
                  </a:lnTo>
                  <a:lnTo>
                    <a:pt x="704850" y="121444"/>
                  </a:lnTo>
                  <a:lnTo>
                    <a:pt x="692943" y="73819"/>
                  </a:lnTo>
                  <a:lnTo>
                    <a:pt x="669131" y="59531"/>
                  </a:lnTo>
                  <a:lnTo>
                    <a:pt x="628650" y="78581"/>
                  </a:lnTo>
                  <a:lnTo>
                    <a:pt x="614362" y="102394"/>
                  </a:lnTo>
                  <a:lnTo>
                    <a:pt x="588168" y="114300"/>
                  </a:lnTo>
                  <a:lnTo>
                    <a:pt x="576262" y="107156"/>
                  </a:lnTo>
                  <a:lnTo>
                    <a:pt x="592931" y="85725"/>
                  </a:lnTo>
                  <a:lnTo>
                    <a:pt x="621506" y="50006"/>
                  </a:lnTo>
                  <a:lnTo>
                    <a:pt x="585787" y="33338"/>
                  </a:lnTo>
                  <a:lnTo>
                    <a:pt x="557212" y="38100"/>
                  </a:lnTo>
                  <a:lnTo>
                    <a:pt x="540543" y="16669"/>
                  </a:lnTo>
                  <a:lnTo>
                    <a:pt x="526256" y="16669"/>
                  </a:lnTo>
                  <a:lnTo>
                    <a:pt x="519112" y="28575"/>
                  </a:lnTo>
                  <a:lnTo>
                    <a:pt x="533400" y="61913"/>
                  </a:lnTo>
                  <a:lnTo>
                    <a:pt x="519112" y="69056"/>
                  </a:lnTo>
                  <a:lnTo>
                    <a:pt x="500062" y="33338"/>
                  </a:lnTo>
                  <a:lnTo>
                    <a:pt x="495300" y="0"/>
                  </a:lnTo>
                  <a:lnTo>
                    <a:pt x="466725" y="40481"/>
                  </a:lnTo>
                  <a:lnTo>
                    <a:pt x="466725" y="61913"/>
                  </a:lnTo>
                  <a:lnTo>
                    <a:pt x="490537" y="80963"/>
                  </a:lnTo>
                  <a:lnTo>
                    <a:pt x="490537" y="100013"/>
                  </a:lnTo>
                  <a:lnTo>
                    <a:pt x="464343" y="95250"/>
                  </a:lnTo>
                  <a:lnTo>
                    <a:pt x="442912" y="64294"/>
                  </a:lnTo>
                  <a:lnTo>
                    <a:pt x="433387" y="40481"/>
                  </a:lnTo>
                  <a:lnTo>
                    <a:pt x="414337" y="33338"/>
                  </a:lnTo>
                  <a:lnTo>
                    <a:pt x="383381" y="38100"/>
                  </a:lnTo>
                  <a:lnTo>
                    <a:pt x="376237" y="42863"/>
                  </a:lnTo>
                  <a:lnTo>
                    <a:pt x="378618" y="69056"/>
                  </a:lnTo>
                  <a:lnTo>
                    <a:pt x="402431" y="88106"/>
                  </a:lnTo>
                  <a:lnTo>
                    <a:pt x="416718" y="109538"/>
                  </a:lnTo>
                  <a:lnTo>
                    <a:pt x="402431" y="145256"/>
                  </a:lnTo>
                  <a:lnTo>
                    <a:pt x="385762" y="135731"/>
                  </a:lnTo>
                  <a:lnTo>
                    <a:pt x="381000" y="104775"/>
                  </a:lnTo>
                  <a:lnTo>
                    <a:pt x="352425" y="59531"/>
                  </a:lnTo>
                  <a:lnTo>
                    <a:pt x="333375" y="69056"/>
                  </a:lnTo>
                  <a:lnTo>
                    <a:pt x="323850" y="50006"/>
                  </a:lnTo>
                  <a:lnTo>
                    <a:pt x="302418" y="42863"/>
                  </a:lnTo>
                  <a:lnTo>
                    <a:pt x="290512" y="64294"/>
                  </a:lnTo>
                  <a:lnTo>
                    <a:pt x="304800" y="76200"/>
                  </a:lnTo>
                  <a:lnTo>
                    <a:pt x="323850" y="92869"/>
                  </a:lnTo>
                  <a:lnTo>
                    <a:pt x="335756" y="100013"/>
                  </a:lnTo>
                  <a:lnTo>
                    <a:pt x="328612" y="111919"/>
                  </a:lnTo>
                  <a:lnTo>
                    <a:pt x="307181" y="100013"/>
                  </a:lnTo>
                  <a:lnTo>
                    <a:pt x="264318" y="76200"/>
                  </a:lnTo>
                  <a:lnTo>
                    <a:pt x="280987" y="114300"/>
                  </a:lnTo>
                  <a:lnTo>
                    <a:pt x="292893" y="130969"/>
                  </a:lnTo>
                  <a:lnTo>
                    <a:pt x="280987" y="140494"/>
                  </a:lnTo>
                  <a:lnTo>
                    <a:pt x="247650" y="100013"/>
                  </a:lnTo>
                  <a:lnTo>
                    <a:pt x="261937" y="142875"/>
                  </a:lnTo>
                  <a:lnTo>
                    <a:pt x="242887" y="150019"/>
                  </a:lnTo>
                  <a:lnTo>
                    <a:pt x="257175" y="178594"/>
                  </a:lnTo>
                  <a:lnTo>
                    <a:pt x="278606" y="195263"/>
                  </a:lnTo>
                  <a:lnTo>
                    <a:pt x="307181" y="228600"/>
                  </a:lnTo>
                  <a:lnTo>
                    <a:pt x="316706" y="254794"/>
                  </a:lnTo>
                  <a:lnTo>
                    <a:pt x="316706" y="254794"/>
                  </a:lnTo>
                  <a:lnTo>
                    <a:pt x="285750" y="235744"/>
                  </a:lnTo>
                  <a:lnTo>
                    <a:pt x="238125" y="221456"/>
                  </a:lnTo>
                  <a:lnTo>
                    <a:pt x="223837" y="195263"/>
                  </a:lnTo>
                  <a:lnTo>
                    <a:pt x="204787" y="166688"/>
                  </a:lnTo>
                  <a:lnTo>
                    <a:pt x="166687" y="130969"/>
                  </a:lnTo>
                  <a:lnTo>
                    <a:pt x="166687" y="157163"/>
                  </a:lnTo>
                  <a:lnTo>
                    <a:pt x="173831" y="176213"/>
                  </a:lnTo>
                  <a:lnTo>
                    <a:pt x="171450" y="188119"/>
                  </a:lnTo>
                  <a:lnTo>
                    <a:pt x="152400" y="195263"/>
                  </a:lnTo>
                  <a:lnTo>
                    <a:pt x="128587" y="190500"/>
                  </a:lnTo>
                  <a:lnTo>
                    <a:pt x="178593" y="214313"/>
                  </a:lnTo>
                  <a:lnTo>
                    <a:pt x="188118" y="228600"/>
                  </a:lnTo>
                  <a:lnTo>
                    <a:pt x="185737" y="250031"/>
                  </a:lnTo>
                  <a:lnTo>
                    <a:pt x="157162" y="228600"/>
                  </a:lnTo>
                  <a:lnTo>
                    <a:pt x="121443" y="223838"/>
                  </a:lnTo>
                  <a:lnTo>
                    <a:pt x="97631" y="211931"/>
                  </a:lnTo>
                  <a:lnTo>
                    <a:pt x="73818" y="235744"/>
                  </a:lnTo>
                  <a:lnTo>
                    <a:pt x="73818" y="257175"/>
                  </a:lnTo>
                  <a:lnTo>
                    <a:pt x="52387" y="273844"/>
                  </a:lnTo>
                  <a:lnTo>
                    <a:pt x="35718" y="254794"/>
                  </a:lnTo>
                  <a:lnTo>
                    <a:pt x="19050" y="264319"/>
                  </a:lnTo>
                  <a:lnTo>
                    <a:pt x="0" y="297656"/>
                  </a:lnTo>
                  <a:lnTo>
                    <a:pt x="26193" y="283369"/>
                  </a:lnTo>
                  <a:lnTo>
                    <a:pt x="38100" y="273844"/>
                  </a:lnTo>
                  <a:lnTo>
                    <a:pt x="52387" y="288131"/>
                  </a:lnTo>
                  <a:lnTo>
                    <a:pt x="30956" y="323850"/>
                  </a:lnTo>
                  <a:lnTo>
                    <a:pt x="69056" y="300038"/>
                  </a:lnTo>
                  <a:lnTo>
                    <a:pt x="92868" y="295275"/>
                  </a:lnTo>
                  <a:lnTo>
                    <a:pt x="114300" y="300038"/>
                  </a:lnTo>
                  <a:lnTo>
                    <a:pt x="111918" y="316706"/>
                  </a:lnTo>
                  <a:lnTo>
                    <a:pt x="92868" y="311944"/>
                  </a:lnTo>
                  <a:lnTo>
                    <a:pt x="66675" y="338138"/>
                  </a:lnTo>
                  <a:lnTo>
                    <a:pt x="69056" y="359569"/>
                  </a:lnTo>
                  <a:lnTo>
                    <a:pt x="50006" y="369094"/>
                  </a:lnTo>
                  <a:lnTo>
                    <a:pt x="59531" y="385763"/>
                  </a:lnTo>
                  <a:lnTo>
                    <a:pt x="88106" y="376238"/>
                  </a:lnTo>
                  <a:lnTo>
                    <a:pt x="116681" y="378619"/>
                  </a:lnTo>
                  <a:lnTo>
                    <a:pt x="138112" y="354806"/>
                  </a:lnTo>
                  <a:lnTo>
                    <a:pt x="164306" y="335756"/>
                  </a:lnTo>
                  <a:lnTo>
                    <a:pt x="178593" y="340519"/>
                  </a:lnTo>
                  <a:lnTo>
                    <a:pt x="157162" y="366713"/>
                  </a:lnTo>
                  <a:lnTo>
                    <a:pt x="114300" y="407194"/>
                  </a:lnTo>
                  <a:lnTo>
                    <a:pt x="73818" y="411956"/>
                  </a:lnTo>
                  <a:lnTo>
                    <a:pt x="102393" y="447675"/>
                  </a:lnTo>
                  <a:lnTo>
                    <a:pt x="133350" y="419100"/>
                  </a:lnTo>
                  <a:lnTo>
                    <a:pt x="169068" y="378619"/>
                  </a:lnTo>
                  <a:lnTo>
                    <a:pt x="209550" y="371475"/>
                  </a:lnTo>
                  <a:lnTo>
                    <a:pt x="223837" y="373856"/>
                  </a:lnTo>
                  <a:lnTo>
                    <a:pt x="183356" y="402431"/>
                  </a:lnTo>
                  <a:lnTo>
                    <a:pt x="154781" y="428625"/>
                  </a:lnTo>
                  <a:lnTo>
                    <a:pt x="147637" y="454819"/>
                  </a:lnTo>
                  <a:lnTo>
                    <a:pt x="169068" y="466725"/>
                  </a:lnTo>
                  <a:lnTo>
                    <a:pt x="197643" y="454819"/>
                  </a:lnTo>
                  <a:lnTo>
                    <a:pt x="197643" y="423863"/>
                  </a:lnTo>
                  <a:lnTo>
                    <a:pt x="211931" y="411956"/>
                  </a:lnTo>
                  <a:lnTo>
                    <a:pt x="228600" y="428625"/>
                  </a:lnTo>
                  <a:lnTo>
                    <a:pt x="254793" y="423863"/>
                  </a:lnTo>
                  <a:lnTo>
                    <a:pt x="240506" y="445294"/>
                  </a:lnTo>
                  <a:lnTo>
                    <a:pt x="216693" y="452438"/>
                  </a:lnTo>
                  <a:lnTo>
                    <a:pt x="242887" y="464344"/>
                  </a:lnTo>
                  <a:lnTo>
                    <a:pt x="304800" y="411956"/>
                  </a:lnTo>
                  <a:lnTo>
                    <a:pt x="307181" y="364331"/>
                  </a:lnTo>
                  <a:lnTo>
                    <a:pt x="378618" y="311944"/>
                  </a:lnTo>
                  <a:lnTo>
                    <a:pt x="385762" y="335756"/>
                  </a:lnTo>
                  <a:lnTo>
                    <a:pt x="357187" y="359569"/>
                  </a:lnTo>
                  <a:lnTo>
                    <a:pt x="333375" y="400050"/>
                  </a:lnTo>
                  <a:lnTo>
                    <a:pt x="333375" y="414338"/>
                  </a:lnTo>
                  <a:lnTo>
                    <a:pt x="359568" y="407194"/>
                  </a:lnTo>
                  <a:lnTo>
                    <a:pt x="381000" y="414338"/>
                  </a:lnTo>
                  <a:lnTo>
                    <a:pt x="369093" y="419100"/>
                  </a:lnTo>
                  <a:lnTo>
                    <a:pt x="338137" y="428625"/>
                  </a:lnTo>
                  <a:lnTo>
                    <a:pt x="300037" y="454819"/>
                  </a:lnTo>
                  <a:lnTo>
                    <a:pt x="345281" y="461963"/>
                  </a:lnTo>
                  <a:lnTo>
                    <a:pt x="342900" y="476250"/>
                  </a:lnTo>
                  <a:lnTo>
                    <a:pt x="292893" y="478631"/>
                  </a:lnTo>
                  <a:lnTo>
                    <a:pt x="261937" y="495300"/>
                  </a:lnTo>
                  <a:lnTo>
                    <a:pt x="228600" y="504825"/>
                  </a:lnTo>
                  <a:lnTo>
                    <a:pt x="240506" y="540544"/>
                  </a:lnTo>
                  <a:lnTo>
                    <a:pt x="257175" y="557213"/>
                  </a:lnTo>
                  <a:lnTo>
                    <a:pt x="259556" y="578644"/>
                  </a:lnTo>
                  <a:lnTo>
                    <a:pt x="290512" y="585788"/>
                  </a:lnTo>
                  <a:lnTo>
                    <a:pt x="292893" y="597694"/>
                  </a:lnTo>
                  <a:lnTo>
                    <a:pt x="273843" y="616744"/>
                  </a:lnTo>
                  <a:lnTo>
                    <a:pt x="252412" y="609600"/>
                  </a:lnTo>
                  <a:lnTo>
                    <a:pt x="235743" y="607219"/>
                  </a:lnTo>
                  <a:lnTo>
                    <a:pt x="228600" y="581025"/>
                  </a:lnTo>
                  <a:lnTo>
                    <a:pt x="204787" y="547688"/>
                  </a:lnTo>
                  <a:lnTo>
                    <a:pt x="192881" y="519113"/>
                  </a:lnTo>
                  <a:lnTo>
                    <a:pt x="166687" y="507206"/>
                  </a:lnTo>
                  <a:lnTo>
                    <a:pt x="130968" y="495300"/>
                  </a:lnTo>
                  <a:lnTo>
                    <a:pt x="135731" y="535781"/>
                  </a:lnTo>
                  <a:lnTo>
                    <a:pt x="171450" y="554831"/>
                  </a:lnTo>
                  <a:lnTo>
                    <a:pt x="164306" y="569119"/>
                  </a:lnTo>
                  <a:lnTo>
                    <a:pt x="138112" y="554831"/>
                  </a:lnTo>
                  <a:lnTo>
                    <a:pt x="173831" y="595313"/>
                  </a:lnTo>
                  <a:lnTo>
                    <a:pt x="188118" y="621506"/>
                  </a:lnTo>
                  <a:lnTo>
                    <a:pt x="197643" y="642938"/>
                  </a:lnTo>
                  <a:lnTo>
                    <a:pt x="207168" y="659606"/>
                  </a:lnTo>
                  <a:lnTo>
                    <a:pt x="207168" y="659606"/>
                  </a:lnTo>
                  <a:lnTo>
                    <a:pt x="176212" y="664369"/>
                  </a:lnTo>
                  <a:lnTo>
                    <a:pt x="200025" y="681038"/>
                  </a:lnTo>
                  <a:lnTo>
                    <a:pt x="228600" y="690563"/>
                  </a:lnTo>
                  <a:lnTo>
                    <a:pt x="242887" y="685800"/>
                  </a:lnTo>
                  <a:lnTo>
                    <a:pt x="252412" y="678656"/>
                  </a:lnTo>
                  <a:lnTo>
                    <a:pt x="264318" y="704850"/>
                  </a:lnTo>
                  <a:lnTo>
                    <a:pt x="252412" y="719138"/>
                  </a:lnTo>
                  <a:lnTo>
                    <a:pt x="235743" y="745331"/>
                  </a:lnTo>
                  <a:lnTo>
                    <a:pt x="209550" y="716756"/>
                  </a:lnTo>
                  <a:lnTo>
                    <a:pt x="185737" y="704850"/>
                  </a:lnTo>
                  <a:lnTo>
                    <a:pt x="147637" y="707231"/>
                  </a:lnTo>
                  <a:lnTo>
                    <a:pt x="135731" y="716756"/>
                  </a:lnTo>
                  <a:lnTo>
                    <a:pt x="123825" y="735806"/>
                  </a:lnTo>
                  <a:lnTo>
                    <a:pt x="114300" y="766763"/>
                  </a:lnTo>
                  <a:lnTo>
                    <a:pt x="126206" y="781050"/>
                  </a:lnTo>
                  <a:lnTo>
                    <a:pt x="145256" y="757238"/>
                  </a:lnTo>
                  <a:lnTo>
                    <a:pt x="145256" y="757238"/>
                  </a:lnTo>
                  <a:lnTo>
                    <a:pt x="152400" y="778669"/>
                  </a:lnTo>
                  <a:lnTo>
                    <a:pt x="142875" y="790575"/>
                  </a:lnTo>
                  <a:lnTo>
                    <a:pt x="173831" y="776288"/>
                  </a:lnTo>
                  <a:lnTo>
                    <a:pt x="169068" y="752475"/>
                  </a:lnTo>
                  <a:lnTo>
                    <a:pt x="183356" y="747713"/>
                  </a:lnTo>
                  <a:lnTo>
                    <a:pt x="183356" y="766763"/>
                  </a:lnTo>
                  <a:lnTo>
                    <a:pt x="188118" y="778669"/>
                  </a:lnTo>
                  <a:lnTo>
                    <a:pt x="200025" y="783431"/>
                  </a:lnTo>
                  <a:lnTo>
                    <a:pt x="197643" y="797719"/>
                  </a:lnTo>
                  <a:lnTo>
                    <a:pt x="178593" y="802481"/>
                  </a:lnTo>
                  <a:lnTo>
                    <a:pt x="166687" y="812006"/>
                  </a:lnTo>
                  <a:lnTo>
                    <a:pt x="180975" y="816769"/>
                  </a:lnTo>
                  <a:lnTo>
                    <a:pt x="173831" y="838200"/>
                  </a:lnTo>
                  <a:lnTo>
                    <a:pt x="190500" y="842963"/>
                  </a:lnTo>
                  <a:lnTo>
                    <a:pt x="190500" y="842963"/>
                  </a:lnTo>
                  <a:lnTo>
                    <a:pt x="226218" y="814388"/>
                  </a:lnTo>
                  <a:lnTo>
                    <a:pt x="230981" y="795338"/>
                  </a:lnTo>
                  <a:lnTo>
                    <a:pt x="247650" y="804863"/>
                  </a:lnTo>
                  <a:lnTo>
                    <a:pt x="228600" y="842963"/>
                  </a:lnTo>
                  <a:lnTo>
                    <a:pt x="204787" y="869156"/>
                  </a:lnTo>
                  <a:lnTo>
                    <a:pt x="192881" y="873919"/>
                  </a:lnTo>
                  <a:lnTo>
                    <a:pt x="171450" y="888206"/>
                  </a:lnTo>
                  <a:lnTo>
                    <a:pt x="142875" y="859631"/>
                  </a:lnTo>
                  <a:lnTo>
                    <a:pt x="126206" y="831056"/>
                  </a:lnTo>
                  <a:lnTo>
                    <a:pt x="104775" y="828675"/>
                  </a:lnTo>
                  <a:lnTo>
                    <a:pt x="85725" y="845344"/>
                  </a:lnTo>
                  <a:lnTo>
                    <a:pt x="100012" y="864394"/>
                  </a:lnTo>
                  <a:lnTo>
                    <a:pt x="111918" y="878681"/>
                  </a:lnTo>
                  <a:lnTo>
                    <a:pt x="123825" y="888206"/>
                  </a:lnTo>
                  <a:lnTo>
                    <a:pt x="133350" y="909638"/>
                  </a:lnTo>
                  <a:lnTo>
                    <a:pt x="109537" y="921544"/>
                  </a:lnTo>
                  <a:lnTo>
                    <a:pt x="90487" y="909638"/>
                  </a:lnTo>
                  <a:lnTo>
                    <a:pt x="71437" y="935831"/>
                  </a:lnTo>
                  <a:lnTo>
                    <a:pt x="61912" y="971550"/>
                  </a:lnTo>
                  <a:lnTo>
                    <a:pt x="80962" y="954881"/>
                  </a:lnTo>
                  <a:lnTo>
                    <a:pt x="95250" y="978694"/>
                  </a:lnTo>
                  <a:lnTo>
                    <a:pt x="109537" y="964406"/>
                  </a:lnTo>
                  <a:lnTo>
                    <a:pt x="119062" y="981075"/>
                  </a:lnTo>
                  <a:lnTo>
                    <a:pt x="126206" y="959644"/>
                  </a:lnTo>
                  <a:lnTo>
                    <a:pt x="145256" y="985838"/>
                  </a:lnTo>
                  <a:lnTo>
                    <a:pt x="169068" y="1004888"/>
                  </a:lnTo>
                  <a:lnTo>
                    <a:pt x="161925" y="978694"/>
                  </a:lnTo>
                  <a:lnTo>
                    <a:pt x="171450" y="964406"/>
                  </a:lnTo>
                  <a:lnTo>
                    <a:pt x="180975" y="973931"/>
                  </a:lnTo>
                  <a:lnTo>
                    <a:pt x="188118" y="962025"/>
                  </a:lnTo>
                  <a:lnTo>
                    <a:pt x="197643" y="981075"/>
                  </a:lnTo>
                  <a:lnTo>
                    <a:pt x="209550" y="962025"/>
                  </a:lnTo>
                  <a:lnTo>
                    <a:pt x="228600" y="983456"/>
                  </a:lnTo>
                  <a:lnTo>
                    <a:pt x="235743" y="959644"/>
                  </a:lnTo>
                  <a:lnTo>
                    <a:pt x="254793" y="973931"/>
                  </a:lnTo>
                  <a:lnTo>
                    <a:pt x="271462" y="983456"/>
                  </a:lnTo>
                  <a:lnTo>
                    <a:pt x="278606" y="1000125"/>
                  </a:lnTo>
                  <a:lnTo>
                    <a:pt x="269081" y="1012031"/>
                  </a:lnTo>
                  <a:lnTo>
                    <a:pt x="316706" y="976313"/>
                  </a:lnTo>
                  <a:lnTo>
                    <a:pt x="335756" y="969169"/>
                  </a:lnTo>
                  <a:lnTo>
                    <a:pt x="342900" y="950119"/>
                  </a:lnTo>
                  <a:lnTo>
                    <a:pt x="342900" y="926306"/>
                  </a:lnTo>
                  <a:lnTo>
                    <a:pt x="321468" y="935831"/>
                  </a:lnTo>
                  <a:lnTo>
                    <a:pt x="307181" y="926306"/>
                  </a:lnTo>
                  <a:lnTo>
                    <a:pt x="307181" y="900113"/>
                  </a:lnTo>
                  <a:lnTo>
                    <a:pt x="290512" y="916781"/>
                  </a:lnTo>
                  <a:lnTo>
                    <a:pt x="269081" y="892969"/>
                  </a:lnTo>
                  <a:lnTo>
                    <a:pt x="252412" y="919163"/>
                  </a:lnTo>
                  <a:lnTo>
                    <a:pt x="233362" y="902494"/>
                  </a:lnTo>
                  <a:lnTo>
                    <a:pt x="254793" y="888206"/>
                  </a:lnTo>
                  <a:lnTo>
                    <a:pt x="254793" y="862013"/>
                  </a:lnTo>
                  <a:lnTo>
                    <a:pt x="278606" y="876300"/>
                  </a:lnTo>
                  <a:lnTo>
                    <a:pt x="307181" y="885825"/>
                  </a:lnTo>
                  <a:lnTo>
                    <a:pt x="323850" y="878681"/>
                  </a:lnTo>
                  <a:lnTo>
                    <a:pt x="338137" y="869156"/>
                  </a:lnTo>
                  <a:lnTo>
                    <a:pt x="338137" y="847725"/>
                  </a:lnTo>
                  <a:lnTo>
                    <a:pt x="335756" y="823913"/>
                  </a:lnTo>
                  <a:lnTo>
                    <a:pt x="338137" y="797719"/>
                  </a:lnTo>
                  <a:lnTo>
                    <a:pt x="364331" y="814388"/>
                  </a:lnTo>
                  <a:lnTo>
                    <a:pt x="392906" y="795338"/>
                  </a:lnTo>
                  <a:lnTo>
                    <a:pt x="373856" y="783431"/>
                  </a:lnTo>
                  <a:lnTo>
                    <a:pt x="395287" y="776288"/>
                  </a:lnTo>
                  <a:lnTo>
                    <a:pt x="407193" y="762000"/>
                  </a:lnTo>
                  <a:lnTo>
                    <a:pt x="388143" y="752475"/>
                  </a:lnTo>
                  <a:lnTo>
                    <a:pt x="404812" y="738188"/>
                  </a:lnTo>
                  <a:lnTo>
                    <a:pt x="423862" y="707231"/>
                  </a:lnTo>
                  <a:lnTo>
                    <a:pt x="383381" y="697706"/>
                  </a:lnTo>
                  <a:lnTo>
                    <a:pt x="381000" y="690563"/>
                  </a:lnTo>
                  <a:lnTo>
                    <a:pt x="350043" y="690563"/>
                  </a:lnTo>
                  <a:lnTo>
                    <a:pt x="335756" y="676275"/>
                  </a:lnTo>
                  <a:lnTo>
                    <a:pt x="354806" y="654844"/>
                  </a:lnTo>
                  <a:lnTo>
                    <a:pt x="390525" y="657225"/>
                  </a:lnTo>
                  <a:lnTo>
                    <a:pt x="416718" y="683419"/>
                  </a:lnTo>
                  <a:lnTo>
                    <a:pt x="428625" y="647700"/>
                  </a:lnTo>
                  <a:lnTo>
                    <a:pt x="397668" y="640556"/>
                  </a:lnTo>
                  <a:lnTo>
                    <a:pt x="359568" y="631031"/>
                  </a:lnTo>
                  <a:lnTo>
                    <a:pt x="371475" y="619125"/>
                  </a:lnTo>
                  <a:lnTo>
                    <a:pt x="395287" y="616744"/>
                  </a:lnTo>
                  <a:lnTo>
                    <a:pt x="416718" y="628650"/>
                  </a:lnTo>
                  <a:lnTo>
                    <a:pt x="442912" y="607219"/>
                  </a:lnTo>
                  <a:lnTo>
                    <a:pt x="452437" y="592931"/>
                  </a:lnTo>
                  <a:lnTo>
                    <a:pt x="428625" y="576263"/>
                  </a:lnTo>
                  <a:lnTo>
                    <a:pt x="440531" y="564356"/>
                  </a:lnTo>
                  <a:lnTo>
                    <a:pt x="464343" y="578644"/>
                  </a:lnTo>
                  <a:lnTo>
                    <a:pt x="497681" y="590550"/>
                  </a:lnTo>
                  <a:lnTo>
                    <a:pt x="511968" y="557213"/>
                  </a:lnTo>
                  <a:lnTo>
                    <a:pt x="526256" y="528638"/>
                  </a:lnTo>
                  <a:lnTo>
                    <a:pt x="502443" y="531019"/>
                  </a:lnTo>
                  <a:lnTo>
                    <a:pt x="488156" y="519113"/>
                  </a:lnTo>
                  <a:lnTo>
                    <a:pt x="542924" y="511969"/>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5" name="Freeform: Shape 1050">
              <a:extLst>
                <a:ext uri="{FF2B5EF4-FFF2-40B4-BE49-F238E27FC236}">
                  <a16:creationId xmlns:a16="http://schemas.microsoft.com/office/drawing/2014/main" id="{A04CFC22-EA23-C605-EB4A-CE3444084184}"/>
                </a:ext>
              </a:extLst>
            </p:cNvPr>
            <p:cNvSpPr/>
            <p:nvPr/>
          </p:nvSpPr>
          <p:spPr bwMode="auto">
            <a:xfrm>
              <a:off x="1902619" y="1028700"/>
              <a:ext cx="259556" cy="481013"/>
            </a:xfrm>
            <a:custGeom>
              <a:avLst/>
              <a:gdLst>
                <a:gd name="connsiteX0" fmla="*/ 138112 w 259556"/>
                <a:gd name="connsiteY0" fmla="*/ 145256 h 481013"/>
                <a:gd name="connsiteX1" fmla="*/ 97631 w 259556"/>
                <a:gd name="connsiteY1" fmla="*/ 35719 h 481013"/>
                <a:gd name="connsiteX2" fmla="*/ 61912 w 259556"/>
                <a:gd name="connsiteY2" fmla="*/ 0 h 481013"/>
                <a:gd name="connsiteX3" fmla="*/ 38100 w 259556"/>
                <a:gd name="connsiteY3" fmla="*/ 19050 h 481013"/>
                <a:gd name="connsiteX4" fmla="*/ 78581 w 259556"/>
                <a:gd name="connsiteY4" fmla="*/ 42863 h 481013"/>
                <a:gd name="connsiteX5" fmla="*/ 73819 w 259556"/>
                <a:gd name="connsiteY5" fmla="*/ 64294 h 481013"/>
                <a:gd name="connsiteX6" fmla="*/ 54769 w 259556"/>
                <a:gd name="connsiteY6" fmla="*/ 57150 h 481013"/>
                <a:gd name="connsiteX7" fmla="*/ 45244 w 259556"/>
                <a:gd name="connsiteY7" fmla="*/ 73819 h 481013"/>
                <a:gd name="connsiteX8" fmla="*/ 21431 w 259556"/>
                <a:gd name="connsiteY8" fmla="*/ 61913 h 481013"/>
                <a:gd name="connsiteX9" fmla="*/ 19050 w 259556"/>
                <a:gd name="connsiteY9" fmla="*/ 85725 h 481013"/>
                <a:gd name="connsiteX10" fmla="*/ 50006 w 259556"/>
                <a:gd name="connsiteY10" fmla="*/ 114300 h 481013"/>
                <a:gd name="connsiteX11" fmla="*/ 64294 w 259556"/>
                <a:gd name="connsiteY11" fmla="*/ 138113 h 481013"/>
                <a:gd name="connsiteX12" fmla="*/ 54769 w 259556"/>
                <a:gd name="connsiteY12" fmla="*/ 147638 h 481013"/>
                <a:gd name="connsiteX13" fmla="*/ 21431 w 259556"/>
                <a:gd name="connsiteY13" fmla="*/ 140494 h 481013"/>
                <a:gd name="connsiteX14" fmla="*/ 0 w 259556"/>
                <a:gd name="connsiteY14" fmla="*/ 152400 h 481013"/>
                <a:gd name="connsiteX15" fmla="*/ 16669 w 259556"/>
                <a:gd name="connsiteY15" fmla="*/ 185738 h 481013"/>
                <a:gd name="connsiteX16" fmla="*/ 52387 w 259556"/>
                <a:gd name="connsiteY16" fmla="*/ 190500 h 481013"/>
                <a:gd name="connsiteX17" fmla="*/ 45244 w 259556"/>
                <a:gd name="connsiteY17" fmla="*/ 211931 h 481013"/>
                <a:gd name="connsiteX18" fmla="*/ 21431 w 259556"/>
                <a:gd name="connsiteY18" fmla="*/ 233363 h 481013"/>
                <a:gd name="connsiteX19" fmla="*/ 21431 w 259556"/>
                <a:gd name="connsiteY19" fmla="*/ 233363 h 481013"/>
                <a:gd name="connsiteX20" fmla="*/ 38100 w 259556"/>
                <a:gd name="connsiteY20" fmla="*/ 269081 h 481013"/>
                <a:gd name="connsiteX21" fmla="*/ 66675 w 259556"/>
                <a:gd name="connsiteY21" fmla="*/ 266700 h 481013"/>
                <a:gd name="connsiteX22" fmla="*/ 50006 w 259556"/>
                <a:gd name="connsiteY22" fmla="*/ 283369 h 481013"/>
                <a:gd name="connsiteX23" fmla="*/ 28575 w 259556"/>
                <a:gd name="connsiteY23" fmla="*/ 295275 h 481013"/>
                <a:gd name="connsiteX24" fmla="*/ 42862 w 259556"/>
                <a:gd name="connsiteY24" fmla="*/ 307181 h 481013"/>
                <a:gd name="connsiteX25" fmla="*/ 61912 w 259556"/>
                <a:gd name="connsiteY25" fmla="*/ 304800 h 481013"/>
                <a:gd name="connsiteX26" fmla="*/ 71437 w 259556"/>
                <a:gd name="connsiteY26" fmla="*/ 319088 h 481013"/>
                <a:gd name="connsiteX27" fmla="*/ 85725 w 259556"/>
                <a:gd name="connsiteY27" fmla="*/ 304800 h 481013"/>
                <a:gd name="connsiteX28" fmla="*/ 123825 w 259556"/>
                <a:gd name="connsiteY28" fmla="*/ 307181 h 481013"/>
                <a:gd name="connsiteX29" fmla="*/ 104775 w 259556"/>
                <a:gd name="connsiteY29" fmla="*/ 326231 h 481013"/>
                <a:gd name="connsiteX30" fmla="*/ 147637 w 259556"/>
                <a:gd name="connsiteY30" fmla="*/ 323850 h 481013"/>
                <a:gd name="connsiteX31" fmla="*/ 140494 w 259556"/>
                <a:gd name="connsiteY31" fmla="*/ 340519 h 481013"/>
                <a:gd name="connsiteX32" fmla="*/ 102394 w 259556"/>
                <a:gd name="connsiteY32" fmla="*/ 347663 h 481013"/>
                <a:gd name="connsiteX33" fmla="*/ 69056 w 259556"/>
                <a:gd name="connsiteY33" fmla="*/ 364331 h 481013"/>
                <a:gd name="connsiteX34" fmla="*/ 90487 w 259556"/>
                <a:gd name="connsiteY34" fmla="*/ 383381 h 481013"/>
                <a:gd name="connsiteX35" fmla="*/ 83344 w 259556"/>
                <a:gd name="connsiteY35" fmla="*/ 402431 h 481013"/>
                <a:gd name="connsiteX36" fmla="*/ 100012 w 259556"/>
                <a:gd name="connsiteY36" fmla="*/ 416719 h 481013"/>
                <a:gd name="connsiteX37" fmla="*/ 97631 w 259556"/>
                <a:gd name="connsiteY37" fmla="*/ 433388 h 481013"/>
                <a:gd name="connsiteX38" fmla="*/ 128587 w 259556"/>
                <a:gd name="connsiteY38" fmla="*/ 481013 h 481013"/>
                <a:gd name="connsiteX39" fmla="*/ 142875 w 259556"/>
                <a:gd name="connsiteY39" fmla="*/ 450056 h 481013"/>
                <a:gd name="connsiteX40" fmla="*/ 150019 w 259556"/>
                <a:gd name="connsiteY40" fmla="*/ 452438 h 481013"/>
                <a:gd name="connsiteX41" fmla="*/ 147637 w 259556"/>
                <a:gd name="connsiteY41" fmla="*/ 423863 h 481013"/>
                <a:gd name="connsiteX42" fmla="*/ 152400 w 259556"/>
                <a:gd name="connsiteY42" fmla="*/ 409575 h 481013"/>
                <a:gd name="connsiteX43" fmla="*/ 178594 w 259556"/>
                <a:gd name="connsiteY43" fmla="*/ 450056 h 481013"/>
                <a:gd name="connsiteX44" fmla="*/ 176212 w 259556"/>
                <a:gd name="connsiteY44" fmla="*/ 411956 h 481013"/>
                <a:gd name="connsiteX45" fmla="*/ 183356 w 259556"/>
                <a:gd name="connsiteY45" fmla="*/ 381000 h 481013"/>
                <a:gd name="connsiteX46" fmla="*/ 192881 w 259556"/>
                <a:gd name="connsiteY46" fmla="*/ 342900 h 481013"/>
                <a:gd name="connsiteX47" fmla="*/ 204787 w 259556"/>
                <a:gd name="connsiteY47" fmla="*/ 392906 h 481013"/>
                <a:gd name="connsiteX48" fmla="*/ 219075 w 259556"/>
                <a:gd name="connsiteY48" fmla="*/ 350044 h 481013"/>
                <a:gd name="connsiteX49" fmla="*/ 240506 w 259556"/>
                <a:gd name="connsiteY49" fmla="*/ 328613 h 481013"/>
                <a:gd name="connsiteX50" fmla="*/ 259556 w 259556"/>
                <a:gd name="connsiteY50" fmla="*/ 314325 h 481013"/>
                <a:gd name="connsiteX51" fmla="*/ 259556 w 259556"/>
                <a:gd name="connsiteY51" fmla="*/ 290513 h 481013"/>
                <a:gd name="connsiteX52" fmla="*/ 242887 w 259556"/>
                <a:gd name="connsiteY52" fmla="*/ 304800 h 481013"/>
                <a:gd name="connsiteX53" fmla="*/ 226219 w 259556"/>
                <a:gd name="connsiteY53" fmla="*/ 271463 h 481013"/>
                <a:gd name="connsiteX54" fmla="*/ 211931 w 259556"/>
                <a:gd name="connsiteY54" fmla="*/ 280988 h 481013"/>
                <a:gd name="connsiteX55" fmla="*/ 211931 w 259556"/>
                <a:gd name="connsiteY55" fmla="*/ 280988 h 481013"/>
                <a:gd name="connsiteX56" fmla="*/ 209550 w 259556"/>
                <a:gd name="connsiteY56" fmla="*/ 223838 h 481013"/>
                <a:gd name="connsiteX57" fmla="*/ 202406 w 259556"/>
                <a:gd name="connsiteY57" fmla="*/ 164306 h 481013"/>
                <a:gd name="connsiteX58" fmla="*/ 138112 w 259556"/>
                <a:gd name="connsiteY58" fmla="*/ 145256 h 481013"/>
                <a:gd name="connsiteX0" fmla="*/ 138112 w 259556"/>
                <a:gd name="connsiteY0" fmla="*/ 145256 h 481013"/>
                <a:gd name="connsiteX1" fmla="*/ 97631 w 259556"/>
                <a:gd name="connsiteY1" fmla="*/ 35719 h 481013"/>
                <a:gd name="connsiteX2" fmla="*/ 61912 w 259556"/>
                <a:gd name="connsiteY2" fmla="*/ 0 h 481013"/>
                <a:gd name="connsiteX3" fmla="*/ 38100 w 259556"/>
                <a:gd name="connsiteY3" fmla="*/ 19050 h 481013"/>
                <a:gd name="connsiteX4" fmla="*/ 78581 w 259556"/>
                <a:gd name="connsiteY4" fmla="*/ 42863 h 481013"/>
                <a:gd name="connsiteX5" fmla="*/ 73819 w 259556"/>
                <a:gd name="connsiteY5" fmla="*/ 64294 h 481013"/>
                <a:gd name="connsiteX6" fmla="*/ 54769 w 259556"/>
                <a:gd name="connsiteY6" fmla="*/ 57150 h 481013"/>
                <a:gd name="connsiteX7" fmla="*/ 45244 w 259556"/>
                <a:gd name="connsiteY7" fmla="*/ 73819 h 481013"/>
                <a:gd name="connsiteX8" fmla="*/ 21431 w 259556"/>
                <a:gd name="connsiteY8" fmla="*/ 61913 h 481013"/>
                <a:gd name="connsiteX9" fmla="*/ 19050 w 259556"/>
                <a:gd name="connsiteY9" fmla="*/ 85725 h 481013"/>
                <a:gd name="connsiteX10" fmla="*/ 50006 w 259556"/>
                <a:gd name="connsiteY10" fmla="*/ 114300 h 481013"/>
                <a:gd name="connsiteX11" fmla="*/ 64294 w 259556"/>
                <a:gd name="connsiteY11" fmla="*/ 138113 h 481013"/>
                <a:gd name="connsiteX12" fmla="*/ 54769 w 259556"/>
                <a:gd name="connsiteY12" fmla="*/ 147638 h 481013"/>
                <a:gd name="connsiteX13" fmla="*/ 21431 w 259556"/>
                <a:gd name="connsiteY13" fmla="*/ 140494 h 481013"/>
                <a:gd name="connsiteX14" fmla="*/ 0 w 259556"/>
                <a:gd name="connsiteY14" fmla="*/ 152400 h 481013"/>
                <a:gd name="connsiteX15" fmla="*/ 16669 w 259556"/>
                <a:gd name="connsiteY15" fmla="*/ 185738 h 481013"/>
                <a:gd name="connsiteX16" fmla="*/ 52387 w 259556"/>
                <a:gd name="connsiteY16" fmla="*/ 190500 h 481013"/>
                <a:gd name="connsiteX17" fmla="*/ 45244 w 259556"/>
                <a:gd name="connsiteY17" fmla="*/ 211931 h 481013"/>
                <a:gd name="connsiteX18" fmla="*/ 21431 w 259556"/>
                <a:gd name="connsiteY18" fmla="*/ 233363 h 481013"/>
                <a:gd name="connsiteX19" fmla="*/ 21431 w 259556"/>
                <a:gd name="connsiteY19" fmla="*/ 233363 h 481013"/>
                <a:gd name="connsiteX20" fmla="*/ 38100 w 259556"/>
                <a:gd name="connsiteY20" fmla="*/ 269081 h 481013"/>
                <a:gd name="connsiteX21" fmla="*/ 66675 w 259556"/>
                <a:gd name="connsiteY21" fmla="*/ 266700 h 481013"/>
                <a:gd name="connsiteX22" fmla="*/ 50006 w 259556"/>
                <a:gd name="connsiteY22" fmla="*/ 283369 h 481013"/>
                <a:gd name="connsiteX23" fmla="*/ 28575 w 259556"/>
                <a:gd name="connsiteY23" fmla="*/ 295275 h 481013"/>
                <a:gd name="connsiteX24" fmla="*/ 42862 w 259556"/>
                <a:gd name="connsiteY24" fmla="*/ 307181 h 481013"/>
                <a:gd name="connsiteX25" fmla="*/ 61912 w 259556"/>
                <a:gd name="connsiteY25" fmla="*/ 304800 h 481013"/>
                <a:gd name="connsiteX26" fmla="*/ 71437 w 259556"/>
                <a:gd name="connsiteY26" fmla="*/ 319088 h 481013"/>
                <a:gd name="connsiteX27" fmla="*/ 85725 w 259556"/>
                <a:gd name="connsiteY27" fmla="*/ 304800 h 481013"/>
                <a:gd name="connsiteX28" fmla="*/ 123825 w 259556"/>
                <a:gd name="connsiteY28" fmla="*/ 307181 h 481013"/>
                <a:gd name="connsiteX29" fmla="*/ 104775 w 259556"/>
                <a:gd name="connsiteY29" fmla="*/ 326231 h 481013"/>
                <a:gd name="connsiteX30" fmla="*/ 147637 w 259556"/>
                <a:gd name="connsiteY30" fmla="*/ 323850 h 481013"/>
                <a:gd name="connsiteX31" fmla="*/ 140494 w 259556"/>
                <a:gd name="connsiteY31" fmla="*/ 340519 h 481013"/>
                <a:gd name="connsiteX32" fmla="*/ 102394 w 259556"/>
                <a:gd name="connsiteY32" fmla="*/ 347663 h 481013"/>
                <a:gd name="connsiteX33" fmla="*/ 69056 w 259556"/>
                <a:gd name="connsiteY33" fmla="*/ 364331 h 481013"/>
                <a:gd name="connsiteX34" fmla="*/ 90487 w 259556"/>
                <a:gd name="connsiteY34" fmla="*/ 383381 h 481013"/>
                <a:gd name="connsiteX35" fmla="*/ 83344 w 259556"/>
                <a:gd name="connsiteY35" fmla="*/ 402431 h 481013"/>
                <a:gd name="connsiteX36" fmla="*/ 100012 w 259556"/>
                <a:gd name="connsiteY36" fmla="*/ 416719 h 481013"/>
                <a:gd name="connsiteX37" fmla="*/ 97631 w 259556"/>
                <a:gd name="connsiteY37" fmla="*/ 433388 h 481013"/>
                <a:gd name="connsiteX38" fmla="*/ 128587 w 259556"/>
                <a:gd name="connsiteY38" fmla="*/ 481013 h 481013"/>
                <a:gd name="connsiteX39" fmla="*/ 142875 w 259556"/>
                <a:gd name="connsiteY39" fmla="*/ 450056 h 481013"/>
                <a:gd name="connsiteX40" fmla="*/ 150019 w 259556"/>
                <a:gd name="connsiteY40" fmla="*/ 452438 h 481013"/>
                <a:gd name="connsiteX41" fmla="*/ 147637 w 259556"/>
                <a:gd name="connsiteY41" fmla="*/ 423863 h 481013"/>
                <a:gd name="connsiteX42" fmla="*/ 152400 w 259556"/>
                <a:gd name="connsiteY42" fmla="*/ 409575 h 481013"/>
                <a:gd name="connsiteX43" fmla="*/ 178594 w 259556"/>
                <a:gd name="connsiteY43" fmla="*/ 450056 h 481013"/>
                <a:gd name="connsiteX44" fmla="*/ 176212 w 259556"/>
                <a:gd name="connsiteY44" fmla="*/ 411956 h 481013"/>
                <a:gd name="connsiteX45" fmla="*/ 183356 w 259556"/>
                <a:gd name="connsiteY45" fmla="*/ 381000 h 481013"/>
                <a:gd name="connsiteX46" fmla="*/ 192881 w 259556"/>
                <a:gd name="connsiteY46" fmla="*/ 342900 h 481013"/>
                <a:gd name="connsiteX47" fmla="*/ 204787 w 259556"/>
                <a:gd name="connsiteY47" fmla="*/ 392906 h 481013"/>
                <a:gd name="connsiteX48" fmla="*/ 219075 w 259556"/>
                <a:gd name="connsiteY48" fmla="*/ 350044 h 481013"/>
                <a:gd name="connsiteX49" fmla="*/ 240506 w 259556"/>
                <a:gd name="connsiteY49" fmla="*/ 328613 h 481013"/>
                <a:gd name="connsiteX50" fmla="*/ 259556 w 259556"/>
                <a:gd name="connsiteY50" fmla="*/ 314325 h 481013"/>
                <a:gd name="connsiteX51" fmla="*/ 259556 w 259556"/>
                <a:gd name="connsiteY51" fmla="*/ 290513 h 481013"/>
                <a:gd name="connsiteX52" fmla="*/ 242887 w 259556"/>
                <a:gd name="connsiteY52" fmla="*/ 304800 h 481013"/>
                <a:gd name="connsiteX53" fmla="*/ 226219 w 259556"/>
                <a:gd name="connsiteY53" fmla="*/ 271463 h 481013"/>
                <a:gd name="connsiteX54" fmla="*/ 211931 w 259556"/>
                <a:gd name="connsiteY54" fmla="*/ 280988 h 481013"/>
                <a:gd name="connsiteX55" fmla="*/ 211931 w 259556"/>
                <a:gd name="connsiteY55" fmla="*/ 280988 h 481013"/>
                <a:gd name="connsiteX56" fmla="*/ 209550 w 259556"/>
                <a:gd name="connsiteY56" fmla="*/ 223838 h 481013"/>
                <a:gd name="connsiteX57" fmla="*/ 202406 w 259556"/>
                <a:gd name="connsiteY57" fmla="*/ 164306 h 481013"/>
                <a:gd name="connsiteX58" fmla="*/ 169069 w 259556"/>
                <a:gd name="connsiteY58" fmla="*/ 152400 h 481013"/>
                <a:gd name="connsiteX59" fmla="*/ 138112 w 259556"/>
                <a:gd name="connsiteY59" fmla="*/ 145256 h 481013"/>
                <a:gd name="connsiteX0" fmla="*/ 138112 w 259556"/>
                <a:gd name="connsiteY0" fmla="*/ 145256 h 481013"/>
                <a:gd name="connsiteX1" fmla="*/ 97631 w 259556"/>
                <a:gd name="connsiteY1" fmla="*/ 35719 h 481013"/>
                <a:gd name="connsiteX2" fmla="*/ 61912 w 259556"/>
                <a:gd name="connsiteY2" fmla="*/ 0 h 481013"/>
                <a:gd name="connsiteX3" fmla="*/ 38100 w 259556"/>
                <a:gd name="connsiteY3" fmla="*/ 19050 h 481013"/>
                <a:gd name="connsiteX4" fmla="*/ 78581 w 259556"/>
                <a:gd name="connsiteY4" fmla="*/ 42863 h 481013"/>
                <a:gd name="connsiteX5" fmla="*/ 73819 w 259556"/>
                <a:gd name="connsiteY5" fmla="*/ 64294 h 481013"/>
                <a:gd name="connsiteX6" fmla="*/ 54769 w 259556"/>
                <a:gd name="connsiteY6" fmla="*/ 57150 h 481013"/>
                <a:gd name="connsiteX7" fmla="*/ 45244 w 259556"/>
                <a:gd name="connsiteY7" fmla="*/ 73819 h 481013"/>
                <a:gd name="connsiteX8" fmla="*/ 21431 w 259556"/>
                <a:gd name="connsiteY8" fmla="*/ 61913 h 481013"/>
                <a:gd name="connsiteX9" fmla="*/ 19050 w 259556"/>
                <a:gd name="connsiteY9" fmla="*/ 85725 h 481013"/>
                <a:gd name="connsiteX10" fmla="*/ 50006 w 259556"/>
                <a:gd name="connsiteY10" fmla="*/ 114300 h 481013"/>
                <a:gd name="connsiteX11" fmla="*/ 64294 w 259556"/>
                <a:gd name="connsiteY11" fmla="*/ 138113 h 481013"/>
                <a:gd name="connsiteX12" fmla="*/ 54769 w 259556"/>
                <a:gd name="connsiteY12" fmla="*/ 147638 h 481013"/>
                <a:gd name="connsiteX13" fmla="*/ 21431 w 259556"/>
                <a:gd name="connsiteY13" fmla="*/ 140494 h 481013"/>
                <a:gd name="connsiteX14" fmla="*/ 0 w 259556"/>
                <a:gd name="connsiteY14" fmla="*/ 152400 h 481013"/>
                <a:gd name="connsiteX15" fmla="*/ 16669 w 259556"/>
                <a:gd name="connsiteY15" fmla="*/ 185738 h 481013"/>
                <a:gd name="connsiteX16" fmla="*/ 52387 w 259556"/>
                <a:gd name="connsiteY16" fmla="*/ 190500 h 481013"/>
                <a:gd name="connsiteX17" fmla="*/ 45244 w 259556"/>
                <a:gd name="connsiteY17" fmla="*/ 211931 h 481013"/>
                <a:gd name="connsiteX18" fmla="*/ 21431 w 259556"/>
                <a:gd name="connsiteY18" fmla="*/ 233363 h 481013"/>
                <a:gd name="connsiteX19" fmla="*/ 21431 w 259556"/>
                <a:gd name="connsiteY19" fmla="*/ 233363 h 481013"/>
                <a:gd name="connsiteX20" fmla="*/ 38100 w 259556"/>
                <a:gd name="connsiteY20" fmla="*/ 269081 h 481013"/>
                <a:gd name="connsiteX21" fmla="*/ 66675 w 259556"/>
                <a:gd name="connsiteY21" fmla="*/ 266700 h 481013"/>
                <a:gd name="connsiteX22" fmla="*/ 50006 w 259556"/>
                <a:gd name="connsiteY22" fmla="*/ 283369 h 481013"/>
                <a:gd name="connsiteX23" fmla="*/ 28575 w 259556"/>
                <a:gd name="connsiteY23" fmla="*/ 295275 h 481013"/>
                <a:gd name="connsiteX24" fmla="*/ 42862 w 259556"/>
                <a:gd name="connsiteY24" fmla="*/ 307181 h 481013"/>
                <a:gd name="connsiteX25" fmla="*/ 61912 w 259556"/>
                <a:gd name="connsiteY25" fmla="*/ 304800 h 481013"/>
                <a:gd name="connsiteX26" fmla="*/ 71437 w 259556"/>
                <a:gd name="connsiteY26" fmla="*/ 319088 h 481013"/>
                <a:gd name="connsiteX27" fmla="*/ 85725 w 259556"/>
                <a:gd name="connsiteY27" fmla="*/ 304800 h 481013"/>
                <a:gd name="connsiteX28" fmla="*/ 123825 w 259556"/>
                <a:gd name="connsiteY28" fmla="*/ 307181 h 481013"/>
                <a:gd name="connsiteX29" fmla="*/ 104775 w 259556"/>
                <a:gd name="connsiteY29" fmla="*/ 326231 h 481013"/>
                <a:gd name="connsiteX30" fmla="*/ 147637 w 259556"/>
                <a:gd name="connsiteY30" fmla="*/ 323850 h 481013"/>
                <a:gd name="connsiteX31" fmla="*/ 140494 w 259556"/>
                <a:gd name="connsiteY31" fmla="*/ 340519 h 481013"/>
                <a:gd name="connsiteX32" fmla="*/ 102394 w 259556"/>
                <a:gd name="connsiteY32" fmla="*/ 347663 h 481013"/>
                <a:gd name="connsiteX33" fmla="*/ 69056 w 259556"/>
                <a:gd name="connsiteY33" fmla="*/ 364331 h 481013"/>
                <a:gd name="connsiteX34" fmla="*/ 90487 w 259556"/>
                <a:gd name="connsiteY34" fmla="*/ 383381 h 481013"/>
                <a:gd name="connsiteX35" fmla="*/ 83344 w 259556"/>
                <a:gd name="connsiteY35" fmla="*/ 402431 h 481013"/>
                <a:gd name="connsiteX36" fmla="*/ 100012 w 259556"/>
                <a:gd name="connsiteY36" fmla="*/ 416719 h 481013"/>
                <a:gd name="connsiteX37" fmla="*/ 97631 w 259556"/>
                <a:gd name="connsiteY37" fmla="*/ 433388 h 481013"/>
                <a:gd name="connsiteX38" fmla="*/ 128587 w 259556"/>
                <a:gd name="connsiteY38" fmla="*/ 481013 h 481013"/>
                <a:gd name="connsiteX39" fmla="*/ 142875 w 259556"/>
                <a:gd name="connsiteY39" fmla="*/ 450056 h 481013"/>
                <a:gd name="connsiteX40" fmla="*/ 150019 w 259556"/>
                <a:gd name="connsiteY40" fmla="*/ 452438 h 481013"/>
                <a:gd name="connsiteX41" fmla="*/ 147637 w 259556"/>
                <a:gd name="connsiteY41" fmla="*/ 423863 h 481013"/>
                <a:gd name="connsiteX42" fmla="*/ 152400 w 259556"/>
                <a:gd name="connsiteY42" fmla="*/ 409575 h 481013"/>
                <a:gd name="connsiteX43" fmla="*/ 178594 w 259556"/>
                <a:gd name="connsiteY43" fmla="*/ 450056 h 481013"/>
                <a:gd name="connsiteX44" fmla="*/ 176212 w 259556"/>
                <a:gd name="connsiteY44" fmla="*/ 411956 h 481013"/>
                <a:gd name="connsiteX45" fmla="*/ 183356 w 259556"/>
                <a:gd name="connsiteY45" fmla="*/ 381000 h 481013"/>
                <a:gd name="connsiteX46" fmla="*/ 192881 w 259556"/>
                <a:gd name="connsiteY46" fmla="*/ 342900 h 481013"/>
                <a:gd name="connsiteX47" fmla="*/ 204787 w 259556"/>
                <a:gd name="connsiteY47" fmla="*/ 392906 h 481013"/>
                <a:gd name="connsiteX48" fmla="*/ 219075 w 259556"/>
                <a:gd name="connsiteY48" fmla="*/ 350044 h 481013"/>
                <a:gd name="connsiteX49" fmla="*/ 240506 w 259556"/>
                <a:gd name="connsiteY49" fmla="*/ 328613 h 481013"/>
                <a:gd name="connsiteX50" fmla="*/ 259556 w 259556"/>
                <a:gd name="connsiteY50" fmla="*/ 314325 h 481013"/>
                <a:gd name="connsiteX51" fmla="*/ 259556 w 259556"/>
                <a:gd name="connsiteY51" fmla="*/ 290513 h 481013"/>
                <a:gd name="connsiteX52" fmla="*/ 242887 w 259556"/>
                <a:gd name="connsiteY52" fmla="*/ 304800 h 481013"/>
                <a:gd name="connsiteX53" fmla="*/ 226219 w 259556"/>
                <a:gd name="connsiteY53" fmla="*/ 271463 h 481013"/>
                <a:gd name="connsiteX54" fmla="*/ 211931 w 259556"/>
                <a:gd name="connsiteY54" fmla="*/ 280988 h 481013"/>
                <a:gd name="connsiteX55" fmla="*/ 211931 w 259556"/>
                <a:gd name="connsiteY55" fmla="*/ 280988 h 481013"/>
                <a:gd name="connsiteX56" fmla="*/ 209550 w 259556"/>
                <a:gd name="connsiteY56" fmla="*/ 223838 h 481013"/>
                <a:gd name="connsiteX57" fmla="*/ 202406 w 259556"/>
                <a:gd name="connsiteY57" fmla="*/ 164306 h 481013"/>
                <a:gd name="connsiteX58" fmla="*/ 173832 w 259556"/>
                <a:gd name="connsiteY58" fmla="*/ 204788 h 481013"/>
                <a:gd name="connsiteX59" fmla="*/ 138112 w 259556"/>
                <a:gd name="connsiteY59" fmla="*/ 145256 h 481013"/>
                <a:gd name="connsiteX0" fmla="*/ 138112 w 259556"/>
                <a:gd name="connsiteY0" fmla="*/ 145256 h 481013"/>
                <a:gd name="connsiteX1" fmla="*/ 152400 w 259556"/>
                <a:gd name="connsiteY1" fmla="*/ 166688 h 481013"/>
                <a:gd name="connsiteX2" fmla="*/ 97631 w 259556"/>
                <a:gd name="connsiteY2" fmla="*/ 35719 h 481013"/>
                <a:gd name="connsiteX3" fmla="*/ 61912 w 259556"/>
                <a:gd name="connsiteY3" fmla="*/ 0 h 481013"/>
                <a:gd name="connsiteX4" fmla="*/ 38100 w 259556"/>
                <a:gd name="connsiteY4" fmla="*/ 19050 h 481013"/>
                <a:gd name="connsiteX5" fmla="*/ 78581 w 259556"/>
                <a:gd name="connsiteY5" fmla="*/ 42863 h 481013"/>
                <a:gd name="connsiteX6" fmla="*/ 73819 w 259556"/>
                <a:gd name="connsiteY6" fmla="*/ 64294 h 481013"/>
                <a:gd name="connsiteX7" fmla="*/ 54769 w 259556"/>
                <a:gd name="connsiteY7" fmla="*/ 57150 h 481013"/>
                <a:gd name="connsiteX8" fmla="*/ 45244 w 259556"/>
                <a:gd name="connsiteY8" fmla="*/ 73819 h 481013"/>
                <a:gd name="connsiteX9" fmla="*/ 21431 w 259556"/>
                <a:gd name="connsiteY9" fmla="*/ 61913 h 481013"/>
                <a:gd name="connsiteX10" fmla="*/ 19050 w 259556"/>
                <a:gd name="connsiteY10" fmla="*/ 85725 h 481013"/>
                <a:gd name="connsiteX11" fmla="*/ 50006 w 259556"/>
                <a:gd name="connsiteY11" fmla="*/ 114300 h 481013"/>
                <a:gd name="connsiteX12" fmla="*/ 64294 w 259556"/>
                <a:gd name="connsiteY12" fmla="*/ 138113 h 481013"/>
                <a:gd name="connsiteX13" fmla="*/ 54769 w 259556"/>
                <a:gd name="connsiteY13" fmla="*/ 147638 h 481013"/>
                <a:gd name="connsiteX14" fmla="*/ 21431 w 259556"/>
                <a:gd name="connsiteY14" fmla="*/ 140494 h 481013"/>
                <a:gd name="connsiteX15" fmla="*/ 0 w 259556"/>
                <a:gd name="connsiteY15" fmla="*/ 152400 h 481013"/>
                <a:gd name="connsiteX16" fmla="*/ 16669 w 259556"/>
                <a:gd name="connsiteY16" fmla="*/ 185738 h 481013"/>
                <a:gd name="connsiteX17" fmla="*/ 52387 w 259556"/>
                <a:gd name="connsiteY17" fmla="*/ 190500 h 481013"/>
                <a:gd name="connsiteX18" fmla="*/ 45244 w 259556"/>
                <a:gd name="connsiteY18" fmla="*/ 211931 h 481013"/>
                <a:gd name="connsiteX19" fmla="*/ 21431 w 259556"/>
                <a:gd name="connsiteY19" fmla="*/ 233363 h 481013"/>
                <a:gd name="connsiteX20" fmla="*/ 21431 w 259556"/>
                <a:gd name="connsiteY20" fmla="*/ 233363 h 481013"/>
                <a:gd name="connsiteX21" fmla="*/ 38100 w 259556"/>
                <a:gd name="connsiteY21" fmla="*/ 269081 h 481013"/>
                <a:gd name="connsiteX22" fmla="*/ 66675 w 259556"/>
                <a:gd name="connsiteY22" fmla="*/ 266700 h 481013"/>
                <a:gd name="connsiteX23" fmla="*/ 50006 w 259556"/>
                <a:gd name="connsiteY23" fmla="*/ 283369 h 481013"/>
                <a:gd name="connsiteX24" fmla="*/ 28575 w 259556"/>
                <a:gd name="connsiteY24" fmla="*/ 295275 h 481013"/>
                <a:gd name="connsiteX25" fmla="*/ 42862 w 259556"/>
                <a:gd name="connsiteY25" fmla="*/ 307181 h 481013"/>
                <a:gd name="connsiteX26" fmla="*/ 61912 w 259556"/>
                <a:gd name="connsiteY26" fmla="*/ 304800 h 481013"/>
                <a:gd name="connsiteX27" fmla="*/ 71437 w 259556"/>
                <a:gd name="connsiteY27" fmla="*/ 319088 h 481013"/>
                <a:gd name="connsiteX28" fmla="*/ 85725 w 259556"/>
                <a:gd name="connsiteY28" fmla="*/ 304800 h 481013"/>
                <a:gd name="connsiteX29" fmla="*/ 123825 w 259556"/>
                <a:gd name="connsiteY29" fmla="*/ 307181 h 481013"/>
                <a:gd name="connsiteX30" fmla="*/ 104775 w 259556"/>
                <a:gd name="connsiteY30" fmla="*/ 326231 h 481013"/>
                <a:gd name="connsiteX31" fmla="*/ 147637 w 259556"/>
                <a:gd name="connsiteY31" fmla="*/ 323850 h 481013"/>
                <a:gd name="connsiteX32" fmla="*/ 140494 w 259556"/>
                <a:gd name="connsiteY32" fmla="*/ 340519 h 481013"/>
                <a:gd name="connsiteX33" fmla="*/ 102394 w 259556"/>
                <a:gd name="connsiteY33" fmla="*/ 347663 h 481013"/>
                <a:gd name="connsiteX34" fmla="*/ 69056 w 259556"/>
                <a:gd name="connsiteY34" fmla="*/ 364331 h 481013"/>
                <a:gd name="connsiteX35" fmla="*/ 90487 w 259556"/>
                <a:gd name="connsiteY35" fmla="*/ 383381 h 481013"/>
                <a:gd name="connsiteX36" fmla="*/ 83344 w 259556"/>
                <a:gd name="connsiteY36" fmla="*/ 402431 h 481013"/>
                <a:gd name="connsiteX37" fmla="*/ 100012 w 259556"/>
                <a:gd name="connsiteY37" fmla="*/ 416719 h 481013"/>
                <a:gd name="connsiteX38" fmla="*/ 97631 w 259556"/>
                <a:gd name="connsiteY38" fmla="*/ 433388 h 481013"/>
                <a:gd name="connsiteX39" fmla="*/ 128587 w 259556"/>
                <a:gd name="connsiteY39" fmla="*/ 481013 h 481013"/>
                <a:gd name="connsiteX40" fmla="*/ 142875 w 259556"/>
                <a:gd name="connsiteY40" fmla="*/ 450056 h 481013"/>
                <a:gd name="connsiteX41" fmla="*/ 150019 w 259556"/>
                <a:gd name="connsiteY41" fmla="*/ 452438 h 481013"/>
                <a:gd name="connsiteX42" fmla="*/ 147637 w 259556"/>
                <a:gd name="connsiteY42" fmla="*/ 423863 h 481013"/>
                <a:gd name="connsiteX43" fmla="*/ 152400 w 259556"/>
                <a:gd name="connsiteY43" fmla="*/ 409575 h 481013"/>
                <a:gd name="connsiteX44" fmla="*/ 178594 w 259556"/>
                <a:gd name="connsiteY44" fmla="*/ 450056 h 481013"/>
                <a:gd name="connsiteX45" fmla="*/ 176212 w 259556"/>
                <a:gd name="connsiteY45" fmla="*/ 411956 h 481013"/>
                <a:gd name="connsiteX46" fmla="*/ 183356 w 259556"/>
                <a:gd name="connsiteY46" fmla="*/ 381000 h 481013"/>
                <a:gd name="connsiteX47" fmla="*/ 192881 w 259556"/>
                <a:gd name="connsiteY47" fmla="*/ 342900 h 481013"/>
                <a:gd name="connsiteX48" fmla="*/ 204787 w 259556"/>
                <a:gd name="connsiteY48" fmla="*/ 392906 h 481013"/>
                <a:gd name="connsiteX49" fmla="*/ 219075 w 259556"/>
                <a:gd name="connsiteY49" fmla="*/ 350044 h 481013"/>
                <a:gd name="connsiteX50" fmla="*/ 240506 w 259556"/>
                <a:gd name="connsiteY50" fmla="*/ 328613 h 481013"/>
                <a:gd name="connsiteX51" fmla="*/ 259556 w 259556"/>
                <a:gd name="connsiteY51" fmla="*/ 314325 h 481013"/>
                <a:gd name="connsiteX52" fmla="*/ 259556 w 259556"/>
                <a:gd name="connsiteY52" fmla="*/ 290513 h 481013"/>
                <a:gd name="connsiteX53" fmla="*/ 242887 w 259556"/>
                <a:gd name="connsiteY53" fmla="*/ 304800 h 481013"/>
                <a:gd name="connsiteX54" fmla="*/ 226219 w 259556"/>
                <a:gd name="connsiteY54" fmla="*/ 271463 h 481013"/>
                <a:gd name="connsiteX55" fmla="*/ 211931 w 259556"/>
                <a:gd name="connsiteY55" fmla="*/ 280988 h 481013"/>
                <a:gd name="connsiteX56" fmla="*/ 211931 w 259556"/>
                <a:gd name="connsiteY56" fmla="*/ 280988 h 481013"/>
                <a:gd name="connsiteX57" fmla="*/ 209550 w 259556"/>
                <a:gd name="connsiteY57" fmla="*/ 223838 h 481013"/>
                <a:gd name="connsiteX58" fmla="*/ 202406 w 259556"/>
                <a:gd name="connsiteY58" fmla="*/ 164306 h 481013"/>
                <a:gd name="connsiteX59" fmla="*/ 173832 w 259556"/>
                <a:gd name="connsiteY59" fmla="*/ 204788 h 481013"/>
                <a:gd name="connsiteX60" fmla="*/ 138112 w 259556"/>
                <a:gd name="connsiteY60" fmla="*/ 145256 h 481013"/>
                <a:gd name="connsiteX0" fmla="*/ 138112 w 259556"/>
                <a:gd name="connsiteY0" fmla="*/ 145256 h 481013"/>
                <a:gd name="connsiteX1" fmla="*/ 166687 w 259556"/>
                <a:gd name="connsiteY1" fmla="*/ 157163 h 481013"/>
                <a:gd name="connsiteX2" fmla="*/ 97631 w 259556"/>
                <a:gd name="connsiteY2" fmla="*/ 35719 h 481013"/>
                <a:gd name="connsiteX3" fmla="*/ 61912 w 259556"/>
                <a:gd name="connsiteY3" fmla="*/ 0 h 481013"/>
                <a:gd name="connsiteX4" fmla="*/ 38100 w 259556"/>
                <a:gd name="connsiteY4" fmla="*/ 19050 h 481013"/>
                <a:gd name="connsiteX5" fmla="*/ 78581 w 259556"/>
                <a:gd name="connsiteY5" fmla="*/ 42863 h 481013"/>
                <a:gd name="connsiteX6" fmla="*/ 73819 w 259556"/>
                <a:gd name="connsiteY6" fmla="*/ 64294 h 481013"/>
                <a:gd name="connsiteX7" fmla="*/ 54769 w 259556"/>
                <a:gd name="connsiteY7" fmla="*/ 57150 h 481013"/>
                <a:gd name="connsiteX8" fmla="*/ 45244 w 259556"/>
                <a:gd name="connsiteY8" fmla="*/ 73819 h 481013"/>
                <a:gd name="connsiteX9" fmla="*/ 21431 w 259556"/>
                <a:gd name="connsiteY9" fmla="*/ 61913 h 481013"/>
                <a:gd name="connsiteX10" fmla="*/ 19050 w 259556"/>
                <a:gd name="connsiteY10" fmla="*/ 85725 h 481013"/>
                <a:gd name="connsiteX11" fmla="*/ 50006 w 259556"/>
                <a:gd name="connsiteY11" fmla="*/ 114300 h 481013"/>
                <a:gd name="connsiteX12" fmla="*/ 64294 w 259556"/>
                <a:gd name="connsiteY12" fmla="*/ 138113 h 481013"/>
                <a:gd name="connsiteX13" fmla="*/ 54769 w 259556"/>
                <a:gd name="connsiteY13" fmla="*/ 147638 h 481013"/>
                <a:gd name="connsiteX14" fmla="*/ 21431 w 259556"/>
                <a:gd name="connsiteY14" fmla="*/ 140494 h 481013"/>
                <a:gd name="connsiteX15" fmla="*/ 0 w 259556"/>
                <a:gd name="connsiteY15" fmla="*/ 152400 h 481013"/>
                <a:gd name="connsiteX16" fmla="*/ 16669 w 259556"/>
                <a:gd name="connsiteY16" fmla="*/ 185738 h 481013"/>
                <a:gd name="connsiteX17" fmla="*/ 52387 w 259556"/>
                <a:gd name="connsiteY17" fmla="*/ 190500 h 481013"/>
                <a:gd name="connsiteX18" fmla="*/ 45244 w 259556"/>
                <a:gd name="connsiteY18" fmla="*/ 211931 h 481013"/>
                <a:gd name="connsiteX19" fmla="*/ 21431 w 259556"/>
                <a:gd name="connsiteY19" fmla="*/ 233363 h 481013"/>
                <a:gd name="connsiteX20" fmla="*/ 21431 w 259556"/>
                <a:gd name="connsiteY20" fmla="*/ 233363 h 481013"/>
                <a:gd name="connsiteX21" fmla="*/ 38100 w 259556"/>
                <a:gd name="connsiteY21" fmla="*/ 269081 h 481013"/>
                <a:gd name="connsiteX22" fmla="*/ 66675 w 259556"/>
                <a:gd name="connsiteY22" fmla="*/ 266700 h 481013"/>
                <a:gd name="connsiteX23" fmla="*/ 50006 w 259556"/>
                <a:gd name="connsiteY23" fmla="*/ 283369 h 481013"/>
                <a:gd name="connsiteX24" fmla="*/ 28575 w 259556"/>
                <a:gd name="connsiteY24" fmla="*/ 295275 h 481013"/>
                <a:gd name="connsiteX25" fmla="*/ 42862 w 259556"/>
                <a:gd name="connsiteY25" fmla="*/ 307181 h 481013"/>
                <a:gd name="connsiteX26" fmla="*/ 61912 w 259556"/>
                <a:gd name="connsiteY26" fmla="*/ 304800 h 481013"/>
                <a:gd name="connsiteX27" fmla="*/ 71437 w 259556"/>
                <a:gd name="connsiteY27" fmla="*/ 319088 h 481013"/>
                <a:gd name="connsiteX28" fmla="*/ 85725 w 259556"/>
                <a:gd name="connsiteY28" fmla="*/ 304800 h 481013"/>
                <a:gd name="connsiteX29" fmla="*/ 123825 w 259556"/>
                <a:gd name="connsiteY29" fmla="*/ 307181 h 481013"/>
                <a:gd name="connsiteX30" fmla="*/ 104775 w 259556"/>
                <a:gd name="connsiteY30" fmla="*/ 326231 h 481013"/>
                <a:gd name="connsiteX31" fmla="*/ 147637 w 259556"/>
                <a:gd name="connsiteY31" fmla="*/ 323850 h 481013"/>
                <a:gd name="connsiteX32" fmla="*/ 140494 w 259556"/>
                <a:gd name="connsiteY32" fmla="*/ 340519 h 481013"/>
                <a:gd name="connsiteX33" fmla="*/ 102394 w 259556"/>
                <a:gd name="connsiteY33" fmla="*/ 347663 h 481013"/>
                <a:gd name="connsiteX34" fmla="*/ 69056 w 259556"/>
                <a:gd name="connsiteY34" fmla="*/ 364331 h 481013"/>
                <a:gd name="connsiteX35" fmla="*/ 90487 w 259556"/>
                <a:gd name="connsiteY35" fmla="*/ 383381 h 481013"/>
                <a:gd name="connsiteX36" fmla="*/ 83344 w 259556"/>
                <a:gd name="connsiteY36" fmla="*/ 402431 h 481013"/>
                <a:gd name="connsiteX37" fmla="*/ 100012 w 259556"/>
                <a:gd name="connsiteY37" fmla="*/ 416719 h 481013"/>
                <a:gd name="connsiteX38" fmla="*/ 97631 w 259556"/>
                <a:gd name="connsiteY38" fmla="*/ 433388 h 481013"/>
                <a:gd name="connsiteX39" fmla="*/ 128587 w 259556"/>
                <a:gd name="connsiteY39" fmla="*/ 481013 h 481013"/>
                <a:gd name="connsiteX40" fmla="*/ 142875 w 259556"/>
                <a:gd name="connsiteY40" fmla="*/ 450056 h 481013"/>
                <a:gd name="connsiteX41" fmla="*/ 150019 w 259556"/>
                <a:gd name="connsiteY41" fmla="*/ 452438 h 481013"/>
                <a:gd name="connsiteX42" fmla="*/ 147637 w 259556"/>
                <a:gd name="connsiteY42" fmla="*/ 423863 h 481013"/>
                <a:gd name="connsiteX43" fmla="*/ 152400 w 259556"/>
                <a:gd name="connsiteY43" fmla="*/ 409575 h 481013"/>
                <a:gd name="connsiteX44" fmla="*/ 178594 w 259556"/>
                <a:gd name="connsiteY44" fmla="*/ 450056 h 481013"/>
                <a:gd name="connsiteX45" fmla="*/ 176212 w 259556"/>
                <a:gd name="connsiteY45" fmla="*/ 411956 h 481013"/>
                <a:gd name="connsiteX46" fmla="*/ 183356 w 259556"/>
                <a:gd name="connsiteY46" fmla="*/ 381000 h 481013"/>
                <a:gd name="connsiteX47" fmla="*/ 192881 w 259556"/>
                <a:gd name="connsiteY47" fmla="*/ 342900 h 481013"/>
                <a:gd name="connsiteX48" fmla="*/ 204787 w 259556"/>
                <a:gd name="connsiteY48" fmla="*/ 392906 h 481013"/>
                <a:gd name="connsiteX49" fmla="*/ 219075 w 259556"/>
                <a:gd name="connsiteY49" fmla="*/ 350044 h 481013"/>
                <a:gd name="connsiteX50" fmla="*/ 240506 w 259556"/>
                <a:gd name="connsiteY50" fmla="*/ 328613 h 481013"/>
                <a:gd name="connsiteX51" fmla="*/ 259556 w 259556"/>
                <a:gd name="connsiteY51" fmla="*/ 314325 h 481013"/>
                <a:gd name="connsiteX52" fmla="*/ 259556 w 259556"/>
                <a:gd name="connsiteY52" fmla="*/ 290513 h 481013"/>
                <a:gd name="connsiteX53" fmla="*/ 242887 w 259556"/>
                <a:gd name="connsiteY53" fmla="*/ 304800 h 481013"/>
                <a:gd name="connsiteX54" fmla="*/ 226219 w 259556"/>
                <a:gd name="connsiteY54" fmla="*/ 271463 h 481013"/>
                <a:gd name="connsiteX55" fmla="*/ 211931 w 259556"/>
                <a:gd name="connsiteY55" fmla="*/ 280988 h 481013"/>
                <a:gd name="connsiteX56" fmla="*/ 211931 w 259556"/>
                <a:gd name="connsiteY56" fmla="*/ 280988 h 481013"/>
                <a:gd name="connsiteX57" fmla="*/ 209550 w 259556"/>
                <a:gd name="connsiteY57" fmla="*/ 223838 h 481013"/>
                <a:gd name="connsiteX58" fmla="*/ 202406 w 259556"/>
                <a:gd name="connsiteY58" fmla="*/ 164306 h 481013"/>
                <a:gd name="connsiteX59" fmla="*/ 173832 w 259556"/>
                <a:gd name="connsiteY59" fmla="*/ 204788 h 481013"/>
                <a:gd name="connsiteX60" fmla="*/ 138112 w 259556"/>
                <a:gd name="connsiteY60" fmla="*/ 145256 h 481013"/>
                <a:gd name="connsiteX0" fmla="*/ 138112 w 259556"/>
                <a:gd name="connsiteY0" fmla="*/ 145256 h 481013"/>
                <a:gd name="connsiteX1" fmla="*/ 166687 w 259556"/>
                <a:gd name="connsiteY1" fmla="*/ 157163 h 481013"/>
                <a:gd name="connsiteX2" fmla="*/ 119062 w 259556"/>
                <a:gd name="connsiteY2" fmla="*/ 809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38112 w 259556"/>
                <a:gd name="connsiteY61" fmla="*/ 145256 h 481013"/>
                <a:gd name="connsiteX0" fmla="*/ 138112 w 259556"/>
                <a:gd name="connsiteY0" fmla="*/ 145256 h 481013"/>
                <a:gd name="connsiteX1" fmla="*/ 152399 w 259556"/>
                <a:gd name="connsiteY1" fmla="*/ 133351 h 481013"/>
                <a:gd name="connsiteX2" fmla="*/ 119062 w 259556"/>
                <a:gd name="connsiteY2" fmla="*/ 809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38112 w 259556"/>
                <a:gd name="connsiteY61" fmla="*/ 145256 h 481013"/>
                <a:gd name="connsiteX0" fmla="*/ 157162 w 259556"/>
                <a:gd name="connsiteY0" fmla="*/ 150019 h 481013"/>
                <a:gd name="connsiteX1" fmla="*/ 152399 w 259556"/>
                <a:gd name="connsiteY1" fmla="*/ 133351 h 481013"/>
                <a:gd name="connsiteX2" fmla="*/ 119062 w 259556"/>
                <a:gd name="connsiteY2" fmla="*/ 809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57162 w 259556"/>
                <a:gd name="connsiteY61" fmla="*/ 150019 h 481013"/>
                <a:gd name="connsiteX0" fmla="*/ 157162 w 259556"/>
                <a:gd name="connsiteY0" fmla="*/ 150019 h 481013"/>
                <a:gd name="connsiteX1" fmla="*/ 152399 w 259556"/>
                <a:gd name="connsiteY1" fmla="*/ 133351 h 481013"/>
                <a:gd name="connsiteX2" fmla="*/ 111918 w 259556"/>
                <a:gd name="connsiteY2" fmla="*/ 97631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57162 w 259556"/>
                <a:gd name="connsiteY61" fmla="*/ 150019 h 481013"/>
                <a:gd name="connsiteX0" fmla="*/ 157162 w 259556"/>
                <a:gd name="connsiteY0" fmla="*/ 150019 h 481013"/>
                <a:gd name="connsiteX1" fmla="*/ 152399 w 259556"/>
                <a:gd name="connsiteY1" fmla="*/ 133351 h 481013"/>
                <a:gd name="connsiteX2" fmla="*/ 107155 w 259556"/>
                <a:gd name="connsiteY2" fmla="*/ 1190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57162 w 259556"/>
                <a:gd name="connsiteY61" fmla="*/ 150019 h 4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59556" h="481013">
                  <a:moveTo>
                    <a:pt x="157162" y="150019"/>
                  </a:moveTo>
                  <a:lnTo>
                    <a:pt x="152399" y="133351"/>
                  </a:lnTo>
                  <a:lnTo>
                    <a:pt x="107155" y="119063"/>
                  </a:lnTo>
                  <a:lnTo>
                    <a:pt x="97631" y="35719"/>
                  </a:lnTo>
                  <a:lnTo>
                    <a:pt x="61912" y="0"/>
                  </a:lnTo>
                  <a:lnTo>
                    <a:pt x="38100" y="19050"/>
                  </a:lnTo>
                  <a:lnTo>
                    <a:pt x="78581" y="42863"/>
                  </a:lnTo>
                  <a:lnTo>
                    <a:pt x="73819" y="64294"/>
                  </a:lnTo>
                  <a:lnTo>
                    <a:pt x="54769" y="57150"/>
                  </a:lnTo>
                  <a:lnTo>
                    <a:pt x="45244" y="73819"/>
                  </a:lnTo>
                  <a:lnTo>
                    <a:pt x="21431" y="61913"/>
                  </a:lnTo>
                  <a:lnTo>
                    <a:pt x="19050" y="85725"/>
                  </a:lnTo>
                  <a:lnTo>
                    <a:pt x="50006" y="114300"/>
                  </a:lnTo>
                  <a:lnTo>
                    <a:pt x="64294" y="138113"/>
                  </a:lnTo>
                  <a:lnTo>
                    <a:pt x="54769" y="147638"/>
                  </a:lnTo>
                  <a:lnTo>
                    <a:pt x="21431" y="140494"/>
                  </a:lnTo>
                  <a:lnTo>
                    <a:pt x="0" y="152400"/>
                  </a:lnTo>
                  <a:lnTo>
                    <a:pt x="16669" y="185738"/>
                  </a:lnTo>
                  <a:lnTo>
                    <a:pt x="52387" y="190500"/>
                  </a:lnTo>
                  <a:lnTo>
                    <a:pt x="45244" y="211931"/>
                  </a:lnTo>
                  <a:lnTo>
                    <a:pt x="21431" y="233363"/>
                  </a:lnTo>
                  <a:lnTo>
                    <a:pt x="21431" y="233363"/>
                  </a:lnTo>
                  <a:lnTo>
                    <a:pt x="38100" y="269081"/>
                  </a:lnTo>
                  <a:lnTo>
                    <a:pt x="66675" y="266700"/>
                  </a:lnTo>
                  <a:lnTo>
                    <a:pt x="50006" y="283369"/>
                  </a:lnTo>
                  <a:lnTo>
                    <a:pt x="28575" y="295275"/>
                  </a:lnTo>
                  <a:lnTo>
                    <a:pt x="42862" y="307181"/>
                  </a:lnTo>
                  <a:lnTo>
                    <a:pt x="61912" y="304800"/>
                  </a:lnTo>
                  <a:lnTo>
                    <a:pt x="71437" y="319088"/>
                  </a:lnTo>
                  <a:lnTo>
                    <a:pt x="85725" y="304800"/>
                  </a:lnTo>
                  <a:lnTo>
                    <a:pt x="123825" y="307181"/>
                  </a:lnTo>
                  <a:lnTo>
                    <a:pt x="104775" y="326231"/>
                  </a:lnTo>
                  <a:lnTo>
                    <a:pt x="147637" y="323850"/>
                  </a:lnTo>
                  <a:lnTo>
                    <a:pt x="140494" y="340519"/>
                  </a:lnTo>
                  <a:lnTo>
                    <a:pt x="102394" y="347663"/>
                  </a:lnTo>
                  <a:lnTo>
                    <a:pt x="69056" y="364331"/>
                  </a:lnTo>
                  <a:lnTo>
                    <a:pt x="90487" y="383381"/>
                  </a:lnTo>
                  <a:lnTo>
                    <a:pt x="83344" y="402431"/>
                  </a:lnTo>
                  <a:lnTo>
                    <a:pt x="100012" y="416719"/>
                  </a:lnTo>
                  <a:lnTo>
                    <a:pt x="97631" y="433388"/>
                  </a:lnTo>
                  <a:lnTo>
                    <a:pt x="128587" y="481013"/>
                  </a:lnTo>
                  <a:lnTo>
                    <a:pt x="142875" y="450056"/>
                  </a:lnTo>
                  <a:lnTo>
                    <a:pt x="150019" y="452438"/>
                  </a:lnTo>
                  <a:lnTo>
                    <a:pt x="147637" y="423863"/>
                  </a:lnTo>
                  <a:lnTo>
                    <a:pt x="152400" y="409575"/>
                  </a:lnTo>
                  <a:lnTo>
                    <a:pt x="178594" y="450056"/>
                  </a:lnTo>
                  <a:lnTo>
                    <a:pt x="176212" y="411956"/>
                  </a:lnTo>
                  <a:lnTo>
                    <a:pt x="183356" y="381000"/>
                  </a:lnTo>
                  <a:lnTo>
                    <a:pt x="192881" y="342900"/>
                  </a:lnTo>
                  <a:lnTo>
                    <a:pt x="204787" y="392906"/>
                  </a:lnTo>
                  <a:lnTo>
                    <a:pt x="219075" y="350044"/>
                  </a:lnTo>
                  <a:lnTo>
                    <a:pt x="240506" y="328613"/>
                  </a:lnTo>
                  <a:lnTo>
                    <a:pt x="259556" y="314325"/>
                  </a:lnTo>
                  <a:lnTo>
                    <a:pt x="259556" y="290513"/>
                  </a:lnTo>
                  <a:lnTo>
                    <a:pt x="242887" y="304800"/>
                  </a:lnTo>
                  <a:lnTo>
                    <a:pt x="226219" y="271463"/>
                  </a:lnTo>
                  <a:lnTo>
                    <a:pt x="211931" y="280988"/>
                  </a:lnTo>
                  <a:lnTo>
                    <a:pt x="211931" y="280988"/>
                  </a:lnTo>
                  <a:cubicBezTo>
                    <a:pt x="211137" y="261938"/>
                    <a:pt x="210344" y="242888"/>
                    <a:pt x="209550" y="223838"/>
                  </a:cubicBezTo>
                  <a:lnTo>
                    <a:pt x="202406" y="164306"/>
                  </a:lnTo>
                  <a:lnTo>
                    <a:pt x="173832" y="204788"/>
                  </a:lnTo>
                  <a:lnTo>
                    <a:pt x="157162" y="150019"/>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6" name="Freeform: Shape 1051">
              <a:extLst>
                <a:ext uri="{FF2B5EF4-FFF2-40B4-BE49-F238E27FC236}">
                  <a16:creationId xmlns:a16="http://schemas.microsoft.com/office/drawing/2014/main" id="{6BC0E4F9-79BA-A1BE-6789-BED5769A130F}"/>
                </a:ext>
              </a:extLst>
            </p:cNvPr>
            <p:cNvSpPr/>
            <p:nvPr/>
          </p:nvSpPr>
          <p:spPr bwMode="auto">
            <a:xfrm>
              <a:off x="1883569" y="1621631"/>
              <a:ext cx="421481" cy="259557"/>
            </a:xfrm>
            <a:custGeom>
              <a:avLst/>
              <a:gdLst>
                <a:gd name="connsiteX0" fmla="*/ 366712 w 421481"/>
                <a:gd name="connsiteY0" fmla="*/ 257175 h 259557"/>
                <a:gd name="connsiteX1" fmla="*/ 395287 w 421481"/>
                <a:gd name="connsiteY1" fmla="*/ 204788 h 259557"/>
                <a:gd name="connsiteX2" fmla="*/ 421481 w 421481"/>
                <a:gd name="connsiteY2" fmla="*/ 183357 h 259557"/>
                <a:gd name="connsiteX3" fmla="*/ 404812 w 421481"/>
                <a:gd name="connsiteY3" fmla="*/ 157163 h 259557"/>
                <a:gd name="connsiteX4" fmla="*/ 373856 w 421481"/>
                <a:gd name="connsiteY4" fmla="*/ 126207 h 259557"/>
                <a:gd name="connsiteX5" fmla="*/ 354806 w 421481"/>
                <a:gd name="connsiteY5" fmla="*/ 145257 h 259557"/>
                <a:gd name="connsiteX6" fmla="*/ 335756 w 421481"/>
                <a:gd name="connsiteY6" fmla="*/ 135732 h 259557"/>
                <a:gd name="connsiteX7" fmla="*/ 311944 w 421481"/>
                <a:gd name="connsiteY7" fmla="*/ 147638 h 259557"/>
                <a:gd name="connsiteX8" fmla="*/ 290512 w 421481"/>
                <a:gd name="connsiteY8" fmla="*/ 159544 h 259557"/>
                <a:gd name="connsiteX9" fmla="*/ 278606 w 421481"/>
                <a:gd name="connsiteY9" fmla="*/ 178594 h 259557"/>
                <a:gd name="connsiteX10" fmla="*/ 257175 w 421481"/>
                <a:gd name="connsiteY10" fmla="*/ 176213 h 259557"/>
                <a:gd name="connsiteX11" fmla="*/ 233362 w 421481"/>
                <a:gd name="connsiteY11" fmla="*/ 161925 h 259557"/>
                <a:gd name="connsiteX12" fmla="*/ 200025 w 421481"/>
                <a:gd name="connsiteY12" fmla="*/ 171450 h 259557"/>
                <a:gd name="connsiteX13" fmla="*/ 180975 w 421481"/>
                <a:gd name="connsiteY13" fmla="*/ 173832 h 259557"/>
                <a:gd name="connsiteX14" fmla="*/ 171450 w 421481"/>
                <a:gd name="connsiteY14" fmla="*/ 154782 h 259557"/>
                <a:gd name="connsiteX15" fmla="*/ 176212 w 421481"/>
                <a:gd name="connsiteY15" fmla="*/ 133350 h 259557"/>
                <a:gd name="connsiteX16" fmla="*/ 161925 w 421481"/>
                <a:gd name="connsiteY16" fmla="*/ 128588 h 259557"/>
                <a:gd name="connsiteX17" fmla="*/ 135731 w 421481"/>
                <a:gd name="connsiteY17" fmla="*/ 135732 h 259557"/>
                <a:gd name="connsiteX18" fmla="*/ 140494 w 421481"/>
                <a:gd name="connsiteY18" fmla="*/ 111919 h 259557"/>
                <a:gd name="connsiteX19" fmla="*/ 121444 w 421481"/>
                <a:gd name="connsiteY19" fmla="*/ 78582 h 259557"/>
                <a:gd name="connsiteX20" fmla="*/ 176212 w 421481"/>
                <a:gd name="connsiteY20" fmla="*/ 92869 h 259557"/>
                <a:gd name="connsiteX21" fmla="*/ 133350 w 421481"/>
                <a:gd name="connsiteY21" fmla="*/ 69057 h 259557"/>
                <a:gd name="connsiteX22" fmla="*/ 145256 w 421481"/>
                <a:gd name="connsiteY22" fmla="*/ 47625 h 259557"/>
                <a:gd name="connsiteX23" fmla="*/ 104775 w 421481"/>
                <a:gd name="connsiteY23" fmla="*/ 50007 h 259557"/>
                <a:gd name="connsiteX24" fmla="*/ 85725 w 421481"/>
                <a:gd name="connsiteY24" fmla="*/ 61913 h 259557"/>
                <a:gd name="connsiteX25" fmla="*/ 83344 w 421481"/>
                <a:gd name="connsiteY25" fmla="*/ 16669 h 259557"/>
                <a:gd name="connsiteX26" fmla="*/ 50006 w 421481"/>
                <a:gd name="connsiteY26" fmla="*/ 14288 h 259557"/>
                <a:gd name="connsiteX27" fmla="*/ 21431 w 421481"/>
                <a:gd name="connsiteY27" fmla="*/ 0 h 259557"/>
                <a:gd name="connsiteX28" fmla="*/ 0 w 421481"/>
                <a:gd name="connsiteY28" fmla="*/ 21432 h 259557"/>
                <a:gd name="connsiteX29" fmla="*/ 23812 w 421481"/>
                <a:gd name="connsiteY29" fmla="*/ 52388 h 259557"/>
                <a:gd name="connsiteX30" fmla="*/ 50006 w 421481"/>
                <a:gd name="connsiteY30" fmla="*/ 78582 h 259557"/>
                <a:gd name="connsiteX31" fmla="*/ 61912 w 421481"/>
                <a:gd name="connsiteY31" fmla="*/ 76200 h 259557"/>
                <a:gd name="connsiteX32" fmla="*/ 90487 w 421481"/>
                <a:gd name="connsiteY32" fmla="*/ 76200 h 259557"/>
                <a:gd name="connsiteX33" fmla="*/ 104775 w 421481"/>
                <a:gd name="connsiteY33" fmla="*/ 111919 h 259557"/>
                <a:gd name="connsiteX34" fmla="*/ 126206 w 421481"/>
                <a:gd name="connsiteY34" fmla="*/ 154782 h 259557"/>
                <a:gd name="connsiteX35" fmla="*/ 111919 w 421481"/>
                <a:gd name="connsiteY35" fmla="*/ 190500 h 259557"/>
                <a:gd name="connsiteX36" fmla="*/ 119062 w 421481"/>
                <a:gd name="connsiteY36" fmla="*/ 207169 h 259557"/>
                <a:gd name="connsiteX37" fmla="*/ 116681 w 421481"/>
                <a:gd name="connsiteY37" fmla="*/ 235744 h 259557"/>
                <a:gd name="connsiteX38" fmla="*/ 140494 w 421481"/>
                <a:gd name="connsiteY38" fmla="*/ 221457 h 259557"/>
                <a:gd name="connsiteX39" fmla="*/ 173831 w 421481"/>
                <a:gd name="connsiteY39" fmla="*/ 250032 h 259557"/>
                <a:gd name="connsiteX40" fmla="*/ 178594 w 421481"/>
                <a:gd name="connsiteY40" fmla="*/ 221457 h 259557"/>
                <a:gd name="connsiteX41" fmla="*/ 207169 w 421481"/>
                <a:gd name="connsiteY41" fmla="*/ 223838 h 259557"/>
                <a:gd name="connsiteX42" fmla="*/ 209550 w 421481"/>
                <a:gd name="connsiteY42" fmla="*/ 257175 h 259557"/>
                <a:gd name="connsiteX43" fmla="*/ 242887 w 421481"/>
                <a:gd name="connsiteY43" fmla="*/ 259557 h 259557"/>
                <a:gd name="connsiteX44" fmla="*/ 288131 w 421481"/>
                <a:gd name="connsiteY44" fmla="*/ 238125 h 259557"/>
                <a:gd name="connsiteX45" fmla="*/ 295275 w 421481"/>
                <a:gd name="connsiteY45" fmla="*/ 252413 h 259557"/>
                <a:gd name="connsiteX46" fmla="*/ 366712 w 421481"/>
                <a:gd name="connsiteY46" fmla="*/ 257175 h 259557"/>
                <a:gd name="connsiteX0" fmla="*/ 366712 w 421481"/>
                <a:gd name="connsiteY0" fmla="*/ 257175 h 259557"/>
                <a:gd name="connsiteX1" fmla="*/ 395287 w 421481"/>
                <a:gd name="connsiteY1" fmla="*/ 204788 h 259557"/>
                <a:gd name="connsiteX2" fmla="*/ 421481 w 421481"/>
                <a:gd name="connsiteY2" fmla="*/ 183357 h 259557"/>
                <a:gd name="connsiteX3" fmla="*/ 404812 w 421481"/>
                <a:gd name="connsiteY3" fmla="*/ 157163 h 259557"/>
                <a:gd name="connsiteX4" fmla="*/ 373856 w 421481"/>
                <a:gd name="connsiteY4" fmla="*/ 126207 h 259557"/>
                <a:gd name="connsiteX5" fmla="*/ 354806 w 421481"/>
                <a:gd name="connsiteY5" fmla="*/ 145257 h 259557"/>
                <a:gd name="connsiteX6" fmla="*/ 335756 w 421481"/>
                <a:gd name="connsiteY6" fmla="*/ 135732 h 259557"/>
                <a:gd name="connsiteX7" fmla="*/ 311944 w 421481"/>
                <a:gd name="connsiteY7" fmla="*/ 147638 h 259557"/>
                <a:gd name="connsiteX8" fmla="*/ 290512 w 421481"/>
                <a:gd name="connsiteY8" fmla="*/ 159544 h 259557"/>
                <a:gd name="connsiteX9" fmla="*/ 278606 w 421481"/>
                <a:gd name="connsiteY9" fmla="*/ 178594 h 259557"/>
                <a:gd name="connsiteX10" fmla="*/ 257175 w 421481"/>
                <a:gd name="connsiteY10" fmla="*/ 176213 h 259557"/>
                <a:gd name="connsiteX11" fmla="*/ 233362 w 421481"/>
                <a:gd name="connsiteY11" fmla="*/ 161925 h 259557"/>
                <a:gd name="connsiteX12" fmla="*/ 200025 w 421481"/>
                <a:gd name="connsiteY12" fmla="*/ 171450 h 259557"/>
                <a:gd name="connsiteX13" fmla="*/ 180975 w 421481"/>
                <a:gd name="connsiteY13" fmla="*/ 173832 h 259557"/>
                <a:gd name="connsiteX14" fmla="*/ 171450 w 421481"/>
                <a:gd name="connsiteY14" fmla="*/ 154782 h 259557"/>
                <a:gd name="connsiteX15" fmla="*/ 176212 w 421481"/>
                <a:gd name="connsiteY15" fmla="*/ 133350 h 259557"/>
                <a:gd name="connsiteX16" fmla="*/ 161925 w 421481"/>
                <a:gd name="connsiteY16" fmla="*/ 128588 h 259557"/>
                <a:gd name="connsiteX17" fmla="*/ 135731 w 421481"/>
                <a:gd name="connsiteY17" fmla="*/ 135732 h 259557"/>
                <a:gd name="connsiteX18" fmla="*/ 140494 w 421481"/>
                <a:gd name="connsiteY18" fmla="*/ 111919 h 259557"/>
                <a:gd name="connsiteX19" fmla="*/ 121444 w 421481"/>
                <a:gd name="connsiteY19" fmla="*/ 78582 h 259557"/>
                <a:gd name="connsiteX20" fmla="*/ 176212 w 421481"/>
                <a:gd name="connsiteY20" fmla="*/ 92869 h 259557"/>
                <a:gd name="connsiteX21" fmla="*/ 133350 w 421481"/>
                <a:gd name="connsiteY21" fmla="*/ 69057 h 259557"/>
                <a:gd name="connsiteX22" fmla="*/ 145256 w 421481"/>
                <a:gd name="connsiteY22" fmla="*/ 47625 h 259557"/>
                <a:gd name="connsiteX23" fmla="*/ 104775 w 421481"/>
                <a:gd name="connsiteY23" fmla="*/ 50007 h 259557"/>
                <a:gd name="connsiteX24" fmla="*/ 85725 w 421481"/>
                <a:gd name="connsiteY24" fmla="*/ 61913 h 259557"/>
                <a:gd name="connsiteX25" fmla="*/ 83344 w 421481"/>
                <a:gd name="connsiteY25" fmla="*/ 16669 h 259557"/>
                <a:gd name="connsiteX26" fmla="*/ 50006 w 421481"/>
                <a:gd name="connsiteY26" fmla="*/ 14288 h 259557"/>
                <a:gd name="connsiteX27" fmla="*/ 21431 w 421481"/>
                <a:gd name="connsiteY27" fmla="*/ 0 h 259557"/>
                <a:gd name="connsiteX28" fmla="*/ 0 w 421481"/>
                <a:gd name="connsiteY28" fmla="*/ 21432 h 259557"/>
                <a:gd name="connsiteX29" fmla="*/ 23812 w 421481"/>
                <a:gd name="connsiteY29" fmla="*/ 52388 h 259557"/>
                <a:gd name="connsiteX30" fmla="*/ 50006 w 421481"/>
                <a:gd name="connsiteY30" fmla="*/ 78582 h 259557"/>
                <a:gd name="connsiteX31" fmla="*/ 61912 w 421481"/>
                <a:gd name="connsiteY31" fmla="*/ 76200 h 259557"/>
                <a:gd name="connsiteX32" fmla="*/ 90487 w 421481"/>
                <a:gd name="connsiteY32" fmla="*/ 76200 h 259557"/>
                <a:gd name="connsiteX33" fmla="*/ 104775 w 421481"/>
                <a:gd name="connsiteY33" fmla="*/ 111919 h 259557"/>
                <a:gd name="connsiteX34" fmla="*/ 126206 w 421481"/>
                <a:gd name="connsiteY34" fmla="*/ 154782 h 259557"/>
                <a:gd name="connsiteX35" fmla="*/ 111919 w 421481"/>
                <a:gd name="connsiteY35" fmla="*/ 190500 h 259557"/>
                <a:gd name="connsiteX36" fmla="*/ 119062 w 421481"/>
                <a:gd name="connsiteY36" fmla="*/ 207169 h 259557"/>
                <a:gd name="connsiteX37" fmla="*/ 116681 w 421481"/>
                <a:gd name="connsiteY37" fmla="*/ 235744 h 259557"/>
                <a:gd name="connsiteX38" fmla="*/ 140494 w 421481"/>
                <a:gd name="connsiteY38" fmla="*/ 221457 h 259557"/>
                <a:gd name="connsiteX39" fmla="*/ 173831 w 421481"/>
                <a:gd name="connsiteY39" fmla="*/ 250032 h 259557"/>
                <a:gd name="connsiteX40" fmla="*/ 178594 w 421481"/>
                <a:gd name="connsiteY40" fmla="*/ 221457 h 259557"/>
                <a:gd name="connsiteX41" fmla="*/ 207169 w 421481"/>
                <a:gd name="connsiteY41" fmla="*/ 223838 h 259557"/>
                <a:gd name="connsiteX42" fmla="*/ 209550 w 421481"/>
                <a:gd name="connsiteY42" fmla="*/ 257175 h 259557"/>
                <a:gd name="connsiteX43" fmla="*/ 242887 w 421481"/>
                <a:gd name="connsiteY43" fmla="*/ 259557 h 259557"/>
                <a:gd name="connsiteX44" fmla="*/ 288131 w 421481"/>
                <a:gd name="connsiteY44" fmla="*/ 238125 h 259557"/>
                <a:gd name="connsiteX45" fmla="*/ 295275 w 421481"/>
                <a:gd name="connsiteY45" fmla="*/ 252413 h 259557"/>
                <a:gd name="connsiteX46" fmla="*/ 342900 w 421481"/>
                <a:gd name="connsiteY46" fmla="*/ 254794 h 259557"/>
                <a:gd name="connsiteX47" fmla="*/ 366712 w 421481"/>
                <a:gd name="connsiteY47" fmla="*/ 257175 h 259557"/>
                <a:gd name="connsiteX0" fmla="*/ 366712 w 421481"/>
                <a:gd name="connsiteY0" fmla="*/ 257175 h 259557"/>
                <a:gd name="connsiteX1" fmla="*/ 395287 w 421481"/>
                <a:gd name="connsiteY1" fmla="*/ 204788 h 259557"/>
                <a:gd name="connsiteX2" fmla="*/ 421481 w 421481"/>
                <a:gd name="connsiteY2" fmla="*/ 183357 h 259557"/>
                <a:gd name="connsiteX3" fmla="*/ 404812 w 421481"/>
                <a:gd name="connsiteY3" fmla="*/ 157163 h 259557"/>
                <a:gd name="connsiteX4" fmla="*/ 373856 w 421481"/>
                <a:gd name="connsiteY4" fmla="*/ 126207 h 259557"/>
                <a:gd name="connsiteX5" fmla="*/ 354806 w 421481"/>
                <a:gd name="connsiteY5" fmla="*/ 145257 h 259557"/>
                <a:gd name="connsiteX6" fmla="*/ 335756 w 421481"/>
                <a:gd name="connsiteY6" fmla="*/ 135732 h 259557"/>
                <a:gd name="connsiteX7" fmla="*/ 311944 w 421481"/>
                <a:gd name="connsiteY7" fmla="*/ 147638 h 259557"/>
                <a:gd name="connsiteX8" fmla="*/ 290512 w 421481"/>
                <a:gd name="connsiteY8" fmla="*/ 159544 h 259557"/>
                <a:gd name="connsiteX9" fmla="*/ 278606 w 421481"/>
                <a:gd name="connsiteY9" fmla="*/ 178594 h 259557"/>
                <a:gd name="connsiteX10" fmla="*/ 257175 w 421481"/>
                <a:gd name="connsiteY10" fmla="*/ 176213 h 259557"/>
                <a:gd name="connsiteX11" fmla="*/ 233362 w 421481"/>
                <a:gd name="connsiteY11" fmla="*/ 161925 h 259557"/>
                <a:gd name="connsiteX12" fmla="*/ 200025 w 421481"/>
                <a:gd name="connsiteY12" fmla="*/ 171450 h 259557"/>
                <a:gd name="connsiteX13" fmla="*/ 180975 w 421481"/>
                <a:gd name="connsiteY13" fmla="*/ 173832 h 259557"/>
                <a:gd name="connsiteX14" fmla="*/ 171450 w 421481"/>
                <a:gd name="connsiteY14" fmla="*/ 154782 h 259557"/>
                <a:gd name="connsiteX15" fmla="*/ 176212 w 421481"/>
                <a:gd name="connsiteY15" fmla="*/ 133350 h 259557"/>
                <a:gd name="connsiteX16" fmla="*/ 161925 w 421481"/>
                <a:gd name="connsiteY16" fmla="*/ 128588 h 259557"/>
                <a:gd name="connsiteX17" fmla="*/ 135731 w 421481"/>
                <a:gd name="connsiteY17" fmla="*/ 135732 h 259557"/>
                <a:gd name="connsiteX18" fmla="*/ 140494 w 421481"/>
                <a:gd name="connsiteY18" fmla="*/ 111919 h 259557"/>
                <a:gd name="connsiteX19" fmla="*/ 121444 w 421481"/>
                <a:gd name="connsiteY19" fmla="*/ 78582 h 259557"/>
                <a:gd name="connsiteX20" fmla="*/ 176212 w 421481"/>
                <a:gd name="connsiteY20" fmla="*/ 92869 h 259557"/>
                <a:gd name="connsiteX21" fmla="*/ 133350 w 421481"/>
                <a:gd name="connsiteY21" fmla="*/ 69057 h 259557"/>
                <a:gd name="connsiteX22" fmla="*/ 145256 w 421481"/>
                <a:gd name="connsiteY22" fmla="*/ 47625 h 259557"/>
                <a:gd name="connsiteX23" fmla="*/ 104775 w 421481"/>
                <a:gd name="connsiteY23" fmla="*/ 50007 h 259557"/>
                <a:gd name="connsiteX24" fmla="*/ 85725 w 421481"/>
                <a:gd name="connsiteY24" fmla="*/ 61913 h 259557"/>
                <a:gd name="connsiteX25" fmla="*/ 83344 w 421481"/>
                <a:gd name="connsiteY25" fmla="*/ 16669 h 259557"/>
                <a:gd name="connsiteX26" fmla="*/ 50006 w 421481"/>
                <a:gd name="connsiteY26" fmla="*/ 14288 h 259557"/>
                <a:gd name="connsiteX27" fmla="*/ 21431 w 421481"/>
                <a:gd name="connsiteY27" fmla="*/ 0 h 259557"/>
                <a:gd name="connsiteX28" fmla="*/ 0 w 421481"/>
                <a:gd name="connsiteY28" fmla="*/ 21432 h 259557"/>
                <a:gd name="connsiteX29" fmla="*/ 23812 w 421481"/>
                <a:gd name="connsiteY29" fmla="*/ 52388 h 259557"/>
                <a:gd name="connsiteX30" fmla="*/ 50006 w 421481"/>
                <a:gd name="connsiteY30" fmla="*/ 78582 h 259557"/>
                <a:gd name="connsiteX31" fmla="*/ 61912 w 421481"/>
                <a:gd name="connsiteY31" fmla="*/ 76200 h 259557"/>
                <a:gd name="connsiteX32" fmla="*/ 90487 w 421481"/>
                <a:gd name="connsiteY32" fmla="*/ 76200 h 259557"/>
                <a:gd name="connsiteX33" fmla="*/ 104775 w 421481"/>
                <a:gd name="connsiteY33" fmla="*/ 111919 h 259557"/>
                <a:gd name="connsiteX34" fmla="*/ 126206 w 421481"/>
                <a:gd name="connsiteY34" fmla="*/ 154782 h 259557"/>
                <a:gd name="connsiteX35" fmla="*/ 111919 w 421481"/>
                <a:gd name="connsiteY35" fmla="*/ 190500 h 259557"/>
                <a:gd name="connsiteX36" fmla="*/ 119062 w 421481"/>
                <a:gd name="connsiteY36" fmla="*/ 207169 h 259557"/>
                <a:gd name="connsiteX37" fmla="*/ 116681 w 421481"/>
                <a:gd name="connsiteY37" fmla="*/ 235744 h 259557"/>
                <a:gd name="connsiteX38" fmla="*/ 140494 w 421481"/>
                <a:gd name="connsiteY38" fmla="*/ 221457 h 259557"/>
                <a:gd name="connsiteX39" fmla="*/ 173831 w 421481"/>
                <a:gd name="connsiteY39" fmla="*/ 250032 h 259557"/>
                <a:gd name="connsiteX40" fmla="*/ 178594 w 421481"/>
                <a:gd name="connsiteY40" fmla="*/ 221457 h 259557"/>
                <a:gd name="connsiteX41" fmla="*/ 207169 w 421481"/>
                <a:gd name="connsiteY41" fmla="*/ 223838 h 259557"/>
                <a:gd name="connsiteX42" fmla="*/ 209550 w 421481"/>
                <a:gd name="connsiteY42" fmla="*/ 257175 h 259557"/>
                <a:gd name="connsiteX43" fmla="*/ 242887 w 421481"/>
                <a:gd name="connsiteY43" fmla="*/ 259557 h 259557"/>
                <a:gd name="connsiteX44" fmla="*/ 288131 w 421481"/>
                <a:gd name="connsiteY44" fmla="*/ 238125 h 259557"/>
                <a:gd name="connsiteX45" fmla="*/ 295275 w 421481"/>
                <a:gd name="connsiteY45" fmla="*/ 252413 h 259557"/>
                <a:gd name="connsiteX46" fmla="*/ 352425 w 421481"/>
                <a:gd name="connsiteY46" fmla="*/ 214313 h 259557"/>
                <a:gd name="connsiteX47" fmla="*/ 366712 w 421481"/>
                <a:gd name="connsiteY47" fmla="*/ 257175 h 259557"/>
                <a:gd name="connsiteX0" fmla="*/ 366712 w 421481"/>
                <a:gd name="connsiteY0" fmla="*/ 257175 h 259557"/>
                <a:gd name="connsiteX1" fmla="*/ 383381 w 421481"/>
                <a:gd name="connsiteY1" fmla="*/ 230982 h 259557"/>
                <a:gd name="connsiteX2" fmla="*/ 395287 w 421481"/>
                <a:gd name="connsiteY2" fmla="*/ 204788 h 259557"/>
                <a:gd name="connsiteX3" fmla="*/ 421481 w 421481"/>
                <a:gd name="connsiteY3" fmla="*/ 183357 h 259557"/>
                <a:gd name="connsiteX4" fmla="*/ 404812 w 421481"/>
                <a:gd name="connsiteY4" fmla="*/ 157163 h 259557"/>
                <a:gd name="connsiteX5" fmla="*/ 373856 w 421481"/>
                <a:gd name="connsiteY5" fmla="*/ 126207 h 259557"/>
                <a:gd name="connsiteX6" fmla="*/ 354806 w 421481"/>
                <a:gd name="connsiteY6" fmla="*/ 145257 h 259557"/>
                <a:gd name="connsiteX7" fmla="*/ 335756 w 421481"/>
                <a:gd name="connsiteY7" fmla="*/ 135732 h 259557"/>
                <a:gd name="connsiteX8" fmla="*/ 311944 w 421481"/>
                <a:gd name="connsiteY8" fmla="*/ 147638 h 259557"/>
                <a:gd name="connsiteX9" fmla="*/ 290512 w 421481"/>
                <a:gd name="connsiteY9" fmla="*/ 159544 h 259557"/>
                <a:gd name="connsiteX10" fmla="*/ 278606 w 421481"/>
                <a:gd name="connsiteY10" fmla="*/ 178594 h 259557"/>
                <a:gd name="connsiteX11" fmla="*/ 257175 w 421481"/>
                <a:gd name="connsiteY11" fmla="*/ 176213 h 259557"/>
                <a:gd name="connsiteX12" fmla="*/ 233362 w 421481"/>
                <a:gd name="connsiteY12" fmla="*/ 161925 h 259557"/>
                <a:gd name="connsiteX13" fmla="*/ 200025 w 421481"/>
                <a:gd name="connsiteY13" fmla="*/ 171450 h 259557"/>
                <a:gd name="connsiteX14" fmla="*/ 180975 w 421481"/>
                <a:gd name="connsiteY14" fmla="*/ 173832 h 259557"/>
                <a:gd name="connsiteX15" fmla="*/ 171450 w 421481"/>
                <a:gd name="connsiteY15" fmla="*/ 154782 h 259557"/>
                <a:gd name="connsiteX16" fmla="*/ 176212 w 421481"/>
                <a:gd name="connsiteY16" fmla="*/ 133350 h 259557"/>
                <a:gd name="connsiteX17" fmla="*/ 161925 w 421481"/>
                <a:gd name="connsiteY17" fmla="*/ 128588 h 259557"/>
                <a:gd name="connsiteX18" fmla="*/ 135731 w 421481"/>
                <a:gd name="connsiteY18" fmla="*/ 135732 h 259557"/>
                <a:gd name="connsiteX19" fmla="*/ 140494 w 421481"/>
                <a:gd name="connsiteY19" fmla="*/ 111919 h 259557"/>
                <a:gd name="connsiteX20" fmla="*/ 121444 w 421481"/>
                <a:gd name="connsiteY20" fmla="*/ 78582 h 259557"/>
                <a:gd name="connsiteX21" fmla="*/ 176212 w 421481"/>
                <a:gd name="connsiteY21" fmla="*/ 92869 h 259557"/>
                <a:gd name="connsiteX22" fmla="*/ 133350 w 421481"/>
                <a:gd name="connsiteY22" fmla="*/ 69057 h 259557"/>
                <a:gd name="connsiteX23" fmla="*/ 145256 w 421481"/>
                <a:gd name="connsiteY23" fmla="*/ 47625 h 259557"/>
                <a:gd name="connsiteX24" fmla="*/ 104775 w 421481"/>
                <a:gd name="connsiteY24" fmla="*/ 50007 h 259557"/>
                <a:gd name="connsiteX25" fmla="*/ 85725 w 421481"/>
                <a:gd name="connsiteY25" fmla="*/ 61913 h 259557"/>
                <a:gd name="connsiteX26" fmla="*/ 83344 w 421481"/>
                <a:gd name="connsiteY26" fmla="*/ 16669 h 259557"/>
                <a:gd name="connsiteX27" fmla="*/ 50006 w 421481"/>
                <a:gd name="connsiteY27" fmla="*/ 14288 h 259557"/>
                <a:gd name="connsiteX28" fmla="*/ 21431 w 421481"/>
                <a:gd name="connsiteY28" fmla="*/ 0 h 259557"/>
                <a:gd name="connsiteX29" fmla="*/ 0 w 421481"/>
                <a:gd name="connsiteY29" fmla="*/ 21432 h 259557"/>
                <a:gd name="connsiteX30" fmla="*/ 23812 w 421481"/>
                <a:gd name="connsiteY30" fmla="*/ 52388 h 259557"/>
                <a:gd name="connsiteX31" fmla="*/ 50006 w 421481"/>
                <a:gd name="connsiteY31" fmla="*/ 78582 h 259557"/>
                <a:gd name="connsiteX32" fmla="*/ 61912 w 421481"/>
                <a:gd name="connsiteY32" fmla="*/ 76200 h 259557"/>
                <a:gd name="connsiteX33" fmla="*/ 90487 w 421481"/>
                <a:gd name="connsiteY33" fmla="*/ 76200 h 259557"/>
                <a:gd name="connsiteX34" fmla="*/ 104775 w 421481"/>
                <a:gd name="connsiteY34" fmla="*/ 111919 h 259557"/>
                <a:gd name="connsiteX35" fmla="*/ 126206 w 421481"/>
                <a:gd name="connsiteY35" fmla="*/ 154782 h 259557"/>
                <a:gd name="connsiteX36" fmla="*/ 111919 w 421481"/>
                <a:gd name="connsiteY36" fmla="*/ 190500 h 259557"/>
                <a:gd name="connsiteX37" fmla="*/ 119062 w 421481"/>
                <a:gd name="connsiteY37" fmla="*/ 207169 h 259557"/>
                <a:gd name="connsiteX38" fmla="*/ 116681 w 421481"/>
                <a:gd name="connsiteY38" fmla="*/ 235744 h 259557"/>
                <a:gd name="connsiteX39" fmla="*/ 140494 w 421481"/>
                <a:gd name="connsiteY39" fmla="*/ 221457 h 259557"/>
                <a:gd name="connsiteX40" fmla="*/ 173831 w 421481"/>
                <a:gd name="connsiteY40" fmla="*/ 250032 h 259557"/>
                <a:gd name="connsiteX41" fmla="*/ 178594 w 421481"/>
                <a:gd name="connsiteY41" fmla="*/ 221457 h 259557"/>
                <a:gd name="connsiteX42" fmla="*/ 207169 w 421481"/>
                <a:gd name="connsiteY42" fmla="*/ 223838 h 259557"/>
                <a:gd name="connsiteX43" fmla="*/ 209550 w 421481"/>
                <a:gd name="connsiteY43" fmla="*/ 257175 h 259557"/>
                <a:gd name="connsiteX44" fmla="*/ 242887 w 421481"/>
                <a:gd name="connsiteY44" fmla="*/ 259557 h 259557"/>
                <a:gd name="connsiteX45" fmla="*/ 288131 w 421481"/>
                <a:gd name="connsiteY45" fmla="*/ 238125 h 259557"/>
                <a:gd name="connsiteX46" fmla="*/ 295275 w 421481"/>
                <a:gd name="connsiteY46" fmla="*/ 252413 h 259557"/>
                <a:gd name="connsiteX47" fmla="*/ 352425 w 421481"/>
                <a:gd name="connsiteY47" fmla="*/ 214313 h 259557"/>
                <a:gd name="connsiteX48" fmla="*/ 366712 w 421481"/>
                <a:gd name="connsiteY48" fmla="*/ 257175 h 259557"/>
                <a:gd name="connsiteX0" fmla="*/ 366712 w 421481"/>
                <a:gd name="connsiteY0" fmla="*/ 257175 h 259557"/>
                <a:gd name="connsiteX1" fmla="*/ 392906 w 421481"/>
                <a:gd name="connsiteY1" fmla="*/ 245269 h 259557"/>
                <a:gd name="connsiteX2" fmla="*/ 395287 w 421481"/>
                <a:gd name="connsiteY2" fmla="*/ 204788 h 259557"/>
                <a:gd name="connsiteX3" fmla="*/ 421481 w 421481"/>
                <a:gd name="connsiteY3" fmla="*/ 183357 h 259557"/>
                <a:gd name="connsiteX4" fmla="*/ 404812 w 421481"/>
                <a:gd name="connsiteY4" fmla="*/ 157163 h 259557"/>
                <a:gd name="connsiteX5" fmla="*/ 373856 w 421481"/>
                <a:gd name="connsiteY5" fmla="*/ 126207 h 259557"/>
                <a:gd name="connsiteX6" fmla="*/ 354806 w 421481"/>
                <a:gd name="connsiteY6" fmla="*/ 145257 h 259557"/>
                <a:gd name="connsiteX7" fmla="*/ 335756 w 421481"/>
                <a:gd name="connsiteY7" fmla="*/ 135732 h 259557"/>
                <a:gd name="connsiteX8" fmla="*/ 311944 w 421481"/>
                <a:gd name="connsiteY8" fmla="*/ 147638 h 259557"/>
                <a:gd name="connsiteX9" fmla="*/ 290512 w 421481"/>
                <a:gd name="connsiteY9" fmla="*/ 159544 h 259557"/>
                <a:gd name="connsiteX10" fmla="*/ 278606 w 421481"/>
                <a:gd name="connsiteY10" fmla="*/ 178594 h 259557"/>
                <a:gd name="connsiteX11" fmla="*/ 257175 w 421481"/>
                <a:gd name="connsiteY11" fmla="*/ 176213 h 259557"/>
                <a:gd name="connsiteX12" fmla="*/ 233362 w 421481"/>
                <a:gd name="connsiteY12" fmla="*/ 161925 h 259557"/>
                <a:gd name="connsiteX13" fmla="*/ 200025 w 421481"/>
                <a:gd name="connsiteY13" fmla="*/ 171450 h 259557"/>
                <a:gd name="connsiteX14" fmla="*/ 180975 w 421481"/>
                <a:gd name="connsiteY14" fmla="*/ 173832 h 259557"/>
                <a:gd name="connsiteX15" fmla="*/ 171450 w 421481"/>
                <a:gd name="connsiteY15" fmla="*/ 154782 h 259557"/>
                <a:gd name="connsiteX16" fmla="*/ 176212 w 421481"/>
                <a:gd name="connsiteY16" fmla="*/ 133350 h 259557"/>
                <a:gd name="connsiteX17" fmla="*/ 161925 w 421481"/>
                <a:gd name="connsiteY17" fmla="*/ 128588 h 259557"/>
                <a:gd name="connsiteX18" fmla="*/ 135731 w 421481"/>
                <a:gd name="connsiteY18" fmla="*/ 135732 h 259557"/>
                <a:gd name="connsiteX19" fmla="*/ 140494 w 421481"/>
                <a:gd name="connsiteY19" fmla="*/ 111919 h 259557"/>
                <a:gd name="connsiteX20" fmla="*/ 121444 w 421481"/>
                <a:gd name="connsiteY20" fmla="*/ 78582 h 259557"/>
                <a:gd name="connsiteX21" fmla="*/ 176212 w 421481"/>
                <a:gd name="connsiteY21" fmla="*/ 92869 h 259557"/>
                <a:gd name="connsiteX22" fmla="*/ 133350 w 421481"/>
                <a:gd name="connsiteY22" fmla="*/ 69057 h 259557"/>
                <a:gd name="connsiteX23" fmla="*/ 145256 w 421481"/>
                <a:gd name="connsiteY23" fmla="*/ 47625 h 259557"/>
                <a:gd name="connsiteX24" fmla="*/ 104775 w 421481"/>
                <a:gd name="connsiteY24" fmla="*/ 50007 h 259557"/>
                <a:gd name="connsiteX25" fmla="*/ 85725 w 421481"/>
                <a:gd name="connsiteY25" fmla="*/ 61913 h 259557"/>
                <a:gd name="connsiteX26" fmla="*/ 83344 w 421481"/>
                <a:gd name="connsiteY26" fmla="*/ 16669 h 259557"/>
                <a:gd name="connsiteX27" fmla="*/ 50006 w 421481"/>
                <a:gd name="connsiteY27" fmla="*/ 14288 h 259557"/>
                <a:gd name="connsiteX28" fmla="*/ 21431 w 421481"/>
                <a:gd name="connsiteY28" fmla="*/ 0 h 259557"/>
                <a:gd name="connsiteX29" fmla="*/ 0 w 421481"/>
                <a:gd name="connsiteY29" fmla="*/ 21432 h 259557"/>
                <a:gd name="connsiteX30" fmla="*/ 23812 w 421481"/>
                <a:gd name="connsiteY30" fmla="*/ 52388 h 259557"/>
                <a:gd name="connsiteX31" fmla="*/ 50006 w 421481"/>
                <a:gd name="connsiteY31" fmla="*/ 78582 h 259557"/>
                <a:gd name="connsiteX32" fmla="*/ 61912 w 421481"/>
                <a:gd name="connsiteY32" fmla="*/ 76200 h 259557"/>
                <a:gd name="connsiteX33" fmla="*/ 90487 w 421481"/>
                <a:gd name="connsiteY33" fmla="*/ 76200 h 259557"/>
                <a:gd name="connsiteX34" fmla="*/ 104775 w 421481"/>
                <a:gd name="connsiteY34" fmla="*/ 111919 h 259557"/>
                <a:gd name="connsiteX35" fmla="*/ 126206 w 421481"/>
                <a:gd name="connsiteY35" fmla="*/ 154782 h 259557"/>
                <a:gd name="connsiteX36" fmla="*/ 111919 w 421481"/>
                <a:gd name="connsiteY36" fmla="*/ 190500 h 259557"/>
                <a:gd name="connsiteX37" fmla="*/ 119062 w 421481"/>
                <a:gd name="connsiteY37" fmla="*/ 207169 h 259557"/>
                <a:gd name="connsiteX38" fmla="*/ 116681 w 421481"/>
                <a:gd name="connsiteY38" fmla="*/ 235744 h 259557"/>
                <a:gd name="connsiteX39" fmla="*/ 140494 w 421481"/>
                <a:gd name="connsiteY39" fmla="*/ 221457 h 259557"/>
                <a:gd name="connsiteX40" fmla="*/ 173831 w 421481"/>
                <a:gd name="connsiteY40" fmla="*/ 250032 h 259557"/>
                <a:gd name="connsiteX41" fmla="*/ 178594 w 421481"/>
                <a:gd name="connsiteY41" fmla="*/ 221457 h 259557"/>
                <a:gd name="connsiteX42" fmla="*/ 207169 w 421481"/>
                <a:gd name="connsiteY42" fmla="*/ 223838 h 259557"/>
                <a:gd name="connsiteX43" fmla="*/ 209550 w 421481"/>
                <a:gd name="connsiteY43" fmla="*/ 257175 h 259557"/>
                <a:gd name="connsiteX44" fmla="*/ 242887 w 421481"/>
                <a:gd name="connsiteY44" fmla="*/ 259557 h 259557"/>
                <a:gd name="connsiteX45" fmla="*/ 288131 w 421481"/>
                <a:gd name="connsiteY45" fmla="*/ 238125 h 259557"/>
                <a:gd name="connsiteX46" fmla="*/ 295275 w 421481"/>
                <a:gd name="connsiteY46" fmla="*/ 252413 h 259557"/>
                <a:gd name="connsiteX47" fmla="*/ 352425 w 421481"/>
                <a:gd name="connsiteY47" fmla="*/ 214313 h 259557"/>
                <a:gd name="connsiteX48" fmla="*/ 366712 w 421481"/>
                <a:gd name="connsiteY48" fmla="*/ 257175 h 25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1481" h="259557">
                  <a:moveTo>
                    <a:pt x="366712" y="257175"/>
                  </a:moveTo>
                  <a:lnTo>
                    <a:pt x="392906" y="245269"/>
                  </a:lnTo>
                  <a:lnTo>
                    <a:pt x="395287" y="204788"/>
                  </a:lnTo>
                  <a:lnTo>
                    <a:pt x="421481" y="183357"/>
                  </a:lnTo>
                  <a:lnTo>
                    <a:pt x="404812" y="157163"/>
                  </a:lnTo>
                  <a:lnTo>
                    <a:pt x="373856" y="126207"/>
                  </a:lnTo>
                  <a:lnTo>
                    <a:pt x="354806" y="145257"/>
                  </a:lnTo>
                  <a:lnTo>
                    <a:pt x="335756" y="135732"/>
                  </a:lnTo>
                  <a:lnTo>
                    <a:pt x="311944" y="147638"/>
                  </a:lnTo>
                  <a:lnTo>
                    <a:pt x="290512" y="159544"/>
                  </a:lnTo>
                  <a:lnTo>
                    <a:pt x="278606" y="178594"/>
                  </a:lnTo>
                  <a:lnTo>
                    <a:pt x="257175" y="176213"/>
                  </a:lnTo>
                  <a:lnTo>
                    <a:pt x="233362" y="161925"/>
                  </a:lnTo>
                  <a:lnTo>
                    <a:pt x="200025" y="171450"/>
                  </a:lnTo>
                  <a:lnTo>
                    <a:pt x="180975" y="173832"/>
                  </a:lnTo>
                  <a:lnTo>
                    <a:pt x="171450" y="154782"/>
                  </a:lnTo>
                  <a:lnTo>
                    <a:pt x="176212" y="133350"/>
                  </a:lnTo>
                  <a:lnTo>
                    <a:pt x="161925" y="128588"/>
                  </a:lnTo>
                  <a:lnTo>
                    <a:pt x="135731" y="135732"/>
                  </a:lnTo>
                  <a:lnTo>
                    <a:pt x="140494" y="111919"/>
                  </a:lnTo>
                  <a:lnTo>
                    <a:pt x="121444" y="78582"/>
                  </a:lnTo>
                  <a:lnTo>
                    <a:pt x="176212" y="92869"/>
                  </a:lnTo>
                  <a:lnTo>
                    <a:pt x="133350" y="69057"/>
                  </a:lnTo>
                  <a:lnTo>
                    <a:pt x="145256" y="47625"/>
                  </a:lnTo>
                  <a:lnTo>
                    <a:pt x="104775" y="50007"/>
                  </a:lnTo>
                  <a:lnTo>
                    <a:pt x="85725" y="61913"/>
                  </a:lnTo>
                  <a:lnTo>
                    <a:pt x="83344" y="16669"/>
                  </a:lnTo>
                  <a:lnTo>
                    <a:pt x="50006" y="14288"/>
                  </a:lnTo>
                  <a:lnTo>
                    <a:pt x="21431" y="0"/>
                  </a:lnTo>
                  <a:lnTo>
                    <a:pt x="0" y="21432"/>
                  </a:lnTo>
                  <a:lnTo>
                    <a:pt x="23812" y="52388"/>
                  </a:lnTo>
                  <a:lnTo>
                    <a:pt x="50006" y="78582"/>
                  </a:lnTo>
                  <a:lnTo>
                    <a:pt x="61912" y="76200"/>
                  </a:lnTo>
                  <a:lnTo>
                    <a:pt x="90487" y="76200"/>
                  </a:lnTo>
                  <a:lnTo>
                    <a:pt x="104775" y="111919"/>
                  </a:lnTo>
                  <a:lnTo>
                    <a:pt x="126206" y="154782"/>
                  </a:lnTo>
                  <a:lnTo>
                    <a:pt x="111919" y="190500"/>
                  </a:lnTo>
                  <a:lnTo>
                    <a:pt x="119062" y="207169"/>
                  </a:lnTo>
                  <a:lnTo>
                    <a:pt x="116681" y="235744"/>
                  </a:lnTo>
                  <a:lnTo>
                    <a:pt x="140494" y="221457"/>
                  </a:lnTo>
                  <a:lnTo>
                    <a:pt x="173831" y="250032"/>
                  </a:lnTo>
                  <a:lnTo>
                    <a:pt x="178594" y="221457"/>
                  </a:lnTo>
                  <a:lnTo>
                    <a:pt x="207169" y="223838"/>
                  </a:lnTo>
                  <a:lnTo>
                    <a:pt x="209550" y="257175"/>
                  </a:lnTo>
                  <a:lnTo>
                    <a:pt x="242887" y="259557"/>
                  </a:lnTo>
                  <a:lnTo>
                    <a:pt x="288131" y="238125"/>
                  </a:lnTo>
                  <a:lnTo>
                    <a:pt x="295275" y="252413"/>
                  </a:lnTo>
                  <a:lnTo>
                    <a:pt x="352425" y="214313"/>
                  </a:lnTo>
                  <a:lnTo>
                    <a:pt x="366712" y="257175"/>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7" name="Freeform: Shape 1052">
              <a:extLst>
                <a:ext uri="{FF2B5EF4-FFF2-40B4-BE49-F238E27FC236}">
                  <a16:creationId xmlns:a16="http://schemas.microsoft.com/office/drawing/2014/main" id="{C119F126-3020-1586-2525-2F88AB4CC300}"/>
                </a:ext>
              </a:extLst>
            </p:cNvPr>
            <p:cNvSpPr/>
            <p:nvPr/>
          </p:nvSpPr>
          <p:spPr bwMode="auto">
            <a:xfrm>
              <a:off x="2031206" y="1547813"/>
              <a:ext cx="16669" cy="54768"/>
            </a:xfrm>
            <a:custGeom>
              <a:avLst/>
              <a:gdLst>
                <a:gd name="connsiteX0" fmla="*/ 0 w 16669"/>
                <a:gd name="connsiteY0" fmla="*/ 0 h 54768"/>
                <a:gd name="connsiteX1" fmla="*/ 16669 w 16669"/>
                <a:gd name="connsiteY1" fmla="*/ 54768 h 54768"/>
                <a:gd name="connsiteX2" fmla="*/ 0 w 16669"/>
                <a:gd name="connsiteY2" fmla="*/ 0 h 54768"/>
              </a:gdLst>
              <a:ahLst/>
              <a:cxnLst>
                <a:cxn ang="0">
                  <a:pos x="connsiteX0" y="connsiteY0"/>
                </a:cxn>
                <a:cxn ang="0">
                  <a:pos x="connsiteX1" y="connsiteY1"/>
                </a:cxn>
                <a:cxn ang="0">
                  <a:pos x="connsiteX2" y="connsiteY2"/>
                </a:cxn>
              </a:cxnLst>
              <a:rect l="l" t="t" r="r" b="b"/>
              <a:pathLst>
                <a:path w="16669" h="54768">
                  <a:moveTo>
                    <a:pt x="0" y="0"/>
                  </a:moveTo>
                  <a:lnTo>
                    <a:pt x="16669" y="54768"/>
                  </a:lnTo>
                  <a:lnTo>
                    <a:pt x="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8" name="Freeform: Shape 1053">
              <a:extLst>
                <a:ext uri="{FF2B5EF4-FFF2-40B4-BE49-F238E27FC236}">
                  <a16:creationId xmlns:a16="http://schemas.microsoft.com/office/drawing/2014/main" id="{2C9D88D1-B97F-BEDB-B733-2DF861656717}"/>
                </a:ext>
              </a:extLst>
            </p:cNvPr>
            <p:cNvSpPr/>
            <p:nvPr/>
          </p:nvSpPr>
          <p:spPr bwMode="auto">
            <a:xfrm>
              <a:off x="1852613" y="1409700"/>
              <a:ext cx="78581" cy="119063"/>
            </a:xfrm>
            <a:custGeom>
              <a:avLst/>
              <a:gdLst>
                <a:gd name="connsiteX0" fmla="*/ 0 w 78581"/>
                <a:gd name="connsiteY0" fmla="*/ 0 h 119063"/>
                <a:gd name="connsiteX1" fmla="*/ 14287 w 78581"/>
                <a:gd name="connsiteY1" fmla="*/ 57150 h 119063"/>
                <a:gd name="connsiteX2" fmla="*/ 45243 w 78581"/>
                <a:gd name="connsiteY2" fmla="*/ 73819 h 119063"/>
                <a:gd name="connsiteX3" fmla="*/ 26193 w 78581"/>
                <a:gd name="connsiteY3" fmla="*/ 95250 h 119063"/>
                <a:gd name="connsiteX4" fmla="*/ 23812 w 78581"/>
                <a:gd name="connsiteY4" fmla="*/ 119063 h 119063"/>
                <a:gd name="connsiteX5" fmla="*/ 78581 w 78581"/>
                <a:gd name="connsiteY5" fmla="*/ 104775 h 119063"/>
                <a:gd name="connsiteX6" fmla="*/ 73818 w 78581"/>
                <a:gd name="connsiteY6" fmla="*/ 69056 h 119063"/>
                <a:gd name="connsiteX7" fmla="*/ 73818 w 78581"/>
                <a:gd name="connsiteY7" fmla="*/ 35719 h 119063"/>
                <a:gd name="connsiteX8" fmla="*/ 47625 w 78581"/>
                <a:gd name="connsiteY8" fmla="*/ 16669 h 119063"/>
                <a:gd name="connsiteX9" fmla="*/ 0 w 78581"/>
                <a:gd name="connsiteY9" fmla="*/ 0 h 11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 h="119063">
                  <a:moveTo>
                    <a:pt x="0" y="0"/>
                  </a:moveTo>
                  <a:lnTo>
                    <a:pt x="14287" y="57150"/>
                  </a:lnTo>
                  <a:lnTo>
                    <a:pt x="45243" y="73819"/>
                  </a:lnTo>
                  <a:lnTo>
                    <a:pt x="26193" y="95250"/>
                  </a:lnTo>
                  <a:lnTo>
                    <a:pt x="23812" y="119063"/>
                  </a:lnTo>
                  <a:lnTo>
                    <a:pt x="78581" y="104775"/>
                  </a:lnTo>
                  <a:lnTo>
                    <a:pt x="73818" y="69056"/>
                  </a:lnTo>
                  <a:lnTo>
                    <a:pt x="73818" y="35719"/>
                  </a:lnTo>
                  <a:lnTo>
                    <a:pt x="47625" y="16669"/>
                  </a:lnTo>
                  <a:lnTo>
                    <a:pt x="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9" name="Freeform: Shape 1054">
              <a:extLst>
                <a:ext uri="{FF2B5EF4-FFF2-40B4-BE49-F238E27FC236}">
                  <a16:creationId xmlns:a16="http://schemas.microsoft.com/office/drawing/2014/main" id="{5E628C40-48BB-6D08-B782-A5B3CA406BFA}"/>
                </a:ext>
              </a:extLst>
            </p:cNvPr>
            <p:cNvSpPr/>
            <p:nvPr/>
          </p:nvSpPr>
          <p:spPr bwMode="auto">
            <a:xfrm>
              <a:off x="1666875" y="1354932"/>
              <a:ext cx="152400" cy="164306"/>
            </a:xfrm>
            <a:custGeom>
              <a:avLst/>
              <a:gdLst>
                <a:gd name="connsiteX0" fmla="*/ 152400 w 152400"/>
                <a:gd name="connsiteY0" fmla="*/ 157163 h 157163"/>
                <a:gd name="connsiteX1" fmla="*/ 140494 w 152400"/>
                <a:gd name="connsiteY1" fmla="*/ 92869 h 157163"/>
                <a:gd name="connsiteX2" fmla="*/ 123825 w 152400"/>
                <a:gd name="connsiteY2" fmla="*/ 52388 h 157163"/>
                <a:gd name="connsiteX3" fmla="*/ 95250 w 152400"/>
                <a:gd name="connsiteY3" fmla="*/ 57150 h 157163"/>
                <a:gd name="connsiteX4" fmla="*/ 85725 w 152400"/>
                <a:gd name="connsiteY4" fmla="*/ 16669 h 157163"/>
                <a:gd name="connsiteX5" fmla="*/ 71438 w 152400"/>
                <a:gd name="connsiteY5" fmla="*/ 7144 h 157163"/>
                <a:gd name="connsiteX6" fmla="*/ 61913 w 152400"/>
                <a:gd name="connsiteY6" fmla="*/ 42863 h 157163"/>
                <a:gd name="connsiteX7" fmla="*/ 50006 w 152400"/>
                <a:gd name="connsiteY7" fmla="*/ 0 h 157163"/>
                <a:gd name="connsiteX8" fmla="*/ 0 w 152400"/>
                <a:gd name="connsiteY8" fmla="*/ 0 h 157163"/>
                <a:gd name="connsiteX9" fmla="*/ 21431 w 152400"/>
                <a:gd name="connsiteY9" fmla="*/ 19050 h 157163"/>
                <a:gd name="connsiteX10" fmla="*/ 35719 w 152400"/>
                <a:gd name="connsiteY10" fmla="*/ 30957 h 157163"/>
                <a:gd name="connsiteX11" fmla="*/ 52388 w 152400"/>
                <a:gd name="connsiteY11" fmla="*/ 50007 h 157163"/>
                <a:gd name="connsiteX12" fmla="*/ 64294 w 152400"/>
                <a:gd name="connsiteY12" fmla="*/ 88107 h 157163"/>
                <a:gd name="connsiteX13" fmla="*/ 42863 w 152400"/>
                <a:gd name="connsiteY13" fmla="*/ 97632 h 157163"/>
                <a:gd name="connsiteX14" fmla="*/ 26194 w 152400"/>
                <a:gd name="connsiteY14" fmla="*/ 85725 h 157163"/>
                <a:gd name="connsiteX15" fmla="*/ 30956 w 152400"/>
                <a:gd name="connsiteY15" fmla="*/ 119063 h 157163"/>
                <a:gd name="connsiteX16" fmla="*/ 57150 w 152400"/>
                <a:gd name="connsiteY16" fmla="*/ 102394 h 157163"/>
                <a:gd name="connsiteX17" fmla="*/ 78581 w 152400"/>
                <a:gd name="connsiteY17" fmla="*/ 116682 h 157163"/>
                <a:gd name="connsiteX18" fmla="*/ 114300 w 152400"/>
                <a:gd name="connsiteY18" fmla="*/ 123825 h 157163"/>
                <a:gd name="connsiteX19" fmla="*/ 152400 w 152400"/>
                <a:gd name="connsiteY19" fmla="*/ 157163 h 157163"/>
                <a:gd name="connsiteX0" fmla="*/ 152400 w 152400"/>
                <a:gd name="connsiteY0" fmla="*/ 157163 h 157163"/>
                <a:gd name="connsiteX1" fmla="*/ 140494 w 152400"/>
                <a:gd name="connsiteY1" fmla="*/ 92869 h 157163"/>
                <a:gd name="connsiteX2" fmla="*/ 123825 w 152400"/>
                <a:gd name="connsiteY2" fmla="*/ 52388 h 157163"/>
                <a:gd name="connsiteX3" fmla="*/ 95250 w 152400"/>
                <a:gd name="connsiteY3" fmla="*/ 57150 h 157163"/>
                <a:gd name="connsiteX4" fmla="*/ 85725 w 152400"/>
                <a:gd name="connsiteY4" fmla="*/ 16669 h 157163"/>
                <a:gd name="connsiteX5" fmla="*/ 71438 w 152400"/>
                <a:gd name="connsiteY5" fmla="*/ 7144 h 157163"/>
                <a:gd name="connsiteX6" fmla="*/ 61913 w 152400"/>
                <a:gd name="connsiteY6" fmla="*/ 42863 h 157163"/>
                <a:gd name="connsiteX7" fmla="*/ 50006 w 152400"/>
                <a:gd name="connsiteY7" fmla="*/ 0 h 157163"/>
                <a:gd name="connsiteX8" fmla="*/ 0 w 152400"/>
                <a:gd name="connsiteY8" fmla="*/ 0 h 157163"/>
                <a:gd name="connsiteX9" fmla="*/ 21431 w 152400"/>
                <a:gd name="connsiteY9" fmla="*/ 19050 h 157163"/>
                <a:gd name="connsiteX10" fmla="*/ 35719 w 152400"/>
                <a:gd name="connsiteY10" fmla="*/ 30957 h 157163"/>
                <a:gd name="connsiteX11" fmla="*/ 52388 w 152400"/>
                <a:gd name="connsiteY11" fmla="*/ 50007 h 157163"/>
                <a:gd name="connsiteX12" fmla="*/ 64294 w 152400"/>
                <a:gd name="connsiteY12" fmla="*/ 88107 h 157163"/>
                <a:gd name="connsiteX13" fmla="*/ 42863 w 152400"/>
                <a:gd name="connsiteY13" fmla="*/ 97632 h 157163"/>
                <a:gd name="connsiteX14" fmla="*/ 26194 w 152400"/>
                <a:gd name="connsiteY14" fmla="*/ 85725 h 157163"/>
                <a:gd name="connsiteX15" fmla="*/ 30956 w 152400"/>
                <a:gd name="connsiteY15" fmla="*/ 119063 h 157163"/>
                <a:gd name="connsiteX16" fmla="*/ 57150 w 152400"/>
                <a:gd name="connsiteY16" fmla="*/ 102394 h 157163"/>
                <a:gd name="connsiteX17" fmla="*/ 78581 w 152400"/>
                <a:gd name="connsiteY17" fmla="*/ 116682 h 157163"/>
                <a:gd name="connsiteX18" fmla="*/ 114300 w 152400"/>
                <a:gd name="connsiteY18" fmla="*/ 123825 h 157163"/>
                <a:gd name="connsiteX19" fmla="*/ 130969 w 152400"/>
                <a:gd name="connsiteY19" fmla="*/ 140494 h 157163"/>
                <a:gd name="connsiteX20" fmla="*/ 152400 w 152400"/>
                <a:gd name="connsiteY20" fmla="*/ 157163 h 157163"/>
                <a:gd name="connsiteX0" fmla="*/ 152400 w 152400"/>
                <a:gd name="connsiteY0" fmla="*/ 157163 h 164306"/>
                <a:gd name="connsiteX1" fmla="*/ 140494 w 152400"/>
                <a:gd name="connsiteY1" fmla="*/ 92869 h 164306"/>
                <a:gd name="connsiteX2" fmla="*/ 123825 w 152400"/>
                <a:gd name="connsiteY2" fmla="*/ 52388 h 164306"/>
                <a:gd name="connsiteX3" fmla="*/ 95250 w 152400"/>
                <a:gd name="connsiteY3" fmla="*/ 57150 h 164306"/>
                <a:gd name="connsiteX4" fmla="*/ 85725 w 152400"/>
                <a:gd name="connsiteY4" fmla="*/ 16669 h 164306"/>
                <a:gd name="connsiteX5" fmla="*/ 71438 w 152400"/>
                <a:gd name="connsiteY5" fmla="*/ 7144 h 164306"/>
                <a:gd name="connsiteX6" fmla="*/ 61913 w 152400"/>
                <a:gd name="connsiteY6" fmla="*/ 42863 h 164306"/>
                <a:gd name="connsiteX7" fmla="*/ 50006 w 152400"/>
                <a:gd name="connsiteY7" fmla="*/ 0 h 164306"/>
                <a:gd name="connsiteX8" fmla="*/ 0 w 152400"/>
                <a:gd name="connsiteY8" fmla="*/ 0 h 164306"/>
                <a:gd name="connsiteX9" fmla="*/ 21431 w 152400"/>
                <a:gd name="connsiteY9" fmla="*/ 19050 h 164306"/>
                <a:gd name="connsiteX10" fmla="*/ 35719 w 152400"/>
                <a:gd name="connsiteY10" fmla="*/ 30957 h 164306"/>
                <a:gd name="connsiteX11" fmla="*/ 52388 w 152400"/>
                <a:gd name="connsiteY11" fmla="*/ 50007 h 164306"/>
                <a:gd name="connsiteX12" fmla="*/ 64294 w 152400"/>
                <a:gd name="connsiteY12" fmla="*/ 88107 h 164306"/>
                <a:gd name="connsiteX13" fmla="*/ 42863 w 152400"/>
                <a:gd name="connsiteY13" fmla="*/ 97632 h 164306"/>
                <a:gd name="connsiteX14" fmla="*/ 26194 w 152400"/>
                <a:gd name="connsiteY14" fmla="*/ 85725 h 164306"/>
                <a:gd name="connsiteX15" fmla="*/ 30956 w 152400"/>
                <a:gd name="connsiteY15" fmla="*/ 119063 h 164306"/>
                <a:gd name="connsiteX16" fmla="*/ 57150 w 152400"/>
                <a:gd name="connsiteY16" fmla="*/ 102394 h 164306"/>
                <a:gd name="connsiteX17" fmla="*/ 78581 w 152400"/>
                <a:gd name="connsiteY17" fmla="*/ 116682 h 164306"/>
                <a:gd name="connsiteX18" fmla="*/ 114300 w 152400"/>
                <a:gd name="connsiteY18" fmla="*/ 123825 h 164306"/>
                <a:gd name="connsiteX19" fmla="*/ 138113 w 152400"/>
                <a:gd name="connsiteY19" fmla="*/ 164306 h 164306"/>
                <a:gd name="connsiteX20" fmla="*/ 152400 w 152400"/>
                <a:gd name="connsiteY20" fmla="*/ 157163 h 1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164306">
                  <a:moveTo>
                    <a:pt x="152400" y="157163"/>
                  </a:moveTo>
                  <a:lnTo>
                    <a:pt x="140494" y="92869"/>
                  </a:lnTo>
                  <a:lnTo>
                    <a:pt x="123825" y="52388"/>
                  </a:lnTo>
                  <a:lnTo>
                    <a:pt x="95250" y="57150"/>
                  </a:lnTo>
                  <a:lnTo>
                    <a:pt x="85725" y="16669"/>
                  </a:lnTo>
                  <a:lnTo>
                    <a:pt x="71438" y="7144"/>
                  </a:lnTo>
                  <a:lnTo>
                    <a:pt x="61913" y="42863"/>
                  </a:lnTo>
                  <a:lnTo>
                    <a:pt x="50006" y="0"/>
                  </a:lnTo>
                  <a:lnTo>
                    <a:pt x="0" y="0"/>
                  </a:lnTo>
                  <a:lnTo>
                    <a:pt x="21431" y="19050"/>
                  </a:lnTo>
                  <a:lnTo>
                    <a:pt x="35719" y="30957"/>
                  </a:lnTo>
                  <a:lnTo>
                    <a:pt x="52388" y="50007"/>
                  </a:lnTo>
                  <a:lnTo>
                    <a:pt x="64294" y="88107"/>
                  </a:lnTo>
                  <a:lnTo>
                    <a:pt x="42863" y="97632"/>
                  </a:lnTo>
                  <a:lnTo>
                    <a:pt x="26194" y="85725"/>
                  </a:lnTo>
                  <a:lnTo>
                    <a:pt x="30956" y="119063"/>
                  </a:lnTo>
                  <a:lnTo>
                    <a:pt x="57150" y="102394"/>
                  </a:lnTo>
                  <a:lnTo>
                    <a:pt x="78581" y="116682"/>
                  </a:lnTo>
                  <a:lnTo>
                    <a:pt x="114300" y="123825"/>
                  </a:lnTo>
                  <a:lnTo>
                    <a:pt x="138113" y="164306"/>
                  </a:lnTo>
                  <a:lnTo>
                    <a:pt x="152400" y="157163"/>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0" name="Freeform: Shape 202">
              <a:extLst>
                <a:ext uri="{FF2B5EF4-FFF2-40B4-BE49-F238E27FC236}">
                  <a16:creationId xmlns:a16="http://schemas.microsoft.com/office/drawing/2014/main" id="{8B6196F4-6D58-61DD-D1DD-78F2C0C2ED22}"/>
                </a:ext>
              </a:extLst>
            </p:cNvPr>
            <p:cNvSpPr/>
            <p:nvPr/>
          </p:nvSpPr>
          <p:spPr bwMode="auto">
            <a:xfrm>
              <a:off x="1907382" y="1538288"/>
              <a:ext cx="69056" cy="40481"/>
            </a:xfrm>
            <a:custGeom>
              <a:avLst/>
              <a:gdLst>
                <a:gd name="connsiteX0" fmla="*/ 0 w 57150"/>
                <a:gd name="connsiteY0" fmla="*/ 0 h 40481"/>
                <a:gd name="connsiteX1" fmla="*/ 57150 w 57150"/>
                <a:gd name="connsiteY1" fmla="*/ 14287 h 40481"/>
                <a:gd name="connsiteX2" fmla="*/ 42862 w 57150"/>
                <a:gd name="connsiteY2" fmla="*/ 40481 h 40481"/>
                <a:gd name="connsiteX3" fmla="*/ 0 w 57150"/>
                <a:gd name="connsiteY3" fmla="*/ 0 h 40481"/>
                <a:gd name="connsiteX0" fmla="*/ 0 w 57150"/>
                <a:gd name="connsiteY0" fmla="*/ 0 h 40481"/>
                <a:gd name="connsiteX1" fmla="*/ 57150 w 57150"/>
                <a:gd name="connsiteY1" fmla="*/ 14287 h 40481"/>
                <a:gd name="connsiteX2" fmla="*/ 42862 w 57150"/>
                <a:gd name="connsiteY2" fmla="*/ 40481 h 40481"/>
                <a:gd name="connsiteX3" fmla="*/ 19050 w 57150"/>
                <a:gd name="connsiteY3" fmla="*/ 16668 h 40481"/>
                <a:gd name="connsiteX4" fmla="*/ 0 w 57150"/>
                <a:gd name="connsiteY4" fmla="*/ 0 h 40481"/>
                <a:gd name="connsiteX0" fmla="*/ 11906 w 69056"/>
                <a:gd name="connsiteY0" fmla="*/ 0 h 40481"/>
                <a:gd name="connsiteX1" fmla="*/ 69056 w 69056"/>
                <a:gd name="connsiteY1" fmla="*/ 14287 h 40481"/>
                <a:gd name="connsiteX2" fmla="*/ 54768 w 69056"/>
                <a:gd name="connsiteY2" fmla="*/ 40481 h 40481"/>
                <a:gd name="connsiteX3" fmla="*/ 0 w 69056"/>
                <a:gd name="connsiteY3" fmla="*/ 19050 h 40481"/>
                <a:gd name="connsiteX4" fmla="*/ 11906 w 69056"/>
                <a:gd name="connsiteY4" fmla="*/ 0 h 4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40481">
                  <a:moveTo>
                    <a:pt x="11906" y="0"/>
                  </a:moveTo>
                  <a:lnTo>
                    <a:pt x="69056" y="14287"/>
                  </a:lnTo>
                  <a:lnTo>
                    <a:pt x="54768" y="40481"/>
                  </a:lnTo>
                  <a:lnTo>
                    <a:pt x="0" y="19050"/>
                  </a:lnTo>
                  <a:lnTo>
                    <a:pt x="11906"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1" name="Freeform: Shape 203">
              <a:extLst>
                <a:ext uri="{FF2B5EF4-FFF2-40B4-BE49-F238E27FC236}">
                  <a16:creationId xmlns:a16="http://schemas.microsoft.com/office/drawing/2014/main" id="{F703184B-D9B5-EB5F-491C-1A4B66456ABC}"/>
                </a:ext>
              </a:extLst>
            </p:cNvPr>
            <p:cNvSpPr/>
            <p:nvPr/>
          </p:nvSpPr>
          <p:spPr bwMode="auto">
            <a:xfrm>
              <a:off x="1890713" y="1764506"/>
              <a:ext cx="76200" cy="102394"/>
            </a:xfrm>
            <a:custGeom>
              <a:avLst/>
              <a:gdLst>
                <a:gd name="connsiteX0" fmla="*/ 0 w 76200"/>
                <a:gd name="connsiteY0" fmla="*/ 47625 h 102394"/>
                <a:gd name="connsiteX1" fmla="*/ 57150 w 76200"/>
                <a:gd name="connsiteY1" fmla="*/ 102394 h 102394"/>
                <a:gd name="connsiteX2" fmla="*/ 76200 w 76200"/>
                <a:gd name="connsiteY2" fmla="*/ 97632 h 102394"/>
                <a:gd name="connsiteX3" fmla="*/ 73818 w 76200"/>
                <a:gd name="connsiteY3" fmla="*/ 52388 h 102394"/>
                <a:gd name="connsiteX4" fmla="*/ 69056 w 76200"/>
                <a:gd name="connsiteY4" fmla="*/ 33338 h 102394"/>
                <a:gd name="connsiteX5" fmla="*/ 50006 w 76200"/>
                <a:gd name="connsiteY5" fmla="*/ 14288 h 102394"/>
                <a:gd name="connsiteX6" fmla="*/ 33337 w 76200"/>
                <a:gd name="connsiteY6" fmla="*/ 0 h 102394"/>
                <a:gd name="connsiteX7" fmla="*/ 0 w 76200"/>
                <a:gd name="connsiteY7" fmla="*/ 47625 h 102394"/>
                <a:gd name="connsiteX0" fmla="*/ 0 w 76200"/>
                <a:gd name="connsiteY0" fmla="*/ 47625 h 102394"/>
                <a:gd name="connsiteX1" fmla="*/ 57150 w 76200"/>
                <a:gd name="connsiteY1" fmla="*/ 102394 h 102394"/>
                <a:gd name="connsiteX2" fmla="*/ 76200 w 76200"/>
                <a:gd name="connsiteY2" fmla="*/ 97632 h 102394"/>
                <a:gd name="connsiteX3" fmla="*/ 73818 w 76200"/>
                <a:gd name="connsiteY3" fmla="*/ 52388 h 102394"/>
                <a:gd name="connsiteX4" fmla="*/ 69056 w 76200"/>
                <a:gd name="connsiteY4" fmla="*/ 33338 h 102394"/>
                <a:gd name="connsiteX5" fmla="*/ 50006 w 76200"/>
                <a:gd name="connsiteY5" fmla="*/ 14288 h 102394"/>
                <a:gd name="connsiteX6" fmla="*/ 33337 w 76200"/>
                <a:gd name="connsiteY6" fmla="*/ 0 h 102394"/>
                <a:gd name="connsiteX7" fmla="*/ 19050 w 76200"/>
                <a:gd name="connsiteY7" fmla="*/ 26194 h 102394"/>
                <a:gd name="connsiteX8" fmla="*/ 0 w 76200"/>
                <a:gd name="connsiteY8" fmla="*/ 47625 h 102394"/>
                <a:gd name="connsiteX0" fmla="*/ 0 w 76200"/>
                <a:gd name="connsiteY0" fmla="*/ 47625 h 102394"/>
                <a:gd name="connsiteX1" fmla="*/ 57150 w 76200"/>
                <a:gd name="connsiteY1" fmla="*/ 102394 h 102394"/>
                <a:gd name="connsiteX2" fmla="*/ 76200 w 76200"/>
                <a:gd name="connsiteY2" fmla="*/ 97632 h 102394"/>
                <a:gd name="connsiteX3" fmla="*/ 73818 w 76200"/>
                <a:gd name="connsiteY3" fmla="*/ 52388 h 102394"/>
                <a:gd name="connsiteX4" fmla="*/ 69056 w 76200"/>
                <a:gd name="connsiteY4" fmla="*/ 33338 h 102394"/>
                <a:gd name="connsiteX5" fmla="*/ 50006 w 76200"/>
                <a:gd name="connsiteY5" fmla="*/ 14288 h 102394"/>
                <a:gd name="connsiteX6" fmla="*/ 33337 w 76200"/>
                <a:gd name="connsiteY6" fmla="*/ 0 h 102394"/>
                <a:gd name="connsiteX7" fmla="*/ 28575 w 76200"/>
                <a:gd name="connsiteY7" fmla="*/ 47626 h 102394"/>
                <a:gd name="connsiteX8" fmla="*/ 0 w 76200"/>
                <a:gd name="connsiteY8" fmla="*/ 47625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102394">
                  <a:moveTo>
                    <a:pt x="0" y="47625"/>
                  </a:moveTo>
                  <a:lnTo>
                    <a:pt x="57150" y="102394"/>
                  </a:lnTo>
                  <a:lnTo>
                    <a:pt x="76200" y="97632"/>
                  </a:lnTo>
                  <a:lnTo>
                    <a:pt x="73818" y="52388"/>
                  </a:lnTo>
                  <a:lnTo>
                    <a:pt x="69056" y="33338"/>
                  </a:lnTo>
                  <a:lnTo>
                    <a:pt x="50006" y="14288"/>
                  </a:lnTo>
                  <a:lnTo>
                    <a:pt x="33337" y="0"/>
                  </a:lnTo>
                  <a:cubicBezTo>
                    <a:pt x="30162" y="5556"/>
                    <a:pt x="31750" y="42070"/>
                    <a:pt x="28575" y="47626"/>
                  </a:cubicBezTo>
                  <a:lnTo>
                    <a:pt x="0" y="47625"/>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2" name="Freeform: Shape 204">
              <a:extLst>
                <a:ext uri="{FF2B5EF4-FFF2-40B4-BE49-F238E27FC236}">
                  <a16:creationId xmlns:a16="http://schemas.microsoft.com/office/drawing/2014/main" id="{B3F75111-22C2-8EC4-D780-C390680A399C}"/>
                </a:ext>
              </a:extLst>
            </p:cNvPr>
            <p:cNvSpPr/>
            <p:nvPr/>
          </p:nvSpPr>
          <p:spPr bwMode="auto">
            <a:xfrm>
              <a:off x="1752600" y="1943100"/>
              <a:ext cx="138113" cy="195262"/>
            </a:xfrm>
            <a:custGeom>
              <a:avLst/>
              <a:gdLst>
                <a:gd name="connsiteX0" fmla="*/ 88106 w 138113"/>
                <a:gd name="connsiteY0" fmla="*/ 204788 h 204788"/>
                <a:gd name="connsiteX1" fmla="*/ 45244 w 138113"/>
                <a:gd name="connsiteY1" fmla="*/ 133350 h 204788"/>
                <a:gd name="connsiteX2" fmla="*/ 16669 w 138113"/>
                <a:gd name="connsiteY2" fmla="*/ 126206 h 204788"/>
                <a:gd name="connsiteX3" fmla="*/ 0 w 138113"/>
                <a:gd name="connsiteY3" fmla="*/ 80963 h 204788"/>
                <a:gd name="connsiteX4" fmla="*/ 30956 w 138113"/>
                <a:gd name="connsiteY4" fmla="*/ 95250 h 204788"/>
                <a:gd name="connsiteX5" fmla="*/ 54769 w 138113"/>
                <a:gd name="connsiteY5" fmla="*/ 92869 h 204788"/>
                <a:gd name="connsiteX6" fmla="*/ 61913 w 138113"/>
                <a:gd name="connsiteY6" fmla="*/ 73819 h 204788"/>
                <a:gd name="connsiteX7" fmla="*/ 61913 w 138113"/>
                <a:gd name="connsiteY7" fmla="*/ 47625 h 204788"/>
                <a:gd name="connsiteX8" fmla="*/ 28575 w 138113"/>
                <a:gd name="connsiteY8" fmla="*/ 2381 h 204788"/>
                <a:gd name="connsiteX9" fmla="*/ 66675 w 138113"/>
                <a:gd name="connsiteY9" fmla="*/ 11906 h 204788"/>
                <a:gd name="connsiteX10" fmla="*/ 116681 w 138113"/>
                <a:gd name="connsiteY10" fmla="*/ 0 h 204788"/>
                <a:gd name="connsiteX11" fmla="*/ 116681 w 138113"/>
                <a:gd name="connsiteY11" fmla="*/ 16669 h 204788"/>
                <a:gd name="connsiteX12" fmla="*/ 97631 w 138113"/>
                <a:gd name="connsiteY12" fmla="*/ 40481 h 204788"/>
                <a:gd name="connsiteX13" fmla="*/ 85725 w 138113"/>
                <a:gd name="connsiteY13" fmla="*/ 64294 h 204788"/>
                <a:gd name="connsiteX14" fmla="*/ 114300 w 138113"/>
                <a:gd name="connsiteY14" fmla="*/ 71438 h 204788"/>
                <a:gd name="connsiteX15" fmla="*/ 123825 w 138113"/>
                <a:gd name="connsiteY15" fmla="*/ 100013 h 204788"/>
                <a:gd name="connsiteX16" fmla="*/ 138113 w 138113"/>
                <a:gd name="connsiteY16" fmla="*/ 104775 h 204788"/>
                <a:gd name="connsiteX17" fmla="*/ 138113 w 138113"/>
                <a:gd name="connsiteY17" fmla="*/ 147638 h 204788"/>
                <a:gd name="connsiteX18" fmla="*/ 138113 w 138113"/>
                <a:gd name="connsiteY18" fmla="*/ 180975 h 204788"/>
                <a:gd name="connsiteX19" fmla="*/ 88106 w 138113"/>
                <a:gd name="connsiteY19" fmla="*/ 204788 h 204788"/>
                <a:gd name="connsiteX0" fmla="*/ 88106 w 138113"/>
                <a:gd name="connsiteY0" fmla="*/ 204788 h 204788"/>
                <a:gd name="connsiteX1" fmla="*/ 116681 w 138113"/>
                <a:gd name="connsiteY1" fmla="*/ 192881 h 204788"/>
                <a:gd name="connsiteX2" fmla="*/ 45244 w 138113"/>
                <a:gd name="connsiteY2" fmla="*/ 133350 h 204788"/>
                <a:gd name="connsiteX3" fmla="*/ 16669 w 138113"/>
                <a:gd name="connsiteY3" fmla="*/ 126206 h 204788"/>
                <a:gd name="connsiteX4" fmla="*/ 0 w 138113"/>
                <a:gd name="connsiteY4" fmla="*/ 80963 h 204788"/>
                <a:gd name="connsiteX5" fmla="*/ 30956 w 138113"/>
                <a:gd name="connsiteY5" fmla="*/ 95250 h 204788"/>
                <a:gd name="connsiteX6" fmla="*/ 54769 w 138113"/>
                <a:gd name="connsiteY6" fmla="*/ 92869 h 204788"/>
                <a:gd name="connsiteX7" fmla="*/ 61913 w 138113"/>
                <a:gd name="connsiteY7" fmla="*/ 73819 h 204788"/>
                <a:gd name="connsiteX8" fmla="*/ 61913 w 138113"/>
                <a:gd name="connsiteY8" fmla="*/ 47625 h 204788"/>
                <a:gd name="connsiteX9" fmla="*/ 28575 w 138113"/>
                <a:gd name="connsiteY9" fmla="*/ 2381 h 204788"/>
                <a:gd name="connsiteX10" fmla="*/ 66675 w 138113"/>
                <a:gd name="connsiteY10" fmla="*/ 11906 h 204788"/>
                <a:gd name="connsiteX11" fmla="*/ 116681 w 138113"/>
                <a:gd name="connsiteY11" fmla="*/ 0 h 204788"/>
                <a:gd name="connsiteX12" fmla="*/ 116681 w 138113"/>
                <a:gd name="connsiteY12" fmla="*/ 16669 h 204788"/>
                <a:gd name="connsiteX13" fmla="*/ 97631 w 138113"/>
                <a:gd name="connsiteY13" fmla="*/ 40481 h 204788"/>
                <a:gd name="connsiteX14" fmla="*/ 85725 w 138113"/>
                <a:gd name="connsiteY14" fmla="*/ 64294 h 204788"/>
                <a:gd name="connsiteX15" fmla="*/ 114300 w 138113"/>
                <a:gd name="connsiteY15" fmla="*/ 71438 h 204788"/>
                <a:gd name="connsiteX16" fmla="*/ 123825 w 138113"/>
                <a:gd name="connsiteY16" fmla="*/ 100013 h 204788"/>
                <a:gd name="connsiteX17" fmla="*/ 138113 w 138113"/>
                <a:gd name="connsiteY17" fmla="*/ 104775 h 204788"/>
                <a:gd name="connsiteX18" fmla="*/ 138113 w 138113"/>
                <a:gd name="connsiteY18" fmla="*/ 147638 h 204788"/>
                <a:gd name="connsiteX19" fmla="*/ 138113 w 138113"/>
                <a:gd name="connsiteY19" fmla="*/ 180975 h 204788"/>
                <a:gd name="connsiteX20" fmla="*/ 88106 w 138113"/>
                <a:gd name="connsiteY20" fmla="*/ 204788 h 204788"/>
                <a:gd name="connsiteX0" fmla="*/ 88106 w 138113"/>
                <a:gd name="connsiteY0" fmla="*/ 204788 h 204788"/>
                <a:gd name="connsiteX1" fmla="*/ 73818 w 138113"/>
                <a:gd name="connsiteY1" fmla="*/ 188118 h 204788"/>
                <a:gd name="connsiteX2" fmla="*/ 45244 w 138113"/>
                <a:gd name="connsiteY2" fmla="*/ 133350 h 204788"/>
                <a:gd name="connsiteX3" fmla="*/ 16669 w 138113"/>
                <a:gd name="connsiteY3" fmla="*/ 126206 h 204788"/>
                <a:gd name="connsiteX4" fmla="*/ 0 w 138113"/>
                <a:gd name="connsiteY4" fmla="*/ 80963 h 204788"/>
                <a:gd name="connsiteX5" fmla="*/ 30956 w 138113"/>
                <a:gd name="connsiteY5" fmla="*/ 95250 h 204788"/>
                <a:gd name="connsiteX6" fmla="*/ 54769 w 138113"/>
                <a:gd name="connsiteY6" fmla="*/ 92869 h 204788"/>
                <a:gd name="connsiteX7" fmla="*/ 61913 w 138113"/>
                <a:gd name="connsiteY7" fmla="*/ 73819 h 204788"/>
                <a:gd name="connsiteX8" fmla="*/ 61913 w 138113"/>
                <a:gd name="connsiteY8" fmla="*/ 47625 h 204788"/>
                <a:gd name="connsiteX9" fmla="*/ 28575 w 138113"/>
                <a:gd name="connsiteY9" fmla="*/ 2381 h 204788"/>
                <a:gd name="connsiteX10" fmla="*/ 66675 w 138113"/>
                <a:gd name="connsiteY10" fmla="*/ 11906 h 204788"/>
                <a:gd name="connsiteX11" fmla="*/ 116681 w 138113"/>
                <a:gd name="connsiteY11" fmla="*/ 0 h 204788"/>
                <a:gd name="connsiteX12" fmla="*/ 116681 w 138113"/>
                <a:gd name="connsiteY12" fmla="*/ 16669 h 204788"/>
                <a:gd name="connsiteX13" fmla="*/ 97631 w 138113"/>
                <a:gd name="connsiteY13" fmla="*/ 40481 h 204788"/>
                <a:gd name="connsiteX14" fmla="*/ 85725 w 138113"/>
                <a:gd name="connsiteY14" fmla="*/ 64294 h 204788"/>
                <a:gd name="connsiteX15" fmla="*/ 114300 w 138113"/>
                <a:gd name="connsiteY15" fmla="*/ 71438 h 204788"/>
                <a:gd name="connsiteX16" fmla="*/ 123825 w 138113"/>
                <a:gd name="connsiteY16" fmla="*/ 100013 h 204788"/>
                <a:gd name="connsiteX17" fmla="*/ 138113 w 138113"/>
                <a:gd name="connsiteY17" fmla="*/ 104775 h 204788"/>
                <a:gd name="connsiteX18" fmla="*/ 138113 w 138113"/>
                <a:gd name="connsiteY18" fmla="*/ 147638 h 204788"/>
                <a:gd name="connsiteX19" fmla="*/ 138113 w 138113"/>
                <a:gd name="connsiteY19" fmla="*/ 180975 h 204788"/>
                <a:gd name="connsiteX20" fmla="*/ 88106 w 138113"/>
                <a:gd name="connsiteY20" fmla="*/ 204788 h 204788"/>
                <a:gd name="connsiteX0" fmla="*/ 104775 w 138113"/>
                <a:gd name="connsiteY0" fmla="*/ 169069 h 188118"/>
                <a:gd name="connsiteX1" fmla="*/ 73818 w 138113"/>
                <a:gd name="connsiteY1" fmla="*/ 188118 h 188118"/>
                <a:gd name="connsiteX2" fmla="*/ 45244 w 138113"/>
                <a:gd name="connsiteY2" fmla="*/ 133350 h 188118"/>
                <a:gd name="connsiteX3" fmla="*/ 16669 w 138113"/>
                <a:gd name="connsiteY3" fmla="*/ 126206 h 188118"/>
                <a:gd name="connsiteX4" fmla="*/ 0 w 138113"/>
                <a:gd name="connsiteY4" fmla="*/ 80963 h 188118"/>
                <a:gd name="connsiteX5" fmla="*/ 30956 w 138113"/>
                <a:gd name="connsiteY5" fmla="*/ 95250 h 188118"/>
                <a:gd name="connsiteX6" fmla="*/ 54769 w 138113"/>
                <a:gd name="connsiteY6" fmla="*/ 92869 h 188118"/>
                <a:gd name="connsiteX7" fmla="*/ 61913 w 138113"/>
                <a:gd name="connsiteY7" fmla="*/ 73819 h 188118"/>
                <a:gd name="connsiteX8" fmla="*/ 61913 w 138113"/>
                <a:gd name="connsiteY8" fmla="*/ 47625 h 188118"/>
                <a:gd name="connsiteX9" fmla="*/ 28575 w 138113"/>
                <a:gd name="connsiteY9" fmla="*/ 2381 h 188118"/>
                <a:gd name="connsiteX10" fmla="*/ 66675 w 138113"/>
                <a:gd name="connsiteY10" fmla="*/ 11906 h 188118"/>
                <a:gd name="connsiteX11" fmla="*/ 116681 w 138113"/>
                <a:gd name="connsiteY11" fmla="*/ 0 h 188118"/>
                <a:gd name="connsiteX12" fmla="*/ 116681 w 138113"/>
                <a:gd name="connsiteY12" fmla="*/ 16669 h 188118"/>
                <a:gd name="connsiteX13" fmla="*/ 97631 w 138113"/>
                <a:gd name="connsiteY13" fmla="*/ 40481 h 188118"/>
                <a:gd name="connsiteX14" fmla="*/ 85725 w 138113"/>
                <a:gd name="connsiteY14" fmla="*/ 64294 h 188118"/>
                <a:gd name="connsiteX15" fmla="*/ 114300 w 138113"/>
                <a:gd name="connsiteY15" fmla="*/ 71438 h 188118"/>
                <a:gd name="connsiteX16" fmla="*/ 123825 w 138113"/>
                <a:gd name="connsiteY16" fmla="*/ 100013 h 188118"/>
                <a:gd name="connsiteX17" fmla="*/ 138113 w 138113"/>
                <a:gd name="connsiteY17" fmla="*/ 104775 h 188118"/>
                <a:gd name="connsiteX18" fmla="*/ 138113 w 138113"/>
                <a:gd name="connsiteY18" fmla="*/ 147638 h 188118"/>
                <a:gd name="connsiteX19" fmla="*/ 138113 w 138113"/>
                <a:gd name="connsiteY19" fmla="*/ 180975 h 188118"/>
                <a:gd name="connsiteX20" fmla="*/ 104775 w 138113"/>
                <a:gd name="connsiteY20" fmla="*/ 169069 h 188118"/>
                <a:gd name="connsiteX0" fmla="*/ 104775 w 138113"/>
                <a:gd name="connsiteY0" fmla="*/ 169069 h 195262"/>
                <a:gd name="connsiteX1" fmla="*/ 80962 w 138113"/>
                <a:gd name="connsiteY1" fmla="*/ 195262 h 195262"/>
                <a:gd name="connsiteX2" fmla="*/ 45244 w 138113"/>
                <a:gd name="connsiteY2" fmla="*/ 133350 h 195262"/>
                <a:gd name="connsiteX3" fmla="*/ 16669 w 138113"/>
                <a:gd name="connsiteY3" fmla="*/ 126206 h 195262"/>
                <a:gd name="connsiteX4" fmla="*/ 0 w 138113"/>
                <a:gd name="connsiteY4" fmla="*/ 80963 h 195262"/>
                <a:gd name="connsiteX5" fmla="*/ 30956 w 138113"/>
                <a:gd name="connsiteY5" fmla="*/ 95250 h 195262"/>
                <a:gd name="connsiteX6" fmla="*/ 54769 w 138113"/>
                <a:gd name="connsiteY6" fmla="*/ 92869 h 195262"/>
                <a:gd name="connsiteX7" fmla="*/ 61913 w 138113"/>
                <a:gd name="connsiteY7" fmla="*/ 73819 h 195262"/>
                <a:gd name="connsiteX8" fmla="*/ 61913 w 138113"/>
                <a:gd name="connsiteY8" fmla="*/ 47625 h 195262"/>
                <a:gd name="connsiteX9" fmla="*/ 28575 w 138113"/>
                <a:gd name="connsiteY9" fmla="*/ 2381 h 195262"/>
                <a:gd name="connsiteX10" fmla="*/ 66675 w 138113"/>
                <a:gd name="connsiteY10" fmla="*/ 11906 h 195262"/>
                <a:gd name="connsiteX11" fmla="*/ 116681 w 138113"/>
                <a:gd name="connsiteY11" fmla="*/ 0 h 195262"/>
                <a:gd name="connsiteX12" fmla="*/ 116681 w 138113"/>
                <a:gd name="connsiteY12" fmla="*/ 16669 h 195262"/>
                <a:gd name="connsiteX13" fmla="*/ 97631 w 138113"/>
                <a:gd name="connsiteY13" fmla="*/ 40481 h 195262"/>
                <a:gd name="connsiteX14" fmla="*/ 85725 w 138113"/>
                <a:gd name="connsiteY14" fmla="*/ 64294 h 195262"/>
                <a:gd name="connsiteX15" fmla="*/ 114300 w 138113"/>
                <a:gd name="connsiteY15" fmla="*/ 71438 h 195262"/>
                <a:gd name="connsiteX16" fmla="*/ 123825 w 138113"/>
                <a:gd name="connsiteY16" fmla="*/ 100013 h 195262"/>
                <a:gd name="connsiteX17" fmla="*/ 138113 w 138113"/>
                <a:gd name="connsiteY17" fmla="*/ 104775 h 195262"/>
                <a:gd name="connsiteX18" fmla="*/ 138113 w 138113"/>
                <a:gd name="connsiteY18" fmla="*/ 147638 h 195262"/>
                <a:gd name="connsiteX19" fmla="*/ 138113 w 138113"/>
                <a:gd name="connsiteY19" fmla="*/ 180975 h 195262"/>
                <a:gd name="connsiteX20" fmla="*/ 104775 w 138113"/>
                <a:gd name="connsiteY20" fmla="*/ 169069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8113" h="195262">
                  <a:moveTo>
                    <a:pt x="104775" y="169069"/>
                  </a:moveTo>
                  <a:lnTo>
                    <a:pt x="80962" y="195262"/>
                  </a:lnTo>
                  <a:lnTo>
                    <a:pt x="45244" y="133350"/>
                  </a:lnTo>
                  <a:lnTo>
                    <a:pt x="16669" y="126206"/>
                  </a:lnTo>
                  <a:lnTo>
                    <a:pt x="0" y="80963"/>
                  </a:lnTo>
                  <a:lnTo>
                    <a:pt x="30956" y="95250"/>
                  </a:lnTo>
                  <a:lnTo>
                    <a:pt x="54769" y="92869"/>
                  </a:lnTo>
                  <a:lnTo>
                    <a:pt x="61913" y="73819"/>
                  </a:lnTo>
                  <a:lnTo>
                    <a:pt x="61913" y="47625"/>
                  </a:lnTo>
                  <a:lnTo>
                    <a:pt x="28575" y="2381"/>
                  </a:lnTo>
                  <a:lnTo>
                    <a:pt x="66675" y="11906"/>
                  </a:lnTo>
                  <a:lnTo>
                    <a:pt x="116681" y="0"/>
                  </a:lnTo>
                  <a:lnTo>
                    <a:pt x="116681" y="16669"/>
                  </a:lnTo>
                  <a:lnTo>
                    <a:pt x="97631" y="40481"/>
                  </a:lnTo>
                  <a:lnTo>
                    <a:pt x="85725" y="64294"/>
                  </a:lnTo>
                  <a:lnTo>
                    <a:pt x="114300" y="71438"/>
                  </a:lnTo>
                  <a:lnTo>
                    <a:pt x="123825" y="100013"/>
                  </a:lnTo>
                  <a:lnTo>
                    <a:pt x="138113" y="104775"/>
                  </a:lnTo>
                  <a:lnTo>
                    <a:pt x="138113" y="147638"/>
                  </a:lnTo>
                  <a:lnTo>
                    <a:pt x="138113" y="180975"/>
                  </a:lnTo>
                  <a:lnTo>
                    <a:pt x="104775" y="169069"/>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13" name="Freeform: Shape 205">
              <a:extLst>
                <a:ext uri="{FF2B5EF4-FFF2-40B4-BE49-F238E27FC236}">
                  <a16:creationId xmlns:a16="http://schemas.microsoft.com/office/drawing/2014/main" id="{32EC017E-3039-418A-D6EA-8FF6ADBB001A}"/>
                </a:ext>
              </a:extLst>
            </p:cNvPr>
            <p:cNvSpPr/>
            <p:nvPr/>
          </p:nvSpPr>
          <p:spPr bwMode="auto">
            <a:xfrm>
              <a:off x="1476375" y="1414463"/>
              <a:ext cx="88106" cy="52387"/>
            </a:xfrm>
            <a:custGeom>
              <a:avLst/>
              <a:gdLst>
                <a:gd name="connsiteX0" fmla="*/ 71438 w 88106"/>
                <a:gd name="connsiteY0" fmla="*/ 0 h 52387"/>
                <a:gd name="connsiteX1" fmla="*/ 0 w 88106"/>
                <a:gd name="connsiteY1" fmla="*/ 45243 h 52387"/>
                <a:gd name="connsiteX2" fmla="*/ 33338 w 88106"/>
                <a:gd name="connsiteY2" fmla="*/ 50006 h 52387"/>
                <a:gd name="connsiteX3" fmla="*/ 88106 w 88106"/>
                <a:gd name="connsiteY3" fmla="*/ 52387 h 52387"/>
                <a:gd name="connsiteX4" fmla="*/ 71438 w 88106"/>
                <a:gd name="connsiteY4" fmla="*/ 0 h 52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6" h="52387">
                  <a:moveTo>
                    <a:pt x="71438" y="0"/>
                  </a:moveTo>
                  <a:lnTo>
                    <a:pt x="0" y="45243"/>
                  </a:lnTo>
                  <a:lnTo>
                    <a:pt x="33338" y="50006"/>
                  </a:lnTo>
                  <a:lnTo>
                    <a:pt x="88106" y="52387"/>
                  </a:lnTo>
                  <a:lnTo>
                    <a:pt x="71438"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4" name="Freeform: Shape 206">
              <a:extLst>
                <a:ext uri="{FF2B5EF4-FFF2-40B4-BE49-F238E27FC236}">
                  <a16:creationId xmlns:a16="http://schemas.microsoft.com/office/drawing/2014/main" id="{F1FE52C8-DFCC-ED8C-519D-D0729DA6BA6B}"/>
                </a:ext>
              </a:extLst>
            </p:cNvPr>
            <p:cNvSpPr/>
            <p:nvPr/>
          </p:nvSpPr>
          <p:spPr bwMode="auto">
            <a:xfrm>
              <a:off x="1750219" y="1664494"/>
              <a:ext cx="119062" cy="157162"/>
            </a:xfrm>
            <a:custGeom>
              <a:avLst/>
              <a:gdLst>
                <a:gd name="connsiteX0" fmla="*/ 100012 w 119062"/>
                <a:gd name="connsiteY0" fmla="*/ 157162 h 157162"/>
                <a:gd name="connsiteX1" fmla="*/ 119062 w 119062"/>
                <a:gd name="connsiteY1" fmla="*/ 97631 h 157162"/>
                <a:gd name="connsiteX2" fmla="*/ 109537 w 119062"/>
                <a:gd name="connsiteY2" fmla="*/ 73819 h 157162"/>
                <a:gd name="connsiteX3" fmla="*/ 92869 w 119062"/>
                <a:gd name="connsiteY3" fmla="*/ 2381 h 157162"/>
                <a:gd name="connsiteX4" fmla="*/ 76200 w 119062"/>
                <a:gd name="connsiteY4" fmla="*/ 14287 h 157162"/>
                <a:gd name="connsiteX5" fmla="*/ 42862 w 119062"/>
                <a:gd name="connsiteY5" fmla="*/ 0 h 157162"/>
                <a:gd name="connsiteX6" fmla="*/ 40481 w 119062"/>
                <a:gd name="connsiteY6" fmla="*/ 21431 h 157162"/>
                <a:gd name="connsiteX7" fmla="*/ 64294 w 119062"/>
                <a:gd name="connsiteY7" fmla="*/ 59531 h 157162"/>
                <a:gd name="connsiteX8" fmla="*/ 59531 w 119062"/>
                <a:gd name="connsiteY8" fmla="*/ 76200 h 157162"/>
                <a:gd name="connsiteX9" fmla="*/ 9525 w 119062"/>
                <a:gd name="connsiteY9" fmla="*/ 26194 h 157162"/>
                <a:gd name="connsiteX10" fmla="*/ 23812 w 119062"/>
                <a:gd name="connsiteY10" fmla="*/ 85725 h 157162"/>
                <a:gd name="connsiteX11" fmla="*/ 0 w 119062"/>
                <a:gd name="connsiteY11" fmla="*/ 109537 h 157162"/>
                <a:gd name="connsiteX12" fmla="*/ 78581 w 119062"/>
                <a:gd name="connsiteY12" fmla="*/ 83344 h 157162"/>
                <a:gd name="connsiteX13" fmla="*/ 100012 w 119062"/>
                <a:gd name="connsiteY13" fmla="*/ 157162 h 157162"/>
                <a:gd name="connsiteX0" fmla="*/ 100012 w 119062"/>
                <a:gd name="connsiteY0" fmla="*/ 157162 h 157162"/>
                <a:gd name="connsiteX1" fmla="*/ 119062 w 119062"/>
                <a:gd name="connsiteY1" fmla="*/ 97631 h 157162"/>
                <a:gd name="connsiteX2" fmla="*/ 109537 w 119062"/>
                <a:gd name="connsiteY2" fmla="*/ 73819 h 157162"/>
                <a:gd name="connsiteX3" fmla="*/ 92869 w 119062"/>
                <a:gd name="connsiteY3" fmla="*/ 2381 h 157162"/>
                <a:gd name="connsiteX4" fmla="*/ 76200 w 119062"/>
                <a:gd name="connsiteY4" fmla="*/ 14287 h 157162"/>
                <a:gd name="connsiteX5" fmla="*/ 42862 w 119062"/>
                <a:gd name="connsiteY5" fmla="*/ 0 h 157162"/>
                <a:gd name="connsiteX6" fmla="*/ 40481 w 119062"/>
                <a:gd name="connsiteY6" fmla="*/ 21431 h 157162"/>
                <a:gd name="connsiteX7" fmla="*/ 64294 w 119062"/>
                <a:gd name="connsiteY7" fmla="*/ 59531 h 157162"/>
                <a:gd name="connsiteX8" fmla="*/ 59531 w 119062"/>
                <a:gd name="connsiteY8" fmla="*/ 76200 h 157162"/>
                <a:gd name="connsiteX9" fmla="*/ 9525 w 119062"/>
                <a:gd name="connsiteY9" fmla="*/ 26194 h 157162"/>
                <a:gd name="connsiteX10" fmla="*/ 23812 w 119062"/>
                <a:gd name="connsiteY10" fmla="*/ 85725 h 157162"/>
                <a:gd name="connsiteX11" fmla="*/ 0 w 119062"/>
                <a:gd name="connsiteY11" fmla="*/ 109537 h 157162"/>
                <a:gd name="connsiteX12" fmla="*/ 78581 w 119062"/>
                <a:gd name="connsiteY12" fmla="*/ 83344 h 157162"/>
                <a:gd name="connsiteX13" fmla="*/ 92869 w 119062"/>
                <a:gd name="connsiteY13" fmla="*/ 119062 h 157162"/>
                <a:gd name="connsiteX14" fmla="*/ 100012 w 119062"/>
                <a:gd name="connsiteY14" fmla="*/ 157162 h 157162"/>
                <a:gd name="connsiteX0" fmla="*/ 100012 w 119062"/>
                <a:gd name="connsiteY0" fmla="*/ 157162 h 157162"/>
                <a:gd name="connsiteX1" fmla="*/ 119062 w 119062"/>
                <a:gd name="connsiteY1" fmla="*/ 97631 h 157162"/>
                <a:gd name="connsiteX2" fmla="*/ 109537 w 119062"/>
                <a:gd name="connsiteY2" fmla="*/ 73819 h 157162"/>
                <a:gd name="connsiteX3" fmla="*/ 92869 w 119062"/>
                <a:gd name="connsiteY3" fmla="*/ 2381 h 157162"/>
                <a:gd name="connsiteX4" fmla="*/ 76200 w 119062"/>
                <a:gd name="connsiteY4" fmla="*/ 14287 h 157162"/>
                <a:gd name="connsiteX5" fmla="*/ 42862 w 119062"/>
                <a:gd name="connsiteY5" fmla="*/ 0 h 157162"/>
                <a:gd name="connsiteX6" fmla="*/ 40481 w 119062"/>
                <a:gd name="connsiteY6" fmla="*/ 21431 h 157162"/>
                <a:gd name="connsiteX7" fmla="*/ 64294 w 119062"/>
                <a:gd name="connsiteY7" fmla="*/ 59531 h 157162"/>
                <a:gd name="connsiteX8" fmla="*/ 59531 w 119062"/>
                <a:gd name="connsiteY8" fmla="*/ 76200 h 157162"/>
                <a:gd name="connsiteX9" fmla="*/ 9525 w 119062"/>
                <a:gd name="connsiteY9" fmla="*/ 26194 h 157162"/>
                <a:gd name="connsiteX10" fmla="*/ 23812 w 119062"/>
                <a:gd name="connsiteY10" fmla="*/ 85725 h 157162"/>
                <a:gd name="connsiteX11" fmla="*/ 0 w 119062"/>
                <a:gd name="connsiteY11" fmla="*/ 109537 h 157162"/>
                <a:gd name="connsiteX12" fmla="*/ 78581 w 119062"/>
                <a:gd name="connsiteY12" fmla="*/ 83344 h 157162"/>
                <a:gd name="connsiteX13" fmla="*/ 40482 w 119062"/>
                <a:gd name="connsiteY13" fmla="*/ 154781 h 157162"/>
                <a:gd name="connsiteX14" fmla="*/ 100012 w 119062"/>
                <a:gd name="connsiteY14" fmla="*/ 157162 h 15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062" h="157162">
                  <a:moveTo>
                    <a:pt x="100012" y="157162"/>
                  </a:moveTo>
                  <a:lnTo>
                    <a:pt x="119062" y="97631"/>
                  </a:lnTo>
                  <a:lnTo>
                    <a:pt x="109537" y="73819"/>
                  </a:lnTo>
                  <a:lnTo>
                    <a:pt x="92869" y="2381"/>
                  </a:lnTo>
                  <a:lnTo>
                    <a:pt x="76200" y="14287"/>
                  </a:lnTo>
                  <a:lnTo>
                    <a:pt x="42862" y="0"/>
                  </a:lnTo>
                  <a:lnTo>
                    <a:pt x="40481" y="21431"/>
                  </a:lnTo>
                  <a:lnTo>
                    <a:pt x="64294" y="59531"/>
                  </a:lnTo>
                  <a:lnTo>
                    <a:pt x="59531" y="76200"/>
                  </a:lnTo>
                  <a:lnTo>
                    <a:pt x="9525" y="26194"/>
                  </a:lnTo>
                  <a:lnTo>
                    <a:pt x="23812" y="85725"/>
                  </a:lnTo>
                  <a:lnTo>
                    <a:pt x="0" y="109537"/>
                  </a:lnTo>
                  <a:lnTo>
                    <a:pt x="78581" y="83344"/>
                  </a:lnTo>
                  <a:lnTo>
                    <a:pt x="40482" y="154781"/>
                  </a:lnTo>
                  <a:lnTo>
                    <a:pt x="100012" y="157162"/>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5" name="Freeform: Shape 207">
              <a:extLst>
                <a:ext uri="{FF2B5EF4-FFF2-40B4-BE49-F238E27FC236}">
                  <a16:creationId xmlns:a16="http://schemas.microsoft.com/office/drawing/2014/main" id="{5AA37CE1-1EA0-7982-0E03-0706DDEA4E95}"/>
                </a:ext>
              </a:extLst>
            </p:cNvPr>
            <p:cNvSpPr/>
            <p:nvPr/>
          </p:nvSpPr>
          <p:spPr bwMode="auto">
            <a:xfrm>
              <a:off x="1378744" y="1635919"/>
              <a:ext cx="288131" cy="252412"/>
            </a:xfrm>
            <a:custGeom>
              <a:avLst/>
              <a:gdLst>
                <a:gd name="connsiteX0" fmla="*/ 259556 w 288131"/>
                <a:gd name="connsiteY0" fmla="*/ 190500 h 252412"/>
                <a:gd name="connsiteX1" fmla="*/ 288131 w 288131"/>
                <a:gd name="connsiteY1" fmla="*/ 123825 h 252412"/>
                <a:gd name="connsiteX2" fmla="*/ 273844 w 288131"/>
                <a:gd name="connsiteY2" fmla="*/ 90487 h 252412"/>
                <a:gd name="connsiteX3" fmla="*/ 261937 w 288131"/>
                <a:gd name="connsiteY3" fmla="*/ 119062 h 252412"/>
                <a:gd name="connsiteX4" fmla="*/ 228600 w 288131"/>
                <a:gd name="connsiteY4" fmla="*/ 102394 h 252412"/>
                <a:gd name="connsiteX5" fmla="*/ 219075 w 288131"/>
                <a:gd name="connsiteY5" fmla="*/ 92869 h 252412"/>
                <a:gd name="connsiteX6" fmla="*/ 209550 w 288131"/>
                <a:gd name="connsiteY6" fmla="*/ 59531 h 252412"/>
                <a:gd name="connsiteX7" fmla="*/ 204787 w 288131"/>
                <a:gd name="connsiteY7" fmla="*/ 0 h 252412"/>
                <a:gd name="connsiteX8" fmla="*/ 166687 w 288131"/>
                <a:gd name="connsiteY8" fmla="*/ 42862 h 252412"/>
                <a:gd name="connsiteX9" fmla="*/ 192881 w 288131"/>
                <a:gd name="connsiteY9" fmla="*/ 83344 h 252412"/>
                <a:gd name="connsiteX10" fmla="*/ 211931 w 288131"/>
                <a:gd name="connsiteY10" fmla="*/ 133350 h 252412"/>
                <a:gd name="connsiteX11" fmla="*/ 202406 w 288131"/>
                <a:gd name="connsiteY11" fmla="*/ 142875 h 252412"/>
                <a:gd name="connsiteX12" fmla="*/ 171450 w 288131"/>
                <a:gd name="connsiteY12" fmla="*/ 138112 h 252412"/>
                <a:gd name="connsiteX13" fmla="*/ 138112 w 288131"/>
                <a:gd name="connsiteY13" fmla="*/ 147637 h 252412"/>
                <a:gd name="connsiteX14" fmla="*/ 128587 w 288131"/>
                <a:gd name="connsiteY14" fmla="*/ 104775 h 252412"/>
                <a:gd name="connsiteX15" fmla="*/ 109537 w 288131"/>
                <a:gd name="connsiteY15" fmla="*/ 78581 h 252412"/>
                <a:gd name="connsiteX16" fmla="*/ 73819 w 288131"/>
                <a:gd name="connsiteY16" fmla="*/ 61912 h 252412"/>
                <a:gd name="connsiteX17" fmla="*/ 54769 w 288131"/>
                <a:gd name="connsiteY17" fmla="*/ 42862 h 252412"/>
                <a:gd name="connsiteX18" fmla="*/ 35719 w 288131"/>
                <a:gd name="connsiteY18" fmla="*/ 59531 h 252412"/>
                <a:gd name="connsiteX19" fmla="*/ 64294 w 288131"/>
                <a:gd name="connsiteY19" fmla="*/ 85725 h 252412"/>
                <a:gd name="connsiteX20" fmla="*/ 21431 w 288131"/>
                <a:gd name="connsiteY20" fmla="*/ 76200 h 252412"/>
                <a:gd name="connsiteX21" fmla="*/ 14287 w 288131"/>
                <a:gd name="connsiteY21" fmla="*/ 116681 h 252412"/>
                <a:gd name="connsiteX22" fmla="*/ 64294 w 288131"/>
                <a:gd name="connsiteY22" fmla="*/ 100012 h 252412"/>
                <a:gd name="connsiteX23" fmla="*/ 0 w 288131"/>
                <a:gd name="connsiteY23" fmla="*/ 133350 h 252412"/>
                <a:gd name="connsiteX24" fmla="*/ 59531 w 288131"/>
                <a:gd name="connsiteY24" fmla="*/ 130969 h 252412"/>
                <a:gd name="connsiteX25" fmla="*/ 35719 w 288131"/>
                <a:gd name="connsiteY25" fmla="*/ 154781 h 252412"/>
                <a:gd name="connsiteX26" fmla="*/ 14287 w 288131"/>
                <a:gd name="connsiteY26" fmla="*/ 159544 h 252412"/>
                <a:gd name="connsiteX27" fmla="*/ 38100 w 288131"/>
                <a:gd name="connsiteY27" fmla="*/ 185737 h 252412"/>
                <a:gd name="connsiteX28" fmla="*/ 59531 w 288131"/>
                <a:gd name="connsiteY28" fmla="*/ 183356 h 252412"/>
                <a:gd name="connsiteX29" fmla="*/ 71437 w 288131"/>
                <a:gd name="connsiteY29" fmla="*/ 150019 h 252412"/>
                <a:gd name="connsiteX30" fmla="*/ 95250 w 288131"/>
                <a:gd name="connsiteY30" fmla="*/ 150019 h 252412"/>
                <a:gd name="connsiteX31" fmla="*/ 97631 w 288131"/>
                <a:gd name="connsiteY31" fmla="*/ 180975 h 252412"/>
                <a:gd name="connsiteX32" fmla="*/ 119062 w 288131"/>
                <a:gd name="connsiteY32" fmla="*/ 157162 h 252412"/>
                <a:gd name="connsiteX33" fmla="*/ 138112 w 288131"/>
                <a:gd name="connsiteY33" fmla="*/ 164306 h 252412"/>
                <a:gd name="connsiteX34" fmla="*/ 159544 w 288131"/>
                <a:gd name="connsiteY34" fmla="*/ 166687 h 252412"/>
                <a:gd name="connsiteX35" fmla="*/ 147637 w 288131"/>
                <a:gd name="connsiteY35" fmla="*/ 192881 h 252412"/>
                <a:gd name="connsiteX36" fmla="*/ 116681 w 288131"/>
                <a:gd name="connsiteY36" fmla="*/ 192881 h 252412"/>
                <a:gd name="connsiteX37" fmla="*/ 88106 w 288131"/>
                <a:gd name="connsiteY37" fmla="*/ 216694 h 252412"/>
                <a:gd name="connsiteX38" fmla="*/ 107156 w 288131"/>
                <a:gd name="connsiteY38" fmla="*/ 252412 h 252412"/>
                <a:gd name="connsiteX39" fmla="*/ 159544 w 288131"/>
                <a:gd name="connsiteY39" fmla="*/ 219075 h 252412"/>
                <a:gd name="connsiteX40" fmla="*/ 161925 w 288131"/>
                <a:gd name="connsiteY40" fmla="*/ 195262 h 252412"/>
                <a:gd name="connsiteX41" fmla="*/ 178594 w 288131"/>
                <a:gd name="connsiteY41" fmla="*/ 183356 h 252412"/>
                <a:gd name="connsiteX42" fmla="*/ 204787 w 288131"/>
                <a:gd name="connsiteY42" fmla="*/ 176212 h 252412"/>
                <a:gd name="connsiteX43" fmla="*/ 259556 w 288131"/>
                <a:gd name="connsiteY43" fmla="*/ 190500 h 25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8131" h="252412">
                  <a:moveTo>
                    <a:pt x="259556" y="190500"/>
                  </a:moveTo>
                  <a:lnTo>
                    <a:pt x="288131" y="123825"/>
                  </a:lnTo>
                  <a:lnTo>
                    <a:pt x="273844" y="90487"/>
                  </a:lnTo>
                  <a:lnTo>
                    <a:pt x="261937" y="119062"/>
                  </a:lnTo>
                  <a:lnTo>
                    <a:pt x="228600" y="102394"/>
                  </a:lnTo>
                  <a:lnTo>
                    <a:pt x="219075" y="92869"/>
                  </a:lnTo>
                  <a:lnTo>
                    <a:pt x="209550" y="59531"/>
                  </a:lnTo>
                  <a:lnTo>
                    <a:pt x="204787" y="0"/>
                  </a:lnTo>
                  <a:lnTo>
                    <a:pt x="166687" y="42862"/>
                  </a:lnTo>
                  <a:lnTo>
                    <a:pt x="192881" y="83344"/>
                  </a:lnTo>
                  <a:lnTo>
                    <a:pt x="211931" y="133350"/>
                  </a:lnTo>
                  <a:lnTo>
                    <a:pt x="202406" y="142875"/>
                  </a:lnTo>
                  <a:lnTo>
                    <a:pt x="171450" y="138112"/>
                  </a:lnTo>
                  <a:lnTo>
                    <a:pt x="138112" y="147637"/>
                  </a:lnTo>
                  <a:lnTo>
                    <a:pt x="128587" y="104775"/>
                  </a:lnTo>
                  <a:lnTo>
                    <a:pt x="109537" y="78581"/>
                  </a:lnTo>
                  <a:lnTo>
                    <a:pt x="73819" y="61912"/>
                  </a:lnTo>
                  <a:lnTo>
                    <a:pt x="54769" y="42862"/>
                  </a:lnTo>
                  <a:lnTo>
                    <a:pt x="35719" y="59531"/>
                  </a:lnTo>
                  <a:lnTo>
                    <a:pt x="64294" y="85725"/>
                  </a:lnTo>
                  <a:lnTo>
                    <a:pt x="21431" y="76200"/>
                  </a:lnTo>
                  <a:lnTo>
                    <a:pt x="14287" y="116681"/>
                  </a:lnTo>
                  <a:lnTo>
                    <a:pt x="64294" y="100012"/>
                  </a:lnTo>
                  <a:lnTo>
                    <a:pt x="0" y="133350"/>
                  </a:lnTo>
                  <a:lnTo>
                    <a:pt x="59531" y="130969"/>
                  </a:lnTo>
                  <a:lnTo>
                    <a:pt x="35719" y="154781"/>
                  </a:lnTo>
                  <a:lnTo>
                    <a:pt x="14287" y="159544"/>
                  </a:lnTo>
                  <a:lnTo>
                    <a:pt x="38100" y="185737"/>
                  </a:lnTo>
                  <a:lnTo>
                    <a:pt x="59531" y="183356"/>
                  </a:lnTo>
                  <a:lnTo>
                    <a:pt x="71437" y="150019"/>
                  </a:lnTo>
                  <a:lnTo>
                    <a:pt x="95250" y="150019"/>
                  </a:lnTo>
                  <a:lnTo>
                    <a:pt x="97631" y="180975"/>
                  </a:lnTo>
                  <a:lnTo>
                    <a:pt x="119062" y="157162"/>
                  </a:lnTo>
                  <a:lnTo>
                    <a:pt x="138112" y="164306"/>
                  </a:lnTo>
                  <a:lnTo>
                    <a:pt x="159544" y="166687"/>
                  </a:lnTo>
                  <a:lnTo>
                    <a:pt x="147637" y="192881"/>
                  </a:lnTo>
                  <a:lnTo>
                    <a:pt x="116681" y="192881"/>
                  </a:lnTo>
                  <a:lnTo>
                    <a:pt x="88106" y="216694"/>
                  </a:lnTo>
                  <a:lnTo>
                    <a:pt x="107156" y="252412"/>
                  </a:lnTo>
                  <a:lnTo>
                    <a:pt x="159544" y="219075"/>
                  </a:lnTo>
                  <a:lnTo>
                    <a:pt x="161925" y="195262"/>
                  </a:lnTo>
                  <a:lnTo>
                    <a:pt x="178594" y="183356"/>
                  </a:lnTo>
                  <a:lnTo>
                    <a:pt x="204787" y="176212"/>
                  </a:lnTo>
                  <a:lnTo>
                    <a:pt x="259556" y="19050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6" name="Freeform: Shape 208">
              <a:extLst>
                <a:ext uri="{FF2B5EF4-FFF2-40B4-BE49-F238E27FC236}">
                  <a16:creationId xmlns:a16="http://schemas.microsoft.com/office/drawing/2014/main" id="{CF8DDAAE-C459-E0C6-8850-79235E6D5B66}"/>
                </a:ext>
              </a:extLst>
            </p:cNvPr>
            <p:cNvSpPr/>
            <p:nvPr/>
          </p:nvSpPr>
          <p:spPr bwMode="auto">
            <a:xfrm>
              <a:off x="1243013" y="1569244"/>
              <a:ext cx="159543" cy="169069"/>
            </a:xfrm>
            <a:custGeom>
              <a:avLst/>
              <a:gdLst>
                <a:gd name="connsiteX0" fmla="*/ 102393 w 159543"/>
                <a:gd name="connsiteY0" fmla="*/ 14287 h 169069"/>
                <a:gd name="connsiteX1" fmla="*/ 69056 w 159543"/>
                <a:gd name="connsiteY1" fmla="*/ 64294 h 169069"/>
                <a:gd name="connsiteX2" fmla="*/ 50006 w 159543"/>
                <a:gd name="connsiteY2" fmla="*/ 88106 h 169069"/>
                <a:gd name="connsiteX3" fmla="*/ 30956 w 159543"/>
                <a:gd name="connsiteY3" fmla="*/ 116681 h 169069"/>
                <a:gd name="connsiteX4" fmla="*/ 0 w 159543"/>
                <a:gd name="connsiteY4" fmla="*/ 119062 h 169069"/>
                <a:gd name="connsiteX5" fmla="*/ 0 w 159543"/>
                <a:gd name="connsiteY5" fmla="*/ 119062 h 169069"/>
                <a:gd name="connsiteX6" fmla="*/ 4762 w 159543"/>
                <a:gd name="connsiteY6" fmla="*/ 169069 h 169069"/>
                <a:gd name="connsiteX7" fmla="*/ 26193 w 159543"/>
                <a:gd name="connsiteY7" fmla="*/ 142875 h 169069"/>
                <a:gd name="connsiteX8" fmla="*/ 38100 w 159543"/>
                <a:gd name="connsiteY8" fmla="*/ 130969 h 169069"/>
                <a:gd name="connsiteX9" fmla="*/ 64293 w 159543"/>
                <a:gd name="connsiteY9" fmla="*/ 161925 h 169069"/>
                <a:gd name="connsiteX10" fmla="*/ 66675 w 159543"/>
                <a:gd name="connsiteY10" fmla="*/ 114300 h 169069"/>
                <a:gd name="connsiteX11" fmla="*/ 90487 w 159543"/>
                <a:gd name="connsiteY11" fmla="*/ 138112 h 169069"/>
                <a:gd name="connsiteX12" fmla="*/ 92868 w 159543"/>
                <a:gd name="connsiteY12" fmla="*/ 107156 h 169069"/>
                <a:gd name="connsiteX13" fmla="*/ 109537 w 159543"/>
                <a:gd name="connsiteY13" fmla="*/ 64294 h 169069"/>
                <a:gd name="connsiteX14" fmla="*/ 119062 w 159543"/>
                <a:gd name="connsiteY14" fmla="*/ 128587 h 169069"/>
                <a:gd name="connsiteX15" fmla="*/ 138112 w 159543"/>
                <a:gd name="connsiteY15" fmla="*/ 90487 h 169069"/>
                <a:gd name="connsiteX16" fmla="*/ 145256 w 159543"/>
                <a:gd name="connsiteY16" fmla="*/ 76200 h 169069"/>
                <a:gd name="connsiteX17" fmla="*/ 145256 w 159543"/>
                <a:gd name="connsiteY17" fmla="*/ 45244 h 169069"/>
                <a:gd name="connsiteX18" fmla="*/ 159543 w 159543"/>
                <a:gd name="connsiteY18" fmla="*/ 7144 h 169069"/>
                <a:gd name="connsiteX19" fmla="*/ 152400 w 159543"/>
                <a:gd name="connsiteY19" fmla="*/ 0 h 169069"/>
                <a:gd name="connsiteX20" fmla="*/ 102393 w 159543"/>
                <a:gd name="connsiteY20" fmla="*/ 14287 h 169069"/>
                <a:gd name="connsiteX0" fmla="*/ 102393 w 159543"/>
                <a:gd name="connsiteY0" fmla="*/ 14287 h 169069"/>
                <a:gd name="connsiteX1" fmla="*/ 69056 w 159543"/>
                <a:gd name="connsiteY1" fmla="*/ 64294 h 169069"/>
                <a:gd name="connsiteX2" fmla="*/ 50006 w 159543"/>
                <a:gd name="connsiteY2" fmla="*/ 88106 h 169069"/>
                <a:gd name="connsiteX3" fmla="*/ 30956 w 159543"/>
                <a:gd name="connsiteY3" fmla="*/ 116681 h 169069"/>
                <a:gd name="connsiteX4" fmla="*/ 0 w 159543"/>
                <a:gd name="connsiteY4" fmla="*/ 119062 h 169069"/>
                <a:gd name="connsiteX5" fmla="*/ 0 w 159543"/>
                <a:gd name="connsiteY5" fmla="*/ 119062 h 169069"/>
                <a:gd name="connsiteX6" fmla="*/ 4762 w 159543"/>
                <a:gd name="connsiteY6" fmla="*/ 169069 h 169069"/>
                <a:gd name="connsiteX7" fmla="*/ 26193 w 159543"/>
                <a:gd name="connsiteY7" fmla="*/ 142875 h 169069"/>
                <a:gd name="connsiteX8" fmla="*/ 38100 w 159543"/>
                <a:gd name="connsiteY8" fmla="*/ 130969 h 169069"/>
                <a:gd name="connsiteX9" fmla="*/ 64293 w 159543"/>
                <a:gd name="connsiteY9" fmla="*/ 161925 h 169069"/>
                <a:gd name="connsiteX10" fmla="*/ 66675 w 159543"/>
                <a:gd name="connsiteY10" fmla="*/ 114300 h 169069"/>
                <a:gd name="connsiteX11" fmla="*/ 90487 w 159543"/>
                <a:gd name="connsiteY11" fmla="*/ 138112 h 169069"/>
                <a:gd name="connsiteX12" fmla="*/ 92868 w 159543"/>
                <a:gd name="connsiteY12" fmla="*/ 107156 h 169069"/>
                <a:gd name="connsiteX13" fmla="*/ 109537 w 159543"/>
                <a:gd name="connsiteY13" fmla="*/ 64294 h 169069"/>
                <a:gd name="connsiteX14" fmla="*/ 119062 w 159543"/>
                <a:gd name="connsiteY14" fmla="*/ 128587 h 169069"/>
                <a:gd name="connsiteX15" fmla="*/ 138112 w 159543"/>
                <a:gd name="connsiteY15" fmla="*/ 90487 h 169069"/>
                <a:gd name="connsiteX16" fmla="*/ 145256 w 159543"/>
                <a:gd name="connsiteY16" fmla="*/ 76200 h 169069"/>
                <a:gd name="connsiteX17" fmla="*/ 145256 w 159543"/>
                <a:gd name="connsiteY17" fmla="*/ 45244 h 169069"/>
                <a:gd name="connsiteX18" fmla="*/ 159543 w 159543"/>
                <a:gd name="connsiteY18" fmla="*/ 7144 h 169069"/>
                <a:gd name="connsiteX19" fmla="*/ 152400 w 159543"/>
                <a:gd name="connsiteY19" fmla="*/ 0 h 169069"/>
                <a:gd name="connsiteX20" fmla="*/ 126206 w 159543"/>
                <a:gd name="connsiteY20" fmla="*/ 0 h 169069"/>
                <a:gd name="connsiteX21" fmla="*/ 102393 w 159543"/>
                <a:gd name="connsiteY21" fmla="*/ 14287 h 169069"/>
                <a:gd name="connsiteX0" fmla="*/ 102393 w 159543"/>
                <a:gd name="connsiteY0" fmla="*/ 14287 h 169069"/>
                <a:gd name="connsiteX1" fmla="*/ 69056 w 159543"/>
                <a:gd name="connsiteY1" fmla="*/ 64294 h 169069"/>
                <a:gd name="connsiteX2" fmla="*/ 50006 w 159543"/>
                <a:gd name="connsiteY2" fmla="*/ 88106 h 169069"/>
                <a:gd name="connsiteX3" fmla="*/ 30956 w 159543"/>
                <a:gd name="connsiteY3" fmla="*/ 116681 h 169069"/>
                <a:gd name="connsiteX4" fmla="*/ 0 w 159543"/>
                <a:gd name="connsiteY4" fmla="*/ 119062 h 169069"/>
                <a:gd name="connsiteX5" fmla="*/ 0 w 159543"/>
                <a:gd name="connsiteY5" fmla="*/ 119062 h 169069"/>
                <a:gd name="connsiteX6" fmla="*/ 4762 w 159543"/>
                <a:gd name="connsiteY6" fmla="*/ 169069 h 169069"/>
                <a:gd name="connsiteX7" fmla="*/ 26193 w 159543"/>
                <a:gd name="connsiteY7" fmla="*/ 142875 h 169069"/>
                <a:gd name="connsiteX8" fmla="*/ 38100 w 159543"/>
                <a:gd name="connsiteY8" fmla="*/ 130969 h 169069"/>
                <a:gd name="connsiteX9" fmla="*/ 64293 w 159543"/>
                <a:gd name="connsiteY9" fmla="*/ 161925 h 169069"/>
                <a:gd name="connsiteX10" fmla="*/ 66675 w 159543"/>
                <a:gd name="connsiteY10" fmla="*/ 114300 h 169069"/>
                <a:gd name="connsiteX11" fmla="*/ 90487 w 159543"/>
                <a:gd name="connsiteY11" fmla="*/ 138112 h 169069"/>
                <a:gd name="connsiteX12" fmla="*/ 92868 w 159543"/>
                <a:gd name="connsiteY12" fmla="*/ 107156 h 169069"/>
                <a:gd name="connsiteX13" fmla="*/ 109537 w 159543"/>
                <a:gd name="connsiteY13" fmla="*/ 64294 h 169069"/>
                <a:gd name="connsiteX14" fmla="*/ 119062 w 159543"/>
                <a:gd name="connsiteY14" fmla="*/ 128587 h 169069"/>
                <a:gd name="connsiteX15" fmla="*/ 138112 w 159543"/>
                <a:gd name="connsiteY15" fmla="*/ 90487 h 169069"/>
                <a:gd name="connsiteX16" fmla="*/ 145256 w 159543"/>
                <a:gd name="connsiteY16" fmla="*/ 76200 h 169069"/>
                <a:gd name="connsiteX17" fmla="*/ 145256 w 159543"/>
                <a:gd name="connsiteY17" fmla="*/ 45244 h 169069"/>
                <a:gd name="connsiteX18" fmla="*/ 159543 w 159543"/>
                <a:gd name="connsiteY18" fmla="*/ 7144 h 169069"/>
                <a:gd name="connsiteX19" fmla="*/ 152400 w 159543"/>
                <a:gd name="connsiteY19" fmla="*/ 0 h 169069"/>
                <a:gd name="connsiteX20" fmla="*/ 126206 w 159543"/>
                <a:gd name="connsiteY20" fmla="*/ 23813 h 169069"/>
                <a:gd name="connsiteX21" fmla="*/ 102393 w 159543"/>
                <a:gd name="connsiteY21" fmla="*/ 14287 h 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543" h="169069">
                  <a:moveTo>
                    <a:pt x="102393" y="14287"/>
                  </a:moveTo>
                  <a:lnTo>
                    <a:pt x="69056" y="64294"/>
                  </a:lnTo>
                  <a:lnTo>
                    <a:pt x="50006" y="88106"/>
                  </a:lnTo>
                  <a:lnTo>
                    <a:pt x="30956" y="116681"/>
                  </a:lnTo>
                  <a:lnTo>
                    <a:pt x="0" y="119062"/>
                  </a:lnTo>
                  <a:lnTo>
                    <a:pt x="0" y="119062"/>
                  </a:lnTo>
                  <a:lnTo>
                    <a:pt x="4762" y="169069"/>
                  </a:lnTo>
                  <a:lnTo>
                    <a:pt x="26193" y="142875"/>
                  </a:lnTo>
                  <a:lnTo>
                    <a:pt x="38100" y="130969"/>
                  </a:lnTo>
                  <a:lnTo>
                    <a:pt x="64293" y="161925"/>
                  </a:lnTo>
                  <a:lnTo>
                    <a:pt x="66675" y="114300"/>
                  </a:lnTo>
                  <a:lnTo>
                    <a:pt x="90487" y="138112"/>
                  </a:lnTo>
                  <a:lnTo>
                    <a:pt x="92868" y="107156"/>
                  </a:lnTo>
                  <a:lnTo>
                    <a:pt x="109537" y="64294"/>
                  </a:lnTo>
                  <a:lnTo>
                    <a:pt x="119062" y="128587"/>
                  </a:lnTo>
                  <a:lnTo>
                    <a:pt x="138112" y="90487"/>
                  </a:lnTo>
                  <a:lnTo>
                    <a:pt x="145256" y="76200"/>
                  </a:lnTo>
                  <a:lnTo>
                    <a:pt x="145256" y="45244"/>
                  </a:lnTo>
                  <a:lnTo>
                    <a:pt x="159543" y="7144"/>
                  </a:lnTo>
                  <a:lnTo>
                    <a:pt x="152400" y="0"/>
                  </a:lnTo>
                  <a:lnTo>
                    <a:pt x="126206" y="23813"/>
                  </a:lnTo>
                  <a:lnTo>
                    <a:pt x="102393" y="14287"/>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7" name="Freeform: Shape 209">
              <a:extLst>
                <a:ext uri="{FF2B5EF4-FFF2-40B4-BE49-F238E27FC236}">
                  <a16:creationId xmlns:a16="http://schemas.microsoft.com/office/drawing/2014/main" id="{E83AB5AC-E9F2-6B28-D636-57C57692D96D}"/>
                </a:ext>
              </a:extLst>
            </p:cNvPr>
            <p:cNvSpPr/>
            <p:nvPr/>
          </p:nvSpPr>
          <p:spPr bwMode="auto">
            <a:xfrm>
              <a:off x="1469231" y="1497806"/>
              <a:ext cx="76200" cy="76200"/>
            </a:xfrm>
            <a:custGeom>
              <a:avLst/>
              <a:gdLst>
                <a:gd name="connsiteX0" fmla="*/ 73819 w 76200"/>
                <a:gd name="connsiteY0" fmla="*/ 0 h 76200"/>
                <a:gd name="connsiteX1" fmla="*/ 0 w 76200"/>
                <a:gd name="connsiteY1" fmla="*/ 30957 h 76200"/>
                <a:gd name="connsiteX2" fmla="*/ 14288 w 76200"/>
                <a:gd name="connsiteY2" fmla="*/ 61913 h 76200"/>
                <a:gd name="connsiteX3" fmla="*/ 38100 w 76200"/>
                <a:gd name="connsiteY3" fmla="*/ 76200 h 76200"/>
                <a:gd name="connsiteX4" fmla="*/ 71438 w 76200"/>
                <a:gd name="connsiteY4" fmla="*/ 71438 h 76200"/>
                <a:gd name="connsiteX5" fmla="*/ 76200 w 76200"/>
                <a:gd name="connsiteY5" fmla="*/ 52388 h 76200"/>
                <a:gd name="connsiteX6" fmla="*/ 73819 w 76200"/>
                <a:gd name="connsiteY6" fmla="*/ 0 h 76200"/>
                <a:gd name="connsiteX0" fmla="*/ 73819 w 76200"/>
                <a:gd name="connsiteY0" fmla="*/ 0 h 76200"/>
                <a:gd name="connsiteX1" fmla="*/ 0 w 76200"/>
                <a:gd name="connsiteY1" fmla="*/ 30957 h 76200"/>
                <a:gd name="connsiteX2" fmla="*/ 14288 w 76200"/>
                <a:gd name="connsiteY2" fmla="*/ 61913 h 76200"/>
                <a:gd name="connsiteX3" fmla="*/ 38100 w 76200"/>
                <a:gd name="connsiteY3" fmla="*/ 76200 h 76200"/>
                <a:gd name="connsiteX4" fmla="*/ 71438 w 76200"/>
                <a:gd name="connsiteY4" fmla="*/ 71438 h 76200"/>
                <a:gd name="connsiteX5" fmla="*/ 76200 w 76200"/>
                <a:gd name="connsiteY5" fmla="*/ 52388 h 76200"/>
                <a:gd name="connsiteX6" fmla="*/ 73819 w 76200"/>
                <a:gd name="connsiteY6" fmla="*/ 26194 h 76200"/>
                <a:gd name="connsiteX7" fmla="*/ 73819 w 76200"/>
                <a:gd name="connsiteY7" fmla="*/ 0 h 76200"/>
                <a:gd name="connsiteX0" fmla="*/ 73819 w 76200"/>
                <a:gd name="connsiteY0" fmla="*/ 0 h 76200"/>
                <a:gd name="connsiteX1" fmla="*/ 0 w 76200"/>
                <a:gd name="connsiteY1" fmla="*/ 30957 h 76200"/>
                <a:gd name="connsiteX2" fmla="*/ 14288 w 76200"/>
                <a:gd name="connsiteY2" fmla="*/ 61913 h 76200"/>
                <a:gd name="connsiteX3" fmla="*/ 38100 w 76200"/>
                <a:gd name="connsiteY3" fmla="*/ 76200 h 76200"/>
                <a:gd name="connsiteX4" fmla="*/ 71438 w 76200"/>
                <a:gd name="connsiteY4" fmla="*/ 71438 h 76200"/>
                <a:gd name="connsiteX5" fmla="*/ 76200 w 76200"/>
                <a:gd name="connsiteY5" fmla="*/ 52388 h 76200"/>
                <a:gd name="connsiteX6" fmla="*/ 52388 w 76200"/>
                <a:gd name="connsiteY6" fmla="*/ 47625 h 76200"/>
                <a:gd name="connsiteX7" fmla="*/ 73819 w 76200"/>
                <a:gd name="connsiteY7" fmla="*/ 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 h="76200">
                  <a:moveTo>
                    <a:pt x="73819" y="0"/>
                  </a:moveTo>
                  <a:lnTo>
                    <a:pt x="0" y="30957"/>
                  </a:lnTo>
                  <a:lnTo>
                    <a:pt x="14288" y="61913"/>
                  </a:lnTo>
                  <a:lnTo>
                    <a:pt x="38100" y="76200"/>
                  </a:lnTo>
                  <a:lnTo>
                    <a:pt x="71438" y="71438"/>
                  </a:lnTo>
                  <a:lnTo>
                    <a:pt x="76200" y="52388"/>
                  </a:lnTo>
                  <a:lnTo>
                    <a:pt x="52388" y="47625"/>
                  </a:lnTo>
                  <a:lnTo>
                    <a:pt x="73819"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8" name="Freeform: Shape 210">
              <a:extLst>
                <a:ext uri="{FF2B5EF4-FFF2-40B4-BE49-F238E27FC236}">
                  <a16:creationId xmlns:a16="http://schemas.microsoft.com/office/drawing/2014/main" id="{FCB408D4-D4CC-8DC2-D94C-5DC9F43D3519}"/>
                </a:ext>
              </a:extLst>
            </p:cNvPr>
            <p:cNvSpPr/>
            <p:nvPr/>
          </p:nvSpPr>
          <p:spPr bwMode="auto">
            <a:xfrm>
              <a:off x="4962455" y="1557336"/>
              <a:ext cx="4011346" cy="2020169"/>
            </a:xfrm>
            <a:custGeom>
              <a:avLst/>
              <a:gdLst>
                <a:gd name="connsiteX0" fmla="*/ 133490 w 4011346"/>
                <a:gd name="connsiteY0" fmla="*/ 397130 h 1711998"/>
                <a:gd name="connsiteX1" fmla="*/ 46722 w 4011346"/>
                <a:gd name="connsiteY1" fmla="*/ 427165 h 1711998"/>
                <a:gd name="connsiteX2" fmla="*/ 33373 w 4011346"/>
                <a:gd name="connsiteY2" fmla="*/ 457200 h 1711998"/>
                <a:gd name="connsiteX3" fmla="*/ 43384 w 4011346"/>
                <a:gd name="connsiteY3" fmla="*/ 487236 h 1711998"/>
                <a:gd name="connsiteX4" fmla="*/ 60071 w 4011346"/>
                <a:gd name="connsiteY4" fmla="*/ 513933 h 1711998"/>
                <a:gd name="connsiteX5" fmla="*/ 73419 w 4011346"/>
                <a:gd name="connsiteY5" fmla="*/ 543968 h 1711998"/>
                <a:gd name="connsiteX6" fmla="*/ 56733 w 4011346"/>
                <a:gd name="connsiteY6" fmla="*/ 567329 h 1711998"/>
                <a:gd name="connsiteX7" fmla="*/ 76757 w 4011346"/>
                <a:gd name="connsiteY7" fmla="*/ 647422 h 1711998"/>
                <a:gd name="connsiteX8" fmla="*/ 66745 w 4011346"/>
                <a:gd name="connsiteY8" fmla="*/ 664109 h 1711998"/>
                <a:gd name="connsiteX9" fmla="*/ 70082 w 4011346"/>
                <a:gd name="connsiteY9" fmla="*/ 690806 h 1711998"/>
                <a:gd name="connsiteX10" fmla="*/ 70082 w 4011346"/>
                <a:gd name="connsiteY10" fmla="*/ 730853 h 1711998"/>
                <a:gd name="connsiteX11" fmla="*/ 80094 w 4011346"/>
                <a:gd name="connsiteY11" fmla="*/ 750876 h 1711998"/>
                <a:gd name="connsiteX12" fmla="*/ 76757 w 4011346"/>
                <a:gd name="connsiteY12" fmla="*/ 774237 h 1711998"/>
                <a:gd name="connsiteX13" fmla="*/ 106792 w 4011346"/>
                <a:gd name="connsiteY13" fmla="*/ 807609 h 1711998"/>
                <a:gd name="connsiteX14" fmla="*/ 106792 w 4011346"/>
                <a:gd name="connsiteY14" fmla="*/ 837644 h 1711998"/>
                <a:gd name="connsiteX15" fmla="*/ 13349 w 4011346"/>
                <a:gd name="connsiteY15" fmla="*/ 927749 h 1711998"/>
                <a:gd name="connsiteX16" fmla="*/ 33373 w 4011346"/>
                <a:gd name="connsiteY16" fmla="*/ 961122 h 1711998"/>
                <a:gd name="connsiteX17" fmla="*/ 33373 w 4011346"/>
                <a:gd name="connsiteY17" fmla="*/ 961122 h 1711998"/>
                <a:gd name="connsiteX18" fmla="*/ 16687 w 4011346"/>
                <a:gd name="connsiteY18" fmla="*/ 991157 h 1711998"/>
                <a:gd name="connsiteX19" fmla="*/ 3338 w 4011346"/>
                <a:gd name="connsiteY19" fmla="*/ 1021192 h 1711998"/>
                <a:gd name="connsiteX20" fmla="*/ 0 w 4011346"/>
                <a:gd name="connsiteY20" fmla="*/ 1081262 h 1711998"/>
                <a:gd name="connsiteX21" fmla="*/ 16687 w 4011346"/>
                <a:gd name="connsiteY21" fmla="*/ 1124646 h 1711998"/>
                <a:gd name="connsiteX22" fmla="*/ 20024 w 4011346"/>
                <a:gd name="connsiteY22" fmla="*/ 1158018 h 1711998"/>
                <a:gd name="connsiteX23" fmla="*/ 56733 w 4011346"/>
                <a:gd name="connsiteY23" fmla="*/ 1168030 h 1711998"/>
                <a:gd name="connsiteX24" fmla="*/ 116803 w 4011346"/>
                <a:gd name="connsiteY24" fmla="*/ 1254798 h 1711998"/>
                <a:gd name="connsiteX25" fmla="*/ 96780 w 4011346"/>
                <a:gd name="connsiteY25" fmla="*/ 1278158 h 1711998"/>
                <a:gd name="connsiteX26" fmla="*/ 93443 w 4011346"/>
                <a:gd name="connsiteY26" fmla="*/ 1308193 h 1711998"/>
                <a:gd name="connsiteX27" fmla="*/ 120141 w 4011346"/>
                <a:gd name="connsiteY27" fmla="*/ 1311530 h 1711998"/>
                <a:gd name="connsiteX28" fmla="*/ 160187 w 4011346"/>
                <a:gd name="connsiteY28" fmla="*/ 1324879 h 1711998"/>
                <a:gd name="connsiteX29" fmla="*/ 186885 w 4011346"/>
                <a:gd name="connsiteY29" fmla="*/ 1338228 h 1711998"/>
                <a:gd name="connsiteX30" fmla="*/ 213583 w 4011346"/>
                <a:gd name="connsiteY30" fmla="*/ 1368263 h 1711998"/>
                <a:gd name="connsiteX31" fmla="*/ 243618 w 4011346"/>
                <a:gd name="connsiteY31" fmla="*/ 1371600 h 1711998"/>
                <a:gd name="connsiteX32" fmla="*/ 287002 w 4011346"/>
                <a:gd name="connsiteY32" fmla="*/ 1401636 h 1711998"/>
                <a:gd name="connsiteX33" fmla="*/ 310363 w 4011346"/>
                <a:gd name="connsiteY33" fmla="*/ 1411647 h 1711998"/>
                <a:gd name="connsiteX34" fmla="*/ 310363 w 4011346"/>
                <a:gd name="connsiteY34" fmla="*/ 1448357 h 1711998"/>
                <a:gd name="connsiteX35" fmla="*/ 270316 w 4011346"/>
                <a:gd name="connsiteY35" fmla="*/ 1488403 h 1711998"/>
                <a:gd name="connsiteX36" fmla="*/ 280327 w 4011346"/>
                <a:gd name="connsiteY36" fmla="*/ 1511764 h 1711998"/>
                <a:gd name="connsiteX37" fmla="*/ 273653 w 4011346"/>
                <a:gd name="connsiteY37" fmla="*/ 1531787 h 1711998"/>
                <a:gd name="connsiteX38" fmla="*/ 266979 w 4011346"/>
                <a:gd name="connsiteY38" fmla="*/ 1548473 h 1711998"/>
                <a:gd name="connsiteX39" fmla="*/ 240281 w 4011346"/>
                <a:gd name="connsiteY39" fmla="*/ 1588520 h 1711998"/>
                <a:gd name="connsiteX40" fmla="*/ 307025 w 4011346"/>
                <a:gd name="connsiteY40" fmla="*/ 1625230 h 1711998"/>
                <a:gd name="connsiteX41" fmla="*/ 337060 w 4011346"/>
                <a:gd name="connsiteY41" fmla="*/ 1631904 h 1711998"/>
                <a:gd name="connsiteX42" fmla="*/ 360421 w 4011346"/>
                <a:gd name="connsiteY42" fmla="*/ 1638579 h 1711998"/>
                <a:gd name="connsiteX43" fmla="*/ 380444 w 4011346"/>
                <a:gd name="connsiteY43" fmla="*/ 1645253 h 1711998"/>
                <a:gd name="connsiteX44" fmla="*/ 407142 w 4011346"/>
                <a:gd name="connsiteY44" fmla="*/ 1665276 h 1711998"/>
                <a:gd name="connsiteX45" fmla="*/ 437177 w 4011346"/>
                <a:gd name="connsiteY45" fmla="*/ 1661939 h 1711998"/>
                <a:gd name="connsiteX46" fmla="*/ 507259 w 4011346"/>
                <a:gd name="connsiteY46" fmla="*/ 1711998 h 1711998"/>
                <a:gd name="connsiteX47" fmla="*/ 517271 w 4011346"/>
                <a:gd name="connsiteY47" fmla="*/ 1698649 h 1711998"/>
                <a:gd name="connsiteX48" fmla="*/ 507259 w 4011346"/>
                <a:gd name="connsiteY48" fmla="*/ 1658602 h 1711998"/>
                <a:gd name="connsiteX49" fmla="*/ 500584 w 4011346"/>
                <a:gd name="connsiteY49" fmla="*/ 1625230 h 1711998"/>
                <a:gd name="connsiteX50" fmla="*/ 483898 w 4011346"/>
                <a:gd name="connsiteY50" fmla="*/ 1581846 h 1711998"/>
                <a:gd name="connsiteX51" fmla="*/ 513933 w 4011346"/>
                <a:gd name="connsiteY51" fmla="*/ 1561822 h 1711998"/>
                <a:gd name="connsiteX52" fmla="*/ 547306 w 4011346"/>
                <a:gd name="connsiteY52" fmla="*/ 1538462 h 1711998"/>
                <a:gd name="connsiteX53" fmla="*/ 527282 w 4011346"/>
                <a:gd name="connsiteY53" fmla="*/ 1521776 h 1711998"/>
                <a:gd name="connsiteX54" fmla="*/ 517271 w 4011346"/>
                <a:gd name="connsiteY54" fmla="*/ 1488403 h 1711998"/>
                <a:gd name="connsiteX55" fmla="*/ 480561 w 4011346"/>
                <a:gd name="connsiteY55" fmla="*/ 1471717 h 1711998"/>
                <a:gd name="connsiteX56" fmla="*/ 470549 w 4011346"/>
                <a:gd name="connsiteY56" fmla="*/ 1451694 h 1711998"/>
                <a:gd name="connsiteX57" fmla="*/ 480561 w 4011346"/>
                <a:gd name="connsiteY57" fmla="*/ 1421659 h 1711998"/>
                <a:gd name="connsiteX58" fmla="*/ 490573 w 4011346"/>
                <a:gd name="connsiteY58" fmla="*/ 1381612 h 1711998"/>
                <a:gd name="connsiteX59" fmla="*/ 513933 w 4011346"/>
                <a:gd name="connsiteY59" fmla="*/ 1401636 h 1711998"/>
                <a:gd name="connsiteX60" fmla="*/ 520608 w 4011346"/>
                <a:gd name="connsiteY60" fmla="*/ 1384949 h 1711998"/>
                <a:gd name="connsiteX61" fmla="*/ 543968 w 4011346"/>
                <a:gd name="connsiteY61" fmla="*/ 1348240 h 1711998"/>
                <a:gd name="connsiteX62" fmla="*/ 574003 w 4011346"/>
                <a:gd name="connsiteY62" fmla="*/ 1331554 h 1711998"/>
                <a:gd name="connsiteX63" fmla="*/ 590690 w 4011346"/>
                <a:gd name="connsiteY63" fmla="*/ 1344903 h 1711998"/>
                <a:gd name="connsiteX64" fmla="*/ 610713 w 4011346"/>
                <a:gd name="connsiteY64" fmla="*/ 1318205 h 1711998"/>
                <a:gd name="connsiteX65" fmla="*/ 630736 w 4011346"/>
                <a:gd name="connsiteY65" fmla="*/ 1344903 h 1711998"/>
                <a:gd name="connsiteX66" fmla="*/ 657434 w 4011346"/>
                <a:gd name="connsiteY66" fmla="*/ 1368263 h 1711998"/>
                <a:gd name="connsiteX67" fmla="*/ 674120 w 4011346"/>
                <a:gd name="connsiteY67" fmla="*/ 1374938 h 1711998"/>
                <a:gd name="connsiteX68" fmla="*/ 697481 w 4011346"/>
                <a:gd name="connsiteY68" fmla="*/ 1374938 h 1711998"/>
                <a:gd name="connsiteX69" fmla="*/ 717504 w 4011346"/>
                <a:gd name="connsiteY69" fmla="*/ 1361589 h 1711998"/>
                <a:gd name="connsiteX70" fmla="*/ 744202 w 4011346"/>
                <a:gd name="connsiteY70" fmla="*/ 1361589 h 1711998"/>
                <a:gd name="connsiteX71" fmla="*/ 760888 w 4011346"/>
                <a:gd name="connsiteY71" fmla="*/ 1358252 h 1711998"/>
                <a:gd name="connsiteX72" fmla="*/ 790923 w 4011346"/>
                <a:gd name="connsiteY72" fmla="*/ 1391624 h 1711998"/>
                <a:gd name="connsiteX73" fmla="*/ 797598 w 4011346"/>
                <a:gd name="connsiteY73" fmla="*/ 1364926 h 1711998"/>
                <a:gd name="connsiteX74" fmla="*/ 817621 w 4011346"/>
                <a:gd name="connsiteY74" fmla="*/ 1381612 h 1711998"/>
                <a:gd name="connsiteX75" fmla="*/ 837644 w 4011346"/>
                <a:gd name="connsiteY75" fmla="*/ 1358252 h 1711998"/>
                <a:gd name="connsiteX76" fmla="*/ 827633 w 4011346"/>
                <a:gd name="connsiteY76" fmla="*/ 1338228 h 1711998"/>
                <a:gd name="connsiteX77" fmla="*/ 810946 w 4011346"/>
                <a:gd name="connsiteY77" fmla="*/ 1324879 h 1711998"/>
                <a:gd name="connsiteX78" fmla="*/ 810946 w 4011346"/>
                <a:gd name="connsiteY78" fmla="*/ 1298182 h 1711998"/>
                <a:gd name="connsiteX79" fmla="*/ 810946 w 4011346"/>
                <a:gd name="connsiteY79" fmla="*/ 1284833 h 1711998"/>
                <a:gd name="connsiteX80" fmla="*/ 830970 w 4011346"/>
                <a:gd name="connsiteY80" fmla="*/ 1281495 h 1711998"/>
                <a:gd name="connsiteX81" fmla="*/ 840981 w 4011346"/>
                <a:gd name="connsiteY81" fmla="*/ 1278158 h 1711998"/>
                <a:gd name="connsiteX82" fmla="*/ 820958 w 4011346"/>
                <a:gd name="connsiteY82" fmla="*/ 1241449 h 1711998"/>
                <a:gd name="connsiteX83" fmla="*/ 854330 w 4011346"/>
                <a:gd name="connsiteY83" fmla="*/ 1234774 h 1711998"/>
                <a:gd name="connsiteX84" fmla="*/ 891040 w 4011346"/>
                <a:gd name="connsiteY84" fmla="*/ 1241449 h 1711998"/>
                <a:gd name="connsiteX85" fmla="*/ 964459 w 4011346"/>
                <a:gd name="connsiteY85" fmla="*/ 1198065 h 1711998"/>
                <a:gd name="connsiteX86" fmla="*/ 1001168 w 4011346"/>
                <a:gd name="connsiteY86" fmla="*/ 1198065 h 1711998"/>
                <a:gd name="connsiteX87" fmla="*/ 1027866 w 4011346"/>
                <a:gd name="connsiteY87" fmla="*/ 1174704 h 1711998"/>
                <a:gd name="connsiteX88" fmla="*/ 1047890 w 4011346"/>
                <a:gd name="connsiteY88" fmla="*/ 1184716 h 1711998"/>
                <a:gd name="connsiteX89" fmla="*/ 1067913 w 4011346"/>
                <a:gd name="connsiteY89" fmla="*/ 1194727 h 1711998"/>
                <a:gd name="connsiteX90" fmla="*/ 1087936 w 4011346"/>
                <a:gd name="connsiteY90" fmla="*/ 1221425 h 1711998"/>
                <a:gd name="connsiteX91" fmla="*/ 1074587 w 4011346"/>
                <a:gd name="connsiteY91" fmla="*/ 1234774 h 1711998"/>
                <a:gd name="connsiteX92" fmla="*/ 1104622 w 4011346"/>
                <a:gd name="connsiteY92" fmla="*/ 1234774 h 1711998"/>
                <a:gd name="connsiteX93" fmla="*/ 1107960 w 4011346"/>
                <a:gd name="connsiteY93" fmla="*/ 1251460 h 1711998"/>
                <a:gd name="connsiteX94" fmla="*/ 1121309 w 4011346"/>
                <a:gd name="connsiteY94" fmla="*/ 1234774 h 1711998"/>
                <a:gd name="connsiteX95" fmla="*/ 1134657 w 4011346"/>
                <a:gd name="connsiteY95" fmla="*/ 1248123 h 1711998"/>
                <a:gd name="connsiteX96" fmla="*/ 1134657 w 4011346"/>
                <a:gd name="connsiteY96" fmla="*/ 1268146 h 1711998"/>
                <a:gd name="connsiteX97" fmla="*/ 1148006 w 4011346"/>
                <a:gd name="connsiteY97" fmla="*/ 1264809 h 1711998"/>
                <a:gd name="connsiteX98" fmla="*/ 1208076 w 4011346"/>
                <a:gd name="connsiteY98" fmla="*/ 1218088 h 1711998"/>
                <a:gd name="connsiteX99" fmla="*/ 1211414 w 4011346"/>
                <a:gd name="connsiteY99" fmla="*/ 1238111 h 1711998"/>
                <a:gd name="connsiteX100" fmla="*/ 1244786 w 4011346"/>
                <a:gd name="connsiteY100" fmla="*/ 1258135 h 1711998"/>
                <a:gd name="connsiteX101" fmla="*/ 1264809 w 4011346"/>
                <a:gd name="connsiteY101" fmla="*/ 1288170 h 1711998"/>
                <a:gd name="connsiteX102" fmla="*/ 1298181 w 4011346"/>
                <a:gd name="connsiteY102" fmla="*/ 1394961 h 1711998"/>
                <a:gd name="connsiteX103" fmla="*/ 1308193 w 4011346"/>
                <a:gd name="connsiteY103" fmla="*/ 1351577 h 1711998"/>
                <a:gd name="connsiteX104" fmla="*/ 1344903 w 4011346"/>
                <a:gd name="connsiteY104" fmla="*/ 1371600 h 1711998"/>
                <a:gd name="connsiteX105" fmla="*/ 1388287 w 4011346"/>
                <a:gd name="connsiteY105" fmla="*/ 1371600 h 1711998"/>
                <a:gd name="connsiteX106" fmla="*/ 1394961 w 4011346"/>
                <a:gd name="connsiteY106" fmla="*/ 1394961 h 1711998"/>
                <a:gd name="connsiteX107" fmla="*/ 1435008 w 4011346"/>
                <a:gd name="connsiteY107" fmla="*/ 1418322 h 1711998"/>
                <a:gd name="connsiteX108" fmla="*/ 1465043 w 4011346"/>
                <a:gd name="connsiteY108" fmla="*/ 1418322 h 1711998"/>
                <a:gd name="connsiteX109" fmla="*/ 1491741 w 4011346"/>
                <a:gd name="connsiteY109" fmla="*/ 1431671 h 1711998"/>
                <a:gd name="connsiteX110" fmla="*/ 1535125 w 4011346"/>
                <a:gd name="connsiteY110" fmla="*/ 1388287 h 1711998"/>
                <a:gd name="connsiteX111" fmla="*/ 1571834 w 4011346"/>
                <a:gd name="connsiteY111" fmla="*/ 1368263 h 1711998"/>
                <a:gd name="connsiteX112" fmla="*/ 1608544 w 4011346"/>
                <a:gd name="connsiteY112" fmla="*/ 1371600 h 1711998"/>
                <a:gd name="connsiteX113" fmla="*/ 1655265 w 4011346"/>
                <a:gd name="connsiteY113" fmla="*/ 1384949 h 1711998"/>
                <a:gd name="connsiteX114" fmla="*/ 1681963 w 4011346"/>
                <a:gd name="connsiteY114" fmla="*/ 1401636 h 1711998"/>
                <a:gd name="connsiteX115" fmla="*/ 1735358 w 4011346"/>
                <a:gd name="connsiteY115" fmla="*/ 1394961 h 1711998"/>
                <a:gd name="connsiteX116" fmla="*/ 1745370 w 4011346"/>
                <a:gd name="connsiteY116" fmla="*/ 1374938 h 1711998"/>
                <a:gd name="connsiteX117" fmla="*/ 1738695 w 4011346"/>
                <a:gd name="connsiteY117" fmla="*/ 1354914 h 1711998"/>
                <a:gd name="connsiteX118" fmla="*/ 1765393 w 4011346"/>
                <a:gd name="connsiteY118" fmla="*/ 1328217 h 1711998"/>
                <a:gd name="connsiteX119" fmla="*/ 1778742 w 4011346"/>
                <a:gd name="connsiteY119" fmla="*/ 1324879 h 1711998"/>
                <a:gd name="connsiteX120" fmla="*/ 1812114 w 4011346"/>
                <a:gd name="connsiteY120" fmla="*/ 1341565 h 1711998"/>
                <a:gd name="connsiteX121" fmla="*/ 1852161 w 4011346"/>
                <a:gd name="connsiteY121" fmla="*/ 1354914 h 1711998"/>
                <a:gd name="connsiteX122" fmla="*/ 1858836 w 4011346"/>
                <a:gd name="connsiteY122" fmla="*/ 1381612 h 1711998"/>
                <a:gd name="connsiteX123" fmla="*/ 1872184 w 4011346"/>
                <a:gd name="connsiteY123" fmla="*/ 1388287 h 1711998"/>
                <a:gd name="connsiteX124" fmla="*/ 1902219 w 4011346"/>
                <a:gd name="connsiteY124" fmla="*/ 1391624 h 1711998"/>
                <a:gd name="connsiteX125" fmla="*/ 1932254 w 4011346"/>
                <a:gd name="connsiteY125" fmla="*/ 1374938 h 1711998"/>
                <a:gd name="connsiteX126" fmla="*/ 1962290 w 4011346"/>
                <a:gd name="connsiteY126" fmla="*/ 1388287 h 1711998"/>
                <a:gd name="connsiteX127" fmla="*/ 1985650 w 4011346"/>
                <a:gd name="connsiteY127" fmla="*/ 1401636 h 1711998"/>
                <a:gd name="connsiteX128" fmla="*/ 1995662 w 4011346"/>
                <a:gd name="connsiteY128" fmla="*/ 1411647 h 1711998"/>
                <a:gd name="connsiteX129" fmla="*/ 2032371 w 4011346"/>
                <a:gd name="connsiteY129" fmla="*/ 1431671 h 1711998"/>
                <a:gd name="connsiteX130" fmla="*/ 2069081 w 4011346"/>
                <a:gd name="connsiteY130" fmla="*/ 1428333 h 1711998"/>
                <a:gd name="connsiteX131" fmla="*/ 2142500 w 4011346"/>
                <a:gd name="connsiteY131" fmla="*/ 1384949 h 1711998"/>
                <a:gd name="connsiteX132" fmla="*/ 2195895 w 4011346"/>
                <a:gd name="connsiteY132" fmla="*/ 1398298 h 1711998"/>
                <a:gd name="connsiteX133" fmla="*/ 2225930 w 4011346"/>
                <a:gd name="connsiteY133" fmla="*/ 1408310 h 1711998"/>
                <a:gd name="connsiteX134" fmla="*/ 2259303 w 4011346"/>
                <a:gd name="connsiteY134" fmla="*/ 1394961 h 1711998"/>
                <a:gd name="connsiteX135" fmla="*/ 2262640 w 4011346"/>
                <a:gd name="connsiteY135" fmla="*/ 1368263 h 1711998"/>
                <a:gd name="connsiteX136" fmla="*/ 2282663 w 4011346"/>
                <a:gd name="connsiteY136" fmla="*/ 1338228 h 1711998"/>
                <a:gd name="connsiteX137" fmla="*/ 2299349 w 4011346"/>
                <a:gd name="connsiteY137" fmla="*/ 1284833 h 1711998"/>
                <a:gd name="connsiteX138" fmla="*/ 2282663 w 4011346"/>
                <a:gd name="connsiteY138" fmla="*/ 1288170 h 1711998"/>
                <a:gd name="connsiteX139" fmla="*/ 2312698 w 4011346"/>
                <a:gd name="connsiteY139" fmla="*/ 1261472 h 1711998"/>
                <a:gd name="connsiteX140" fmla="*/ 2339396 w 4011346"/>
                <a:gd name="connsiteY140" fmla="*/ 1258135 h 1711998"/>
                <a:gd name="connsiteX141" fmla="*/ 2396129 w 4011346"/>
                <a:gd name="connsiteY141" fmla="*/ 1268146 h 1711998"/>
                <a:gd name="connsiteX142" fmla="*/ 2436176 w 4011346"/>
                <a:gd name="connsiteY142" fmla="*/ 1294844 h 1711998"/>
                <a:gd name="connsiteX143" fmla="*/ 2462873 w 4011346"/>
                <a:gd name="connsiteY143" fmla="*/ 1324879 h 1711998"/>
                <a:gd name="connsiteX144" fmla="*/ 2469548 w 4011346"/>
                <a:gd name="connsiteY144" fmla="*/ 1361589 h 1711998"/>
                <a:gd name="connsiteX145" fmla="*/ 2476222 w 4011346"/>
                <a:gd name="connsiteY145" fmla="*/ 1401636 h 1711998"/>
                <a:gd name="connsiteX146" fmla="*/ 2486234 w 4011346"/>
                <a:gd name="connsiteY146" fmla="*/ 1421659 h 1711998"/>
                <a:gd name="connsiteX147" fmla="*/ 2529618 w 4011346"/>
                <a:gd name="connsiteY147" fmla="*/ 1435008 h 1711998"/>
                <a:gd name="connsiteX148" fmla="*/ 2549641 w 4011346"/>
                <a:gd name="connsiteY148" fmla="*/ 1455031 h 1711998"/>
                <a:gd name="connsiteX149" fmla="*/ 2562990 w 4011346"/>
                <a:gd name="connsiteY149" fmla="*/ 1488403 h 1711998"/>
                <a:gd name="connsiteX150" fmla="*/ 2586351 w 4011346"/>
                <a:gd name="connsiteY150" fmla="*/ 1481729 h 1711998"/>
                <a:gd name="connsiteX151" fmla="*/ 2606374 w 4011346"/>
                <a:gd name="connsiteY151" fmla="*/ 1471717 h 1711998"/>
                <a:gd name="connsiteX152" fmla="*/ 2639746 w 4011346"/>
                <a:gd name="connsiteY152" fmla="*/ 1455031 h 1711998"/>
                <a:gd name="connsiteX153" fmla="*/ 2643084 w 4011346"/>
                <a:gd name="connsiteY153" fmla="*/ 1471717 h 1711998"/>
                <a:gd name="connsiteX154" fmla="*/ 2626398 w 4011346"/>
                <a:gd name="connsiteY154" fmla="*/ 1501752 h 1711998"/>
                <a:gd name="connsiteX155" fmla="*/ 2616386 w 4011346"/>
                <a:gd name="connsiteY155" fmla="*/ 1538462 h 1711998"/>
                <a:gd name="connsiteX156" fmla="*/ 2603037 w 4011346"/>
                <a:gd name="connsiteY156" fmla="*/ 1591857 h 1711998"/>
                <a:gd name="connsiteX157" fmla="*/ 2579676 w 4011346"/>
                <a:gd name="connsiteY157" fmla="*/ 1565160 h 1711998"/>
                <a:gd name="connsiteX158" fmla="*/ 2552979 w 4011346"/>
                <a:gd name="connsiteY158" fmla="*/ 1588520 h 1711998"/>
                <a:gd name="connsiteX159" fmla="*/ 2559653 w 4011346"/>
                <a:gd name="connsiteY159" fmla="*/ 1615218 h 1711998"/>
                <a:gd name="connsiteX160" fmla="*/ 2559653 w 4011346"/>
                <a:gd name="connsiteY160" fmla="*/ 1651927 h 1711998"/>
                <a:gd name="connsiteX161" fmla="*/ 2549641 w 4011346"/>
                <a:gd name="connsiteY161" fmla="*/ 1671951 h 1711998"/>
                <a:gd name="connsiteX162" fmla="*/ 2589688 w 4011346"/>
                <a:gd name="connsiteY162" fmla="*/ 1651927 h 1711998"/>
                <a:gd name="connsiteX163" fmla="*/ 2626398 w 4011346"/>
                <a:gd name="connsiteY163" fmla="*/ 1661939 h 1711998"/>
                <a:gd name="connsiteX164" fmla="*/ 2653095 w 4011346"/>
                <a:gd name="connsiteY164" fmla="*/ 1638579 h 1711998"/>
                <a:gd name="connsiteX165" fmla="*/ 2683130 w 4011346"/>
                <a:gd name="connsiteY165" fmla="*/ 1585183 h 1711998"/>
                <a:gd name="connsiteX166" fmla="*/ 2753212 w 4011346"/>
                <a:gd name="connsiteY166" fmla="*/ 1498415 h 1711998"/>
                <a:gd name="connsiteX167" fmla="*/ 2783247 w 4011346"/>
                <a:gd name="connsiteY167" fmla="*/ 1428333 h 1711998"/>
                <a:gd name="connsiteX168" fmla="*/ 2803271 w 4011346"/>
                <a:gd name="connsiteY168" fmla="*/ 1324879 h 1711998"/>
                <a:gd name="connsiteX169" fmla="*/ 2793259 w 4011346"/>
                <a:gd name="connsiteY169" fmla="*/ 1274821 h 1711998"/>
                <a:gd name="connsiteX170" fmla="*/ 2769898 w 4011346"/>
                <a:gd name="connsiteY170" fmla="*/ 1241449 h 1711998"/>
                <a:gd name="connsiteX171" fmla="*/ 2726514 w 4011346"/>
                <a:gd name="connsiteY171" fmla="*/ 1241449 h 1711998"/>
                <a:gd name="connsiteX172" fmla="*/ 2699817 w 4011346"/>
                <a:gd name="connsiteY172" fmla="*/ 1241449 h 1711998"/>
                <a:gd name="connsiteX173" fmla="*/ 2683130 w 4011346"/>
                <a:gd name="connsiteY173" fmla="*/ 1221425 h 1711998"/>
                <a:gd name="connsiteX174" fmla="*/ 2669781 w 4011346"/>
                <a:gd name="connsiteY174" fmla="*/ 1201402 h 1711998"/>
                <a:gd name="connsiteX175" fmla="*/ 2763224 w 4011346"/>
                <a:gd name="connsiteY175" fmla="*/ 1084599 h 1711998"/>
                <a:gd name="connsiteX176" fmla="*/ 2846654 w 4011346"/>
                <a:gd name="connsiteY176" fmla="*/ 1017855 h 1711998"/>
                <a:gd name="connsiteX177" fmla="*/ 2890038 w 4011346"/>
                <a:gd name="connsiteY177" fmla="*/ 994494 h 1711998"/>
                <a:gd name="connsiteX178" fmla="*/ 2933422 w 4011346"/>
                <a:gd name="connsiteY178" fmla="*/ 1014517 h 1711998"/>
                <a:gd name="connsiteX179" fmla="*/ 2950109 w 4011346"/>
                <a:gd name="connsiteY179" fmla="*/ 997831 h 1711998"/>
                <a:gd name="connsiteX180" fmla="*/ 2993492 w 4011346"/>
                <a:gd name="connsiteY180" fmla="*/ 1014517 h 1711998"/>
                <a:gd name="connsiteX181" fmla="*/ 3006841 w 4011346"/>
                <a:gd name="connsiteY181" fmla="*/ 981145 h 1711998"/>
                <a:gd name="connsiteX182" fmla="*/ 3053563 w 4011346"/>
                <a:gd name="connsiteY182" fmla="*/ 991157 h 1711998"/>
                <a:gd name="connsiteX183" fmla="*/ 3070249 w 4011346"/>
                <a:gd name="connsiteY183" fmla="*/ 1007843 h 1711998"/>
                <a:gd name="connsiteX184" fmla="*/ 3060237 w 4011346"/>
                <a:gd name="connsiteY184" fmla="*/ 1027866 h 1711998"/>
                <a:gd name="connsiteX185" fmla="*/ 3123644 w 4011346"/>
                <a:gd name="connsiteY185" fmla="*/ 1011180 h 1711998"/>
                <a:gd name="connsiteX186" fmla="*/ 3140330 w 4011346"/>
                <a:gd name="connsiteY186" fmla="*/ 997831 h 1711998"/>
                <a:gd name="connsiteX187" fmla="*/ 3123644 w 4011346"/>
                <a:gd name="connsiteY187" fmla="*/ 984482 h 1711998"/>
                <a:gd name="connsiteX188" fmla="*/ 3143668 w 4011346"/>
                <a:gd name="connsiteY188" fmla="*/ 944436 h 1711998"/>
                <a:gd name="connsiteX189" fmla="*/ 3190389 w 4011346"/>
                <a:gd name="connsiteY189" fmla="*/ 874354 h 1711998"/>
                <a:gd name="connsiteX190" fmla="*/ 3233773 w 4011346"/>
                <a:gd name="connsiteY190" fmla="*/ 871017 h 1711998"/>
                <a:gd name="connsiteX191" fmla="*/ 3273819 w 4011346"/>
                <a:gd name="connsiteY191" fmla="*/ 881028 h 1711998"/>
                <a:gd name="connsiteX192" fmla="*/ 3277157 w 4011346"/>
                <a:gd name="connsiteY192" fmla="*/ 937761 h 1711998"/>
                <a:gd name="connsiteX193" fmla="*/ 3320541 w 4011346"/>
                <a:gd name="connsiteY193" fmla="*/ 894377 h 1711998"/>
                <a:gd name="connsiteX194" fmla="*/ 3343901 w 4011346"/>
                <a:gd name="connsiteY194" fmla="*/ 877691 h 1711998"/>
                <a:gd name="connsiteX195" fmla="*/ 3350576 w 4011346"/>
                <a:gd name="connsiteY195" fmla="*/ 844319 h 1711998"/>
                <a:gd name="connsiteX196" fmla="*/ 3377273 w 4011346"/>
                <a:gd name="connsiteY196" fmla="*/ 827633 h 1711998"/>
                <a:gd name="connsiteX197" fmla="*/ 3407309 w 4011346"/>
                <a:gd name="connsiteY197" fmla="*/ 837644 h 1711998"/>
                <a:gd name="connsiteX198" fmla="*/ 3373936 w 4011346"/>
                <a:gd name="connsiteY198" fmla="*/ 867679 h 1711998"/>
                <a:gd name="connsiteX199" fmla="*/ 3360587 w 4011346"/>
                <a:gd name="connsiteY199" fmla="*/ 917738 h 1711998"/>
                <a:gd name="connsiteX200" fmla="*/ 3323878 w 4011346"/>
                <a:gd name="connsiteY200" fmla="*/ 957784 h 1711998"/>
                <a:gd name="connsiteX201" fmla="*/ 3210412 w 4011346"/>
                <a:gd name="connsiteY201" fmla="*/ 1054564 h 1711998"/>
                <a:gd name="connsiteX202" fmla="*/ 3163691 w 4011346"/>
                <a:gd name="connsiteY202" fmla="*/ 1124646 h 1711998"/>
                <a:gd name="connsiteX203" fmla="*/ 3160354 w 4011346"/>
                <a:gd name="connsiteY203" fmla="*/ 1198065 h 1711998"/>
                <a:gd name="connsiteX204" fmla="*/ 3170365 w 4011346"/>
                <a:gd name="connsiteY204" fmla="*/ 1288170 h 1711998"/>
                <a:gd name="connsiteX205" fmla="*/ 3190389 w 4011346"/>
                <a:gd name="connsiteY205" fmla="*/ 1351577 h 1711998"/>
                <a:gd name="connsiteX206" fmla="*/ 3217087 w 4011346"/>
                <a:gd name="connsiteY206" fmla="*/ 1341565 h 1711998"/>
                <a:gd name="connsiteX207" fmla="*/ 3240447 w 4011346"/>
                <a:gd name="connsiteY207" fmla="*/ 1274821 h 1711998"/>
                <a:gd name="connsiteX208" fmla="*/ 3270482 w 4011346"/>
                <a:gd name="connsiteY208" fmla="*/ 1271484 h 1711998"/>
                <a:gd name="connsiteX209" fmla="*/ 3287168 w 4011346"/>
                <a:gd name="connsiteY209" fmla="*/ 1211414 h 1711998"/>
                <a:gd name="connsiteX210" fmla="*/ 3313866 w 4011346"/>
                <a:gd name="connsiteY210" fmla="*/ 1201402 h 1711998"/>
                <a:gd name="connsiteX211" fmla="*/ 3313866 w 4011346"/>
                <a:gd name="connsiteY211" fmla="*/ 1171367 h 1711998"/>
                <a:gd name="connsiteX212" fmla="*/ 3337227 w 4011346"/>
                <a:gd name="connsiteY212" fmla="*/ 1134657 h 1711998"/>
                <a:gd name="connsiteX213" fmla="*/ 3330552 w 4011346"/>
                <a:gd name="connsiteY213" fmla="*/ 1091273 h 1711998"/>
                <a:gd name="connsiteX214" fmla="*/ 3333890 w 4011346"/>
                <a:gd name="connsiteY214" fmla="*/ 1061238 h 1711998"/>
                <a:gd name="connsiteX215" fmla="*/ 3323878 w 4011346"/>
                <a:gd name="connsiteY215" fmla="*/ 1051227 h 1711998"/>
                <a:gd name="connsiteX216" fmla="*/ 3363925 w 4011346"/>
                <a:gd name="connsiteY216" fmla="*/ 964459 h 1711998"/>
                <a:gd name="connsiteX217" fmla="*/ 3383948 w 4011346"/>
                <a:gd name="connsiteY217" fmla="*/ 974471 h 1711998"/>
                <a:gd name="connsiteX218" fmla="*/ 3410646 w 4011346"/>
                <a:gd name="connsiteY218" fmla="*/ 947773 h 1711998"/>
                <a:gd name="connsiteX219" fmla="*/ 3420657 w 4011346"/>
                <a:gd name="connsiteY219" fmla="*/ 974471 h 1711998"/>
                <a:gd name="connsiteX220" fmla="*/ 3447355 w 4011346"/>
                <a:gd name="connsiteY220" fmla="*/ 957784 h 1711998"/>
                <a:gd name="connsiteX221" fmla="*/ 3477390 w 4011346"/>
                <a:gd name="connsiteY221" fmla="*/ 947773 h 1711998"/>
                <a:gd name="connsiteX222" fmla="*/ 3514100 w 4011346"/>
                <a:gd name="connsiteY222" fmla="*/ 974471 h 1711998"/>
                <a:gd name="connsiteX223" fmla="*/ 3574170 w 4011346"/>
                <a:gd name="connsiteY223" fmla="*/ 907726 h 1711998"/>
                <a:gd name="connsiteX224" fmla="*/ 3637577 w 4011346"/>
                <a:gd name="connsiteY224" fmla="*/ 861005 h 1711998"/>
                <a:gd name="connsiteX225" fmla="*/ 3690973 w 4011346"/>
                <a:gd name="connsiteY225" fmla="*/ 824295 h 1711998"/>
                <a:gd name="connsiteX226" fmla="*/ 3741031 w 4011346"/>
                <a:gd name="connsiteY226" fmla="*/ 850993 h 1711998"/>
                <a:gd name="connsiteX227" fmla="*/ 3751043 w 4011346"/>
                <a:gd name="connsiteY227" fmla="*/ 824295 h 1711998"/>
                <a:gd name="connsiteX228" fmla="*/ 3727682 w 4011346"/>
                <a:gd name="connsiteY228" fmla="*/ 757551 h 1711998"/>
                <a:gd name="connsiteX229" fmla="*/ 3700984 w 4011346"/>
                <a:gd name="connsiteY229" fmla="*/ 740865 h 1711998"/>
                <a:gd name="connsiteX230" fmla="*/ 3697647 w 4011346"/>
                <a:gd name="connsiteY230" fmla="*/ 710830 h 1711998"/>
                <a:gd name="connsiteX231" fmla="*/ 3751043 w 4011346"/>
                <a:gd name="connsiteY231" fmla="*/ 717504 h 1711998"/>
                <a:gd name="connsiteX232" fmla="*/ 3774403 w 4011346"/>
                <a:gd name="connsiteY232" fmla="*/ 674120 h 1711998"/>
                <a:gd name="connsiteX233" fmla="*/ 3767729 w 4011346"/>
                <a:gd name="connsiteY233" fmla="*/ 647422 h 1711998"/>
                <a:gd name="connsiteX234" fmla="*/ 3794427 w 4011346"/>
                <a:gd name="connsiteY234" fmla="*/ 614050 h 1711998"/>
                <a:gd name="connsiteX235" fmla="*/ 3804438 w 4011346"/>
                <a:gd name="connsiteY235" fmla="*/ 657434 h 1711998"/>
                <a:gd name="connsiteX236" fmla="*/ 3827799 w 4011346"/>
                <a:gd name="connsiteY236" fmla="*/ 674120 h 1711998"/>
                <a:gd name="connsiteX237" fmla="*/ 3874520 w 4011346"/>
                <a:gd name="connsiteY237" fmla="*/ 694144 h 1711998"/>
                <a:gd name="connsiteX238" fmla="*/ 3894544 w 4011346"/>
                <a:gd name="connsiteY238" fmla="*/ 720841 h 1711998"/>
                <a:gd name="connsiteX239" fmla="*/ 3941265 w 4011346"/>
                <a:gd name="connsiteY239" fmla="*/ 744202 h 1711998"/>
                <a:gd name="connsiteX240" fmla="*/ 3947939 w 4011346"/>
                <a:gd name="connsiteY240" fmla="*/ 730853 h 1711998"/>
                <a:gd name="connsiteX241" fmla="*/ 3957951 w 4011346"/>
                <a:gd name="connsiteY241" fmla="*/ 667446 h 1711998"/>
                <a:gd name="connsiteX242" fmla="*/ 4004672 w 4011346"/>
                <a:gd name="connsiteY242" fmla="*/ 660771 h 1711998"/>
                <a:gd name="connsiteX243" fmla="*/ 4011346 w 4011346"/>
                <a:gd name="connsiteY243" fmla="*/ 627399 h 1711998"/>
                <a:gd name="connsiteX244" fmla="*/ 3967963 w 4011346"/>
                <a:gd name="connsiteY244" fmla="*/ 590690 h 1711998"/>
                <a:gd name="connsiteX245" fmla="*/ 3921241 w 4011346"/>
                <a:gd name="connsiteY245" fmla="*/ 574003 h 1711998"/>
                <a:gd name="connsiteX246" fmla="*/ 3907892 w 4011346"/>
                <a:gd name="connsiteY246" fmla="*/ 577341 h 1711998"/>
                <a:gd name="connsiteX247" fmla="*/ 3907892 w 4011346"/>
                <a:gd name="connsiteY247" fmla="*/ 610713 h 1711998"/>
                <a:gd name="connsiteX248" fmla="*/ 3887869 w 4011346"/>
                <a:gd name="connsiteY248" fmla="*/ 604038 h 1711998"/>
                <a:gd name="connsiteX249" fmla="*/ 3874520 w 4011346"/>
                <a:gd name="connsiteY249" fmla="*/ 550643 h 1711998"/>
                <a:gd name="connsiteX250" fmla="*/ 3817787 w 4011346"/>
                <a:gd name="connsiteY250" fmla="*/ 487236 h 1711998"/>
                <a:gd name="connsiteX251" fmla="*/ 3717671 w 4011346"/>
                <a:gd name="connsiteY251" fmla="*/ 410479 h 1711998"/>
                <a:gd name="connsiteX252" fmla="*/ 3664275 w 4011346"/>
                <a:gd name="connsiteY252" fmla="*/ 390456 h 1711998"/>
                <a:gd name="connsiteX253" fmla="*/ 3584181 w 4011346"/>
                <a:gd name="connsiteY253" fmla="*/ 383782 h 1711998"/>
                <a:gd name="connsiteX254" fmla="*/ 3520774 w 4011346"/>
                <a:gd name="connsiteY254" fmla="*/ 367095 h 1711998"/>
                <a:gd name="connsiteX255" fmla="*/ 3530786 w 4011346"/>
                <a:gd name="connsiteY255" fmla="*/ 407142 h 1711998"/>
                <a:gd name="connsiteX256" fmla="*/ 3537460 w 4011346"/>
                <a:gd name="connsiteY256" fmla="*/ 433840 h 1711998"/>
                <a:gd name="connsiteX257" fmla="*/ 3507425 w 4011346"/>
                <a:gd name="connsiteY257" fmla="*/ 457200 h 1711998"/>
                <a:gd name="connsiteX258" fmla="*/ 3477390 w 4011346"/>
                <a:gd name="connsiteY258" fmla="*/ 430503 h 1711998"/>
                <a:gd name="connsiteX259" fmla="*/ 3477390 w 4011346"/>
                <a:gd name="connsiteY259" fmla="*/ 410479 h 1711998"/>
                <a:gd name="connsiteX260" fmla="*/ 3504088 w 4011346"/>
                <a:gd name="connsiteY260" fmla="*/ 390456 h 1711998"/>
                <a:gd name="connsiteX261" fmla="*/ 3467379 w 4011346"/>
                <a:gd name="connsiteY261" fmla="*/ 377107 h 1711998"/>
                <a:gd name="connsiteX262" fmla="*/ 3450692 w 4011346"/>
                <a:gd name="connsiteY262" fmla="*/ 403805 h 1711998"/>
                <a:gd name="connsiteX263" fmla="*/ 3440681 w 4011346"/>
                <a:gd name="connsiteY263" fmla="*/ 417154 h 1711998"/>
                <a:gd name="connsiteX264" fmla="*/ 3357250 w 4011346"/>
                <a:gd name="connsiteY264" fmla="*/ 403805 h 1711998"/>
                <a:gd name="connsiteX265" fmla="*/ 3297180 w 4011346"/>
                <a:gd name="connsiteY265" fmla="*/ 410479 h 1711998"/>
                <a:gd name="connsiteX266" fmla="*/ 3267145 w 4011346"/>
                <a:gd name="connsiteY266" fmla="*/ 387119 h 1711998"/>
                <a:gd name="connsiteX267" fmla="*/ 3267145 w 4011346"/>
                <a:gd name="connsiteY267" fmla="*/ 350409 h 1711998"/>
                <a:gd name="connsiteX268" fmla="*/ 3203738 w 4011346"/>
                <a:gd name="connsiteY268" fmla="*/ 293676 h 1711998"/>
                <a:gd name="connsiteX269" fmla="*/ 3076923 w 4011346"/>
                <a:gd name="connsiteY269" fmla="*/ 300351 h 1711998"/>
                <a:gd name="connsiteX270" fmla="*/ 3043551 w 4011346"/>
                <a:gd name="connsiteY270" fmla="*/ 276990 h 1711998"/>
                <a:gd name="connsiteX271" fmla="*/ 3000167 w 4011346"/>
                <a:gd name="connsiteY271" fmla="*/ 230269 h 1711998"/>
                <a:gd name="connsiteX272" fmla="*/ 3013516 w 4011346"/>
                <a:gd name="connsiteY272" fmla="*/ 223595 h 1711998"/>
                <a:gd name="connsiteX273" fmla="*/ 3000167 w 4011346"/>
                <a:gd name="connsiteY273" fmla="*/ 203571 h 1711998"/>
                <a:gd name="connsiteX274" fmla="*/ 2970132 w 4011346"/>
                <a:gd name="connsiteY274" fmla="*/ 200234 h 1711998"/>
                <a:gd name="connsiteX275" fmla="*/ 2920073 w 4011346"/>
                <a:gd name="connsiteY275" fmla="*/ 246955 h 1711998"/>
                <a:gd name="connsiteX276" fmla="*/ 2920073 w 4011346"/>
                <a:gd name="connsiteY276" fmla="*/ 246955 h 1711998"/>
                <a:gd name="connsiteX277" fmla="*/ 2916736 w 4011346"/>
                <a:gd name="connsiteY277" fmla="*/ 196897 h 1711998"/>
                <a:gd name="connsiteX278" fmla="*/ 2936760 w 4011346"/>
                <a:gd name="connsiteY278" fmla="*/ 193560 h 1711998"/>
                <a:gd name="connsiteX279" fmla="*/ 2866678 w 4011346"/>
                <a:gd name="connsiteY279" fmla="*/ 163525 h 1711998"/>
                <a:gd name="connsiteX280" fmla="*/ 2813282 w 4011346"/>
                <a:gd name="connsiteY280" fmla="*/ 160187 h 1711998"/>
                <a:gd name="connsiteX281" fmla="*/ 2793259 w 4011346"/>
                <a:gd name="connsiteY281" fmla="*/ 183548 h 1711998"/>
                <a:gd name="connsiteX282" fmla="*/ 2743200 w 4011346"/>
                <a:gd name="connsiteY282" fmla="*/ 193560 h 1711998"/>
                <a:gd name="connsiteX283" fmla="*/ 2786584 w 4011346"/>
                <a:gd name="connsiteY283" fmla="*/ 203571 h 1711998"/>
                <a:gd name="connsiteX284" fmla="*/ 2763224 w 4011346"/>
                <a:gd name="connsiteY284" fmla="*/ 223595 h 1711998"/>
                <a:gd name="connsiteX285" fmla="*/ 2769898 w 4011346"/>
                <a:gd name="connsiteY285" fmla="*/ 273653 h 1711998"/>
                <a:gd name="connsiteX286" fmla="*/ 2749875 w 4011346"/>
                <a:gd name="connsiteY286" fmla="*/ 256967 h 1711998"/>
                <a:gd name="connsiteX287" fmla="*/ 2733189 w 4011346"/>
                <a:gd name="connsiteY287" fmla="*/ 270316 h 1711998"/>
                <a:gd name="connsiteX288" fmla="*/ 2666444 w 4011346"/>
                <a:gd name="connsiteY288" fmla="*/ 260304 h 1711998"/>
                <a:gd name="connsiteX289" fmla="*/ 2636409 w 4011346"/>
                <a:gd name="connsiteY289" fmla="*/ 270316 h 1711998"/>
                <a:gd name="connsiteX290" fmla="*/ 2603037 w 4011346"/>
                <a:gd name="connsiteY290" fmla="*/ 230269 h 1711998"/>
                <a:gd name="connsiteX291" fmla="*/ 2569665 w 4011346"/>
                <a:gd name="connsiteY291" fmla="*/ 313700 h 1711998"/>
                <a:gd name="connsiteX292" fmla="*/ 2552979 w 4011346"/>
                <a:gd name="connsiteY292" fmla="*/ 333723 h 1711998"/>
                <a:gd name="connsiteX293" fmla="*/ 2469548 w 4011346"/>
                <a:gd name="connsiteY293" fmla="*/ 196897 h 1711998"/>
                <a:gd name="connsiteX294" fmla="*/ 2446187 w 4011346"/>
                <a:gd name="connsiteY294" fmla="*/ 213583 h 1711998"/>
                <a:gd name="connsiteX295" fmla="*/ 2442850 w 4011346"/>
                <a:gd name="connsiteY295" fmla="*/ 180211 h 1711998"/>
                <a:gd name="connsiteX296" fmla="*/ 2449525 w 4011346"/>
                <a:gd name="connsiteY296" fmla="*/ 110129 h 1711998"/>
                <a:gd name="connsiteX297" fmla="*/ 2386117 w 4011346"/>
                <a:gd name="connsiteY297" fmla="*/ 83431 h 1711998"/>
                <a:gd name="connsiteX298" fmla="*/ 2369431 w 4011346"/>
                <a:gd name="connsiteY298" fmla="*/ 123478 h 1711998"/>
                <a:gd name="connsiteX299" fmla="*/ 2379443 w 4011346"/>
                <a:gd name="connsiteY299" fmla="*/ 146838 h 1711998"/>
                <a:gd name="connsiteX300" fmla="*/ 2376106 w 4011346"/>
                <a:gd name="connsiteY300" fmla="*/ 166862 h 1711998"/>
                <a:gd name="connsiteX301" fmla="*/ 2352745 w 4011346"/>
                <a:gd name="connsiteY301" fmla="*/ 143501 h 1711998"/>
                <a:gd name="connsiteX302" fmla="*/ 2316036 w 4011346"/>
                <a:gd name="connsiteY302" fmla="*/ 150176 h 1711998"/>
                <a:gd name="connsiteX303" fmla="*/ 2272652 w 4011346"/>
                <a:gd name="connsiteY303" fmla="*/ 136827 h 1711998"/>
                <a:gd name="connsiteX304" fmla="*/ 2245954 w 4011346"/>
                <a:gd name="connsiteY304" fmla="*/ 96780 h 1711998"/>
                <a:gd name="connsiteX305" fmla="*/ 2209244 w 4011346"/>
                <a:gd name="connsiteY305" fmla="*/ 93443 h 1711998"/>
                <a:gd name="connsiteX306" fmla="*/ 2159186 w 4011346"/>
                <a:gd name="connsiteY306" fmla="*/ 83431 h 1711998"/>
                <a:gd name="connsiteX307" fmla="*/ 2132488 w 4011346"/>
                <a:gd name="connsiteY307" fmla="*/ 100117 h 1711998"/>
                <a:gd name="connsiteX308" fmla="*/ 2115802 w 4011346"/>
                <a:gd name="connsiteY308" fmla="*/ 113466 h 1711998"/>
                <a:gd name="connsiteX309" fmla="*/ 2115802 w 4011346"/>
                <a:gd name="connsiteY309" fmla="*/ 83431 h 1711998"/>
                <a:gd name="connsiteX310" fmla="*/ 2082430 w 4011346"/>
                <a:gd name="connsiteY310" fmla="*/ 80094 h 1711998"/>
                <a:gd name="connsiteX311" fmla="*/ 2045720 w 4011346"/>
                <a:gd name="connsiteY311" fmla="*/ 53396 h 1711998"/>
                <a:gd name="connsiteX312" fmla="*/ 2025697 w 4011346"/>
                <a:gd name="connsiteY312" fmla="*/ 83431 h 1711998"/>
                <a:gd name="connsiteX313" fmla="*/ 2055732 w 4011346"/>
                <a:gd name="connsiteY313" fmla="*/ 80094 h 1711998"/>
                <a:gd name="connsiteX314" fmla="*/ 2045720 w 4011346"/>
                <a:gd name="connsiteY314" fmla="*/ 106792 h 1711998"/>
                <a:gd name="connsiteX315" fmla="*/ 1988987 w 4011346"/>
                <a:gd name="connsiteY315" fmla="*/ 126815 h 1711998"/>
                <a:gd name="connsiteX316" fmla="*/ 1935592 w 4011346"/>
                <a:gd name="connsiteY316" fmla="*/ 136827 h 1711998"/>
                <a:gd name="connsiteX317" fmla="*/ 1995662 w 4011346"/>
                <a:gd name="connsiteY317" fmla="*/ 80094 h 1711998"/>
                <a:gd name="connsiteX318" fmla="*/ 2055732 w 4011346"/>
                <a:gd name="connsiteY318" fmla="*/ 10012 h 1711998"/>
                <a:gd name="connsiteX319" fmla="*/ 2055732 w 4011346"/>
                <a:gd name="connsiteY319" fmla="*/ 10012 h 1711998"/>
                <a:gd name="connsiteX320" fmla="*/ 1465043 w 4011346"/>
                <a:gd name="connsiteY320" fmla="*/ 0 h 1711998"/>
                <a:gd name="connsiteX321" fmla="*/ 1448357 w 4011346"/>
                <a:gd name="connsiteY321" fmla="*/ 26698 h 1711998"/>
                <a:gd name="connsiteX322" fmla="*/ 1481729 w 4011346"/>
                <a:gd name="connsiteY322" fmla="*/ 60071 h 1711998"/>
                <a:gd name="connsiteX323" fmla="*/ 1481729 w 4011346"/>
                <a:gd name="connsiteY323" fmla="*/ 90106 h 1711998"/>
                <a:gd name="connsiteX324" fmla="*/ 1458368 w 4011346"/>
                <a:gd name="connsiteY324" fmla="*/ 93443 h 1711998"/>
                <a:gd name="connsiteX325" fmla="*/ 1458368 w 4011346"/>
                <a:gd name="connsiteY325" fmla="*/ 73419 h 1711998"/>
                <a:gd name="connsiteX326" fmla="*/ 1418322 w 4011346"/>
                <a:gd name="connsiteY326" fmla="*/ 83431 h 1711998"/>
                <a:gd name="connsiteX327" fmla="*/ 1368263 w 4011346"/>
                <a:gd name="connsiteY327" fmla="*/ 90106 h 1711998"/>
                <a:gd name="connsiteX328" fmla="*/ 1321542 w 4011346"/>
                <a:gd name="connsiteY328" fmla="*/ 96780 h 1711998"/>
                <a:gd name="connsiteX329" fmla="*/ 1318205 w 4011346"/>
                <a:gd name="connsiteY329" fmla="*/ 183548 h 1711998"/>
                <a:gd name="connsiteX330" fmla="*/ 1358252 w 4011346"/>
                <a:gd name="connsiteY330" fmla="*/ 206909 h 1711998"/>
                <a:gd name="connsiteX331" fmla="*/ 1374938 w 4011346"/>
                <a:gd name="connsiteY331" fmla="*/ 236944 h 1711998"/>
                <a:gd name="connsiteX332" fmla="*/ 1384949 w 4011346"/>
                <a:gd name="connsiteY332" fmla="*/ 260304 h 1711998"/>
                <a:gd name="connsiteX333" fmla="*/ 1394961 w 4011346"/>
                <a:gd name="connsiteY333" fmla="*/ 310363 h 1711998"/>
                <a:gd name="connsiteX334" fmla="*/ 1384949 w 4011346"/>
                <a:gd name="connsiteY334" fmla="*/ 340398 h 1711998"/>
                <a:gd name="connsiteX335" fmla="*/ 1358252 w 4011346"/>
                <a:gd name="connsiteY335" fmla="*/ 307025 h 1711998"/>
                <a:gd name="connsiteX336" fmla="*/ 1361589 w 4011346"/>
                <a:gd name="connsiteY336" fmla="*/ 276990 h 1711998"/>
                <a:gd name="connsiteX337" fmla="*/ 1351577 w 4011346"/>
                <a:gd name="connsiteY337" fmla="*/ 236944 h 1711998"/>
                <a:gd name="connsiteX338" fmla="*/ 1328217 w 4011346"/>
                <a:gd name="connsiteY338" fmla="*/ 243618 h 1711998"/>
                <a:gd name="connsiteX339" fmla="*/ 1281495 w 4011346"/>
                <a:gd name="connsiteY339" fmla="*/ 206909 h 1711998"/>
                <a:gd name="connsiteX340" fmla="*/ 1241449 w 4011346"/>
                <a:gd name="connsiteY340" fmla="*/ 203571 h 1711998"/>
                <a:gd name="connsiteX341" fmla="*/ 1241449 w 4011346"/>
                <a:gd name="connsiteY341" fmla="*/ 250292 h 1711998"/>
                <a:gd name="connsiteX342" fmla="*/ 1201402 w 4011346"/>
                <a:gd name="connsiteY342" fmla="*/ 230269 h 1711998"/>
                <a:gd name="connsiteX343" fmla="*/ 1228100 w 4011346"/>
                <a:gd name="connsiteY343" fmla="*/ 280327 h 1711998"/>
                <a:gd name="connsiteX344" fmla="*/ 1258135 w 4011346"/>
                <a:gd name="connsiteY344" fmla="*/ 290339 h 1711998"/>
                <a:gd name="connsiteX345" fmla="*/ 1258135 w 4011346"/>
                <a:gd name="connsiteY345" fmla="*/ 310363 h 1711998"/>
                <a:gd name="connsiteX346" fmla="*/ 1198065 w 4011346"/>
                <a:gd name="connsiteY346" fmla="*/ 287002 h 1711998"/>
                <a:gd name="connsiteX347" fmla="*/ 1181379 w 4011346"/>
                <a:gd name="connsiteY347" fmla="*/ 287002 h 1711998"/>
                <a:gd name="connsiteX348" fmla="*/ 1178041 w 4011346"/>
                <a:gd name="connsiteY348" fmla="*/ 243618 h 1711998"/>
                <a:gd name="connsiteX349" fmla="*/ 1171367 w 4011346"/>
                <a:gd name="connsiteY349" fmla="*/ 156850 h 1711998"/>
                <a:gd name="connsiteX350" fmla="*/ 1161355 w 4011346"/>
                <a:gd name="connsiteY350" fmla="*/ 226932 h 1711998"/>
                <a:gd name="connsiteX351" fmla="*/ 1137995 w 4011346"/>
                <a:gd name="connsiteY351" fmla="*/ 256967 h 1711998"/>
                <a:gd name="connsiteX352" fmla="*/ 1158018 w 4011346"/>
                <a:gd name="connsiteY352" fmla="*/ 303688 h 1711998"/>
                <a:gd name="connsiteX353" fmla="*/ 1158018 w 4011346"/>
                <a:gd name="connsiteY353" fmla="*/ 337060 h 1711998"/>
                <a:gd name="connsiteX354" fmla="*/ 1141332 w 4011346"/>
                <a:gd name="connsiteY354" fmla="*/ 387119 h 1711998"/>
                <a:gd name="connsiteX355" fmla="*/ 1154681 w 4011346"/>
                <a:gd name="connsiteY355" fmla="*/ 420491 h 1711998"/>
                <a:gd name="connsiteX356" fmla="*/ 1184716 w 4011346"/>
                <a:gd name="connsiteY356" fmla="*/ 427165 h 1711998"/>
                <a:gd name="connsiteX357" fmla="*/ 1221425 w 4011346"/>
                <a:gd name="connsiteY357" fmla="*/ 433840 h 1711998"/>
                <a:gd name="connsiteX358" fmla="*/ 1241449 w 4011346"/>
                <a:gd name="connsiteY358" fmla="*/ 457200 h 1711998"/>
                <a:gd name="connsiteX359" fmla="*/ 1258135 w 4011346"/>
                <a:gd name="connsiteY359" fmla="*/ 500584 h 1711998"/>
                <a:gd name="connsiteX360" fmla="*/ 1258135 w 4011346"/>
                <a:gd name="connsiteY360" fmla="*/ 500584 h 1711998"/>
                <a:gd name="connsiteX361" fmla="*/ 1254798 w 4011346"/>
                <a:gd name="connsiteY361" fmla="*/ 533957 h 1711998"/>
                <a:gd name="connsiteX362" fmla="*/ 1274821 w 4011346"/>
                <a:gd name="connsiteY362" fmla="*/ 553980 h 1711998"/>
                <a:gd name="connsiteX363" fmla="*/ 1244786 w 4011346"/>
                <a:gd name="connsiteY363" fmla="*/ 560655 h 1711998"/>
                <a:gd name="connsiteX364" fmla="*/ 1224763 w 4011346"/>
                <a:gd name="connsiteY364" fmla="*/ 520608 h 1711998"/>
                <a:gd name="connsiteX365" fmla="*/ 1224763 w 4011346"/>
                <a:gd name="connsiteY365" fmla="*/ 480561 h 1711998"/>
                <a:gd name="connsiteX366" fmla="*/ 1194727 w 4011346"/>
                <a:gd name="connsiteY366" fmla="*/ 443852 h 1711998"/>
                <a:gd name="connsiteX367" fmla="*/ 1164692 w 4011346"/>
                <a:gd name="connsiteY367" fmla="*/ 487236 h 1711998"/>
                <a:gd name="connsiteX368" fmla="*/ 1178041 w 4011346"/>
                <a:gd name="connsiteY368" fmla="*/ 530619 h 1711998"/>
                <a:gd name="connsiteX369" fmla="*/ 1137995 w 4011346"/>
                <a:gd name="connsiteY369" fmla="*/ 587352 h 1711998"/>
                <a:gd name="connsiteX370" fmla="*/ 1097948 w 4011346"/>
                <a:gd name="connsiteY370" fmla="*/ 644085 h 1711998"/>
                <a:gd name="connsiteX371" fmla="*/ 1007843 w 4011346"/>
                <a:gd name="connsiteY371" fmla="*/ 607376 h 1711998"/>
                <a:gd name="connsiteX372" fmla="*/ 1074587 w 4011346"/>
                <a:gd name="connsiteY372" fmla="*/ 604038 h 1711998"/>
                <a:gd name="connsiteX373" fmla="*/ 1107960 w 4011346"/>
                <a:gd name="connsiteY373" fmla="*/ 540631 h 1711998"/>
                <a:gd name="connsiteX374" fmla="*/ 1121309 w 4011346"/>
                <a:gd name="connsiteY374" fmla="*/ 497247 h 1711998"/>
                <a:gd name="connsiteX375" fmla="*/ 1127983 w 4011346"/>
                <a:gd name="connsiteY375" fmla="*/ 463875 h 1711998"/>
                <a:gd name="connsiteX376" fmla="*/ 1117971 w 4011346"/>
                <a:gd name="connsiteY376" fmla="*/ 447189 h 1711998"/>
                <a:gd name="connsiteX377" fmla="*/ 1114634 w 4011346"/>
                <a:gd name="connsiteY377" fmla="*/ 397130 h 1711998"/>
                <a:gd name="connsiteX378" fmla="*/ 1104622 w 4011346"/>
                <a:gd name="connsiteY378" fmla="*/ 317037 h 1711998"/>
                <a:gd name="connsiteX379" fmla="*/ 1101285 w 4011346"/>
                <a:gd name="connsiteY379" fmla="*/ 256967 h 1711998"/>
                <a:gd name="connsiteX380" fmla="*/ 1124646 w 4011346"/>
                <a:gd name="connsiteY380" fmla="*/ 163525 h 1711998"/>
                <a:gd name="connsiteX381" fmla="*/ 1031203 w 4011346"/>
                <a:gd name="connsiteY381" fmla="*/ 153513 h 1711998"/>
                <a:gd name="connsiteX382" fmla="*/ 1014517 w 4011346"/>
                <a:gd name="connsiteY382" fmla="*/ 210246 h 1711998"/>
                <a:gd name="connsiteX383" fmla="*/ 1024529 w 4011346"/>
                <a:gd name="connsiteY383" fmla="*/ 256967 h 1711998"/>
                <a:gd name="connsiteX384" fmla="*/ 981145 w 4011346"/>
                <a:gd name="connsiteY384" fmla="*/ 310363 h 1711998"/>
                <a:gd name="connsiteX385" fmla="*/ 991157 w 4011346"/>
                <a:gd name="connsiteY385" fmla="*/ 347072 h 1711998"/>
                <a:gd name="connsiteX386" fmla="*/ 981145 w 4011346"/>
                <a:gd name="connsiteY386" fmla="*/ 393793 h 1711998"/>
                <a:gd name="connsiteX387" fmla="*/ 1001168 w 4011346"/>
                <a:gd name="connsiteY387" fmla="*/ 417154 h 1711998"/>
                <a:gd name="connsiteX388" fmla="*/ 1017854 w 4011346"/>
                <a:gd name="connsiteY388" fmla="*/ 463875 h 1711998"/>
                <a:gd name="connsiteX389" fmla="*/ 1047890 w 4011346"/>
                <a:gd name="connsiteY389" fmla="*/ 450526 h 1711998"/>
                <a:gd name="connsiteX390" fmla="*/ 1014517 w 4011346"/>
                <a:gd name="connsiteY390" fmla="*/ 503922 h 1711998"/>
                <a:gd name="connsiteX391" fmla="*/ 957784 w 4011346"/>
                <a:gd name="connsiteY391" fmla="*/ 450526 h 1711998"/>
                <a:gd name="connsiteX392" fmla="*/ 884365 w 4011346"/>
                <a:gd name="connsiteY392" fmla="*/ 413817 h 1711998"/>
                <a:gd name="connsiteX393" fmla="*/ 824295 w 4011346"/>
                <a:gd name="connsiteY393" fmla="*/ 390456 h 1711998"/>
                <a:gd name="connsiteX394" fmla="*/ 810946 w 4011346"/>
                <a:gd name="connsiteY394" fmla="*/ 427165 h 1711998"/>
                <a:gd name="connsiteX395" fmla="*/ 827633 w 4011346"/>
                <a:gd name="connsiteY395" fmla="*/ 463875 h 1711998"/>
                <a:gd name="connsiteX396" fmla="*/ 814284 w 4011346"/>
                <a:gd name="connsiteY396" fmla="*/ 487236 h 1711998"/>
                <a:gd name="connsiteX397" fmla="*/ 800935 w 4011346"/>
                <a:gd name="connsiteY397" fmla="*/ 503922 h 1711998"/>
                <a:gd name="connsiteX398" fmla="*/ 770900 w 4011346"/>
                <a:gd name="connsiteY398" fmla="*/ 447189 h 1711998"/>
                <a:gd name="connsiteX399" fmla="*/ 744202 w 4011346"/>
                <a:gd name="connsiteY399" fmla="*/ 483898 h 1711998"/>
                <a:gd name="connsiteX400" fmla="*/ 707492 w 4011346"/>
                <a:gd name="connsiteY400" fmla="*/ 477224 h 1711998"/>
                <a:gd name="connsiteX401" fmla="*/ 654097 w 4011346"/>
                <a:gd name="connsiteY401" fmla="*/ 513933 h 1711998"/>
                <a:gd name="connsiteX402" fmla="*/ 644085 w 4011346"/>
                <a:gd name="connsiteY402" fmla="*/ 490573 h 1711998"/>
                <a:gd name="connsiteX403" fmla="*/ 654097 w 4011346"/>
                <a:gd name="connsiteY403" fmla="*/ 453863 h 1711998"/>
                <a:gd name="connsiteX404" fmla="*/ 614050 w 4011346"/>
                <a:gd name="connsiteY404" fmla="*/ 490573 h 1711998"/>
                <a:gd name="connsiteX405" fmla="*/ 594027 w 4011346"/>
                <a:gd name="connsiteY405" fmla="*/ 490573 h 1711998"/>
                <a:gd name="connsiteX406" fmla="*/ 533957 w 4011346"/>
                <a:gd name="connsiteY406" fmla="*/ 523945 h 1711998"/>
                <a:gd name="connsiteX407" fmla="*/ 510596 w 4011346"/>
                <a:gd name="connsiteY407" fmla="*/ 547306 h 1711998"/>
                <a:gd name="connsiteX408" fmla="*/ 500584 w 4011346"/>
                <a:gd name="connsiteY408" fmla="*/ 594027 h 1711998"/>
                <a:gd name="connsiteX409" fmla="*/ 450526 w 4011346"/>
                <a:gd name="connsiteY409" fmla="*/ 580678 h 1711998"/>
                <a:gd name="connsiteX410" fmla="*/ 433840 w 4011346"/>
                <a:gd name="connsiteY410" fmla="*/ 543968 h 1711998"/>
                <a:gd name="connsiteX411" fmla="*/ 467212 w 4011346"/>
                <a:gd name="connsiteY411" fmla="*/ 513933 h 1711998"/>
                <a:gd name="connsiteX412" fmla="*/ 453863 w 4011346"/>
                <a:gd name="connsiteY412" fmla="*/ 490573 h 1711998"/>
                <a:gd name="connsiteX413" fmla="*/ 390456 w 4011346"/>
                <a:gd name="connsiteY413" fmla="*/ 460538 h 1711998"/>
                <a:gd name="connsiteX414" fmla="*/ 417154 w 4011346"/>
                <a:gd name="connsiteY414" fmla="*/ 510596 h 1711998"/>
                <a:gd name="connsiteX415" fmla="*/ 407142 w 4011346"/>
                <a:gd name="connsiteY415" fmla="*/ 553980 h 1711998"/>
                <a:gd name="connsiteX416" fmla="*/ 413817 w 4011346"/>
                <a:gd name="connsiteY416" fmla="*/ 590690 h 1711998"/>
                <a:gd name="connsiteX417" fmla="*/ 427165 w 4011346"/>
                <a:gd name="connsiteY417" fmla="*/ 614050 h 1711998"/>
                <a:gd name="connsiteX418" fmla="*/ 413817 w 4011346"/>
                <a:gd name="connsiteY418" fmla="*/ 644085 h 1711998"/>
                <a:gd name="connsiteX419" fmla="*/ 390456 w 4011346"/>
                <a:gd name="connsiteY419" fmla="*/ 620725 h 1711998"/>
                <a:gd name="connsiteX420" fmla="*/ 360421 w 4011346"/>
                <a:gd name="connsiteY420" fmla="*/ 617387 h 1711998"/>
                <a:gd name="connsiteX421" fmla="*/ 333723 w 4011346"/>
                <a:gd name="connsiteY421" fmla="*/ 657434 h 1711998"/>
                <a:gd name="connsiteX422" fmla="*/ 307025 w 4011346"/>
                <a:gd name="connsiteY422" fmla="*/ 677457 h 1711998"/>
                <a:gd name="connsiteX423" fmla="*/ 320374 w 4011346"/>
                <a:gd name="connsiteY423" fmla="*/ 704155 h 1711998"/>
                <a:gd name="connsiteX424" fmla="*/ 303688 w 4011346"/>
                <a:gd name="connsiteY424" fmla="*/ 727516 h 1711998"/>
                <a:gd name="connsiteX425" fmla="*/ 233606 w 4011346"/>
                <a:gd name="connsiteY425" fmla="*/ 690806 h 1711998"/>
                <a:gd name="connsiteX426" fmla="*/ 243618 w 4011346"/>
                <a:gd name="connsiteY426" fmla="*/ 740865 h 1711998"/>
                <a:gd name="connsiteX427" fmla="*/ 263641 w 4011346"/>
                <a:gd name="connsiteY427" fmla="*/ 760888 h 1711998"/>
                <a:gd name="connsiteX428" fmla="*/ 250292 w 4011346"/>
                <a:gd name="connsiteY428" fmla="*/ 774237 h 1711998"/>
                <a:gd name="connsiteX429" fmla="*/ 193560 w 4011346"/>
                <a:gd name="connsiteY429" fmla="*/ 737527 h 1711998"/>
                <a:gd name="connsiteX430" fmla="*/ 170199 w 4011346"/>
                <a:gd name="connsiteY430" fmla="*/ 697481 h 1711998"/>
                <a:gd name="connsiteX431" fmla="*/ 170199 w 4011346"/>
                <a:gd name="connsiteY431" fmla="*/ 650760 h 1711998"/>
                <a:gd name="connsiteX432" fmla="*/ 133490 w 4011346"/>
                <a:gd name="connsiteY432" fmla="*/ 574003 h 1711998"/>
                <a:gd name="connsiteX433" fmla="*/ 196897 w 4011346"/>
                <a:gd name="connsiteY433" fmla="*/ 604038 h 1711998"/>
                <a:gd name="connsiteX434" fmla="*/ 256967 w 4011346"/>
                <a:gd name="connsiteY434" fmla="*/ 634073 h 1711998"/>
                <a:gd name="connsiteX435" fmla="*/ 293676 w 4011346"/>
                <a:gd name="connsiteY435" fmla="*/ 637411 h 1711998"/>
                <a:gd name="connsiteX436" fmla="*/ 327049 w 4011346"/>
                <a:gd name="connsiteY436" fmla="*/ 607376 h 1711998"/>
                <a:gd name="connsiteX437" fmla="*/ 343735 w 4011346"/>
                <a:gd name="connsiteY437" fmla="*/ 570666 h 1711998"/>
                <a:gd name="connsiteX438" fmla="*/ 333723 w 4011346"/>
                <a:gd name="connsiteY438" fmla="*/ 520608 h 1711998"/>
                <a:gd name="connsiteX439" fmla="*/ 290339 w 4011346"/>
                <a:gd name="connsiteY439" fmla="*/ 500584 h 1711998"/>
                <a:gd name="connsiteX440" fmla="*/ 236944 w 4011346"/>
                <a:gd name="connsiteY440" fmla="*/ 453863 h 1711998"/>
                <a:gd name="connsiteX441" fmla="*/ 133490 w 4011346"/>
                <a:gd name="connsiteY441" fmla="*/ 397130 h 1711998"/>
                <a:gd name="connsiteX0" fmla="*/ 133490 w 4011346"/>
                <a:gd name="connsiteY0" fmla="*/ 397130 h 1711998"/>
                <a:gd name="connsiteX1" fmla="*/ 46722 w 4011346"/>
                <a:gd name="connsiteY1" fmla="*/ 427165 h 1711998"/>
                <a:gd name="connsiteX2" fmla="*/ 33373 w 4011346"/>
                <a:gd name="connsiteY2" fmla="*/ 457200 h 1711998"/>
                <a:gd name="connsiteX3" fmla="*/ 43384 w 4011346"/>
                <a:gd name="connsiteY3" fmla="*/ 487236 h 1711998"/>
                <a:gd name="connsiteX4" fmla="*/ 60071 w 4011346"/>
                <a:gd name="connsiteY4" fmla="*/ 513933 h 1711998"/>
                <a:gd name="connsiteX5" fmla="*/ 73419 w 4011346"/>
                <a:gd name="connsiteY5" fmla="*/ 543968 h 1711998"/>
                <a:gd name="connsiteX6" fmla="*/ 56733 w 4011346"/>
                <a:gd name="connsiteY6" fmla="*/ 567329 h 1711998"/>
                <a:gd name="connsiteX7" fmla="*/ 76757 w 4011346"/>
                <a:gd name="connsiteY7" fmla="*/ 647422 h 1711998"/>
                <a:gd name="connsiteX8" fmla="*/ 66745 w 4011346"/>
                <a:gd name="connsiteY8" fmla="*/ 664109 h 1711998"/>
                <a:gd name="connsiteX9" fmla="*/ 70082 w 4011346"/>
                <a:gd name="connsiteY9" fmla="*/ 690806 h 1711998"/>
                <a:gd name="connsiteX10" fmla="*/ 70082 w 4011346"/>
                <a:gd name="connsiteY10" fmla="*/ 730853 h 1711998"/>
                <a:gd name="connsiteX11" fmla="*/ 80094 w 4011346"/>
                <a:gd name="connsiteY11" fmla="*/ 750876 h 1711998"/>
                <a:gd name="connsiteX12" fmla="*/ 76757 w 4011346"/>
                <a:gd name="connsiteY12" fmla="*/ 774237 h 1711998"/>
                <a:gd name="connsiteX13" fmla="*/ 106792 w 4011346"/>
                <a:gd name="connsiteY13" fmla="*/ 807609 h 1711998"/>
                <a:gd name="connsiteX14" fmla="*/ 106792 w 4011346"/>
                <a:gd name="connsiteY14" fmla="*/ 837644 h 1711998"/>
                <a:gd name="connsiteX15" fmla="*/ 13349 w 4011346"/>
                <a:gd name="connsiteY15" fmla="*/ 927749 h 1711998"/>
                <a:gd name="connsiteX16" fmla="*/ 33373 w 4011346"/>
                <a:gd name="connsiteY16" fmla="*/ 961122 h 1711998"/>
                <a:gd name="connsiteX17" fmla="*/ 33373 w 4011346"/>
                <a:gd name="connsiteY17" fmla="*/ 961122 h 1711998"/>
                <a:gd name="connsiteX18" fmla="*/ 16687 w 4011346"/>
                <a:gd name="connsiteY18" fmla="*/ 991157 h 1711998"/>
                <a:gd name="connsiteX19" fmla="*/ 3338 w 4011346"/>
                <a:gd name="connsiteY19" fmla="*/ 1021192 h 1711998"/>
                <a:gd name="connsiteX20" fmla="*/ 0 w 4011346"/>
                <a:gd name="connsiteY20" fmla="*/ 1081262 h 1711998"/>
                <a:gd name="connsiteX21" fmla="*/ 16687 w 4011346"/>
                <a:gd name="connsiteY21" fmla="*/ 1124646 h 1711998"/>
                <a:gd name="connsiteX22" fmla="*/ 20024 w 4011346"/>
                <a:gd name="connsiteY22" fmla="*/ 1158018 h 1711998"/>
                <a:gd name="connsiteX23" fmla="*/ 56733 w 4011346"/>
                <a:gd name="connsiteY23" fmla="*/ 1168030 h 1711998"/>
                <a:gd name="connsiteX24" fmla="*/ 116803 w 4011346"/>
                <a:gd name="connsiteY24" fmla="*/ 1254798 h 1711998"/>
                <a:gd name="connsiteX25" fmla="*/ 96780 w 4011346"/>
                <a:gd name="connsiteY25" fmla="*/ 1278158 h 1711998"/>
                <a:gd name="connsiteX26" fmla="*/ 93443 w 4011346"/>
                <a:gd name="connsiteY26" fmla="*/ 1308193 h 1711998"/>
                <a:gd name="connsiteX27" fmla="*/ 120141 w 4011346"/>
                <a:gd name="connsiteY27" fmla="*/ 1311530 h 1711998"/>
                <a:gd name="connsiteX28" fmla="*/ 160187 w 4011346"/>
                <a:gd name="connsiteY28" fmla="*/ 1324879 h 1711998"/>
                <a:gd name="connsiteX29" fmla="*/ 186885 w 4011346"/>
                <a:gd name="connsiteY29" fmla="*/ 1338228 h 1711998"/>
                <a:gd name="connsiteX30" fmla="*/ 213583 w 4011346"/>
                <a:gd name="connsiteY30" fmla="*/ 1368263 h 1711998"/>
                <a:gd name="connsiteX31" fmla="*/ 243618 w 4011346"/>
                <a:gd name="connsiteY31" fmla="*/ 1371600 h 1711998"/>
                <a:gd name="connsiteX32" fmla="*/ 287002 w 4011346"/>
                <a:gd name="connsiteY32" fmla="*/ 1401636 h 1711998"/>
                <a:gd name="connsiteX33" fmla="*/ 310363 w 4011346"/>
                <a:gd name="connsiteY33" fmla="*/ 1411647 h 1711998"/>
                <a:gd name="connsiteX34" fmla="*/ 310363 w 4011346"/>
                <a:gd name="connsiteY34" fmla="*/ 1448357 h 1711998"/>
                <a:gd name="connsiteX35" fmla="*/ 270316 w 4011346"/>
                <a:gd name="connsiteY35" fmla="*/ 1488403 h 1711998"/>
                <a:gd name="connsiteX36" fmla="*/ 280327 w 4011346"/>
                <a:gd name="connsiteY36" fmla="*/ 1511764 h 1711998"/>
                <a:gd name="connsiteX37" fmla="*/ 273653 w 4011346"/>
                <a:gd name="connsiteY37" fmla="*/ 1531787 h 1711998"/>
                <a:gd name="connsiteX38" fmla="*/ 266979 w 4011346"/>
                <a:gd name="connsiteY38" fmla="*/ 1548473 h 1711998"/>
                <a:gd name="connsiteX39" fmla="*/ 240281 w 4011346"/>
                <a:gd name="connsiteY39" fmla="*/ 1588520 h 1711998"/>
                <a:gd name="connsiteX40" fmla="*/ 307025 w 4011346"/>
                <a:gd name="connsiteY40" fmla="*/ 1625230 h 1711998"/>
                <a:gd name="connsiteX41" fmla="*/ 337060 w 4011346"/>
                <a:gd name="connsiteY41" fmla="*/ 1631904 h 1711998"/>
                <a:gd name="connsiteX42" fmla="*/ 360421 w 4011346"/>
                <a:gd name="connsiteY42" fmla="*/ 1638579 h 1711998"/>
                <a:gd name="connsiteX43" fmla="*/ 380444 w 4011346"/>
                <a:gd name="connsiteY43" fmla="*/ 1645253 h 1711998"/>
                <a:gd name="connsiteX44" fmla="*/ 407142 w 4011346"/>
                <a:gd name="connsiteY44" fmla="*/ 1665276 h 1711998"/>
                <a:gd name="connsiteX45" fmla="*/ 437177 w 4011346"/>
                <a:gd name="connsiteY45" fmla="*/ 1661939 h 1711998"/>
                <a:gd name="connsiteX46" fmla="*/ 507259 w 4011346"/>
                <a:gd name="connsiteY46" fmla="*/ 1711998 h 1711998"/>
                <a:gd name="connsiteX47" fmla="*/ 517271 w 4011346"/>
                <a:gd name="connsiteY47" fmla="*/ 1698649 h 1711998"/>
                <a:gd name="connsiteX48" fmla="*/ 507259 w 4011346"/>
                <a:gd name="connsiteY48" fmla="*/ 1658602 h 1711998"/>
                <a:gd name="connsiteX49" fmla="*/ 500584 w 4011346"/>
                <a:gd name="connsiteY49" fmla="*/ 1625230 h 1711998"/>
                <a:gd name="connsiteX50" fmla="*/ 483898 w 4011346"/>
                <a:gd name="connsiteY50" fmla="*/ 1581846 h 1711998"/>
                <a:gd name="connsiteX51" fmla="*/ 513933 w 4011346"/>
                <a:gd name="connsiteY51" fmla="*/ 1561822 h 1711998"/>
                <a:gd name="connsiteX52" fmla="*/ 547306 w 4011346"/>
                <a:gd name="connsiteY52" fmla="*/ 1538462 h 1711998"/>
                <a:gd name="connsiteX53" fmla="*/ 527282 w 4011346"/>
                <a:gd name="connsiteY53" fmla="*/ 1521776 h 1711998"/>
                <a:gd name="connsiteX54" fmla="*/ 517271 w 4011346"/>
                <a:gd name="connsiteY54" fmla="*/ 1488403 h 1711998"/>
                <a:gd name="connsiteX55" fmla="*/ 480561 w 4011346"/>
                <a:gd name="connsiteY55" fmla="*/ 1471717 h 1711998"/>
                <a:gd name="connsiteX56" fmla="*/ 470549 w 4011346"/>
                <a:gd name="connsiteY56" fmla="*/ 1451694 h 1711998"/>
                <a:gd name="connsiteX57" fmla="*/ 480561 w 4011346"/>
                <a:gd name="connsiteY57" fmla="*/ 1421659 h 1711998"/>
                <a:gd name="connsiteX58" fmla="*/ 490573 w 4011346"/>
                <a:gd name="connsiteY58" fmla="*/ 1381612 h 1711998"/>
                <a:gd name="connsiteX59" fmla="*/ 513933 w 4011346"/>
                <a:gd name="connsiteY59" fmla="*/ 1401636 h 1711998"/>
                <a:gd name="connsiteX60" fmla="*/ 520608 w 4011346"/>
                <a:gd name="connsiteY60" fmla="*/ 1384949 h 1711998"/>
                <a:gd name="connsiteX61" fmla="*/ 543968 w 4011346"/>
                <a:gd name="connsiteY61" fmla="*/ 1348240 h 1711998"/>
                <a:gd name="connsiteX62" fmla="*/ 574003 w 4011346"/>
                <a:gd name="connsiteY62" fmla="*/ 1331554 h 1711998"/>
                <a:gd name="connsiteX63" fmla="*/ 590690 w 4011346"/>
                <a:gd name="connsiteY63" fmla="*/ 1344903 h 1711998"/>
                <a:gd name="connsiteX64" fmla="*/ 610713 w 4011346"/>
                <a:gd name="connsiteY64" fmla="*/ 1318205 h 1711998"/>
                <a:gd name="connsiteX65" fmla="*/ 630736 w 4011346"/>
                <a:gd name="connsiteY65" fmla="*/ 1344903 h 1711998"/>
                <a:gd name="connsiteX66" fmla="*/ 657434 w 4011346"/>
                <a:gd name="connsiteY66" fmla="*/ 1368263 h 1711998"/>
                <a:gd name="connsiteX67" fmla="*/ 674120 w 4011346"/>
                <a:gd name="connsiteY67" fmla="*/ 1374938 h 1711998"/>
                <a:gd name="connsiteX68" fmla="*/ 697481 w 4011346"/>
                <a:gd name="connsiteY68" fmla="*/ 1374938 h 1711998"/>
                <a:gd name="connsiteX69" fmla="*/ 717504 w 4011346"/>
                <a:gd name="connsiteY69" fmla="*/ 1361589 h 1711998"/>
                <a:gd name="connsiteX70" fmla="*/ 744202 w 4011346"/>
                <a:gd name="connsiteY70" fmla="*/ 1361589 h 1711998"/>
                <a:gd name="connsiteX71" fmla="*/ 760888 w 4011346"/>
                <a:gd name="connsiteY71" fmla="*/ 1358252 h 1711998"/>
                <a:gd name="connsiteX72" fmla="*/ 790923 w 4011346"/>
                <a:gd name="connsiteY72" fmla="*/ 1391624 h 1711998"/>
                <a:gd name="connsiteX73" fmla="*/ 797598 w 4011346"/>
                <a:gd name="connsiteY73" fmla="*/ 1364926 h 1711998"/>
                <a:gd name="connsiteX74" fmla="*/ 817621 w 4011346"/>
                <a:gd name="connsiteY74" fmla="*/ 1381612 h 1711998"/>
                <a:gd name="connsiteX75" fmla="*/ 837644 w 4011346"/>
                <a:gd name="connsiteY75" fmla="*/ 1358252 h 1711998"/>
                <a:gd name="connsiteX76" fmla="*/ 827633 w 4011346"/>
                <a:gd name="connsiteY76" fmla="*/ 1338228 h 1711998"/>
                <a:gd name="connsiteX77" fmla="*/ 810946 w 4011346"/>
                <a:gd name="connsiteY77" fmla="*/ 1324879 h 1711998"/>
                <a:gd name="connsiteX78" fmla="*/ 810946 w 4011346"/>
                <a:gd name="connsiteY78" fmla="*/ 1298182 h 1711998"/>
                <a:gd name="connsiteX79" fmla="*/ 810946 w 4011346"/>
                <a:gd name="connsiteY79" fmla="*/ 1284833 h 1711998"/>
                <a:gd name="connsiteX80" fmla="*/ 830970 w 4011346"/>
                <a:gd name="connsiteY80" fmla="*/ 1281495 h 1711998"/>
                <a:gd name="connsiteX81" fmla="*/ 840981 w 4011346"/>
                <a:gd name="connsiteY81" fmla="*/ 1278158 h 1711998"/>
                <a:gd name="connsiteX82" fmla="*/ 820958 w 4011346"/>
                <a:gd name="connsiteY82" fmla="*/ 1241449 h 1711998"/>
                <a:gd name="connsiteX83" fmla="*/ 854330 w 4011346"/>
                <a:gd name="connsiteY83" fmla="*/ 1234774 h 1711998"/>
                <a:gd name="connsiteX84" fmla="*/ 891040 w 4011346"/>
                <a:gd name="connsiteY84" fmla="*/ 1241449 h 1711998"/>
                <a:gd name="connsiteX85" fmla="*/ 964459 w 4011346"/>
                <a:gd name="connsiteY85" fmla="*/ 1198065 h 1711998"/>
                <a:gd name="connsiteX86" fmla="*/ 1001168 w 4011346"/>
                <a:gd name="connsiteY86" fmla="*/ 1198065 h 1711998"/>
                <a:gd name="connsiteX87" fmla="*/ 1027866 w 4011346"/>
                <a:gd name="connsiteY87" fmla="*/ 1174704 h 1711998"/>
                <a:gd name="connsiteX88" fmla="*/ 1047890 w 4011346"/>
                <a:gd name="connsiteY88" fmla="*/ 1184716 h 1711998"/>
                <a:gd name="connsiteX89" fmla="*/ 1067913 w 4011346"/>
                <a:gd name="connsiteY89" fmla="*/ 1194727 h 1711998"/>
                <a:gd name="connsiteX90" fmla="*/ 1087936 w 4011346"/>
                <a:gd name="connsiteY90" fmla="*/ 1221425 h 1711998"/>
                <a:gd name="connsiteX91" fmla="*/ 1074587 w 4011346"/>
                <a:gd name="connsiteY91" fmla="*/ 1234774 h 1711998"/>
                <a:gd name="connsiteX92" fmla="*/ 1104622 w 4011346"/>
                <a:gd name="connsiteY92" fmla="*/ 1234774 h 1711998"/>
                <a:gd name="connsiteX93" fmla="*/ 1107960 w 4011346"/>
                <a:gd name="connsiteY93" fmla="*/ 1251460 h 1711998"/>
                <a:gd name="connsiteX94" fmla="*/ 1121309 w 4011346"/>
                <a:gd name="connsiteY94" fmla="*/ 1234774 h 1711998"/>
                <a:gd name="connsiteX95" fmla="*/ 1134657 w 4011346"/>
                <a:gd name="connsiteY95" fmla="*/ 1248123 h 1711998"/>
                <a:gd name="connsiteX96" fmla="*/ 1134657 w 4011346"/>
                <a:gd name="connsiteY96" fmla="*/ 1268146 h 1711998"/>
                <a:gd name="connsiteX97" fmla="*/ 1148006 w 4011346"/>
                <a:gd name="connsiteY97" fmla="*/ 1264809 h 1711998"/>
                <a:gd name="connsiteX98" fmla="*/ 1208076 w 4011346"/>
                <a:gd name="connsiteY98" fmla="*/ 1218088 h 1711998"/>
                <a:gd name="connsiteX99" fmla="*/ 1211414 w 4011346"/>
                <a:gd name="connsiteY99" fmla="*/ 1238111 h 1711998"/>
                <a:gd name="connsiteX100" fmla="*/ 1244786 w 4011346"/>
                <a:gd name="connsiteY100" fmla="*/ 1258135 h 1711998"/>
                <a:gd name="connsiteX101" fmla="*/ 1264809 w 4011346"/>
                <a:gd name="connsiteY101" fmla="*/ 1288170 h 1711998"/>
                <a:gd name="connsiteX102" fmla="*/ 1298181 w 4011346"/>
                <a:gd name="connsiteY102" fmla="*/ 1394961 h 1711998"/>
                <a:gd name="connsiteX103" fmla="*/ 1308193 w 4011346"/>
                <a:gd name="connsiteY103" fmla="*/ 1351577 h 1711998"/>
                <a:gd name="connsiteX104" fmla="*/ 1344903 w 4011346"/>
                <a:gd name="connsiteY104" fmla="*/ 1371600 h 1711998"/>
                <a:gd name="connsiteX105" fmla="*/ 1388287 w 4011346"/>
                <a:gd name="connsiteY105" fmla="*/ 1371600 h 1711998"/>
                <a:gd name="connsiteX106" fmla="*/ 1394961 w 4011346"/>
                <a:gd name="connsiteY106" fmla="*/ 1394961 h 1711998"/>
                <a:gd name="connsiteX107" fmla="*/ 1435008 w 4011346"/>
                <a:gd name="connsiteY107" fmla="*/ 1418322 h 1711998"/>
                <a:gd name="connsiteX108" fmla="*/ 1465043 w 4011346"/>
                <a:gd name="connsiteY108" fmla="*/ 1418322 h 1711998"/>
                <a:gd name="connsiteX109" fmla="*/ 1491741 w 4011346"/>
                <a:gd name="connsiteY109" fmla="*/ 1431671 h 1711998"/>
                <a:gd name="connsiteX110" fmla="*/ 1535125 w 4011346"/>
                <a:gd name="connsiteY110" fmla="*/ 1388287 h 1711998"/>
                <a:gd name="connsiteX111" fmla="*/ 1571834 w 4011346"/>
                <a:gd name="connsiteY111" fmla="*/ 1368263 h 1711998"/>
                <a:gd name="connsiteX112" fmla="*/ 1608544 w 4011346"/>
                <a:gd name="connsiteY112" fmla="*/ 1371600 h 1711998"/>
                <a:gd name="connsiteX113" fmla="*/ 1655265 w 4011346"/>
                <a:gd name="connsiteY113" fmla="*/ 1384949 h 1711998"/>
                <a:gd name="connsiteX114" fmla="*/ 1681963 w 4011346"/>
                <a:gd name="connsiteY114" fmla="*/ 1401636 h 1711998"/>
                <a:gd name="connsiteX115" fmla="*/ 1735358 w 4011346"/>
                <a:gd name="connsiteY115" fmla="*/ 1394961 h 1711998"/>
                <a:gd name="connsiteX116" fmla="*/ 1745370 w 4011346"/>
                <a:gd name="connsiteY116" fmla="*/ 1374938 h 1711998"/>
                <a:gd name="connsiteX117" fmla="*/ 1738695 w 4011346"/>
                <a:gd name="connsiteY117" fmla="*/ 1354914 h 1711998"/>
                <a:gd name="connsiteX118" fmla="*/ 1765393 w 4011346"/>
                <a:gd name="connsiteY118" fmla="*/ 1328217 h 1711998"/>
                <a:gd name="connsiteX119" fmla="*/ 1778742 w 4011346"/>
                <a:gd name="connsiteY119" fmla="*/ 1324879 h 1711998"/>
                <a:gd name="connsiteX120" fmla="*/ 1812114 w 4011346"/>
                <a:gd name="connsiteY120" fmla="*/ 1341565 h 1711998"/>
                <a:gd name="connsiteX121" fmla="*/ 1852161 w 4011346"/>
                <a:gd name="connsiteY121" fmla="*/ 1354914 h 1711998"/>
                <a:gd name="connsiteX122" fmla="*/ 1858836 w 4011346"/>
                <a:gd name="connsiteY122" fmla="*/ 1381612 h 1711998"/>
                <a:gd name="connsiteX123" fmla="*/ 1872184 w 4011346"/>
                <a:gd name="connsiteY123" fmla="*/ 1388287 h 1711998"/>
                <a:gd name="connsiteX124" fmla="*/ 1902219 w 4011346"/>
                <a:gd name="connsiteY124" fmla="*/ 1391624 h 1711998"/>
                <a:gd name="connsiteX125" fmla="*/ 1932254 w 4011346"/>
                <a:gd name="connsiteY125" fmla="*/ 1374938 h 1711998"/>
                <a:gd name="connsiteX126" fmla="*/ 1962290 w 4011346"/>
                <a:gd name="connsiteY126" fmla="*/ 1388287 h 1711998"/>
                <a:gd name="connsiteX127" fmla="*/ 1985650 w 4011346"/>
                <a:gd name="connsiteY127" fmla="*/ 1401636 h 1711998"/>
                <a:gd name="connsiteX128" fmla="*/ 1995662 w 4011346"/>
                <a:gd name="connsiteY128" fmla="*/ 1411647 h 1711998"/>
                <a:gd name="connsiteX129" fmla="*/ 2032371 w 4011346"/>
                <a:gd name="connsiteY129" fmla="*/ 1431671 h 1711998"/>
                <a:gd name="connsiteX130" fmla="*/ 2069081 w 4011346"/>
                <a:gd name="connsiteY130" fmla="*/ 1428333 h 1711998"/>
                <a:gd name="connsiteX131" fmla="*/ 2142500 w 4011346"/>
                <a:gd name="connsiteY131" fmla="*/ 1384949 h 1711998"/>
                <a:gd name="connsiteX132" fmla="*/ 2195895 w 4011346"/>
                <a:gd name="connsiteY132" fmla="*/ 1398298 h 1711998"/>
                <a:gd name="connsiteX133" fmla="*/ 2225930 w 4011346"/>
                <a:gd name="connsiteY133" fmla="*/ 1408310 h 1711998"/>
                <a:gd name="connsiteX134" fmla="*/ 2259303 w 4011346"/>
                <a:gd name="connsiteY134" fmla="*/ 1394961 h 1711998"/>
                <a:gd name="connsiteX135" fmla="*/ 2262640 w 4011346"/>
                <a:gd name="connsiteY135" fmla="*/ 1368263 h 1711998"/>
                <a:gd name="connsiteX136" fmla="*/ 2282663 w 4011346"/>
                <a:gd name="connsiteY136" fmla="*/ 1338228 h 1711998"/>
                <a:gd name="connsiteX137" fmla="*/ 2299349 w 4011346"/>
                <a:gd name="connsiteY137" fmla="*/ 1284833 h 1711998"/>
                <a:gd name="connsiteX138" fmla="*/ 2282663 w 4011346"/>
                <a:gd name="connsiteY138" fmla="*/ 1288170 h 1711998"/>
                <a:gd name="connsiteX139" fmla="*/ 2312698 w 4011346"/>
                <a:gd name="connsiteY139" fmla="*/ 1261472 h 1711998"/>
                <a:gd name="connsiteX140" fmla="*/ 2339396 w 4011346"/>
                <a:gd name="connsiteY140" fmla="*/ 1258135 h 1711998"/>
                <a:gd name="connsiteX141" fmla="*/ 2396129 w 4011346"/>
                <a:gd name="connsiteY141" fmla="*/ 1268146 h 1711998"/>
                <a:gd name="connsiteX142" fmla="*/ 2436176 w 4011346"/>
                <a:gd name="connsiteY142" fmla="*/ 1294844 h 1711998"/>
                <a:gd name="connsiteX143" fmla="*/ 2462873 w 4011346"/>
                <a:gd name="connsiteY143" fmla="*/ 1324879 h 1711998"/>
                <a:gd name="connsiteX144" fmla="*/ 2469548 w 4011346"/>
                <a:gd name="connsiteY144" fmla="*/ 1361589 h 1711998"/>
                <a:gd name="connsiteX145" fmla="*/ 2476222 w 4011346"/>
                <a:gd name="connsiteY145" fmla="*/ 1401636 h 1711998"/>
                <a:gd name="connsiteX146" fmla="*/ 2486234 w 4011346"/>
                <a:gd name="connsiteY146" fmla="*/ 1421659 h 1711998"/>
                <a:gd name="connsiteX147" fmla="*/ 2529618 w 4011346"/>
                <a:gd name="connsiteY147" fmla="*/ 1435008 h 1711998"/>
                <a:gd name="connsiteX148" fmla="*/ 2549641 w 4011346"/>
                <a:gd name="connsiteY148" fmla="*/ 1455031 h 1711998"/>
                <a:gd name="connsiteX149" fmla="*/ 2562990 w 4011346"/>
                <a:gd name="connsiteY149" fmla="*/ 1488403 h 1711998"/>
                <a:gd name="connsiteX150" fmla="*/ 2586351 w 4011346"/>
                <a:gd name="connsiteY150" fmla="*/ 1481729 h 1711998"/>
                <a:gd name="connsiteX151" fmla="*/ 2606374 w 4011346"/>
                <a:gd name="connsiteY151" fmla="*/ 1471717 h 1711998"/>
                <a:gd name="connsiteX152" fmla="*/ 2639746 w 4011346"/>
                <a:gd name="connsiteY152" fmla="*/ 1455031 h 1711998"/>
                <a:gd name="connsiteX153" fmla="*/ 2643084 w 4011346"/>
                <a:gd name="connsiteY153" fmla="*/ 1471717 h 1711998"/>
                <a:gd name="connsiteX154" fmla="*/ 2626398 w 4011346"/>
                <a:gd name="connsiteY154" fmla="*/ 1501752 h 1711998"/>
                <a:gd name="connsiteX155" fmla="*/ 2616386 w 4011346"/>
                <a:gd name="connsiteY155" fmla="*/ 1538462 h 1711998"/>
                <a:gd name="connsiteX156" fmla="*/ 2603037 w 4011346"/>
                <a:gd name="connsiteY156" fmla="*/ 1591857 h 1711998"/>
                <a:gd name="connsiteX157" fmla="*/ 2579676 w 4011346"/>
                <a:gd name="connsiteY157" fmla="*/ 1565160 h 1711998"/>
                <a:gd name="connsiteX158" fmla="*/ 2552979 w 4011346"/>
                <a:gd name="connsiteY158" fmla="*/ 1588520 h 1711998"/>
                <a:gd name="connsiteX159" fmla="*/ 2559653 w 4011346"/>
                <a:gd name="connsiteY159" fmla="*/ 1615218 h 1711998"/>
                <a:gd name="connsiteX160" fmla="*/ 2559653 w 4011346"/>
                <a:gd name="connsiteY160" fmla="*/ 1651927 h 1711998"/>
                <a:gd name="connsiteX161" fmla="*/ 2549641 w 4011346"/>
                <a:gd name="connsiteY161" fmla="*/ 1671951 h 1711998"/>
                <a:gd name="connsiteX162" fmla="*/ 2589688 w 4011346"/>
                <a:gd name="connsiteY162" fmla="*/ 1651927 h 1711998"/>
                <a:gd name="connsiteX163" fmla="*/ 2626398 w 4011346"/>
                <a:gd name="connsiteY163" fmla="*/ 1661939 h 1711998"/>
                <a:gd name="connsiteX164" fmla="*/ 2653095 w 4011346"/>
                <a:gd name="connsiteY164" fmla="*/ 1638579 h 1711998"/>
                <a:gd name="connsiteX165" fmla="*/ 2683130 w 4011346"/>
                <a:gd name="connsiteY165" fmla="*/ 1585183 h 1711998"/>
                <a:gd name="connsiteX166" fmla="*/ 2753212 w 4011346"/>
                <a:gd name="connsiteY166" fmla="*/ 1498415 h 1711998"/>
                <a:gd name="connsiteX167" fmla="*/ 2783247 w 4011346"/>
                <a:gd name="connsiteY167" fmla="*/ 1428333 h 1711998"/>
                <a:gd name="connsiteX168" fmla="*/ 2803271 w 4011346"/>
                <a:gd name="connsiteY168" fmla="*/ 1324879 h 1711998"/>
                <a:gd name="connsiteX169" fmla="*/ 2793259 w 4011346"/>
                <a:gd name="connsiteY169" fmla="*/ 1274821 h 1711998"/>
                <a:gd name="connsiteX170" fmla="*/ 2769898 w 4011346"/>
                <a:gd name="connsiteY170" fmla="*/ 1241449 h 1711998"/>
                <a:gd name="connsiteX171" fmla="*/ 2726514 w 4011346"/>
                <a:gd name="connsiteY171" fmla="*/ 1241449 h 1711998"/>
                <a:gd name="connsiteX172" fmla="*/ 2699817 w 4011346"/>
                <a:gd name="connsiteY172" fmla="*/ 1241449 h 1711998"/>
                <a:gd name="connsiteX173" fmla="*/ 2683130 w 4011346"/>
                <a:gd name="connsiteY173" fmla="*/ 1221425 h 1711998"/>
                <a:gd name="connsiteX174" fmla="*/ 2669781 w 4011346"/>
                <a:gd name="connsiteY174" fmla="*/ 1201402 h 1711998"/>
                <a:gd name="connsiteX175" fmla="*/ 2763224 w 4011346"/>
                <a:gd name="connsiteY175" fmla="*/ 1084599 h 1711998"/>
                <a:gd name="connsiteX176" fmla="*/ 2846654 w 4011346"/>
                <a:gd name="connsiteY176" fmla="*/ 1017855 h 1711998"/>
                <a:gd name="connsiteX177" fmla="*/ 2890038 w 4011346"/>
                <a:gd name="connsiteY177" fmla="*/ 994494 h 1711998"/>
                <a:gd name="connsiteX178" fmla="*/ 2933422 w 4011346"/>
                <a:gd name="connsiteY178" fmla="*/ 1014517 h 1711998"/>
                <a:gd name="connsiteX179" fmla="*/ 2950109 w 4011346"/>
                <a:gd name="connsiteY179" fmla="*/ 997831 h 1711998"/>
                <a:gd name="connsiteX180" fmla="*/ 2993492 w 4011346"/>
                <a:gd name="connsiteY180" fmla="*/ 1014517 h 1711998"/>
                <a:gd name="connsiteX181" fmla="*/ 3006841 w 4011346"/>
                <a:gd name="connsiteY181" fmla="*/ 981145 h 1711998"/>
                <a:gd name="connsiteX182" fmla="*/ 3053563 w 4011346"/>
                <a:gd name="connsiteY182" fmla="*/ 991157 h 1711998"/>
                <a:gd name="connsiteX183" fmla="*/ 3070249 w 4011346"/>
                <a:gd name="connsiteY183" fmla="*/ 1007843 h 1711998"/>
                <a:gd name="connsiteX184" fmla="*/ 3060237 w 4011346"/>
                <a:gd name="connsiteY184" fmla="*/ 1027866 h 1711998"/>
                <a:gd name="connsiteX185" fmla="*/ 3123644 w 4011346"/>
                <a:gd name="connsiteY185" fmla="*/ 1011180 h 1711998"/>
                <a:gd name="connsiteX186" fmla="*/ 3140330 w 4011346"/>
                <a:gd name="connsiteY186" fmla="*/ 997831 h 1711998"/>
                <a:gd name="connsiteX187" fmla="*/ 3123644 w 4011346"/>
                <a:gd name="connsiteY187" fmla="*/ 984482 h 1711998"/>
                <a:gd name="connsiteX188" fmla="*/ 3143668 w 4011346"/>
                <a:gd name="connsiteY188" fmla="*/ 944436 h 1711998"/>
                <a:gd name="connsiteX189" fmla="*/ 3190389 w 4011346"/>
                <a:gd name="connsiteY189" fmla="*/ 874354 h 1711998"/>
                <a:gd name="connsiteX190" fmla="*/ 3233773 w 4011346"/>
                <a:gd name="connsiteY190" fmla="*/ 871017 h 1711998"/>
                <a:gd name="connsiteX191" fmla="*/ 3273819 w 4011346"/>
                <a:gd name="connsiteY191" fmla="*/ 881028 h 1711998"/>
                <a:gd name="connsiteX192" fmla="*/ 3277157 w 4011346"/>
                <a:gd name="connsiteY192" fmla="*/ 937761 h 1711998"/>
                <a:gd name="connsiteX193" fmla="*/ 3320541 w 4011346"/>
                <a:gd name="connsiteY193" fmla="*/ 894377 h 1711998"/>
                <a:gd name="connsiteX194" fmla="*/ 3343901 w 4011346"/>
                <a:gd name="connsiteY194" fmla="*/ 877691 h 1711998"/>
                <a:gd name="connsiteX195" fmla="*/ 3350576 w 4011346"/>
                <a:gd name="connsiteY195" fmla="*/ 844319 h 1711998"/>
                <a:gd name="connsiteX196" fmla="*/ 3377273 w 4011346"/>
                <a:gd name="connsiteY196" fmla="*/ 827633 h 1711998"/>
                <a:gd name="connsiteX197" fmla="*/ 3407309 w 4011346"/>
                <a:gd name="connsiteY197" fmla="*/ 837644 h 1711998"/>
                <a:gd name="connsiteX198" fmla="*/ 3373936 w 4011346"/>
                <a:gd name="connsiteY198" fmla="*/ 867679 h 1711998"/>
                <a:gd name="connsiteX199" fmla="*/ 3360587 w 4011346"/>
                <a:gd name="connsiteY199" fmla="*/ 917738 h 1711998"/>
                <a:gd name="connsiteX200" fmla="*/ 3323878 w 4011346"/>
                <a:gd name="connsiteY200" fmla="*/ 957784 h 1711998"/>
                <a:gd name="connsiteX201" fmla="*/ 3210412 w 4011346"/>
                <a:gd name="connsiteY201" fmla="*/ 1054564 h 1711998"/>
                <a:gd name="connsiteX202" fmla="*/ 3163691 w 4011346"/>
                <a:gd name="connsiteY202" fmla="*/ 1124646 h 1711998"/>
                <a:gd name="connsiteX203" fmla="*/ 3160354 w 4011346"/>
                <a:gd name="connsiteY203" fmla="*/ 1198065 h 1711998"/>
                <a:gd name="connsiteX204" fmla="*/ 3170365 w 4011346"/>
                <a:gd name="connsiteY204" fmla="*/ 1288170 h 1711998"/>
                <a:gd name="connsiteX205" fmla="*/ 3190389 w 4011346"/>
                <a:gd name="connsiteY205" fmla="*/ 1351577 h 1711998"/>
                <a:gd name="connsiteX206" fmla="*/ 3217087 w 4011346"/>
                <a:gd name="connsiteY206" fmla="*/ 1341565 h 1711998"/>
                <a:gd name="connsiteX207" fmla="*/ 3240447 w 4011346"/>
                <a:gd name="connsiteY207" fmla="*/ 1274821 h 1711998"/>
                <a:gd name="connsiteX208" fmla="*/ 3270482 w 4011346"/>
                <a:gd name="connsiteY208" fmla="*/ 1271484 h 1711998"/>
                <a:gd name="connsiteX209" fmla="*/ 3287168 w 4011346"/>
                <a:gd name="connsiteY209" fmla="*/ 1211414 h 1711998"/>
                <a:gd name="connsiteX210" fmla="*/ 3313866 w 4011346"/>
                <a:gd name="connsiteY210" fmla="*/ 1201402 h 1711998"/>
                <a:gd name="connsiteX211" fmla="*/ 3313866 w 4011346"/>
                <a:gd name="connsiteY211" fmla="*/ 1171367 h 1711998"/>
                <a:gd name="connsiteX212" fmla="*/ 3337227 w 4011346"/>
                <a:gd name="connsiteY212" fmla="*/ 1134657 h 1711998"/>
                <a:gd name="connsiteX213" fmla="*/ 3330552 w 4011346"/>
                <a:gd name="connsiteY213" fmla="*/ 1091273 h 1711998"/>
                <a:gd name="connsiteX214" fmla="*/ 3333890 w 4011346"/>
                <a:gd name="connsiteY214" fmla="*/ 1061238 h 1711998"/>
                <a:gd name="connsiteX215" fmla="*/ 3323878 w 4011346"/>
                <a:gd name="connsiteY215" fmla="*/ 1051227 h 1711998"/>
                <a:gd name="connsiteX216" fmla="*/ 3363925 w 4011346"/>
                <a:gd name="connsiteY216" fmla="*/ 964459 h 1711998"/>
                <a:gd name="connsiteX217" fmla="*/ 3383948 w 4011346"/>
                <a:gd name="connsiteY217" fmla="*/ 974471 h 1711998"/>
                <a:gd name="connsiteX218" fmla="*/ 3410646 w 4011346"/>
                <a:gd name="connsiteY218" fmla="*/ 947773 h 1711998"/>
                <a:gd name="connsiteX219" fmla="*/ 3420657 w 4011346"/>
                <a:gd name="connsiteY219" fmla="*/ 974471 h 1711998"/>
                <a:gd name="connsiteX220" fmla="*/ 3447355 w 4011346"/>
                <a:gd name="connsiteY220" fmla="*/ 957784 h 1711998"/>
                <a:gd name="connsiteX221" fmla="*/ 3477390 w 4011346"/>
                <a:gd name="connsiteY221" fmla="*/ 947773 h 1711998"/>
                <a:gd name="connsiteX222" fmla="*/ 3514100 w 4011346"/>
                <a:gd name="connsiteY222" fmla="*/ 974471 h 1711998"/>
                <a:gd name="connsiteX223" fmla="*/ 3574170 w 4011346"/>
                <a:gd name="connsiteY223" fmla="*/ 907726 h 1711998"/>
                <a:gd name="connsiteX224" fmla="*/ 3637577 w 4011346"/>
                <a:gd name="connsiteY224" fmla="*/ 861005 h 1711998"/>
                <a:gd name="connsiteX225" fmla="*/ 3690973 w 4011346"/>
                <a:gd name="connsiteY225" fmla="*/ 824295 h 1711998"/>
                <a:gd name="connsiteX226" fmla="*/ 3741031 w 4011346"/>
                <a:gd name="connsiteY226" fmla="*/ 850993 h 1711998"/>
                <a:gd name="connsiteX227" fmla="*/ 3751043 w 4011346"/>
                <a:gd name="connsiteY227" fmla="*/ 824295 h 1711998"/>
                <a:gd name="connsiteX228" fmla="*/ 3727682 w 4011346"/>
                <a:gd name="connsiteY228" fmla="*/ 757551 h 1711998"/>
                <a:gd name="connsiteX229" fmla="*/ 3700984 w 4011346"/>
                <a:gd name="connsiteY229" fmla="*/ 740865 h 1711998"/>
                <a:gd name="connsiteX230" fmla="*/ 3697647 w 4011346"/>
                <a:gd name="connsiteY230" fmla="*/ 710830 h 1711998"/>
                <a:gd name="connsiteX231" fmla="*/ 3751043 w 4011346"/>
                <a:gd name="connsiteY231" fmla="*/ 717504 h 1711998"/>
                <a:gd name="connsiteX232" fmla="*/ 3774403 w 4011346"/>
                <a:gd name="connsiteY232" fmla="*/ 674120 h 1711998"/>
                <a:gd name="connsiteX233" fmla="*/ 3767729 w 4011346"/>
                <a:gd name="connsiteY233" fmla="*/ 647422 h 1711998"/>
                <a:gd name="connsiteX234" fmla="*/ 3794427 w 4011346"/>
                <a:gd name="connsiteY234" fmla="*/ 614050 h 1711998"/>
                <a:gd name="connsiteX235" fmla="*/ 3804438 w 4011346"/>
                <a:gd name="connsiteY235" fmla="*/ 657434 h 1711998"/>
                <a:gd name="connsiteX236" fmla="*/ 3827799 w 4011346"/>
                <a:gd name="connsiteY236" fmla="*/ 674120 h 1711998"/>
                <a:gd name="connsiteX237" fmla="*/ 3874520 w 4011346"/>
                <a:gd name="connsiteY237" fmla="*/ 694144 h 1711998"/>
                <a:gd name="connsiteX238" fmla="*/ 3894544 w 4011346"/>
                <a:gd name="connsiteY238" fmla="*/ 720841 h 1711998"/>
                <a:gd name="connsiteX239" fmla="*/ 3941265 w 4011346"/>
                <a:gd name="connsiteY239" fmla="*/ 744202 h 1711998"/>
                <a:gd name="connsiteX240" fmla="*/ 3947939 w 4011346"/>
                <a:gd name="connsiteY240" fmla="*/ 730853 h 1711998"/>
                <a:gd name="connsiteX241" fmla="*/ 3957951 w 4011346"/>
                <a:gd name="connsiteY241" fmla="*/ 667446 h 1711998"/>
                <a:gd name="connsiteX242" fmla="*/ 4004672 w 4011346"/>
                <a:gd name="connsiteY242" fmla="*/ 660771 h 1711998"/>
                <a:gd name="connsiteX243" fmla="*/ 4011346 w 4011346"/>
                <a:gd name="connsiteY243" fmla="*/ 627399 h 1711998"/>
                <a:gd name="connsiteX244" fmla="*/ 3967963 w 4011346"/>
                <a:gd name="connsiteY244" fmla="*/ 590690 h 1711998"/>
                <a:gd name="connsiteX245" fmla="*/ 3921241 w 4011346"/>
                <a:gd name="connsiteY245" fmla="*/ 574003 h 1711998"/>
                <a:gd name="connsiteX246" fmla="*/ 3907892 w 4011346"/>
                <a:gd name="connsiteY246" fmla="*/ 577341 h 1711998"/>
                <a:gd name="connsiteX247" fmla="*/ 3907892 w 4011346"/>
                <a:gd name="connsiteY247" fmla="*/ 610713 h 1711998"/>
                <a:gd name="connsiteX248" fmla="*/ 3887869 w 4011346"/>
                <a:gd name="connsiteY248" fmla="*/ 604038 h 1711998"/>
                <a:gd name="connsiteX249" fmla="*/ 3874520 w 4011346"/>
                <a:gd name="connsiteY249" fmla="*/ 550643 h 1711998"/>
                <a:gd name="connsiteX250" fmla="*/ 3817787 w 4011346"/>
                <a:gd name="connsiteY250" fmla="*/ 487236 h 1711998"/>
                <a:gd name="connsiteX251" fmla="*/ 3717671 w 4011346"/>
                <a:gd name="connsiteY251" fmla="*/ 410479 h 1711998"/>
                <a:gd name="connsiteX252" fmla="*/ 3664275 w 4011346"/>
                <a:gd name="connsiteY252" fmla="*/ 390456 h 1711998"/>
                <a:gd name="connsiteX253" fmla="*/ 3584181 w 4011346"/>
                <a:gd name="connsiteY253" fmla="*/ 383782 h 1711998"/>
                <a:gd name="connsiteX254" fmla="*/ 3520774 w 4011346"/>
                <a:gd name="connsiteY254" fmla="*/ 367095 h 1711998"/>
                <a:gd name="connsiteX255" fmla="*/ 3530786 w 4011346"/>
                <a:gd name="connsiteY255" fmla="*/ 407142 h 1711998"/>
                <a:gd name="connsiteX256" fmla="*/ 3537460 w 4011346"/>
                <a:gd name="connsiteY256" fmla="*/ 433840 h 1711998"/>
                <a:gd name="connsiteX257" fmla="*/ 3507425 w 4011346"/>
                <a:gd name="connsiteY257" fmla="*/ 457200 h 1711998"/>
                <a:gd name="connsiteX258" fmla="*/ 3477390 w 4011346"/>
                <a:gd name="connsiteY258" fmla="*/ 430503 h 1711998"/>
                <a:gd name="connsiteX259" fmla="*/ 3477390 w 4011346"/>
                <a:gd name="connsiteY259" fmla="*/ 410479 h 1711998"/>
                <a:gd name="connsiteX260" fmla="*/ 3504088 w 4011346"/>
                <a:gd name="connsiteY260" fmla="*/ 390456 h 1711998"/>
                <a:gd name="connsiteX261" fmla="*/ 3467379 w 4011346"/>
                <a:gd name="connsiteY261" fmla="*/ 377107 h 1711998"/>
                <a:gd name="connsiteX262" fmla="*/ 3450692 w 4011346"/>
                <a:gd name="connsiteY262" fmla="*/ 403805 h 1711998"/>
                <a:gd name="connsiteX263" fmla="*/ 3440681 w 4011346"/>
                <a:gd name="connsiteY263" fmla="*/ 417154 h 1711998"/>
                <a:gd name="connsiteX264" fmla="*/ 3357250 w 4011346"/>
                <a:gd name="connsiteY264" fmla="*/ 403805 h 1711998"/>
                <a:gd name="connsiteX265" fmla="*/ 3297180 w 4011346"/>
                <a:gd name="connsiteY265" fmla="*/ 410479 h 1711998"/>
                <a:gd name="connsiteX266" fmla="*/ 3267145 w 4011346"/>
                <a:gd name="connsiteY266" fmla="*/ 387119 h 1711998"/>
                <a:gd name="connsiteX267" fmla="*/ 3267145 w 4011346"/>
                <a:gd name="connsiteY267" fmla="*/ 350409 h 1711998"/>
                <a:gd name="connsiteX268" fmla="*/ 3203738 w 4011346"/>
                <a:gd name="connsiteY268" fmla="*/ 293676 h 1711998"/>
                <a:gd name="connsiteX269" fmla="*/ 3076923 w 4011346"/>
                <a:gd name="connsiteY269" fmla="*/ 300351 h 1711998"/>
                <a:gd name="connsiteX270" fmla="*/ 3043551 w 4011346"/>
                <a:gd name="connsiteY270" fmla="*/ 276990 h 1711998"/>
                <a:gd name="connsiteX271" fmla="*/ 3000167 w 4011346"/>
                <a:gd name="connsiteY271" fmla="*/ 230269 h 1711998"/>
                <a:gd name="connsiteX272" fmla="*/ 3013516 w 4011346"/>
                <a:gd name="connsiteY272" fmla="*/ 223595 h 1711998"/>
                <a:gd name="connsiteX273" fmla="*/ 3000167 w 4011346"/>
                <a:gd name="connsiteY273" fmla="*/ 203571 h 1711998"/>
                <a:gd name="connsiteX274" fmla="*/ 2970132 w 4011346"/>
                <a:gd name="connsiteY274" fmla="*/ 200234 h 1711998"/>
                <a:gd name="connsiteX275" fmla="*/ 2920073 w 4011346"/>
                <a:gd name="connsiteY275" fmla="*/ 246955 h 1711998"/>
                <a:gd name="connsiteX276" fmla="*/ 2920073 w 4011346"/>
                <a:gd name="connsiteY276" fmla="*/ 246955 h 1711998"/>
                <a:gd name="connsiteX277" fmla="*/ 2916736 w 4011346"/>
                <a:gd name="connsiteY277" fmla="*/ 196897 h 1711998"/>
                <a:gd name="connsiteX278" fmla="*/ 2936760 w 4011346"/>
                <a:gd name="connsiteY278" fmla="*/ 193560 h 1711998"/>
                <a:gd name="connsiteX279" fmla="*/ 2866678 w 4011346"/>
                <a:gd name="connsiteY279" fmla="*/ 163525 h 1711998"/>
                <a:gd name="connsiteX280" fmla="*/ 2813282 w 4011346"/>
                <a:gd name="connsiteY280" fmla="*/ 160187 h 1711998"/>
                <a:gd name="connsiteX281" fmla="*/ 2793259 w 4011346"/>
                <a:gd name="connsiteY281" fmla="*/ 183548 h 1711998"/>
                <a:gd name="connsiteX282" fmla="*/ 2743200 w 4011346"/>
                <a:gd name="connsiteY282" fmla="*/ 193560 h 1711998"/>
                <a:gd name="connsiteX283" fmla="*/ 2786584 w 4011346"/>
                <a:gd name="connsiteY283" fmla="*/ 203571 h 1711998"/>
                <a:gd name="connsiteX284" fmla="*/ 2763224 w 4011346"/>
                <a:gd name="connsiteY284" fmla="*/ 223595 h 1711998"/>
                <a:gd name="connsiteX285" fmla="*/ 2769898 w 4011346"/>
                <a:gd name="connsiteY285" fmla="*/ 273653 h 1711998"/>
                <a:gd name="connsiteX286" fmla="*/ 2749875 w 4011346"/>
                <a:gd name="connsiteY286" fmla="*/ 256967 h 1711998"/>
                <a:gd name="connsiteX287" fmla="*/ 2733189 w 4011346"/>
                <a:gd name="connsiteY287" fmla="*/ 270316 h 1711998"/>
                <a:gd name="connsiteX288" fmla="*/ 2666444 w 4011346"/>
                <a:gd name="connsiteY288" fmla="*/ 260304 h 1711998"/>
                <a:gd name="connsiteX289" fmla="*/ 2636409 w 4011346"/>
                <a:gd name="connsiteY289" fmla="*/ 270316 h 1711998"/>
                <a:gd name="connsiteX290" fmla="*/ 2603037 w 4011346"/>
                <a:gd name="connsiteY290" fmla="*/ 230269 h 1711998"/>
                <a:gd name="connsiteX291" fmla="*/ 2569665 w 4011346"/>
                <a:gd name="connsiteY291" fmla="*/ 313700 h 1711998"/>
                <a:gd name="connsiteX292" fmla="*/ 2552979 w 4011346"/>
                <a:gd name="connsiteY292" fmla="*/ 333723 h 1711998"/>
                <a:gd name="connsiteX293" fmla="*/ 2469548 w 4011346"/>
                <a:gd name="connsiteY293" fmla="*/ 196897 h 1711998"/>
                <a:gd name="connsiteX294" fmla="*/ 2446187 w 4011346"/>
                <a:gd name="connsiteY294" fmla="*/ 213583 h 1711998"/>
                <a:gd name="connsiteX295" fmla="*/ 2442850 w 4011346"/>
                <a:gd name="connsiteY295" fmla="*/ 180211 h 1711998"/>
                <a:gd name="connsiteX296" fmla="*/ 2449525 w 4011346"/>
                <a:gd name="connsiteY296" fmla="*/ 110129 h 1711998"/>
                <a:gd name="connsiteX297" fmla="*/ 2386117 w 4011346"/>
                <a:gd name="connsiteY297" fmla="*/ 83431 h 1711998"/>
                <a:gd name="connsiteX298" fmla="*/ 2369431 w 4011346"/>
                <a:gd name="connsiteY298" fmla="*/ 123478 h 1711998"/>
                <a:gd name="connsiteX299" fmla="*/ 2379443 w 4011346"/>
                <a:gd name="connsiteY299" fmla="*/ 146838 h 1711998"/>
                <a:gd name="connsiteX300" fmla="*/ 2376106 w 4011346"/>
                <a:gd name="connsiteY300" fmla="*/ 166862 h 1711998"/>
                <a:gd name="connsiteX301" fmla="*/ 2352745 w 4011346"/>
                <a:gd name="connsiteY301" fmla="*/ 143501 h 1711998"/>
                <a:gd name="connsiteX302" fmla="*/ 2316036 w 4011346"/>
                <a:gd name="connsiteY302" fmla="*/ 150176 h 1711998"/>
                <a:gd name="connsiteX303" fmla="*/ 2272652 w 4011346"/>
                <a:gd name="connsiteY303" fmla="*/ 136827 h 1711998"/>
                <a:gd name="connsiteX304" fmla="*/ 2245954 w 4011346"/>
                <a:gd name="connsiteY304" fmla="*/ 96780 h 1711998"/>
                <a:gd name="connsiteX305" fmla="*/ 2209244 w 4011346"/>
                <a:gd name="connsiteY305" fmla="*/ 93443 h 1711998"/>
                <a:gd name="connsiteX306" fmla="*/ 2159186 w 4011346"/>
                <a:gd name="connsiteY306" fmla="*/ 83431 h 1711998"/>
                <a:gd name="connsiteX307" fmla="*/ 2132488 w 4011346"/>
                <a:gd name="connsiteY307" fmla="*/ 100117 h 1711998"/>
                <a:gd name="connsiteX308" fmla="*/ 2115802 w 4011346"/>
                <a:gd name="connsiteY308" fmla="*/ 113466 h 1711998"/>
                <a:gd name="connsiteX309" fmla="*/ 2115802 w 4011346"/>
                <a:gd name="connsiteY309" fmla="*/ 83431 h 1711998"/>
                <a:gd name="connsiteX310" fmla="*/ 2082430 w 4011346"/>
                <a:gd name="connsiteY310" fmla="*/ 80094 h 1711998"/>
                <a:gd name="connsiteX311" fmla="*/ 2045720 w 4011346"/>
                <a:gd name="connsiteY311" fmla="*/ 53396 h 1711998"/>
                <a:gd name="connsiteX312" fmla="*/ 2025697 w 4011346"/>
                <a:gd name="connsiteY312" fmla="*/ 83431 h 1711998"/>
                <a:gd name="connsiteX313" fmla="*/ 2055732 w 4011346"/>
                <a:gd name="connsiteY313" fmla="*/ 80094 h 1711998"/>
                <a:gd name="connsiteX314" fmla="*/ 2045720 w 4011346"/>
                <a:gd name="connsiteY314" fmla="*/ 106792 h 1711998"/>
                <a:gd name="connsiteX315" fmla="*/ 1988987 w 4011346"/>
                <a:gd name="connsiteY315" fmla="*/ 126815 h 1711998"/>
                <a:gd name="connsiteX316" fmla="*/ 1935592 w 4011346"/>
                <a:gd name="connsiteY316" fmla="*/ 136827 h 1711998"/>
                <a:gd name="connsiteX317" fmla="*/ 1995662 w 4011346"/>
                <a:gd name="connsiteY317" fmla="*/ 80094 h 1711998"/>
                <a:gd name="connsiteX318" fmla="*/ 2055732 w 4011346"/>
                <a:gd name="connsiteY318" fmla="*/ 10012 h 1711998"/>
                <a:gd name="connsiteX319" fmla="*/ 2055732 w 4011346"/>
                <a:gd name="connsiteY319" fmla="*/ 10012 h 1711998"/>
                <a:gd name="connsiteX320" fmla="*/ 1648590 w 4011346"/>
                <a:gd name="connsiteY320" fmla="*/ 0 h 1711998"/>
                <a:gd name="connsiteX321" fmla="*/ 1465043 w 4011346"/>
                <a:gd name="connsiteY321" fmla="*/ 0 h 1711998"/>
                <a:gd name="connsiteX322" fmla="*/ 1448357 w 4011346"/>
                <a:gd name="connsiteY322" fmla="*/ 26698 h 1711998"/>
                <a:gd name="connsiteX323" fmla="*/ 1481729 w 4011346"/>
                <a:gd name="connsiteY323" fmla="*/ 60071 h 1711998"/>
                <a:gd name="connsiteX324" fmla="*/ 1481729 w 4011346"/>
                <a:gd name="connsiteY324" fmla="*/ 90106 h 1711998"/>
                <a:gd name="connsiteX325" fmla="*/ 1458368 w 4011346"/>
                <a:gd name="connsiteY325" fmla="*/ 93443 h 1711998"/>
                <a:gd name="connsiteX326" fmla="*/ 1458368 w 4011346"/>
                <a:gd name="connsiteY326" fmla="*/ 73419 h 1711998"/>
                <a:gd name="connsiteX327" fmla="*/ 1418322 w 4011346"/>
                <a:gd name="connsiteY327" fmla="*/ 83431 h 1711998"/>
                <a:gd name="connsiteX328" fmla="*/ 1368263 w 4011346"/>
                <a:gd name="connsiteY328" fmla="*/ 90106 h 1711998"/>
                <a:gd name="connsiteX329" fmla="*/ 1321542 w 4011346"/>
                <a:gd name="connsiteY329" fmla="*/ 96780 h 1711998"/>
                <a:gd name="connsiteX330" fmla="*/ 1318205 w 4011346"/>
                <a:gd name="connsiteY330" fmla="*/ 183548 h 1711998"/>
                <a:gd name="connsiteX331" fmla="*/ 1358252 w 4011346"/>
                <a:gd name="connsiteY331" fmla="*/ 206909 h 1711998"/>
                <a:gd name="connsiteX332" fmla="*/ 1374938 w 4011346"/>
                <a:gd name="connsiteY332" fmla="*/ 236944 h 1711998"/>
                <a:gd name="connsiteX333" fmla="*/ 1384949 w 4011346"/>
                <a:gd name="connsiteY333" fmla="*/ 260304 h 1711998"/>
                <a:gd name="connsiteX334" fmla="*/ 1394961 w 4011346"/>
                <a:gd name="connsiteY334" fmla="*/ 310363 h 1711998"/>
                <a:gd name="connsiteX335" fmla="*/ 1384949 w 4011346"/>
                <a:gd name="connsiteY335" fmla="*/ 340398 h 1711998"/>
                <a:gd name="connsiteX336" fmla="*/ 1358252 w 4011346"/>
                <a:gd name="connsiteY336" fmla="*/ 307025 h 1711998"/>
                <a:gd name="connsiteX337" fmla="*/ 1361589 w 4011346"/>
                <a:gd name="connsiteY337" fmla="*/ 276990 h 1711998"/>
                <a:gd name="connsiteX338" fmla="*/ 1351577 w 4011346"/>
                <a:gd name="connsiteY338" fmla="*/ 236944 h 1711998"/>
                <a:gd name="connsiteX339" fmla="*/ 1328217 w 4011346"/>
                <a:gd name="connsiteY339" fmla="*/ 243618 h 1711998"/>
                <a:gd name="connsiteX340" fmla="*/ 1281495 w 4011346"/>
                <a:gd name="connsiteY340" fmla="*/ 206909 h 1711998"/>
                <a:gd name="connsiteX341" fmla="*/ 1241449 w 4011346"/>
                <a:gd name="connsiteY341" fmla="*/ 203571 h 1711998"/>
                <a:gd name="connsiteX342" fmla="*/ 1241449 w 4011346"/>
                <a:gd name="connsiteY342" fmla="*/ 250292 h 1711998"/>
                <a:gd name="connsiteX343" fmla="*/ 1201402 w 4011346"/>
                <a:gd name="connsiteY343" fmla="*/ 230269 h 1711998"/>
                <a:gd name="connsiteX344" fmla="*/ 1228100 w 4011346"/>
                <a:gd name="connsiteY344" fmla="*/ 280327 h 1711998"/>
                <a:gd name="connsiteX345" fmla="*/ 1258135 w 4011346"/>
                <a:gd name="connsiteY345" fmla="*/ 290339 h 1711998"/>
                <a:gd name="connsiteX346" fmla="*/ 1258135 w 4011346"/>
                <a:gd name="connsiteY346" fmla="*/ 310363 h 1711998"/>
                <a:gd name="connsiteX347" fmla="*/ 1198065 w 4011346"/>
                <a:gd name="connsiteY347" fmla="*/ 287002 h 1711998"/>
                <a:gd name="connsiteX348" fmla="*/ 1181379 w 4011346"/>
                <a:gd name="connsiteY348" fmla="*/ 287002 h 1711998"/>
                <a:gd name="connsiteX349" fmla="*/ 1178041 w 4011346"/>
                <a:gd name="connsiteY349" fmla="*/ 243618 h 1711998"/>
                <a:gd name="connsiteX350" fmla="*/ 1171367 w 4011346"/>
                <a:gd name="connsiteY350" fmla="*/ 156850 h 1711998"/>
                <a:gd name="connsiteX351" fmla="*/ 1161355 w 4011346"/>
                <a:gd name="connsiteY351" fmla="*/ 226932 h 1711998"/>
                <a:gd name="connsiteX352" fmla="*/ 1137995 w 4011346"/>
                <a:gd name="connsiteY352" fmla="*/ 256967 h 1711998"/>
                <a:gd name="connsiteX353" fmla="*/ 1158018 w 4011346"/>
                <a:gd name="connsiteY353" fmla="*/ 303688 h 1711998"/>
                <a:gd name="connsiteX354" fmla="*/ 1158018 w 4011346"/>
                <a:gd name="connsiteY354" fmla="*/ 337060 h 1711998"/>
                <a:gd name="connsiteX355" fmla="*/ 1141332 w 4011346"/>
                <a:gd name="connsiteY355" fmla="*/ 387119 h 1711998"/>
                <a:gd name="connsiteX356" fmla="*/ 1154681 w 4011346"/>
                <a:gd name="connsiteY356" fmla="*/ 420491 h 1711998"/>
                <a:gd name="connsiteX357" fmla="*/ 1184716 w 4011346"/>
                <a:gd name="connsiteY357" fmla="*/ 427165 h 1711998"/>
                <a:gd name="connsiteX358" fmla="*/ 1221425 w 4011346"/>
                <a:gd name="connsiteY358" fmla="*/ 433840 h 1711998"/>
                <a:gd name="connsiteX359" fmla="*/ 1241449 w 4011346"/>
                <a:gd name="connsiteY359" fmla="*/ 457200 h 1711998"/>
                <a:gd name="connsiteX360" fmla="*/ 1258135 w 4011346"/>
                <a:gd name="connsiteY360" fmla="*/ 500584 h 1711998"/>
                <a:gd name="connsiteX361" fmla="*/ 1258135 w 4011346"/>
                <a:gd name="connsiteY361" fmla="*/ 500584 h 1711998"/>
                <a:gd name="connsiteX362" fmla="*/ 1254798 w 4011346"/>
                <a:gd name="connsiteY362" fmla="*/ 533957 h 1711998"/>
                <a:gd name="connsiteX363" fmla="*/ 1274821 w 4011346"/>
                <a:gd name="connsiteY363" fmla="*/ 553980 h 1711998"/>
                <a:gd name="connsiteX364" fmla="*/ 1244786 w 4011346"/>
                <a:gd name="connsiteY364" fmla="*/ 560655 h 1711998"/>
                <a:gd name="connsiteX365" fmla="*/ 1224763 w 4011346"/>
                <a:gd name="connsiteY365" fmla="*/ 520608 h 1711998"/>
                <a:gd name="connsiteX366" fmla="*/ 1224763 w 4011346"/>
                <a:gd name="connsiteY366" fmla="*/ 480561 h 1711998"/>
                <a:gd name="connsiteX367" fmla="*/ 1194727 w 4011346"/>
                <a:gd name="connsiteY367" fmla="*/ 443852 h 1711998"/>
                <a:gd name="connsiteX368" fmla="*/ 1164692 w 4011346"/>
                <a:gd name="connsiteY368" fmla="*/ 487236 h 1711998"/>
                <a:gd name="connsiteX369" fmla="*/ 1178041 w 4011346"/>
                <a:gd name="connsiteY369" fmla="*/ 530619 h 1711998"/>
                <a:gd name="connsiteX370" fmla="*/ 1137995 w 4011346"/>
                <a:gd name="connsiteY370" fmla="*/ 587352 h 1711998"/>
                <a:gd name="connsiteX371" fmla="*/ 1097948 w 4011346"/>
                <a:gd name="connsiteY371" fmla="*/ 644085 h 1711998"/>
                <a:gd name="connsiteX372" fmla="*/ 1007843 w 4011346"/>
                <a:gd name="connsiteY372" fmla="*/ 607376 h 1711998"/>
                <a:gd name="connsiteX373" fmla="*/ 1074587 w 4011346"/>
                <a:gd name="connsiteY373" fmla="*/ 604038 h 1711998"/>
                <a:gd name="connsiteX374" fmla="*/ 1107960 w 4011346"/>
                <a:gd name="connsiteY374" fmla="*/ 540631 h 1711998"/>
                <a:gd name="connsiteX375" fmla="*/ 1121309 w 4011346"/>
                <a:gd name="connsiteY375" fmla="*/ 497247 h 1711998"/>
                <a:gd name="connsiteX376" fmla="*/ 1127983 w 4011346"/>
                <a:gd name="connsiteY376" fmla="*/ 463875 h 1711998"/>
                <a:gd name="connsiteX377" fmla="*/ 1117971 w 4011346"/>
                <a:gd name="connsiteY377" fmla="*/ 447189 h 1711998"/>
                <a:gd name="connsiteX378" fmla="*/ 1114634 w 4011346"/>
                <a:gd name="connsiteY378" fmla="*/ 397130 h 1711998"/>
                <a:gd name="connsiteX379" fmla="*/ 1104622 w 4011346"/>
                <a:gd name="connsiteY379" fmla="*/ 317037 h 1711998"/>
                <a:gd name="connsiteX380" fmla="*/ 1101285 w 4011346"/>
                <a:gd name="connsiteY380" fmla="*/ 256967 h 1711998"/>
                <a:gd name="connsiteX381" fmla="*/ 1124646 w 4011346"/>
                <a:gd name="connsiteY381" fmla="*/ 163525 h 1711998"/>
                <a:gd name="connsiteX382" fmla="*/ 1031203 w 4011346"/>
                <a:gd name="connsiteY382" fmla="*/ 153513 h 1711998"/>
                <a:gd name="connsiteX383" fmla="*/ 1014517 w 4011346"/>
                <a:gd name="connsiteY383" fmla="*/ 210246 h 1711998"/>
                <a:gd name="connsiteX384" fmla="*/ 1024529 w 4011346"/>
                <a:gd name="connsiteY384" fmla="*/ 256967 h 1711998"/>
                <a:gd name="connsiteX385" fmla="*/ 981145 w 4011346"/>
                <a:gd name="connsiteY385" fmla="*/ 310363 h 1711998"/>
                <a:gd name="connsiteX386" fmla="*/ 991157 w 4011346"/>
                <a:gd name="connsiteY386" fmla="*/ 347072 h 1711998"/>
                <a:gd name="connsiteX387" fmla="*/ 981145 w 4011346"/>
                <a:gd name="connsiteY387" fmla="*/ 393793 h 1711998"/>
                <a:gd name="connsiteX388" fmla="*/ 1001168 w 4011346"/>
                <a:gd name="connsiteY388" fmla="*/ 417154 h 1711998"/>
                <a:gd name="connsiteX389" fmla="*/ 1017854 w 4011346"/>
                <a:gd name="connsiteY389" fmla="*/ 463875 h 1711998"/>
                <a:gd name="connsiteX390" fmla="*/ 1047890 w 4011346"/>
                <a:gd name="connsiteY390" fmla="*/ 450526 h 1711998"/>
                <a:gd name="connsiteX391" fmla="*/ 1014517 w 4011346"/>
                <a:gd name="connsiteY391" fmla="*/ 503922 h 1711998"/>
                <a:gd name="connsiteX392" fmla="*/ 957784 w 4011346"/>
                <a:gd name="connsiteY392" fmla="*/ 450526 h 1711998"/>
                <a:gd name="connsiteX393" fmla="*/ 884365 w 4011346"/>
                <a:gd name="connsiteY393" fmla="*/ 413817 h 1711998"/>
                <a:gd name="connsiteX394" fmla="*/ 824295 w 4011346"/>
                <a:gd name="connsiteY394" fmla="*/ 390456 h 1711998"/>
                <a:gd name="connsiteX395" fmla="*/ 810946 w 4011346"/>
                <a:gd name="connsiteY395" fmla="*/ 427165 h 1711998"/>
                <a:gd name="connsiteX396" fmla="*/ 827633 w 4011346"/>
                <a:gd name="connsiteY396" fmla="*/ 463875 h 1711998"/>
                <a:gd name="connsiteX397" fmla="*/ 814284 w 4011346"/>
                <a:gd name="connsiteY397" fmla="*/ 487236 h 1711998"/>
                <a:gd name="connsiteX398" fmla="*/ 800935 w 4011346"/>
                <a:gd name="connsiteY398" fmla="*/ 503922 h 1711998"/>
                <a:gd name="connsiteX399" fmla="*/ 770900 w 4011346"/>
                <a:gd name="connsiteY399" fmla="*/ 447189 h 1711998"/>
                <a:gd name="connsiteX400" fmla="*/ 744202 w 4011346"/>
                <a:gd name="connsiteY400" fmla="*/ 483898 h 1711998"/>
                <a:gd name="connsiteX401" fmla="*/ 707492 w 4011346"/>
                <a:gd name="connsiteY401" fmla="*/ 477224 h 1711998"/>
                <a:gd name="connsiteX402" fmla="*/ 654097 w 4011346"/>
                <a:gd name="connsiteY402" fmla="*/ 513933 h 1711998"/>
                <a:gd name="connsiteX403" fmla="*/ 644085 w 4011346"/>
                <a:gd name="connsiteY403" fmla="*/ 490573 h 1711998"/>
                <a:gd name="connsiteX404" fmla="*/ 654097 w 4011346"/>
                <a:gd name="connsiteY404" fmla="*/ 453863 h 1711998"/>
                <a:gd name="connsiteX405" fmla="*/ 614050 w 4011346"/>
                <a:gd name="connsiteY405" fmla="*/ 490573 h 1711998"/>
                <a:gd name="connsiteX406" fmla="*/ 594027 w 4011346"/>
                <a:gd name="connsiteY406" fmla="*/ 490573 h 1711998"/>
                <a:gd name="connsiteX407" fmla="*/ 533957 w 4011346"/>
                <a:gd name="connsiteY407" fmla="*/ 523945 h 1711998"/>
                <a:gd name="connsiteX408" fmla="*/ 510596 w 4011346"/>
                <a:gd name="connsiteY408" fmla="*/ 547306 h 1711998"/>
                <a:gd name="connsiteX409" fmla="*/ 500584 w 4011346"/>
                <a:gd name="connsiteY409" fmla="*/ 594027 h 1711998"/>
                <a:gd name="connsiteX410" fmla="*/ 450526 w 4011346"/>
                <a:gd name="connsiteY410" fmla="*/ 580678 h 1711998"/>
                <a:gd name="connsiteX411" fmla="*/ 433840 w 4011346"/>
                <a:gd name="connsiteY411" fmla="*/ 543968 h 1711998"/>
                <a:gd name="connsiteX412" fmla="*/ 467212 w 4011346"/>
                <a:gd name="connsiteY412" fmla="*/ 513933 h 1711998"/>
                <a:gd name="connsiteX413" fmla="*/ 453863 w 4011346"/>
                <a:gd name="connsiteY413" fmla="*/ 490573 h 1711998"/>
                <a:gd name="connsiteX414" fmla="*/ 390456 w 4011346"/>
                <a:gd name="connsiteY414" fmla="*/ 460538 h 1711998"/>
                <a:gd name="connsiteX415" fmla="*/ 417154 w 4011346"/>
                <a:gd name="connsiteY415" fmla="*/ 510596 h 1711998"/>
                <a:gd name="connsiteX416" fmla="*/ 407142 w 4011346"/>
                <a:gd name="connsiteY416" fmla="*/ 553980 h 1711998"/>
                <a:gd name="connsiteX417" fmla="*/ 413817 w 4011346"/>
                <a:gd name="connsiteY417" fmla="*/ 590690 h 1711998"/>
                <a:gd name="connsiteX418" fmla="*/ 427165 w 4011346"/>
                <a:gd name="connsiteY418" fmla="*/ 614050 h 1711998"/>
                <a:gd name="connsiteX419" fmla="*/ 413817 w 4011346"/>
                <a:gd name="connsiteY419" fmla="*/ 644085 h 1711998"/>
                <a:gd name="connsiteX420" fmla="*/ 390456 w 4011346"/>
                <a:gd name="connsiteY420" fmla="*/ 620725 h 1711998"/>
                <a:gd name="connsiteX421" fmla="*/ 360421 w 4011346"/>
                <a:gd name="connsiteY421" fmla="*/ 617387 h 1711998"/>
                <a:gd name="connsiteX422" fmla="*/ 333723 w 4011346"/>
                <a:gd name="connsiteY422" fmla="*/ 657434 h 1711998"/>
                <a:gd name="connsiteX423" fmla="*/ 307025 w 4011346"/>
                <a:gd name="connsiteY423" fmla="*/ 677457 h 1711998"/>
                <a:gd name="connsiteX424" fmla="*/ 320374 w 4011346"/>
                <a:gd name="connsiteY424" fmla="*/ 704155 h 1711998"/>
                <a:gd name="connsiteX425" fmla="*/ 303688 w 4011346"/>
                <a:gd name="connsiteY425" fmla="*/ 727516 h 1711998"/>
                <a:gd name="connsiteX426" fmla="*/ 233606 w 4011346"/>
                <a:gd name="connsiteY426" fmla="*/ 690806 h 1711998"/>
                <a:gd name="connsiteX427" fmla="*/ 243618 w 4011346"/>
                <a:gd name="connsiteY427" fmla="*/ 740865 h 1711998"/>
                <a:gd name="connsiteX428" fmla="*/ 263641 w 4011346"/>
                <a:gd name="connsiteY428" fmla="*/ 760888 h 1711998"/>
                <a:gd name="connsiteX429" fmla="*/ 250292 w 4011346"/>
                <a:gd name="connsiteY429" fmla="*/ 774237 h 1711998"/>
                <a:gd name="connsiteX430" fmla="*/ 193560 w 4011346"/>
                <a:gd name="connsiteY430" fmla="*/ 737527 h 1711998"/>
                <a:gd name="connsiteX431" fmla="*/ 170199 w 4011346"/>
                <a:gd name="connsiteY431" fmla="*/ 697481 h 1711998"/>
                <a:gd name="connsiteX432" fmla="*/ 170199 w 4011346"/>
                <a:gd name="connsiteY432" fmla="*/ 650760 h 1711998"/>
                <a:gd name="connsiteX433" fmla="*/ 133490 w 4011346"/>
                <a:gd name="connsiteY433" fmla="*/ 574003 h 1711998"/>
                <a:gd name="connsiteX434" fmla="*/ 196897 w 4011346"/>
                <a:gd name="connsiteY434" fmla="*/ 604038 h 1711998"/>
                <a:gd name="connsiteX435" fmla="*/ 256967 w 4011346"/>
                <a:gd name="connsiteY435" fmla="*/ 634073 h 1711998"/>
                <a:gd name="connsiteX436" fmla="*/ 293676 w 4011346"/>
                <a:gd name="connsiteY436" fmla="*/ 637411 h 1711998"/>
                <a:gd name="connsiteX437" fmla="*/ 327049 w 4011346"/>
                <a:gd name="connsiteY437" fmla="*/ 607376 h 1711998"/>
                <a:gd name="connsiteX438" fmla="*/ 343735 w 4011346"/>
                <a:gd name="connsiteY438" fmla="*/ 570666 h 1711998"/>
                <a:gd name="connsiteX439" fmla="*/ 333723 w 4011346"/>
                <a:gd name="connsiteY439" fmla="*/ 520608 h 1711998"/>
                <a:gd name="connsiteX440" fmla="*/ 290339 w 4011346"/>
                <a:gd name="connsiteY440" fmla="*/ 500584 h 1711998"/>
                <a:gd name="connsiteX441" fmla="*/ 236944 w 4011346"/>
                <a:gd name="connsiteY441" fmla="*/ 453863 h 1711998"/>
                <a:gd name="connsiteX442" fmla="*/ 133490 w 4011346"/>
                <a:gd name="connsiteY442" fmla="*/ 397130 h 1711998"/>
                <a:gd name="connsiteX0" fmla="*/ 133490 w 4011346"/>
                <a:gd name="connsiteY0" fmla="*/ 480561 h 1795429"/>
                <a:gd name="connsiteX1" fmla="*/ 46722 w 4011346"/>
                <a:gd name="connsiteY1" fmla="*/ 510596 h 1795429"/>
                <a:gd name="connsiteX2" fmla="*/ 33373 w 4011346"/>
                <a:gd name="connsiteY2" fmla="*/ 540631 h 1795429"/>
                <a:gd name="connsiteX3" fmla="*/ 43384 w 4011346"/>
                <a:gd name="connsiteY3" fmla="*/ 570667 h 1795429"/>
                <a:gd name="connsiteX4" fmla="*/ 60071 w 4011346"/>
                <a:gd name="connsiteY4" fmla="*/ 597364 h 1795429"/>
                <a:gd name="connsiteX5" fmla="*/ 73419 w 4011346"/>
                <a:gd name="connsiteY5" fmla="*/ 627399 h 1795429"/>
                <a:gd name="connsiteX6" fmla="*/ 56733 w 4011346"/>
                <a:gd name="connsiteY6" fmla="*/ 650760 h 1795429"/>
                <a:gd name="connsiteX7" fmla="*/ 76757 w 4011346"/>
                <a:gd name="connsiteY7" fmla="*/ 730853 h 1795429"/>
                <a:gd name="connsiteX8" fmla="*/ 66745 w 4011346"/>
                <a:gd name="connsiteY8" fmla="*/ 747540 h 1795429"/>
                <a:gd name="connsiteX9" fmla="*/ 70082 w 4011346"/>
                <a:gd name="connsiteY9" fmla="*/ 774237 h 1795429"/>
                <a:gd name="connsiteX10" fmla="*/ 70082 w 4011346"/>
                <a:gd name="connsiteY10" fmla="*/ 814284 h 1795429"/>
                <a:gd name="connsiteX11" fmla="*/ 80094 w 4011346"/>
                <a:gd name="connsiteY11" fmla="*/ 834307 h 1795429"/>
                <a:gd name="connsiteX12" fmla="*/ 76757 w 4011346"/>
                <a:gd name="connsiteY12" fmla="*/ 857668 h 1795429"/>
                <a:gd name="connsiteX13" fmla="*/ 106792 w 4011346"/>
                <a:gd name="connsiteY13" fmla="*/ 891040 h 1795429"/>
                <a:gd name="connsiteX14" fmla="*/ 106792 w 4011346"/>
                <a:gd name="connsiteY14" fmla="*/ 921075 h 1795429"/>
                <a:gd name="connsiteX15" fmla="*/ 13349 w 4011346"/>
                <a:gd name="connsiteY15" fmla="*/ 1011180 h 1795429"/>
                <a:gd name="connsiteX16" fmla="*/ 33373 w 4011346"/>
                <a:gd name="connsiteY16" fmla="*/ 1044553 h 1795429"/>
                <a:gd name="connsiteX17" fmla="*/ 33373 w 4011346"/>
                <a:gd name="connsiteY17" fmla="*/ 1044553 h 1795429"/>
                <a:gd name="connsiteX18" fmla="*/ 16687 w 4011346"/>
                <a:gd name="connsiteY18" fmla="*/ 1074588 h 1795429"/>
                <a:gd name="connsiteX19" fmla="*/ 3338 w 4011346"/>
                <a:gd name="connsiteY19" fmla="*/ 1104623 h 1795429"/>
                <a:gd name="connsiteX20" fmla="*/ 0 w 4011346"/>
                <a:gd name="connsiteY20" fmla="*/ 1164693 h 1795429"/>
                <a:gd name="connsiteX21" fmla="*/ 16687 w 4011346"/>
                <a:gd name="connsiteY21" fmla="*/ 1208077 h 1795429"/>
                <a:gd name="connsiteX22" fmla="*/ 20024 w 4011346"/>
                <a:gd name="connsiteY22" fmla="*/ 1241449 h 1795429"/>
                <a:gd name="connsiteX23" fmla="*/ 56733 w 4011346"/>
                <a:gd name="connsiteY23" fmla="*/ 1251461 h 1795429"/>
                <a:gd name="connsiteX24" fmla="*/ 116803 w 4011346"/>
                <a:gd name="connsiteY24" fmla="*/ 1338229 h 1795429"/>
                <a:gd name="connsiteX25" fmla="*/ 96780 w 4011346"/>
                <a:gd name="connsiteY25" fmla="*/ 1361589 h 1795429"/>
                <a:gd name="connsiteX26" fmla="*/ 93443 w 4011346"/>
                <a:gd name="connsiteY26" fmla="*/ 1391624 h 1795429"/>
                <a:gd name="connsiteX27" fmla="*/ 120141 w 4011346"/>
                <a:gd name="connsiteY27" fmla="*/ 1394961 h 1795429"/>
                <a:gd name="connsiteX28" fmla="*/ 160187 w 4011346"/>
                <a:gd name="connsiteY28" fmla="*/ 1408310 h 1795429"/>
                <a:gd name="connsiteX29" fmla="*/ 186885 w 4011346"/>
                <a:gd name="connsiteY29" fmla="*/ 1421659 h 1795429"/>
                <a:gd name="connsiteX30" fmla="*/ 213583 w 4011346"/>
                <a:gd name="connsiteY30" fmla="*/ 1451694 h 1795429"/>
                <a:gd name="connsiteX31" fmla="*/ 243618 w 4011346"/>
                <a:gd name="connsiteY31" fmla="*/ 1455031 h 1795429"/>
                <a:gd name="connsiteX32" fmla="*/ 287002 w 4011346"/>
                <a:gd name="connsiteY32" fmla="*/ 1485067 h 1795429"/>
                <a:gd name="connsiteX33" fmla="*/ 310363 w 4011346"/>
                <a:gd name="connsiteY33" fmla="*/ 1495078 h 1795429"/>
                <a:gd name="connsiteX34" fmla="*/ 310363 w 4011346"/>
                <a:gd name="connsiteY34" fmla="*/ 1531788 h 1795429"/>
                <a:gd name="connsiteX35" fmla="*/ 270316 w 4011346"/>
                <a:gd name="connsiteY35" fmla="*/ 1571834 h 1795429"/>
                <a:gd name="connsiteX36" fmla="*/ 280327 w 4011346"/>
                <a:gd name="connsiteY36" fmla="*/ 1595195 h 1795429"/>
                <a:gd name="connsiteX37" fmla="*/ 273653 w 4011346"/>
                <a:gd name="connsiteY37" fmla="*/ 1615218 h 1795429"/>
                <a:gd name="connsiteX38" fmla="*/ 266979 w 4011346"/>
                <a:gd name="connsiteY38" fmla="*/ 1631904 h 1795429"/>
                <a:gd name="connsiteX39" fmla="*/ 240281 w 4011346"/>
                <a:gd name="connsiteY39" fmla="*/ 1671951 h 1795429"/>
                <a:gd name="connsiteX40" fmla="*/ 307025 w 4011346"/>
                <a:gd name="connsiteY40" fmla="*/ 1708661 h 1795429"/>
                <a:gd name="connsiteX41" fmla="*/ 337060 w 4011346"/>
                <a:gd name="connsiteY41" fmla="*/ 1715335 h 1795429"/>
                <a:gd name="connsiteX42" fmla="*/ 360421 w 4011346"/>
                <a:gd name="connsiteY42" fmla="*/ 1722010 h 1795429"/>
                <a:gd name="connsiteX43" fmla="*/ 380444 w 4011346"/>
                <a:gd name="connsiteY43" fmla="*/ 1728684 h 1795429"/>
                <a:gd name="connsiteX44" fmla="*/ 407142 w 4011346"/>
                <a:gd name="connsiteY44" fmla="*/ 1748707 h 1795429"/>
                <a:gd name="connsiteX45" fmla="*/ 437177 w 4011346"/>
                <a:gd name="connsiteY45" fmla="*/ 1745370 h 1795429"/>
                <a:gd name="connsiteX46" fmla="*/ 507259 w 4011346"/>
                <a:gd name="connsiteY46" fmla="*/ 1795429 h 1795429"/>
                <a:gd name="connsiteX47" fmla="*/ 517271 w 4011346"/>
                <a:gd name="connsiteY47" fmla="*/ 1782080 h 1795429"/>
                <a:gd name="connsiteX48" fmla="*/ 507259 w 4011346"/>
                <a:gd name="connsiteY48" fmla="*/ 1742033 h 1795429"/>
                <a:gd name="connsiteX49" fmla="*/ 500584 w 4011346"/>
                <a:gd name="connsiteY49" fmla="*/ 1708661 h 1795429"/>
                <a:gd name="connsiteX50" fmla="*/ 483898 w 4011346"/>
                <a:gd name="connsiteY50" fmla="*/ 1665277 h 1795429"/>
                <a:gd name="connsiteX51" fmla="*/ 513933 w 4011346"/>
                <a:gd name="connsiteY51" fmla="*/ 1645253 h 1795429"/>
                <a:gd name="connsiteX52" fmla="*/ 547306 w 4011346"/>
                <a:gd name="connsiteY52" fmla="*/ 1621893 h 1795429"/>
                <a:gd name="connsiteX53" fmla="*/ 527282 w 4011346"/>
                <a:gd name="connsiteY53" fmla="*/ 1605207 h 1795429"/>
                <a:gd name="connsiteX54" fmla="*/ 517271 w 4011346"/>
                <a:gd name="connsiteY54" fmla="*/ 1571834 h 1795429"/>
                <a:gd name="connsiteX55" fmla="*/ 480561 w 4011346"/>
                <a:gd name="connsiteY55" fmla="*/ 1555148 h 1795429"/>
                <a:gd name="connsiteX56" fmla="*/ 470549 w 4011346"/>
                <a:gd name="connsiteY56" fmla="*/ 1535125 h 1795429"/>
                <a:gd name="connsiteX57" fmla="*/ 480561 w 4011346"/>
                <a:gd name="connsiteY57" fmla="*/ 1505090 h 1795429"/>
                <a:gd name="connsiteX58" fmla="*/ 490573 w 4011346"/>
                <a:gd name="connsiteY58" fmla="*/ 1465043 h 1795429"/>
                <a:gd name="connsiteX59" fmla="*/ 513933 w 4011346"/>
                <a:gd name="connsiteY59" fmla="*/ 1485067 h 1795429"/>
                <a:gd name="connsiteX60" fmla="*/ 520608 w 4011346"/>
                <a:gd name="connsiteY60" fmla="*/ 1468380 h 1795429"/>
                <a:gd name="connsiteX61" fmla="*/ 543968 w 4011346"/>
                <a:gd name="connsiteY61" fmla="*/ 1431671 h 1795429"/>
                <a:gd name="connsiteX62" fmla="*/ 574003 w 4011346"/>
                <a:gd name="connsiteY62" fmla="*/ 1414985 h 1795429"/>
                <a:gd name="connsiteX63" fmla="*/ 590690 w 4011346"/>
                <a:gd name="connsiteY63" fmla="*/ 1428334 h 1795429"/>
                <a:gd name="connsiteX64" fmla="*/ 610713 w 4011346"/>
                <a:gd name="connsiteY64" fmla="*/ 1401636 h 1795429"/>
                <a:gd name="connsiteX65" fmla="*/ 630736 w 4011346"/>
                <a:gd name="connsiteY65" fmla="*/ 1428334 h 1795429"/>
                <a:gd name="connsiteX66" fmla="*/ 657434 w 4011346"/>
                <a:gd name="connsiteY66" fmla="*/ 1451694 h 1795429"/>
                <a:gd name="connsiteX67" fmla="*/ 674120 w 4011346"/>
                <a:gd name="connsiteY67" fmla="*/ 1458369 h 1795429"/>
                <a:gd name="connsiteX68" fmla="*/ 697481 w 4011346"/>
                <a:gd name="connsiteY68" fmla="*/ 1458369 h 1795429"/>
                <a:gd name="connsiteX69" fmla="*/ 717504 w 4011346"/>
                <a:gd name="connsiteY69" fmla="*/ 1445020 h 1795429"/>
                <a:gd name="connsiteX70" fmla="*/ 744202 w 4011346"/>
                <a:gd name="connsiteY70" fmla="*/ 1445020 h 1795429"/>
                <a:gd name="connsiteX71" fmla="*/ 760888 w 4011346"/>
                <a:gd name="connsiteY71" fmla="*/ 1441683 h 1795429"/>
                <a:gd name="connsiteX72" fmla="*/ 790923 w 4011346"/>
                <a:gd name="connsiteY72" fmla="*/ 1475055 h 1795429"/>
                <a:gd name="connsiteX73" fmla="*/ 797598 w 4011346"/>
                <a:gd name="connsiteY73" fmla="*/ 1448357 h 1795429"/>
                <a:gd name="connsiteX74" fmla="*/ 817621 w 4011346"/>
                <a:gd name="connsiteY74" fmla="*/ 1465043 h 1795429"/>
                <a:gd name="connsiteX75" fmla="*/ 837644 w 4011346"/>
                <a:gd name="connsiteY75" fmla="*/ 1441683 h 1795429"/>
                <a:gd name="connsiteX76" fmla="*/ 827633 w 4011346"/>
                <a:gd name="connsiteY76" fmla="*/ 1421659 h 1795429"/>
                <a:gd name="connsiteX77" fmla="*/ 810946 w 4011346"/>
                <a:gd name="connsiteY77" fmla="*/ 1408310 h 1795429"/>
                <a:gd name="connsiteX78" fmla="*/ 810946 w 4011346"/>
                <a:gd name="connsiteY78" fmla="*/ 1381613 h 1795429"/>
                <a:gd name="connsiteX79" fmla="*/ 810946 w 4011346"/>
                <a:gd name="connsiteY79" fmla="*/ 1368264 h 1795429"/>
                <a:gd name="connsiteX80" fmla="*/ 830970 w 4011346"/>
                <a:gd name="connsiteY80" fmla="*/ 1364926 h 1795429"/>
                <a:gd name="connsiteX81" fmla="*/ 840981 w 4011346"/>
                <a:gd name="connsiteY81" fmla="*/ 1361589 h 1795429"/>
                <a:gd name="connsiteX82" fmla="*/ 820958 w 4011346"/>
                <a:gd name="connsiteY82" fmla="*/ 1324880 h 1795429"/>
                <a:gd name="connsiteX83" fmla="*/ 854330 w 4011346"/>
                <a:gd name="connsiteY83" fmla="*/ 1318205 h 1795429"/>
                <a:gd name="connsiteX84" fmla="*/ 891040 w 4011346"/>
                <a:gd name="connsiteY84" fmla="*/ 1324880 h 1795429"/>
                <a:gd name="connsiteX85" fmla="*/ 964459 w 4011346"/>
                <a:gd name="connsiteY85" fmla="*/ 1281496 h 1795429"/>
                <a:gd name="connsiteX86" fmla="*/ 1001168 w 4011346"/>
                <a:gd name="connsiteY86" fmla="*/ 1281496 h 1795429"/>
                <a:gd name="connsiteX87" fmla="*/ 1027866 w 4011346"/>
                <a:gd name="connsiteY87" fmla="*/ 1258135 h 1795429"/>
                <a:gd name="connsiteX88" fmla="*/ 1047890 w 4011346"/>
                <a:gd name="connsiteY88" fmla="*/ 1268147 h 1795429"/>
                <a:gd name="connsiteX89" fmla="*/ 1067913 w 4011346"/>
                <a:gd name="connsiteY89" fmla="*/ 1278158 h 1795429"/>
                <a:gd name="connsiteX90" fmla="*/ 1087936 w 4011346"/>
                <a:gd name="connsiteY90" fmla="*/ 1304856 h 1795429"/>
                <a:gd name="connsiteX91" fmla="*/ 1074587 w 4011346"/>
                <a:gd name="connsiteY91" fmla="*/ 1318205 h 1795429"/>
                <a:gd name="connsiteX92" fmla="*/ 1104622 w 4011346"/>
                <a:gd name="connsiteY92" fmla="*/ 1318205 h 1795429"/>
                <a:gd name="connsiteX93" fmla="*/ 1107960 w 4011346"/>
                <a:gd name="connsiteY93" fmla="*/ 1334891 h 1795429"/>
                <a:gd name="connsiteX94" fmla="*/ 1121309 w 4011346"/>
                <a:gd name="connsiteY94" fmla="*/ 1318205 h 1795429"/>
                <a:gd name="connsiteX95" fmla="*/ 1134657 w 4011346"/>
                <a:gd name="connsiteY95" fmla="*/ 1331554 h 1795429"/>
                <a:gd name="connsiteX96" fmla="*/ 1134657 w 4011346"/>
                <a:gd name="connsiteY96" fmla="*/ 1351577 h 1795429"/>
                <a:gd name="connsiteX97" fmla="*/ 1148006 w 4011346"/>
                <a:gd name="connsiteY97" fmla="*/ 1348240 h 1795429"/>
                <a:gd name="connsiteX98" fmla="*/ 1208076 w 4011346"/>
                <a:gd name="connsiteY98" fmla="*/ 1301519 h 1795429"/>
                <a:gd name="connsiteX99" fmla="*/ 1211414 w 4011346"/>
                <a:gd name="connsiteY99" fmla="*/ 1321542 h 1795429"/>
                <a:gd name="connsiteX100" fmla="*/ 1244786 w 4011346"/>
                <a:gd name="connsiteY100" fmla="*/ 1341566 h 1795429"/>
                <a:gd name="connsiteX101" fmla="*/ 1264809 w 4011346"/>
                <a:gd name="connsiteY101" fmla="*/ 1371601 h 1795429"/>
                <a:gd name="connsiteX102" fmla="*/ 1298181 w 4011346"/>
                <a:gd name="connsiteY102" fmla="*/ 1478392 h 1795429"/>
                <a:gd name="connsiteX103" fmla="*/ 1308193 w 4011346"/>
                <a:gd name="connsiteY103" fmla="*/ 1435008 h 1795429"/>
                <a:gd name="connsiteX104" fmla="*/ 1344903 w 4011346"/>
                <a:gd name="connsiteY104" fmla="*/ 1455031 h 1795429"/>
                <a:gd name="connsiteX105" fmla="*/ 1388287 w 4011346"/>
                <a:gd name="connsiteY105" fmla="*/ 1455031 h 1795429"/>
                <a:gd name="connsiteX106" fmla="*/ 1394961 w 4011346"/>
                <a:gd name="connsiteY106" fmla="*/ 1478392 h 1795429"/>
                <a:gd name="connsiteX107" fmla="*/ 1435008 w 4011346"/>
                <a:gd name="connsiteY107" fmla="*/ 1501753 h 1795429"/>
                <a:gd name="connsiteX108" fmla="*/ 1465043 w 4011346"/>
                <a:gd name="connsiteY108" fmla="*/ 1501753 h 1795429"/>
                <a:gd name="connsiteX109" fmla="*/ 1491741 w 4011346"/>
                <a:gd name="connsiteY109" fmla="*/ 1515102 h 1795429"/>
                <a:gd name="connsiteX110" fmla="*/ 1535125 w 4011346"/>
                <a:gd name="connsiteY110" fmla="*/ 1471718 h 1795429"/>
                <a:gd name="connsiteX111" fmla="*/ 1571834 w 4011346"/>
                <a:gd name="connsiteY111" fmla="*/ 1451694 h 1795429"/>
                <a:gd name="connsiteX112" fmla="*/ 1608544 w 4011346"/>
                <a:gd name="connsiteY112" fmla="*/ 1455031 h 1795429"/>
                <a:gd name="connsiteX113" fmla="*/ 1655265 w 4011346"/>
                <a:gd name="connsiteY113" fmla="*/ 1468380 h 1795429"/>
                <a:gd name="connsiteX114" fmla="*/ 1681963 w 4011346"/>
                <a:gd name="connsiteY114" fmla="*/ 1485067 h 1795429"/>
                <a:gd name="connsiteX115" fmla="*/ 1735358 w 4011346"/>
                <a:gd name="connsiteY115" fmla="*/ 1478392 h 1795429"/>
                <a:gd name="connsiteX116" fmla="*/ 1745370 w 4011346"/>
                <a:gd name="connsiteY116" fmla="*/ 1458369 h 1795429"/>
                <a:gd name="connsiteX117" fmla="*/ 1738695 w 4011346"/>
                <a:gd name="connsiteY117" fmla="*/ 1438345 h 1795429"/>
                <a:gd name="connsiteX118" fmla="*/ 1765393 w 4011346"/>
                <a:gd name="connsiteY118" fmla="*/ 1411648 h 1795429"/>
                <a:gd name="connsiteX119" fmla="*/ 1778742 w 4011346"/>
                <a:gd name="connsiteY119" fmla="*/ 1408310 h 1795429"/>
                <a:gd name="connsiteX120" fmla="*/ 1812114 w 4011346"/>
                <a:gd name="connsiteY120" fmla="*/ 1424996 h 1795429"/>
                <a:gd name="connsiteX121" fmla="*/ 1852161 w 4011346"/>
                <a:gd name="connsiteY121" fmla="*/ 1438345 h 1795429"/>
                <a:gd name="connsiteX122" fmla="*/ 1858836 w 4011346"/>
                <a:gd name="connsiteY122" fmla="*/ 1465043 h 1795429"/>
                <a:gd name="connsiteX123" fmla="*/ 1872184 w 4011346"/>
                <a:gd name="connsiteY123" fmla="*/ 1471718 h 1795429"/>
                <a:gd name="connsiteX124" fmla="*/ 1902219 w 4011346"/>
                <a:gd name="connsiteY124" fmla="*/ 1475055 h 1795429"/>
                <a:gd name="connsiteX125" fmla="*/ 1932254 w 4011346"/>
                <a:gd name="connsiteY125" fmla="*/ 1458369 h 1795429"/>
                <a:gd name="connsiteX126" fmla="*/ 1962290 w 4011346"/>
                <a:gd name="connsiteY126" fmla="*/ 1471718 h 1795429"/>
                <a:gd name="connsiteX127" fmla="*/ 1985650 w 4011346"/>
                <a:gd name="connsiteY127" fmla="*/ 1485067 h 1795429"/>
                <a:gd name="connsiteX128" fmla="*/ 1995662 w 4011346"/>
                <a:gd name="connsiteY128" fmla="*/ 1495078 h 1795429"/>
                <a:gd name="connsiteX129" fmla="*/ 2032371 w 4011346"/>
                <a:gd name="connsiteY129" fmla="*/ 1515102 h 1795429"/>
                <a:gd name="connsiteX130" fmla="*/ 2069081 w 4011346"/>
                <a:gd name="connsiteY130" fmla="*/ 1511764 h 1795429"/>
                <a:gd name="connsiteX131" fmla="*/ 2142500 w 4011346"/>
                <a:gd name="connsiteY131" fmla="*/ 1468380 h 1795429"/>
                <a:gd name="connsiteX132" fmla="*/ 2195895 w 4011346"/>
                <a:gd name="connsiteY132" fmla="*/ 1481729 h 1795429"/>
                <a:gd name="connsiteX133" fmla="*/ 2225930 w 4011346"/>
                <a:gd name="connsiteY133" fmla="*/ 1491741 h 1795429"/>
                <a:gd name="connsiteX134" fmla="*/ 2259303 w 4011346"/>
                <a:gd name="connsiteY134" fmla="*/ 1478392 h 1795429"/>
                <a:gd name="connsiteX135" fmla="*/ 2262640 w 4011346"/>
                <a:gd name="connsiteY135" fmla="*/ 1451694 h 1795429"/>
                <a:gd name="connsiteX136" fmla="*/ 2282663 w 4011346"/>
                <a:gd name="connsiteY136" fmla="*/ 1421659 h 1795429"/>
                <a:gd name="connsiteX137" fmla="*/ 2299349 w 4011346"/>
                <a:gd name="connsiteY137" fmla="*/ 1368264 h 1795429"/>
                <a:gd name="connsiteX138" fmla="*/ 2282663 w 4011346"/>
                <a:gd name="connsiteY138" fmla="*/ 1371601 h 1795429"/>
                <a:gd name="connsiteX139" fmla="*/ 2312698 w 4011346"/>
                <a:gd name="connsiteY139" fmla="*/ 1344903 h 1795429"/>
                <a:gd name="connsiteX140" fmla="*/ 2339396 w 4011346"/>
                <a:gd name="connsiteY140" fmla="*/ 1341566 h 1795429"/>
                <a:gd name="connsiteX141" fmla="*/ 2396129 w 4011346"/>
                <a:gd name="connsiteY141" fmla="*/ 1351577 h 1795429"/>
                <a:gd name="connsiteX142" fmla="*/ 2436176 w 4011346"/>
                <a:gd name="connsiteY142" fmla="*/ 1378275 h 1795429"/>
                <a:gd name="connsiteX143" fmla="*/ 2462873 w 4011346"/>
                <a:gd name="connsiteY143" fmla="*/ 1408310 h 1795429"/>
                <a:gd name="connsiteX144" fmla="*/ 2469548 w 4011346"/>
                <a:gd name="connsiteY144" fmla="*/ 1445020 h 1795429"/>
                <a:gd name="connsiteX145" fmla="*/ 2476222 w 4011346"/>
                <a:gd name="connsiteY145" fmla="*/ 1485067 h 1795429"/>
                <a:gd name="connsiteX146" fmla="*/ 2486234 w 4011346"/>
                <a:gd name="connsiteY146" fmla="*/ 1505090 h 1795429"/>
                <a:gd name="connsiteX147" fmla="*/ 2529618 w 4011346"/>
                <a:gd name="connsiteY147" fmla="*/ 1518439 h 1795429"/>
                <a:gd name="connsiteX148" fmla="*/ 2549641 w 4011346"/>
                <a:gd name="connsiteY148" fmla="*/ 1538462 h 1795429"/>
                <a:gd name="connsiteX149" fmla="*/ 2562990 w 4011346"/>
                <a:gd name="connsiteY149" fmla="*/ 1571834 h 1795429"/>
                <a:gd name="connsiteX150" fmla="*/ 2586351 w 4011346"/>
                <a:gd name="connsiteY150" fmla="*/ 1565160 h 1795429"/>
                <a:gd name="connsiteX151" fmla="*/ 2606374 w 4011346"/>
                <a:gd name="connsiteY151" fmla="*/ 1555148 h 1795429"/>
                <a:gd name="connsiteX152" fmla="*/ 2639746 w 4011346"/>
                <a:gd name="connsiteY152" fmla="*/ 1538462 h 1795429"/>
                <a:gd name="connsiteX153" fmla="*/ 2643084 w 4011346"/>
                <a:gd name="connsiteY153" fmla="*/ 1555148 h 1795429"/>
                <a:gd name="connsiteX154" fmla="*/ 2626398 w 4011346"/>
                <a:gd name="connsiteY154" fmla="*/ 1585183 h 1795429"/>
                <a:gd name="connsiteX155" fmla="*/ 2616386 w 4011346"/>
                <a:gd name="connsiteY155" fmla="*/ 1621893 h 1795429"/>
                <a:gd name="connsiteX156" fmla="*/ 2603037 w 4011346"/>
                <a:gd name="connsiteY156" fmla="*/ 1675288 h 1795429"/>
                <a:gd name="connsiteX157" fmla="*/ 2579676 w 4011346"/>
                <a:gd name="connsiteY157" fmla="*/ 1648591 h 1795429"/>
                <a:gd name="connsiteX158" fmla="*/ 2552979 w 4011346"/>
                <a:gd name="connsiteY158" fmla="*/ 1671951 h 1795429"/>
                <a:gd name="connsiteX159" fmla="*/ 2559653 w 4011346"/>
                <a:gd name="connsiteY159" fmla="*/ 1698649 h 1795429"/>
                <a:gd name="connsiteX160" fmla="*/ 2559653 w 4011346"/>
                <a:gd name="connsiteY160" fmla="*/ 1735358 h 1795429"/>
                <a:gd name="connsiteX161" fmla="*/ 2549641 w 4011346"/>
                <a:gd name="connsiteY161" fmla="*/ 1755382 h 1795429"/>
                <a:gd name="connsiteX162" fmla="*/ 2589688 w 4011346"/>
                <a:gd name="connsiteY162" fmla="*/ 1735358 h 1795429"/>
                <a:gd name="connsiteX163" fmla="*/ 2626398 w 4011346"/>
                <a:gd name="connsiteY163" fmla="*/ 1745370 h 1795429"/>
                <a:gd name="connsiteX164" fmla="*/ 2653095 w 4011346"/>
                <a:gd name="connsiteY164" fmla="*/ 1722010 h 1795429"/>
                <a:gd name="connsiteX165" fmla="*/ 2683130 w 4011346"/>
                <a:gd name="connsiteY165" fmla="*/ 1668614 h 1795429"/>
                <a:gd name="connsiteX166" fmla="*/ 2753212 w 4011346"/>
                <a:gd name="connsiteY166" fmla="*/ 1581846 h 1795429"/>
                <a:gd name="connsiteX167" fmla="*/ 2783247 w 4011346"/>
                <a:gd name="connsiteY167" fmla="*/ 1511764 h 1795429"/>
                <a:gd name="connsiteX168" fmla="*/ 2803271 w 4011346"/>
                <a:gd name="connsiteY168" fmla="*/ 1408310 h 1795429"/>
                <a:gd name="connsiteX169" fmla="*/ 2793259 w 4011346"/>
                <a:gd name="connsiteY169" fmla="*/ 1358252 h 1795429"/>
                <a:gd name="connsiteX170" fmla="*/ 2769898 w 4011346"/>
                <a:gd name="connsiteY170" fmla="*/ 1324880 h 1795429"/>
                <a:gd name="connsiteX171" fmla="*/ 2726514 w 4011346"/>
                <a:gd name="connsiteY171" fmla="*/ 1324880 h 1795429"/>
                <a:gd name="connsiteX172" fmla="*/ 2699817 w 4011346"/>
                <a:gd name="connsiteY172" fmla="*/ 1324880 h 1795429"/>
                <a:gd name="connsiteX173" fmla="*/ 2683130 w 4011346"/>
                <a:gd name="connsiteY173" fmla="*/ 1304856 h 1795429"/>
                <a:gd name="connsiteX174" fmla="*/ 2669781 w 4011346"/>
                <a:gd name="connsiteY174" fmla="*/ 1284833 h 1795429"/>
                <a:gd name="connsiteX175" fmla="*/ 2763224 w 4011346"/>
                <a:gd name="connsiteY175" fmla="*/ 1168030 h 1795429"/>
                <a:gd name="connsiteX176" fmla="*/ 2846654 w 4011346"/>
                <a:gd name="connsiteY176" fmla="*/ 1101286 h 1795429"/>
                <a:gd name="connsiteX177" fmla="*/ 2890038 w 4011346"/>
                <a:gd name="connsiteY177" fmla="*/ 1077925 h 1795429"/>
                <a:gd name="connsiteX178" fmla="*/ 2933422 w 4011346"/>
                <a:gd name="connsiteY178" fmla="*/ 1097948 h 1795429"/>
                <a:gd name="connsiteX179" fmla="*/ 2950109 w 4011346"/>
                <a:gd name="connsiteY179" fmla="*/ 1081262 h 1795429"/>
                <a:gd name="connsiteX180" fmla="*/ 2993492 w 4011346"/>
                <a:gd name="connsiteY180" fmla="*/ 1097948 h 1795429"/>
                <a:gd name="connsiteX181" fmla="*/ 3006841 w 4011346"/>
                <a:gd name="connsiteY181" fmla="*/ 1064576 h 1795429"/>
                <a:gd name="connsiteX182" fmla="*/ 3053563 w 4011346"/>
                <a:gd name="connsiteY182" fmla="*/ 1074588 h 1795429"/>
                <a:gd name="connsiteX183" fmla="*/ 3070249 w 4011346"/>
                <a:gd name="connsiteY183" fmla="*/ 1091274 h 1795429"/>
                <a:gd name="connsiteX184" fmla="*/ 3060237 w 4011346"/>
                <a:gd name="connsiteY184" fmla="*/ 1111297 h 1795429"/>
                <a:gd name="connsiteX185" fmla="*/ 3123644 w 4011346"/>
                <a:gd name="connsiteY185" fmla="*/ 1094611 h 1795429"/>
                <a:gd name="connsiteX186" fmla="*/ 3140330 w 4011346"/>
                <a:gd name="connsiteY186" fmla="*/ 1081262 h 1795429"/>
                <a:gd name="connsiteX187" fmla="*/ 3123644 w 4011346"/>
                <a:gd name="connsiteY187" fmla="*/ 1067913 h 1795429"/>
                <a:gd name="connsiteX188" fmla="*/ 3143668 w 4011346"/>
                <a:gd name="connsiteY188" fmla="*/ 1027867 h 1795429"/>
                <a:gd name="connsiteX189" fmla="*/ 3190389 w 4011346"/>
                <a:gd name="connsiteY189" fmla="*/ 957785 h 1795429"/>
                <a:gd name="connsiteX190" fmla="*/ 3233773 w 4011346"/>
                <a:gd name="connsiteY190" fmla="*/ 954448 h 1795429"/>
                <a:gd name="connsiteX191" fmla="*/ 3273819 w 4011346"/>
                <a:gd name="connsiteY191" fmla="*/ 964459 h 1795429"/>
                <a:gd name="connsiteX192" fmla="*/ 3277157 w 4011346"/>
                <a:gd name="connsiteY192" fmla="*/ 1021192 h 1795429"/>
                <a:gd name="connsiteX193" fmla="*/ 3320541 w 4011346"/>
                <a:gd name="connsiteY193" fmla="*/ 977808 h 1795429"/>
                <a:gd name="connsiteX194" fmla="*/ 3343901 w 4011346"/>
                <a:gd name="connsiteY194" fmla="*/ 961122 h 1795429"/>
                <a:gd name="connsiteX195" fmla="*/ 3350576 w 4011346"/>
                <a:gd name="connsiteY195" fmla="*/ 927750 h 1795429"/>
                <a:gd name="connsiteX196" fmla="*/ 3377273 w 4011346"/>
                <a:gd name="connsiteY196" fmla="*/ 911064 h 1795429"/>
                <a:gd name="connsiteX197" fmla="*/ 3407309 w 4011346"/>
                <a:gd name="connsiteY197" fmla="*/ 921075 h 1795429"/>
                <a:gd name="connsiteX198" fmla="*/ 3373936 w 4011346"/>
                <a:gd name="connsiteY198" fmla="*/ 951110 h 1795429"/>
                <a:gd name="connsiteX199" fmla="*/ 3360587 w 4011346"/>
                <a:gd name="connsiteY199" fmla="*/ 1001169 h 1795429"/>
                <a:gd name="connsiteX200" fmla="*/ 3323878 w 4011346"/>
                <a:gd name="connsiteY200" fmla="*/ 1041215 h 1795429"/>
                <a:gd name="connsiteX201" fmla="*/ 3210412 w 4011346"/>
                <a:gd name="connsiteY201" fmla="*/ 1137995 h 1795429"/>
                <a:gd name="connsiteX202" fmla="*/ 3163691 w 4011346"/>
                <a:gd name="connsiteY202" fmla="*/ 1208077 h 1795429"/>
                <a:gd name="connsiteX203" fmla="*/ 3160354 w 4011346"/>
                <a:gd name="connsiteY203" fmla="*/ 1281496 h 1795429"/>
                <a:gd name="connsiteX204" fmla="*/ 3170365 w 4011346"/>
                <a:gd name="connsiteY204" fmla="*/ 1371601 h 1795429"/>
                <a:gd name="connsiteX205" fmla="*/ 3190389 w 4011346"/>
                <a:gd name="connsiteY205" fmla="*/ 1435008 h 1795429"/>
                <a:gd name="connsiteX206" fmla="*/ 3217087 w 4011346"/>
                <a:gd name="connsiteY206" fmla="*/ 1424996 h 1795429"/>
                <a:gd name="connsiteX207" fmla="*/ 3240447 w 4011346"/>
                <a:gd name="connsiteY207" fmla="*/ 1358252 h 1795429"/>
                <a:gd name="connsiteX208" fmla="*/ 3270482 w 4011346"/>
                <a:gd name="connsiteY208" fmla="*/ 1354915 h 1795429"/>
                <a:gd name="connsiteX209" fmla="*/ 3287168 w 4011346"/>
                <a:gd name="connsiteY209" fmla="*/ 1294845 h 1795429"/>
                <a:gd name="connsiteX210" fmla="*/ 3313866 w 4011346"/>
                <a:gd name="connsiteY210" fmla="*/ 1284833 h 1795429"/>
                <a:gd name="connsiteX211" fmla="*/ 3313866 w 4011346"/>
                <a:gd name="connsiteY211" fmla="*/ 1254798 h 1795429"/>
                <a:gd name="connsiteX212" fmla="*/ 3337227 w 4011346"/>
                <a:gd name="connsiteY212" fmla="*/ 1218088 h 1795429"/>
                <a:gd name="connsiteX213" fmla="*/ 3330552 w 4011346"/>
                <a:gd name="connsiteY213" fmla="*/ 1174704 h 1795429"/>
                <a:gd name="connsiteX214" fmla="*/ 3333890 w 4011346"/>
                <a:gd name="connsiteY214" fmla="*/ 1144669 h 1795429"/>
                <a:gd name="connsiteX215" fmla="*/ 3323878 w 4011346"/>
                <a:gd name="connsiteY215" fmla="*/ 1134658 h 1795429"/>
                <a:gd name="connsiteX216" fmla="*/ 3363925 w 4011346"/>
                <a:gd name="connsiteY216" fmla="*/ 1047890 h 1795429"/>
                <a:gd name="connsiteX217" fmla="*/ 3383948 w 4011346"/>
                <a:gd name="connsiteY217" fmla="*/ 1057902 h 1795429"/>
                <a:gd name="connsiteX218" fmla="*/ 3410646 w 4011346"/>
                <a:gd name="connsiteY218" fmla="*/ 1031204 h 1795429"/>
                <a:gd name="connsiteX219" fmla="*/ 3420657 w 4011346"/>
                <a:gd name="connsiteY219" fmla="*/ 1057902 h 1795429"/>
                <a:gd name="connsiteX220" fmla="*/ 3447355 w 4011346"/>
                <a:gd name="connsiteY220" fmla="*/ 1041215 h 1795429"/>
                <a:gd name="connsiteX221" fmla="*/ 3477390 w 4011346"/>
                <a:gd name="connsiteY221" fmla="*/ 1031204 h 1795429"/>
                <a:gd name="connsiteX222" fmla="*/ 3514100 w 4011346"/>
                <a:gd name="connsiteY222" fmla="*/ 1057902 h 1795429"/>
                <a:gd name="connsiteX223" fmla="*/ 3574170 w 4011346"/>
                <a:gd name="connsiteY223" fmla="*/ 991157 h 1795429"/>
                <a:gd name="connsiteX224" fmla="*/ 3637577 w 4011346"/>
                <a:gd name="connsiteY224" fmla="*/ 944436 h 1795429"/>
                <a:gd name="connsiteX225" fmla="*/ 3690973 w 4011346"/>
                <a:gd name="connsiteY225" fmla="*/ 907726 h 1795429"/>
                <a:gd name="connsiteX226" fmla="*/ 3741031 w 4011346"/>
                <a:gd name="connsiteY226" fmla="*/ 934424 h 1795429"/>
                <a:gd name="connsiteX227" fmla="*/ 3751043 w 4011346"/>
                <a:gd name="connsiteY227" fmla="*/ 907726 h 1795429"/>
                <a:gd name="connsiteX228" fmla="*/ 3727682 w 4011346"/>
                <a:gd name="connsiteY228" fmla="*/ 840982 h 1795429"/>
                <a:gd name="connsiteX229" fmla="*/ 3700984 w 4011346"/>
                <a:gd name="connsiteY229" fmla="*/ 824296 h 1795429"/>
                <a:gd name="connsiteX230" fmla="*/ 3697647 w 4011346"/>
                <a:gd name="connsiteY230" fmla="*/ 794261 h 1795429"/>
                <a:gd name="connsiteX231" fmla="*/ 3751043 w 4011346"/>
                <a:gd name="connsiteY231" fmla="*/ 800935 h 1795429"/>
                <a:gd name="connsiteX232" fmla="*/ 3774403 w 4011346"/>
                <a:gd name="connsiteY232" fmla="*/ 757551 h 1795429"/>
                <a:gd name="connsiteX233" fmla="*/ 3767729 w 4011346"/>
                <a:gd name="connsiteY233" fmla="*/ 730853 h 1795429"/>
                <a:gd name="connsiteX234" fmla="*/ 3794427 w 4011346"/>
                <a:gd name="connsiteY234" fmla="*/ 697481 h 1795429"/>
                <a:gd name="connsiteX235" fmla="*/ 3804438 w 4011346"/>
                <a:gd name="connsiteY235" fmla="*/ 740865 h 1795429"/>
                <a:gd name="connsiteX236" fmla="*/ 3827799 w 4011346"/>
                <a:gd name="connsiteY236" fmla="*/ 757551 h 1795429"/>
                <a:gd name="connsiteX237" fmla="*/ 3874520 w 4011346"/>
                <a:gd name="connsiteY237" fmla="*/ 777575 h 1795429"/>
                <a:gd name="connsiteX238" fmla="*/ 3894544 w 4011346"/>
                <a:gd name="connsiteY238" fmla="*/ 804272 h 1795429"/>
                <a:gd name="connsiteX239" fmla="*/ 3941265 w 4011346"/>
                <a:gd name="connsiteY239" fmla="*/ 827633 h 1795429"/>
                <a:gd name="connsiteX240" fmla="*/ 3947939 w 4011346"/>
                <a:gd name="connsiteY240" fmla="*/ 814284 h 1795429"/>
                <a:gd name="connsiteX241" fmla="*/ 3957951 w 4011346"/>
                <a:gd name="connsiteY241" fmla="*/ 750877 h 1795429"/>
                <a:gd name="connsiteX242" fmla="*/ 4004672 w 4011346"/>
                <a:gd name="connsiteY242" fmla="*/ 744202 h 1795429"/>
                <a:gd name="connsiteX243" fmla="*/ 4011346 w 4011346"/>
                <a:gd name="connsiteY243" fmla="*/ 710830 h 1795429"/>
                <a:gd name="connsiteX244" fmla="*/ 3967963 w 4011346"/>
                <a:gd name="connsiteY244" fmla="*/ 674121 h 1795429"/>
                <a:gd name="connsiteX245" fmla="*/ 3921241 w 4011346"/>
                <a:gd name="connsiteY245" fmla="*/ 657434 h 1795429"/>
                <a:gd name="connsiteX246" fmla="*/ 3907892 w 4011346"/>
                <a:gd name="connsiteY246" fmla="*/ 660772 h 1795429"/>
                <a:gd name="connsiteX247" fmla="*/ 3907892 w 4011346"/>
                <a:gd name="connsiteY247" fmla="*/ 694144 h 1795429"/>
                <a:gd name="connsiteX248" fmla="*/ 3887869 w 4011346"/>
                <a:gd name="connsiteY248" fmla="*/ 687469 h 1795429"/>
                <a:gd name="connsiteX249" fmla="*/ 3874520 w 4011346"/>
                <a:gd name="connsiteY249" fmla="*/ 634074 h 1795429"/>
                <a:gd name="connsiteX250" fmla="*/ 3817787 w 4011346"/>
                <a:gd name="connsiteY250" fmla="*/ 570667 h 1795429"/>
                <a:gd name="connsiteX251" fmla="*/ 3717671 w 4011346"/>
                <a:gd name="connsiteY251" fmla="*/ 493910 h 1795429"/>
                <a:gd name="connsiteX252" fmla="*/ 3664275 w 4011346"/>
                <a:gd name="connsiteY252" fmla="*/ 473887 h 1795429"/>
                <a:gd name="connsiteX253" fmla="*/ 3584181 w 4011346"/>
                <a:gd name="connsiteY253" fmla="*/ 467213 h 1795429"/>
                <a:gd name="connsiteX254" fmla="*/ 3520774 w 4011346"/>
                <a:gd name="connsiteY254" fmla="*/ 450526 h 1795429"/>
                <a:gd name="connsiteX255" fmla="*/ 3530786 w 4011346"/>
                <a:gd name="connsiteY255" fmla="*/ 490573 h 1795429"/>
                <a:gd name="connsiteX256" fmla="*/ 3537460 w 4011346"/>
                <a:gd name="connsiteY256" fmla="*/ 517271 h 1795429"/>
                <a:gd name="connsiteX257" fmla="*/ 3507425 w 4011346"/>
                <a:gd name="connsiteY257" fmla="*/ 540631 h 1795429"/>
                <a:gd name="connsiteX258" fmla="*/ 3477390 w 4011346"/>
                <a:gd name="connsiteY258" fmla="*/ 513934 h 1795429"/>
                <a:gd name="connsiteX259" fmla="*/ 3477390 w 4011346"/>
                <a:gd name="connsiteY259" fmla="*/ 493910 h 1795429"/>
                <a:gd name="connsiteX260" fmla="*/ 3504088 w 4011346"/>
                <a:gd name="connsiteY260" fmla="*/ 473887 h 1795429"/>
                <a:gd name="connsiteX261" fmla="*/ 3467379 w 4011346"/>
                <a:gd name="connsiteY261" fmla="*/ 460538 h 1795429"/>
                <a:gd name="connsiteX262" fmla="*/ 3450692 w 4011346"/>
                <a:gd name="connsiteY262" fmla="*/ 487236 h 1795429"/>
                <a:gd name="connsiteX263" fmla="*/ 3440681 w 4011346"/>
                <a:gd name="connsiteY263" fmla="*/ 500585 h 1795429"/>
                <a:gd name="connsiteX264" fmla="*/ 3357250 w 4011346"/>
                <a:gd name="connsiteY264" fmla="*/ 487236 h 1795429"/>
                <a:gd name="connsiteX265" fmla="*/ 3297180 w 4011346"/>
                <a:gd name="connsiteY265" fmla="*/ 493910 h 1795429"/>
                <a:gd name="connsiteX266" fmla="*/ 3267145 w 4011346"/>
                <a:gd name="connsiteY266" fmla="*/ 470550 h 1795429"/>
                <a:gd name="connsiteX267" fmla="*/ 3267145 w 4011346"/>
                <a:gd name="connsiteY267" fmla="*/ 433840 h 1795429"/>
                <a:gd name="connsiteX268" fmla="*/ 3203738 w 4011346"/>
                <a:gd name="connsiteY268" fmla="*/ 377107 h 1795429"/>
                <a:gd name="connsiteX269" fmla="*/ 3076923 w 4011346"/>
                <a:gd name="connsiteY269" fmla="*/ 383782 h 1795429"/>
                <a:gd name="connsiteX270" fmla="*/ 3043551 w 4011346"/>
                <a:gd name="connsiteY270" fmla="*/ 360421 h 1795429"/>
                <a:gd name="connsiteX271" fmla="*/ 3000167 w 4011346"/>
                <a:gd name="connsiteY271" fmla="*/ 313700 h 1795429"/>
                <a:gd name="connsiteX272" fmla="*/ 3013516 w 4011346"/>
                <a:gd name="connsiteY272" fmla="*/ 307026 h 1795429"/>
                <a:gd name="connsiteX273" fmla="*/ 3000167 w 4011346"/>
                <a:gd name="connsiteY273" fmla="*/ 287002 h 1795429"/>
                <a:gd name="connsiteX274" fmla="*/ 2970132 w 4011346"/>
                <a:gd name="connsiteY274" fmla="*/ 283665 h 1795429"/>
                <a:gd name="connsiteX275" fmla="*/ 2920073 w 4011346"/>
                <a:gd name="connsiteY275" fmla="*/ 330386 h 1795429"/>
                <a:gd name="connsiteX276" fmla="*/ 2920073 w 4011346"/>
                <a:gd name="connsiteY276" fmla="*/ 330386 h 1795429"/>
                <a:gd name="connsiteX277" fmla="*/ 2916736 w 4011346"/>
                <a:gd name="connsiteY277" fmla="*/ 280328 h 1795429"/>
                <a:gd name="connsiteX278" fmla="*/ 2936760 w 4011346"/>
                <a:gd name="connsiteY278" fmla="*/ 276991 h 1795429"/>
                <a:gd name="connsiteX279" fmla="*/ 2866678 w 4011346"/>
                <a:gd name="connsiteY279" fmla="*/ 246956 h 1795429"/>
                <a:gd name="connsiteX280" fmla="*/ 2813282 w 4011346"/>
                <a:gd name="connsiteY280" fmla="*/ 243618 h 1795429"/>
                <a:gd name="connsiteX281" fmla="*/ 2793259 w 4011346"/>
                <a:gd name="connsiteY281" fmla="*/ 266979 h 1795429"/>
                <a:gd name="connsiteX282" fmla="*/ 2743200 w 4011346"/>
                <a:gd name="connsiteY282" fmla="*/ 276991 h 1795429"/>
                <a:gd name="connsiteX283" fmla="*/ 2786584 w 4011346"/>
                <a:gd name="connsiteY283" fmla="*/ 287002 h 1795429"/>
                <a:gd name="connsiteX284" fmla="*/ 2763224 w 4011346"/>
                <a:gd name="connsiteY284" fmla="*/ 307026 h 1795429"/>
                <a:gd name="connsiteX285" fmla="*/ 2769898 w 4011346"/>
                <a:gd name="connsiteY285" fmla="*/ 357084 h 1795429"/>
                <a:gd name="connsiteX286" fmla="*/ 2749875 w 4011346"/>
                <a:gd name="connsiteY286" fmla="*/ 340398 h 1795429"/>
                <a:gd name="connsiteX287" fmla="*/ 2733189 w 4011346"/>
                <a:gd name="connsiteY287" fmla="*/ 353747 h 1795429"/>
                <a:gd name="connsiteX288" fmla="*/ 2666444 w 4011346"/>
                <a:gd name="connsiteY288" fmla="*/ 343735 h 1795429"/>
                <a:gd name="connsiteX289" fmla="*/ 2636409 w 4011346"/>
                <a:gd name="connsiteY289" fmla="*/ 353747 h 1795429"/>
                <a:gd name="connsiteX290" fmla="*/ 2603037 w 4011346"/>
                <a:gd name="connsiteY290" fmla="*/ 313700 h 1795429"/>
                <a:gd name="connsiteX291" fmla="*/ 2569665 w 4011346"/>
                <a:gd name="connsiteY291" fmla="*/ 397131 h 1795429"/>
                <a:gd name="connsiteX292" fmla="*/ 2552979 w 4011346"/>
                <a:gd name="connsiteY292" fmla="*/ 417154 h 1795429"/>
                <a:gd name="connsiteX293" fmla="*/ 2469548 w 4011346"/>
                <a:gd name="connsiteY293" fmla="*/ 280328 h 1795429"/>
                <a:gd name="connsiteX294" fmla="*/ 2446187 w 4011346"/>
                <a:gd name="connsiteY294" fmla="*/ 297014 h 1795429"/>
                <a:gd name="connsiteX295" fmla="*/ 2442850 w 4011346"/>
                <a:gd name="connsiteY295" fmla="*/ 263642 h 1795429"/>
                <a:gd name="connsiteX296" fmla="*/ 2449525 w 4011346"/>
                <a:gd name="connsiteY296" fmla="*/ 193560 h 1795429"/>
                <a:gd name="connsiteX297" fmla="*/ 2386117 w 4011346"/>
                <a:gd name="connsiteY297" fmla="*/ 166862 h 1795429"/>
                <a:gd name="connsiteX298" fmla="*/ 2369431 w 4011346"/>
                <a:gd name="connsiteY298" fmla="*/ 206909 h 1795429"/>
                <a:gd name="connsiteX299" fmla="*/ 2379443 w 4011346"/>
                <a:gd name="connsiteY299" fmla="*/ 230269 h 1795429"/>
                <a:gd name="connsiteX300" fmla="*/ 2376106 w 4011346"/>
                <a:gd name="connsiteY300" fmla="*/ 250293 h 1795429"/>
                <a:gd name="connsiteX301" fmla="*/ 2352745 w 4011346"/>
                <a:gd name="connsiteY301" fmla="*/ 226932 h 1795429"/>
                <a:gd name="connsiteX302" fmla="*/ 2316036 w 4011346"/>
                <a:gd name="connsiteY302" fmla="*/ 233607 h 1795429"/>
                <a:gd name="connsiteX303" fmla="*/ 2272652 w 4011346"/>
                <a:gd name="connsiteY303" fmla="*/ 220258 h 1795429"/>
                <a:gd name="connsiteX304" fmla="*/ 2245954 w 4011346"/>
                <a:gd name="connsiteY304" fmla="*/ 180211 h 1795429"/>
                <a:gd name="connsiteX305" fmla="*/ 2209244 w 4011346"/>
                <a:gd name="connsiteY305" fmla="*/ 176874 h 1795429"/>
                <a:gd name="connsiteX306" fmla="*/ 2159186 w 4011346"/>
                <a:gd name="connsiteY306" fmla="*/ 166862 h 1795429"/>
                <a:gd name="connsiteX307" fmla="*/ 2132488 w 4011346"/>
                <a:gd name="connsiteY307" fmla="*/ 183548 h 1795429"/>
                <a:gd name="connsiteX308" fmla="*/ 2115802 w 4011346"/>
                <a:gd name="connsiteY308" fmla="*/ 196897 h 1795429"/>
                <a:gd name="connsiteX309" fmla="*/ 2115802 w 4011346"/>
                <a:gd name="connsiteY309" fmla="*/ 166862 h 1795429"/>
                <a:gd name="connsiteX310" fmla="*/ 2082430 w 4011346"/>
                <a:gd name="connsiteY310" fmla="*/ 163525 h 1795429"/>
                <a:gd name="connsiteX311" fmla="*/ 2045720 w 4011346"/>
                <a:gd name="connsiteY311" fmla="*/ 136827 h 1795429"/>
                <a:gd name="connsiteX312" fmla="*/ 2025697 w 4011346"/>
                <a:gd name="connsiteY312" fmla="*/ 166862 h 1795429"/>
                <a:gd name="connsiteX313" fmla="*/ 2055732 w 4011346"/>
                <a:gd name="connsiteY313" fmla="*/ 163525 h 1795429"/>
                <a:gd name="connsiteX314" fmla="*/ 2045720 w 4011346"/>
                <a:gd name="connsiteY314" fmla="*/ 190223 h 1795429"/>
                <a:gd name="connsiteX315" fmla="*/ 1988987 w 4011346"/>
                <a:gd name="connsiteY315" fmla="*/ 210246 h 1795429"/>
                <a:gd name="connsiteX316" fmla="*/ 1935592 w 4011346"/>
                <a:gd name="connsiteY316" fmla="*/ 220258 h 1795429"/>
                <a:gd name="connsiteX317" fmla="*/ 1995662 w 4011346"/>
                <a:gd name="connsiteY317" fmla="*/ 163525 h 1795429"/>
                <a:gd name="connsiteX318" fmla="*/ 2055732 w 4011346"/>
                <a:gd name="connsiteY318" fmla="*/ 93443 h 1795429"/>
                <a:gd name="connsiteX319" fmla="*/ 2055732 w 4011346"/>
                <a:gd name="connsiteY319" fmla="*/ 93443 h 1795429"/>
                <a:gd name="connsiteX320" fmla="*/ 1528449 w 4011346"/>
                <a:gd name="connsiteY320" fmla="*/ 0 h 1795429"/>
                <a:gd name="connsiteX321" fmla="*/ 1465043 w 4011346"/>
                <a:gd name="connsiteY321" fmla="*/ 83431 h 1795429"/>
                <a:gd name="connsiteX322" fmla="*/ 1448357 w 4011346"/>
                <a:gd name="connsiteY322" fmla="*/ 110129 h 1795429"/>
                <a:gd name="connsiteX323" fmla="*/ 1481729 w 4011346"/>
                <a:gd name="connsiteY323" fmla="*/ 143502 h 1795429"/>
                <a:gd name="connsiteX324" fmla="*/ 1481729 w 4011346"/>
                <a:gd name="connsiteY324" fmla="*/ 173537 h 1795429"/>
                <a:gd name="connsiteX325" fmla="*/ 1458368 w 4011346"/>
                <a:gd name="connsiteY325" fmla="*/ 176874 h 1795429"/>
                <a:gd name="connsiteX326" fmla="*/ 1458368 w 4011346"/>
                <a:gd name="connsiteY326" fmla="*/ 156850 h 1795429"/>
                <a:gd name="connsiteX327" fmla="*/ 1418322 w 4011346"/>
                <a:gd name="connsiteY327" fmla="*/ 166862 h 1795429"/>
                <a:gd name="connsiteX328" fmla="*/ 1368263 w 4011346"/>
                <a:gd name="connsiteY328" fmla="*/ 173537 h 1795429"/>
                <a:gd name="connsiteX329" fmla="*/ 1321542 w 4011346"/>
                <a:gd name="connsiteY329" fmla="*/ 180211 h 1795429"/>
                <a:gd name="connsiteX330" fmla="*/ 1318205 w 4011346"/>
                <a:gd name="connsiteY330" fmla="*/ 266979 h 1795429"/>
                <a:gd name="connsiteX331" fmla="*/ 1358252 w 4011346"/>
                <a:gd name="connsiteY331" fmla="*/ 290340 h 1795429"/>
                <a:gd name="connsiteX332" fmla="*/ 1374938 w 4011346"/>
                <a:gd name="connsiteY332" fmla="*/ 320375 h 1795429"/>
                <a:gd name="connsiteX333" fmla="*/ 1384949 w 4011346"/>
                <a:gd name="connsiteY333" fmla="*/ 343735 h 1795429"/>
                <a:gd name="connsiteX334" fmla="*/ 1394961 w 4011346"/>
                <a:gd name="connsiteY334" fmla="*/ 393794 h 1795429"/>
                <a:gd name="connsiteX335" fmla="*/ 1384949 w 4011346"/>
                <a:gd name="connsiteY335" fmla="*/ 423829 h 1795429"/>
                <a:gd name="connsiteX336" fmla="*/ 1358252 w 4011346"/>
                <a:gd name="connsiteY336" fmla="*/ 390456 h 1795429"/>
                <a:gd name="connsiteX337" fmla="*/ 1361589 w 4011346"/>
                <a:gd name="connsiteY337" fmla="*/ 360421 h 1795429"/>
                <a:gd name="connsiteX338" fmla="*/ 1351577 w 4011346"/>
                <a:gd name="connsiteY338" fmla="*/ 320375 h 1795429"/>
                <a:gd name="connsiteX339" fmla="*/ 1328217 w 4011346"/>
                <a:gd name="connsiteY339" fmla="*/ 327049 h 1795429"/>
                <a:gd name="connsiteX340" fmla="*/ 1281495 w 4011346"/>
                <a:gd name="connsiteY340" fmla="*/ 290340 h 1795429"/>
                <a:gd name="connsiteX341" fmla="*/ 1241449 w 4011346"/>
                <a:gd name="connsiteY341" fmla="*/ 287002 h 1795429"/>
                <a:gd name="connsiteX342" fmla="*/ 1241449 w 4011346"/>
                <a:gd name="connsiteY342" fmla="*/ 333723 h 1795429"/>
                <a:gd name="connsiteX343" fmla="*/ 1201402 w 4011346"/>
                <a:gd name="connsiteY343" fmla="*/ 313700 h 1795429"/>
                <a:gd name="connsiteX344" fmla="*/ 1228100 w 4011346"/>
                <a:gd name="connsiteY344" fmla="*/ 363758 h 1795429"/>
                <a:gd name="connsiteX345" fmla="*/ 1258135 w 4011346"/>
                <a:gd name="connsiteY345" fmla="*/ 373770 h 1795429"/>
                <a:gd name="connsiteX346" fmla="*/ 1258135 w 4011346"/>
                <a:gd name="connsiteY346" fmla="*/ 393794 h 1795429"/>
                <a:gd name="connsiteX347" fmla="*/ 1198065 w 4011346"/>
                <a:gd name="connsiteY347" fmla="*/ 370433 h 1795429"/>
                <a:gd name="connsiteX348" fmla="*/ 1181379 w 4011346"/>
                <a:gd name="connsiteY348" fmla="*/ 370433 h 1795429"/>
                <a:gd name="connsiteX349" fmla="*/ 1178041 w 4011346"/>
                <a:gd name="connsiteY349" fmla="*/ 327049 h 1795429"/>
                <a:gd name="connsiteX350" fmla="*/ 1171367 w 4011346"/>
                <a:gd name="connsiteY350" fmla="*/ 240281 h 1795429"/>
                <a:gd name="connsiteX351" fmla="*/ 1161355 w 4011346"/>
                <a:gd name="connsiteY351" fmla="*/ 310363 h 1795429"/>
                <a:gd name="connsiteX352" fmla="*/ 1137995 w 4011346"/>
                <a:gd name="connsiteY352" fmla="*/ 340398 h 1795429"/>
                <a:gd name="connsiteX353" fmla="*/ 1158018 w 4011346"/>
                <a:gd name="connsiteY353" fmla="*/ 387119 h 1795429"/>
                <a:gd name="connsiteX354" fmla="*/ 1158018 w 4011346"/>
                <a:gd name="connsiteY354" fmla="*/ 420491 h 1795429"/>
                <a:gd name="connsiteX355" fmla="*/ 1141332 w 4011346"/>
                <a:gd name="connsiteY355" fmla="*/ 470550 h 1795429"/>
                <a:gd name="connsiteX356" fmla="*/ 1154681 w 4011346"/>
                <a:gd name="connsiteY356" fmla="*/ 503922 h 1795429"/>
                <a:gd name="connsiteX357" fmla="*/ 1184716 w 4011346"/>
                <a:gd name="connsiteY357" fmla="*/ 510596 h 1795429"/>
                <a:gd name="connsiteX358" fmla="*/ 1221425 w 4011346"/>
                <a:gd name="connsiteY358" fmla="*/ 517271 h 1795429"/>
                <a:gd name="connsiteX359" fmla="*/ 1241449 w 4011346"/>
                <a:gd name="connsiteY359" fmla="*/ 540631 h 1795429"/>
                <a:gd name="connsiteX360" fmla="*/ 1258135 w 4011346"/>
                <a:gd name="connsiteY360" fmla="*/ 584015 h 1795429"/>
                <a:gd name="connsiteX361" fmla="*/ 1258135 w 4011346"/>
                <a:gd name="connsiteY361" fmla="*/ 584015 h 1795429"/>
                <a:gd name="connsiteX362" fmla="*/ 1254798 w 4011346"/>
                <a:gd name="connsiteY362" fmla="*/ 617388 h 1795429"/>
                <a:gd name="connsiteX363" fmla="*/ 1274821 w 4011346"/>
                <a:gd name="connsiteY363" fmla="*/ 637411 h 1795429"/>
                <a:gd name="connsiteX364" fmla="*/ 1244786 w 4011346"/>
                <a:gd name="connsiteY364" fmla="*/ 644086 h 1795429"/>
                <a:gd name="connsiteX365" fmla="*/ 1224763 w 4011346"/>
                <a:gd name="connsiteY365" fmla="*/ 604039 h 1795429"/>
                <a:gd name="connsiteX366" fmla="*/ 1224763 w 4011346"/>
                <a:gd name="connsiteY366" fmla="*/ 563992 h 1795429"/>
                <a:gd name="connsiteX367" fmla="*/ 1194727 w 4011346"/>
                <a:gd name="connsiteY367" fmla="*/ 527283 h 1795429"/>
                <a:gd name="connsiteX368" fmla="*/ 1164692 w 4011346"/>
                <a:gd name="connsiteY368" fmla="*/ 570667 h 1795429"/>
                <a:gd name="connsiteX369" fmla="*/ 1178041 w 4011346"/>
                <a:gd name="connsiteY369" fmla="*/ 614050 h 1795429"/>
                <a:gd name="connsiteX370" fmla="*/ 1137995 w 4011346"/>
                <a:gd name="connsiteY370" fmla="*/ 670783 h 1795429"/>
                <a:gd name="connsiteX371" fmla="*/ 1097948 w 4011346"/>
                <a:gd name="connsiteY371" fmla="*/ 727516 h 1795429"/>
                <a:gd name="connsiteX372" fmla="*/ 1007843 w 4011346"/>
                <a:gd name="connsiteY372" fmla="*/ 690807 h 1795429"/>
                <a:gd name="connsiteX373" fmla="*/ 1074587 w 4011346"/>
                <a:gd name="connsiteY373" fmla="*/ 687469 h 1795429"/>
                <a:gd name="connsiteX374" fmla="*/ 1107960 w 4011346"/>
                <a:gd name="connsiteY374" fmla="*/ 624062 h 1795429"/>
                <a:gd name="connsiteX375" fmla="*/ 1121309 w 4011346"/>
                <a:gd name="connsiteY375" fmla="*/ 580678 h 1795429"/>
                <a:gd name="connsiteX376" fmla="*/ 1127983 w 4011346"/>
                <a:gd name="connsiteY376" fmla="*/ 547306 h 1795429"/>
                <a:gd name="connsiteX377" fmla="*/ 1117971 w 4011346"/>
                <a:gd name="connsiteY377" fmla="*/ 530620 h 1795429"/>
                <a:gd name="connsiteX378" fmla="*/ 1114634 w 4011346"/>
                <a:gd name="connsiteY378" fmla="*/ 480561 h 1795429"/>
                <a:gd name="connsiteX379" fmla="*/ 1104622 w 4011346"/>
                <a:gd name="connsiteY379" fmla="*/ 400468 h 1795429"/>
                <a:gd name="connsiteX380" fmla="*/ 1101285 w 4011346"/>
                <a:gd name="connsiteY380" fmla="*/ 340398 h 1795429"/>
                <a:gd name="connsiteX381" fmla="*/ 1124646 w 4011346"/>
                <a:gd name="connsiteY381" fmla="*/ 246956 h 1795429"/>
                <a:gd name="connsiteX382" fmla="*/ 1031203 w 4011346"/>
                <a:gd name="connsiteY382" fmla="*/ 236944 h 1795429"/>
                <a:gd name="connsiteX383" fmla="*/ 1014517 w 4011346"/>
                <a:gd name="connsiteY383" fmla="*/ 293677 h 1795429"/>
                <a:gd name="connsiteX384" fmla="*/ 1024529 w 4011346"/>
                <a:gd name="connsiteY384" fmla="*/ 340398 h 1795429"/>
                <a:gd name="connsiteX385" fmla="*/ 981145 w 4011346"/>
                <a:gd name="connsiteY385" fmla="*/ 393794 h 1795429"/>
                <a:gd name="connsiteX386" fmla="*/ 991157 w 4011346"/>
                <a:gd name="connsiteY386" fmla="*/ 430503 h 1795429"/>
                <a:gd name="connsiteX387" fmla="*/ 981145 w 4011346"/>
                <a:gd name="connsiteY387" fmla="*/ 477224 h 1795429"/>
                <a:gd name="connsiteX388" fmla="*/ 1001168 w 4011346"/>
                <a:gd name="connsiteY388" fmla="*/ 500585 h 1795429"/>
                <a:gd name="connsiteX389" fmla="*/ 1017854 w 4011346"/>
                <a:gd name="connsiteY389" fmla="*/ 547306 h 1795429"/>
                <a:gd name="connsiteX390" fmla="*/ 1047890 w 4011346"/>
                <a:gd name="connsiteY390" fmla="*/ 533957 h 1795429"/>
                <a:gd name="connsiteX391" fmla="*/ 1014517 w 4011346"/>
                <a:gd name="connsiteY391" fmla="*/ 587353 h 1795429"/>
                <a:gd name="connsiteX392" fmla="*/ 957784 w 4011346"/>
                <a:gd name="connsiteY392" fmla="*/ 533957 h 1795429"/>
                <a:gd name="connsiteX393" fmla="*/ 884365 w 4011346"/>
                <a:gd name="connsiteY393" fmla="*/ 497248 h 1795429"/>
                <a:gd name="connsiteX394" fmla="*/ 824295 w 4011346"/>
                <a:gd name="connsiteY394" fmla="*/ 473887 h 1795429"/>
                <a:gd name="connsiteX395" fmla="*/ 810946 w 4011346"/>
                <a:gd name="connsiteY395" fmla="*/ 510596 h 1795429"/>
                <a:gd name="connsiteX396" fmla="*/ 827633 w 4011346"/>
                <a:gd name="connsiteY396" fmla="*/ 547306 h 1795429"/>
                <a:gd name="connsiteX397" fmla="*/ 814284 w 4011346"/>
                <a:gd name="connsiteY397" fmla="*/ 570667 h 1795429"/>
                <a:gd name="connsiteX398" fmla="*/ 800935 w 4011346"/>
                <a:gd name="connsiteY398" fmla="*/ 587353 h 1795429"/>
                <a:gd name="connsiteX399" fmla="*/ 770900 w 4011346"/>
                <a:gd name="connsiteY399" fmla="*/ 530620 h 1795429"/>
                <a:gd name="connsiteX400" fmla="*/ 744202 w 4011346"/>
                <a:gd name="connsiteY400" fmla="*/ 567329 h 1795429"/>
                <a:gd name="connsiteX401" fmla="*/ 707492 w 4011346"/>
                <a:gd name="connsiteY401" fmla="*/ 560655 h 1795429"/>
                <a:gd name="connsiteX402" fmla="*/ 654097 w 4011346"/>
                <a:gd name="connsiteY402" fmla="*/ 597364 h 1795429"/>
                <a:gd name="connsiteX403" fmla="*/ 644085 w 4011346"/>
                <a:gd name="connsiteY403" fmla="*/ 574004 h 1795429"/>
                <a:gd name="connsiteX404" fmla="*/ 654097 w 4011346"/>
                <a:gd name="connsiteY404" fmla="*/ 537294 h 1795429"/>
                <a:gd name="connsiteX405" fmla="*/ 614050 w 4011346"/>
                <a:gd name="connsiteY405" fmla="*/ 574004 h 1795429"/>
                <a:gd name="connsiteX406" fmla="*/ 594027 w 4011346"/>
                <a:gd name="connsiteY406" fmla="*/ 574004 h 1795429"/>
                <a:gd name="connsiteX407" fmla="*/ 533957 w 4011346"/>
                <a:gd name="connsiteY407" fmla="*/ 607376 h 1795429"/>
                <a:gd name="connsiteX408" fmla="*/ 510596 w 4011346"/>
                <a:gd name="connsiteY408" fmla="*/ 630737 h 1795429"/>
                <a:gd name="connsiteX409" fmla="*/ 500584 w 4011346"/>
                <a:gd name="connsiteY409" fmla="*/ 677458 h 1795429"/>
                <a:gd name="connsiteX410" fmla="*/ 450526 w 4011346"/>
                <a:gd name="connsiteY410" fmla="*/ 664109 h 1795429"/>
                <a:gd name="connsiteX411" fmla="*/ 433840 w 4011346"/>
                <a:gd name="connsiteY411" fmla="*/ 627399 h 1795429"/>
                <a:gd name="connsiteX412" fmla="*/ 467212 w 4011346"/>
                <a:gd name="connsiteY412" fmla="*/ 597364 h 1795429"/>
                <a:gd name="connsiteX413" fmla="*/ 453863 w 4011346"/>
                <a:gd name="connsiteY413" fmla="*/ 574004 h 1795429"/>
                <a:gd name="connsiteX414" fmla="*/ 390456 w 4011346"/>
                <a:gd name="connsiteY414" fmla="*/ 543969 h 1795429"/>
                <a:gd name="connsiteX415" fmla="*/ 417154 w 4011346"/>
                <a:gd name="connsiteY415" fmla="*/ 594027 h 1795429"/>
                <a:gd name="connsiteX416" fmla="*/ 407142 w 4011346"/>
                <a:gd name="connsiteY416" fmla="*/ 637411 h 1795429"/>
                <a:gd name="connsiteX417" fmla="*/ 413817 w 4011346"/>
                <a:gd name="connsiteY417" fmla="*/ 674121 h 1795429"/>
                <a:gd name="connsiteX418" fmla="*/ 427165 w 4011346"/>
                <a:gd name="connsiteY418" fmla="*/ 697481 h 1795429"/>
                <a:gd name="connsiteX419" fmla="*/ 413817 w 4011346"/>
                <a:gd name="connsiteY419" fmla="*/ 727516 h 1795429"/>
                <a:gd name="connsiteX420" fmla="*/ 390456 w 4011346"/>
                <a:gd name="connsiteY420" fmla="*/ 704156 h 1795429"/>
                <a:gd name="connsiteX421" fmla="*/ 360421 w 4011346"/>
                <a:gd name="connsiteY421" fmla="*/ 700818 h 1795429"/>
                <a:gd name="connsiteX422" fmla="*/ 333723 w 4011346"/>
                <a:gd name="connsiteY422" fmla="*/ 740865 h 1795429"/>
                <a:gd name="connsiteX423" fmla="*/ 307025 w 4011346"/>
                <a:gd name="connsiteY423" fmla="*/ 760888 h 1795429"/>
                <a:gd name="connsiteX424" fmla="*/ 320374 w 4011346"/>
                <a:gd name="connsiteY424" fmla="*/ 787586 h 1795429"/>
                <a:gd name="connsiteX425" fmla="*/ 303688 w 4011346"/>
                <a:gd name="connsiteY425" fmla="*/ 810947 h 1795429"/>
                <a:gd name="connsiteX426" fmla="*/ 233606 w 4011346"/>
                <a:gd name="connsiteY426" fmla="*/ 774237 h 1795429"/>
                <a:gd name="connsiteX427" fmla="*/ 243618 w 4011346"/>
                <a:gd name="connsiteY427" fmla="*/ 824296 h 1795429"/>
                <a:gd name="connsiteX428" fmla="*/ 263641 w 4011346"/>
                <a:gd name="connsiteY428" fmla="*/ 844319 h 1795429"/>
                <a:gd name="connsiteX429" fmla="*/ 250292 w 4011346"/>
                <a:gd name="connsiteY429" fmla="*/ 857668 h 1795429"/>
                <a:gd name="connsiteX430" fmla="*/ 193560 w 4011346"/>
                <a:gd name="connsiteY430" fmla="*/ 820958 h 1795429"/>
                <a:gd name="connsiteX431" fmla="*/ 170199 w 4011346"/>
                <a:gd name="connsiteY431" fmla="*/ 780912 h 1795429"/>
                <a:gd name="connsiteX432" fmla="*/ 170199 w 4011346"/>
                <a:gd name="connsiteY432" fmla="*/ 734191 h 1795429"/>
                <a:gd name="connsiteX433" fmla="*/ 133490 w 4011346"/>
                <a:gd name="connsiteY433" fmla="*/ 657434 h 1795429"/>
                <a:gd name="connsiteX434" fmla="*/ 196897 w 4011346"/>
                <a:gd name="connsiteY434" fmla="*/ 687469 h 1795429"/>
                <a:gd name="connsiteX435" fmla="*/ 256967 w 4011346"/>
                <a:gd name="connsiteY435" fmla="*/ 717504 h 1795429"/>
                <a:gd name="connsiteX436" fmla="*/ 293676 w 4011346"/>
                <a:gd name="connsiteY436" fmla="*/ 720842 h 1795429"/>
                <a:gd name="connsiteX437" fmla="*/ 327049 w 4011346"/>
                <a:gd name="connsiteY437" fmla="*/ 690807 h 1795429"/>
                <a:gd name="connsiteX438" fmla="*/ 343735 w 4011346"/>
                <a:gd name="connsiteY438" fmla="*/ 654097 h 1795429"/>
                <a:gd name="connsiteX439" fmla="*/ 333723 w 4011346"/>
                <a:gd name="connsiteY439" fmla="*/ 604039 h 1795429"/>
                <a:gd name="connsiteX440" fmla="*/ 290339 w 4011346"/>
                <a:gd name="connsiteY440" fmla="*/ 584015 h 1795429"/>
                <a:gd name="connsiteX441" fmla="*/ 236944 w 4011346"/>
                <a:gd name="connsiteY441" fmla="*/ 537294 h 1795429"/>
                <a:gd name="connsiteX442" fmla="*/ 133490 w 4011346"/>
                <a:gd name="connsiteY442" fmla="*/ 480561 h 1795429"/>
                <a:gd name="connsiteX0" fmla="*/ 133490 w 4011346"/>
                <a:gd name="connsiteY0" fmla="*/ 480561 h 1795429"/>
                <a:gd name="connsiteX1" fmla="*/ 46722 w 4011346"/>
                <a:gd name="connsiteY1" fmla="*/ 510596 h 1795429"/>
                <a:gd name="connsiteX2" fmla="*/ 33373 w 4011346"/>
                <a:gd name="connsiteY2" fmla="*/ 540631 h 1795429"/>
                <a:gd name="connsiteX3" fmla="*/ 43384 w 4011346"/>
                <a:gd name="connsiteY3" fmla="*/ 570667 h 1795429"/>
                <a:gd name="connsiteX4" fmla="*/ 60071 w 4011346"/>
                <a:gd name="connsiteY4" fmla="*/ 597364 h 1795429"/>
                <a:gd name="connsiteX5" fmla="*/ 73419 w 4011346"/>
                <a:gd name="connsiteY5" fmla="*/ 627399 h 1795429"/>
                <a:gd name="connsiteX6" fmla="*/ 56733 w 4011346"/>
                <a:gd name="connsiteY6" fmla="*/ 650760 h 1795429"/>
                <a:gd name="connsiteX7" fmla="*/ 76757 w 4011346"/>
                <a:gd name="connsiteY7" fmla="*/ 730853 h 1795429"/>
                <a:gd name="connsiteX8" fmla="*/ 66745 w 4011346"/>
                <a:gd name="connsiteY8" fmla="*/ 747540 h 1795429"/>
                <a:gd name="connsiteX9" fmla="*/ 70082 w 4011346"/>
                <a:gd name="connsiteY9" fmla="*/ 774237 h 1795429"/>
                <a:gd name="connsiteX10" fmla="*/ 70082 w 4011346"/>
                <a:gd name="connsiteY10" fmla="*/ 814284 h 1795429"/>
                <a:gd name="connsiteX11" fmla="*/ 80094 w 4011346"/>
                <a:gd name="connsiteY11" fmla="*/ 834307 h 1795429"/>
                <a:gd name="connsiteX12" fmla="*/ 76757 w 4011346"/>
                <a:gd name="connsiteY12" fmla="*/ 857668 h 1795429"/>
                <a:gd name="connsiteX13" fmla="*/ 106792 w 4011346"/>
                <a:gd name="connsiteY13" fmla="*/ 891040 h 1795429"/>
                <a:gd name="connsiteX14" fmla="*/ 106792 w 4011346"/>
                <a:gd name="connsiteY14" fmla="*/ 921075 h 1795429"/>
                <a:gd name="connsiteX15" fmla="*/ 13349 w 4011346"/>
                <a:gd name="connsiteY15" fmla="*/ 1011180 h 1795429"/>
                <a:gd name="connsiteX16" fmla="*/ 33373 w 4011346"/>
                <a:gd name="connsiteY16" fmla="*/ 1044553 h 1795429"/>
                <a:gd name="connsiteX17" fmla="*/ 33373 w 4011346"/>
                <a:gd name="connsiteY17" fmla="*/ 1044553 h 1795429"/>
                <a:gd name="connsiteX18" fmla="*/ 16687 w 4011346"/>
                <a:gd name="connsiteY18" fmla="*/ 1074588 h 1795429"/>
                <a:gd name="connsiteX19" fmla="*/ 3338 w 4011346"/>
                <a:gd name="connsiteY19" fmla="*/ 1104623 h 1795429"/>
                <a:gd name="connsiteX20" fmla="*/ 0 w 4011346"/>
                <a:gd name="connsiteY20" fmla="*/ 1164693 h 1795429"/>
                <a:gd name="connsiteX21" fmla="*/ 16687 w 4011346"/>
                <a:gd name="connsiteY21" fmla="*/ 1208077 h 1795429"/>
                <a:gd name="connsiteX22" fmla="*/ 20024 w 4011346"/>
                <a:gd name="connsiteY22" fmla="*/ 1241449 h 1795429"/>
                <a:gd name="connsiteX23" fmla="*/ 56733 w 4011346"/>
                <a:gd name="connsiteY23" fmla="*/ 1251461 h 1795429"/>
                <a:gd name="connsiteX24" fmla="*/ 116803 w 4011346"/>
                <a:gd name="connsiteY24" fmla="*/ 1338229 h 1795429"/>
                <a:gd name="connsiteX25" fmla="*/ 96780 w 4011346"/>
                <a:gd name="connsiteY25" fmla="*/ 1361589 h 1795429"/>
                <a:gd name="connsiteX26" fmla="*/ 93443 w 4011346"/>
                <a:gd name="connsiteY26" fmla="*/ 1391624 h 1795429"/>
                <a:gd name="connsiteX27" fmla="*/ 120141 w 4011346"/>
                <a:gd name="connsiteY27" fmla="*/ 1394961 h 1795429"/>
                <a:gd name="connsiteX28" fmla="*/ 160187 w 4011346"/>
                <a:gd name="connsiteY28" fmla="*/ 1408310 h 1795429"/>
                <a:gd name="connsiteX29" fmla="*/ 186885 w 4011346"/>
                <a:gd name="connsiteY29" fmla="*/ 1421659 h 1795429"/>
                <a:gd name="connsiteX30" fmla="*/ 213583 w 4011346"/>
                <a:gd name="connsiteY30" fmla="*/ 1451694 h 1795429"/>
                <a:gd name="connsiteX31" fmla="*/ 243618 w 4011346"/>
                <a:gd name="connsiteY31" fmla="*/ 1455031 h 1795429"/>
                <a:gd name="connsiteX32" fmla="*/ 287002 w 4011346"/>
                <a:gd name="connsiteY32" fmla="*/ 1485067 h 1795429"/>
                <a:gd name="connsiteX33" fmla="*/ 310363 w 4011346"/>
                <a:gd name="connsiteY33" fmla="*/ 1495078 h 1795429"/>
                <a:gd name="connsiteX34" fmla="*/ 310363 w 4011346"/>
                <a:gd name="connsiteY34" fmla="*/ 1531788 h 1795429"/>
                <a:gd name="connsiteX35" fmla="*/ 270316 w 4011346"/>
                <a:gd name="connsiteY35" fmla="*/ 1571834 h 1795429"/>
                <a:gd name="connsiteX36" fmla="*/ 280327 w 4011346"/>
                <a:gd name="connsiteY36" fmla="*/ 1595195 h 1795429"/>
                <a:gd name="connsiteX37" fmla="*/ 273653 w 4011346"/>
                <a:gd name="connsiteY37" fmla="*/ 1615218 h 1795429"/>
                <a:gd name="connsiteX38" fmla="*/ 266979 w 4011346"/>
                <a:gd name="connsiteY38" fmla="*/ 1631904 h 1795429"/>
                <a:gd name="connsiteX39" fmla="*/ 240281 w 4011346"/>
                <a:gd name="connsiteY39" fmla="*/ 1671951 h 1795429"/>
                <a:gd name="connsiteX40" fmla="*/ 307025 w 4011346"/>
                <a:gd name="connsiteY40" fmla="*/ 1708661 h 1795429"/>
                <a:gd name="connsiteX41" fmla="*/ 337060 w 4011346"/>
                <a:gd name="connsiteY41" fmla="*/ 1715335 h 1795429"/>
                <a:gd name="connsiteX42" fmla="*/ 360421 w 4011346"/>
                <a:gd name="connsiteY42" fmla="*/ 1722010 h 1795429"/>
                <a:gd name="connsiteX43" fmla="*/ 380444 w 4011346"/>
                <a:gd name="connsiteY43" fmla="*/ 1728684 h 1795429"/>
                <a:gd name="connsiteX44" fmla="*/ 407142 w 4011346"/>
                <a:gd name="connsiteY44" fmla="*/ 1748707 h 1795429"/>
                <a:gd name="connsiteX45" fmla="*/ 437177 w 4011346"/>
                <a:gd name="connsiteY45" fmla="*/ 1745370 h 1795429"/>
                <a:gd name="connsiteX46" fmla="*/ 507259 w 4011346"/>
                <a:gd name="connsiteY46" fmla="*/ 1795429 h 1795429"/>
                <a:gd name="connsiteX47" fmla="*/ 517271 w 4011346"/>
                <a:gd name="connsiteY47" fmla="*/ 1782080 h 1795429"/>
                <a:gd name="connsiteX48" fmla="*/ 507259 w 4011346"/>
                <a:gd name="connsiteY48" fmla="*/ 1742033 h 1795429"/>
                <a:gd name="connsiteX49" fmla="*/ 500584 w 4011346"/>
                <a:gd name="connsiteY49" fmla="*/ 1708661 h 1795429"/>
                <a:gd name="connsiteX50" fmla="*/ 483898 w 4011346"/>
                <a:gd name="connsiteY50" fmla="*/ 1665277 h 1795429"/>
                <a:gd name="connsiteX51" fmla="*/ 513933 w 4011346"/>
                <a:gd name="connsiteY51" fmla="*/ 1645253 h 1795429"/>
                <a:gd name="connsiteX52" fmla="*/ 547306 w 4011346"/>
                <a:gd name="connsiteY52" fmla="*/ 1621893 h 1795429"/>
                <a:gd name="connsiteX53" fmla="*/ 527282 w 4011346"/>
                <a:gd name="connsiteY53" fmla="*/ 1605207 h 1795429"/>
                <a:gd name="connsiteX54" fmla="*/ 517271 w 4011346"/>
                <a:gd name="connsiteY54" fmla="*/ 1571834 h 1795429"/>
                <a:gd name="connsiteX55" fmla="*/ 480561 w 4011346"/>
                <a:gd name="connsiteY55" fmla="*/ 1555148 h 1795429"/>
                <a:gd name="connsiteX56" fmla="*/ 470549 w 4011346"/>
                <a:gd name="connsiteY56" fmla="*/ 1535125 h 1795429"/>
                <a:gd name="connsiteX57" fmla="*/ 480561 w 4011346"/>
                <a:gd name="connsiteY57" fmla="*/ 1505090 h 1795429"/>
                <a:gd name="connsiteX58" fmla="*/ 490573 w 4011346"/>
                <a:gd name="connsiteY58" fmla="*/ 1465043 h 1795429"/>
                <a:gd name="connsiteX59" fmla="*/ 513933 w 4011346"/>
                <a:gd name="connsiteY59" fmla="*/ 1485067 h 1795429"/>
                <a:gd name="connsiteX60" fmla="*/ 520608 w 4011346"/>
                <a:gd name="connsiteY60" fmla="*/ 1468380 h 1795429"/>
                <a:gd name="connsiteX61" fmla="*/ 543968 w 4011346"/>
                <a:gd name="connsiteY61" fmla="*/ 1431671 h 1795429"/>
                <a:gd name="connsiteX62" fmla="*/ 574003 w 4011346"/>
                <a:gd name="connsiteY62" fmla="*/ 1414985 h 1795429"/>
                <a:gd name="connsiteX63" fmla="*/ 590690 w 4011346"/>
                <a:gd name="connsiteY63" fmla="*/ 1428334 h 1795429"/>
                <a:gd name="connsiteX64" fmla="*/ 610713 w 4011346"/>
                <a:gd name="connsiteY64" fmla="*/ 1401636 h 1795429"/>
                <a:gd name="connsiteX65" fmla="*/ 630736 w 4011346"/>
                <a:gd name="connsiteY65" fmla="*/ 1428334 h 1795429"/>
                <a:gd name="connsiteX66" fmla="*/ 657434 w 4011346"/>
                <a:gd name="connsiteY66" fmla="*/ 1451694 h 1795429"/>
                <a:gd name="connsiteX67" fmla="*/ 674120 w 4011346"/>
                <a:gd name="connsiteY67" fmla="*/ 1458369 h 1795429"/>
                <a:gd name="connsiteX68" fmla="*/ 697481 w 4011346"/>
                <a:gd name="connsiteY68" fmla="*/ 1458369 h 1795429"/>
                <a:gd name="connsiteX69" fmla="*/ 717504 w 4011346"/>
                <a:gd name="connsiteY69" fmla="*/ 1445020 h 1795429"/>
                <a:gd name="connsiteX70" fmla="*/ 744202 w 4011346"/>
                <a:gd name="connsiteY70" fmla="*/ 1445020 h 1795429"/>
                <a:gd name="connsiteX71" fmla="*/ 760888 w 4011346"/>
                <a:gd name="connsiteY71" fmla="*/ 1441683 h 1795429"/>
                <a:gd name="connsiteX72" fmla="*/ 790923 w 4011346"/>
                <a:gd name="connsiteY72" fmla="*/ 1475055 h 1795429"/>
                <a:gd name="connsiteX73" fmla="*/ 797598 w 4011346"/>
                <a:gd name="connsiteY73" fmla="*/ 1448357 h 1795429"/>
                <a:gd name="connsiteX74" fmla="*/ 817621 w 4011346"/>
                <a:gd name="connsiteY74" fmla="*/ 1465043 h 1795429"/>
                <a:gd name="connsiteX75" fmla="*/ 837644 w 4011346"/>
                <a:gd name="connsiteY75" fmla="*/ 1441683 h 1795429"/>
                <a:gd name="connsiteX76" fmla="*/ 827633 w 4011346"/>
                <a:gd name="connsiteY76" fmla="*/ 1421659 h 1795429"/>
                <a:gd name="connsiteX77" fmla="*/ 810946 w 4011346"/>
                <a:gd name="connsiteY77" fmla="*/ 1408310 h 1795429"/>
                <a:gd name="connsiteX78" fmla="*/ 810946 w 4011346"/>
                <a:gd name="connsiteY78" fmla="*/ 1381613 h 1795429"/>
                <a:gd name="connsiteX79" fmla="*/ 810946 w 4011346"/>
                <a:gd name="connsiteY79" fmla="*/ 1368264 h 1795429"/>
                <a:gd name="connsiteX80" fmla="*/ 830970 w 4011346"/>
                <a:gd name="connsiteY80" fmla="*/ 1364926 h 1795429"/>
                <a:gd name="connsiteX81" fmla="*/ 840981 w 4011346"/>
                <a:gd name="connsiteY81" fmla="*/ 1361589 h 1795429"/>
                <a:gd name="connsiteX82" fmla="*/ 820958 w 4011346"/>
                <a:gd name="connsiteY82" fmla="*/ 1324880 h 1795429"/>
                <a:gd name="connsiteX83" fmla="*/ 854330 w 4011346"/>
                <a:gd name="connsiteY83" fmla="*/ 1318205 h 1795429"/>
                <a:gd name="connsiteX84" fmla="*/ 891040 w 4011346"/>
                <a:gd name="connsiteY84" fmla="*/ 1324880 h 1795429"/>
                <a:gd name="connsiteX85" fmla="*/ 964459 w 4011346"/>
                <a:gd name="connsiteY85" fmla="*/ 1281496 h 1795429"/>
                <a:gd name="connsiteX86" fmla="*/ 1001168 w 4011346"/>
                <a:gd name="connsiteY86" fmla="*/ 1281496 h 1795429"/>
                <a:gd name="connsiteX87" fmla="*/ 1027866 w 4011346"/>
                <a:gd name="connsiteY87" fmla="*/ 1258135 h 1795429"/>
                <a:gd name="connsiteX88" fmla="*/ 1047890 w 4011346"/>
                <a:gd name="connsiteY88" fmla="*/ 1268147 h 1795429"/>
                <a:gd name="connsiteX89" fmla="*/ 1067913 w 4011346"/>
                <a:gd name="connsiteY89" fmla="*/ 1278158 h 1795429"/>
                <a:gd name="connsiteX90" fmla="*/ 1087936 w 4011346"/>
                <a:gd name="connsiteY90" fmla="*/ 1304856 h 1795429"/>
                <a:gd name="connsiteX91" fmla="*/ 1074587 w 4011346"/>
                <a:gd name="connsiteY91" fmla="*/ 1318205 h 1795429"/>
                <a:gd name="connsiteX92" fmla="*/ 1104622 w 4011346"/>
                <a:gd name="connsiteY92" fmla="*/ 1318205 h 1795429"/>
                <a:gd name="connsiteX93" fmla="*/ 1107960 w 4011346"/>
                <a:gd name="connsiteY93" fmla="*/ 1334891 h 1795429"/>
                <a:gd name="connsiteX94" fmla="*/ 1121309 w 4011346"/>
                <a:gd name="connsiteY94" fmla="*/ 1318205 h 1795429"/>
                <a:gd name="connsiteX95" fmla="*/ 1134657 w 4011346"/>
                <a:gd name="connsiteY95" fmla="*/ 1331554 h 1795429"/>
                <a:gd name="connsiteX96" fmla="*/ 1134657 w 4011346"/>
                <a:gd name="connsiteY96" fmla="*/ 1351577 h 1795429"/>
                <a:gd name="connsiteX97" fmla="*/ 1148006 w 4011346"/>
                <a:gd name="connsiteY97" fmla="*/ 1348240 h 1795429"/>
                <a:gd name="connsiteX98" fmla="*/ 1208076 w 4011346"/>
                <a:gd name="connsiteY98" fmla="*/ 1301519 h 1795429"/>
                <a:gd name="connsiteX99" fmla="*/ 1211414 w 4011346"/>
                <a:gd name="connsiteY99" fmla="*/ 1321542 h 1795429"/>
                <a:gd name="connsiteX100" fmla="*/ 1244786 w 4011346"/>
                <a:gd name="connsiteY100" fmla="*/ 1341566 h 1795429"/>
                <a:gd name="connsiteX101" fmla="*/ 1264809 w 4011346"/>
                <a:gd name="connsiteY101" fmla="*/ 1371601 h 1795429"/>
                <a:gd name="connsiteX102" fmla="*/ 1298181 w 4011346"/>
                <a:gd name="connsiteY102" fmla="*/ 1478392 h 1795429"/>
                <a:gd name="connsiteX103" fmla="*/ 1308193 w 4011346"/>
                <a:gd name="connsiteY103" fmla="*/ 1435008 h 1795429"/>
                <a:gd name="connsiteX104" fmla="*/ 1344903 w 4011346"/>
                <a:gd name="connsiteY104" fmla="*/ 1455031 h 1795429"/>
                <a:gd name="connsiteX105" fmla="*/ 1388287 w 4011346"/>
                <a:gd name="connsiteY105" fmla="*/ 1455031 h 1795429"/>
                <a:gd name="connsiteX106" fmla="*/ 1394961 w 4011346"/>
                <a:gd name="connsiteY106" fmla="*/ 1478392 h 1795429"/>
                <a:gd name="connsiteX107" fmla="*/ 1435008 w 4011346"/>
                <a:gd name="connsiteY107" fmla="*/ 1501753 h 1795429"/>
                <a:gd name="connsiteX108" fmla="*/ 1465043 w 4011346"/>
                <a:gd name="connsiteY108" fmla="*/ 1501753 h 1795429"/>
                <a:gd name="connsiteX109" fmla="*/ 1491741 w 4011346"/>
                <a:gd name="connsiteY109" fmla="*/ 1515102 h 1795429"/>
                <a:gd name="connsiteX110" fmla="*/ 1535125 w 4011346"/>
                <a:gd name="connsiteY110" fmla="*/ 1471718 h 1795429"/>
                <a:gd name="connsiteX111" fmla="*/ 1571834 w 4011346"/>
                <a:gd name="connsiteY111" fmla="*/ 1451694 h 1795429"/>
                <a:gd name="connsiteX112" fmla="*/ 1608544 w 4011346"/>
                <a:gd name="connsiteY112" fmla="*/ 1455031 h 1795429"/>
                <a:gd name="connsiteX113" fmla="*/ 1655265 w 4011346"/>
                <a:gd name="connsiteY113" fmla="*/ 1468380 h 1795429"/>
                <a:gd name="connsiteX114" fmla="*/ 1681963 w 4011346"/>
                <a:gd name="connsiteY114" fmla="*/ 1485067 h 1795429"/>
                <a:gd name="connsiteX115" fmla="*/ 1735358 w 4011346"/>
                <a:gd name="connsiteY115" fmla="*/ 1478392 h 1795429"/>
                <a:gd name="connsiteX116" fmla="*/ 1745370 w 4011346"/>
                <a:gd name="connsiteY116" fmla="*/ 1458369 h 1795429"/>
                <a:gd name="connsiteX117" fmla="*/ 1738695 w 4011346"/>
                <a:gd name="connsiteY117" fmla="*/ 1438345 h 1795429"/>
                <a:gd name="connsiteX118" fmla="*/ 1765393 w 4011346"/>
                <a:gd name="connsiteY118" fmla="*/ 1411648 h 1795429"/>
                <a:gd name="connsiteX119" fmla="*/ 1778742 w 4011346"/>
                <a:gd name="connsiteY119" fmla="*/ 1408310 h 1795429"/>
                <a:gd name="connsiteX120" fmla="*/ 1812114 w 4011346"/>
                <a:gd name="connsiteY120" fmla="*/ 1424996 h 1795429"/>
                <a:gd name="connsiteX121" fmla="*/ 1852161 w 4011346"/>
                <a:gd name="connsiteY121" fmla="*/ 1438345 h 1795429"/>
                <a:gd name="connsiteX122" fmla="*/ 1858836 w 4011346"/>
                <a:gd name="connsiteY122" fmla="*/ 1465043 h 1795429"/>
                <a:gd name="connsiteX123" fmla="*/ 1872184 w 4011346"/>
                <a:gd name="connsiteY123" fmla="*/ 1471718 h 1795429"/>
                <a:gd name="connsiteX124" fmla="*/ 1902219 w 4011346"/>
                <a:gd name="connsiteY124" fmla="*/ 1475055 h 1795429"/>
                <a:gd name="connsiteX125" fmla="*/ 1932254 w 4011346"/>
                <a:gd name="connsiteY125" fmla="*/ 1458369 h 1795429"/>
                <a:gd name="connsiteX126" fmla="*/ 1962290 w 4011346"/>
                <a:gd name="connsiteY126" fmla="*/ 1471718 h 1795429"/>
                <a:gd name="connsiteX127" fmla="*/ 1985650 w 4011346"/>
                <a:gd name="connsiteY127" fmla="*/ 1485067 h 1795429"/>
                <a:gd name="connsiteX128" fmla="*/ 1995662 w 4011346"/>
                <a:gd name="connsiteY128" fmla="*/ 1495078 h 1795429"/>
                <a:gd name="connsiteX129" fmla="*/ 2032371 w 4011346"/>
                <a:gd name="connsiteY129" fmla="*/ 1515102 h 1795429"/>
                <a:gd name="connsiteX130" fmla="*/ 2069081 w 4011346"/>
                <a:gd name="connsiteY130" fmla="*/ 1511764 h 1795429"/>
                <a:gd name="connsiteX131" fmla="*/ 2142500 w 4011346"/>
                <a:gd name="connsiteY131" fmla="*/ 1468380 h 1795429"/>
                <a:gd name="connsiteX132" fmla="*/ 2195895 w 4011346"/>
                <a:gd name="connsiteY132" fmla="*/ 1481729 h 1795429"/>
                <a:gd name="connsiteX133" fmla="*/ 2225930 w 4011346"/>
                <a:gd name="connsiteY133" fmla="*/ 1491741 h 1795429"/>
                <a:gd name="connsiteX134" fmla="*/ 2259303 w 4011346"/>
                <a:gd name="connsiteY134" fmla="*/ 1478392 h 1795429"/>
                <a:gd name="connsiteX135" fmla="*/ 2262640 w 4011346"/>
                <a:gd name="connsiteY135" fmla="*/ 1451694 h 1795429"/>
                <a:gd name="connsiteX136" fmla="*/ 2282663 w 4011346"/>
                <a:gd name="connsiteY136" fmla="*/ 1421659 h 1795429"/>
                <a:gd name="connsiteX137" fmla="*/ 2299349 w 4011346"/>
                <a:gd name="connsiteY137" fmla="*/ 1368264 h 1795429"/>
                <a:gd name="connsiteX138" fmla="*/ 2282663 w 4011346"/>
                <a:gd name="connsiteY138" fmla="*/ 1371601 h 1795429"/>
                <a:gd name="connsiteX139" fmla="*/ 2312698 w 4011346"/>
                <a:gd name="connsiteY139" fmla="*/ 1344903 h 1795429"/>
                <a:gd name="connsiteX140" fmla="*/ 2339396 w 4011346"/>
                <a:gd name="connsiteY140" fmla="*/ 1341566 h 1795429"/>
                <a:gd name="connsiteX141" fmla="*/ 2396129 w 4011346"/>
                <a:gd name="connsiteY141" fmla="*/ 1351577 h 1795429"/>
                <a:gd name="connsiteX142" fmla="*/ 2436176 w 4011346"/>
                <a:gd name="connsiteY142" fmla="*/ 1378275 h 1795429"/>
                <a:gd name="connsiteX143" fmla="*/ 2462873 w 4011346"/>
                <a:gd name="connsiteY143" fmla="*/ 1408310 h 1795429"/>
                <a:gd name="connsiteX144" fmla="*/ 2469548 w 4011346"/>
                <a:gd name="connsiteY144" fmla="*/ 1445020 h 1795429"/>
                <a:gd name="connsiteX145" fmla="*/ 2476222 w 4011346"/>
                <a:gd name="connsiteY145" fmla="*/ 1485067 h 1795429"/>
                <a:gd name="connsiteX146" fmla="*/ 2486234 w 4011346"/>
                <a:gd name="connsiteY146" fmla="*/ 1505090 h 1795429"/>
                <a:gd name="connsiteX147" fmla="*/ 2529618 w 4011346"/>
                <a:gd name="connsiteY147" fmla="*/ 1518439 h 1795429"/>
                <a:gd name="connsiteX148" fmla="*/ 2549641 w 4011346"/>
                <a:gd name="connsiteY148" fmla="*/ 1538462 h 1795429"/>
                <a:gd name="connsiteX149" fmla="*/ 2562990 w 4011346"/>
                <a:gd name="connsiteY149" fmla="*/ 1571834 h 1795429"/>
                <a:gd name="connsiteX150" fmla="*/ 2586351 w 4011346"/>
                <a:gd name="connsiteY150" fmla="*/ 1565160 h 1795429"/>
                <a:gd name="connsiteX151" fmla="*/ 2606374 w 4011346"/>
                <a:gd name="connsiteY151" fmla="*/ 1555148 h 1795429"/>
                <a:gd name="connsiteX152" fmla="*/ 2639746 w 4011346"/>
                <a:gd name="connsiteY152" fmla="*/ 1538462 h 1795429"/>
                <a:gd name="connsiteX153" fmla="*/ 2643084 w 4011346"/>
                <a:gd name="connsiteY153" fmla="*/ 1555148 h 1795429"/>
                <a:gd name="connsiteX154" fmla="*/ 2626398 w 4011346"/>
                <a:gd name="connsiteY154" fmla="*/ 1585183 h 1795429"/>
                <a:gd name="connsiteX155" fmla="*/ 2616386 w 4011346"/>
                <a:gd name="connsiteY155" fmla="*/ 1621893 h 1795429"/>
                <a:gd name="connsiteX156" fmla="*/ 2603037 w 4011346"/>
                <a:gd name="connsiteY156" fmla="*/ 1675288 h 1795429"/>
                <a:gd name="connsiteX157" fmla="*/ 2579676 w 4011346"/>
                <a:gd name="connsiteY157" fmla="*/ 1648591 h 1795429"/>
                <a:gd name="connsiteX158" fmla="*/ 2552979 w 4011346"/>
                <a:gd name="connsiteY158" fmla="*/ 1671951 h 1795429"/>
                <a:gd name="connsiteX159" fmla="*/ 2559653 w 4011346"/>
                <a:gd name="connsiteY159" fmla="*/ 1698649 h 1795429"/>
                <a:gd name="connsiteX160" fmla="*/ 2559653 w 4011346"/>
                <a:gd name="connsiteY160" fmla="*/ 1735358 h 1795429"/>
                <a:gd name="connsiteX161" fmla="*/ 2549641 w 4011346"/>
                <a:gd name="connsiteY161" fmla="*/ 1755382 h 1795429"/>
                <a:gd name="connsiteX162" fmla="*/ 2589688 w 4011346"/>
                <a:gd name="connsiteY162" fmla="*/ 1735358 h 1795429"/>
                <a:gd name="connsiteX163" fmla="*/ 2626398 w 4011346"/>
                <a:gd name="connsiteY163" fmla="*/ 1745370 h 1795429"/>
                <a:gd name="connsiteX164" fmla="*/ 2653095 w 4011346"/>
                <a:gd name="connsiteY164" fmla="*/ 1722010 h 1795429"/>
                <a:gd name="connsiteX165" fmla="*/ 2683130 w 4011346"/>
                <a:gd name="connsiteY165" fmla="*/ 1668614 h 1795429"/>
                <a:gd name="connsiteX166" fmla="*/ 2753212 w 4011346"/>
                <a:gd name="connsiteY166" fmla="*/ 1581846 h 1795429"/>
                <a:gd name="connsiteX167" fmla="*/ 2783247 w 4011346"/>
                <a:gd name="connsiteY167" fmla="*/ 1511764 h 1795429"/>
                <a:gd name="connsiteX168" fmla="*/ 2803271 w 4011346"/>
                <a:gd name="connsiteY168" fmla="*/ 1408310 h 1795429"/>
                <a:gd name="connsiteX169" fmla="*/ 2793259 w 4011346"/>
                <a:gd name="connsiteY169" fmla="*/ 1358252 h 1795429"/>
                <a:gd name="connsiteX170" fmla="*/ 2769898 w 4011346"/>
                <a:gd name="connsiteY170" fmla="*/ 1324880 h 1795429"/>
                <a:gd name="connsiteX171" fmla="*/ 2726514 w 4011346"/>
                <a:gd name="connsiteY171" fmla="*/ 1324880 h 1795429"/>
                <a:gd name="connsiteX172" fmla="*/ 2699817 w 4011346"/>
                <a:gd name="connsiteY172" fmla="*/ 1324880 h 1795429"/>
                <a:gd name="connsiteX173" fmla="*/ 2683130 w 4011346"/>
                <a:gd name="connsiteY173" fmla="*/ 1304856 h 1795429"/>
                <a:gd name="connsiteX174" fmla="*/ 2669781 w 4011346"/>
                <a:gd name="connsiteY174" fmla="*/ 1284833 h 1795429"/>
                <a:gd name="connsiteX175" fmla="*/ 2763224 w 4011346"/>
                <a:gd name="connsiteY175" fmla="*/ 1168030 h 1795429"/>
                <a:gd name="connsiteX176" fmla="*/ 2846654 w 4011346"/>
                <a:gd name="connsiteY176" fmla="*/ 1101286 h 1795429"/>
                <a:gd name="connsiteX177" fmla="*/ 2890038 w 4011346"/>
                <a:gd name="connsiteY177" fmla="*/ 1077925 h 1795429"/>
                <a:gd name="connsiteX178" fmla="*/ 2933422 w 4011346"/>
                <a:gd name="connsiteY178" fmla="*/ 1097948 h 1795429"/>
                <a:gd name="connsiteX179" fmla="*/ 2950109 w 4011346"/>
                <a:gd name="connsiteY179" fmla="*/ 1081262 h 1795429"/>
                <a:gd name="connsiteX180" fmla="*/ 2993492 w 4011346"/>
                <a:gd name="connsiteY180" fmla="*/ 1097948 h 1795429"/>
                <a:gd name="connsiteX181" fmla="*/ 3006841 w 4011346"/>
                <a:gd name="connsiteY181" fmla="*/ 1064576 h 1795429"/>
                <a:gd name="connsiteX182" fmla="*/ 3053563 w 4011346"/>
                <a:gd name="connsiteY182" fmla="*/ 1074588 h 1795429"/>
                <a:gd name="connsiteX183" fmla="*/ 3070249 w 4011346"/>
                <a:gd name="connsiteY183" fmla="*/ 1091274 h 1795429"/>
                <a:gd name="connsiteX184" fmla="*/ 3060237 w 4011346"/>
                <a:gd name="connsiteY184" fmla="*/ 1111297 h 1795429"/>
                <a:gd name="connsiteX185" fmla="*/ 3123644 w 4011346"/>
                <a:gd name="connsiteY185" fmla="*/ 1094611 h 1795429"/>
                <a:gd name="connsiteX186" fmla="*/ 3140330 w 4011346"/>
                <a:gd name="connsiteY186" fmla="*/ 1081262 h 1795429"/>
                <a:gd name="connsiteX187" fmla="*/ 3123644 w 4011346"/>
                <a:gd name="connsiteY187" fmla="*/ 1067913 h 1795429"/>
                <a:gd name="connsiteX188" fmla="*/ 3143668 w 4011346"/>
                <a:gd name="connsiteY188" fmla="*/ 1027867 h 1795429"/>
                <a:gd name="connsiteX189" fmla="*/ 3190389 w 4011346"/>
                <a:gd name="connsiteY189" fmla="*/ 957785 h 1795429"/>
                <a:gd name="connsiteX190" fmla="*/ 3233773 w 4011346"/>
                <a:gd name="connsiteY190" fmla="*/ 954448 h 1795429"/>
                <a:gd name="connsiteX191" fmla="*/ 3273819 w 4011346"/>
                <a:gd name="connsiteY191" fmla="*/ 964459 h 1795429"/>
                <a:gd name="connsiteX192" fmla="*/ 3277157 w 4011346"/>
                <a:gd name="connsiteY192" fmla="*/ 1021192 h 1795429"/>
                <a:gd name="connsiteX193" fmla="*/ 3320541 w 4011346"/>
                <a:gd name="connsiteY193" fmla="*/ 977808 h 1795429"/>
                <a:gd name="connsiteX194" fmla="*/ 3343901 w 4011346"/>
                <a:gd name="connsiteY194" fmla="*/ 961122 h 1795429"/>
                <a:gd name="connsiteX195" fmla="*/ 3350576 w 4011346"/>
                <a:gd name="connsiteY195" fmla="*/ 927750 h 1795429"/>
                <a:gd name="connsiteX196" fmla="*/ 3377273 w 4011346"/>
                <a:gd name="connsiteY196" fmla="*/ 911064 h 1795429"/>
                <a:gd name="connsiteX197" fmla="*/ 3407309 w 4011346"/>
                <a:gd name="connsiteY197" fmla="*/ 921075 h 1795429"/>
                <a:gd name="connsiteX198" fmla="*/ 3373936 w 4011346"/>
                <a:gd name="connsiteY198" fmla="*/ 951110 h 1795429"/>
                <a:gd name="connsiteX199" fmla="*/ 3360587 w 4011346"/>
                <a:gd name="connsiteY199" fmla="*/ 1001169 h 1795429"/>
                <a:gd name="connsiteX200" fmla="*/ 3323878 w 4011346"/>
                <a:gd name="connsiteY200" fmla="*/ 1041215 h 1795429"/>
                <a:gd name="connsiteX201" fmla="*/ 3210412 w 4011346"/>
                <a:gd name="connsiteY201" fmla="*/ 1137995 h 1795429"/>
                <a:gd name="connsiteX202" fmla="*/ 3163691 w 4011346"/>
                <a:gd name="connsiteY202" fmla="*/ 1208077 h 1795429"/>
                <a:gd name="connsiteX203" fmla="*/ 3160354 w 4011346"/>
                <a:gd name="connsiteY203" fmla="*/ 1281496 h 1795429"/>
                <a:gd name="connsiteX204" fmla="*/ 3170365 w 4011346"/>
                <a:gd name="connsiteY204" fmla="*/ 1371601 h 1795429"/>
                <a:gd name="connsiteX205" fmla="*/ 3190389 w 4011346"/>
                <a:gd name="connsiteY205" fmla="*/ 1435008 h 1795429"/>
                <a:gd name="connsiteX206" fmla="*/ 3217087 w 4011346"/>
                <a:gd name="connsiteY206" fmla="*/ 1424996 h 1795429"/>
                <a:gd name="connsiteX207" fmla="*/ 3240447 w 4011346"/>
                <a:gd name="connsiteY207" fmla="*/ 1358252 h 1795429"/>
                <a:gd name="connsiteX208" fmla="*/ 3270482 w 4011346"/>
                <a:gd name="connsiteY208" fmla="*/ 1354915 h 1795429"/>
                <a:gd name="connsiteX209" fmla="*/ 3287168 w 4011346"/>
                <a:gd name="connsiteY209" fmla="*/ 1294845 h 1795429"/>
                <a:gd name="connsiteX210" fmla="*/ 3313866 w 4011346"/>
                <a:gd name="connsiteY210" fmla="*/ 1284833 h 1795429"/>
                <a:gd name="connsiteX211" fmla="*/ 3313866 w 4011346"/>
                <a:gd name="connsiteY211" fmla="*/ 1254798 h 1795429"/>
                <a:gd name="connsiteX212" fmla="*/ 3337227 w 4011346"/>
                <a:gd name="connsiteY212" fmla="*/ 1218088 h 1795429"/>
                <a:gd name="connsiteX213" fmla="*/ 3330552 w 4011346"/>
                <a:gd name="connsiteY213" fmla="*/ 1174704 h 1795429"/>
                <a:gd name="connsiteX214" fmla="*/ 3333890 w 4011346"/>
                <a:gd name="connsiteY214" fmla="*/ 1144669 h 1795429"/>
                <a:gd name="connsiteX215" fmla="*/ 3323878 w 4011346"/>
                <a:gd name="connsiteY215" fmla="*/ 1134658 h 1795429"/>
                <a:gd name="connsiteX216" fmla="*/ 3363925 w 4011346"/>
                <a:gd name="connsiteY216" fmla="*/ 1047890 h 1795429"/>
                <a:gd name="connsiteX217" fmla="*/ 3383948 w 4011346"/>
                <a:gd name="connsiteY217" fmla="*/ 1057902 h 1795429"/>
                <a:gd name="connsiteX218" fmla="*/ 3410646 w 4011346"/>
                <a:gd name="connsiteY218" fmla="*/ 1031204 h 1795429"/>
                <a:gd name="connsiteX219" fmla="*/ 3420657 w 4011346"/>
                <a:gd name="connsiteY219" fmla="*/ 1057902 h 1795429"/>
                <a:gd name="connsiteX220" fmla="*/ 3447355 w 4011346"/>
                <a:gd name="connsiteY220" fmla="*/ 1041215 h 1795429"/>
                <a:gd name="connsiteX221" fmla="*/ 3477390 w 4011346"/>
                <a:gd name="connsiteY221" fmla="*/ 1031204 h 1795429"/>
                <a:gd name="connsiteX222" fmla="*/ 3514100 w 4011346"/>
                <a:gd name="connsiteY222" fmla="*/ 1057902 h 1795429"/>
                <a:gd name="connsiteX223" fmla="*/ 3574170 w 4011346"/>
                <a:gd name="connsiteY223" fmla="*/ 991157 h 1795429"/>
                <a:gd name="connsiteX224" fmla="*/ 3637577 w 4011346"/>
                <a:gd name="connsiteY224" fmla="*/ 944436 h 1795429"/>
                <a:gd name="connsiteX225" fmla="*/ 3690973 w 4011346"/>
                <a:gd name="connsiteY225" fmla="*/ 907726 h 1795429"/>
                <a:gd name="connsiteX226" fmla="*/ 3741031 w 4011346"/>
                <a:gd name="connsiteY226" fmla="*/ 934424 h 1795429"/>
                <a:gd name="connsiteX227" fmla="*/ 3751043 w 4011346"/>
                <a:gd name="connsiteY227" fmla="*/ 907726 h 1795429"/>
                <a:gd name="connsiteX228" fmla="*/ 3727682 w 4011346"/>
                <a:gd name="connsiteY228" fmla="*/ 840982 h 1795429"/>
                <a:gd name="connsiteX229" fmla="*/ 3700984 w 4011346"/>
                <a:gd name="connsiteY229" fmla="*/ 824296 h 1795429"/>
                <a:gd name="connsiteX230" fmla="*/ 3697647 w 4011346"/>
                <a:gd name="connsiteY230" fmla="*/ 794261 h 1795429"/>
                <a:gd name="connsiteX231" fmla="*/ 3751043 w 4011346"/>
                <a:gd name="connsiteY231" fmla="*/ 800935 h 1795429"/>
                <a:gd name="connsiteX232" fmla="*/ 3774403 w 4011346"/>
                <a:gd name="connsiteY232" fmla="*/ 757551 h 1795429"/>
                <a:gd name="connsiteX233" fmla="*/ 3767729 w 4011346"/>
                <a:gd name="connsiteY233" fmla="*/ 730853 h 1795429"/>
                <a:gd name="connsiteX234" fmla="*/ 3794427 w 4011346"/>
                <a:gd name="connsiteY234" fmla="*/ 697481 h 1795429"/>
                <a:gd name="connsiteX235" fmla="*/ 3804438 w 4011346"/>
                <a:gd name="connsiteY235" fmla="*/ 740865 h 1795429"/>
                <a:gd name="connsiteX236" fmla="*/ 3827799 w 4011346"/>
                <a:gd name="connsiteY236" fmla="*/ 757551 h 1795429"/>
                <a:gd name="connsiteX237" fmla="*/ 3874520 w 4011346"/>
                <a:gd name="connsiteY237" fmla="*/ 777575 h 1795429"/>
                <a:gd name="connsiteX238" fmla="*/ 3894544 w 4011346"/>
                <a:gd name="connsiteY238" fmla="*/ 804272 h 1795429"/>
                <a:gd name="connsiteX239" fmla="*/ 3941265 w 4011346"/>
                <a:gd name="connsiteY239" fmla="*/ 827633 h 1795429"/>
                <a:gd name="connsiteX240" fmla="*/ 3947939 w 4011346"/>
                <a:gd name="connsiteY240" fmla="*/ 814284 h 1795429"/>
                <a:gd name="connsiteX241" fmla="*/ 3957951 w 4011346"/>
                <a:gd name="connsiteY241" fmla="*/ 750877 h 1795429"/>
                <a:gd name="connsiteX242" fmla="*/ 4004672 w 4011346"/>
                <a:gd name="connsiteY242" fmla="*/ 744202 h 1795429"/>
                <a:gd name="connsiteX243" fmla="*/ 4011346 w 4011346"/>
                <a:gd name="connsiteY243" fmla="*/ 710830 h 1795429"/>
                <a:gd name="connsiteX244" fmla="*/ 3967963 w 4011346"/>
                <a:gd name="connsiteY244" fmla="*/ 674121 h 1795429"/>
                <a:gd name="connsiteX245" fmla="*/ 3921241 w 4011346"/>
                <a:gd name="connsiteY245" fmla="*/ 657434 h 1795429"/>
                <a:gd name="connsiteX246" fmla="*/ 3907892 w 4011346"/>
                <a:gd name="connsiteY246" fmla="*/ 660772 h 1795429"/>
                <a:gd name="connsiteX247" fmla="*/ 3907892 w 4011346"/>
                <a:gd name="connsiteY247" fmla="*/ 694144 h 1795429"/>
                <a:gd name="connsiteX248" fmla="*/ 3887869 w 4011346"/>
                <a:gd name="connsiteY248" fmla="*/ 687469 h 1795429"/>
                <a:gd name="connsiteX249" fmla="*/ 3874520 w 4011346"/>
                <a:gd name="connsiteY249" fmla="*/ 634074 h 1795429"/>
                <a:gd name="connsiteX250" fmla="*/ 3817787 w 4011346"/>
                <a:gd name="connsiteY250" fmla="*/ 570667 h 1795429"/>
                <a:gd name="connsiteX251" fmla="*/ 3717671 w 4011346"/>
                <a:gd name="connsiteY251" fmla="*/ 493910 h 1795429"/>
                <a:gd name="connsiteX252" fmla="*/ 3664275 w 4011346"/>
                <a:gd name="connsiteY252" fmla="*/ 473887 h 1795429"/>
                <a:gd name="connsiteX253" fmla="*/ 3584181 w 4011346"/>
                <a:gd name="connsiteY253" fmla="*/ 467213 h 1795429"/>
                <a:gd name="connsiteX254" fmla="*/ 3520774 w 4011346"/>
                <a:gd name="connsiteY254" fmla="*/ 450526 h 1795429"/>
                <a:gd name="connsiteX255" fmla="*/ 3530786 w 4011346"/>
                <a:gd name="connsiteY255" fmla="*/ 490573 h 1795429"/>
                <a:gd name="connsiteX256" fmla="*/ 3537460 w 4011346"/>
                <a:gd name="connsiteY256" fmla="*/ 517271 h 1795429"/>
                <a:gd name="connsiteX257" fmla="*/ 3507425 w 4011346"/>
                <a:gd name="connsiteY257" fmla="*/ 540631 h 1795429"/>
                <a:gd name="connsiteX258" fmla="*/ 3477390 w 4011346"/>
                <a:gd name="connsiteY258" fmla="*/ 513934 h 1795429"/>
                <a:gd name="connsiteX259" fmla="*/ 3477390 w 4011346"/>
                <a:gd name="connsiteY259" fmla="*/ 493910 h 1795429"/>
                <a:gd name="connsiteX260" fmla="*/ 3504088 w 4011346"/>
                <a:gd name="connsiteY260" fmla="*/ 473887 h 1795429"/>
                <a:gd name="connsiteX261" fmla="*/ 3467379 w 4011346"/>
                <a:gd name="connsiteY261" fmla="*/ 460538 h 1795429"/>
                <a:gd name="connsiteX262" fmla="*/ 3450692 w 4011346"/>
                <a:gd name="connsiteY262" fmla="*/ 487236 h 1795429"/>
                <a:gd name="connsiteX263" fmla="*/ 3440681 w 4011346"/>
                <a:gd name="connsiteY263" fmla="*/ 500585 h 1795429"/>
                <a:gd name="connsiteX264" fmla="*/ 3357250 w 4011346"/>
                <a:gd name="connsiteY264" fmla="*/ 487236 h 1795429"/>
                <a:gd name="connsiteX265" fmla="*/ 3297180 w 4011346"/>
                <a:gd name="connsiteY265" fmla="*/ 493910 h 1795429"/>
                <a:gd name="connsiteX266" fmla="*/ 3267145 w 4011346"/>
                <a:gd name="connsiteY266" fmla="*/ 470550 h 1795429"/>
                <a:gd name="connsiteX267" fmla="*/ 3267145 w 4011346"/>
                <a:gd name="connsiteY267" fmla="*/ 433840 h 1795429"/>
                <a:gd name="connsiteX268" fmla="*/ 3203738 w 4011346"/>
                <a:gd name="connsiteY268" fmla="*/ 377107 h 1795429"/>
                <a:gd name="connsiteX269" fmla="*/ 3076923 w 4011346"/>
                <a:gd name="connsiteY269" fmla="*/ 383782 h 1795429"/>
                <a:gd name="connsiteX270" fmla="*/ 3043551 w 4011346"/>
                <a:gd name="connsiteY270" fmla="*/ 360421 h 1795429"/>
                <a:gd name="connsiteX271" fmla="*/ 3000167 w 4011346"/>
                <a:gd name="connsiteY271" fmla="*/ 313700 h 1795429"/>
                <a:gd name="connsiteX272" fmla="*/ 3013516 w 4011346"/>
                <a:gd name="connsiteY272" fmla="*/ 307026 h 1795429"/>
                <a:gd name="connsiteX273" fmla="*/ 3000167 w 4011346"/>
                <a:gd name="connsiteY273" fmla="*/ 287002 h 1795429"/>
                <a:gd name="connsiteX274" fmla="*/ 2970132 w 4011346"/>
                <a:gd name="connsiteY274" fmla="*/ 283665 h 1795429"/>
                <a:gd name="connsiteX275" fmla="*/ 2920073 w 4011346"/>
                <a:gd name="connsiteY275" fmla="*/ 330386 h 1795429"/>
                <a:gd name="connsiteX276" fmla="*/ 2920073 w 4011346"/>
                <a:gd name="connsiteY276" fmla="*/ 330386 h 1795429"/>
                <a:gd name="connsiteX277" fmla="*/ 2916736 w 4011346"/>
                <a:gd name="connsiteY277" fmla="*/ 280328 h 1795429"/>
                <a:gd name="connsiteX278" fmla="*/ 2936760 w 4011346"/>
                <a:gd name="connsiteY278" fmla="*/ 276991 h 1795429"/>
                <a:gd name="connsiteX279" fmla="*/ 2866678 w 4011346"/>
                <a:gd name="connsiteY279" fmla="*/ 246956 h 1795429"/>
                <a:gd name="connsiteX280" fmla="*/ 2813282 w 4011346"/>
                <a:gd name="connsiteY280" fmla="*/ 243618 h 1795429"/>
                <a:gd name="connsiteX281" fmla="*/ 2793259 w 4011346"/>
                <a:gd name="connsiteY281" fmla="*/ 266979 h 1795429"/>
                <a:gd name="connsiteX282" fmla="*/ 2743200 w 4011346"/>
                <a:gd name="connsiteY282" fmla="*/ 276991 h 1795429"/>
                <a:gd name="connsiteX283" fmla="*/ 2786584 w 4011346"/>
                <a:gd name="connsiteY283" fmla="*/ 287002 h 1795429"/>
                <a:gd name="connsiteX284" fmla="*/ 2763224 w 4011346"/>
                <a:gd name="connsiteY284" fmla="*/ 307026 h 1795429"/>
                <a:gd name="connsiteX285" fmla="*/ 2769898 w 4011346"/>
                <a:gd name="connsiteY285" fmla="*/ 357084 h 1795429"/>
                <a:gd name="connsiteX286" fmla="*/ 2749875 w 4011346"/>
                <a:gd name="connsiteY286" fmla="*/ 340398 h 1795429"/>
                <a:gd name="connsiteX287" fmla="*/ 2733189 w 4011346"/>
                <a:gd name="connsiteY287" fmla="*/ 353747 h 1795429"/>
                <a:gd name="connsiteX288" fmla="*/ 2666444 w 4011346"/>
                <a:gd name="connsiteY288" fmla="*/ 343735 h 1795429"/>
                <a:gd name="connsiteX289" fmla="*/ 2636409 w 4011346"/>
                <a:gd name="connsiteY289" fmla="*/ 353747 h 1795429"/>
                <a:gd name="connsiteX290" fmla="*/ 2603037 w 4011346"/>
                <a:gd name="connsiteY290" fmla="*/ 313700 h 1795429"/>
                <a:gd name="connsiteX291" fmla="*/ 2569665 w 4011346"/>
                <a:gd name="connsiteY291" fmla="*/ 397131 h 1795429"/>
                <a:gd name="connsiteX292" fmla="*/ 2552979 w 4011346"/>
                <a:gd name="connsiteY292" fmla="*/ 417154 h 1795429"/>
                <a:gd name="connsiteX293" fmla="*/ 2469548 w 4011346"/>
                <a:gd name="connsiteY293" fmla="*/ 280328 h 1795429"/>
                <a:gd name="connsiteX294" fmla="*/ 2446187 w 4011346"/>
                <a:gd name="connsiteY294" fmla="*/ 297014 h 1795429"/>
                <a:gd name="connsiteX295" fmla="*/ 2442850 w 4011346"/>
                <a:gd name="connsiteY295" fmla="*/ 263642 h 1795429"/>
                <a:gd name="connsiteX296" fmla="*/ 2449525 w 4011346"/>
                <a:gd name="connsiteY296" fmla="*/ 193560 h 1795429"/>
                <a:gd name="connsiteX297" fmla="*/ 2386117 w 4011346"/>
                <a:gd name="connsiteY297" fmla="*/ 166862 h 1795429"/>
                <a:gd name="connsiteX298" fmla="*/ 2369431 w 4011346"/>
                <a:gd name="connsiteY298" fmla="*/ 206909 h 1795429"/>
                <a:gd name="connsiteX299" fmla="*/ 2379443 w 4011346"/>
                <a:gd name="connsiteY299" fmla="*/ 230269 h 1795429"/>
                <a:gd name="connsiteX300" fmla="*/ 2376106 w 4011346"/>
                <a:gd name="connsiteY300" fmla="*/ 250293 h 1795429"/>
                <a:gd name="connsiteX301" fmla="*/ 2352745 w 4011346"/>
                <a:gd name="connsiteY301" fmla="*/ 226932 h 1795429"/>
                <a:gd name="connsiteX302" fmla="*/ 2316036 w 4011346"/>
                <a:gd name="connsiteY302" fmla="*/ 233607 h 1795429"/>
                <a:gd name="connsiteX303" fmla="*/ 2272652 w 4011346"/>
                <a:gd name="connsiteY303" fmla="*/ 220258 h 1795429"/>
                <a:gd name="connsiteX304" fmla="*/ 2245954 w 4011346"/>
                <a:gd name="connsiteY304" fmla="*/ 180211 h 1795429"/>
                <a:gd name="connsiteX305" fmla="*/ 2209244 w 4011346"/>
                <a:gd name="connsiteY305" fmla="*/ 176874 h 1795429"/>
                <a:gd name="connsiteX306" fmla="*/ 2159186 w 4011346"/>
                <a:gd name="connsiteY306" fmla="*/ 166862 h 1795429"/>
                <a:gd name="connsiteX307" fmla="*/ 2132488 w 4011346"/>
                <a:gd name="connsiteY307" fmla="*/ 183548 h 1795429"/>
                <a:gd name="connsiteX308" fmla="*/ 2115802 w 4011346"/>
                <a:gd name="connsiteY308" fmla="*/ 196897 h 1795429"/>
                <a:gd name="connsiteX309" fmla="*/ 2115802 w 4011346"/>
                <a:gd name="connsiteY309" fmla="*/ 166862 h 1795429"/>
                <a:gd name="connsiteX310" fmla="*/ 2082430 w 4011346"/>
                <a:gd name="connsiteY310" fmla="*/ 163525 h 1795429"/>
                <a:gd name="connsiteX311" fmla="*/ 2045720 w 4011346"/>
                <a:gd name="connsiteY311" fmla="*/ 136827 h 1795429"/>
                <a:gd name="connsiteX312" fmla="*/ 2025697 w 4011346"/>
                <a:gd name="connsiteY312" fmla="*/ 166862 h 1795429"/>
                <a:gd name="connsiteX313" fmla="*/ 2055732 w 4011346"/>
                <a:gd name="connsiteY313" fmla="*/ 163525 h 1795429"/>
                <a:gd name="connsiteX314" fmla="*/ 2045720 w 4011346"/>
                <a:gd name="connsiteY314" fmla="*/ 190223 h 1795429"/>
                <a:gd name="connsiteX315" fmla="*/ 1988987 w 4011346"/>
                <a:gd name="connsiteY315" fmla="*/ 210246 h 1795429"/>
                <a:gd name="connsiteX316" fmla="*/ 1935592 w 4011346"/>
                <a:gd name="connsiteY316" fmla="*/ 220258 h 1795429"/>
                <a:gd name="connsiteX317" fmla="*/ 1995662 w 4011346"/>
                <a:gd name="connsiteY317" fmla="*/ 163525 h 1795429"/>
                <a:gd name="connsiteX318" fmla="*/ 2055732 w 4011346"/>
                <a:gd name="connsiteY318" fmla="*/ 93443 h 1795429"/>
                <a:gd name="connsiteX319" fmla="*/ 2055732 w 4011346"/>
                <a:gd name="connsiteY319" fmla="*/ 93443 h 1795429"/>
                <a:gd name="connsiteX320" fmla="*/ 1655265 w 4011346"/>
                <a:gd name="connsiteY320" fmla="*/ 20025 h 1795429"/>
                <a:gd name="connsiteX321" fmla="*/ 1528449 w 4011346"/>
                <a:gd name="connsiteY321" fmla="*/ 0 h 1795429"/>
                <a:gd name="connsiteX322" fmla="*/ 1465043 w 4011346"/>
                <a:gd name="connsiteY322" fmla="*/ 83431 h 1795429"/>
                <a:gd name="connsiteX323" fmla="*/ 1448357 w 4011346"/>
                <a:gd name="connsiteY323" fmla="*/ 110129 h 1795429"/>
                <a:gd name="connsiteX324" fmla="*/ 1481729 w 4011346"/>
                <a:gd name="connsiteY324" fmla="*/ 143502 h 1795429"/>
                <a:gd name="connsiteX325" fmla="*/ 1481729 w 4011346"/>
                <a:gd name="connsiteY325" fmla="*/ 173537 h 1795429"/>
                <a:gd name="connsiteX326" fmla="*/ 1458368 w 4011346"/>
                <a:gd name="connsiteY326" fmla="*/ 176874 h 1795429"/>
                <a:gd name="connsiteX327" fmla="*/ 1458368 w 4011346"/>
                <a:gd name="connsiteY327" fmla="*/ 156850 h 1795429"/>
                <a:gd name="connsiteX328" fmla="*/ 1418322 w 4011346"/>
                <a:gd name="connsiteY328" fmla="*/ 166862 h 1795429"/>
                <a:gd name="connsiteX329" fmla="*/ 1368263 w 4011346"/>
                <a:gd name="connsiteY329" fmla="*/ 173537 h 1795429"/>
                <a:gd name="connsiteX330" fmla="*/ 1321542 w 4011346"/>
                <a:gd name="connsiteY330" fmla="*/ 180211 h 1795429"/>
                <a:gd name="connsiteX331" fmla="*/ 1318205 w 4011346"/>
                <a:gd name="connsiteY331" fmla="*/ 266979 h 1795429"/>
                <a:gd name="connsiteX332" fmla="*/ 1358252 w 4011346"/>
                <a:gd name="connsiteY332" fmla="*/ 290340 h 1795429"/>
                <a:gd name="connsiteX333" fmla="*/ 1374938 w 4011346"/>
                <a:gd name="connsiteY333" fmla="*/ 320375 h 1795429"/>
                <a:gd name="connsiteX334" fmla="*/ 1384949 w 4011346"/>
                <a:gd name="connsiteY334" fmla="*/ 343735 h 1795429"/>
                <a:gd name="connsiteX335" fmla="*/ 1394961 w 4011346"/>
                <a:gd name="connsiteY335" fmla="*/ 393794 h 1795429"/>
                <a:gd name="connsiteX336" fmla="*/ 1384949 w 4011346"/>
                <a:gd name="connsiteY336" fmla="*/ 423829 h 1795429"/>
                <a:gd name="connsiteX337" fmla="*/ 1358252 w 4011346"/>
                <a:gd name="connsiteY337" fmla="*/ 390456 h 1795429"/>
                <a:gd name="connsiteX338" fmla="*/ 1361589 w 4011346"/>
                <a:gd name="connsiteY338" fmla="*/ 360421 h 1795429"/>
                <a:gd name="connsiteX339" fmla="*/ 1351577 w 4011346"/>
                <a:gd name="connsiteY339" fmla="*/ 320375 h 1795429"/>
                <a:gd name="connsiteX340" fmla="*/ 1328217 w 4011346"/>
                <a:gd name="connsiteY340" fmla="*/ 327049 h 1795429"/>
                <a:gd name="connsiteX341" fmla="*/ 1281495 w 4011346"/>
                <a:gd name="connsiteY341" fmla="*/ 290340 h 1795429"/>
                <a:gd name="connsiteX342" fmla="*/ 1241449 w 4011346"/>
                <a:gd name="connsiteY342" fmla="*/ 287002 h 1795429"/>
                <a:gd name="connsiteX343" fmla="*/ 1241449 w 4011346"/>
                <a:gd name="connsiteY343" fmla="*/ 333723 h 1795429"/>
                <a:gd name="connsiteX344" fmla="*/ 1201402 w 4011346"/>
                <a:gd name="connsiteY344" fmla="*/ 313700 h 1795429"/>
                <a:gd name="connsiteX345" fmla="*/ 1228100 w 4011346"/>
                <a:gd name="connsiteY345" fmla="*/ 363758 h 1795429"/>
                <a:gd name="connsiteX346" fmla="*/ 1258135 w 4011346"/>
                <a:gd name="connsiteY346" fmla="*/ 373770 h 1795429"/>
                <a:gd name="connsiteX347" fmla="*/ 1258135 w 4011346"/>
                <a:gd name="connsiteY347" fmla="*/ 393794 h 1795429"/>
                <a:gd name="connsiteX348" fmla="*/ 1198065 w 4011346"/>
                <a:gd name="connsiteY348" fmla="*/ 370433 h 1795429"/>
                <a:gd name="connsiteX349" fmla="*/ 1181379 w 4011346"/>
                <a:gd name="connsiteY349" fmla="*/ 370433 h 1795429"/>
                <a:gd name="connsiteX350" fmla="*/ 1178041 w 4011346"/>
                <a:gd name="connsiteY350" fmla="*/ 327049 h 1795429"/>
                <a:gd name="connsiteX351" fmla="*/ 1171367 w 4011346"/>
                <a:gd name="connsiteY351" fmla="*/ 240281 h 1795429"/>
                <a:gd name="connsiteX352" fmla="*/ 1161355 w 4011346"/>
                <a:gd name="connsiteY352" fmla="*/ 310363 h 1795429"/>
                <a:gd name="connsiteX353" fmla="*/ 1137995 w 4011346"/>
                <a:gd name="connsiteY353" fmla="*/ 340398 h 1795429"/>
                <a:gd name="connsiteX354" fmla="*/ 1158018 w 4011346"/>
                <a:gd name="connsiteY354" fmla="*/ 387119 h 1795429"/>
                <a:gd name="connsiteX355" fmla="*/ 1158018 w 4011346"/>
                <a:gd name="connsiteY355" fmla="*/ 420491 h 1795429"/>
                <a:gd name="connsiteX356" fmla="*/ 1141332 w 4011346"/>
                <a:gd name="connsiteY356" fmla="*/ 470550 h 1795429"/>
                <a:gd name="connsiteX357" fmla="*/ 1154681 w 4011346"/>
                <a:gd name="connsiteY357" fmla="*/ 503922 h 1795429"/>
                <a:gd name="connsiteX358" fmla="*/ 1184716 w 4011346"/>
                <a:gd name="connsiteY358" fmla="*/ 510596 h 1795429"/>
                <a:gd name="connsiteX359" fmla="*/ 1221425 w 4011346"/>
                <a:gd name="connsiteY359" fmla="*/ 517271 h 1795429"/>
                <a:gd name="connsiteX360" fmla="*/ 1241449 w 4011346"/>
                <a:gd name="connsiteY360" fmla="*/ 540631 h 1795429"/>
                <a:gd name="connsiteX361" fmla="*/ 1258135 w 4011346"/>
                <a:gd name="connsiteY361" fmla="*/ 584015 h 1795429"/>
                <a:gd name="connsiteX362" fmla="*/ 1258135 w 4011346"/>
                <a:gd name="connsiteY362" fmla="*/ 584015 h 1795429"/>
                <a:gd name="connsiteX363" fmla="*/ 1254798 w 4011346"/>
                <a:gd name="connsiteY363" fmla="*/ 617388 h 1795429"/>
                <a:gd name="connsiteX364" fmla="*/ 1274821 w 4011346"/>
                <a:gd name="connsiteY364" fmla="*/ 637411 h 1795429"/>
                <a:gd name="connsiteX365" fmla="*/ 1244786 w 4011346"/>
                <a:gd name="connsiteY365" fmla="*/ 644086 h 1795429"/>
                <a:gd name="connsiteX366" fmla="*/ 1224763 w 4011346"/>
                <a:gd name="connsiteY366" fmla="*/ 604039 h 1795429"/>
                <a:gd name="connsiteX367" fmla="*/ 1224763 w 4011346"/>
                <a:gd name="connsiteY367" fmla="*/ 563992 h 1795429"/>
                <a:gd name="connsiteX368" fmla="*/ 1194727 w 4011346"/>
                <a:gd name="connsiteY368" fmla="*/ 527283 h 1795429"/>
                <a:gd name="connsiteX369" fmla="*/ 1164692 w 4011346"/>
                <a:gd name="connsiteY369" fmla="*/ 570667 h 1795429"/>
                <a:gd name="connsiteX370" fmla="*/ 1178041 w 4011346"/>
                <a:gd name="connsiteY370" fmla="*/ 614050 h 1795429"/>
                <a:gd name="connsiteX371" fmla="*/ 1137995 w 4011346"/>
                <a:gd name="connsiteY371" fmla="*/ 670783 h 1795429"/>
                <a:gd name="connsiteX372" fmla="*/ 1097948 w 4011346"/>
                <a:gd name="connsiteY372" fmla="*/ 727516 h 1795429"/>
                <a:gd name="connsiteX373" fmla="*/ 1007843 w 4011346"/>
                <a:gd name="connsiteY373" fmla="*/ 690807 h 1795429"/>
                <a:gd name="connsiteX374" fmla="*/ 1074587 w 4011346"/>
                <a:gd name="connsiteY374" fmla="*/ 687469 h 1795429"/>
                <a:gd name="connsiteX375" fmla="*/ 1107960 w 4011346"/>
                <a:gd name="connsiteY375" fmla="*/ 624062 h 1795429"/>
                <a:gd name="connsiteX376" fmla="*/ 1121309 w 4011346"/>
                <a:gd name="connsiteY376" fmla="*/ 580678 h 1795429"/>
                <a:gd name="connsiteX377" fmla="*/ 1127983 w 4011346"/>
                <a:gd name="connsiteY377" fmla="*/ 547306 h 1795429"/>
                <a:gd name="connsiteX378" fmla="*/ 1117971 w 4011346"/>
                <a:gd name="connsiteY378" fmla="*/ 530620 h 1795429"/>
                <a:gd name="connsiteX379" fmla="*/ 1114634 w 4011346"/>
                <a:gd name="connsiteY379" fmla="*/ 480561 h 1795429"/>
                <a:gd name="connsiteX380" fmla="*/ 1104622 w 4011346"/>
                <a:gd name="connsiteY380" fmla="*/ 400468 h 1795429"/>
                <a:gd name="connsiteX381" fmla="*/ 1101285 w 4011346"/>
                <a:gd name="connsiteY381" fmla="*/ 340398 h 1795429"/>
                <a:gd name="connsiteX382" fmla="*/ 1124646 w 4011346"/>
                <a:gd name="connsiteY382" fmla="*/ 246956 h 1795429"/>
                <a:gd name="connsiteX383" fmla="*/ 1031203 w 4011346"/>
                <a:gd name="connsiteY383" fmla="*/ 236944 h 1795429"/>
                <a:gd name="connsiteX384" fmla="*/ 1014517 w 4011346"/>
                <a:gd name="connsiteY384" fmla="*/ 293677 h 1795429"/>
                <a:gd name="connsiteX385" fmla="*/ 1024529 w 4011346"/>
                <a:gd name="connsiteY385" fmla="*/ 340398 h 1795429"/>
                <a:gd name="connsiteX386" fmla="*/ 981145 w 4011346"/>
                <a:gd name="connsiteY386" fmla="*/ 393794 h 1795429"/>
                <a:gd name="connsiteX387" fmla="*/ 991157 w 4011346"/>
                <a:gd name="connsiteY387" fmla="*/ 430503 h 1795429"/>
                <a:gd name="connsiteX388" fmla="*/ 981145 w 4011346"/>
                <a:gd name="connsiteY388" fmla="*/ 477224 h 1795429"/>
                <a:gd name="connsiteX389" fmla="*/ 1001168 w 4011346"/>
                <a:gd name="connsiteY389" fmla="*/ 500585 h 1795429"/>
                <a:gd name="connsiteX390" fmla="*/ 1017854 w 4011346"/>
                <a:gd name="connsiteY390" fmla="*/ 547306 h 1795429"/>
                <a:gd name="connsiteX391" fmla="*/ 1047890 w 4011346"/>
                <a:gd name="connsiteY391" fmla="*/ 533957 h 1795429"/>
                <a:gd name="connsiteX392" fmla="*/ 1014517 w 4011346"/>
                <a:gd name="connsiteY392" fmla="*/ 587353 h 1795429"/>
                <a:gd name="connsiteX393" fmla="*/ 957784 w 4011346"/>
                <a:gd name="connsiteY393" fmla="*/ 533957 h 1795429"/>
                <a:gd name="connsiteX394" fmla="*/ 884365 w 4011346"/>
                <a:gd name="connsiteY394" fmla="*/ 497248 h 1795429"/>
                <a:gd name="connsiteX395" fmla="*/ 824295 w 4011346"/>
                <a:gd name="connsiteY395" fmla="*/ 473887 h 1795429"/>
                <a:gd name="connsiteX396" fmla="*/ 810946 w 4011346"/>
                <a:gd name="connsiteY396" fmla="*/ 510596 h 1795429"/>
                <a:gd name="connsiteX397" fmla="*/ 827633 w 4011346"/>
                <a:gd name="connsiteY397" fmla="*/ 547306 h 1795429"/>
                <a:gd name="connsiteX398" fmla="*/ 814284 w 4011346"/>
                <a:gd name="connsiteY398" fmla="*/ 570667 h 1795429"/>
                <a:gd name="connsiteX399" fmla="*/ 800935 w 4011346"/>
                <a:gd name="connsiteY399" fmla="*/ 587353 h 1795429"/>
                <a:gd name="connsiteX400" fmla="*/ 770900 w 4011346"/>
                <a:gd name="connsiteY400" fmla="*/ 530620 h 1795429"/>
                <a:gd name="connsiteX401" fmla="*/ 744202 w 4011346"/>
                <a:gd name="connsiteY401" fmla="*/ 567329 h 1795429"/>
                <a:gd name="connsiteX402" fmla="*/ 707492 w 4011346"/>
                <a:gd name="connsiteY402" fmla="*/ 560655 h 1795429"/>
                <a:gd name="connsiteX403" fmla="*/ 654097 w 4011346"/>
                <a:gd name="connsiteY403" fmla="*/ 597364 h 1795429"/>
                <a:gd name="connsiteX404" fmla="*/ 644085 w 4011346"/>
                <a:gd name="connsiteY404" fmla="*/ 574004 h 1795429"/>
                <a:gd name="connsiteX405" fmla="*/ 654097 w 4011346"/>
                <a:gd name="connsiteY405" fmla="*/ 537294 h 1795429"/>
                <a:gd name="connsiteX406" fmla="*/ 614050 w 4011346"/>
                <a:gd name="connsiteY406" fmla="*/ 574004 h 1795429"/>
                <a:gd name="connsiteX407" fmla="*/ 594027 w 4011346"/>
                <a:gd name="connsiteY407" fmla="*/ 574004 h 1795429"/>
                <a:gd name="connsiteX408" fmla="*/ 533957 w 4011346"/>
                <a:gd name="connsiteY408" fmla="*/ 607376 h 1795429"/>
                <a:gd name="connsiteX409" fmla="*/ 510596 w 4011346"/>
                <a:gd name="connsiteY409" fmla="*/ 630737 h 1795429"/>
                <a:gd name="connsiteX410" fmla="*/ 500584 w 4011346"/>
                <a:gd name="connsiteY410" fmla="*/ 677458 h 1795429"/>
                <a:gd name="connsiteX411" fmla="*/ 450526 w 4011346"/>
                <a:gd name="connsiteY411" fmla="*/ 664109 h 1795429"/>
                <a:gd name="connsiteX412" fmla="*/ 433840 w 4011346"/>
                <a:gd name="connsiteY412" fmla="*/ 627399 h 1795429"/>
                <a:gd name="connsiteX413" fmla="*/ 467212 w 4011346"/>
                <a:gd name="connsiteY413" fmla="*/ 597364 h 1795429"/>
                <a:gd name="connsiteX414" fmla="*/ 453863 w 4011346"/>
                <a:gd name="connsiteY414" fmla="*/ 574004 h 1795429"/>
                <a:gd name="connsiteX415" fmla="*/ 390456 w 4011346"/>
                <a:gd name="connsiteY415" fmla="*/ 543969 h 1795429"/>
                <a:gd name="connsiteX416" fmla="*/ 417154 w 4011346"/>
                <a:gd name="connsiteY416" fmla="*/ 594027 h 1795429"/>
                <a:gd name="connsiteX417" fmla="*/ 407142 w 4011346"/>
                <a:gd name="connsiteY417" fmla="*/ 637411 h 1795429"/>
                <a:gd name="connsiteX418" fmla="*/ 413817 w 4011346"/>
                <a:gd name="connsiteY418" fmla="*/ 674121 h 1795429"/>
                <a:gd name="connsiteX419" fmla="*/ 427165 w 4011346"/>
                <a:gd name="connsiteY419" fmla="*/ 697481 h 1795429"/>
                <a:gd name="connsiteX420" fmla="*/ 413817 w 4011346"/>
                <a:gd name="connsiteY420" fmla="*/ 727516 h 1795429"/>
                <a:gd name="connsiteX421" fmla="*/ 390456 w 4011346"/>
                <a:gd name="connsiteY421" fmla="*/ 704156 h 1795429"/>
                <a:gd name="connsiteX422" fmla="*/ 360421 w 4011346"/>
                <a:gd name="connsiteY422" fmla="*/ 700818 h 1795429"/>
                <a:gd name="connsiteX423" fmla="*/ 333723 w 4011346"/>
                <a:gd name="connsiteY423" fmla="*/ 740865 h 1795429"/>
                <a:gd name="connsiteX424" fmla="*/ 307025 w 4011346"/>
                <a:gd name="connsiteY424" fmla="*/ 760888 h 1795429"/>
                <a:gd name="connsiteX425" fmla="*/ 320374 w 4011346"/>
                <a:gd name="connsiteY425" fmla="*/ 787586 h 1795429"/>
                <a:gd name="connsiteX426" fmla="*/ 303688 w 4011346"/>
                <a:gd name="connsiteY426" fmla="*/ 810947 h 1795429"/>
                <a:gd name="connsiteX427" fmla="*/ 233606 w 4011346"/>
                <a:gd name="connsiteY427" fmla="*/ 774237 h 1795429"/>
                <a:gd name="connsiteX428" fmla="*/ 243618 w 4011346"/>
                <a:gd name="connsiteY428" fmla="*/ 824296 h 1795429"/>
                <a:gd name="connsiteX429" fmla="*/ 263641 w 4011346"/>
                <a:gd name="connsiteY429" fmla="*/ 844319 h 1795429"/>
                <a:gd name="connsiteX430" fmla="*/ 250292 w 4011346"/>
                <a:gd name="connsiteY430" fmla="*/ 857668 h 1795429"/>
                <a:gd name="connsiteX431" fmla="*/ 193560 w 4011346"/>
                <a:gd name="connsiteY431" fmla="*/ 820958 h 1795429"/>
                <a:gd name="connsiteX432" fmla="*/ 170199 w 4011346"/>
                <a:gd name="connsiteY432" fmla="*/ 780912 h 1795429"/>
                <a:gd name="connsiteX433" fmla="*/ 170199 w 4011346"/>
                <a:gd name="connsiteY433" fmla="*/ 734191 h 1795429"/>
                <a:gd name="connsiteX434" fmla="*/ 133490 w 4011346"/>
                <a:gd name="connsiteY434" fmla="*/ 657434 h 1795429"/>
                <a:gd name="connsiteX435" fmla="*/ 196897 w 4011346"/>
                <a:gd name="connsiteY435" fmla="*/ 687469 h 1795429"/>
                <a:gd name="connsiteX436" fmla="*/ 256967 w 4011346"/>
                <a:gd name="connsiteY436" fmla="*/ 717504 h 1795429"/>
                <a:gd name="connsiteX437" fmla="*/ 293676 w 4011346"/>
                <a:gd name="connsiteY437" fmla="*/ 720842 h 1795429"/>
                <a:gd name="connsiteX438" fmla="*/ 327049 w 4011346"/>
                <a:gd name="connsiteY438" fmla="*/ 690807 h 1795429"/>
                <a:gd name="connsiteX439" fmla="*/ 343735 w 4011346"/>
                <a:gd name="connsiteY439" fmla="*/ 654097 h 1795429"/>
                <a:gd name="connsiteX440" fmla="*/ 333723 w 4011346"/>
                <a:gd name="connsiteY440" fmla="*/ 604039 h 1795429"/>
                <a:gd name="connsiteX441" fmla="*/ 290339 w 4011346"/>
                <a:gd name="connsiteY441" fmla="*/ 584015 h 1795429"/>
                <a:gd name="connsiteX442" fmla="*/ 236944 w 4011346"/>
                <a:gd name="connsiteY442" fmla="*/ 537294 h 1795429"/>
                <a:gd name="connsiteX443" fmla="*/ 133490 w 4011346"/>
                <a:gd name="connsiteY443" fmla="*/ 480561 h 1795429"/>
                <a:gd name="connsiteX0" fmla="*/ 133490 w 4011346"/>
                <a:gd name="connsiteY0" fmla="*/ 507257 h 1822125"/>
                <a:gd name="connsiteX1" fmla="*/ 46722 w 4011346"/>
                <a:gd name="connsiteY1" fmla="*/ 537292 h 1822125"/>
                <a:gd name="connsiteX2" fmla="*/ 33373 w 4011346"/>
                <a:gd name="connsiteY2" fmla="*/ 567327 h 1822125"/>
                <a:gd name="connsiteX3" fmla="*/ 43384 w 4011346"/>
                <a:gd name="connsiteY3" fmla="*/ 597363 h 1822125"/>
                <a:gd name="connsiteX4" fmla="*/ 60071 w 4011346"/>
                <a:gd name="connsiteY4" fmla="*/ 624060 h 1822125"/>
                <a:gd name="connsiteX5" fmla="*/ 73419 w 4011346"/>
                <a:gd name="connsiteY5" fmla="*/ 654095 h 1822125"/>
                <a:gd name="connsiteX6" fmla="*/ 56733 w 4011346"/>
                <a:gd name="connsiteY6" fmla="*/ 677456 h 1822125"/>
                <a:gd name="connsiteX7" fmla="*/ 76757 w 4011346"/>
                <a:gd name="connsiteY7" fmla="*/ 757549 h 1822125"/>
                <a:gd name="connsiteX8" fmla="*/ 66745 w 4011346"/>
                <a:gd name="connsiteY8" fmla="*/ 774236 h 1822125"/>
                <a:gd name="connsiteX9" fmla="*/ 70082 w 4011346"/>
                <a:gd name="connsiteY9" fmla="*/ 800933 h 1822125"/>
                <a:gd name="connsiteX10" fmla="*/ 70082 w 4011346"/>
                <a:gd name="connsiteY10" fmla="*/ 840980 h 1822125"/>
                <a:gd name="connsiteX11" fmla="*/ 80094 w 4011346"/>
                <a:gd name="connsiteY11" fmla="*/ 861003 h 1822125"/>
                <a:gd name="connsiteX12" fmla="*/ 76757 w 4011346"/>
                <a:gd name="connsiteY12" fmla="*/ 884364 h 1822125"/>
                <a:gd name="connsiteX13" fmla="*/ 106792 w 4011346"/>
                <a:gd name="connsiteY13" fmla="*/ 917736 h 1822125"/>
                <a:gd name="connsiteX14" fmla="*/ 106792 w 4011346"/>
                <a:gd name="connsiteY14" fmla="*/ 947771 h 1822125"/>
                <a:gd name="connsiteX15" fmla="*/ 13349 w 4011346"/>
                <a:gd name="connsiteY15" fmla="*/ 1037876 h 1822125"/>
                <a:gd name="connsiteX16" fmla="*/ 33373 w 4011346"/>
                <a:gd name="connsiteY16" fmla="*/ 1071249 h 1822125"/>
                <a:gd name="connsiteX17" fmla="*/ 33373 w 4011346"/>
                <a:gd name="connsiteY17" fmla="*/ 1071249 h 1822125"/>
                <a:gd name="connsiteX18" fmla="*/ 16687 w 4011346"/>
                <a:gd name="connsiteY18" fmla="*/ 1101284 h 1822125"/>
                <a:gd name="connsiteX19" fmla="*/ 3338 w 4011346"/>
                <a:gd name="connsiteY19" fmla="*/ 1131319 h 1822125"/>
                <a:gd name="connsiteX20" fmla="*/ 0 w 4011346"/>
                <a:gd name="connsiteY20" fmla="*/ 1191389 h 1822125"/>
                <a:gd name="connsiteX21" fmla="*/ 16687 w 4011346"/>
                <a:gd name="connsiteY21" fmla="*/ 1234773 h 1822125"/>
                <a:gd name="connsiteX22" fmla="*/ 20024 w 4011346"/>
                <a:gd name="connsiteY22" fmla="*/ 1268145 h 1822125"/>
                <a:gd name="connsiteX23" fmla="*/ 56733 w 4011346"/>
                <a:gd name="connsiteY23" fmla="*/ 1278157 h 1822125"/>
                <a:gd name="connsiteX24" fmla="*/ 116803 w 4011346"/>
                <a:gd name="connsiteY24" fmla="*/ 1364925 h 1822125"/>
                <a:gd name="connsiteX25" fmla="*/ 96780 w 4011346"/>
                <a:gd name="connsiteY25" fmla="*/ 1388285 h 1822125"/>
                <a:gd name="connsiteX26" fmla="*/ 93443 w 4011346"/>
                <a:gd name="connsiteY26" fmla="*/ 1418320 h 1822125"/>
                <a:gd name="connsiteX27" fmla="*/ 120141 w 4011346"/>
                <a:gd name="connsiteY27" fmla="*/ 1421657 h 1822125"/>
                <a:gd name="connsiteX28" fmla="*/ 160187 w 4011346"/>
                <a:gd name="connsiteY28" fmla="*/ 1435006 h 1822125"/>
                <a:gd name="connsiteX29" fmla="*/ 186885 w 4011346"/>
                <a:gd name="connsiteY29" fmla="*/ 1448355 h 1822125"/>
                <a:gd name="connsiteX30" fmla="*/ 213583 w 4011346"/>
                <a:gd name="connsiteY30" fmla="*/ 1478390 h 1822125"/>
                <a:gd name="connsiteX31" fmla="*/ 243618 w 4011346"/>
                <a:gd name="connsiteY31" fmla="*/ 1481727 h 1822125"/>
                <a:gd name="connsiteX32" fmla="*/ 287002 w 4011346"/>
                <a:gd name="connsiteY32" fmla="*/ 1511763 h 1822125"/>
                <a:gd name="connsiteX33" fmla="*/ 310363 w 4011346"/>
                <a:gd name="connsiteY33" fmla="*/ 1521774 h 1822125"/>
                <a:gd name="connsiteX34" fmla="*/ 310363 w 4011346"/>
                <a:gd name="connsiteY34" fmla="*/ 1558484 h 1822125"/>
                <a:gd name="connsiteX35" fmla="*/ 270316 w 4011346"/>
                <a:gd name="connsiteY35" fmla="*/ 1598530 h 1822125"/>
                <a:gd name="connsiteX36" fmla="*/ 280327 w 4011346"/>
                <a:gd name="connsiteY36" fmla="*/ 1621891 h 1822125"/>
                <a:gd name="connsiteX37" fmla="*/ 273653 w 4011346"/>
                <a:gd name="connsiteY37" fmla="*/ 1641914 h 1822125"/>
                <a:gd name="connsiteX38" fmla="*/ 266979 w 4011346"/>
                <a:gd name="connsiteY38" fmla="*/ 1658600 h 1822125"/>
                <a:gd name="connsiteX39" fmla="*/ 240281 w 4011346"/>
                <a:gd name="connsiteY39" fmla="*/ 1698647 h 1822125"/>
                <a:gd name="connsiteX40" fmla="*/ 307025 w 4011346"/>
                <a:gd name="connsiteY40" fmla="*/ 1735357 h 1822125"/>
                <a:gd name="connsiteX41" fmla="*/ 337060 w 4011346"/>
                <a:gd name="connsiteY41" fmla="*/ 1742031 h 1822125"/>
                <a:gd name="connsiteX42" fmla="*/ 360421 w 4011346"/>
                <a:gd name="connsiteY42" fmla="*/ 1748706 h 1822125"/>
                <a:gd name="connsiteX43" fmla="*/ 380444 w 4011346"/>
                <a:gd name="connsiteY43" fmla="*/ 1755380 h 1822125"/>
                <a:gd name="connsiteX44" fmla="*/ 407142 w 4011346"/>
                <a:gd name="connsiteY44" fmla="*/ 1775403 h 1822125"/>
                <a:gd name="connsiteX45" fmla="*/ 437177 w 4011346"/>
                <a:gd name="connsiteY45" fmla="*/ 1772066 h 1822125"/>
                <a:gd name="connsiteX46" fmla="*/ 507259 w 4011346"/>
                <a:gd name="connsiteY46" fmla="*/ 1822125 h 1822125"/>
                <a:gd name="connsiteX47" fmla="*/ 517271 w 4011346"/>
                <a:gd name="connsiteY47" fmla="*/ 1808776 h 1822125"/>
                <a:gd name="connsiteX48" fmla="*/ 507259 w 4011346"/>
                <a:gd name="connsiteY48" fmla="*/ 1768729 h 1822125"/>
                <a:gd name="connsiteX49" fmla="*/ 500584 w 4011346"/>
                <a:gd name="connsiteY49" fmla="*/ 1735357 h 1822125"/>
                <a:gd name="connsiteX50" fmla="*/ 483898 w 4011346"/>
                <a:gd name="connsiteY50" fmla="*/ 1691973 h 1822125"/>
                <a:gd name="connsiteX51" fmla="*/ 513933 w 4011346"/>
                <a:gd name="connsiteY51" fmla="*/ 1671949 h 1822125"/>
                <a:gd name="connsiteX52" fmla="*/ 547306 w 4011346"/>
                <a:gd name="connsiteY52" fmla="*/ 1648589 h 1822125"/>
                <a:gd name="connsiteX53" fmla="*/ 527282 w 4011346"/>
                <a:gd name="connsiteY53" fmla="*/ 1631903 h 1822125"/>
                <a:gd name="connsiteX54" fmla="*/ 517271 w 4011346"/>
                <a:gd name="connsiteY54" fmla="*/ 1598530 h 1822125"/>
                <a:gd name="connsiteX55" fmla="*/ 480561 w 4011346"/>
                <a:gd name="connsiteY55" fmla="*/ 1581844 h 1822125"/>
                <a:gd name="connsiteX56" fmla="*/ 470549 w 4011346"/>
                <a:gd name="connsiteY56" fmla="*/ 1561821 h 1822125"/>
                <a:gd name="connsiteX57" fmla="*/ 480561 w 4011346"/>
                <a:gd name="connsiteY57" fmla="*/ 1531786 h 1822125"/>
                <a:gd name="connsiteX58" fmla="*/ 490573 w 4011346"/>
                <a:gd name="connsiteY58" fmla="*/ 1491739 h 1822125"/>
                <a:gd name="connsiteX59" fmla="*/ 513933 w 4011346"/>
                <a:gd name="connsiteY59" fmla="*/ 1511763 h 1822125"/>
                <a:gd name="connsiteX60" fmla="*/ 520608 w 4011346"/>
                <a:gd name="connsiteY60" fmla="*/ 1495076 h 1822125"/>
                <a:gd name="connsiteX61" fmla="*/ 543968 w 4011346"/>
                <a:gd name="connsiteY61" fmla="*/ 1458367 h 1822125"/>
                <a:gd name="connsiteX62" fmla="*/ 574003 w 4011346"/>
                <a:gd name="connsiteY62" fmla="*/ 1441681 h 1822125"/>
                <a:gd name="connsiteX63" fmla="*/ 590690 w 4011346"/>
                <a:gd name="connsiteY63" fmla="*/ 1455030 h 1822125"/>
                <a:gd name="connsiteX64" fmla="*/ 610713 w 4011346"/>
                <a:gd name="connsiteY64" fmla="*/ 1428332 h 1822125"/>
                <a:gd name="connsiteX65" fmla="*/ 630736 w 4011346"/>
                <a:gd name="connsiteY65" fmla="*/ 1455030 h 1822125"/>
                <a:gd name="connsiteX66" fmla="*/ 657434 w 4011346"/>
                <a:gd name="connsiteY66" fmla="*/ 1478390 h 1822125"/>
                <a:gd name="connsiteX67" fmla="*/ 674120 w 4011346"/>
                <a:gd name="connsiteY67" fmla="*/ 1485065 h 1822125"/>
                <a:gd name="connsiteX68" fmla="*/ 697481 w 4011346"/>
                <a:gd name="connsiteY68" fmla="*/ 1485065 h 1822125"/>
                <a:gd name="connsiteX69" fmla="*/ 717504 w 4011346"/>
                <a:gd name="connsiteY69" fmla="*/ 1471716 h 1822125"/>
                <a:gd name="connsiteX70" fmla="*/ 744202 w 4011346"/>
                <a:gd name="connsiteY70" fmla="*/ 1471716 h 1822125"/>
                <a:gd name="connsiteX71" fmla="*/ 760888 w 4011346"/>
                <a:gd name="connsiteY71" fmla="*/ 1468379 h 1822125"/>
                <a:gd name="connsiteX72" fmla="*/ 790923 w 4011346"/>
                <a:gd name="connsiteY72" fmla="*/ 1501751 h 1822125"/>
                <a:gd name="connsiteX73" fmla="*/ 797598 w 4011346"/>
                <a:gd name="connsiteY73" fmla="*/ 1475053 h 1822125"/>
                <a:gd name="connsiteX74" fmla="*/ 817621 w 4011346"/>
                <a:gd name="connsiteY74" fmla="*/ 1491739 h 1822125"/>
                <a:gd name="connsiteX75" fmla="*/ 837644 w 4011346"/>
                <a:gd name="connsiteY75" fmla="*/ 1468379 h 1822125"/>
                <a:gd name="connsiteX76" fmla="*/ 827633 w 4011346"/>
                <a:gd name="connsiteY76" fmla="*/ 1448355 h 1822125"/>
                <a:gd name="connsiteX77" fmla="*/ 810946 w 4011346"/>
                <a:gd name="connsiteY77" fmla="*/ 1435006 h 1822125"/>
                <a:gd name="connsiteX78" fmla="*/ 810946 w 4011346"/>
                <a:gd name="connsiteY78" fmla="*/ 1408309 h 1822125"/>
                <a:gd name="connsiteX79" fmla="*/ 810946 w 4011346"/>
                <a:gd name="connsiteY79" fmla="*/ 1394960 h 1822125"/>
                <a:gd name="connsiteX80" fmla="*/ 830970 w 4011346"/>
                <a:gd name="connsiteY80" fmla="*/ 1391622 h 1822125"/>
                <a:gd name="connsiteX81" fmla="*/ 840981 w 4011346"/>
                <a:gd name="connsiteY81" fmla="*/ 1388285 h 1822125"/>
                <a:gd name="connsiteX82" fmla="*/ 820958 w 4011346"/>
                <a:gd name="connsiteY82" fmla="*/ 1351576 h 1822125"/>
                <a:gd name="connsiteX83" fmla="*/ 854330 w 4011346"/>
                <a:gd name="connsiteY83" fmla="*/ 1344901 h 1822125"/>
                <a:gd name="connsiteX84" fmla="*/ 891040 w 4011346"/>
                <a:gd name="connsiteY84" fmla="*/ 1351576 h 1822125"/>
                <a:gd name="connsiteX85" fmla="*/ 964459 w 4011346"/>
                <a:gd name="connsiteY85" fmla="*/ 1308192 h 1822125"/>
                <a:gd name="connsiteX86" fmla="*/ 1001168 w 4011346"/>
                <a:gd name="connsiteY86" fmla="*/ 1308192 h 1822125"/>
                <a:gd name="connsiteX87" fmla="*/ 1027866 w 4011346"/>
                <a:gd name="connsiteY87" fmla="*/ 1284831 h 1822125"/>
                <a:gd name="connsiteX88" fmla="*/ 1047890 w 4011346"/>
                <a:gd name="connsiteY88" fmla="*/ 1294843 h 1822125"/>
                <a:gd name="connsiteX89" fmla="*/ 1067913 w 4011346"/>
                <a:gd name="connsiteY89" fmla="*/ 1304854 h 1822125"/>
                <a:gd name="connsiteX90" fmla="*/ 1087936 w 4011346"/>
                <a:gd name="connsiteY90" fmla="*/ 1331552 h 1822125"/>
                <a:gd name="connsiteX91" fmla="*/ 1074587 w 4011346"/>
                <a:gd name="connsiteY91" fmla="*/ 1344901 h 1822125"/>
                <a:gd name="connsiteX92" fmla="*/ 1104622 w 4011346"/>
                <a:gd name="connsiteY92" fmla="*/ 1344901 h 1822125"/>
                <a:gd name="connsiteX93" fmla="*/ 1107960 w 4011346"/>
                <a:gd name="connsiteY93" fmla="*/ 1361587 h 1822125"/>
                <a:gd name="connsiteX94" fmla="*/ 1121309 w 4011346"/>
                <a:gd name="connsiteY94" fmla="*/ 1344901 h 1822125"/>
                <a:gd name="connsiteX95" fmla="*/ 1134657 w 4011346"/>
                <a:gd name="connsiteY95" fmla="*/ 1358250 h 1822125"/>
                <a:gd name="connsiteX96" fmla="*/ 1134657 w 4011346"/>
                <a:gd name="connsiteY96" fmla="*/ 1378273 h 1822125"/>
                <a:gd name="connsiteX97" fmla="*/ 1148006 w 4011346"/>
                <a:gd name="connsiteY97" fmla="*/ 1374936 h 1822125"/>
                <a:gd name="connsiteX98" fmla="*/ 1208076 w 4011346"/>
                <a:gd name="connsiteY98" fmla="*/ 1328215 h 1822125"/>
                <a:gd name="connsiteX99" fmla="*/ 1211414 w 4011346"/>
                <a:gd name="connsiteY99" fmla="*/ 1348238 h 1822125"/>
                <a:gd name="connsiteX100" fmla="*/ 1244786 w 4011346"/>
                <a:gd name="connsiteY100" fmla="*/ 1368262 h 1822125"/>
                <a:gd name="connsiteX101" fmla="*/ 1264809 w 4011346"/>
                <a:gd name="connsiteY101" fmla="*/ 1398297 h 1822125"/>
                <a:gd name="connsiteX102" fmla="*/ 1298181 w 4011346"/>
                <a:gd name="connsiteY102" fmla="*/ 1505088 h 1822125"/>
                <a:gd name="connsiteX103" fmla="*/ 1308193 w 4011346"/>
                <a:gd name="connsiteY103" fmla="*/ 1461704 h 1822125"/>
                <a:gd name="connsiteX104" fmla="*/ 1344903 w 4011346"/>
                <a:gd name="connsiteY104" fmla="*/ 1481727 h 1822125"/>
                <a:gd name="connsiteX105" fmla="*/ 1388287 w 4011346"/>
                <a:gd name="connsiteY105" fmla="*/ 1481727 h 1822125"/>
                <a:gd name="connsiteX106" fmla="*/ 1394961 w 4011346"/>
                <a:gd name="connsiteY106" fmla="*/ 1505088 h 1822125"/>
                <a:gd name="connsiteX107" fmla="*/ 1435008 w 4011346"/>
                <a:gd name="connsiteY107" fmla="*/ 1528449 h 1822125"/>
                <a:gd name="connsiteX108" fmla="*/ 1465043 w 4011346"/>
                <a:gd name="connsiteY108" fmla="*/ 1528449 h 1822125"/>
                <a:gd name="connsiteX109" fmla="*/ 1491741 w 4011346"/>
                <a:gd name="connsiteY109" fmla="*/ 1541798 h 1822125"/>
                <a:gd name="connsiteX110" fmla="*/ 1535125 w 4011346"/>
                <a:gd name="connsiteY110" fmla="*/ 1498414 h 1822125"/>
                <a:gd name="connsiteX111" fmla="*/ 1571834 w 4011346"/>
                <a:gd name="connsiteY111" fmla="*/ 1478390 h 1822125"/>
                <a:gd name="connsiteX112" fmla="*/ 1608544 w 4011346"/>
                <a:gd name="connsiteY112" fmla="*/ 1481727 h 1822125"/>
                <a:gd name="connsiteX113" fmla="*/ 1655265 w 4011346"/>
                <a:gd name="connsiteY113" fmla="*/ 1495076 h 1822125"/>
                <a:gd name="connsiteX114" fmla="*/ 1681963 w 4011346"/>
                <a:gd name="connsiteY114" fmla="*/ 1511763 h 1822125"/>
                <a:gd name="connsiteX115" fmla="*/ 1735358 w 4011346"/>
                <a:gd name="connsiteY115" fmla="*/ 1505088 h 1822125"/>
                <a:gd name="connsiteX116" fmla="*/ 1745370 w 4011346"/>
                <a:gd name="connsiteY116" fmla="*/ 1485065 h 1822125"/>
                <a:gd name="connsiteX117" fmla="*/ 1738695 w 4011346"/>
                <a:gd name="connsiteY117" fmla="*/ 1465041 h 1822125"/>
                <a:gd name="connsiteX118" fmla="*/ 1765393 w 4011346"/>
                <a:gd name="connsiteY118" fmla="*/ 1438344 h 1822125"/>
                <a:gd name="connsiteX119" fmla="*/ 1778742 w 4011346"/>
                <a:gd name="connsiteY119" fmla="*/ 1435006 h 1822125"/>
                <a:gd name="connsiteX120" fmla="*/ 1812114 w 4011346"/>
                <a:gd name="connsiteY120" fmla="*/ 1451692 h 1822125"/>
                <a:gd name="connsiteX121" fmla="*/ 1852161 w 4011346"/>
                <a:gd name="connsiteY121" fmla="*/ 1465041 h 1822125"/>
                <a:gd name="connsiteX122" fmla="*/ 1858836 w 4011346"/>
                <a:gd name="connsiteY122" fmla="*/ 1491739 h 1822125"/>
                <a:gd name="connsiteX123" fmla="*/ 1872184 w 4011346"/>
                <a:gd name="connsiteY123" fmla="*/ 1498414 h 1822125"/>
                <a:gd name="connsiteX124" fmla="*/ 1902219 w 4011346"/>
                <a:gd name="connsiteY124" fmla="*/ 1501751 h 1822125"/>
                <a:gd name="connsiteX125" fmla="*/ 1932254 w 4011346"/>
                <a:gd name="connsiteY125" fmla="*/ 1485065 h 1822125"/>
                <a:gd name="connsiteX126" fmla="*/ 1962290 w 4011346"/>
                <a:gd name="connsiteY126" fmla="*/ 1498414 h 1822125"/>
                <a:gd name="connsiteX127" fmla="*/ 1985650 w 4011346"/>
                <a:gd name="connsiteY127" fmla="*/ 1511763 h 1822125"/>
                <a:gd name="connsiteX128" fmla="*/ 1995662 w 4011346"/>
                <a:gd name="connsiteY128" fmla="*/ 1521774 h 1822125"/>
                <a:gd name="connsiteX129" fmla="*/ 2032371 w 4011346"/>
                <a:gd name="connsiteY129" fmla="*/ 1541798 h 1822125"/>
                <a:gd name="connsiteX130" fmla="*/ 2069081 w 4011346"/>
                <a:gd name="connsiteY130" fmla="*/ 1538460 h 1822125"/>
                <a:gd name="connsiteX131" fmla="*/ 2142500 w 4011346"/>
                <a:gd name="connsiteY131" fmla="*/ 1495076 h 1822125"/>
                <a:gd name="connsiteX132" fmla="*/ 2195895 w 4011346"/>
                <a:gd name="connsiteY132" fmla="*/ 1508425 h 1822125"/>
                <a:gd name="connsiteX133" fmla="*/ 2225930 w 4011346"/>
                <a:gd name="connsiteY133" fmla="*/ 1518437 h 1822125"/>
                <a:gd name="connsiteX134" fmla="*/ 2259303 w 4011346"/>
                <a:gd name="connsiteY134" fmla="*/ 1505088 h 1822125"/>
                <a:gd name="connsiteX135" fmla="*/ 2262640 w 4011346"/>
                <a:gd name="connsiteY135" fmla="*/ 1478390 h 1822125"/>
                <a:gd name="connsiteX136" fmla="*/ 2282663 w 4011346"/>
                <a:gd name="connsiteY136" fmla="*/ 1448355 h 1822125"/>
                <a:gd name="connsiteX137" fmla="*/ 2299349 w 4011346"/>
                <a:gd name="connsiteY137" fmla="*/ 1394960 h 1822125"/>
                <a:gd name="connsiteX138" fmla="*/ 2282663 w 4011346"/>
                <a:gd name="connsiteY138" fmla="*/ 1398297 h 1822125"/>
                <a:gd name="connsiteX139" fmla="*/ 2312698 w 4011346"/>
                <a:gd name="connsiteY139" fmla="*/ 1371599 h 1822125"/>
                <a:gd name="connsiteX140" fmla="*/ 2339396 w 4011346"/>
                <a:gd name="connsiteY140" fmla="*/ 1368262 h 1822125"/>
                <a:gd name="connsiteX141" fmla="*/ 2396129 w 4011346"/>
                <a:gd name="connsiteY141" fmla="*/ 1378273 h 1822125"/>
                <a:gd name="connsiteX142" fmla="*/ 2436176 w 4011346"/>
                <a:gd name="connsiteY142" fmla="*/ 1404971 h 1822125"/>
                <a:gd name="connsiteX143" fmla="*/ 2462873 w 4011346"/>
                <a:gd name="connsiteY143" fmla="*/ 1435006 h 1822125"/>
                <a:gd name="connsiteX144" fmla="*/ 2469548 w 4011346"/>
                <a:gd name="connsiteY144" fmla="*/ 1471716 h 1822125"/>
                <a:gd name="connsiteX145" fmla="*/ 2476222 w 4011346"/>
                <a:gd name="connsiteY145" fmla="*/ 1511763 h 1822125"/>
                <a:gd name="connsiteX146" fmla="*/ 2486234 w 4011346"/>
                <a:gd name="connsiteY146" fmla="*/ 1531786 h 1822125"/>
                <a:gd name="connsiteX147" fmla="*/ 2529618 w 4011346"/>
                <a:gd name="connsiteY147" fmla="*/ 1545135 h 1822125"/>
                <a:gd name="connsiteX148" fmla="*/ 2549641 w 4011346"/>
                <a:gd name="connsiteY148" fmla="*/ 1565158 h 1822125"/>
                <a:gd name="connsiteX149" fmla="*/ 2562990 w 4011346"/>
                <a:gd name="connsiteY149" fmla="*/ 1598530 h 1822125"/>
                <a:gd name="connsiteX150" fmla="*/ 2586351 w 4011346"/>
                <a:gd name="connsiteY150" fmla="*/ 1591856 h 1822125"/>
                <a:gd name="connsiteX151" fmla="*/ 2606374 w 4011346"/>
                <a:gd name="connsiteY151" fmla="*/ 1581844 h 1822125"/>
                <a:gd name="connsiteX152" fmla="*/ 2639746 w 4011346"/>
                <a:gd name="connsiteY152" fmla="*/ 1565158 h 1822125"/>
                <a:gd name="connsiteX153" fmla="*/ 2643084 w 4011346"/>
                <a:gd name="connsiteY153" fmla="*/ 1581844 h 1822125"/>
                <a:gd name="connsiteX154" fmla="*/ 2626398 w 4011346"/>
                <a:gd name="connsiteY154" fmla="*/ 1611879 h 1822125"/>
                <a:gd name="connsiteX155" fmla="*/ 2616386 w 4011346"/>
                <a:gd name="connsiteY155" fmla="*/ 1648589 h 1822125"/>
                <a:gd name="connsiteX156" fmla="*/ 2603037 w 4011346"/>
                <a:gd name="connsiteY156" fmla="*/ 1701984 h 1822125"/>
                <a:gd name="connsiteX157" fmla="*/ 2579676 w 4011346"/>
                <a:gd name="connsiteY157" fmla="*/ 1675287 h 1822125"/>
                <a:gd name="connsiteX158" fmla="*/ 2552979 w 4011346"/>
                <a:gd name="connsiteY158" fmla="*/ 1698647 h 1822125"/>
                <a:gd name="connsiteX159" fmla="*/ 2559653 w 4011346"/>
                <a:gd name="connsiteY159" fmla="*/ 1725345 h 1822125"/>
                <a:gd name="connsiteX160" fmla="*/ 2559653 w 4011346"/>
                <a:gd name="connsiteY160" fmla="*/ 1762054 h 1822125"/>
                <a:gd name="connsiteX161" fmla="*/ 2549641 w 4011346"/>
                <a:gd name="connsiteY161" fmla="*/ 1782078 h 1822125"/>
                <a:gd name="connsiteX162" fmla="*/ 2589688 w 4011346"/>
                <a:gd name="connsiteY162" fmla="*/ 1762054 h 1822125"/>
                <a:gd name="connsiteX163" fmla="*/ 2626398 w 4011346"/>
                <a:gd name="connsiteY163" fmla="*/ 1772066 h 1822125"/>
                <a:gd name="connsiteX164" fmla="*/ 2653095 w 4011346"/>
                <a:gd name="connsiteY164" fmla="*/ 1748706 h 1822125"/>
                <a:gd name="connsiteX165" fmla="*/ 2683130 w 4011346"/>
                <a:gd name="connsiteY165" fmla="*/ 1695310 h 1822125"/>
                <a:gd name="connsiteX166" fmla="*/ 2753212 w 4011346"/>
                <a:gd name="connsiteY166" fmla="*/ 1608542 h 1822125"/>
                <a:gd name="connsiteX167" fmla="*/ 2783247 w 4011346"/>
                <a:gd name="connsiteY167" fmla="*/ 1538460 h 1822125"/>
                <a:gd name="connsiteX168" fmla="*/ 2803271 w 4011346"/>
                <a:gd name="connsiteY168" fmla="*/ 1435006 h 1822125"/>
                <a:gd name="connsiteX169" fmla="*/ 2793259 w 4011346"/>
                <a:gd name="connsiteY169" fmla="*/ 1384948 h 1822125"/>
                <a:gd name="connsiteX170" fmla="*/ 2769898 w 4011346"/>
                <a:gd name="connsiteY170" fmla="*/ 1351576 h 1822125"/>
                <a:gd name="connsiteX171" fmla="*/ 2726514 w 4011346"/>
                <a:gd name="connsiteY171" fmla="*/ 1351576 h 1822125"/>
                <a:gd name="connsiteX172" fmla="*/ 2699817 w 4011346"/>
                <a:gd name="connsiteY172" fmla="*/ 1351576 h 1822125"/>
                <a:gd name="connsiteX173" fmla="*/ 2683130 w 4011346"/>
                <a:gd name="connsiteY173" fmla="*/ 1331552 h 1822125"/>
                <a:gd name="connsiteX174" fmla="*/ 2669781 w 4011346"/>
                <a:gd name="connsiteY174" fmla="*/ 1311529 h 1822125"/>
                <a:gd name="connsiteX175" fmla="*/ 2763224 w 4011346"/>
                <a:gd name="connsiteY175" fmla="*/ 1194726 h 1822125"/>
                <a:gd name="connsiteX176" fmla="*/ 2846654 w 4011346"/>
                <a:gd name="connsiteY176" fmla="*/ 1127982 h 1822125"/>
                <a:gd name="connsiteX177" fmla="*/ 2890038 w 4011346"/>
                <a:gd name="connsiteY177" fmla="*/ 1104621 h 1822125"/>
                <a:gd name="connsiteX178" fmla="*/ 2933422 w 4011346"/>
                <a:gd name="connsiteY178" fmla="*/ 1124644 h 1822125"/>
                <a:gd name="connsiteX179" fmla="*/ 2950109 w 4011346"/>
                <a:gd name="connsiteY179" fmla="*/ 1107958 h 1822125"/>
                <a:gd name="connsiteX180" fmla="*/ 2993492 w 4011346"/>
                <a:gd name="connsiteY180" fmla="*/ 1124644 h 1822125"/>
                <a:gd name="connsiteX181" fmla="*/ 3006841 w 4011346"/>
                <a:gd name="connsiteY181" fmla="*/ 1091272 h 1822125"/>
                <a:gd name="connsiteX182" fmla="*/ 3053563 w 4011346"/>
                <a:gd name="connsiteY182" fmla="*/ 1101284 h 1822125"/>
                <a:gd name="connsiteX183" fmla="*/ 3070249 w 4011346"/>
                <a:gd name="connsiteY183" fmla="*/ 1117970 h 1822125"/>
                <a:gd name="connsiteX184" fmla="*/ 3060237 w 4011346"/>
                <a:gd name="connsiteY184" fmla="*/ 1137993 h 1822125"/>
                <a:gd name="connsiteX185" fmla="*/ 3123644 w 4011346"/>
                <a:gd name="connsiteY185" fmla="*/ 1121307 h 1822125"/>
                <a:gd name="connsiteX186" fmla="*/ 3140330 w 4011346"/>
                <a:gd name="connsiteY186" fmla="*/ 1107958 h 1822125"/>
                <a:gd name="connsiteX187" fmla="*/ 3123644 w 4011346"/>
                <a:gd name="connsiteY187" fmla="*/ 1094609 h 1822125"/>
                <a:gd name="connsiteX188" fmla="*/ 3143668 w 4011346"/>
                <a:gd name="connsiteY188" fmla="*/ 1054563 h 1822125"/>
                <a:gd name="connsiteX189" fmla="*/ 3190389 w 4011346"/>
                <a:gd name="connsiteY189" fmla="*/ 984481 h 1822125"/>
                <a:gd name="connsiteX190" fmla="*/ 3233773 w 4011346"/>
                <a:gd name="connsiteY190" fmla="*/ 981144 h 1822125"/>
                <a:gd name="connsiteX191" fmla="*/ 3273819 w 4011346"/>
                <a:gd name="connsiteY191" fmla="*/ 991155 h 1822125"/>
                <a:gd name="connsiteX192" fmla="*/ 3277157 w 4011346"/>
                <a:gd name="connsiteY192" fmla="*/ 1047888 h 1822125"/>
                <a:gd name="connsiteX193" fmla="*/ 3320541 w 4011346"/>
                <a:gd name="connsiteY193" fmla="*/ 1004504 h 1822125"/>
                <a:gd name="connsiteX194" fmla="*/ 3343901 w 4011346"/>
                <a:gd name="connsiteY194" fmla="*/ 987818 h 1822125"/>
                <a:gd name="connsiteX195" fmla="*/ 3350576 w 4011346"/>
                <a:gd name="connsiteY195" fmla="*/ 954446 h 1822125"/>
                <a:gd name="connsiteX196" fmla="*/ 3377273 w 4011346"/>
                <a:gd name="connsiteY196" fmla="*/ 937760 h 1822125"/>
                <a:gd name="connsiteX197" fmla="*/ 3407309 w 4011346"/>
                <a:gd name="connsiteY197" fmla="*/ 947771 h 1822125"/>
                <a:gd name="connsiteX198" fmla="*/ 3373936 w 4011346"/>
                <a:gd name="connsiteY198" fmla="*/ 977806 h 1822125"/>
                <a:gd name="connsiteX199" fmla="*/ 3360587 w 4011346"/>
                <a:gd name="connsiteY199" fmla="*/ 1027865 h 1822125"/>
                <a:gd name="connsiteX200" fmla="*/ 3323878 w 4011346"/>
                <a:gd name="connsiteY200" fmla="*/ 1067911 h 1822125"/>
                <a:gd name="connsiteX201" fmla="*/ 3210412 w 4011346"/>
                <a:gd name="connsiteY201" fmla="*/ 1164691 h 1822125"/>
                <a:gd name="connsiteX202" fmla="*/ 3163691 w 4011346"/>
                <a:gd name="connsiteY202" fmla="*/ 1234773 h 1822125"/>
                <a:gd name="connsiteX203" fmla="*/ 3160354 w 4011346"/>
                <a:gd name="connsiteY203" fmla="*/ 1308192 h 1822125"/>
                <a:gd name="connsiteX204" fmla="*/ 3170365 w 4011346"/>
                <a:gd name="connsiteY204" fmla="*/ 1398297 h 1822125"/>
                <a:gd name="connsiteX205" fmla="*/ 3190389 w 4011346"/>
                <a:gd name="connsiteY205" fmla="*/ 1461704 h 1822125"/>
                <a:gd name="connsiteX206" fmla="*/ 3217087 w 4011346"/>
                <a:gd name="connsiteY206" fmla="*/ 1451692 h 1822125"/>
                <a:gd name="connsiteX207" fmla="*/ 3240447 w 4011346"/>
                <a:gd name="connsiteY207" fmla="*/ 1384948 h 1822125"/>
                <a:gd name="connsiteX208" fmla="*/ 3270482 w 4011346"/>
                <a:gd name="connsiteY208" fmla="*/ 1381611 h 1822125"/>
                <a:gd name="connsiteX209" fmla="*/ 3287168 w 4011346"/>
                <a:gd name="connsiteY209" fmla="*/ 1321541 h 1822125"/>
                <a:gd name="connsiteX210" fmla="*/ 3313866 w 4011346"/>
                <a:gd name="connsiteY210" fmla="*/ 1311529 h 1822125"/>
                <a:gd name="connsiteX211" fmla="*/ 3313866 w 4011346"/>
                <a:gd name="connsiteY211" fmla="*/ 1281494 h 1822125"/>
                <a:gd name="connsiteX212" fmla="*/ 3337227 w 4011346"/>
                <a:gd name="connsiteY212" fmla="*/ 1244784 h 1822125"/>
                <a:gd name="connsiteX213" fmla="*/ 3330552 w 4011346"/>
                <a:gd name="connsiteY213" fmla="*/ 1201400 h 1822125"/>
                <a:gd name="connsiteX214" fmla="*/ 3333890 w 4011346"/>
                <a:gd name="connsiteY214" fmla="*/ 1171365 h 1822125"/>
                <a:gd name="connsiteX215" fmla="*/ 3323878 w 4011346"/>
                <a:gd name="connsiteY215" fmla="*/ 1161354 h 1822125"/>
                <a:gd name="connsiteX216" fmla="*/ 3363925 w 4011346"/>
                <a:gd name="connsiteY216" fmla="*/ 1074586 h 1822125"/>
                <a:gd name="connsiteX217" fmla="*/ 3383948 w 4011346"/>
                <a:gd name="connsiteY217" fmla="*/ 1084598 h 1822125"/>
                <a:gd name="connsiteX218" fmla="*/ 3410646 w 4011346"/>
                <a:gd name="connsiteY218" fmla="*/ 1057900 h 1822125"/>
                <a:gd name="connsiteX219" fmla="*/ 3420657 w 4011346"/>
                <a:gd name="connsiteY219" fmla="*/ 1084598 h 1822125"/>
                <a:gd name="connsiteX220" fmla="*/ 3447355 w 4011346"/>
                <a:gd name="connsiteY220" fmla="*/ 1067911 h 1822125"/>
                <a:gd name="connsiteX221" fmla="*/ 3477390 w 4011346"/>
                <a:gd name="connsiteY221" fmla="*/ 1057900 h 1822125"/>
                <a:gd name="connsiteX222" fmla="*/ 3514100 w 4011346"/>
                <a:gd name="connsiteY222" fmla="*/ 1084598 h 1822125"/>
                <a:gd name="connsiteX223" fmla="*/ 3574170 w 4011346"/>
                <a:gd name="connsiteY223" fmla="*/ 1017853 h 1822125"/>
                <a:gd name="connsiteX224" fmla="*/ 3637577 w 4011346"/>
                <a:gd name="connsiteY224" fmla="*/ 971132 h 1822125"/>
                <a:gd name="connsiteX225" fmla="*/ 3690973 w 4011346"/>
                <a:gd name="connsiteY225" fmla="*/ 934422 h 1822125"/>
                <a:gd name="connsiteX226" fmla="*/ 3741031 w 4011346"/>
                <a:gd name="connsiteY226" fmla="*/ 961120 h 1822125"/>
                <a:gd name="connsiteX227" fmla="*/ 3751043 w 4011346"/>
                <a:gd name="connsiteY227" fmla="*/ 934422 h 1822125"/>
                <a:gd name="connsiteX228" fmla="*/ 3727682 w 4011346"/>
                <a:gd name="connsiteY228" fmla="*/ 867678 h 1822125"/>
                <a:gd name="connsiteX229" fmla="*/ 3700984 w 4011346"/>
                <a:gd name="connsiteY229" fmla="*/ 850992 h 1822125"/>
                <a:gd name="connsiteX230" fmla="*/ 3697647 w 4011346"/>
                <a:gd name="connsiteY230" fmla="*/ 820957 h 1822125"/>
                <a:gd name="connsiteX231" fmla="*/ 3751043 w 4011346"/>
                <a:gd name="connsiteY231" fmla="*/ 827631 h 1822125"/>
                <a:gd name="connsiteX232" fmla="*/ 3774403 w 4011346"/>
                <a:gd name="connsiteY232" fmla="*/ 784247 h 1822125"/>
                <a:gd name="connsiteX233" fmla="*/ 3767729 w 4011346"/>
                <a:gd name="connsiteY233" fmla="*/ 757549 h 1822125"/>
                <a:gd name="connsiteX234" fmla="*/ 3794427 w 4011346"/>
                <a:gd name="connsiteY234" fmla="*/ 724177 h 1822125"/>
                <a:gd name="connsiteX235" fmla="*/ 3804438 w 4011346"/>
                <a:gd name="connsiteY235" fmla="*/ 767561 h 1822125"/>
                <a:gd name="connsiteX236" fmla="*/ 3827799 w 4011346"/>
                <a:gd name="connsiteY236" fmla="*/ 784247 h 1822125"/>
                <a:gd name="connsiteX237" fmla="*/ 3874520 w 4011346"/>
                <a:gd name="connsiteY237" fmla="*/ 804271 h 1822125"/>
                <a:gd name="connsiteX238" fmla="*/ 3894544 w 4011346"/>
                <a:gd name="connsiteY238" fmla="*/ 830968 h 1822125"/>
                <a:gd name="connsiteX239" fmla="*/ 3941265 w 4011346"/>
                <a:gd name="connsiteY239" fmla="*/ 854329 h 1822125"/>
                <a:gd name="connsiteX240" fmla="*/ 3947939 w 4011346"/>
                <a:gd name="connsiteY240" fmla="*/ 840980 h 1822125"/>
                <a:gd name="connsiteX241" fmla="*/ 3957951 w 4011346"/>
                <a:gd name="connsiteY241" fmla="*/ 777573 h 1822125"/>
                <a:gd name="connsiteX242" fmla="*/ 4004672 w 4011346"/>
                <a:gd name="connsiteY242" fmla="*/ 770898 h 1822125"/>
                <a:gd name="connsiteX243" fmla="*/ 4011346 w 4011346"/>
                <a:gd name="connsiteY243" fmla="*/ 737526 h 1822125"/>
                <a:gd name="connsiteX244" fmla="*/ 3967963 w 4011346"/>
                <a:gd name="connsiteY244" fmla="*/ 700817 h 1822125"/>
                <a:gd name="connsiteX245" fmla="*/ 3921241 w 4011346"/>
                <a:gd name="connsiteY245" fmla="*/ 684130 h 1822125"/>
                <a:gd name="connsiteX246" fmla="*/ 3907892 w 4011346"/>
                <a:gd name="connsiteY246" fmla="*/ 687468 h 1822125"/>
                <a:gd name="connsiteX247" fmla="*/ 3907892 w 4011346"/>
                <a:gd name="connsiteY247" fmla="*/ 720840 h 1822125"/>
                <a:gd name="connsiteX248" fmla="*/ 3887869 w 4011346"/>
                <a:gd name="connsiteY248" fmla="*/ 714165 h 1822125"/>
                <a:gd name="connsiteX249" fmla="*/ 3874520 w 4011346"/>
                <a:gd name="connsiteY249" fmla="*/ 660770 h 1822125"/>
                <a:gd name="connsiteX250" fmla="*/ 3817787 w 4011346"/>
                <a:gd name="connsiteY250" fmla="*/ 597363 h 1822125"/>
                <a:gd name="connsiteX251" fmla="*/ 3717671 w 4011346"/>
                <a:gd name="connsiteY251" fmla="*/ 520606 h 1822125"/>
                <a:gd name="connsiteX252" fmla="*/ 3664275 w 4011346"/>
                <a:gd name="connsiteY252" fmla="*/ 500583 h 1822125"/>
                <a:gd name="connsiteX253" fmla="*/ 3584181 w 4011346"/>
                <a:gd name="connsiteY253" fmla="*/ 493909 h 1822125"/>
                <a:gd name="connsiteX254" fmla="*/ 3520774 w 4011346"/>
                <a:gd name="connsiteY254" fmla="*/ 477222 h 1822125"/>
                <a:gd name="connsiteX255" fmla="*/ 3530786 w 4011346"/>
                <a:gd name="connsiteY255" fmla="*/ 517269 h 1822125"/>
                <a:gd name="connsiteX256" fmla="*/ 3537460 w 4011346"/>
                <a:gd name="connsiteY256" fmla="*/ 543967 h 1822125"/>
                <a:gd name="connsiteX257" fmla="*/ 3507425 w 4011346"/>
                <a:gd name="connsiteY257" fmla="*/ 567327 h 1822125"/>
                <a:gd name="connsiteX258" fmla="*/ 3477390 w 4011346"/>
                <a:gd name="connsiteY258" fmla="*/ 540630 h 1822125"/>
                <a:gd name="connsiteX259" fmla="*/ 3477390 w 4011346"/>
                <a:gd name="connsiteY259" fmla="*/ 520606 h 1822125"/>
                <a:gd name="connsiteX260" fmla="*/ 3504088 w 4011346"/>
                <a:gd name="connsiteY260" fmla="*/ 500583 h 1822125"/>
                <a:gd name="connsiteX261" fmla="*/ 3467379 w 4011346"/>
                <a:gd name="connsiteY261" fmla="*/ 487234 h 1822125"/>
                <a:gd name="connsiteX262" fmla="*/ 3450692 w 4011346"/>
                <a:gd name="connsiteY262" fmla="*/ 513932 h 1822125"/>
                <a:gd name="connsiteX263" fmla="*/ 3440681 w 4011346"/>
                <a:gd name="connsiteY263" fmla="*/ 527281 h 1822125"/>
                <a:gd name="connsiteX264" fmla="*/ 3357250 w 4011346"/>
                <a:gd name="connsiteY264" fmla="*/ 513932 h 1822125"/>
                <a:gd name="connsiteX265" fmla="*/ 3297180 w 4011346"/>
                <a:gd name="connsiteY265" fmla="*/ 520606 h 1822125"/>
                <a:gd name="connsiteX266" fmla="*/ 3267145 w 4011346"/>
                <a:gd name="connsiteY266" fmla="*/ 497246 h 1822125"/>
                <a:gd name="connsiteX267" fmla="*/ 3267145 w 4011346"/>
                <a:gd name="connsiteY267" fmla="*/ 460536 h 1822125"/>
                <a:gd name="connsiteX268" fmla="*/ 3203738 w 4011346"/>
                <a:gd name="connsiteY268" fmla="*/ 403803 h 1822125"/>
                <a:gd name="connsiteX269" fmla="*/ 3076923 w 4011346"/>
                <a:gd name="connsiteY269" fmla="*/ 410478 h 1822125"/>
                <a:gd name="connsiteX270" fmla="*/ 3043551 w 4011346"/>
                <a:gd name="connsiteY270" fmla="*/ 387117 h 1822125"/>
                <a:gd name="connsiteX271" fmla="*/ 3000167 w 4011346"/>
                <a:gd name="connsiteY271" fmla="*/ 340396 h 1822125"/>
                <a:gd name="connsiteX272" fmla="*/ 3013516 w 4011346"/>
                <a:gd name="connsiteY272" fmla="*/ 333722 h 1822125"/>
                <a:gd name="connsiteX273" fmla="*/ 3000167 w 4011346"/>
                <a:gd name="connsiteY273" fmla="*/ 313698 h 1822125"/>
                <a:gd name="connsiteX274" fmla="*/ 2970132 w 4011346"/>
                <a:gd name="connsiteY274" fmla="*/ 310361 h 1822125"/>
                <a:gd name="connsiteX275" fmla="*/ 2920073 w 4011346"/>
                <a:gd name="connsiteY275" fmla="*/ 357082 h 1822125"/>
                <a:gd name="connsiteX276" fmla="*/ 2920073 w 4011346"/>
                <a:gd name="connsiteY276" fmla="*/ 357082 h 1822125"/>
                <a:gd name="connsiteX277" fmla="*/ 2916736 w 4011346"/>
                <a:gd name="connsiteY277" fmla="*/ 307024 h 1822125"/>
                <a:gd name="connsiteX278" fmla="*/ 2936760 w 4011346"/>
                <a:gd name="connsiteY278" fmla="*/ 303687 h 1822125"/>
                <a:gd name="connsiteX279" fmla="*/ 2866678 w 4011346"/>
                <a:gd name="connsiteY279" fmla="*/ 273652 h 1822125"/>
                <a:gd name="connsiteX280" fmla="*/ 2813282 w 4011346"/>
                <a:gd name="connsiteY280" fmla="*/ 270314 h 1822125"/>
                <a:gd name="connsiteX281" fmla="*/ 2793259 w 4011346"/>
                <a:gd name="connsiteY281" fmla="*/ 293675 h 1822125"/>
                <a:gd name="connsiteX282" fmla="*/ 2743200 w 4011346"/>
                <a:gd name="connsiteY282" fmla="*/ 303687 h 1822125"/>
                <a:gd name="connsiteX283" fmla="*/ 2786584 w 4011346"/>
                <a:gd name="connsiteY283" fmla="*/ 313698 h 1822125"/>
                <a:gd name="connsiteX284" fmla="*/ 2763224 w 4011346"/>
                <a:gd name="connsiteY284" fmla="*/ 333722 h 1822125"/>
                <a:gd name="connsiteX285" fmla="*/ 2769898 w 4011346"/>
                <a:gd name="connsiteY285" fmla="*/ 383780 h 1822125"/>
                <a:gd name="connsiteX286" fmla="*/ 2749875 w 4011346"/>
                <a:gd name="connsiteY286" fmla="*/ 367094 h 1822125"/>
                <a:gd name="connsiteX287" fmla="*/ 2733189 w 4011346"/>
                <a:gd name="connsiteY287" fmla="*/ 380443 h 1822125"/>
                <a:gd name="connsiteX288" fmla="*/ 2666444 w 4011346"/>
                <a:gd name="connsiteY288" fmla="*/ 370431 h 1822125"/>
                <a:gd name="connsiteX289" fmla="*/ 2636409 w 4011346"/>
                <a:gd name="connsiteY289" fmla="*/ 380443 h 1822125"/>
                <a:gd name="connsiteX290" fmla="*/ 2603037 w 4011346"/>
                <a:gd name="connsiteY290" fmla="*/ 340396 h 1822125"/>
                <a:gd name="connsiteX291" fmla="*/ 2569665 w 4011346"/>
                <a:gd name="connsiteY291" fmla="*/ 423827 h 1822125"/>
                <a:gd name="connsiteX292" fmla="*/ 2552979 w 4011346"/>
                <a:gd name="connsiteY292" fmla="*/ 443850 h 1822125"/>
                <a:gd name="connsiteX293" fmla="*/ 2469548 w 4011346"/>
                <a:gd name="connsiteY293" fmla="*/ 307024 h 1822125"/>
                <a:gd name="connsiteX294" fmla="*/ 2446187 w 4011346"/>
                <a:gd name="connsiteY294" fmla="*/ 323710 h 1822125"/>
                <a:gd name="connsiteX295" fmla="*/ 2442850 w 4011346"/>
                <a:gd name="connsiteY295" fmla="*/ 290338 h 1822125"/>
                <a:gd name="connsiteX296" fmla="*/ 2449525 w 4011346"/>
                <a:gd name="connsiteY296" fmla="*/ 220256 h 1822125"/>
                <a:gd name="connsiteX297" fmla="*/ 2386117 w 4011346"/>
                <a:gd name="connsiteY297" fmla="*/ 193558 h 1822125"/>
                <a:gd name="connsiteX298" fmla="*/ 2369431 w 4011346"/>
                <a:gd name="connsiteY298" fmla="*/ 233605 h 1822125"/>
                <a:gd name="connsiteX299" fmla="*/ 2379443 w 4011346"/>
                <a:gd name="connsiteY299" fmla="*/ 256965 h 1822125"/>
                <a:gd name="connsiteX300" fmla="*/ 2376106 w 4011346"/>
                <a:gd name="connsiteY300" fmla="*/ 276989 h 1822125"/>
                <a:gd name="connsiteX301" fmla="*/ 2352745 w 4011346"/>
                <a:gd name="connsiteY301" fmla="*/ 253628 h 1822125"/>
                <a:gd name="connsiteX302" fmla="*/ 2316036 w 4011346"/>
                <a:gd name="connsiteY302" fmla="*/ 260303 h 1822125"/>
                <a:gd name="connsiteX303" fmla="*/ 2272652 w 4011346"/>
                <a:gd name="connsiteY303" fmla="*/ 246954 h 1822125"/>
                <a:gd name="connsiteX304" fmla="*/ 2245954 w 4011346"/>
                <a:gd name="connsiteY304" fmla="*/ 206907 h 1822125"/>
                <a:gd name="connsiteX305" fmla="*/ 2209244 w 4011346"/>
                <a:gd name="connsiteY305" fmla="*/ 203570 h 1822125"/>
                <a:gd name="connsiteX306" fmla="*/ 2159186 w 4011346"/>
                <a:gd name="connsiteY306" fmla="*/ 193558 h 1822125"/>
                <a:gd name="connsiteX307" fmla="*/ 2132488 w 4011346"/>
                <a:gd name="connsiteY307" fmla="*/ 210244 h 1822125"/>
                <a:gd name="connsiteX308" fmla="*/ 2115802 w 4011346"/>
                <a:gd name="connsiteY308" fmla="*/ 223593 h 1822125"/>
                <a:gd name="connsiteX309" fmla="*/ 2115802 w 4011346"/>
                <a:gd name="connsiteY309" fmla="*/ 193558 h 1822125"/>
                <a:gd name="connsiteX310" fmla="*/ 2082430 w 4011346"/>
                <a:gd name="connsiteY310" fmla="*/ 190221 h 1822125"/>
                <a:gd name="connsiteX311" fmla="*/ 2045720 w 4011346"/>
                <a:gd name="connsiteY311" fmla="*/ 163523 h 1822125"/>
                <a:gd name="connsiteX312" fmla="*/ 2025697 w 4011346"/>
                <a:gd name="connsiteY312" fmla="*/ 193558 h 1822125"/>
                <a:gd name="connsiteX313" fmla="*/ 2055732 w 4011346"/>
                <a:gd name="connsiteY313" fmla="*/ 190221 h 1822125"/>
                <a:gd name="connsiteX314" fmla="*/ 2045720 w 4011346"/>
                <a:gd name="connsiteY314" fmla="*/ 216919 h 1822125"/>
                <a:gd name="connsiteX315" fmla="*/ 1988987 w 4011346"/>
                <a:gd name="connsiteY315" fmla="*/ 236942 h 1822125"/>
                <a:gd name="connsiteX316" fmla="*/ 1935592 w 4011346"/>
                <a:gd name="connsiteY316" fmla="*/ 246954 h 1822125"/>
                <a:gd name="connsiteX317" fmla="*/ 1995662 w 4011346"/>
                <a:gd name="connsiteY317" fmla="*/ 190221 h 1822125"/>
                <a:gd name="connsiteX318" fmla="*/ 2055732 w 4011346"/>
                <a:gd name="connsiteY318" fmla="*/ 120139 h 1822125"/>
                <a:gd name="connsiteX319" fmla="*/ 2055732 w 4011346"/>
                <a:gd name="connsiteY319" fmla="*/ 120139 h 1822125"/>
                <a:gd name="connsiteX320" fmla="*/ 1638579 w 4011346"/>
                <a:gd name="connsiteY320" fmla="*/ 0 h 1822125"/>
                <a:gd name="connsiteX321" fmla="*/ 1528449 w 4011346"/>
                <a:gd name="connsiteY321" fmla="*/ 26696 h 1822125"/>
                <a:gd name="connsiteX322" fmla="*/ 1465043 w 4011346"/>
                <a:gd name="connsiteY322" fmla="*/ 110127 h 1822125"/>
                <a:gd name="connsiteX323" fmla="*/ 1448357 w 4011346"/>
                <a:gd name="connsiteY323" fmla="*/ 136825 h 1822125"/>
                <a:gd name="connsiteX324" fmla="*/ 1481729 w 4011346"/>
                <a:gd name="connsiteY324" fmla="*/ 170198 h 1822125"/>
                <a:gd name="connsiteX325" fmla="*/ 1481729 w 4011346"/>
                <a:gd name="connsiteY325" fmla="*/ 200233 h 1822125"/>
                <a:gd name="connsiteX326" fmla="*/ 1458368 w 4011346"/>
                <a:gd name="connsiteY326" fmla="*/ 203570 h 1822125"/>
                <a:gd name="connsiteX327" fmla="*/ 1458368 w 4011346"/>
                <a:gd name="connsiteY327" fmla="*/ 183546 h 1822125"/>
                <a:gd name="connsiteX328" fmla="*/ 1418322 w 4011346"/>
                <a:gd name="connsiteY328" fmla="*/ 193558 h 1822125"/>
                <a:gd name="connsiteX329" fmla="*/ 1368263 w 4011346"/>
                <a:gd name="connsiteY329" fmla="*/ 200233 h 1822125"/>
                <a:gd name="connsiteX330" fmla="*/ 1321542 w 4011346"/>
                <a:gd name="connsiteY330" fmla="*/ 206907 h 1822125"/>
                <a:gd name="connsiteX331" fmla="*/ 1318205 w 4011346"/>
                <a:gd name="connsiteY331" fmla="*/ 293675 h 1822125"/>
                <a:gd name="connsiteX332" fmla="*/ 1358252 w 4011346"/>
                <a:gd name="connsiteY332" fmla="*/ 317036 h 1822125"/>
                <a:gd name="connsiteX333" fmla="*/ 1374938 w 4011346"/>
                <a:gd name="connsiteY333" fmla="*/ 347071 h 1822125"/>
                <a:gd name="connsiteX334" fmla="*/ 1384949 w 4011346"/>
                <a:gd name="connsiteY334" fmla="*/ 370431 h 1822125"/>
                <a:gd name="connsiteX335" fmla="*/ 1394961 w 4011346"/>
                <a:gd name="connsiteY335" fmla="*/ 420490 h 1822125"/>
                <a:gd name="connsiteX336" fmla="*/ 1384949 w 4011346"/>
                <a:gd name="connsiteY336" fmla="*/ 450525 h 1822125"/>
                <a:gd name="connsiteX337" fmla="*/ 1358252 w 4011346"/>
                <a:gd name="connsiteY337" fmla="*/ 417152 h 1822125"/>
                <a:gd name="connsiteX338" fmla="*/ 1361589 w 4011346"/>
                <a:gd name="connsiteY338" fmla="*/ 387117 h 1822125"/>
                <a:gd name="connsiteX339" fmla="*/ 1351577 w 4011346"/>
                <a:gd name="connsiteY339" fmla="*/ 347071 h 1822125"/>
                <a:gd name="connsiteX340" fmla="*/ 1328217 w 4011346"/>
                <a:gd name="connsiteY340" fmla="*/ 353745 h 1822125"/>
                <a:gd name="connsiteX341" fmla="*/ 1281495 w 4011346"/>
                <a:gd name="connsiteY341" fmla="*/ 317036 h 1822125"/>
                <a:gd name="connsiteX342" fmla="*/ 1241449 w 4011346"/>
                <a:gd name="connsiteY342" fmla="*/ 313698 h 1822125"/>
                <a:gd name="connsiteX343" fmla="*/ 1241449 w 4011346"/>
                <a:gd name="connsiteY343" fmla="*/ 360419 h 1822125"/>
                <a:gd name="connsiteX344" fmla="*/ 1201402 w 4011346"/>
                <a:gd name="connsiteY344" fmla="*/ 340396 h 1822125"/>
                <a:gd name="connsiteX345" fmla="*/ 1228100 w 4011346"/>
                <a:gd name="connsiteY345" fmla="*/ 390454 h 1822125"/>
                <a:gd name="connsiteX346" fmla="*/ 1258135 w 4011346"/>
                <a:gd name="connsiteY346" fmla="*/ 400466 h 1822125"/>
                <a:gd name="connsiteX347" fmla="*/ 1258135 w 4011346"/>
                <a:gd name="connsiteY347" fmla="*/ 420490 h 1822125"/>
                <a:gd name="connsiteX348" fmla="*/ 1198065 w 4011346"/>
                <a:gd name="connsiteY348" fmla="*/ 397129 h 1822125"/>
                <a:gd name="connsiteX349" fmla="*/ 1181379 w 4011346"/>
                <a:gd name="connsiteY349" fmla="*/ 397129 h 1822125"/>
                <a:gd name="connsiteX350" fmla="*/ 1178041 w 4011346"/>
                <a:gd name="connsiteY350" fmla="*/ 353745 h 1822125"/>
                <a:gd name="connsiteX351" fmla="*/ 1171367 w 4011346"/>
                <a:gd name="connsiteY351" fmla="*/ 266977 h 1822125"/>
                <a:gd name="connsiteX352" fmla="*/ 1161355 w 4011346"/>
                <a:gd name="connsiteY352" fmla="*/ 337059 h 1822125"/>
                <a:gd name="connsiteX353" fmla="*/ 1137995 w 4011346"/>
                <a:gd name="connsiteY353" fmla="*/ 367094 h 1822125"/>
                <a:gd name="connsiteX354" fmla="*/ 1158018 w 4011346"/>
                <a:gd name="connsiteY354" fmla="*/ 413815 h 1822125"/>
                <a:gd name="connsiteX355" fmla="*/ 1158018 w 4011346"/>
                <a:gd name="connsiteY355" fmla="*/ 447187 h 1822125"/>
                <a:gd name="connsiteX356" fmla="*/ 1141332 w 4011346"/>
                <a:gd name="connsiteY356" fmla="*/ 497246 h 1822125"/>
                <a:gd name="connsiteX357" fmla="*/ 1154681 w 4011346"/>
                <a:gd name="connsiteY357" fmla="*/ 530618 h 1822125"/>
                <a:gd name="connsiteX358" fmla="*/ 1184716 w 4011346"/>
                <a:gd name="connsiteY358" fmla="*/ 537292 h 1822125"/>
                <a:gd name="connsiteX359" fmla="*/ 1221425 w 4011346"/>
                <a:gd name="connsiteY359" fmla="*/ 543967 h 1822125"/>
                <a:gd name="connsiteX360" fmla="*/ 1241449 w 4011346"/>
                <a:gd name="connsiteY360" fmla="*/ 567327 h 1822125"/>
                <a:gd name="connsiteX361" fmla="*/ 1258135 w 4011346"/>
                <a:gd name="connsiteY361" fmla="*/ 610711 h 1822125"/>
                <a:gd name="connsiteX362" fmla="*/ 1258135 w 4011346"/>
                <a:gd name="connsiteY362" fmla="*/ 610711 h 1822125"/>
                <a:gd name="connsiteX363" fmla="*/ 1254798 w 4011346"/>
                <a:gd name="connsiteY363" fmla="*/ 644084 h 1822125"/>
                <a:gd name="connsiteX364" fmla="*/ 1274821 w 4011346"/>
                <a:gd name="connsiteY364" fmla="*/ 664107 h 1822125"/>
                <a:gd name="connsiteX365" fmla="*/ 1244786 w 4011346"/>
                <a:gd name="connsiteY365" fmla="*/ 670782 h 1822125"/>
                <a:gd name="connsiteX366" fmla="*/ 1224763 w 4011346"/>
                <a:gd name="connsiteY366" fmla="*/ 630735 h 1822125"/>
                <a:gd name="connsiteX367" fmla="*/ 1224763 w 4011346"/>
                <a:gd name="connsiteY367" fmla="*/ 590688 h 1822125"/>
                <a:gd name="connsiteX368" fmla="*/ 1194727 w 4011346"/>
                <a:gd name="connsiteY368" fmla="*/ 553979 h 1822125"/>
                <a:gd name="connsiteX369" fmla="*/ 1164692 w 4011346"/>
                <a:gd name="connsiteY369" fmla="*/ 597363 h 1822125"/>
                <a:gd name="connsiteX370" fmla="*/ 1178041 w 4011346"/>
                <a:gd name="connsiteY370" fmla="*/ 640746 h 1822125"/>
                <a:gd name="connsiteX371" fmla="*/ 1137995 w 4011346"/>
                <a:gd name="connsiteY371" fmla="*/ 697479 h 1822125"/>
                <a:gd name="connsiteX372" fmla="*/ 1097948 w 4011346"/>
                <a:gd name="connsiteY372" fmla="*/ 754212 h 1822125"/>
                <a:gd name="connsiteX373" fmla="*/ 1007843 w 4011346"/>
                <a:gd name="connsiteY373" fmla="*/ 717503 h 1822125"/>
                <a:gd name="connsiteX374" fmla="*/ 1074587 w 4011346"/>
                <a:gd name="connsiteY374" fmla="*/ 714165 h 1822125"/>
                <a:gd name="connsiteX375" fmla="*/ 1107960 w 4011346"/>
                <a:gd name="connsiteY375" fmla="*/ 650758 h 1822125"/>
                <a:gd name="connsiteX376" fmla="*/ 1121309 w 4011346"/>
                <a:gd name="connsiteY376" fmla="*/ 607374 h 1822125"/>
                <a:gd name="connsiteX377" fmla="*/ 1127983 w 4011346"/>
                <a:gd name="connsiteY377" fmla="*/ 574002 h 1822125"/>
                <a:gd name="connsiteX378" fmla="*/ 1117971 w 4011346"/>
                <a:gd name="connsiteY378" fmla="*/ 557316 h 1822125"/>
                <a:gd name="connsiteX379" fmla="*/ 1114634 w 4011346"/>
                <a:gd name="connsiteY379" fmla="*/ 507257 h 1822125"/>
                <a:gd name="connsiteX380" fmla="*/ 1104622 w 4011346"/>
                <a:gd name="connsiteY380" fmla="*/ 427164 h 1822125"/>
                <a:gd name="connsiteX381" fmla="*/ 1101285 w 4011346"/>
                <a:gd name="connsiteY381" fmla="*/ 367094 h 1822125"/>
                <a:gd name="connsiteX382" fmla="*/ 1124646 w 4011346"/>
                <a:gd name="connsiteY382" fmla="*/ 273652 h 1822125"/>
                <a:gd name="connsiteX383" fmla="*/ 1031203 w 4011346"/>
                <a:gd name="connsiteY383" fmla="*/ 263640 h 1822125"/>
                <a:gd name="connsiteX384" fmla="*/ 1014517 w 4011346"/>
                <a:gd name="connsiteY384" fmla="*/ 320373 h 1822125"/>
                <a:gd name="connsiteX385" fmla="*/ 1024529 w 4011346"/>
                <a:gd name="connsiteY385" fmla="*/ 367094 h 1822125"/>
                <a:gd name="connsiteX386" fmla="*/ 981145 w 4011346"/>
                <a:gd name="connsiteY386" fmla="*/ 420490 h 1822125"/>
                <a:gd name="connsiteX387" fmla="*/ 991157 w 4011346"/>
                <a:gd name="connsiteY387" fmla="*/ 457199 h 1822125"/>
                <a:gd name="connsiteX388" fmla="*/ 981145 w 4011346"/>
                <a:gd name="connsiteY388" fmla="*/ 503920 h 1822125"/>
                <a:gd name="connsiteX389" fmla="*/ 1001168 w 4011346"/>
                <a:gd name="connsiteY389" fmla="*/ 527281 h 1822125"/>
                <a:gd name="connsiteX390" fmla="*/ 1017854 w 4011346"/>
                <a:gd name="connsiteY390" fmla="*/ 574002 h 1822125"/>
                <a:gd name="connsiteX391" fmla="*/ 1047890 w 4011346"/>
                <a:gd name="connsiteY391" fmla="*/ 560653 h 1822125"/>
                <a:gd name="connsiteX392" fmla="*/ 1014517 w 4011346"/>
                <a:gd name="connsiteY392" fmla="*/ 614049 h 1822125"/>
                <a:gd name="connsiteX393" fmla="*/ 957784 w 4011346"/>
                <a:gd name="connsiteY393" fmla="*/ 560653 h 1822125"/>
                <a:gd name="connsiteX394" fmla="*/ 884365 w 4011346"/>
                <a:gd name="connsiteY394" fmla="*/ 523944 h 1822125"/>
                <a:gd name="connsiteX395" fmla="*/ 824295 w 4011346"/>
                <a:gd name="connsiteY395" fmla="*/ 500583 h 1822125"/>
                <a:gd name="connsiteX396" fmla="*/ 810946 w 4011346"/>
                <a:gd name="connsiteY396" fmla="*/ 537292 h 1822125"/>
                <a:gd name="connsiteX397" fmla="*/ 827633 w 4011346"/>
                <a:gd name="connsiteY397" fmla="*/ 574002 h 1822125"/>
                <a:gd name="connsiteX398" fmla="*/ 814284 w 4011346"/>
                <a:gd name="connsiteY398" fmla="*/ 597363 h 1822125"/>
                <a:gd name="connsiteX399" fmla="*/ 800935 w 4011346"/>
                <a:gd name="connsiteY399" fmla="*/ 614049 h 1822125"/>
                <a:gd name="connsiteX400" fmla="*/ 770900 w 4011346"/>
                <a:gd name="connsiteY400" fmla="*/ 557316 h 1822125"/>
                <a:gd name="connsiteX401" fmla="*/ 744202 w 4011346"/>
                <a:gd name="connsiteY401" fmla="*/ 594025 h 1822125"/>
                <a:gd name="connsiteX402" fmla="*/ 707492 w 4011346"/>
                <a:gd name="connsiteY402" fmla="*/ 587351 h 1822125"/>
                <a:gd name="connsiteX403" fmla="*/ 654097 w 4011346"/>
                <a:gd name="connsiteY403" fmla="*/ 624060 h 1822125"/>
                <a:gd name="connsiteX404" fmla="*/ 644085 w 4011346"/>
                <a:gd name="connsiteY404" fmla="*/ 600700 h 1822125"/>
                <a:gd name="connsiteX405" fmla="*/ 654097 w 4011346"/>
                <a:gd name="connsiteY405" fmla="*/ 563990 h 1822125"/>
                <a:gd name="connsiteX406" fmla="*/ 614050 w 4011346"/>
                <a:gd name="connsiteY406" fmla="*/ 600700 h 1822125"/>
                <a:gd name="connsiteX407" fmla="*/ 594027 w 4011346"/>
                <a:gd name="connsiteY407" fmla="*/ 600700 h 1822125"/>
                <a:gd name="connsiteX408" fmla="*/ 533957 w 4011346"/>
                <a:gd name="connsiteY408" fmla="*/ 634072 h 1822125"/>
                <a:gd name="connsiteX409" fmla="*/ 510596 w 4011346"/>
                <a:gd name="connsiteY409" fmla="*/ 657433 h 1822125"/>
                <a:gd name="connsiteX410" fmla="*/ 500584 w 4011346"/>
                <a:gd name="connsiteY410" fmla="*/ 704154 h 1822125"/>
                <a:gd name="connsiteX411" fmla="*/ 450526 w 4011346"/>
                <a:gd name="connsiteY411" fmla="*/ 690805 h 1822125"/>
                <a:gd name="connsiteX412" fmla="*/ 433840 w 4011346"/>
                <a:gd name="connsiteY412" fmla="*/ 654095 h 1822125"/>
                <a:gd name="connsiteX413" fmla="*/ 467212 w 4011346"/>
                <a:gd name="connsiteY413" fmla="*/ 624060 h 1822125"/>
                <a:gd name="connsiteX414" fmla="*/ 453863 w 4011346"/>
                <a:gd name="connsiteY414" fmla="*/ 600700 h 1822125"/>
                <a:gd name="connsiteX415" fmla="*/ 390456 w 4011346"/>
                <a:gd name="connsiteY415" fmla="*/ 570665 h 1822125"/>
                <a:gd name="connsiteX416" fmla="*/ 417154 w 4011346"/>
                <a:gd name="connsiteY416" fmla="*/ 620723 h 1822125"/>
                <a:gd name="connsiteX417" fmla="*/ 407142 w 4011346"/>
                <a:gd name="connsiteY417" fmla="*/ 664107 h 1822125"/>
                <a:gd name="connsiteX418" fmla="*/ 413817 w 4011346"/>
                <a:gd name="connsiteY418" fmla="*/ 700817 h 1822125"/>
                <a:gd name="connsiteX419" fmla="*/ 427165 w 4011346"/>
                <a:gd name="connsiteY419" fmla="*/ 724177 h 1822125"/>
                <a:gd name="connsiteX420" fmla="*/ 413817 w 4011346"/>
                <a:gd name="connsiteY420" fmla="*/ 754212 h 1822125"/>
                <a:gd name="connsiteX421" fmla="*/ 390456 w 4011346"/>
                <a:gd name="connsiteY421" fmla="*/ 730852 h 1822125"/>
                <a:gd name="connsiteX422" fmla="*/ 360421 w 4011346"/>
                <a:gd name="connsiteY422" fmla="*/ 727514 h 1822125"/>
                <a:gd name="connsiteX423" fmla="*/ 333723 w 4011346"/>
                <a:gd name="connsiteY423" fmla="*/ 767561 h 1822125"/>
                <a:gd name="connsiteX424" fmla="*/ 307025 w 4011346"/>
                <a:gd name="connsiteY424" fmla="*/ 787584 h 1822125"/>
                <a:gd name="connsiteX425" fmla="*/ 320374 w 4011346"/>
                <a:gd name="connsiteY425" fmla="*/ 814282 h 1822125"/>
                <a:gd name="connsiteX426" fmla="*/ 303688 w 4011346"/>
                <a:gd name="connsiteY426" fmla="*/ 837643 h 1822125"/>
                <a:gd name="connsiteX427" fmla="*/ 233606 w 4011346"/>
                <a:gd name="connsiteY427" fmla="*/ 800933 h 1822125"/>
                <a:gd name="connsiteX428" fmla="*/ 243618 w 4011346"/>
                <a:gd name="connsiteY428" fmla="*/ 850992 h 1822125"/>
                <a:gd name="connsiteX429" fmla="*/ 263641 w 4011346"/>
                <a:gd name="connsiteY429" fmla="*/ 871015 h 1822125"/>
                <a:gd name="connsiteX430" fmla="*/ 250292 w 4011346"/>
                <a:gd name="connsiteY430" fmla="*/ 884364 h 1822125"/>
                <a:gd name="connsiteX431" fmla="*/ 193560 w 4011346"/>
                <a:gd name="connsiteY431" fmla="*/ 847654 h 1822125"/>
                <a:gd name="connsiteX432" fmla="*/ 170199 w 4011346"/>
                <a:gd name="connsiteY432" fmla="*/ 807608 h 1822125"/>
                <a:gd name="connsiteX433" fmla="*/ 170199 w 4011346"/>
                <a:gd name="connsiteY433" fmla="*/ 760887 h 1822125"/>
                <a:gd name="connsiteX434" fmla="*/ 133490 w 4011346"/>
                <a:gd name="connsiteY434" fmla="*/ 684130 h 1822125"/>
                <a:gd name="connsiteX435" fmla="*/ 196897 w 4011346"/>
                <a:gd name="connsiteY435" fmla="*/ 714165 h 1822125"/>
                <a:gd name="connsiteX436" fmla="*/ 256967 w 4011346"/>
                <a:gd name="connsiteY436" fmla="*/ 744200 h 1822125"/>
                <a:gd name="connsiteX437" fmla="*/ 293676 w 4011346"/>
                <a:gd name="connsiteY437" fmla="*/ 747538 h 1822125"/>
                <a:gd name="connsiteX438" fmla="*/ 327049 w 4011346"/>
                <a:gd name="connsiteY438" fmla="*/ 717503 h 1822125"/>
                <a:gd name="connsiteX439" fmla="*/ 343735 w 4011346"/>
                <a:gd name="connsiteY439" fmla="*/ 680793 h 1822125"/>
                <a:gd name="connsiteX440" fmla="*/ 333723 w 4011346"/>
                <a:gd name="connsiteY440" fmla="*/ 630735 h 1822125"/>
                <a:gd name="connsiteX441" fmla="*/ 290339 w 4011346"/>
                <a:gd name="connsiteY441" fmla="*/ 610711 h 1822125"/>
                <a:gd name="connsiteX442" fmla="*/ 236944 w 4011346"/>
                <a:gd name="connsiteY442" fmla="*/ 563990 h 1822125"/>
                <a:gd name="connsiteX443" fmla="*/ 133490 w 4011346"/>
                <a:gd name="connsiteY443" fmla="*/ 507257 h 1822125"/>
                <a:gd name="connsiteX0" fmla="*/ 133490 w 4011346"/>
                <a:gd name="connsiteY0" fmla="*/ 507257 h 1822125"/>
                <a:gd name="connsiteX1" fmla="*/ 46722 w 4011346"/>
                <a:gd name="connsiteY1" fmla="*/ 537292 h 1822125"/>
                <a:gd name="connsiteX2" fmla="*/ 33373 w 4011346"/>
                <a:gd name="connsiteY2" fmla="*/ 567327 h 1822125"/>
                <a:gd name="connsiteX3" fmla="*/ 43384 w 4011346"/>
                <a:gd name="connsiteY3" fmla="*/ 597363 h 1822125"/>
                <a:gd name="connsiteX4" fmla="*/ 60071 w 4011346"/>
                <a:gd name="connsiteY4" fmla="*/ 624060 h 1822125"/>
                <a:gd name="connsiteX5" fmla="*/ 73419 w 4011346"/>
                <a:gd name="connsiteY5" fmla="*/ 654095 h 1822125"/>
                <a:gd name="connsiteX6" fmla="*/ 56733 w 4011346"/>
                <a:gd name="connsiteY6" fmla="*/ 677456 h 1822125"/>
                <a:gd name="connsiteX7" fmla="*/ 76757 w 4011346"/>
                <a:gd name="connsiteY7" fmla="*/ 757549 h 1822125"/>
                <a:gd name="connsiteX8" fmla="*/ 66745 w 4011346"/>
                <a:gd name="connsiteY8" fmla="*/ 774236 h 1822125"/>
                <a:gd name="connsiteX9" fmla="*/ 70082 w 4011346"/>
                <a:gd name="connsiteY9" fmla="*/ 800933 h 1822125"/>
                <a:gd name="connsiteX10" fmla="*/ 70082 w 4011346"/>
                <a:gd name="connsiteY10" fmla="*/ 840980 h 1822125"/>
                <a:gd name="connsiteX11" fmla="*/ 80094 w 4011346"/>
                <a:gd name="connsiteY11" fmla="*/ 861003 h 1822125"/>
                <a:gd name="connsiteX12" fmla="*/ 76757 w 4011346"/>
                <a:gd name="connsiteY12" fmla="*/ 884364 h 1822125"/>
                <a:gd name="connsiteX13" fmla="*/ 106792 w 4011346"/>
                <a:gd name="connsiteY13" fmla="*/ 917736 h 1822125"/>
                <a:gd name="connsiteX14" fmla="*/ 106792 w 4011346"/>
                <a:gd name="connsiteY14" fmla="*/ 947771 h 1822125"/>
                <a:gd name="connsiteX15" fmla="*/ 13349 w 4011346"/>
                <a:gd name="connsiteY15" fmla="*/ 1037876 h 1822125"/>
                <a:gd name="connsiteX16" fmla="*/ 33373 w 4011346"/>
                <a:gd name="connsiteY16" fmla="*/ 1071249 h 1822125"/>
                <a:gd name="connsiteX17" fmla="*/ 33373 w 4011346"/>
                <a:gd name="connsiteY17" fmla="*/ 1071249 h 1822125"/>
                <a:gd name="connsiteX18" fmla="*/ 16687 w 4011346"/>
                <a:gd name="connsiteY18" fmla="*/ 1101284 h 1822125"/>
                <a:gd name="connsiteX19" fmla="*/ 3338 w 4011346"/>
                <a:gd name="connsiteY19" fmla="*/ 1131319 h 1822125"/>
                <a:gd name="connsiteX20" fmla="*/ 0 w 4011346"/>
                <a:gd name="connsiteY20" fmla="*/ 1191389 h 1822125"/>
                <a:gd name="connsiteX21" fmla="*/ 16687 w 4011346"/>
                <a:gd name="connsiteY21" fmla="*/ 1234773 h 1822125"/>
                <a:gd name="connsiteX22" fmla="*/ 20024 w 4011346"/>
                <a:gd name="connsiteY22" fmla="*/ 1268145 h 1822125"/>
                <a:gd name="connsiteX23" fmla="*/ 56733 w 4011346"/>
                <a:gd name="connsiteY23" fmla="*/ 1278157 h 1822125"/>
                <a:gd name="connsiteX24" fmla="*/ 116803 w 4011346"/>
                <a:gd name="connsiteY24" fmla="*/ 1364925 h 1822125"/>
                <a:gd name="connsiteX25" fmla="*/ 96780 w 4011346"/>
                <a:gd name="connsiteY25" fmla="*/ 1388285 h 1822125"/>
                <a:gd name="connsiteX26" fmla="*/ 93443 w 4011346"/>
                <a:gd name="connsiteY26" fmla="*/ 1418320 h 1822125"/>
                <a:gd name="connsiteX27" fmla="*/ 120141 w 4011346"/>
                <a:gd name="connsiteY27" fmla="*/ 1421657 h 1822125"/>
                <a:gd name="connsiteX28" fmla="*/ 160187 w 4011346"/>
                <a:gd name="connsiteY28" fmla="*/ 1435006 h 1822125"/>
                <a:gd name="connsiteX29" fmla="*/ 186885 w 4011346"/>
                <a:gd name="connsiteY29" fmla="*/ 1448355 h 1822125"/>
                <a:gd name="connsiteX30" fmla="*/ 213583 w 4011346"/>
                <a:gd name="connsiteY30" fmla="*/ 1478390 h 1822125"/>
                <a:gd name="connsiteX31" fmla="*/ 243618 w 4011346"/>
                <a:gd name="connsiteY31" fmla="*/ 1481727 h 1822125"/>
                <a:gd name="connsiteX32" fmla="*/ 287002 w 4011346"/>
                <a:gd name="connsiteY32" fmla="*/ 1511763 h 1822125"/>
                <a:gd name="connsiteX33" fmla="*/ 310363 w 4011346"/>
                <a:gd name="connsiteY33" fmla="*/ 1521774 h 1822125"/>
                <a:gd name="connsiteX34" fmla="*/ 310363 w 4011346"/>
                <a:gd name="connsiteY34" fmla="*/ 1558484 h 1822125"/>
                <a:gd name="connsiteX35" fmla="*/ 270316 w 4011346"/>
                <a:gd name="connsiteY35" fmla="*/ 1598530 h 1822125"/>
                <a:gd name="connsiteX36" fmla="*/ 280327 w 4011346"/>
                <a:gd name="connsiteY36" fmla="*/ 1621891 h 1822125"/>
                <a:gd name="connsiteX37" fmla="*/ 273653 w 4011346"/>
                <a:gd name="connsiteY37" fmla="*/ 1641914 h 1822125"/>
                <a:gd name="connsiteX38" fmla="*/ 266979 w 4011346"/>
                <a:gd name="connsiteY38" fmla="*/ 1658600 h 1822125"/>
                <a:gd name="connsiteX39" fmla="*/ 240281 w 4011346"/>
                <a:gd name="connsiteY39" fmla="*/ 1698647 h 1822125"/>
                <a:gd name="connsiteX40" fmla="*/ 307025 w 4011346"/>
                <a:gd name="connsiteY40" fmla="*/ 1735357 h 1822125"/>
                <a:gd name="connsiteX41" fmla="*/ 337060 w 4011346"/>
                <a:gd name="connsiteY41" fmla="*/ 1742031 h 1822125"/>
                <a:gd name="connsiteX42" fmla="*/ 360421 w 4011346"/>
                <a:gd name="connsiteY42" fmla="*/ 1748706 h 1822125"/>
                <a:gd name="connsiteX43" fmla="*/ 380444 w 4011346"/>
                <a:gd name="connsiteY43" fmla="*/ 1755380 h 1822125"/>
                <a:gd name="connsiteX44" fmla="*/ 407142 w 4011346"/>
                <a:gd name="connsiteY44" fmla="*/ 1775403 h 1822125"/>
                <a:gd name="connsiteX45" fmla="*/ 437177 w 4011346"/>
                <a:gd name="connsiteY45" fmla="*/ 1772066 h 1822125"/>
                <a:gd name="connsiteX46" fmla="*/ 507259 w 4011346"/>
                <a:gd name="connsiteY46" fmla="*/ 1822125 h 1822125"/>
                <a:gd name="connsiteX47" fmla="*/ 517271 w 4011346"/>
                <a:gd name="connsiteY47" fmla="*/ 1808776 h 1822125"/>
                <a:gd name="connsiteX48" fmla="*/ 507259 w 4011346"/>
                <a:gd name="connsiteY48" fmla="*/ 1768729 h 1822125"/>
                <a:gd name="connsiteX49" fmla="*/ 500584 w 4011346"/>
                <a:gd name="connsiteY49" fmla="*/ 1735357 h 1822125"/>
                <a:gd name="connsiteX50" fmla="*/ 483898 w 4011346"/>
                <a:gd name="connsiteY50" fmla="*/ 1691973 h 1822125"/>
                <a:gd name="connsiteX51" fmla="*/ 513933 w 4011346"/>
                <a:gd name="connsiteY51" fmla="*/ 1671949 h 1822125"/>
                <a:gd name="connsiteX52" fmla="*/ 547306 w 4011346"/>
                <a:gd name="connsiteY52" fmla="*/ 1648589 h 1822125"/>
                <a:gd name="connsiteX53" fmla="*/ 527282 w 4011346"/>
                <a:gd name="connsiteY53" fmla="*/ 1631903 h 1822125"/>
                <a:gd name="connsiteX54" fmla="*/ 517271 w 4011346"/>
                <a:gd name="connsiteY54" fmla="*/ 1598530 h 1822125"/>
                <a:gd name="connsiteX55" fmla="*/ 480561 w 4011346"/>
                <a:gd name="connsiteY55" fmla="*/ 1581844 h 1822125"/>
                <a:gd name="connsiteX56" fmla="*/ 470549 w 4011346"/>
                <a:gd name="connsiteY56" fmla="*/ 1561821 h 1822125"/>
                <a:gd name="connsiteX57" fmla="*/ 480561 w 4011346"/>
                <a:gd name="connsiteY57" fmla="*/ 1531786 h 1822125"/>
                <a:gd name="connsiteX58" fmla="*/ 490573 w 4011346"/>
                <a:gd name="connsiteY58" fmla="*/ 1491739 h 1822125"/>
                <a:gd name="connsiteX59" fmla="*/ 513933 w 4011346"/>
                <a:gd name="connsiteY59" fmla="*/ 1511763 h 1822125"/>
                <a:gd name="connsiteX60" fmla="*/ 520608 w 4011346"/>
                <a:gd name="connsiteY60" fmla="*/ 1495076 h 1822125"/>
                <a:gd name="connsiteX61" fmla="*/ 543968 w 4011346"/>
                <a:gd name="connsiteY61" fmla="*/ 1458367 h 1822125"/>
                <a:gd name="connsiteX62" fmla="*/ 574003 w 4011346"/>
                <a:gd name="connsiteY62" fmla="*/ 1441681 h 1822125"/>
                <a:gd name="connsiteX63" fmla="*/ 590690 w 4011346"/>
                <a:gd name="connsiteY63" fmla="*/ 1455030 h 1822125"/>
                <a:gd name="connsiteX64" fmla="*/ 610713 w 4011346"/>
                <a:gd name="connsiteY64" fmla="*/ 1428332 h 1822125"/>
                <a:gd name="connsiteX65" fmla="*/ 630736 w 4011346"/>
                <a:gd name="connsiteY65" fmla="*/ 1455030 h 1822125"/>
                <a:gd name="connsiteX66" fmla="*/ 657434 w 4011346"/>
                <a:gd name="connsiteY66" fmla="*/ 1478390 h 1822125"/>
                <a:gd name="connsiteX67" fmla="*/ 674120 w 4011346"/>
                <a:gd name="connsiteY67" fmla="*/ 1485065 h 1822125"/>
                <a:gd name="connsiteX68" fmla="*/ 697481 w 4011346"/>
                <a:gd name="connsiteY68" fmla="*/ 1485065 h 1822125"/>
                <a:gd name="connsiteX69" fmla="*/ 717504 w 4011346"/>
                <a:gd name="connsiteY69" fmla="*/ 1471716 h 1822125"/>
                <a:gd name="connsiteX70" fmla="*/ 744202 w 4011346"/>
                <a:gd name="connsiteY70" fmla="*/ 1471716 h 1822125"/>
                <a:gd name="connsiteX71" fmla="*/ 760888 w 4011346"/>
                <a:gd name="connsiteY71" fmla="*/ 1468379 h 1822125"/>
                <a:gd name="connsiteX72" fmla="*/ 790923 w 4011346"/>
                <a:gd name="connsiteY72" fmla="*/ 1501751 h 1822125"/>
                <a:gd name="connsiteX73" fmla="*/ 797598 w 4011346"/>
                <a:gd name="connsiteY73" fmla="*/ 1475053 h 1822125"/>
                <a:gd name="connsiteX74" fmla="*/ 817621 w 4011346"/>
                <a:gd name="connsiteY74" fmla="*/ 1491739 h 1822125"/>
                <a:gd name="connsiteX75" fmla="*/ 837644 w 4011346"/>
                <a:gd name="connsiteY75" fmla="*/ 1468379 h 1822125"/>
                <a:gd name="connsiteX76" fmla="*/ 827633 w 4011346"/>
                <a:gd name="connsiteY76" fmla="*/ 1448355 h 1822125"/>
                <a:gd name="connsiteX77" fmla="*/ 810946 w 4011346"/>
                <a:gd name="connsiteY77" fmla="*/ 1435006 h 1822125"/>
                <a:gd name="connsiteX78" fmla="*/ 810946 w 4011346"/>
                <a:gd name="connsiteY78" fmla="*/ 1408309 h 1822125"/>
                <a:gd name="connsiteX79" fmla="*/ 810946 w 4011346"/>
                <a:gd name="connsiteY79" fmla="*/ 1394960 h 1822125"/>
                <a:gd name="connsiteX80" fmla="*/ 830970 w 4011346"/>
                <a:gd name="connsiteY80" fmla="*/ 1391622 h 1822125"/>
                <a:gd name="connsiteX81" fmla="*/ 840981 w 4011346"/>
                <a:gd name="connsiteY81" fmla="*/ 1388285 h 1822125"/>
                <a:gd name="connsiteX82" fmla="*/ 820958 w 4011346"/>
                <a:gd name="connsiteY82" fmla="*/ 1351576 h 1822125"/>
                <a:gd name="connsiteX83" fmla="*/ 854330 w 4011346"/>
                <a:gd name="connsiteY83" fmla="*/ 1344901 h 1822125"/>
                <a:gd name="connsiteX84" fmla="*/ 891040 w 4011346"/>
                <a:gd name="connsiteY84" fmla="*/ 1351576 h 1822125"/>
                <a:gd name="connsiteX85" fmla="*/ 964459 w 4011346"/>
                <a:gd name="connsiteY85" fmla="*/ 1308192 h 1822125"/>
                <a:gd name="connsiteX86" fmla="*/ 1001168 w 4011346"/>
                <a:gd name="connsiteY86" fmla="*/ 1308192 h 1822125"/>
                <a:gd name="connsiteX87" fmla="*/ 1027866 w 4011346"/>
                <a:gd name="connsiteY87" fmla="*/ 1284831 h 1822125"/>
                <a:gd name="connsiteX88" fmla="*/ 1047890 w 4011346"/>
                <a:gd name="connsiteY88" fmla="*/ 1294843 h 1822125"/>
                <a:gd name="connsiteX89" fmla="*/ 1067913 w 4011346"/>
                <a:gd name="connsiteY89" fmla="*/ 1304854 h 1822125"/>
                <a:gd name="connsiteX90" fmla="*/ 1087936 w 4011346"/>
                <a:gd name="connsiteY90" fmla="*/ 1331552 h 1822125"/>
                <a:gd name="connsiteX91" fmla="*/ 1074587 w 4011346"/>
                <a:gd name="connsiteY91" fmla="*/ 1344901 h 1822125"/>
                <a:gd name="connsiteX92" fmla="*/ 1104622 w 4011346"/>
                <a:gd name="connsiteY92" fmla="*/ 1344901 h 1822125"/>
                <a:gd name="connsiteX93" fmla="*/ 1107960 w 4011346"/>
                <a:gd name="connsiteY93" fmla="*/ 1361587 h 1822125"/>
                <a:gd name="connsiteX94" fmla="*/ 1121309 w 4011346"/>
                <a:gd name="connsiteY94" fmla="*/ 1344901 h 1822125"/>
                <a:gd name="connsiteX95" fmla="*/ 1134657 w 4011346"/>
                <a:gd name="connsiteY95" fmla="*/ 1358250 h 1822125"/>
                <a:gd name="connsiteX96" fmla="*/ 1134657 w 4011346"/>
                <a:gd name="connsiteY96" fmla="*/ 1378273 h 1822125"/>
                <a:gd name="connsiteX97" fmla="*/ 1148006 w 4011346"/>
                <a:gd name="connsiteY97" fmla="*/ 1374936 h 1822125"/>
                <a:gd name="connsiteX98" fmla="*/ 1208076 w 4011346"/>
                <a:gd name="connsiteY98" fmla="*/ 1328215 h 1822125"/>
                <a:gd name="connsiteX99" fmla="*/ 1211414 w 4011346"/>
                <a:gd name="connsiteY99" fmla="*/ 1348238 h 1822125"/>
                <a:gd name="connsiteX100" fmla="*/ 1244786 w 4011346"/>
                <a:gd name="connsiteY100" fmla="*/ 1368262 h 1822125"/>
                <a:gd name="connsiteX101" fmla="*/ 1264809 w 4011346"/>
                <a:gd name="connsiteY101" fmla="*/ 1398297 h 1822125"/>
                <a:gd name="connsiteX102" fmla="*/ 1298181 w 4011346"/>
                <a:gd name="connsiteY102" fmla="*/ 1505088 h 1822125"/>
                <a:gd name="connsiteX103" fmla="*/ 1308193 w 4011346"/>
                <a:gd name="connsiteY103" fmla="*/ 1461704 h 1822125"/>
                <a:gd name="connsiteX104" fmla="*/ 1344903 w 4011346"/>
                <a:gd name="connsiteY104" fmla="*/ 1481727 h 1822125"/>
                <a:gd name="connsiteX105" fmla="*/ 1388287 w 4011346"/>
                <a:gd name="connsiteY105" fmla="*/ 1481727 h 1822125"/>
                <a:gd name="connsiteX106" fmla="*/ 1394961 w 4011346"/>
                <a:gd name="connsiteY106" fmla="*/ 1505088 h 1822125"/>
                <a:gd name="connsiteX107" fmla="*/ 1435008 w 4011346"/>
                <a:gd name="connsiteY107" fmla="*/ 1528449 h 1822125"/>
                <a:gd name="connsiteX108" fmla="*/ 1465043 w 4011346"/>
                <a:gd name="connsiteY108" fmla="*/ 1528449 h 1822125"/>
                <a:gd name="connsiteX109" fmla="*/ 1491741 w 4011346"/>
                <a:gd name="connsiteY109" fmla="*/ 1541798 h 1822125"/>
                <a:gd name="connsiteX110" fmla="*/ 1535125 w 4011346"/>
                <a:gd name="connsiteY110" fmla="*/ 1498414 h 1822125"/>
                <a:gd name="connsiteX111" fmla="*/ 1571834 w 4011346"/>
                <a:gd name="connsiteY111" fmla="*/ 1478390 h 1822125"/>
                <a:gd name="connsiteX112" fmla="*/ 1608544 w 4011346"/>
                <a:gd name="connsiteY112" fmla="*/ 1481727 h 1822125"/>
                <a:gd name="connsiteX113" fmla="*/ 1655265 w 4011346"/>
                <a:gd name="connsiteY113" fmla="*/ 1495076 h 1822125"/>
                <a:gd name="connsiteX114" fmla="*/ 1681963 w 4011346"/>
                <a:gd name="connsiteY114" fmla="*/ 1511763 h 1822125"/>
                <a:gd name="connsiteX115" fmla="*/ 1735358 w 4011346"/>
                <a:gd name="connsiteY115" fmla="*/ 1505088 h 1822125"/>
                <a:gd name="connsiteX116" fmla="*/ 1745370 w 4011346"/>
                <a:gd name="connsiteY116" fmla="*/ 1485065 h 1822125"/>
                <a:gd name="connsiteX117" fmla="*/ 1738695 w 4011346"/>
                <a:gd name="connsiteY117" fmla="*/ 1465041 h 1822125"/>
                <a:gd name="connsiteX118" fmla="*/ 1765393 w 4011346"/>
                <a:gd name="connsiteY118" fmla="*/ 1438344 h 1822125"/>
                <a:gd name="connsiteX119" fmla="*/ 1778742 w 4011346"/>
                <a:gd name="connsiteY119" fmla="*/ 1435006 h 1822125"/>
                <a:gd name="connsiteX120" fmla="*/ 1812114 w 4011346"/>
                <a:gd name="connsiteY120" fmla="*/ 1451692 h 1822125"/>
                <a:gd name="connsiteX121" fmla="*/ 1852161 w 4011346"/>
                <a:gd name="connsiteY121" fmla="*/ 1465041 h 1822125"/>
                <a:gd name="connsiteX122" fmla="*/ 1858836 w 4011346"/>
                <a:gd name="connsiteY122" fmla="*/ 1491739 h 1822125"/>
                <a:gd name="connsiteX123" fmla="*/ 1872184 w 4011346"/>
                <a:gd name="connsiteY123" fmla="*/ 1498414 h 1822125"/>
                <a:gd name="connsiteX124" fmla="*/ 1902219 w 4011346"/>
                <a:gd name="connsiteY124" fmla="*/ 1501751 h 1822125"/>
                <a:gd name="connsiteX125" fmla="*/ 1932254 w 4011346"/>
                <a:gd name="connsiteY125" fmla="*/ 1485065 h 1822125"/>
                <a:gd name="connsiteX126" fmla="*/ 1962290 w 4011346"/>
                <a:gd name="connsiteY126" fmla="*/ 1498414 h 1822125"/>
                <a:gd name="connsiteX127" fmla="*/ 1985650 w 4011346"/>
                <a:gd name="connsiteY127" fmla="*/ 1511763 h 1822125"/>
                <a:gd name="connsiteX128" fmla="*/ 1995662 w 4011346"/>
                <a:gd name="connsiteY128" fmla="*/ 1521774 h 1822125"/>
                <a:gd name="connsiteX129" fmla="*/ 2032371 w 4011346"/>
                <a:gd name="connsiteY129" fmla="*/ 1541798 h 1822125"/>
                <a:gd name="connsiteX130" fmla="*/ 2069081 w 4011346"/>
                <a:gd name="connsiteY130" fmla="*/ 1538460 h 1822125"/>
                <a:gd name="connsiteX131" fmla="*/ 2142500 w 4011346"/>
                <a:gd name="connsiteY131" fmla="*/ 1495076 h 1822125"/>
                <a:gd name="connsiteX132" fmla="*/ 2195895 w 4011346"/>
                <a:gd name="connsiteY132" fmla="*/ 1508425 h 1822125"/>
                <a:gd name="connsiteX133" fmla="*/ 2225930 w 4011346"/>
                <a:gd name="connsiteY133" fmla="*/ 1518437 h 1822125"/>
                <a:gd name="connsiteX134" fmla="*/ 2259303 w 4011346"/>
                <a:gd name="connsiteY134" fmla="*/ 1505088 h 1822125"/>
                <a:gd name="connsiteX135" fmla="*/ 2262640 w 4011346"/>
                <a:gd name="connsiteY135" fmla="*/ 1478390 h 1822125"/>
                <a:gd name="connsiteX136" fmla="*/ 2282663 w 4011346"/>
                <a:gd name="connsiteY136" fmla="*/ 1448355 h 1822125"/>
                <a:gd name="connsiteX137" fmla="*/ 2299349 w 4011346"/>
                <a:gd name="connsiteY137" fmla="*/ 1394960 h 1822125"/>
                <a:gd name="connsiteX138" fmla="*/ 2282663 w 4011346"/>
                <a:gd name="connsiteY138" fmla="*/ 1398297 h 1822125"/>
                <a:gd name="connsiteX139" fmla="*/ 2312698 w 4011346"/>
                <a:gd name="connsiteY139" fmla="*/ 1371599 h 1822125"/>
                <a:gd name="connsiteX140" fmla="*/ 2339396 w 4011346"/>
                <a:gd name="connsiteY140" fmla="*/ 1368262 h 1822125"/>
                <a:gd name="connsiteX141" fmla="*/ 2396129 w 4011346"/>
                <a:gd name="connsiteY141" fmla="*/ 1378273 h 1822125"/>
                <a:gd name="connsiteX142" fmla="*/ 2436176 w 4011346"/>
                <a:gd name="connsiteY142" fmla="*/ 1404971 h 1822125"/>
                <a:gd name="connsiteX143" fmla="*/ 2462873 w 4011346"/>
                <a:gd name="connsiteY143" fmla="*/ 1435006 h 1822125"/>
                <a:gd name="connsiteX144" fmla="*/ 2469548 w 4011346"/>
                <a:gd name="connsiteY144" fmla="*/ 1471716 h 1822125"/>
                <a:gd name="connsiteX145" fmla="*/ 2476222 w 4011346"/>
                <a:gd name="connsiteY145" fmla="*/ 1511763 h 1822125"/>
                <a:gd name="connsiteX146" fmla="*/ 2486234 w 4011346"/>
                <a:gd name="connsiteY146" fmla="*/ 1531786 h 1822125"/>
                <a:gd name="connsiteX147" fmla="*/ 2529618 w 4011346"/>
                <a:gd name="connsiteY147" fmla="*/ 1545135 h 1822125"/>
                <a:gd name="connsiteX148" fmla="*/ 2549641 w 4011346"/>
                <a:gd name="connsiteY148" fmla="*/ 1565158 h 1822125"/>
                <a:gd name="connsiteX149" fmla="*/ 2562990 w 4011346"/>
                <a:gd name="connsiteY149" fmla="*/ 1598530 h 1822125"/>
                <a:gd name="connsiteX150" fmla="*/ 2586351 w 4011346"/>
                <a:gd name="connsiteY150" fmla="*/ 1591856 h 1822125"/>
                <a:gd name="connsiteX151" fmla="*/ 2606374 w 4011346"/>
                <a:gd name="connsiteY151" fmla="*/ 1581844 h 1822125"/>
                <a:gd name="connsiteX152" fmla="*/ 2639746 w 4011346"/>
                <a:gd name="connsiteY152" fmla="*/ 1565158 h 1822125"/>
                <a:gd name="connsiteX153" fmla="*/ 2643084 w 4011346"/>
                <a:gd name="connsiteY153" fmla="*/ 1581844 h 1822125"/>
                <a:gd name="connsiteX154" fmla="*/ 2626398 w 4011346"/>
                <a:gd name="connsiteY154" fmla="*/ 1611879 h 1822125"/>
                <a:gd name="connsiteX155" fmla="*/ 2616386 w 4011346"/>
                <a:gd name="connsiteY155" fmla="*/ 1648589 h 1822125"/>
                <a:gd name="connsiteX156" fmla="*/ 2603037 w 4011346"/>
                <a:gd name="connsiteY156" fmla="*/ 1701984 h 1822125"/>
                <a:gd name="connsiteX157" fmla="*/ 2579676 w 4011346"/>
                <a:gd name="connsiteY157" fmla="*/ 1675287 h 1822125"/>
                <a:gd name="connsiteX158" fmla="*/ 2552979 w 4011346"/>
                <a:gd name="connsiteY158" fmla="*/ 1698647 h 1822125"/>
                <a:gd name="connsiteX159" fmla="*/ 2559653 w 4011346"/>
                <a:gd name="connsiteY159" fmla="*/ 1725345 h 1822125"/>
                <a:gd name="connsiteX160" fmla="*/ 2559653 w 4011346"/>
                <a:gd name="connsiteY160" fmla="*/ 1762054 h 1822125"/>
                <a:gd name="connsiteX161" fmla="*/ 2549641 w 4011346"/>
                <a:gd name="connsiteY161" fmla="*/ 1782078 h 1822125"/>
                <a:gd name="connsiteX162" fmla="*/ 2589688 w 4011346"/>
                <a:gd name="connsiteY162" fmla="*/ 1762054 h 1822125"/>
                <a:gd name="connsiteX163" fmla="*/ 2626398 w 4011346"/>
                <a:gd name="connsiteY163" fmla="*/ 1772066 h 1822125"/>
                <a:gd name="connsiteX164" fmla="*/ 2653095 w 4011346"/>
                <a:gd name="connsiteY164" fmla="*/ 1748706 h 1822125"/>
                <a:gd name="connsiteX165" fmla="*/ 2683130 w 4011346"/>
                <a:gd name="connsiteY165" fmla="*/ 1695310 h 1822125"/>
                <a:gd name="connsiteX166" fmla="*/ 2753212 w 4011346"/>
                <a:gd name="connsiteY166" fmla="*/ 1608542 h 1822125"/>
                <a:gd name="connsiteX167" fmla="*/ 2783247 w 4011346"/>
                <a:gd name="connsiteY167" fmla="*/ 1538460 h 1822125"/>
                <a:gd name="connsiteX168" fmla="*/ 2803271 w 4011346"/>
                <a:gd name="connsiteY168" fmla="*/ 1435006 h 1822125"/>
                <a:gd name="connsiteX169" fmla="*/ 2793259 w 4011346"/>
                <a:gd name="connsiteY169" fmla="*/ 1384948 h 1822125"/>
                <a:gd name="connsiteX170" fmla="*/ 2769898 w 4011346"/>
                <a:gd name="connsiteY170" fmla="*/ 1351576 h 1822125"/>
                <a:gd name="connsiteX171" fmla="*/ 2726514 w 4011346"/>
                <a:gd name="connsiteY171" fmla="*/ 1351576 h 1822125"/>
                <a:gd name="connsiteX172" fmla="*/ 2699817 w 4011346"/>
                <a:gd name="connsiteY172" fmla="*/ 1351576 h 1822125"/>
                <a:gd name="connsiteX173" fmla="*/ 2683130 w 4011346"/>
                <a:gd name="connsiteY173" fmla="*/ 1331552 h 1822125"/>
                <a:gd name="connsiteX174" fmla="*/ 2669781 w 4011346"/>
                <a:gd name="connsiteY174" fmla="*/ 1311529 h 1822125"/>
                <a:gd name="connsiteX175" fmla="*/ 2763224 w 4011346"/>
                <a:gd name="connsiteY175" fmla="*/ 1194726 h 1822125"/>
                <a:gd name="connsiteX176" fmla="*/ 2846654 w 4011346"/>
                <a:gd name="connsiteY176" fmla="*/ 1127982 h 1822125"/>
                <a:gd name="connsiteX177" fmla="*/ 2890038 w 4011346"/>
                <a:gd name="connsiteY177" fmla="*/ 1104621 h 1822125"/>
                <a:gd name="connsiteX178" fmla="*/ 2933422 w 4011346"/>
                <a:gd name="connsiteY178" fmla="*/ 1124644 h 1822125"/>
                <a:gd name="connsiteX179" fmla="*/ 2950109 w 4011346"/>
                <a:gd name="connsiteY179" fmla="*/ 1107958 h 1822125"/>
                <a:gd name="connsiteX180" fmla="*/ 2993492 w 4011346"/>
                <a:gd name="connsiteY180" fmla="*/ 1124644 h 1822125"/>
                <a:gd name="connsiteX181" fmla="*/ 3006841 w 4011346"/>
                <a:gd name="connsiteY181" fmla="*/ 1091272 h 1822125"/>
                <a:gd name="connsiteX182" fmla="*/ 3053563 w 4011346"/>
                <a:gd name="connsiteY182" fmla="*/ 1101284 h 1822125"/>
                <a:gd name="connsiteX183" fmla="*/ 3070249 w 4011346"/>
                <a:gd name="connsiteY183" fmla="*/ 1117970 h 1822125"/>
                <a:gd name="connsiteX184" fmla="*/ 3060237 w 4011346"/>
                <a:gd name="connsiteY184" fmla="*/ 1137993 h 1822125"/>
                <a:gd name="connsiteX185" fmla="*/ 3123644 w 4011346"/>
                <a:gd name="connsiteY185" fmla="*/ 1121307 h 1822125"/>
                <a:gd name="connsiteX186" fmla="*/ 3140330 w 4011346"/>
                <a:gd name="connsiteY186" fmla="*/ 1107958 h 1822125"/>
                <a:gd name="connsiteX187" fmla="*/ 3123644 w 4011346"/>
                <a:gd name="connsiteY187" fmla="*/ 1094609 h 1822125"/>
                <a:gd name="connsiteX188" fmla="*/ 3143668 w 4011346"/>
                <a:gd name="connsiteY188" fmla="*/ 1054563 h 1822125"/>
                <a:gd name="connsiteX189" fmla="*/ 3190389 w 4011346"/>
                <a:gd name="connsiteY189" fmla="*/ 984481 h 1822125"/>
                <a:gd name="connsiteX190" fmla="*/ 3233773 w 4011346"/>
                <a:gd name="connsiteY190" fmla="*/ 981144 h 1822125"/>
                <a:gd name="connsiteX191" fmla="*/ 3273819 w 4011346"/>
                <a:gd name="connsiteY191" fmla="*/ 991155 h 1822125"/>
                <a:gd name="connsiteX192" fmla="*/ 3277157 w 4011346"/>
                <a:gd name="connsiteY192" fmla="*/ 1047888 h 1822125"/>
                <a:gd name="connsiteX193" fmla="*/ 3320541 w 4011346"/>
                <a:gd name="connsiteY193" fmla="*/ 1004504 h 1822125"/>
                <a:gd name="connsiteX194" fmla="*/ 3343901 w 4011346"/>
                <a:gd name="connsiteY194" fmla="*/ 987818 h 1822125"/>
                <a:gd name="connsiteX195" fmla="*/ 3350576 w 4011346"/>
                <a:gd name="connsiteY195" fmla="*/ 954446 h 1822125"/>
                <a:gd name="connsiteX196" fmla="*/ 3377273 w 4011346"/>
                <a:gd name="connsiteY196" fmla="*/ 937760 h 1822125"/>
                <a:gd name="connsiteX197" fmla="*/ 3407309 w 4011346"/>
                <a:gd name="connsiteY197" fmla="*/ 947771 h 1822125"/>
                <a:gd name="connsiteX198" fmla="*/ 3373936 w 4011346"/>
                <a:gd name="connsiteY198" fmla="*/ 977806 h 1822125"/>
                <a:gd name="connsiteX199" fmla="*/ 3360587 w 4011346"/>
                <a:gd name="connsiteY199" fmla="*/ 1027865 h 1822125"/>
                <a:gd name="connsiteX200" fmla="*/ 3323878 w 4011346"/>
                <a:gd name="connsiteY200" fmla="*/ 1067911 h 1822125"/>
                <a:gd name="connsiteX201" fmla="*/ 3210412 w 4011346"/>
                <a:gd name="connsiteY201" fmla="*/ 1164691 h 1822125"/>
                <a:gd name="connsiteX202" fmla="*/ 3163691 w 4011346"/>
                <a:gd name="connsiteY202" fmla="*/ 1234773 h 1822125"/>
                <a:gd name="connsiteX203" fmla="*/ 3160354 w 4011346"/>
                <a:gd name="connsiteY203" fmla="*/ 1308192 h 1822125"/>
                <a:gd name="connsiteX204" fmla="*/ 3170365 w 4011346"/>
                <a:gd name="connsiteY204" fmla="*/ 1398297 h 1822125"/>
                <a:gd name="connsiteX205" fmla="*/ 3190389 w 4011346"/>
                <a:gd name="connsiteY205" fmla="*/ 1461704 h 1822125"/>
                <a:gd name="connsiteX206" fmla="*/ 3217087 w 4011346"/>
                <a:gd name="connsiteY206" fmla="*/ 1451692 h 1822125"/>
                <a:gd name="connsiteX207" fmla="*/ 3240447 w 4011346"/>
                <a:gd name="connsiteY207" fmla="*/ 1384948 h 1822125"/>
                <a:gd name="connsiteX208" fmla="*/ 3270482 w 4011346"/>
                <a:gd name="connsiteY208" fmla="*/ 1381611 h 1822125"/>
                <a:gd name="connsiteX209" fmla="*/ 3287168 w 4011346"/>
                <a:gd name="connsiteY209" fmla="*/ 1321541 h 1822125"/>
                <a:gd name="connsiteX210" fmla="*/ 3313866 w 4011346"/>
                <a:gd name="connsiteY210" fmla="*/ 1311529 h 1822125"/>
                <a:gd name="connsiteX211" fmla="*/ 3313866 w 4011346"/>
                <a:gd name="connsiteY211" fmla="*/ 1281494 h 1822125"/>
                <a:gd name="connsiteX212" fmla="*/ 3337227 w 4011346"/>
                <a:gd name="connsiteY212" fmla="*/ 1244784 h 1822125"/>
                <a:gd name="connsiteX213" fmla="*/ 3330552 w 4011346"/>
                <a:gd name="connsiteY213" fmla="*/ 1201400 h 1822125"/>
                <a:gd name="connsiteX214" fmla="*/ 3333890 w 4011346"/>
                <a:gd name="connsiteY214" fmla="*/ 1171365 h 1822125"/>
                <a:gd name="connsiteX215" fmla="*/ 3323878 w 4011346"/>
                <a:gd name="connsiteY215" fmla="*/ 1161354 h 1822125"/>
                <a:gd name="connsiteX216" fmla="*/ 3363925 w 4011346"/>
                <a:gd name="connsiteY216" fmla="*/ 1074586 h 1822125"/>
                <a:gd name="connsiteX217" fmla="*/ 3383948 w 4011346"/>
                <a:gd name="connsiteY217" fmla="*/ 1084598 h 1822125"/>
                <a:gd name="connsiteX218" fmla="*/ 3410646 w 4011346"/>
                <a:gd name="connsiteY218" fmla="*/ 1057900 h 1822125"/>
                <a:gd name="connsiteX219" fmla="*/ 3420657 w 4011346"/>
                <a:gd name="connsiteY219" fmla="*/ 1084598 h 1822125"/>
                <a:gd name="connsiteX220" fmla="*/ 3447355 w 4011346"/>
                <a:gd name="connsiteY220" fmla="*/ 1067911 h 1822125"/>
                <a:gd name="connsiteX221" fmla="*/ 3477390 w 4011346"/>
                <a:gd name="connsiteY221" fmla="*/ 1057900 h 1822125"/>
                <a:gd name="connsiteX222" fmla="*/ 3514100 w 4011346"/>
                <a:gd name="connsiteY222" fmla="*/ 1084598 h 1822125"/>
                <a:gd name="connsiteX223" fmla="*/ 3574170 w 4011346"/>
                <a:gd name="connsiteY223" fmla="*/ 1017853 h 1822125"/>
                <a:gd name="connsiteX224" fmla="*/ 3637577 w 4011346"/>
                <a:gd name="connsiteY224" fmla="*/ 971132 h 1822125"/>
                <a:gd name="connsiteX225" fmla="*/ 3690973 w 4011346"/>
                <a:gd name="connsiteY225" fmla="*/ 934422 h 1822125"/>
                <a:gd name="connsiteX226" fmla="*/ 3741031 w 4011346"/>
                <a:gd name="connsiteY226" fmla="*/ 961120 h 1822125"/>
                <a:gd name="connsiteX227" fmla="*/ 3751043 w 4011346"/>
                <a:gd name="connsiteY227" fmla="*/ 934422 h 1822125"/>
                <a:gd name="connsiteX228" fmla="*/ 3727682 w 4011346"/>
                <a:gd name="connsiteY228" fmla="*/ 867678 h 1822125"/>
                <a:gd name="connsiteX229" fmla="*/ 3700984 w 4011346"/>
                <a:gd name="connsiteY229" fmla="*/ 850992 h 1822125"/>
                <a:gd name="connsiteX230" fmla="*/ 3697647 w 4011346"/>
                <a:gd name="connsiteY230" fmla="*/ 820957 h 1822125"/>
                <a:gd name="connsiteX231" fmla="*/ 3751043 w 4011346"/>
                <a:gd name="connsiteY231" fmla="*/ 827631 h 1822125"/>
                <a:gd name="connsiteX232" fmla="*/ 3774403 w 4011346"/>
                <a:gd name="connsiteY232" fmla="*/ 784247 h 1822125"/>
                <a:gd name="connsiteX233" fmla="*/ 3767729 w 4011346"/>
                <a:gd name="connsiteY233" fmla="*/ 757549 h 1822125"/>
                <a:gd name="connsiteX234" fmla="*/ 3794427 w 4011346"/>
                <a:gd name="connsiteY234" fmla="*/ 724177 h 1822125"/>
                <a:gd name="connsiteX235" fmla="*/ 3804438 w 4011346"/>
                <a:gd name="connsiteY235" fmla="*/ 767561 h 1822125"/>
                <a:gd name="connsiteX236" fmla="*/ 3827799 w 4011346"/>
                <a:gd name="connsiteY236" fmla="*/ 784247 h 1822125"/>
                <a:gd name="connsiteX237" fmla="*/ 3874520 w 4011346"/>
                <a:gd name="connsiteY237" fmla="*/ 804271 h 1822125"/>
                <a:gd name="connsiteX238" fmla="*/ 3894544 w 4011346"/>
                <a:gd name="connsiteY238" fmla="*/ 830968 h 1822125"/>
                <a:gd name="connsiteX239" fmla="*/ 3941265 w 4011346"/>
                <a:gd name="connsiteY239" fmla="*/ 854329 h 1822125"/>
                <a:gd name="connsiteX240" fmla="*/ 3947939 w 4011346"/>
                <a:gd name="connsiteY240" fmla="*/ 840980 h 1822125"/>
                <a:gd name="connsiteX241" fmla="*/ 3957951 w 4011346"/>
                <a:gd name="connsiteY241" fmla="*/ 777573 h 1822125"/>
                <a:gd name="connsiteX242" fmla="*/ 4004672 w 4011346"/>
                <a:gd name="connsiteY242" fmla="*/ 770898 h 1822125"/>
                <a:gd name="connsiteX243" fmla="*/ 4011346 w 4011346"/>
                <a:gd name="connsiteY243" fmla="*/ 737526 h 1822125"/>
                <a:gd name="connsiteX244" fmla="*/ 3967963 w 4011346"/>
                <a:gd name="connsiteY244" fmla="*/ 700817 h 1822125"/>
                <a:gd name="connsiteX245" fmla="*/ 3921241 w 4011346"/>
                <a:gd name="connsiteY245" fmla="*/ 684130 h 1822125"/>
                <a:gd name="connsiteX246" fmla="*/ 3907892 w 4011346"/>
                <a:gd name="connsiteY246" fmla="*/ 687468 h 1822125"/>
                <a:gd name="connsiteX247" fmla="*/ 3907892 w 4011346"/>
                <a:gd name="connsiteY247" fmla="*/ 720840 h 1822125"/>
                <a:gd name="connsiteX248" fmla="*/ 3887869 w 4011346"/>
                <a:gd name="connsiteY248" fmla="*/ 714165 h 1822125"/>
                <a:gd name="connsiteX249" fmla="*/ 3874520 w 4011346"/>
                <a:gd name="connsiteY249" fmla="*/ 660770 h 1822125"/>
                <a:gd name="connsiteX250" fmla="*/ 3817787 w 4011346"/>
                <a:gd name="connsiteY250" fmla="*/ 597363 h 1822125"/>
                <a:gd name="connsiteX251" fmla="*/ 3717671 w 4011346"/>
                <a:gd name="connsiteY251" fmla="*/ 520606 h 1822125"/>
                <a:gd name="connsiteX252" fmla="*/ 3664275 w 4011346"/>
                <a:gd name="connsiteY252" fmla="*/ 500583 h 1822125"/>
                <a:gd name="connsiteX253" fmla="*/ 3584181 w 4011346"/>
                <a:gd name="connsiteY253" fmla="*/ 493909 h 1822125"/>
                <a:gd name="connsiteX254" fmla="*/ 3520774 w 4011346"/>
                <a:gd name="connsiteY254" fmla="*/ 477222 h 1822125"/>
                <a:gd name="connsiteX255" fmla="*/ 3530786 w 4011346"/>
                <a:gd name="connsiteY255" fmla="*/ 517269 h 1822125"/>
                <a:gd name="connsiteX256" fmla="*/ 3537460 w 4011346"/>
                <a:gd name="connsiteY256" fmla="*/ 543967 h 1822125"/>
                <a:gd name="connsiteX257" fmla="*/ 3507425 w 4011346"/>
                <a:gd name="connsiteY257" fmla="*/ 567327 h 1822125"/>
                <a:gd name="connsiteX258" fmla="*/ 3477390 w 4011346"/>
                <a:gd name="connsiteY258" fmla="*/ 540630 h 1822125"/>
                <a:gd name="connsiteX259" fmla="*/ 3477390 w 4011346"/>
                <a:gd name="connsiteY259" fmla="*/ 520606 h 1822125"/>
                <a:gd name="connsiteX260" fmla="*/ 3504088 w 4011346"/>
                <a:gd name="connsiteY260" fmla="*/ 500583 h 1822125"/>
                <a:gd name="connsiteX261" fmla="*/ 3467379 w 4011346"/>
                <a:gd name="connsiteY261" fmla="*/ 487234 h 1822125"/>
                <a:gd name="connsiteX262" fmla="*/ 3450692 w 4011346"/>
                <a:gd name="connsiteY262" fmla="*/ 513932 h 1822125"/>
                <a:gd name="connsiteX263" fmla="*/ 3440681 w 4011346"/>
                <a:gd name="connsiteY263" fmla="*/ 527281 h 1822125"/>
                <a:gd name="connsiteX264" fmla="*/ 3357250 w 4011346"/>
                <a:gd name="connsiteY264" fmla="*/ 513932 h 1822125"/>
                <a:gd name="connsiteX265" fmla="*/ 3297180 w 4011346"/>
                <a:gd name="connsiteY265" fmla="*/ 520606 h 1822125"/>
                <a:gd name="connsiteX266" fmla="*/ 3267145 w 4011346"/>
                <a:gd name="connsiteY266" fmla="*/ 497246 h 1822125"/>
                <a:gd name="connsiteX267" fmla="*/ 3267145 w 4011346"/>
                <a:gd name="connsiteY267" fmla="*/ 460536 h 1822125"/>
                <a:gd name="connsiteX268" fmla="*/ 3203738 w 4011346"/>
                <a:gd name="connsiteY268" fmla="*/ 403803 h 1822125"/>
                <a:gd name="connsiteX269" fmla="*/ 3076923 w 4011346"/>
                <a:gd name="connsiteY269" fmla="*/ 410478 h 1822125"/>
                <a:gd name="connsiteX270" fmla="*/ 3043551 w 4011346"/>
                <a:gd name="connsiteY270" fmla="*/ 387117 h 1822125"/>
                <a:gd name="connsiteX271" fmla="*/ 3000167 w 4011346"/>
                <a:gd name="connsiteY271" fmla="*/ 340396 h 1822125"/>
                <a:gd name="connsiteX272" fmla="*/ 3013516 w 4011346"/>
                <a:gd name="connsiteY272" fmla="*/ 333722 h 1822125"/>
                <a:gd name="connsiteX273" fmla="*/ 3000167 w 4011346"/>
                <a:gd name="connsiteY273" fmla="*/ 313698 h 1822125"/>
                <a:gd name="connsiteX274" fmla="*/ 2970132 w 4011346"/>
                <a:gd name="connsiteY274" fmla="*/ 310361 h 1822125"/>
                <a:gd name="connsiteX275" fmla="*/ 2920073 w 4011346"/>
                <a:gd name="connsiteY275" fmla="*/ 357082 h 1822125"/>
                <a:gd name="connsiteX276" fmla="*/ 2920073 w 4011346"/>
                <a:gd name="connsiteY276" fmla="*/ 357082 h 1822125"/>
                <a:gd name="connsiteX277" fmla="*/ 2916736 w 4011346"/>
                <a:gd name="connsiteY277" fmla="*/ 307024 h 1822125"/>
                <a:gd name="connsiteX278" fmla="*/ 2936760 w 4011346"/>
                <a:gd name="connsiteY278" fmla="*/ 303687 h 1822125"/>
                <a:gd name="connsiteX279" fmla="*/ 2866678 w 4011346"/>
                <a:gd name="connsiteY279" fmla="*/ 273652 h 1822125"/>
                <a:gd name="connsiteX280" fmla="*/ 2813282 w 4011346"/>
                <a:gd name="connsiteY280" fmla="*/ 270314 h 1822125"/>
                <a:gd name="connsiteX281" fmla="*/ 2793259 w 4011346"/>
                <a:gd name="connsiteY281" fmla="*/ 293675 h 1822125"/>
                <a:gd name="connsiteX282" fmla="*/ 2743200 w 4011346"/>
                <a:gd name="connsiteY282" fmla="*/ 303687 h 1822125"/>
                <a:gd name="connsiteX283" fmla="*/ 2786584 w 4011346"/>
                <a:gd name="connsiteY283" fmla="*/ 313698 h 1822125"/>
                <a:gd name="connsiteX284" fmla="*/ 2763224 w 4011346"/>
                <a:gd name="connsiteY284" fmla="*/ 333722 h 1822125"/>
                <a:gd name="connsiteX285" fmla="*/ 2769898 w 4011346"/>
                <a:gd name="connsiteY285" fmla="*/ 383780 h 1822125"/>
                <a:gd name="connsiteX286" fmla="*/ 2749875 w 4011346"/>
                <a:gd name="connsiteY286" fmla="*/ 367094 h 1822125"/>
                <a:gd name="connsiteX287" fmla="*/ 2733189 w 4011346"/>
                <a:gd name="connsiteY287" fmla="*/ 380443 h 1822125"/>
                <a:gd name="connsiteX288" fmla="*/ 2666444 w 4011346"/>
                <a:gd name="connsiteY288" fmla="*/ 370431 h 1822125"/>
                <a:gd name="connsiteX289" fmla="*/ 2636409 w 4011346"/>
                <a:gd name="connsiteY289" fmla="*/ 380443 h 1822125"/>
                <a:gd name="connsiteX290" fmla="*/ 2603037 w 4011346"/>
                <a:gd name="connsiteY290" fmla="*/ 340396 h 1822125"/>
                <a:gd name="connsiteX291" fmla="*/ 2569665 w 4011346"/>
                <a:gd name="connsiteY291" fmla="*/ 423827 h 1822125"/>
                <a:gd name="connsiteX292" fmla="*/ 2552979 w 4011346"/>
                <a:gd name="connsiteY292" fmla="*/ 443850 h 1822125"/>
                <a:gd name="connsiteX293" fmla="*/ 2469548 w 4011346"/>
                <a:gd name="connsiteY293" fmla="*/ 307024 h 1822125"/>
                <a:gd name="connsiteX294" fmla="*/ 2446187 w 4011346"/>
                <a:gd name="connsiteY294" fmla="*/ 323710 h 1822125"/>
                <a:gd name="connsiteX295" fmla="*/ 2442850 w 4011346"/>
                <a:gd name="connsiteY295" fmla="*/ 290338 h 1822125"/>
                <a:gd name="connsiteX296" fmla="*/ 2449525 w 4011346"/>
                <a:gd name="connsiteY296" fmla="*/ 220256 h 1822125"/>
                <a:gd name="connsiteX297" fmla="*/ 2386117 w 4011346"/>
                <a:gd name="connsiteY297" fmla="*/ 193558 h 1822125"/>
                <a:gd name="connsiteX298" fmla="*/ 2369431 w 4011346"/>
                <a:gd name="connsiteY298" fmla="*/ 233605 h 1822125"/>
                <a:gd name="connsiteX299" fmla="*/ 2379443 w 4011346"/>
                <a:gd name="connsiteY299" fmla="*/ 256965 h 1822125"/>
                <a:gd name="connsiteX300" fmla="*/ 2376106 w 4011346"/>
                <a:gd name="connsiteY300" fmla="*/ 276989 h 1822125"/>
                <a:gd name="connsiteX301" fmla="*/ 2352745 w 4011346"/>
                <a:gd name="connsiteY301" fmla="*/ 253628 h 1822125"/>
                <a:gd name="connsiteX302" fmla="*/ 2316036 w 4011346"/>
                <a:gd name="connsiteY302" fmla="*/ 260303 h 1822125"/>
                <a:gd name="connsiteX303" fmla="*/ 2272652 w 4011346"/>
                <a:gd name="connsiteY303" fmla="*/ 246954 h 1822125"/>
                <a:gd name="connsiteX304" fmla="*/ 2245954 w 4011346"/>
                <a:gd name="connsiteY304" fmla="*/ 206907 h 1822125"/>
                <a:gd name="connsiteX305" fmla="*/ 2209244 w 4011346"/>
                <a:gd name="connsiteY305" fmla="*/ 203570 h 1822125"/>
                <a:gd name="connsiteX306" fmla="*/ 2159186 w 4011346"/>
                <a:gd name="connsiteY306" fmla="*/ 193558 h 1822125"/>
                <a:gd name="connsiteX307" fmla="*/ 2132488 w 4011346"/>
                <a:gd name="connsiteY307" fmla="*/ 210244 h 1822125"/>
                <a:gd name="connsiteX308" fmla="*/ 2115802 w 4011346"/>
                <a:gd name="connsiteY308" fmla="*/ 223593 h 1822125"/>
                <a:gd name="connsiteX309" fmla="*/ 2115802 w 4011346"/>
                <a:gd name="connsiteY309" fmla="*/ 193558 h 1822125"/>
                <a:gd name="connsiteX310" fmla="*/ 2082430 w 4011346"/>
                <a:gd name="connsiteY310" fmla="*/ 190221 h 1822125"/>
                <a:gd name="connsiteX311" fmla="*/ 2045720 w 4011346"/>
                <a:gd name="connsiteY311" fmla="*/ 163523 h 1822125"/>
                <a:gd name="connsiteX312" fmla="*/ 2025697 w 4011346"/>
                <a:gd name="connsiteY312" fmla="*/ 193558 h 1822125"/>
                <a:gd name="connsiteX313" fmla="*/ 2055732 w 4011346"/>
                <a:gd name="connsiteY313" fmla="*/ 190221 h 1822125"/>
                <a:gd name="connsiteX314" fmla="*/ 2045720 w 4011346"/>
                <a:gd name="connsiteY314" fmla="*/ 216919 h 1822125"/>
                <a:gd name="connsiteX315" fmla="*/ 1988987 w 4011346"/>
                <a:gd name="connsiteY315" fmla="*/ 236942 h 1822125"/>
                <a:gd name="connsiteX316" fmla="*/ 1935592 w 4011346"/>
                <a:gd name="connsiteY316" fmla="*/ 246954 h 1822125"/>
                <a:gd name="connsiteX317" fmla="*/ 1995662 w 4011346"/>
                <a:gd name="connsiteY317" fmla="*/ 190221 h 1822125"/>
                <a:gd name="connsiteX318" fmla="*/ 2055732 w 4011346"/>
                <a:gd name="connsiteY318" fmla="*/ 120139 h 1822125"/>
                <a:gd name="connsiteX319" fmla="*/ 2055732 w 4011346"/>
                <a:gd name="connsiteY319" fmla="*/ 120139 h 1822125"/>
                <a:gd name="connsiteX320" fmla="*/ 1705323 w 4011346"/>
                <a:gd name="connsiteY320" fmla="*/ 20023 h 1822125"/>
                <a:gd name="connsiteX321" fmla="*/ 1638579 w 4011346"/>
                <a:gd name="connsiteY321" fmla="*/ 0 h 1822125"/>
                <a:gd name="connsiteX322" fmla="*/ 1528449 w 4011346"/>
                <a:gd name="connsiteY322" fmla="*/ 26696 h 1822125"/>
                <a:gd name="connsiteX323" fmla="*/ 1465043 w 4011346"/>
                <a:gd name="connsiteY323" fmla="*/ 110127 h 1822125"/>
                <a:gd name="connsiteX324" fmla="*/ 1448357 w 4011346"/>
                <a:gd name="connsiteY324" fmla="*/ 136825 h 1822125"/>
                <a:gd name="connsiteX325" fmla="*/ 1481729 w 4011346"/>
                <a:gd name="connsiteY325" fmla="*/ 170198 h 1822125"/>
                <a:gd name="connsiteX326" fmla="*/ 1481729 w 4011346"/>
                <a:gd name="connsiteY326" fmla="*/ 200233 h 1822125"/>
                <a:gd name="connsiteX327" fmla="*/ 1458368 w 4011346"/>
                <a:gd name="connsiteY327" fmla="*/ 203570 h 1822125"/>
                <a:gd name="connsiteX328" fmla="*/ 1458368 w 4011346"/>
                <a:gd name="connsiteY328" fmla="*/ 183546 h 1822125"/>
                <a:gd name="connsiteX329" fmla="*/ 1418322 w 4011346"/>
                <a:gd name="connsiteY329" fmla="*/ 193558 h 1822125"/>
                <a:gd name="connsiteX330" fmla="*/ 1368263 w 4011346"/>
                <a:gd name="connsiteY330" fmla="*/ 200233 h 1822125"/>
                <a:gd name="connsiteX331" fmla="*/ 1321542 w 4011346"/>
                <a:gd name="connsiteY331" fmla="*/ 206907 h 1822125"/>
                <a:gd name="connsiteX332" fmla="*/ 1318205 w 4011346"/>
                <a:gd name="connsiteY332" fmla="*/ 293675 h 1822125"/>
                <a:gd name="connsiteX333" fmla="*/ 1358252 w 4011346"/>
                <a:gd name="connsiteY333" fmla="*/ 317036 h 1822125"/>
                <a:gd name="connsiteX334" fmla="*/ 1374938 w 4011346"/>
                <a:gd name="connsiteY334" fmla="*/ 347071 h 1822125"/>
                <a:gd name="connsiteX335" fmla="*/ 1384949 w 4011346"/>
                <a:gd name="connsiteY335" fmla="*/ 370431 h 1822125"/>
                <a:gd name="connsiteX336" fmla="*/ 1394961 w 4011346"/>
                <a:gd name="connsiteY336" fmla="*/ 420490 h 1822125"/>
                <a:gd name="connsiteX337" fmla="*/ 1384949 w 4011346"/>
                <a:gd name="connsiteY337" fmla="*/ 450525 h 1822125"/>
                <a:gd name="connsiteX338" fmla="*/ 1358252 w 4011346"/>
                <a:gd name="connsiteY338" fmla="*/ 417152 h 1822125"/>
                <a:gd name="connsiteX339" fmla="*/ 1361589 w 4011346"/>
                <a:gd name="connsiteY339" fmla="*/ 387117 h 1822125"/>
                <a:gd name="connsiteX340" fmla="*/ 1351577 w 4011346"/>
                <a:gd name="connsiteY340" fmla="*/ 347071 h 1822125"/>
                <a:gd name="connsiteX341" fmla="*/ 1328217 w 4011346"/>
                <a:gd name="connsiteY341" fmla="*/ 353745 h 1822125"/>
                <a:gd name="connsiteX342" fmla="*/ 1281495 w 4011346"/>
                <a:gd name="connsiteY342" fmla="*/ 317036 h 1822125"/>
                <a:gd name="connsiteX343" fmla="*/ 1241449 w 4011346"/>
                <a:gd name="connsiteY343" fmla="*/ 313698 h 1822125"/>
                <a:gd name="connsiteX344" fmla="*/ 1241449 w 4011346"/>
                <a:gd name="connsiteY344" fmla="*/ 360419 h 1822125"/>
                <a:gd name="connsiteX345" fmla="*/ 1201402 w 4011346"/>
                <a:gd name="connsiteY345" fmla="*/ 340396 h 1822125"/>
                <a:gd name="connsiteX346" fmla="*/ 1228100 w 4011346"/>
                <a:gd name="connsiteY346" fmla="*/ 390454 h 1822125"/>
                <a:gd name="connsiteX347" fmla="*/ 1258135 w 4011346"/>
                <a:gd name="connsiteY347" fmla="*/ 400466 h 1822125"/>
                <a:gd name="connsiteX348" fmla="*/ 1258135 w 4011346"/>
                <a:gd name="connsiteY348" fmla="*/ 420490 h 1822125"/>
                <a:gd name="connsiteX349" fmla="*/ 1198065 w 4011346"/>
                <a:gd name="connsiteY349" fmla="*/ 397129 h 1822125"/>
                <a:gd name="connsiteX350" fmla="*/ 1181379 w 4011346"/>
                <a:gd name="connsiteY350" fmla="*/ 397129 h 1822125"/>
                <a:gd name="connsiteX351" fmla="*/ 1178041 w 4011346"/>
                <a:gd name="connsiteY351" fmla="*/ 353745 h 1822125"/>
                <a:gd name="connsiteX352" fmla="*/ 1171367 w 4011346"/>
                <a:gd name="connsiteY352" fmla="*/ 266977 h 1822125"/>
                <a:gd name="connsiteX353" fmla="*/ 1161355 w 4011346"/>
                <a:gd name="connsiteY353" fmla="*/ 337059 h 1822125"/>
                <a:gd name="connsiteX354" fmla="*/ 1137995 w 4011346"/>
                <a:gd name="connsiteY354" fmla="*/ 367094 h 1822125"/>
                <a:gd name="connsiteX355" fmla="*/ 1158018 w 4011346"/>
                <a:gd name="connsiteY355" fmla="*/ 413815 h 1822125"/>
                <a:gd name="connsiteX356" fmla="*/ 1158018 w 4011346"/>
                <a:gd name="connsiteY356" fmla="*/ 447187 h 1822125"/>
                <a:gd name="connsiteX357" fmla="*/ 1141332 w 4011346"/>
                <a:gd name="connsiteY357" fmla="*/ 497246 h 1822125"/>
                <a:gd name="connsiteX358" fmla="*/ 1154681 w 4011346"/>
                <a:gd name="connsiteY358" fmla="*/ 530618 h 1822125"/>
                <a:gd name="connsiteX359" fmla="*/ 1184716 w 4011346"/>
                <a:gd name="connsiteY359" fmla="*/ 537292 h 1822125"/>
                <a:gd name="connsiteX360" fmla="*/ 1221425 w 4011346"/>
                <a:gd name="connsiteY360" fmla="*/ 543967 h 1822125"/>
                <a:gd name="connsiteX361" fmla="*/ 1241449 w 4011346"/>
                <a:gd name="connsiteY361" fmla="*/ 567327 h 1822125"/>
                <a:gd name="connsiteX362" fmla="*/ 1258135 w 4011346"/>
                <a:gd name="connsiteY362" fmla="*/ 610711 h 1822125"/>
                <a:gd name="connsiteX363" fmla="*/ 1258135 w 4011346"/>
                <a:gd name="connsiteY363" fmla="*/ 610711 h 1822125"/>
                <a:gd name="connsiteX364" fmla="*/ 1254798 w 4011346"/>
                <a:gd name="connsiteY364" fmla="*/ 644084 h 1822125"/>
                <a:gd name="connsiteX365" fmla="*/ 1274821 w 4011346"/>
                <a:gd name="connsiteY365" fmla="*/ 664107 h 1822125"/>
                <a:gd name="connsiteX366" fmla="*/ 1244786 w 4011346"/>
                <a:gd name="connsiteY366" fmla="*/ 670782 h 1822125"/>
                <a:gd name="connsiteX367" fmla="*/ 1224763 w 4011346"/>
                <a:gd name="connsiteY367" fmla="*/ 630735 h 1822125"/>
                <a:gd name="connsiteX368" fmla="*/ 1224763 w 4011346"/>
                <a:gd name="connsiteY368" fmla="*/ 590688 h 1822125"/>
                <a:gd name="connsiteX369" fmla="*/ 1194727 w 4011346"/>
                <a:gd name="connsiteY369" fmla="*/ 553979 h 1822125"/>
                <a:gd name="connsiteX370" fmla="*/ 1164692 w 4011346"/>
                <a:gd name="connsiteY370" fmla="*/ 597363 h 1822125"/>
                <a:gd name="connsiteX371" fmla="*/ 1178041 w 4011346"/>
                <a:gd name="connsiteY371" fmla="*/ 640746 h 1822125"/>
                <a:gd name="connsiteX372" fmla="*/ 1137995 w 4011346"/>
                <a:gd name="connsiteY372" fmla="*/ 697479 h 1822125"/>
                <a:gd name="connsiteX373" fmla="*/ 1097948 w 4011346"/>
                <a:gd name="connsiteY373" fmla="*/ 754212 h 1822125"/>
                <a:gd name="connsiteX374" fmla="*/ 1007843 w 4011346"/>
                <a:gd name="connsiteY374" fmla="*/ 717503 h 1822125"/>
                <a:gd name="connsiteX375" fmla="*/ 1074587 w 4011346"/>
                <a:gd name="connsiteY375" fmla="*/ 714165 h 1822125"/>
                <a:gd name="connsiteX376" fmla="*/ 1107960 w 4011346"/>
                <a:gd name="connsiteY376" fmla="*/ 650758 h 1822125"/>
                <a:gd name="connsiteX377" fmla="*/ 1121309 w 4011346"/>
                <a:gd name="connsiteY377" fmla="*/ 607374 h 1822125"/>
                <a:gd name="connsiteX378" fmla="*/ 1127983 w 4011346"/>
                <a:gd name="connsiteY378" fmla="*/ 574002 h 1822125"/>
                <a:gd name="connsiteX379" fmla="*/ 1117971 w 4011346"/>
                <a:gd name="connsiteY379" fmla="*/ 557316 h 1822125"/>
                <a:gd name="connsiteX380" fmla="*/ 1114634 w 4011346"/>
                <a:gd name="connsiteY380" fmla="*/ 507257 h 1822125"/>
                <a:gd name="connsiteX381" fmla="*/ 1104622 w 4011346"/>
                <a:gd name="connsiteY381" fmla="*/ 427164 h 1822125"/>
                <a:gd name="connsiteX382" fmla="*/ 1101285 w 4011346"/>
                <a:gd name="connsiteY382" fmla="*/ 367094 h 1822125"/>
                <a:gd name="connsiteX383" fmla="*/ 1124646 w 4011346"/>
                <a:gd name="connsiteY383" fmla="*/ 273652 h 1822125"/>
                <a:gd name="connsiteX384" fmla="*/ 1031203 w 4011346"/>
                <a:gd name="connsiteY384" fmla="*/ 263640 h 1822125"/>
                <a:gd name="connsiteX385" fmla="*/ 1014517 w 4011346"/>
                <a:gd name="connsiteY385" fmla="*/ 320373 h 1822125"/>
                <a:gd name="connsiteX386" fmla="*/ 1024529 w 4011346"/>
                <a:gd name="connsiteY386" fmla="*/ 367094 h 1822125"/>
                <a:gd name="connsiteX387" fmla="*/ 981145 w 4011346"/>
                <a:gd name="connsiteY387" fmla="*/ 420490 h 1822125"/>
                <a:gd name="connsiteX388" fmla="*/ 991157 w 4011346"/>
                <a:gd name="connsiteY388" fmla="*/ 457199 h 1822125"/>
                <a:gd name="connsiteX389" fmla="*/ 981145 w 4011346"/>
                <a:gd name="connsiteY389" fmla="*/ 503920 h 1822125"/>
                <a:gd name="connsiteX390" fmla="*/ 1001168 w 4011346"/>
                <a:gd name="connsiteY390" fmla="*/ 527281 h 1822125"/>
                <a:gd name="connsiteX391" fmla="*/ 1017854 w 4011346"/>
                <a:gd name="connsiteY391" fmla="*/ 574002 h 1822125"/>
                <a:gd name="connsiteX392" fmla="*/ 1047890 w 4011346"/>
                <a:gd name="connsiteY392" fmla="*/ 560653 h 1822125"/>
                <a:gd name="connsiteX393" fmla="*/ 1014517 w 4011346"/>
                <a:gd name="connsiteY393" fmla="*/ 614049 h 1822125"/>
                <a:gd name="connsiteX394" fmla="*/ 957784 w 4011346"/>
                <a:gd name="connsiteY394" fmla="*/ 560653 h 1822125"/>
                <a:gd name="connsiteX395" fmla="*/ 884365 w 4011346"/>
                <a:gd name="connsiteY395" fmla="*/ 523944 h 1822125"/>
                <a:gd name="connsiteX396" fmla="*/ 824295 w 4011346"/>
                <a:gd name="connsiteY396" fmla="*/ 500583 h 1822125"/>
                <a:gd name="connsiteX397" fmla="*/ 810946 w 4011346"/>
                <a:gd name="connsiteY397" fmla="*/ 537292 h 1822125"/>
                <a:gd name="connsiteX398" fmla="*/ 827633 w 4011346"/>
                <a:gd name="connsiteY398" fmla="*/ 574002 h 1822125"/>
                <a:gd name="connsiteX399" fmla="*/ 814284 w 4011346"/>
                <a:gd name="connsiteY399" fmla="*/ 597363 h 1822125"/>
                <a:gd name="connsiteX400" fmla="*/ 800935 w 4011346"/>
                <a:gd name="connsiteY400" fmla="*/ 614049 h 1822125"/>
                <a:gd name="connsiteX401" fmla="*/ 770900 w 4011346"/>
                <a:gd name="connsiteY401" fmla="*/ 557316 h 1822125"/>
                <a:gd name="connsiteX402" fmla="*/ 744202 w 4011346"/>
                <a:gd name="connsiteY402" fmla="*/ 594025 h 1822125"/>
                <a:gd name="connsiteX403" fmla="*/ 707492 w 4011346"/>
                <a:gd name="connsiteY403" fmla="*/ 587351 h 1822125"/>
                <a:gd name="connsiteX404" fmla="*/ 654097 w 4011346"/>
                <a:gd name="connsiteY404" fmla="*/ 624060 h 1822125"/>
                <a:gd name="connsiteX405" fmla="*/ 644085 w 4011346"/>
                <a:gd name="connsiteY405" fmla="*/ 600700 h 1822125"/>
                <a:gd name="connsiteX406" fmla="*/ 654097 w 4011346"/>
                <a:gd name="connsiteY406" fmla="*/ 563990 h 1822125"/>
                <a:gd name="connsiteX407" fmla="*/ 614050 w 4011346"/>
                <a:gd name="connsiteY407" fmla="*/ 600700 h 1822125"/>
                <a:gd name="connsiteX408" fmla="*/ 594027 w 4011346"/>
                <a:gd name="connsiteY408" fmla="*/ 600700 h 1822125"/>
                <a:gd name="connsiteX409" fmla="*/ 533957 w 4011346"/>
                <a:gd name="connsiteY409" fmla="*/ 634072 h 1822125"/>
                <a:gd name="connsiteX410" fmla="*/ 510596 w 4011346"/>
                <a:gd name="connsiteY410" fmla="*/ 657433 h 1822125"/>
                <a:gd name="connsiteX411" fmla="*/ 500584 w 4011346"/>
                <a:gd name="connsiteY411" fmla="*/ 704154 h 1822125"/>
                <a:gd name="connsiteX412" fmla="*/ 450526 w 4011346"/>
                <a:gd name="connsiteY412" fmla="*/ 690805 h 1822125"/>
                <a:gd name="connsiteX413" fmla="*/ 433840 w 4011346"/>
                <a:gd name="connsiteY413" fmla="*/ 654095 h 1822125"/>
                <a:gd name="connsiteX414" fmla="*/ 467212 w 4011346"/>
                <a:gd name="connsiteY414" fmla="*/ 624060 h 1822125"/>
                <a:gd name="connsiteX415" fmla="*/ 453863 w 4011346"/>
                <a:gd name="connsiteY415" fmla="*/ 600700 h 1822125"/>
                <a:gd name="connsiteX416" fmla="*/ 390456 w 4011346"/>
                <a:gd name="connsiteY416" fmla="*/ 570665 h 1822125"/>
                <a:gd name="connsiteX417" fmla="*/ 417154 w 4011346"/>
                <a:gd name="connsiteY417" fmla="*/ 620723 h 1822125"/>
                <a:gd name="connsiteX418" fmla="*/ 407142 w 4011346"/>
                <a:gd name="connsiteY418" fmla="*/ 664107 h 1822125"/>
                <a:gd name="connsiteX419" fmla="*/ 413817 w 4011346"/>
                <a:gd name="connsiteY419" fmla="*/ 700817 h 1822125"/>
                <a:gd name="connsiteX420" fmla="*/ 427165 w 4011346"/>
                <a:gd name="connsiteY420" fmla="*/ 724177 h 1822125"/>
                <a:gd name="connsiteX421" fmla="*/ 413817 w 4011346"/>
                <a:gd name="connsiteY421" fmla="*/ 754212 h 1822125"/>
                <a:gd name="connsiteX422" fmla="*/ 390456 w 4011346"/>
                <a:gd name="connsiteY422" fmla="*/ 730852 h 1822125"/>
                <a:gd name="connsiteX423" fmla="*/ 360421 w 4011346"/>
                <a:gd name="connsiteY423" fmla="*/ 727514 h 1822125"/>
                <a:gd name="connsiteX424" fmla="*/ 333723 w 4011346"/>
                <a:gd name="connsiteY424" fmla="*/ 767561 h 1822125"/>
                <a:gd name="connsiteX425" fmla="*/ 307025 w 4011346"/>
                <a:gd name="connsiteY425" fmla="*/ 787584 h 1822125"/>
                <a:gd name="connsiteX426" fmla="*/ 320374 w 4011346"/>
                <a:gd name="connsiteY426" fmla="*/ 814282 h 1822125"/>
                <a:gd name="connsiteX427" fmla="*/ 303688 w 4011346"/>
                <a:gd name="connsiteY427" fmla="*/ 837643 h 1822125"/>
                <a:gd name="connsiteX428" fmla="*/ 233606 w 4011346"/>
                <a:gd name="connsiteY428" fmla="*/ 800933 h 1822125"/>
                <a:gd name="connsiteX429" fmla="*/ 243618 w 4011346"/>
                <a:gd name="connsiteY429" fmla="*/ 850992 h 1822125"/>
                <a:gd name="connsiteX430" fmla="*/ 263641 w 4011346"/>
                <a:gd name="connsiteY430" fmla="*/ 871015 h 1822125"/>
                <a:gd name="connsiteX431" fmla="*/ 250292 w 4011346"/>
                <a:gd name="connsiteY431" fmla="*/ 884364 h 1822125"/>
                <a:gd name="connsiteX432" fmla="*/ 193560 w 4011346"/>
                <a:gd name="connsiteY432" fmla="*/ 847654 h 1822125"/>
                <a:gd name="connsiteX433" fmla="*/ 170199 w 4011346"/>
                <a:gd name="connsiteY433" fmla="*/ 807608 h 1822125"/>
                <a:gd name="connsiteX434" fmla="*/ 170199 w 4011346"/>
                <a:gd name="connsiteY434" fmla="*/ 760887 h 1822125"/>
                <a:gd name="connsiteX435" fmla="*/ 133490 w 4011346"/>
                <a:gd name="connsiteY435" fmla="*/ 684130 h 1822125"/>
                <a:gd name="connsiteX436" fmla="*/ 196897 w 4011346"/>
                <a:gd name="connsiteY436" fmla="*/ 714165 h 1822125"/>
                <a:gd name="connsiteX437" fmla="*/ 256967 w 4011346"/>
                <a:gd name="connsiteY437" fmla="*/ 744200 h 1822125"/>
                <a:gd name="connsiteX438" fmla="*/ 293676 w 4011346"/>
                <a:gd name="connsiteY438" fmla="*/ 747538 h 1822125"/>
                <a:gd name="connsiteX439" fmla="*/ 327049 w 4011346"/>
                <a:gd name="connsiteY439" fmla="*/ 717503 h 1822125"/>
                <a:gd name="connsiteX440" fmla="*/ 343735 w 4011346"/>
                <a:gd name="connsiteY440" fmla="*/ 680793 h 1822125"/>
                <a:gd name="connsiteX441" fmla="*/ 333723 w 4011346"/>
                <a:gd name="connsiteY441" fmla="*/ 630735 h 1822125"/>
                <a:gd name="connsiteX442" fmla="*/ 290339 w 4011346"/>
                <a:gd name="connsiteY442" fmla="*/ 610711 h 1822125"/>
                <a:gd name="connsiteX443" fmla="*/ 236944 w 4011346"/>
                <a:gd name="connsiteY443" fmla="*/ 563990 h 1822125"/>
                <a:gd name="connsiteX444" fmla="*/ 133490 w 4011346"/>
                <a:gd name="connsiteY444" fmla="*/ 507257 h 1822125"/>
                <a:gd name="connsiteX0" fmla="*/ 133490 w 4011346"/>
                <a:gd name="connsiteY0" fmla="*/ 537292 h 1852160"/>
                <a:gd name="connsiteX1" fmla="*/ 46722 w 4011346"/>
                <a:gd name="connsiteY1" fmla="*/ 567327 h 1852160"/>
                <a:gd name="connsiteX2" fmla="*/ 33373 w 4011346"/>
                <a:gd name="connsiteY2" fmla="*/ 597362 h 1852160"/>
                <a:gd name="connsiteX3" fmla="*/ 43384 w 4011346"/>
                <a:gd name="connsiteY3" fmla="*/ 627398 h 1852160"/>
                <a:gd name="connsiteX4" fmla="*/ 60071 w 4011346"/>
                <a:gd name="connsiteY4" fmla="*/ 654095 h 1852160"/>
                <a:gd name="connsiteX5" fmla="*/ 73419 w 4011346"/>
                <a:gd name="connsiteY5" fmla="*/ 684130 h 1852160"/>
                <a:gd name="connsiteX6" fmla="*/ 56733 w 4011346"/>
                <a:gd name="connsiteY6" fmla="*/ 707491 h 1852160"/>
                <a:gd name="connsiteX7" fmla="*/ 76757 w 4011346"/>
                <a:gd name="connsiteY7" fmla="*/ 787584 h 1852160"/>
                <a:gd name="connsiteX8" fmla="*/ 66745 w 4011346"/>
                <a:gd name="connsiteY8" fmla="*/ 804271 h 1852160"/>
                <a:gd name="connsiteX9" fmla="*/ 70082 w 4011346"/>
                <a:gd name="connsiteY9" fmla="*/ 830968 h 1852160"/>
                <a:gd name="connsiteX10" fmla="*/ 70082 w 4011346"/>
                <a:gd name="connsiteY10" fmla="*/ 871015 h 1852160"/>
                <a:gd name="connsiteX11" fmla="*/ 80094 w 4011346"/>
                <a:gd name="connsiteY11" fmla="*/ 891038 h 1852160"/>
                <a:gd name="connsiteX12" fmla="*/ 76757 w 4011346"/>
                <a:gd name="connsiteY12" fmla="*/ 914399 h 1852160"/>
                <a:gd name="connsiteX13" fmla="*/ 106792 w 4011346"/>
                <a:gd name="connsiteY13" fmla="*/ 947771 h 1852160"/>
                <a:gd name="connsiteX14" fmla="*/ 106792 w 4011346"/>
                <a:gd name="connsiteY14" fmla="*/ 977806 h 1852160"/>
                <a:gd name="connsiteX15" fmla="*/ 13349 w 4011346"/>
                <a:gd name="connsiteY15" fmla="*/ 1067911 h 1852160"/>
                <a:gd name="connsiteX16" fmla="*/ 33373 w 4011346"/>
                <a:gd name="connsiteY16" fmla="*/ 1101284 h 1852160"/>
                <a:gd name="connsiteX17" fmla="*/ 33373 w 4011346"/>
                <a:gd name="connsiteY17" fmla="*/ 1101284 h 1852160"/>
                <a:gd name="connsiteX18" fmla="*/ 16687 w 4011346"/>
                <a:gd name="connsiteY18" fmla="*/ 1131319 h 1852160"/>
                <a:gd name="connsiteX19" fmla="*/ 3338 w 4011346"/>
                <a:gd name="connsiteY19" fmla="*/ 1161354 h 1852160"/>
                <a:gd name="connsiteX20" fmla="*/ 0 w 4011346"/>
                <a:gd name="connsiteY20" fmla="*/ 1221424 h 1852160"/>
                <a:gd name="connsiteX21" fmla="*/ 16687 w 4011346"/>
                <a:gd name="connsiteY21" fmla="*/ 1264808 h 1852160"/>
                <a:gd name="connsiteX22" fmla="*/ 20024 w 4011346"/>
                <a:gd name="connsiteY22" fmla="*/ 1298180 h 1852160"/>
                <a:gd name="connsiteX23" fmla="*/ 56733 w 4011346"/>
                <a:gd name="connsiteY23" fmla="*/ 1308192 h 1852160"/>
                <a:gd name="connsiteX24" fmla="*/ 116803 w 4011346"/>
                <a:gd name="connsiteY24" fmla="*/ 1394960 h 1852160"/>
                <a:gd name="connsiteX25" fmla="*/ 96780 w 4011346"/>
                <a:gd name="connsiteY25" fmla="*/ 1418320 h 1852160"/>
                <a:gd name="connsiteX26" fmla="*/ 93443 w 4011346"/>
                <a:gd name="connsiteY26" fmla="*/ 1448355 h 1852160"/>
                <a:gd name="connsiteX27" fmla="*/ 120141 w 4011346"/>
                <a:gd name="connsiteY27" fmla="*/ 1451692 h 1852160"/>
                <a:gd name="connsiteX28" fmla="*/ 160187 w 4011346"/>
                <a:gd name="connsiteY28" fmla="*/ 1465041 h 1852160"/>
                <a:gd name="connsiteX29" fmla="*/ 186885 w 4011346"/>
                <a:gd name="connsiteY29" fmla="*/ 1478390 h 1852160"/>
                <a:gd name="connsiteX30" fmla="*/ 213583 w 4011346"/>
                <a:gd name="connsiteY30" fmla="*/ 1508425 h 1852160"/>
                <a:gd name="connsiteX31" fmla="*/ 243618 w 4011346"/>
                <a:gd name="connsiteY31" fmla="*/ 1511762 h 1852160"/>
                <a:gd name="connsiteX32" fmla="*/ 287002 w 4011346"/>
                <a:gd name="connsiteY32" fmla="*/ 1541798 h 1852160"/>
                <a:gd name="connsiteX33" fmla="*/ 310363 w 4011346"/>
                <a:gd name="connsiteY33" fmla="*/ 1551809 h 1852160"/>
                <a:gd name="connsiteX34" fmla="*/ 310363 w 4011346"/>
                <a:gd name="connsiteY34" fmla="*/ 1588519 h 1852160"/>
                <a:gd name="connsiteX35" fmla="*/ 270316 w 4011346"/>
                <a:gd name="connsiteY35" fmla="*/ 1628565 h 1852160"/>
                <a:gd name="connsiteX36" fmla="*/ 280327 w 4011346"/>
                <a:gd name="connsiteY36" fmla="*/ 1651926 h 1852160"/>
                <a:gd name="connsiteX37" fmla="*/ 273653 w 4011346"/>
                <a:gd name="connsiteY37" fmla="*/ 1671949 h 1852160"/>
                <a:gd name="connsiteX38" fmla="*/ 266979 w 4011346"/>
                <a:gd name="connsiteY38" fmla="*/ 1688635 h 1852160"/>
                <a:gd name="connsiteX39" fmla="*/ 240281 w 4011346"/>
                <a:gd name="connsiteY39" fmla="*/ 1728682 h 1852160"/>
                <a:gd name="connsiteX40" fmla="*/ 307025 w 4011346"/>
                <a:gd name="connsiteY40" fmla="*/ 1765392 h 1852160"/>
                <a:gd name="connsiteX41" fmla="*/ 337060 w 4011346"/>
                <a:gd name="connsiteY41" fmla="*/ 1772066 h 1852160"/>
                <a:gd name="connsiteX42" fmla="*/ 360421 w 4011346"/>
                <a:gd name="connsiteY42" fmla="*/ 1778741 h 1852160"/>
                <a:gd name="connsiteX43" fmla="*/ 380444 w 4011346"/>
                <a:gd name="connsiteY43" fmla="*/ 1785415 h 1852160"/>
                <a:gd name="connsiteX44" fmla="*/ 407142 w 4011346"/>
                <a:gd name="connsiteY44" fmla="*/ 1805438 h 1852160"/>
                <a:gd name="connsiteX45" fmla="*/ 437177 w 4011346"/>
                <a:gd name="connsiteY45" fmla="*/ 1802101 h 1852160"/>
                <a:gd name="connsiteX46" fmla="*/ 507259 w 4011346"/>
                <a:gd name="connsiteY46" fmla="*/ 1852160 h 1852160"/>
                <a:gd name="connsiteX47" fmla="*/ 517271 w 4011346"/>
                <a:gd name="connsiteY47" fmla="*/ 1838811 h 1852160"/>
                <a:gd name="connsiteX48" fmla="*/ 507259 w 4011346"/>
                <a:gd name="connsiteY48" fmla="*/ 1798764 h 1852160"/>
                <a:gd name="connsiteX49" fmla="*/ 500584 w 4011346"/>
                <a:gd name="connsiteY49" fmla="*/ 1765392 h 1852160"/>
                <a:gd name="connsiteX50" fmla="*/ 483898 w 4011346"/>
                <a:gd name="connsiteY50" fmla="*/ 1722008 h 1852160"/>
                <a:gd name="connsiteX51" fmla="*/ 513933 w 4011346"/>
                <a:gd name="connsiteY51" fmla="*/ 1701984 h 1852160"/>
                <a:gd name="connsiteX52" fmla="*/ 547306 w 4011346"/>
                <a:gd name="connsiteY52" fmla="*/ 1678624 h 1852160"/>
                <a:gd name="connsiteX53" fmla="*/ 527282 w 4011346"/>
                <a:gd name="connsiteY53" fmla="*/ 1661938 h 1852160"/>
                <a:gd name="connsiteX54" fmla="*/ 517271 w 4011346"/>
                <a:gd name="connsiteY54" fmla="*/ 1628565 h 1852160"/>
                <a:gd name="connsiteX55" fmla="*/ 480561 w 4011346"/>
                <a:gd name="connsiteY55" fmla="*/ 1611879 h 1852160"/>
                <a:gd name="connsiteX56" fmla="*/ 470549 w 4011346"/>
                <a:gd name="connsiteY56" fmla="*/ 1591856 h 1852160"/>
                <a:gd name="connsiteX57" fmla="*/ 480561 w 4011346"/>
                <a:gd name="connsiteY57" fmla="*/ 1561821 h 1852160"/>
                <a:gd name="connsiteX58" fmla="*/ 490573 w 4011346"/>
                <a:gd name="connsiteY58" fmla="*/ 1521774 h 1852160"/>
                <a:gd name="connsiteX59" fmla="*/ 513933 w 4011346"/>
                <a:gd name="connsiteY59" fmla="*/ 1541798 h 1852160"/>
                <a:gd name="connsiteX60" fmla="*/ 520608 w 4011346"/>
                <a:gd name="connsiteY60" fmla="*/ 1525111 h 1852160"/>
                <a:gd name="connsiteX61" fmla="*/ 543968 w 4011346"/>
                <a:gd name="connsiteY61" fmla="*/ 1488402 h 1852160"/>
                <a:gd name="connsiteX62" fmla="*/ 574003 w 4011346"/>
                <a:gd name="connsiteY62" fmla="*/ 1471716 h 1852160"/>
                <a:gd name="connsiteX63" fmla="*/ 590690 w 4011346"/>
                <a:gd name="connsiteY63" fmla="*/ 1485065 h 1852160"/>
                <a:gd name="connsiteX64" fmla="*/ 610713 w 4011346"/>
                <a:gd name="connsiteY64" fmla="*/ 1458367 h 1852160"/>
                <a:gd name="connsiteX65" fmla="*/ 630736 w 4011346"/>
                <a:gd name="connsiteY65" fmla="*/ 1485065 h 1852160"/>
                <a:gd name="connsiteX66" fmla="*/ 657434 w 4011346"/>
                <a:gd name="connsiteY66" fmla="*/ 1508425 h 1852160"/>
                <a:gd name="connsiteX67" fmla="*/ 674120 w 4011346"/>
                <a:gd name="connsiteY67" fmla="*/ 1515100 h 1852160"/>
                <a:gd name="connsiteX68" fmla="*/ 697481 w 4011346"/>
                <a:gd name="connsiteY68" fmla="*/ 1515100 h 1852160"/>
                <a:gd name="connsiteX69" fmla="*/ 717504 w 4011346"/>
                <a:gd name="connsiteY69" fmla="*/ 1501751 h 1852160"/>
                <a:gd name="connsiteX70" fmla="*/ 744202 w 4011346"/>
                <a:gd name="connsiteY70" fmla="*/ 1501751 h 1852160"/>
                <a:gd name="connsiteX71" fmla="*/ 760888 w 4011346"/>
                <a:gd name="connsiteY71" fmla="*/ 1498414 h 1852160"/>
                <a:gd name="connsiteX72" fmla="*/ 790923 w 4011346"/>
                <a:gd name="connsiteY72" fmla="*/ 1531786 h 1852160"/>
                <a:gd name="connsiteX73" fmla="*/ 797598 w 4011346"/>
                <a:gd name="connsiteY73" fmla="*/ 1505088 h 1852160"/>
                <a:gd name="connsiteX74" fmla="*/ 817621 w 4011346"/>
                <a:gd name="connsiteY74" fmla="*/ 1521774 h 1852160"/>
                <a:gd name="connsiteX75" fmla="*/ 837644 w 4011346"/>
                <a:gd name="connsiteY75" fmla="*/ 1498414 h 1852160"/>
                <a:gd name="connsiteX76" fmla="*/ 827633 w 4011346"/>
                <a:gd name="connsiteY76" fmla="*/ 1478390 h 1852160"/>
                <a:gd name="connsiteX77" fmla="*/ 810946 w 4011346"/>
                <a:gd name="connsiteY77" fmla="*/ 1465041 h 1852160"/>
                <a:gd name="connsiteX78" fmla="*/ 810946 w 4011346"/>
                <a:gd name="connsiteY78" fmla="*/ 1438344 h 1852160"/>
                <a:gd name="connsiteX79" fmla="*/ 810946 w 4011346"/>
                <a:gd name="connsiteY79" fmla="*/ 1424995 h 1852160"/>
                <a:gd name="connsiteX80" fmla="*/ 830970 w 4011346"/>
                <a:gd name="connsiteY80" fmla="*/ 1421657 h 1852160"/>
                <a:gd name="connsiteX81" fmla="*/ 840981 w 4011346"/>
                <a:gd name="connsiteY81" fmla="*/ 1418320 h 1852160"/>
                <a:gd name="connsiteX82" fmla="*/ 820958 w 4011346"/>
                <a:gd name="connsiteY82" fmla="*/ 1381611 h 1852160"/>
                <a:gd name="connsiteX83" fmla="*/ 854330 w 4011346"/>
                <a:gd name="connsiteY83" fmla="*/ 1374936 h 1852160"/>
                <a:gd name="connsiteX84" fmla="*/ 891040 w 4011346"/>
                <a:gd name="connsiteY84" fmla="*/ 1381611 h 1852160"/>
                <a:gd name="connsiteX85" fmla="*/ 964459 w 4011346"/>
                <a:gd name="connsiteY85" fmla="*/ 1338227 h 1852160"/>
                <a:gd name="connsiteX86" fmla="*/ 1001168 w 4011346"/>
                <a:gd name="connsiteY86" fmla="*/ 1338227 h 1852160"/>
                <a:gd name="connsiteX87" fmla="*/ 1027866 w 4011346"/>
                <a:gd name="connsiteY87" fmla="*/ 1314866 h 1852160"/>
                <a:gd name="connsiteX88" fmla="*/ 1047890 w 4011346"/>
                <a:gd name="connsiteY88" fmla="*/ 1324878 h 1852160"/>
                <a:gd name="connsiteX89" fmla="*/ 1067913 w 4011346"/>
                <a:gd name="connsiteY89" fmla="*/ 1334889 h 1852160"/>
                <a:gd name="connsiteX90" fmla="*/ 1087936 w 4011346"/>
                <a:gd name="connsiteY90" fmla="*/ 1361587 h 1852160"/>
                <a:gd name="connsiteX91" fmla="*/ 1074587 w 4011346"/>
                <a:gd name="connsiteY91" fmla="*/ 1374936 h 1852160"/>
                <a:gd name="connsiteX92" fmla="*/ 1104622 w 4011346"/>
                <a:gd name="connsiteY92" fmla="*/ 1374936 h 1852160"/>
                <a:gd name="connsiteX93" fmla="*/ 1107960 w 4011346"/>
                <a:gd name="connsiteY93" fmla="*/ 1391622 h 1852160"/>
                <a:gd name="connsiteX94" fmla="*/ 1121309 w 4011346"/>
                <a:gd name="connsiteY94" fmla="*/ 1374936 h 1852160"/>
                <a:gd name="connsiteX95" fmla="*/ 1134657 w 4011346"/>
                <a:gd name="connsiteY95" fmla="*/ 1388285 h 1852160"/>
                <a:gd name="connsiteX96" fmla="*/ 1134657 w 4011346"/>
                <a:gd name="connsiteY96" fmla="*/ 1408308 h 1852160"/>
                <a:gd name="connsiteX97" fmla="*/ 1148006 w 4011346"/>
                <a:gd name="connsiteY97" fmla="*/ 1404971 h 1852160"/>
                <a:gd name="connsiteX98" fmla="*/ 1208076 w 4011346"/>
                <a:gd name="connsiteY98" fmla="*/ 1358250 h 1852160"/>
                <a:gd name="connsiteX99" fmla="*/ 1211414 w 4011346"/>
                <a:gd name="connsiteY99" fmla="*/ 1378273 h 1852160"/>
                <a:gd name="connsiteX100" fmla="*/ 1244786 w 4011346"/>
                <a:gd name="connsiteY100" fmla="*/ 1398297 h 1852160"/>
                <a:gd name="connsiteX101" fmla="*/ 1264809 w 4011346"/>
                <a:gd name="connsiteY101" fmla="*/ 1428332 h 1852160"/>
                <a:gd name="connsiteX102" fmla="*/ 1298181 w 4011346"/>
                <a:gd name="connsiteY102" fmla="*/ 1535123 h 1852160"/>
                <a:gd name="connsiteX103" fmla="*/ 1308193 w 4011346"/>
                <a:gd name="connsiteY103" fmla="*/ 1491739 h 1852160"/>
                <a:gd name="connsiteX104" fmla="*/ 1344903 w 4011346"/>
                <a:gd name="connsiteY104" fmla="*/ 1511762 h 1852160"/>
                <a:gd name="connsiteX105" fmla="*/ 1388287 w 4011346"/>
                <a:gd name="connsiteY105" fmla="*/ 1511762 h 1852160"/>
                <a:gd name="connsiteX106" fmla="*/ 1394961 w 4011346"/>
                <a:gd name="connsiteY106" fmla="*/ 1535123 h 1852160"/>
                <a:gd name="connsiteX107" fmla="*/ 1435008 w 4011346"/>
                <a:gd name="connsiteY107" fmla="*/ 1558484 h 1852160"/>
                <a:gd name="connsiteX108" fmla="*/ 1465043 w 4011346"/>
                <a:gd name="connsiteY108" fmla="*/ 1558484 h 1852160"/>
                <a:gd name="connsiteX109" fmla="*/ 1491741 w 4011346"/>
                <a:gd name="connsiteY109" fmla="*/ 1571833 h 1852160"/>
                <a:gd name="connsiteX110" fmla="*/ 1535125 w 4011346"/>
                <a:gd name="connsiteY110" fmla="*/ 1528449 h 1852160"/>
                <a:gd name="connsiteX111" fmla="*/ 1571834 w 4011346"/>
                <a:gd name="connsiteY111" fmla="*/ 1508425 h 1852160"/>
                <a:gd name="connsiteX112" fmla="*/ 1608544 w 4011346"/>
                <a:gd name="connsiteY112" fmla="*/ 1511762 h 1852160"/>
                <a:gd name="connsiteX113" fmla="*/ 1655265 w 4011346"/>
                <a:gd name="connsiteY113" fmla="*/ 1525111 h 1852160"/>
                <a:gd name="connsiteX114" fmla="*/ 1681963 w 4011346"/>
                <a:gd name="connsiteY114" fmla="*/ 1541798 h 1852160"/>
                <a:gd name="connsiteX115" fmla="*/ 1735358 w 4011346"/>
                <a:gd name="connsiteY115" fmla="*/ 1535123 h 1852160"/>
                <a:gd name="connsiteX116" fmla="*/ 1745370 w 4011346"/>
                <a:gd name="connsiteY116" fmla="*/ 1515100 h 1852160"/>
                <a:gd name="connsiteX117" fmla="*/ 1738695 w 4011346"/>
                <a:gd name="connsiteY117" fmla="*/ 1495076 h 1852160"/>
                <a:gd name="connsiteX118" fmla="*/ 1765393 w 4011346"/>
                <a:gd name="connsiteY118" fmla="*/ 1468379 h 1852160"/>
                <a:gd name="connsiteX119" fmla="*/ 1778742 w 4011346"/>
                <a:gd name="connsiteY119" fmla="*/ 1465041 h 1852160"/>
                <a:gd name="connsiteX120" fmla="*/ 1812114 w 4011346"/>
                <a:gd name="connsiteY120" fmla="*/ 1481727 h 1852160"/>
                <a:gd name="connsiteX121" fmla="*/ 1852161 w 4011346"/>
                <a:gd name="connsiteY121" fmla="*/ 1495076 h 1852160"/>
                <a:gd name="connsiteX122" fmla="*/ 1858836 w 4011346"/>
                <a:gd name="connsiteY122" fmla="*/ 1521774 h 1852160"/>
                <a:gd name="connsiteX123" fmla="*/ 1872184 w 4011346"/>
                <a:gd name="connsiteY123" fmla="*/ 1528449 h 1852160"/>
                <a:gd name="connsiteX124" fmla="*/ 1902219 w 4011346"/>
                <a:gd name="connsiteY124" fmla="*/ 1531786 h 1852160"/>
                <a:gd name="connsiteX125" fmla="*/ 1932254 w 4011346"/>
                <a:gd name="connsiteY125" fmla="*/ 1515100 h 1852160"/>
                <a:gd name="connsiteX126" fmla="*/ 1962290 w 4011346"/>
                <a:gd name="connsiteY126" fmla="*/ 1528449 h 1852160"/>
                <a:gd name="connsiteX127" fmla="*/ 1985650 w 4011346"/>
                <a:gd name="connsiteY127" fmla="*/ 1541798 h 1852160"/>
                <a:gd name="connsiteX128" fmla="*/ 1995662 w 4011346"/>
                <a:gd name="connsiteY128" fmla="*/ 1551809 h 1852160"/>
                <a:gd name="connsiteX129" fmla="*/ 2032371 w 4011346"/>
                <a:gd name="connsiteY129" fmla="*/ 1571833 h 1852160"/>
                <a:gd name="connsiteX130" fmla="*/ 2069081 w 4011346"/>
                <a:gd name="connsiteY130" fmla="*/ 1568495 h 1852160"/>
                <a:gd name="connsiteX131" fmla="*/ 2142500 w 4011346"/>
                <a:gd name="connsiteY131" fmla="*/ 1525111 h 1852160"/>
                <a:gd name="connsiteX132" fmla="*/ 2195895 w 4011346"/>
                <a:gd name="connsiteY132" fmla="*/ 1538460 h 1852160"/>
                <a:gd name="connsiteX133" fmla="*/ 2225930 w 4011346"/>
                <a:gd name="connsiteY133" fmla="*/ 1548472 h 1852160"/>
                <a:gd name="connsiteX134" fmla="*/ 2259303 w 4011346"/>
                <a:gd name="connsiteY134" fmla="*/ 1535123 h 1852160"/>
                <a:gd name="connsiteX135" fmla="*/ 2262640 w 4011346"/>
                <a:gd name="connsiteY135" fmla="*/ 1508425 h 1852160"/>
                <a:gd name="connsiteX136" fmla="*/ 2282663 w 4011346"/>
                <a:gd name="connsiteY136" fmla="*/ 1478390 h 1852160"/>
                <a:gd name="connsiteX137" fmla="*/ 2299349 w 4011346"/>
                <a:gd name="connsiteY137" fmla="*/ 1424995 h 1852160"/>
                <a:gd name="connsiteX138" fmla="*/ 2282663 w 4011346"/>
                <a:gd name="connsiteY138" fmla="*/ 1428332 h 1852160"/>
                <a:gd name="connsiteX139" fmla="*/ 2312698 w 4011346"/>
                <a:gd name="connsiteY139" fmla="*/ 1401634 h 1852160"/>
                <a:gd name="connsiteX140" fmla="*/ 2339396 w 4011346"/>
                <a:gd name="connsiteY140" fmla="*/ 1398297 h 1852160"/>
                <a:gd name="connsiteX141" fmla="*/ 2396129 w 4011346"/>
                <a:gd name="connsiteY141" fmla="*/ 1408308 h 1852160"/>
                <a:gd name="connsiteX142" fmla="*/ 2436176 w 4011346"/>
                <a:gd name="connsiteY142" fmla="*/ 1435006 h 1852160"/>
                <a:gd name="connsiteX143" fmla="*/ 2462873 w 4011346"/>
                <a:gd name="connsiteY143" fmla="*/ 1465041 h 1852160"/>
                <a:gd name="connsiteX144" fmla="*/ 2469548 w 4011346"/>
                <a:gd name="connsiteY144" fmla="*/ 1501751 h 1852160"/>
                <a:gd name="connsiteX145" fmla="*/ 2476222 w 4011346"/>
                <a:gd name="connsiteY145" fmla="*/ 1541798 h 1852160"/>
                <a:gd name="connsiteX146" fmla="*/ 2486234 w 4011346"/>
                <a:gd name="connsiteY146" fmla="*/ 1561821 h 1852160"/>
                <a:gd name="connsiteX147" fmla="*/ 2529618 w 4011346"/>
                <a:gd name="connsiteY147" fmla="*/ 1575170 h 1852160"/>
                <a:gd name="connsiteX148" fmla="*/ 2549641 w 4011346"/>
                <a:gd name="connsiteY148" fmla="*/ 1595193 h 1852160"/>
                <a:gd name="connsiteX149" fmla="*/ 2562990 w 4011346"/>
                <a:gd name="connsiteY149" fmla="*/ 1628565 h 1852160"/>
                <a:gd name="connsiteX150" fmla="*/ 2586351 w 4011346"/>
                <a:gd name="connsiteY150" fmla="*/ 1621891 h 1852160"/>
                <a:gd name="connsiteX151" fmla="*/ 2606374 w 4011346"/>
                <a:gd name="connsiteY151" fmla="*/ 1611879 h 1852160"/>
                <a:gd name="connsiteX152" fmla="*/ 2639746 w 4011346"/>
                <a:gd name="connsiteY152" fmla="*/ 1595193 h 1852160"/>
                <a:gd name="connsiteX153" fmla="*/ 2643084 w 4011346"/>
                <a:gd name="connsiteY153" fmla="*/ 1611879 h 1852160"/>
                <a:gd name="connsiteX154" fmla="*/ 2626398 w 4011346"/>
                <a:gd name="connsiteY154" fmla="*/ 1641914 h 1852160"/>
                <a:gd name="connsiteX155" fmla="*/ 2616386 w 4011346"/>
                <a:gd name="connsiteY155" fmla="*/ 1678624 h 1852160"/>
                <a:gd name="connsiteX156" fmla="*/ 2603037 w 4011346"/>
                <a:gd name="connsiteY156" fmla="*/ 1732019 h 1852160"/>
                <a:gd name="connsiteX157" fmla="*/ 2579676 w 4011346"/>
                <a:gd name="connsiteY157" fmla="*/ 1705322 h 1852160"/>
                <a:gd name="connsiteX158" fmla="*/ 2552979 w 4011346"/>
                <a:gd name="connsiteY158" fmla="*/ 1728682 h 1852160"/>
                <a:gd name="connsiteX159" fmla="*/ 2559653 w 4011346"/>
                <a:gd name="connsiteY159" fmla="*/ 1755380 h 1852160"/>
                <a:gd name="connsiteX160" fmla="*/ 2559653 w 4011346"/>
                <a:gd name="connsiteY160" fmla="*/ 1792089 h 1852160"/>
                <a:gd name="connsiteX161" fmla="*/ 2549641 w 4011346"/>
                <a:gd name="connsiteY161" fmla="*/ 1812113 h 1852160"/>
                <a:gd name="connsiteX162" fmla="*/ 2589688 w 4011346"/>
                <a:gd name="connsiteY162" fmla="*/ 1792089 h 1852160"/>
                <a:gd name="connsiteX163" fmla="*/ 2626398 w 4011346"/>
                <a:gd name="connsiteY163" fmla="*/ 1802101 h 1852160"/>
                <a:gd name="connsiteX164" fmla="*/ 2653095 w 4011346"/>
                <a:gd name="connsiteY164" fmla="*/ 1778741 h 1852160"/>
                <a:gd name="connsiteX165" fmla="*/ 2683130 w 4011346"/>
                <a:gd name="connsiteY165" fmla="*/ 1725345 h 1852160"/>
                <a:gd name="connsiteX166" fmla="*/ 2753212 w 4011346"/>
                <a:gd name="connsiteY166" fmla="*/ 1638577 h 1852160"/>
                <a:gd name="connsiteX167" fmla="*/ 2783247 w 4011346"/>
                <a:gd name="connsiteY167" fmla="*/ 1568495 h 1852160"/>
                <a:gd name="connsiteX168" fmla="*/ 2803271 w 4011346"/>
                <a:gd name="connsiteY168" fmla="*/ 1465041 h 1852160"/>
                <a:gd name="connsiteX169" fmla="*/ 2793259 w 4011346"/>
                <a:gd name="connsiteY169" fmla="*/ 1414983 h 1852160"/>
                <a:gd name="connsiteX170" fmla="*/ 2769898 w 4011346"/>
                <a:gd name="connsiteY170" fmla="*/ 1381611 h 1852160"/>
                <a:gd name="connsiteX171" fmla="*/ 2726514 w 4011346"/>
                <a:gd name="connsiteY171" fmla="*/ 1381611 h 1852160"/>
                <a:gd name="connsiteX172" fmla="*/ 2699817 w 4011346"/>
                <a:gd name="connsiteY172" fmla="*/ 1381611 h 1852160"/>
                <a:gd name="connsiteX173" fmla="*/ 2683130 w 4011346"/>
                <a:gd name="connsiteY173" fmla="*/ 1361587 h 1852160"/>
                <a:gd name="connsiteX174" fmla="*/ 2669781 w 4011346"/>
                <a:gd name="connsiteY174" fmla="*/ 1341564 h 1852160"/>
                <a:gd name="connsiteX175" fmla="*/ 2763224 w 4011346"/>
                <a:gd name="connsiteY175" fmla="*/ 1224761 h 1852160"/>
                <a:gd name="connsiteX176" fmla="*/ 2846654 w 4011346"/>
                <a:gd name="connsiteY176" fmla="*/ 1158017 h 1852160"/>
                <a:gd name="connsiteX177" fmla="*/ 2890038 w 4011346"/>
                <a:gd name="connsiteY177" fmla="*/ 1134656 h 1852160"/>
                <a:gd name="connsiteX178" fmla="*/ 2933422 w 4011346"/>
                <a:gd name="connsiteY178" fmla="*/ 1154679 h 1852160"/>
                <a:gd name="connsiteX179" fmla="*/ 2950109 w 4011346"/>
                <a:gd name="connsiteY179" fmla="*/ 1137993 h 1852160"/>
                <a:gd name="connsiteX180" fmla="*/ 2993492 w 4011346"/>
                <a:gd name="connsiteY180" fmla="*/ 1154679 h 1852160"/>
                <a:gd name="connsiteX181" fmla="*/ 3006841 w 4011346"/>
                <a:gd name="connsiteY181" fmla="*/ 1121307 h 1852160"/>
                <a:gd name="connsiteX182" fmla="*/ 3053563 w 4011346"/>
                <a:gd name="connsiteY182" fmla="*/ 1131319 h 1852160"/>
                <a:gd name="connsiteX183" fmla="*/ 3070249 w 4011346"/>
                <a:gd name="connsiteY183" fmla="*/ 1148005 h 1852160"/>
                <a:gd name="connsiteX184" fmla="*/ 3060237 w 4011346"/>
                <a:gd name="connsiteY184" fmla="*/ 1168028 h 1852160"/>
                <a:gd name="connsiteX185" fmla="*/ 3123644 w 4011346"/>
                <a:gd name="connsiteY185" fmla="*/ 1151342 h 1852160"/>
                <a:gd name="connsiteX186" fmla="*/ 3140330 w 4011346"/>
                <a:gd name="connsiteY186" fmla="*/ 1137993 h 1852160"/>
                <a:gd name="connsiteX187" fmla="*/ 3123644 w 4011346"/>
                <a:gd name="connsiteY187" fmla="*/ 1124644 h 1852160"/>
                <a:gd name="connsiteX188" fmla="*/ 3143668 w 4011346"/>
                <a:gd name="connsiteY188" fmla="*/ 1084598 h 1852160"/>
                <a:gd name="connsiteX189" fmla="*/ 3190389 w 4011346"/>
                <a:gd name="connsiteY189" fmla="*/ 1014516 h 1852160"/>
                <a:gd name="connsiteX190" fmla="*/ 3233773 w 4011346"/>
                <a:gd name="connsiteY190" fmla="*/ 1011179 h 1852160"/>
                <a:gd name="connsiteX191" fmla="*/ 3273819 w 4011346"/>
                <a:gd name="connsiteY191" fmla="*/ 1021190 h 1852160"/>
                <a:gd name="connsiteX192" fmla="*/ 3277157 w 4011346"/>
                <a:gd name="connsiteY192" fmla="*/ 1077923 h 1852160"/>
                <a:gd name="connsiteX193" fmla="*/ 3320541 w 4011346"/>
                <a:gd name="connsiteY193" fmla="*/ 1034539 h 1852160"/>
                <a:gd name="connsiteX194" fmla="*/ 3343901 w 4011346"/>
                <a:gd name="connsiteY194" fmla="*/ 1017853 h 1852160"/>
                <a:gd name="connsiteX195" fmla="*/ 3350576 w 4011346"/>
                <a:gd name="connsiteY195" fmla="*/ 984481 h 1852160"/>
                <a:gd name="connsiteX196" fmla="*/ 3377273 w 4011346"/>
                <a:gd name="connsiteY196" fmla="*/ 967795 h 1852160"/>
                <a:gd name="connsiteX197" fmla="*/ 3407309 w 4011346"/>
                <a:gd name="connsiteY197" fmla="*/ 977806 h 1852160"/>
                <a:gd name="connsiteX198" fmla="*/ 3373936 w 4011346"/>
                <a:gd name="connsiteY198" fmla="*/ 1007841 h 1852160"/>
                <a:gd name="connsiteX199" fmla="*/ 3360587 w 4011346"/>
                <a:gd name="connsiteY199" fmla="*/ 1057900 h 1852160"/>
                <a:gd name="connsiteX200" fmla="*/ 3323878 w 4011346"/>
                <a:gd name="connsiteY200" fmla="*/ 1097946 h 1852160"/>
                <a:gd name="connsiteX201" fmla="*/ 3210412 w 4011346"/>
                <a:gd name="connsiteY201" fmla="*/ 1194726 h 1852160"/>
                <a:gd name="connsiteX202" fmla="*/ 3163691 w 4011346"/>
                <a:gd name="connsiteY202" fmla="*/ 1264808 h 1852160"/>
                <a:gd name="connsiteX203" fmla="*/ 3160354 w 4011346"/>
                <a:gd name="connsiteY203" fmla="*/ 1338227 h 1852160"/>
                <a:gd name="connsiteX204" fmla="*/ 3170365 w 4011346"/>
                <a:gd name="connsiteY204" fmla="*/ 1428332 h 1852160"/>
                <a:gd name="connsiteX205" fmla="*/ 3190389 w 4011346"/>
                <a:gd name="connsiteY205" fmla="*/ 1491739 h 1852160"/>
                <a:gd name="connsiteX206" fmla="*/ 3217087 w 4011346"/>
                <a:gd name="connsiteY206" fmla="*/ 1481727 h 1852160"/>
                <a:gd name="connsiteX207" fmla="*/ 3240447 w 4011346"/>
                <a:gd name="connsiteY207" fmla="*/ 1414983 h 1852160"/>
                <a:gd name="connsiteX208" fmla="*/ 3270482 w 4011346"/>
                <a:gd name="connsiteY208" fmla="*/ 1411646 h 1852160"/>
                <a:gd name="connsiteX209" fmla="*/ 3287168 w 4011346"/>
                <a:gd name="connsiteY209" fmla="*/ 1351576 h 1852160"/>
                <a:gd name="connsiteX210" fmla="*/ 3313866 w 4011346"/>
                <a:gd name="connsiteY210" fmla="*/ 1341564 h 1852160"/>
                <a:gd name="connsiteX211" fmla="*/ 3313866 w 4011346"/>
                <a:gd name="connsiteY211" fmla="*/ 1311529 h 1852160"/>
                <a:gd name="connsiteX212" fmla="*/ 3337227 w 4011346"/>
                <a:gd name="connsiteY212" fmla="*/ 1274819 h 1852160"/>
                <a:gd name="connsiteX213" fmla="*/ 3330552 w 4011346"/>
                <a:gd name="connsiteY213" fmla="*/ 1231435 h 1852160"/>
                <a:gd name="connsiteX214" fmla="*/ 3333890 w 4011346"/>
                <a:gd name="connsiteY214" fmla="*/ 1201400 h 1852160"/>
                <a:gd name="connsiteX215" fmla="*/ 3323878 w 4011346"/>
                <a:gd name="connsiteY215" fmla="*/ 1191389 h 1852160"/>
                <a:gd name="connsiteX216" fmla="*/ 3363925 w 4011346"/>
                <a:gd name="connsiteY216" fmla="*/ 1104621 h 1852160"/>
                <a:gd name="connsiteX217" fmla="*/ 3383948 w 4011346"/>
                <a:gd name="connsiteY217" fmla="*/ 1114633 h 1852160"/>
                <a:gd name="connsiteX218" fmla="*/ 3410646 w 4011346"/>
                <a:gd name="connsiteY218" fmla="*/ 1087935 h 1852160"/>
                <a:gd name="connsiteX219" fmla="*/ 3420657 w 4011346"/>
                <a:gd name="connsiteY219" fmla="*/ 1114633 h 1852160"/>
                <a:gd name="connsiteX220" fmla="*/ 3447355 w 4011346"/>
                <a:gd name="connsiteY220" fmla="*/ 1097946 h 1852160"/>
                <a:gd name="connsiteX221" fmla="*/ 3477390 w 4011346"/>
                <a:gd name="connsiteY221" fmla="*/ 1087935 h 1852160"/>
                <a:gd name="connsiteX222" fmla="*/ 3514100 w 4011346"/>
                <a:gd name="connsiteY222" fmla="*/ 1114633 h 1852160"/>
                <a:gd name="connsiteX223" fmla="*/ 3574170 w 4011346"/>
                <a:gd name="connsiteY223" fmla="*/ 1047888 h 1852160"/>
                <a:gd name="connsiteX224" fmla="*/ 3637577 w 4011346"/>
                <a:gd name="connsiteY224" fmla="*/ 1001167 h 1852160"/>
                <a:gd name="connsiteX225" fmla="*/ 3690973 w 4011346"/>
                <a:gd name="connsiteY225" fmla="*/ 964457 h 1852160"/>
                <a:gd name="connsiteX226" fmla="*/ 3741031 w 4011346"/>
                <a:gd name="connsiteY226" fmla="*/ 991155 h 1852160"/>
                <a:gd name="connsiteX227" fmla="*/ 3751043 w 4011346"/>
                <a:gd name="connsiteY227" fmla="*/ 964457 h 1852160"/>
                <a:gd name="connsiteX228" fmla="*/ 3727682 w 4011346"/>
                <a:gd name="connsiteY228" fmla="*/ 897713 h 1852160"/>
                <a:gd name="connsiteX229" fmla="*/ 3700984 w 4011346"/>
                <a:gd name="connsiteY229" fmla="*/ 881027 h 1852160"/>
                <a:gd name="connsiteX230" fmla="*/ 3697647 w 4011346"/>
                <a:gd name="connsiteY230" fmla="*/ 850992 h 1852160"/>
                <a:gd name="connsiteX231" fmla="*/ 3751043 w 4011346"/>
                <a:gd name="connsiteY231" fmla="*/ 857666 h 1852160"/>
                <a:gd name="connsiteX232" fmla="*/ 3774403 w 4011346"/>
                <a:gd name="connsiteY232" fmla="*/ 814282 h 1852160"/>
                <a:gd name="connsiteX233" fmla="*/ 3767729 w 4011346"/>
                <a:gd name="connsiteY233" fmla="*/ 787584 h 1852160"/>
                <a:gd name="connsiteX234" fmla="*/ 3794427 w 4011346"/>
                <a:gd name="connsiteY234" fmla="*/ 754212 h 1852160"/>
                <a:gd name="connsiteX235" fmla="*/ 3804438 w 4011346"/>
                <a:gd name="connsiteY235" fmla="*/ 797596 h 1852160"/>
                <a:gd name="connsiteX236" fmla="*/ 3827799 w 4011346"/>
                <a:gd name="connsiteY236" fmla="*/ 814282 h 1852160"/>
                <a:gd name="connsiteX237" fmla="*/ 3874520 w 4011346"/>
                <a:gd name="connsiteY237" fmla="*/ 834306 h 1852160"/>
                <a:gd name="connsiteX238" fmla="*/ 3894544 w 4011346"/>
                <a:gd name="connsiteY238" fmla="*/ 861003 h 1852160"/>
                <a:gd name="connsiteX239" fmla="*/ 3941265 w 4011346"/>
                <a:gd name="connsiteY239" fmla="*/ 884364 h 1852160"/>
                <a:gd name="connsiteX240" fmla="*/ 3947939 w 4011346"/>
                <a:gd name="connsiteY240" fmla="*/ 871015 h 1852160"/>
                <a:gd name="connsiteX241" fmla="*/ 3957951 w 4011346"/>
                <a:gd name="connsiteY241" fmla="*/ 807608 h 1852160"/>
                <a:gd name="connsiteX242" fmla="*/ 4004672 w 4011346"/>
                <a:gd name="connsiteY242" fmla="*/ 800933 h 1852160"/>
                <a:gd name="connsiteX243" fmla="*/ 4011346 w 4011346"/>
                <a:gd name="connsiteY243" fmla="*/ 767561 h 1852160"/>
                <a:gd name="connsiteX244" fmla="*/ 3967963 w 4011346"/>
                <a:gd name="connsiteY244" fmla="*/ 730852 h 1852160"/>
                <a:gd name="connsiteX245" fmla="*/ 3921241 w 4011346"/>
                <a:gd name="connsiteY245" fmla="*/ 714165 h 1852160"/>
                <a:gd name="connsiteX246" fmla="*/ 3907892 w 4011346"/>
                <a:gd name="connsiteY246" fmla="*/ 717503 h 1852160"/>
                <a:gd name="connsiteX247" fmla="*/ 3907892 w 4011346"/>
                <a:gd name="connsiteY247" fmla="*/ 750875 h 1852160"/>
                <a:gd name="connsiteX248" fmla="*/ 3887869 w 4011346"/>
                <a:gd name="connsiteY248" fmla="*/ 744200 h 1852160"/>
                <a:gd name="connsiteX249" fmla="*/ 3874520 w 4011346"/>
                <a:gd name="connsiteY249" fmla="*/ 690805 h 1852160"/>
                <a:gd name="connsiteX250" fmla="*/ 3817787 w 4011346"/>
                <a:gd name="connsiteY250" fmla="*/ 627398 h 1852160"/>
                <a:gd name="connsiteX251" fmla="*/ 3717671 w 4011346"/>
                <a:gd name="connsiteY251" fmla="*/ 550641 h 1852160"/>
                <a:gd name="connsiteX252" fmla="*/ 3664275 w 4011346"/>
                <a:gd name="connsiteY252" fmla="*/ 530618 h 1852160"/>
                <a:gd name="connsiteX253" fmla="*/ 3584181 w 4011346"/>
                <a:gd name="connsiteY253" fmla="*/ 523944 h 1852160"/>
                <a:gd name="connsiteX254" fmla="*/ 3520774 w 4011346"/>
                <a:gd name="connsiteY254" fmla="*/ 507257 h 1852160"/>
                <a:gd name="connsiteX255" fmla="*/ 3530786 w 4011346"/>
                <a:gd name="connsiteY255" fmla="*/ 547304 h 1852160"/>
                <a:gd name="connsiteX256" fmla="*/ 3537460 w 4011346"/>
                <a:gd name="connsiteY256" fmla="*/ 574002 h 1852160"/>
                <a:gd name="connsiteX257" fmla="*/ 3507425 w 4011346"/>
                <a:gd name="connsiteY257" fmla="*/ 597362 h 1852160"/>
                <a:gd name="connsiteX258" fmla="*/ 3477390 w 4011346"/>
                <a:gd name="connsiteY258" fmla="*/ 570665 h 1852160"/>
                <a:gd name="connsiteX259" fmla="*/ 3477390 w 4011346"/>
                <a:gd name="connsiteY259" fmla="*/ 550641 h 1852160"/>
                <a:gd name="connsiteX260" fmla="*/ 3504088 w 4011346"/>
                <a:gd name="connsiteY260" fmla="*/ 530618 h 1852160"/>
                <a:gd name="connsiteX261" fmla="*/ 3467379 w 4011346"/>
                <a:gd name="connsiteY261" fmla="*/ 517269 h 1852160"/>
                <a:gd name="connsiteX262" fmla="*/ 3450692 w 4011346"/>
                <a:gd name="connsiteY262" fmla="*/ 543967 h 1852160"/>
                <a:gd name="connsiteX263" fmla="*/ 3440681 w 4011346"/>
                <a:gd name="connsiteY263" fmla="*/ 557316 h 1852160"/>
                <a:gd name="connsiteX264" fmla="*/ 3357250 w 4011346"/>
                <a:gd name="connsiteY264" fmla="*/ 543967 h 1852160"/>
                <a:gd name="connsiteX265" fmla="*/ 3297180 w 4011346"/>
                <a:gd name="connsiteY265" fmla="*/ 550641 h 1852160"/>
                <a:gd name="connsiteX266" fmla="*/ 3267145 w 4011346"/>
                <a:gd name="connsiteY266" fmla="*/ 527281 h 1852160"/>
                <a:gd name="connsiteX267" fmla="*/ 3267145 w 4011346"/>
                <a:gd name="connsiteY267" fmla="*/ 490571 h 1852160"/>
                <a:gd name="connsiteX268" fmla="*/ 3203738 w 4011346"/>
                <a:gd name="connsiteY268" fmla="*/ 433838 h 1852160"/>
                <a:gd name="connsiteX269" fmla="*/ 3076923 w 4011346"/>
                <a:gd name="connsiteY269" fmla="*/ 440513 h 1852160"/>
                <a:gd name="connsiteX270" fmla="*/ 3043551 w 4011346"/>
                <a:gd name="connsiteY270" fmla="*/ 417152 h 1852160"/>
                <a:gd name="connsiteX271" fmla="*/ 3000167 w 4011346"/>
                <a:gd name="connsiteY271" fmla="*/ 370431 h 1852160"/>
                <a:gd name="connsiteX272" fmla="*/ 3013516 w 4011346"/>
                <a:gd name="connsiteY272" fmla="*/ 363757 h 1852160"/>
                <a:gd name="connsiteX273" fmla="*/ 3000167 w 4011346"/>
                <a:gd name="connsiteY273" fmla="*/ 343733 h 1852160"/>
                <a:gd name="connsiteX274" fmla="*/ 2970132 w 4011346"/>
                <a:gd name="connsiteY274" fmla="*/ 340396 h 1852160"/>
                <a:gd name="connsiteX275" fmla="*/ 2920073 w 4011346"/>
                <a:gd name="connsiteY275" fmla="*/ 387117 h 1852160"/>
                <a:gd name="connsiteX276" fmla="*/ 2920073 w 4011346"/>
                <a:gd name="connsiteY276" fmla="*/ 387117 h 1852160"/>
                <a:gd name="connsiteX277" fmla="*/ 2916736 w 4011346"/>
                <a:gd name="connsiteY277" fmla="*/ 337059 h 1852160"/>
                <a:gd name="connsiteX278" fmla="*/ 2936760 w 4011346"/>
                <a:gd name="connsiteY278" fmla="*/ 333722 h 1852160"/>
                <a:gd name="connsiteX279" fmla="*/ 2866678 w 4011346"/>
                <a:gd name="connsiteY279" fmla="*/ 303687 h 1852160"/>
                <a:gd name="connsiteX280" fmla="*/ 2813282 w 4011346"/>
                <a:gd name="connsiteY280" fmla="*/ 300349 h 1852160"/>
                <a:gd name="connsiteX281" fmla="*/ 2793259 w 4011346"/>
                <a:gd name="connsiteY281" fmla="*/ 323710 h 1852160"/>
                <a:gd name="connsiteX282" fmla="*/ 2743200 w 4011346"/>
                <a:gd name="connsiteY282" fmla="*/ 333722 h 1852160"/>
                <a:gd name="connsiteX283" fmla="*/ 2786584 w 4011346"/>
                <a:gd name="connsiteY283" fmla="*/ 343733 h 1852160"/>
                <a:gd name="connsiteX284" fmla="*/ 2763224 w 4011346"/>
                <a:gd name="connsiteY284" fmla="*/ 363757 h 1852160"/>
                <a:gd name="connsiteX285" fmla="*/ 2769898 w 4011346"/>
                <a:gd name="connsiteY285" fmla="*/ 413815 h 1852160"/>
                <a:gd name="connsiteX286" fmla="*/ 2749875 w 4011346"/>
                <a:gd name="connsiteY286" fmla="*/ 397129 h 1852160"/>
                <a:gd name="connsiteX287" fmla="*/ 2733189 w 4011346"/>
                <a:gd name="connsiteY287" fmla="*/ 410478 h 1852160"/>
                <a:gd name="connsiteX288" fmla="*/ 2666444 w 4011346"/>
                <a:gd name="connsiteY288" fmla="*/ 400466 h 1852160"/>
                <a:gd name="connsiteX289" fmla="*/ 2636409 w 4011346"/>
                <a:gd name="connsiteY289" fmla="*/ 410478 h 1852160"/>
                <a:gd name="connsiteX290" fmla="*/ 2603037 w 4011346"/>
                <a:gd name="connsiteY290" fmla="*/ 370431 h 1852160"/>
                <a:gd name="connsiteX291" fmla="*/ 2569665 w 4011346"/>
                <a:gd name="connsiteY291" fmla="*/ 453862 h 1852160"/>
                <a:gd name="connsiteX292" fmla="*/ 2552979 w 4011346"/>
                <a:gd name="connsiteY292" fmla="*/ 473885 h 1852160"/>
                <a:gd name="connsiteX293" fmla="*/ 2469548 w 4011346"/>
                <a:gd name="connsiteY293" fmla="*/ 337059 h 1852160"/>
                <a:gd name="connsiteX294" fmla="*/ 2446187 w 4011346"/>
                <a:gd name="connsiteY294" fmla="*/ 353745 h 1852160"/>
                <a:gd name="connsiteX295" fmla="*/ 2442850 w 4011346"/>
                <a:gd name="connsiteY295" fmla="*/ 320373 h 1852160"/>
                <a:gd name="connsiteX296" fmla="*/ 2449525 w 4011346"/>
                <a:gd name="connsiteY296" fmla="*/ 250291 h 1852160"/>
                <a:gd name="connsiteX297" fmla="*/ 2386117 w 4011346"/>
                <a:gd name="connsiteY297" fmla="*/ 223593 h 1852160"/>
                <a:gd name="connsiteX298" fmla="*/ 2369431 w 4011346"/>
                <a:gd name="connsiteY298" fmla="*/ 263640 h 1852160"/>
                <a:gd name="connsiteX299" fmla="*/ 2379443 w 4011346"/>
                <a:gd name="connsiteY299" fmla="*/ 287000 h 1852160"/>
                <a:gd name="connsiteX300" fmla="*/ 2376106 w 4011346"/>
                <a:gd name="connsiteY300" fmla="*/ 307024 h 1852160"/>
                <a:gd name="connsiteX301" fmla="*/ 2352745 w 4011346"/>
                <a:gd name="connsiteY301" fmla="*/ 283663 h 1852160"/>
                <a:gd name="connsiteX302" fmla="*/ 2316036 w 4011346"/>
                <a:gd name="connsiteY302" fmla="*/ 290338 h 1852160"/>
                <a:gd name="connsiteX303" fmla="*/ 2272652 w 4011346"/>
                <a:gd name="connsiteY303" fmla="*/ 276989 h 1852160"/>
                <a:gd name="connsiteX304" fmla="*/ 2245954 w 4011346"/>
                <a:gd name="connsiteY304" fmla="*/ 236942 h 1852160"/>
                <a:gd name="connsiteX305" fmla="*/ 2209244 w 4011346"/>
                <a:gd name="connsiteY305" fmla="*/ 233605 h 1852160"/>
                <a:gd name="connsiteX306" fmla="*/ 2159186 w 4011346"/>
                <a:gd name="connsiteY306" fmla="*/ 223593 h 1852160"/>
                <a:gd name="connsiteX307" fmla="*/ 2132488 w 4011346"/>
                <a:gd name="connsiteY307" fmla="*/ 240279 h 1852160"/>
                <a:gd name="connsiteX308" fmla="*/ 2115802 w 4011346"/>
                <a:gd name="connsiteY308" fmla="*/ 253628 h 1852160"/>
                <a:gd name="connsiteX309" fmla="*/ 2115802 w 4011346"/>
                <a:gd name="connsiteY309" fmla="*/ 223593 h 1852160"/>
                <a:gd name="connsiteX310" fmla="*/ 2082430 w 4011346"/>
                <a:gd name="connsiteY310" fmla="*/ 220256 h 1852160"/>
                <a:gd name="connsiteX311" fmla="*/ 2045720 w 4011346"/>
                <a:gd name="connsiteY311" fmla="*/ 193558 h 1852160"/>
                <a:gd name="connsiteX312" fmla="*/ 2025697 w 4011346"/>
                <a:gd name="connsiteY312" fmla="*/ 223593 h 1852160"/>
                <a:gd name="connsiteX313" fmla="*/ 2055732 w 4011346"/>
                <a:gd name="connsiteY313" fmla="*/ 220256 h 1852160"/>
                <a:gd name="connsiteX314" fmla="*/ 2045720 w 4011346"/>
                <a:gd name="connsiteY314" fmla="*/ 246954 h 1852160"/>
                <a:gd name="connsiteX315" fmla="*/ 1988987 w 4011346"/>
                <a:gd name="connsiteY315" fmla="*/ 266977 h 1852160"/>
                <a:gd name="connsiteX316" fmla="*/ 1935592 w 4011346"/>
                <a:gd name="connsiteY316" fmla="*/ 276989 h 1852160"/>
                <a:gd name="connsiteX317" fmla="*/ 1995662 w 4011346"/>
                <a:gd name="connsiteY317" fmla="*/ 220256 h 1852160"/>
                <a:gd name="connsiteX318" fmla="*/ 2055732 w 4011346"/>
                <a:gd name="connsiteY318" fmla="*/ 150174 h 1852160"/>
                <a:gd name="connsiteX319" fmla="*/ 2055732 w 4011346"/>
                <a:gd name="connsiteY319" fmla="*/ 150174 h 1852160"/>
                <a:gd name="connsiteX320" fmla="*/ 1615218 w 4011346"/>
                <a:gd name="connsiteY320" fmla="*/ 0 h 1852160"/>
                <a:gd name="connsiteX321" fmla="*/ 1638579 w 4011346"/>
                <a:gd name="connsiteY321" fmla="*/ 30035 h 1852160"/>
                <a:gd name="connsiteX322" fmla="*/ 1528449 w 4011346"/>
                <a:gd name="connsiteY322" fmla="*/ 56731 h 1852160"/>
                <a:gd name="connsiteX323" fmla="*/ 1465043 w 4011346"/>
                <a:gd name="connsiteY323" fmla="*/ 140162 h 1852160"/>
                <a:gd name="connsiteX324" fmla="*/ 1448357 w 4011346"/>
                <a:gd name="connsiteY324" fmla="*/ 166860 h 1852160"/>
                <a:gd name="connsiteX325" fmla="*/ 1481729 w 4011346"/>
                <a:gd name="connsiteY325" fmla="*/ 200233 h 1852160"/>
                <a:gd name="connsiteX326" fmla="*/ 1481729 w 4011346"/>
                <a:gd name="connsiteY326" fmla="*/ 230268 h 1852160"/>
                <a:gd name="connsiteX327" fmla="*/ 1458368 w 4011346"/>
                <a:gd name="connsiteY327" fmla="*/ 233605 h 1852160"/>
                <a:gd name="connsiteX328" fmla="*/ 1458368 w 4011346"/>
                <a:gd name="connsiteY328" fmla="*/ 213581 h 1852160"/>
                <a:gd name="connsiteX329" fmla="*/ 1418322 w 4011346"/>
                <a:gd name="connsiteY329" fmla="*/ 223593 h 1852160"/>
                <a:gd name="connsiteX330" fmla="*/ 1368263 w 4011346"/>
                <a:gd name="connsiteY330" fmla="*/ 230268 h 1852160"/>
                <a:gd name="connsiteX331" fmla="*/ 1321542 w 4011346"/>
                <a:gd name="connsiteY331" fmla="*/ 236942 h 1852160"/>
                <a:gd name="connsiteX332" fmla="*/ 1318205 w 4011346"/>
                <a:gd name="connsiteY332" fmla="*/ 323710 h 1852160"/>
                <a:gd name="connsiteX333" fmla="*/ 1358252 w 4011346"/>
                <a:gd name="connsiteY333" fmla="*/ 347071 h 1852160"/>
                <a:gd name="connsiteX334" fmla="*/ 1374938 w 4011346"/>
                <a:gd name="connsiteY334" fmla="*/ 377106 h 1852160"/>
                <a:gd name="connsiteX335" fmla="*/ 1384949 w 4011346"/>
                <a:gd name="connsiteY335" fmla="*/ 400466 h 1852160"/>
                <a:gd name="connsiteX336" fmla="*/ 1394961 w 4011346"/>
                <a:gd name="connsiteY336" fmla="*/ 450525 h 1852160"/>
                <a:gd name="connsiteX337" fmla="*/ 1384949 w 4011346"/>
                <a:gd name="connsiteY337" fmla="*/ 480560 h 1852160"/>
                <a:gd name="connsiteX338" fmla="*/ 1358252 w 4011346"/>
                <a:gd name="connsiteY338" fmla="*/ 447187 h 1852160"/>
                <a:gd name="connsiteX339" fmla="*/ 1361589 w 4011346"/>
                <a:gd name="connsiteY339" fmla="*/ 417152 h 1852160"/>
                <a:gd name="connsiteX340" fmla="*/ 1351577 w 4011346"/>
                <a:gd name="connsiteY340" fmla="*/ 377106 h 1852160"/>
                <a:gd name="connsiteX341" fmla="*/ 1328217 w 4011346"/>
                <a:gd name="connsiteY341" fmla="*/ 383780 h 1852160"/>
                <a:gd name="connsiteX342" fmla="*/ 1281495 w 4011346"/>
                <a:gd name="connsiteY342" fmla="*/ 347071 h 1852160"/>
                <a:gd name="connsiteX343" fmla="*/ 1241449 w 4011346"/>
                <a:gd name="connsiteY343" fmla="*/ 343733 h 1852160"/>
                <a:gd name="connsiteX344" fmla="*/ 1241449 w 4011346"/>
                <a:gd name="connsiteY344" fmla="*/ 390454 h 1852160"/>
                <a:gd name="connsiteX345" fmla="*/ 1201402 w 4011346"/>
                <a:gd name="connsiteY345" fmla="*/ 370431 h 1852160"/>
                <a:gd name="connsiteX346" fmla="*/ 1228100 w 4011346"/>
                <a:gd name="connsiteY346" fmla="*/ 420489 h 1852160"/>
                <a:gd name="connsiteX347" fmla="*/ 1258135 w 4011346"/>
                <a:gd name="connsiteY347" fmla="*/ 430501 h 1852160"/>
                <a:gd name="connsiteX348" fmla="*/ 1258135 w 4011346"/>
                <a:gd name="connsiteY348" fmla="*/ 450525 h 1852160"/>
                <a:gd name="connsiteX349" fmla="*/ 1198065 w 4011346"/>
                <a:gd name="connsiteY349" fmla="*/ 427164 h 1852160"/>
                <a:gd name="connsiteX350" fmla="*/ 1181379 w 4011346"/>
                <a:gd name="connsiteY350" fmla="*/ 427164 h 1852160"/>
                <a:gd name="connsiteX351" fmla="*/ 1178041 w 4011346"/>
                <a:gd name="connsiteY351" fmla="*/ 383780 h 1852160"/>
                <a:gd name="connsiteX352" fmla="*/ 1171367 w 4011346"/>
                <a:gd name="connsiteY352" fmla="*/ 297012 h 1852160"/>
                <a:gd name="connsiteX353" fmla="*/ 1161355 w 4011346"/>
                <a:gd name="connsiteY353" fmla="*/ 367094 h 1852160"/>
                <a:gd name="connsiteX354" fmla="*/ 1137995 w 4011346"/>
                <a:gd name="connsiteY354" fmla="*/ 397129 h 1852160"/>
                <a:gd name="connsiteX355" fmla="*/ 1158018 w 4011346"/>
                <a:gd name="connsiteY355" fmla="*/ 443850 h 1852160"/>
                <a:gd name="connsiteX356" fmla="*/ 1158018 w 4011346"/>
                <a:gd name="connsiteY356" fmla="*/ 477222 h 1852160"/>
                <a:gd name="connsiteX357" fmla="*/ 1141332 w 4011346"/>
                <a:gd name="connsiteY357" fmla="*/ 527281 h 1852160"/>
                <a:gd name="connsiteX358" fmla="*/ 1154681 w 4011346"/>
                <a:gd name="connsiteY358" fmla="*/ 560653 h 1852160"/>
                <a:gd name="connsiteX359" fmla="*/ 1184716 w 4011346"/>
                <a:gd name="connsiteY359" fmla="*/ 567327 h 1852160"/>
                <a:gd name="connsiteX360" fmla="*/ 1221425 w 4011346"/>
                <a:gd name="connsiteY360" fmla="*/ 574002 h 1852160"/>
                <a:gd name="connsiteX361" fmla="*/ 1241449 w 4011346"/>
                <a:gd name="connsiteY361" fmla="*/ 597362 h 1852160"/>
                <a:gd name="connsiteX362" fmla="*/ 1258135 w 4011346"/>
                <a:gd name="connsiteY362" fmla="*/ 640746 h 1852160"/>
                <a:gd name="connsiteX363" fmla="*/ 1258135 w 4011346"/>
                <a:gd name="connsiteY363" fmla="*/ 640746 h 1852160"/>
                <a:gd name="connsiteX364" fmla="*/ 1254798 w 4011346"/>
                <a:gd name="connsiteY364" fmla="*/ 674119 h 1852160"/>
                <a:gd name="connsiteX365" fmla="*/ 1274821 w 4011346"/>
                <a:gd name="connsiteY365" fmla="*/ 694142 h 1852160"/>
                <a:gd name="connsiteX366" fmla="*/ 1244786 w 4011346"/>
                <a:gd name="connsiteY366" fmla="*/ 700817 h 1852160"/>
                <a:gd name="connsiteX367" fmla="*/ 1224763 w 4011346"/>
                <a:gd name="connsiteY367" fmla="*/ 660770 h 1852160"/>
                <a:gd name="connsiteX368" fmla="*/ 1224763 w 4011346"/>
                <a:gd name="connsiteY368" fmla="*/ 620723 h 1852160"/>
                <a:gd name="connsiteX369" fmla="*/ 1194727 w 4011346"/>
                <a:gd name="connsiteY369" fmla="*/ 584014 h 1852160"/>
                <a:gd name="connsiteX370" fmla="*/ 1164692 w 4011346"/>
                <a:gd name="connsiteY370" fmla="*/ 627398 h 1852160"/>
                <a:gd name="connsiteX371" fmla="*/ 1178041 w 4011346"/>
                <a:gd name="connsiteY371" fmla="*/ 670781 h 1852160"/>
                <a:gd name="connsiteX372" fmla="*/ 1137995 w 4011346"/>
                <a:gd name="connsiteY372" fmla="*/ 727514 h 1852160"/>
                <a:gd name="connsiteX373" fmla="*/ 1097948 w 4011346"/>
                <a:gd name="connsiteY373" fmla="*/ 784247 h 1852160"/>
                <a:gd name="connsiteX374" fmla="*/ 1007843 w 4011346"/>
                <a:gd name="connsiteY374" fmla="*/ 747538 h 1852160"/>
                <a:gd name="connsiteX375" fmla="*/ 1074587 w 4011346"/>
                <a:gd name="connsiteY375" fmla="*/ 744200 h 1852160"/>
                <a:gd name="connsiteX376" fmla="*/ 1107960 w 4011346"/>
                <a:gd name="connsiteY376" fmla="*/ 680793 h 1852160"/>
                <a:gd name="connsiteX377" fmla="*/ 1121309 w 4011346"/>
                <a:gd name="connsiteY377" fmla="*/ 637409 h 1852160"/>
                <a:gd name="connsiteX378" fmla="*/ 1127983 w 4011346"/>
                <a:gd name="connsiteY378" fmla="*/ 604037 h 1852160"/>
                <a:gd name="connsiteX379" fmla="*/ 1117971 w 4011346"/>
                <a:gd name="connsiteY379" fmla="*/ 587351 h 1852160"/>
                <a:gd name="connsiteX380" fmla="*/ 1114634 w 4011346"/>
                <a:gd name="connsiteY380" fmla="*/ 537292 h 1852160"/>
                <a:gd name="connsiteX381" fmla="*/ 1104622 w 4011346"/>
                <a:gd name="connsiteY381" fmla="*/ 457199 h 1852160"/>
                <a:gd name="connsiteX382" fmla="*/ 1101285 w 4011346"/>
                <a:gd name="connsiteY382" fmla="*/ 397129 h 1852160"/>
                <a:gd name="connsiteX383" fmla="*/ 1124646 w 4011346"/>
                <a:gd name="connsiteY383" fmla="*/ 303687 h 1852160"/>
                <a:gd name="connsiteX384" fmla="*/ 1031203 w 4011346"/>
                <a:gd name="connsiteY384" fmla="*/ 293675 h 1852160"/>
                <a:gd name="connsiteX385" fmla="*/ 1014517 w 4011346"/>
                <a:gd name="connsiteY385" fmla="*/ 350408 h 1852160"/>
                <a:gd name="connsiteX386" fmla="*/ 1024529 w 4011346"/>
                <a:gd name="connsiteY386" fmla="*/ 397129 h 1852160"/>
                <a:gd name="connsiteX387" fmla="*/ 981145 w 4011346"/>
                <a:gd name="connsiteY387" fmla="*/ 450525 h 1852160"/>
                <a:gd name="connsiteX388" fmla="*/ 991157 w 4011346"/>
                <a:gd name="connsiteY388" fmla="*/ 487234 h 1852160"/>
                <a:gd name="connsiteX389" fmla="*/ 981145 w 4011346"/>
                <a:gd name="connsiteY389" fmla="*/ 533955 h 1852160"/>
                <a:gd name="connsiteX390" fmla="*/ 1001168 w 4011346"/>
                <a:gd name="connsiteY390" fmla="*/ 557316 h 1852160"/>
                <a:gd name="connsiteX391" fmla="*/ 1017854 w 4011346"/>
                <a:gd name="connsiteY391" fmla="*/ 604037 h 1852160"/>
                <a:gd name="connsiteX392" fmla="*/ 1047890 w 4011346"/>
                <a:gd name="connsiteY392" fmla="*/ 590688 h 1852160"/>
                <a:gd name="connsiteX393" fmla="*/ 1014517 w 4011346"/>
                <a:gd name="connsiteY393" fmla="*/ 644084 h 1852160"/>
                <a:gd name="connsiteX394" fmla="*/ 957784 w 4011346"/>
                <a:gd name="connsiteY394" fmla="*/ 590688 h 1852160"/>
                <a:gd name="connsiteX395" fmla="*/ 884365 w 4011346"/>
                <a:gd name="connsiteY395" fmla="*/ 553979 h 1852160"/>
                <a:gd name="connsiteX396" fmla="*/ 824295 w 4011346"/>
                <a:gd name="connsiteY396" fmla="*/ 530618 h 1852160"/>
                <a:gd name="connsiteX397" fmla="*/ 810946 w 4011346"/>
                <a:gd name="connsiteY397" fmla="*/ 567327 h 1852160"/>
                <a:gd name="connsiteX398" fmla="*/ 827633 w 4011346"/>
                <a:gd name="connsiteY398" fmla="*/ 604037 h 1852160"/>
                <a:gd name="connsiteX399" fmla="*/ 814284 w 4011346"/>
                <a:gd name="connsiteY399" fmla="*/ 627398 h 1852160"/>
                <a:gd name="connsiteX400" fmla="*/ 800935 w 4011346"/>
                <a:gd name="connsiteY400" fmla="*/ 644084 h 1852160"/>
                <a:gd name="connsiteX401" fmla="*/ 770900 w 4011346"/>
                <a:gd name="connsiteY401" fmla="*/ 587351 h 1852160"/>
                <a:gd name="connsiteX402" fmla="*/ 744202 w 4011346"/>
                <a:gd name="connsiteY402" fmla="*/ 624060 h 1852160"/>
                <a:gd name="connsiteX403" fmla="*/ 707492 w 4011346"/>
                <a:gd name="connsiteY403" fmla="*/ 617386 h 1852160"/>
                <a:gd name="connsiteX404" fmla="*/ 654097 w 4011346"/>
                <a:gd name="connsiteY404" fmla="*/ 654095 h 1852160"/>
                <a:gd name="connsiteX405" fmla="*/ 644085 w 4011346"/>
                <a:gd name="connsiteY405" fmla="*/ 630735 h 1852160"/>
                <a:gd name="connsiteX406" fmla="*/ 654097 w 4011346"/>
                <a:gd name="connsiteY406" fmla="*/ 594025 h 1852160"/>
                <a:gd name="connsiteX407" fmla="*/ 614050 w 4011346"/>
                <a:gd name="connsiteY407" fmla="*/ 630735 h 1852160"/>
                <a:gd name="connsiteX408" fmla="*/ 594027 w 4011346"/>
                <a:gd name="connsiteY408" fmla="*/ 630735 h 1852160"/>
                <a:gd name="connsiteX409" fmla="*/ 533957 w 4011346"/>
                <a:gd name="connsiteY409" fmla="*/ 664107 h 1852160"/>
                <a:gd name="connsiteX410" fmla="*/ 510596 w 4011346"/>
                <a:gd name="connsiteY410" fmla="*/ 687468 h 1852160"/>
                <a:gd name="connsiteX411" fmla="*/ 500584 w 4011346"/>
                <a:gd name="connsiteY411" fmla="*/ 734189 h 1852160"/>
                <a:gd name="connsiteX412" fmla="*/ 450526 w 4011346"/>
                <a:gd name="connsiteY412" fmla="*/ 720840 h 1852160"/>
                <a:gd name="connsiteX413" fmla="*/ 433840 w 4011346"/>
                <a:gd name="connsiteY413" fmla="*/ 684130 h 1852160"/>
                <a:gd name="connsiteX414" fmla="*/ 467212 w 4011346"/>
                <a:gd name="connsiteY414" fmla="*/ 654095 h 1852160"/>
                <a:gd name="connsiteX415" fmla="*/ 453863 w 4011346"/>
                <a:gd name="connsiteY415" fmla="*/ 630735 h 1852160"/>
                <a:gd name="connsiteX416" fmla="*/ 390456 w 4011346"/>
                <a:gd name="connsiteY416" fmla="*/ 600700 h 1852160"/>
                <a:gd name="connsiteX417" fmla="*/ 417154 w 4011346"/>
                <a:gd name="connsiteY417" fmla="*/ 650758 h 1852160"/>
                <a:gd name="connsiteX418" fmla="*/ 407142 w 4011346"/>
                <a:gd name="connsiteY418" fmla="*/ 694142 h 1852160"/>
                <a:gd name="connsiteX419" fmla="*/ 413817 w 4011346"/>
                <a:gd name="connsiteY419" fmla="*/ 730852 h 1852160"/>
                <a:gd name="connsiteX420" fmla="*/ 427165 w 4011346"/>
                <a:gd name="connsiteY420" fmla="*/ 754212 h 1852160"/>
                <a:gd name="connsiteX421" fmla="*/ 413817 w 4011346"/>
                <a:gd name="connsiteY421" fmla="*/ 784247 h 1852160"/>
                <a:gd name="connsiteX422" fmla="*/ 390456 w 4011346"/>
                <a:gd name="connsiteY422" fmla="*/ 760887 h 1852160"/>
                <a:gd name="connsiteX423" fmla="*/ 360421 w 4011346"/>
                <a:gd name="connsiteY423" fmla="*/ 757549 h 1852160"/>
                <a:gd name="connsiteX424" fmla="*/ 333723 w 4011346"/>
                <a:gd name="connsiteY424" fmla="*/ 797596 h 1852160"/>
                <a:gd name="connsiteX425" fmla="*/ 307025 w 4011346"/>
                <a:gd name="connsiteY425" fmla="*/ 817619 h 1852160"/>
                <a:gd name="connsiteX426" fmla="*/ 320374 w 4011346"/>
                <a:gd name="connsiteY426" fmla="*/ 844317 h 1852160"/>
                <a:gd name="connsiteX427" fmla="*/ 303688 w 4011346"/>
                <a:gd name="connsiteY427" fmla="*/ 867678 h 1852160"/>
                <a:gd name="connsiteX428" fmla="*/ 233606 w 4011346"/>
                <a:gd name="connsiteY428" fmla="*/ 830968 h 1852160"/>
                <a:gd name="connsiteX429" fmla="*/ 243618 w 4011346"/>
                <a:gd name="connsiteY429" fmla="*/ 881027 h 1852160"/>
                <a:gd name="connsiteX430" fmla="*/ 263641 w 4011346"/>
                <a:gd name="connsiteY430" fmla="*/ 901050 h 1852160"/>
                <a:gd name="connsiteX431" fmla="*/ 250292 w 4011346"/>
                <a:gd name="connsiteY431" fmla="*/ 914399 h 1852160"/>
                <a:gd name="connsiteX432" fmla="*/ 193560 w 4011346"/>
                <a:gd name="connsiteY432" fmla="*/ 877689 h 1852160"/>
                <a:gd name="connsiteX433" fmla="*/ 170199 w 4011346"/>
                <a:gd name="connsiteY433" fmla="*/ 837643 h 1852160"/>
                <a:gd name="connsiteX434" fmla="*/ 170199 w 4011346"/>
                <a:gd name="connsiteY434" fmla="*/ 790922 h 1852160"/>
                <a:gd name="connsiteX435" fmla="*/ 133490 w 4011346"/>
                <a:gd name="connsiteY435" fmla="*/ 714165 h 1852160"/>
                <a:gd name="connsiteX436" fmla="*/ 196897 w 4011346"/>
                <a:gd name="connsiteY436" fmla="*/ 744200 h 1852160"/>
                <a:gd name="connsiteX437" fmla="*/ 256967 w 4011346"/>
                <a:gd name="connsiteY437" fmla="*/ 774235 h 1852160"/>
                <a:gd name="connsiteX438" fmla="*/ 293676 w 4011346"/>
                <a:gd name="connsiteY438" fmla="*/ 777573 h 1852160"/>
                <a:gd name="connsiteX439" fmla="*/ 327049 w 4011346"/>
                <a:gd name="connsiteY439" fmla="*/ 747538 h 1852160"/>
                <a:gd name="connsiteX440" fmla="*/ 343735 w 4011346"/>
                <a:gd name="connsiteY440" fmla="*/ 710828 h 1852160"/>
                <a:gd name="connsiteX441" fmla="*/ 333723 w 4011346"/>
                <a:gd name="connsiteY441" fmla="*/ 660770 h 1852160"/>
                <a:gd name="connsiteX442" fmla="*/ 290339 w 4011346"/>
                <a:gd name="connsiteY442" fmla="*/ 640746 h 1852160"/>
                <a:gd name="connsiteX443" fmla="*/ 236944 w 4011346"/>
                <a:gd name="connsiteY443" fmla="*/ 594025 h 1852160"/>
                <a:gd name="connsiteX444" fmla="*/ 133490 w 4011346"/>
                <a:gd name="connsiteY444" fmla="*/ 537292 h 1852160"/>
                <a:gd name="connsiteX0" fmla="*/ 133490 w 4011346"/>
                <a:gd name="connsiteY0" fmla="*/ 537292 h 1852160"/>
                <a:gd name="connsiteX1" fmla="*/ 46722 w 4011346"/>
                <a:gd name="connsiteY1" fmla="*/ 567327 h 1852160"/>
                <a:gd name="connsiteX2" fmla="*/ 33373 w 4011346"/>
                <a:gd name="connsiteY2" fmla="*/ 597362 h 1852160"/>
                <a:gd name="connsiteX3" fmla="*/ 43384 w 4011346"/>
                <a:gd name="connsiteY3" fmla="*/ 627398 h 1852160"/>
                <a:gd name="connsiteX4" fmla="*/ 60071 w 4011346"/>
                <a:gd name="connsiteY4" fmla="*/ 654095 h 1852160"/>
                <a:gd name="connsiteX5" fmla="*/ 73419 w 4011346"/>
                <a:gd name="connsiteY5" fmla="*/ 684130 h 1852160"/>
                <a:gd name="connsiteX6" fmla="*/ 56733 w 4011346"/>
                <a:gd name="connsiteY6" fmla="*/ 707491 h 1852160"/>
                <a:gd name="connsiteX7" fmla="*/ 76757 w 4011346"/>
                <a:gd name="connsiteY7" fmla="*/ 787584 h 1852160"/>
                <a:gd name="connsiteX8" fmla="*/ 66745 w 4011346"/>
                <a:gd name="connsiteY8" fmla="*/ 804271 h 1852160"/>
                <a:gd name="connsiteX9" fmla="*/ 70082 w 4011346"/>
                <a:gd name="connsiteY9" fmla="*/ 830968 h 1852160"/>
                <a:gd name="connsiteX10" fmla="*/ 70082 w 4011346"/>
                <a:gd name="connsiteY10" fmla="*/ 871015 h 1852160"/>
                <a:gd name="connsiteX11" fmla="*/ 80094 w 4011346"/>
                <a:gd name="connsiteY11" fmla="*/ 891038 h 1852160"/>
                <a:gd name="connsiteX12" fmla="*/ 76757 w 4011346"/>
                <a:gd name="connsiteY12" fmla="*/ 914399 h 1852160"/>
                <a:gd name="connsiteX13" fmla="*/ 106792 w 4011346"/>
                <a:gd name="connsiteY13" fmla="*/ 947771 h 1852160"/>
                <a:gd name="connsiteX14" fmla="*/ 106792 w 4011346"/>
                <a:gd name="connsiteY14" fmla="*/ 977806 h 1852160"/>
                <a:gd name="connsiteX15" fmla="*/ 13349 w 4011346"/>
                <a:gd name="connsiteY15" fmla="*/ 1067911 h 1852160"/>
                <a:gd name="connsiteX16" fmla="*/ 33373 w 4011346"/>
                <a:gd name="connsiteY16" fmla="*/ 1101284 h 1852160"/>
                <a:gd name="connsiteX17" fmla="*/ 33373 w 4011346"/>
                <a:gd name="connsiteY17" fmla="*/ 1101284 h 1852160"/>
                <a:gd name="connsiteX18" fmla="*/ 16687 w 4011346"/>
                <a:gd name="connsiteY18" fmla="*/ 1131319 h 1852160"/>
                <a:gd name="connsiteX19" fmla="*/ 3338 w 4011346"/>
                <a:gd name="connsiteY19" fmla="*/ 1161354 h 1852160"/>
                <a:gd name="connsiteX20" fmla="*/ 0 w 4011346"/>
                <a:gd name="connsiteY20" fmla="*/ 1221424 h 1852160"/>
                <a:gd name="connsiteX21" fmla="*/ 16687 w 4011346"/>
                <a:gd name="connsiteY21" fmla="*/ 1264808 h 1852160"/>
                <a:gd name="connsiteX22" fmla="*/ 20024 w 4011346"/>
                <a:gd name="connsiteY22" fmla="*/ 1298180 h 1852160"/>
                <a:gd name="connsiteX23" fmla="*/ 56733 w 4011346"/>
                <a:gd name="connsiteY23" fmla="*/ 1308192 h 1852160"/>
                <a:gd name="connsiteX24" fmla="*/ 116803 w 4011346"/>
                <a:gd name="connsiteY24" fmla="*/ 1394960 h 1852160"/>
                <a:gd name="connsiteX25" fmla="*/ 96780 w 4011346"/>
                <a:gd name="connsiteY25" fmla="*/ 1418320 h 1852160"/>
                <a:gd name="connsiteX26" fmla="*/ 93443 w 4011346"/>
                <a:gd name="connsiteY26" fmla="*/ 1448355 h 1852160"/>
                <a:gd name="connsiteX27" fmla="*/ 120141 w 4011346"/>
                <a:gd name="connsiteY27" fmla="*/ 1451692 h 1852160"/>
                <a:gd name="connsiteX28" fmla="*/ 160187 w 4011346"/>
                <a:gd name="connsiteY28" fmla="*/ 1465041 h 1852160"/>
                <a:gd name="connsiteX29" fmla="*/ 186885 w 4011346"/>
                <a:gd name="connsiteY29" fmla="*/ 1478390 h 1852160"/>
                <a:gd name="connsiteX30" fmla="*/ 213583 w 4011346"/>
                <a:gd name="connsiteY30" fmla="*/ 1508425 h 1852160"/>
                <a:gd name="connsiteX31" fmla="*/ 243618 w 4011346"/>
                <a:gd name="connsiteY31" fmla="*/ 1511762 h 1852160"/>
                <a:gd name="connsiteX32" fmla="*/ 287002 w 4011346"/>
                <a:gd name="connsiteY32" fmla="*/ 1541798 h 1852160"/>
                <a:gd name="connsiteX33" fmla="*/ 310363 w 4011346"/>
                <a:gd name="connsiteY33" fmla="*/ 1551809 h 1852160"/>
                <a:gd name="connsiteX34" fmla="*/ 310363 w 4011346"/>
                <a:gd name="connsiteY34" fmla="*/ 1588519 h 1852160"/>
                <a:gd name="connsiteX35" fmla="*/ 270316 w 4011346"/>
                <a:gd name="connsiteY35" fmla="*/ 1628565 h 1852160"/>
                <a:gd name="connsiteX36" fmla="*/ 280327 w 4011346"/>
                <a:gd name="connsiteY36" fmla="*/ 1651926 h 1852160"/>
                <a:gd name="connsiteX37" fmla="*/ 273653 w 4011346"/>
                <a:gd name="connsiteY37" fmla="*/ 1671949 h 1852160"/>
                <a:gd name="connsiteX38" fmla="*/ 266979 w 4011346"/>
                <a:gd name="connsiteY38" fmla="*/ 1688635 h 1852160"/>
                <a:gd name="connsiteX39" fmla="*/ 240281 w 4011346"/>
                <a:gd name="connsiteY39" fmla="*/ 1728682 h 1852160"/>
                <a:gd name="connsiteX40" fmla="*/ 307025 w 4011346"/>
                <a:gd name="connsiteY40" fmla="*/ 1765392 h 1852160"/>
                <a:gd name="connsiteX41" fmla="*/ 337060 w 4011346"/>
                <a:gd name="connsiteY41" fmla="*/ 1772066 h 1852160"/>
                <a:gd name="connsiteX42" fmla="*/ 360421 w 4011346"/>
                <a:gd name="connsiteY42" fmla="*/ 1778741 h 1852160"/>
                <a:gd name="connsiteX43" fmla="*/ 380444 w 4011346"/>
                <a:gd name="connsiteY43" fmla="*/ 1785415 h 1852160"/>
                <a:gd name="connsiteX44" fmla="*/ 407142 w 4011346"/>
                <a:gd name="connsiteY44" fmla="*/ 1805438 h 1852160"/>
                <a:gd name="connsiteX45" fmla="*/ 437177 w 4011346"/>
                <a:gd name="connsiteY45" fmla="*/ 1802101 h 1852160"/>
                <a:gd name="connsiteX46" fmla="*/ 507259 w 4011346"/>
                <a:gd name="connsiteY46" fmla="*/ 1852160 h 1852160"/>
                <a:gd name="connsiteX47" fmla="*/ 517271 w 4011346"/>
                <a:gd name="connsiteY47" fmla="*/ 1838811 h 1852160"/>
                <a:gd name="connsiteX48" fmla="*/ 507259 w 4011346"/>
                <a:gd name="connsiteY48" fmla="*/ 1798764 h 1852160"/>
                <a:gd name="connsiteX49" fmla="*/ 500584 w 4011346"/>
                <a:gd name="connsiteY49" fmla="*/ 1765392 h 1852160"/>
                <a:gd name="connsiteX50" fmla="*/ 483898 w 4011346"/>
                <a:gd name="connsiteY50" fmla="*/ 1722008 h 1852160"/>
                <a:gd name="connsiteX51" fmla="*/ 513933 w 4011346"/>
                <a:gd name="connsiteY51" fmla="*/ 1701984 h 1852160"/>
                <a:gd name="connsiteX52" fmla="*/ 547306 w 4011346"/>
                <a:gd name="connsiteY52" fmla="*/ 1678624 h 1852160"/>
                <a:gd name="connsiteX53" fmla="*/ 527282 w 4011346"/>
                <a:gd name="connsiteY53" fmla="*/ 1661938 h 1852160"/>
                <a:gd name="connsiteX54" fmla="*/ 517271 w 4011346"/>
                <a:gd name="connsiteY54" fmla="*/ 1628565 h 1852160"/>
                <a:gd name="connsiteX55" fmla="*/ 480561 w 4011346"/>
                <a:gd name="connsiteY55" fmla="*/ 1611879 h 1852160"/>
                <a:gd name="connsiteX56" fmla="*/ 470549 w 4011346"/>
                <a:gd name="connsiteY56" fmla="*/ 1591856 h 1852160"/>
                <a:gd name="connsiteX57" fmla="*/ 480561 w 4011346"/>
                <a:gd name="connsiteY57" fmla="*/ 1561821 h 1852160"/>
                <a:gd name="connsiteX58" fmla="*/ 490573 w 4011346"/>
                <a:gd name="connsiteY58" fmla="*/ 1521774 h 1852160"/>
                <a:gd name="connsiteX59" fmla="*/ 513933 w 4011346"/>
                <a:gd name="connsiteY59" fmla="*/ 1541798 h 1852160"/>
                <a:gd name="connsiteX60" fmla="*/ 520608 w 4011346"/>
                <a:gd name="connsiteY60" fmla="*/ 1525111 h 1852160"/>
                <a:gd name="connsiteX61" fmla="*/ 543968 w 4011346"/>
                <a:gd name="connsiteY61" fmla="*/ 1488402 h 1852160"/>
                <a:gd name="connsiteX62" fmla="*/ 574003 w 4011346"/>
                <a:gd name="connsiteY62" fmla="*/ 1471716 h 1852160"/>
                <a:gd name="connsiteX63" fmla="*/ 590690 w 4011346"/>
                <a:gd name="connsiteY63" fmla="*/ 1485065 h 1852160"/>
                <a:gd name="connsiteX64" fmla="*/ 610713 w 4011346"/>
                <a:gd name="connsiteY64" fmla="*/ 1458367 h 1852160"/>
                <a:gd name="connsiteX65" fmla="*/ 630736 w 4011346"/>
                <a:gd name="connsiteY65" fmla="*/ 1485065 h 1852160"/>
                <a:gd name="connsiteX66" fmla="*/ 657434 w 4011346"/>
                <a:gd name="connsiteY66" fmla="*/ 1508425 h 1852160"/>
                <a:gd name="connsiteX67" fmla="*/ 674120 w 4011346"/>
                <a:gd name="connsiteY67" fmla="*/ 1515100 h 1852160"/>
                <a:gd name="connsiteX68" fmla="*/ 697481 w 4011346"/>
                <a:gd name="connsiteY68" fmla="*/ 1515100 h 1852160"/>
                <a:gd name="connsiteX69" fmla="*/ 717504 w 4011346"/>
                <a:gd name="connsiteY69" fmla="*/ 1501751 h 1852160"/>
                <a:gd name="connsiteX70" fmla="*/ 744202 w 4011346"/>
                <a:gd name="connsiteY70" fmla="*/ 1501751 h 1852160"/>
                <a:gd name="connsiteX71" fmla="*/ 760888 w 4011346"/>
                <a:gd name="connsiteY71" fmla="*/ 1498414 h 1852160"/>
                <a:gd name="connsiteX72" fmla="*/ 790923 w 4011346"/>
                <a:gd name="connsiteY72" fmla="*/ 1531786 h 1852160"/>
                <a:gd name="connsiteX73" fmla="*/ 797598 w 4011346"/>
                <a:gd name="connsiteY73" fmla="*/ 1505088 h 1852160"/>
                <a:gd name="connsiteX74" fmla="*/ 817621 w 4011346"/>
                <a:gd name="connsiteY74" fmla="*/ 1521774 h 1852160"/>
                <a:gd name="connsiteX75" fmla="*/ 837644 w 4011346"/>
                <a:gd name="connsiteY75" fmla="*/ 1498414 h 1852160"/>
                <a:gd name="connsiteX76" fmla="*/ 827633 w 4011346"/>
                <a:gd name="connsiteY76" fmla="*/ 1478390 h 1852160"/>
                <a:gd name="connsiteX77" fmla="*/ 810946 w 4011346"/>
                <a:gd name="connsiteY77" fmla="*/ 1465041 h 1852160"/>
                <a:gd name="connsiteX78" fmla="*/ 810946 w 4011346"/>
                <a:gd name="connsiteY78" fmla="*/ 1438344 h 1852160"/>
                <a:gd name="connsiteX79" fmla="*/ 810946 w 4011346"/>
                <a:gd name="connsiteY79" fmla="*/ 1424995 h 1852160"/>
                <a:gd name="connsiteX80" fmla="*/ 830970 w 4011346"/>
                <a:gd name="connsiteY80" fmla="*/ 1421657 h 1852160"/>
                <a:gd name="connsiteX81" fmla="*/ 840981 w 4011346"/>
                <a:gd name="connsiteY81" fmla="*/ 1418320 h 1852160"/>
                <a:gd name="connsiteX82" fmla="*/ 820958 w 4011346"/>
                <a:gd name="connsiteY82" fmla="*/ 1381611 h 1852160"/>
                <a:gd name="connsiteX83" fmla="*/ 854330 w 4011346"/>
                <a:gd name="connsiteY83" fmla="*/ 1374936 h 1852160"/>
                <a:gd name="connsiteX84" fmla="*/ 891040 w 4011346"/>
                <a:gd name="connsiteY84" fmla="*/ 1381611 h 1852160"/>
                <a:gd name="connsiteX85" fmla="*/ 964459 w 4011346"/>
                <a:gd name="connsiteY85" fmla="*/ 1338227 h 1852160"/>
                <a:gd name="connsiteX86" fmla="*/ 1001168 w 4011346"/>
                <a:gd name="connsiteY86" fmla="*/ 1338227 h 1852160"/>
                <a:gd name="connsiteX87" fmla="*/ 1027866 w 4011346"/>
                <a:gd name="connsiteY87" fmla="*/ 1314866 h 1852160"/>
                <a:gd name="connsiteX88" fmla="*/ 1047890 w 4011346"/>
                <a:gd name="connsiteY88" fmla="*/ 1324878 h 1852160"/>
                <a:gd name="connsiteX89" fmla="*/ 1067913 w 4011346"/>
                <a:gd name="connsiteY89" fmla="*/ 1334889 h 1852160"/>
                <a:gd name="connsiteX90" fmla="*/ 1087936 w 4011346"/>
                <a:gd name="connsiteY90" fmla="*/ 1361587 h 1852160"/>
                <a:gd name="connsiteX91" fmla="*/ 1074587 w 4011346"/>
                <a:gd name="connsiteY91" fmla="*/ 1374936 h 1852160"/>
                <a:gd name="connsiteX92" fmla="*/ 1104622 w 4011346"/>
                <a:gd name="connsiteY92" fmla="*/ 1374936 h 1852160"/>
                <a:gd name="connsiteX93" fmla="*/ 1107960 w 4011346"/>
                <a:gd name="connsiteY93" fmla="*/ 1391622 h 1852160"/>
                <a:gd name="connsiteX94" fmla="*/ 1121309 w 4011346"/>
                <a:gd name="connsiteY94" fmla="*/ 1374936 h 1852160"/>
                <a:gd name="connsiteX95" fmla="*/ 1134657 w 4011346"/>
                <a:gd name="connsiteY95" fmla="*/ 1388285 h 1852160"/>
                <a:gd name="connsiteX96" fmla="*/ 1134657 w 4011346"/>
                <a:gd name="connsiteY96" fmla="*/ 1408308 h 1852160"/>
                <a:gd name="connsiteX97" fmla="*/ 1148006 w 4011346"/>
                <a:gd name="connsiteY97" fmla="*/ 1404971 h 1852160"/>
                <a:gd name="connsiteX98" fmla="*/ 1208076 w 4011346"/>
                <a:gd name="connsiteY98" fmla="*/ 1358250 h 1852160"/>
                <a:gd name="connsiteX99" fmla="*/ 1211414 w 4011346"/>
                <a:gd name="connsiteY99" fmla="*/ 1378273 h 1852160"/>
                <a:gd name="connsiteX100" fmla="*/ 1244786 w 4011346"/>
                <a:gd name="connsiteY100" fmla="*/ 1398297 h 1852160"/>
                <a:gd name="connsiteX101" fmla="*/ 1264809 w 4011346"/>
                <a:gd name="connsiteY101" fmla="*/ 1428332 h 1852160"/>
                <a:gd name="connsiteX102" fmla="*/ 1298181 w 4011346"/>
                <a:gd name="connsiteY102" fmla="*/ 1535123 h 1852160"/>
                <a:gd name="connsiteX103" fmla="*/ 1308193 w 4011346"/>
                <a:gd name="connsiteY103" fmla="*/ 1491739 h 1852160"/>
                <a:gd name="connsiteX104" fmla="*/ 1344903 w 4011346"/>
                <a:gd name="connsiteY104" fmla="*/ 1511762 h 1852160"/>
                <a:gd name="connsiteX105" fmla="*/ 1388287 w 4011346"/>
                <a:gd name="connsiteY105" fmla="*/ 1511762 h 1852160"/>
                <a:gd name="connsiteX106" fmla="*/ 1394961 w 4011346"/>
                <a:gd name="connsiteY106" fmla="*/ 1535123 h 1852160"/>
                <a:gd name="connsiteX107" fmla="*/ 1435008 w 4011346"/>
                <a:gd name="connsiteY107" fmla="*/ 1558484 h 1852160"/>
                <a:gd name="connsiteX108" fmla="*/ 1465043 w 4011346"/>
                <a:gd name="connsiteY108" fmla="*/ 1558484 h 1852160"/>
                <a:gd name="connsiteX109" fmla="*/ 1491741 w 4011346"/>
                <a:gd name="connsiteY109" fmla="*/ 1571833 h 1852160"/>
                <a:gd name="connsiteX110" fmla="*/ 1535125 w 4011346"/>
                <a:gd name="connsiteY110" fmla="*/ 1528449 h 1852160"/>
                <a:gd name="connsiteX111" fmla="*/ 1571834 w 4011346"/>
                <a:gd name="connsiteY111" fmla="*/ 1508425 h 1852160"/>
                <a:gd name="connsiteX112" fmla="*/ 1608544 w 4011346"/>
                <a:gd name="connsiteY112" fmla="*/ 1511762 h 1852160"/>
                <a:gd name="connsiteX113" fmla="*/ 1655265 w 4011346"/>
                <a:gd name="connsiteY113" fmla="*/ 1525111 h 1852160"/>
                <a:gd name="connsiteX114" fmla="*/ 1681963 w 4011346"/>
                <a:gd name="connsiteY114" fmla="*/ 1541798 h 1852160"/>
                <a:gd name="connsiteX115" fmla="*/ 1735358 w 4011346"/>
                <a:gd name="connsiteY115" fmla="*/ 1535123 h 1852160"/>
                <a:gd name="connsiteX116" fmla="*/ 1745370 w 4011346"/>
                <a:gd name="connsiteY116" fmla="*/ 1515100 h 1852160"/>
                <a:gd name="connsiteX117" fmla="*/ 1738695 w 4011346"/>
                <a:gd name="connsiteY117" fmla="*/ 1495076 h 1852160"/>
                <a:gd name="connsiteX118" fmla="*/ 1765393 w 4011346"/>
                <a:gd name="connsiteY118" fmla="*/ 1468379 h 1852160"/>
                <a:gd name="connsiteX119" fmla="*/ 1778742 w 4011346"/>
                <a:gd name="connsiteY119" fmla="*/ 1465041 h 1852160"/>
                <a:gd name="connsiteX120" fmla="*/ 1812114 w 4011346"/>
                <a:gd name="connsiteY120" fmla="*/ 1481727 h 1852160"/>
                <a:gd name="connsiteX121" fmla="*/ 1852161 w 4011346"/>
                <a:gd name="connsiteY121" fmla="*/ 1495076 h 1852160"/>
                <a:gd name="connsiteX122" fmla="*/ 1858836 w 4011346"/>
                <a:gd name="connsiteY122" fmla="*/ 1521774 h 1852160"/>
                <a:gd name="connsiteX123" fmla="*/ 1872184 w 4011346"/>
                <a:gd name="connsiteY123" fmla="*/ 1528449 h 1852160"/>
                <a:gd name="connsiteX124" fmla="*/ 1902219 w 4011346"/>
                <a:gd name="connsiteY124" fmla="*/ 1531786 h 1852160"/>
                <a:gd name="connsiteX125" fmla="*/ 1932254 w 4011346"/>
                <a:gd name="connsiteY125" fmla="*/ 1515100 h 1852160"/>
                <a:gd name="connsiteX126" fmla="*/ 1962290 w 4011346"/>
                <a:gd name="connsiteY126" fmla="*/ 1528449 h 1852160"/>
                <a:gd name="connsiteX127" fmla="*/ 1985650 w 4011346"/>
                <a:gd name="connsiteY127" fmla="*/ 1541798 h 1852160"/>
                <a:gd name="connsiteX128" fmla="*/ 1995662 w 4011346"/>
                <a:gd name="connsiteY128" fmla="*/ 1551809 h 1852160"/>
                <a:gd name="connsiteX129" fmla="*/ 2032371 w 4011346"/>
                <a:gd name="connsiteY129" fmla="*/ 1571833 h 1852160"/>
                <a:gd name="connsiteX130" fmla="*/ 2069081 w 4011346"/>
                <a:gd name="connsiteY130" fmla="*/ 1568495 h 1852160"/>
                <a:gd name="connsiteX131" fmla="*/ 2142500 w 4011346"/>
                <a:gd name="connsiteY131" fmla="*/ 1525111 h 1852160"/>
                <a:gd name="connsiteX132" fmla="*/ 2195895 w 4011346"/>
                <a:gd name="connsiteY132" fmla="*/ 1538460 h 1852160"/>
                <a:gd name="connsiteX133" fmla="*/ 2225930 w 4011346"/>
                <a:gd name="connsiteY133" fmla="*/ 1548472 h 1852160"/>
                <a:gd name="connsiteX134" fmla="*/ 2259303 w 4011346"/>
                <a:gd name="connsiteY134" fmla="*/ 1535123 h 1852160"/>
                <a:gd name="connsiteX135" fmla="*/ 2262640 w 4011346"/>
                <a:gd name="connsiteY135" fmla="*/ 1508425 h 1852160"/>
                <a:gd name="connsiteX136" fmla="*/ 2282663 w 4011346"/>
                <a:gd name="connsiteY136" fmla="*/ 1478390 h 1852160"/>
                <a:gd name="connsiteX137" fmla="*/ 2299349 w 4011346"/>
                <a:gd name="connsiteY137" fmla="*/ 1424995 h 1852160"/>
                <a:gd name="connsiteX138" fmla="*/ 2282663 w 4011346"/>
                <a:gd name="connsiteY138" fmla="*/ 1428332 h 1852160"/>
                <a:gd name="connsiteX139" fmla="*/ 2312698 w 4011346"/>
                <a:gd name="connsiteY139" fmla="*/ 1401634 h 1852160"/>
                <a:gd name="connsiteX140" fmla="*/ 2339396 w 4011346"/>
                <a:gd name="connsiteY140" fmla="*/ 1398297 h 1852160"/>
                <a:gd name="connsiteX141" fmla="*/ 2396129 w 4011346"/>
                <a:gd name="connsiteY141" fmla="*/ 1408308 h 1852160"/>
                <a:gd name="connsiteX142" fmla="*/ 2436176 w 4011346"/>
                <a:gd name="connsiteY142" fmla="*/ 1435006 h 1852160"/>
                <a:gd name="connsiteX143" fmla="*/ 2462873 w 4011346"/>
                <a:gd name="connsiteY143" fmla="*/ 1465041 h 1852160"/>
                <a:gd name="connsiteX144" fmla="*/ 2469548 w 4011346"/>
                <a:gd name="connsiteY144" fmla="*/ 1501751 h 1852160"/>
                <a:gd name="connsiteX145" fmla="*/ 2476222 w 4011346"/>
                <a:gd name="connsiteY145" fmla="*/ 1541798 h 1852160"/>
                <a:gd name="connsiteX146" fmla="*/ 2486234 w 4011346"/>
                <a:gd name="connsiteY146" fmla="*/ 1561821 h 1852160"/>
                <a:gd name="connsiteX147" fmla="*/ 2529618 w 4011346"/>
                <a:gd name="connsiteY147" fmla="*/ 1575170 h 1852160"/>
                <a:gd name="connsiteX148" fmla="*/ 2549641 w 4011346"/>
                <a:gd name="connsiteY148" fmla="*/ 1595193 h 1852160"/>
                <a:gd name="connsiteX149" fmla="*/ 2562990 w 4011346"/>
                <a:gd name="connsiteY149" fmla="*/ 1628565 h 1852160"/>
                <a:gd name="connsiteX150" fmla="*/ 2586351 w 4011346"/>
                <a:gd name="connsiteY150" fmla="*/ 1621891 h 1852160"/>
                <a:gd name="connsiteX151" fmla="*/ 2606374 w 4011346"/>
                <a:gd name="connsiteY151" fmla="*/ 1611879 h 1852160"/>
                <a:gd name="connsiteX152" fmla="*/ 2639746 w 4011346"/>
                <a:gd name="connsiteY152" fmla="*/ 1595193 h 1852160"/>
                <a:gd name="connsiteX153" fmla="*/ 2643084 w 4011346"/>
                <a:gd name="connsiteY153" fmla="*/ 1611879 h 1852160"/>
                <a:gd name="connsiteX154" fmla="*/ 2626398 w 4011346"/>
                <a:gd name="connsiteY154" fmla="*/ 1641914 h 1852160"/>
                <a:gd name="connsiteX155" fmla="*/ 2616386 w 4011346"/>
                <a:gd name="connsiteY155" fmla="*/ 1678624 h 1852160"/>
                <a:gd name="connsiteX156" fmla="*/ 2603037 w 4011346"/>
                <a:gd name="connsiteY156" fmla="*/ 1732019 h 1852160"/>
                <a:gd name="connsiteX157" fmla="*/ 2579676 w 4011346"/>
                <a:gd name="connsiteY157" fmla="*/ 1705322 h 1852160"/>
                <a:gd name="connsiteX158" fmla="*/ 2552979 w 4011346"/>
                <a:gd name="connsiteY158" fmla="*/ 1728682 h 1852160"/>
                <a:gd name="connsiteX159" fmla="*/ 2559653 w 4011346"/>
                <a:gd name="connsiteY159" fmla="*/ 1755380 h 1852160"/>
                <a:gd name="connsiteX160" fmla="*/ 2559653 w 4011346"/>
                <a:gd name="connsiteY160" fmla="*/ 1792089 h 1852160"/>
                <a:gd name="connsiteX161" fmla="*/ 2549641 w 4011346"/>
                <a:gd name="connsiteY161" fmla="*/ 1812113 h 1852160"/>
                <a:gd name="connsiteX162" fmla="*/ 2589688 w 4011346"/>
                <a:gd name="connsiteY162" fmla="*/ 1792089 h 1852160"/>
                <a:gd name="connsiteX163" fmla="*/ 2626398 w 4011346"/>
                <a:gd name="connsiteY163" fmla="*/ 1802101 h 1852160"/>
                <a:gd name="connsiteX164" fmla="*/ 2653095 w 4011346"/>
                <a:gd name="connsiteY164" fmla="*/ 1778741 h 1852160"/>
                <a:gd name="connsiteX165" fmla="*/ 2683130 w 4011346"/>
                <a:gd name="connsiteY165" fmla="*/ 1725345 h 1852160"/>
                <a:gd name="connsiteX166" fmla="*/ 2753212 w 4011346"/>
                <a:gd name="connsiteY166" fmla="*/ 1638577 h 1852160"/>
                <a:gd name="connsiteX167" fmla="*/ 2783247 w 4011346"/>
                <a:gd name="connsiteY167" fmla="*/ 1568495 h 1852160"/>
                <a:gd name="connsiteX168" fmla="*/ 2803271 w 4011346"/>
                <a:gd name="connsiteY168" fmla="*/ 1465041 h 1852160"/>
                <a:gd name="connsiteX169" fmla="*/ 2793259 w 4011346"/>
                <a:gd name="connsiteY169" fmla="*/ 1414983 h 1852160"/>
                <a:gd name="connsiteX170" fmla="*/ 2769898 w 4011346"/>
                <a:gd name="connsiteY170" fmla="*/ 1381611 h 1852160"/>
                <a:gd name="connsiteX171" fmla="*/ 2726514 w 4011346"/>
                <a:gd name="connsiteY171" fmla="*/ 1381611 h 1852160"/>
                <a:gd name="connsiteX172" fmla="*/ 2699817 w 4011346"/>
                <a:gd name="connsiteY172" fmla="*/ 1381611 h 1852160"/>
                <a:gd name="connsiteX173" fmla="*/ 2683130 w 4011346"/>
                <a:gd name="connsiteY173" fmla="*/ 1361587 h 1852160"/>
                <a:gd name="connsiteX174" fmla="*/ 2669781 w 4011346"/>
                <a:gd name="connsiteY174" fmla="*/ 1341564 h 1852160"/>
                <a:gd name="connsiteX175" fmla="*/ 2763224 w 4011346"/>
                <a:gd name="connsiteY175" fmla="*/ 1224761 h 1852160"/>
                <a:gd name="connsiteX176" fmla="*/ 2846654 w 4011346"/>
                <a:gd name="connsiteY176" fmla="*/ 1158017 h 1852160"/>
                <a:gd name="connsiteX177" fmla="*/ 2890038 w 4011346"/>
                <a:gd name="connsiteY177" fmla="*/ 1134656 h 1852160"/>
                <a:gd name="connsiteX178" fmla="*/ 2933422 w 4011346"/>
                <a:gd name="connsiteY178" fmla="*/ 1154679 h 1852160"/>
                <a:gd name="connsiteX179" fmla="*/ 2950109 w 4011346"/>
                <a:gd name="connsiteY179" fmla="*/ 1137993 h 1852160"/>
                <a:gd name="connsiteX180" fmla="*/ 2993492 w 4011346"/>
                <a:gd name="connsiteY180" fmla="*/ 1154679 h 1852160"/>
                <a:gd name="connsiteX181" fmla="*/ 3006841 w 4011346"/>
                <a:gd name="connsiteY181" fmla="*/ 1121307 h 1852160"/>
                <a:gd name="connsiteX182" fmla="*/ 3053563 w 4011346"/>
                <a:gd name="connsiteY182" fmla="*/ 1131319 h 1852160"/>
                <a:gd name="connsiteX183" fmla="*/ 3070249 w 4011346"/>
                <a:gd name="connsiteY183" fmla="*/ 1148005 h 1852160"/>
                <a:gd name="connsiteX184" fmla="*/ 3060237 w 4011346"/>
                <a:gd name="connsiteY184" fmla="*/ 1168028 h 1852160"/>
                <a:gd name="connsiteX185" fmla="*/ 3123644 w 4011346"/>
                <a:gd name="connsiteY185" fmla="*/ 1151342 h 1852160"/>
                <a:gd name="connsiteX186" fmla="*/ 3140330 w 4011346"/>
                <a:gd name="connsiteY186" fmla="*/ 1137993 h 1852160"/>
                <a:gd name="connsiteX187" fmla="*/ 3123644 w 4011346"/>
                <a:gd name="connsiteY187" fmla="*/ 1124644 h 1852160"/>
                <a:gd name="connsiteX188" fmla="*/ 3143668 w 4011346"/>
                <a:gd name="connsiteY188" fmla="*/ 1084598 h 1852160"/>
                <a:gd name="connsiteX189" fmla="*/ 3190389 w 4011346"/>
                <a:gd name="connsiteY189" fmla="*/ 1014516 h 1852160"/>
                <a:gd name="connsiteX190" fmla="*/ 3233773 w 4011346"/>
                <a:gd name="connsiteY190" fmla="*/ 1011179 h 1852160"/>
                <a:gd name="connsiteX191" fmla="*/ 3273819 w 4011346"/>
                <a:gd name="connsiteY191" fmla="*/ 1021190 h 1852160"/>
                <a:gd name="connsiteX192" fmla="*/ 3277157 w 4011346"/>
                <a:gd name="connsiteY192" fmla="*/ 1077923 h 1852160"/>
                <a:gd name="connsiteX193" fmla="*/ 3320541 w 4011346"/>
                <a:gd name="connsiteY193" fmla="*/ 1034539 h 1852160"/>
                <a:gd name="connsiteX194" fmla="*/ 3343901 w 4011346"/>
                <a:gd name="connsiteY194" fmla="*/ 1017853 h 1852160"/>
                <a:gd name="connsiteX195" fmla="*/ 3350576 w 4011346"/>
                <a:gd name="connsiteY195" fmla="*/ 984481 h 1852160"/>
                <a:gd name="connsiteX196" fmla="*/ 3377273 w 4011346"/>
                <a:gd name="connsiteY196" fmla="*/ 967795 h 1852160"/>
                <a:gd name="connsiteX197" fmla="*/ 3407309 w 4011346"/>
                <a:gd name="connsiteY197" fmla="*/ 977806 h 1852160"/>
                <a:gd name="connsiteX198" fmla="*/ 3373936 w 4011346"/>
                <a:gd name="connsiteY198" fmla="*/ 1007841 h 1852160"/>
                <a:gd name="connsiteX199" fmla="*/ 3360587 w 4011346"/>
                <a:gd name="connsiteY199" fmla="*/ 1057900 h 1852160"/>
                <a:gd name="connsiteX200" fmla="*/ 3323878 w 4011346"/>
                <a:gd name="connsiteY200" fmla="*/ 1097946 h 1852160"/>
                <a:gd name="connsiteX201" fmla="*/ 3210412 w 4011346"/>
                <a:gd name="connsiteY201" fmla="*/ 1194726 h 1852160"/>
                <a:gd name="connsiteX202" fmla="*/ 3163691 w 4011346"/>
                <a:gd name="connsiteY202" fmla="*/ 1264808 h 1852160"/>
                <a:gd name="connsiteX203" fmla="*/ 3160354 w 4011346"/>
                <a:gd name="connsiteY203" fmla="*/ 1338227 h 1852160"/>
                <a:gd name="connsiteX204" fmla="*/ 3170365 w 4011346"/>
                <a:gd name="connsiteY204" fmla="*/ 1428332 h 1852160"/>
                <a:gd name="connsiteX205" fmla="*/ 3190389 w 4011346"/>
                <a:gd name="connsiteY205" fmla="*/ 1491739 h 1852160"/>
                <a:gd name="connsiteX206" fmla="*/ 3217087 w 4011346"/>
                <a:gd name="connsiteY206" fmla="*/ 1481727 h 1852160"/>
                <a:gd name="connsiteX207" fmla="*/ 3240447 w 4011346"/>
                <a:gd name="connsiteY207" fmla="*/ 1414983 h 1852160"/>
                <a:gd name="connsiteX208" fmla="*/ 3270482 w 4011346"/>
                <a:gd name="connsiteY208" fmla="*/ 1411646 h 1852160"/>
                <a:gd name="connsiteX209" fmla="*/ 3287168 w 4011346"/>
                <a:gd name="connsiteY209" fmla="*/ 1351576 h 1852160"/>
                <a:gd name="connsiteX210" fmla="*/ 3313866 w 4011346"/>
                <a:gd name="connsiteY210" fmla="*/ 1341564 h 1852160"/>
                <a:gd name="connsiteX211" fmla="*/ 3313866 w 4011346"/>
                <a:gd name="connsiteY211" fmla="*/ 1311529 h 1852160"/>
                <a:gd name="connsiteX212" fmla="*/ 3337227 w 4011346"/>
                <a:gd name="connsiteY212" fmla="*/ 1274819 h 1852160"/>
                <a:gd name="connsiteX213" fmla="*/ 3330552 w 4011346"/>
                <a:gd name="connsiteY213" fmla="*/ 1231435 h 1852160"/>
                <a:gd name="connsiteX214" fmla="*/ 3333890 w 4011346"/>
                <a:gd name="connsiteY214" fmla="*/ 1201400 h 1852160"/>
                <a:gd name="connsiteX215" fmla="*/ 3323878 w 4011346"/>
                <a:gd name="connsiteY215" fmla="*/ 1191389 h 1852160"/>
                <a:gd name="connsiteX216" fmla="*/ 3363925 w 4011346"/>
                <a:gd name="connsiteY216" fmla="*/ 1104621 h 1852160"/>
                <a:gd name="connsiteX217" fmla="*/ 3383948 w 4011346"/>
                <a:gd name="connsiteY217" fmla="*/ 1114633 h 1852160"/>
                <a:gd name="connsiteX218" fmla="*/ 3410646 w 4011346"/>
                <a:gd name="connsiteY218" fmla="*/ 1087935 h 1852160"/>
                <a:gd name="connsiteX219" fmla="*/ 3420657 w 4011346"/>
                <a:gd name="connsiteY219" fmla="*/ 1114633 h 1852160"/>
                <a:gd name="connsiteX220" fmla="*/ 3447355 w 4011346"/>
                <a:gd name="connsiteY220" fmla="*/ 1097946 h 1852160"/>
                <a:gd name="connsiteX221" fmla="*/ 3477390 w 4011346"/>
                <a:gd name="connsiteY221" fmla="*/ 1087935 h 1852160"/>
                <a:gd name="connsiteX222" fmla="*/ 3514100 w 4011346"/>
                <a:gd name="connsiteY222" fmla="*/ 1114633 h 1852160"/>
                <a:gd name="connsiteX223" fmla="*/ 3574170 w 4011346"/>
                <a:gd name="connsiteY223" fmla="*/ 1047888 h 1852160"/>
                <a:gd name="connsiteX224" fmla="*/ 3637577 w 4011346"/>
                <a:gd name="connsiteY224" fmla="*/ 1001167 h 1852160"/>
                <a:gd name="connsiteX225" fmla="*/ 3690973 w 4011346"/>
                <a:gd name="connsiteY225" fmla="*/ 964457 h 1852160"/>
                <a:gd name="connsiteX226" fmla="*/ 3741031 w 4011346"/>
                <a:gd name="connsiteY226" fmla="*/ 991155 h 1852160"/>
                <a:gd name="connsiteX227" fmla="*/ 3751043 w 4011346"/>
                <a:gd name="connsiteY227" fmla="*/ 964457 h 1852160"/>
                <a:gd name="connsiteX228" fmla="*/ 3727682 w 4011346"/>
                <a:gd name="connsiteY228" fmla="*/ 897713 h 1852160"/>
                <a:gd name="connsiteX229" fmla="*/ 3700984 w 4011346"/>
                <a:gd name="connsiteY229" fmla="*/ 881027 h 1852160"/>
                <a:gd name="connsiteX230" fmla="*/ 3697647 w 4011346"/>
                <a:gd name="connsiteY230" fmla="*/ 850992 h 1852160"/>
                <a:gd name="connsiteX231" fmla="*/ 3751043 w 4011346"/>
                <a:gd name="connsiteY231" fmla="*/ 857666 h 1852160"/>
                <a:gd name="connsiteX232" fmla="*/ 3774403 w 4011346"/>
                <a:gd name="connsiteY232" fmla="*/ 814282 h 1852160"/>
                <a:gd name="connsiteX233" fmla="*/ 3767729 w 4011346"/>
                <a:gd name="connsiteY233" fmla="*/ 787584 h 1852160"/>
                <a:gd name="connsiteX234" fmla="*/ 3794427 w 4011346"/>
                <a:gd name="connsiteY234" fmla="*/ 754212 h 1852160"/>
                <a:gd name="connsiteX235" fmla="*/ 3804438 w 4011346"/>
                <a:gd name="connsiteY235" fmla="*/ 797596 h 1852160"/>
                <a:gd name="connsiteX236" fmla="*/ 3827799 w 4011346"/>
                <a:gd name="connsiteY236" fmla="*/ 814282 h 1852160"/>
                <a:gd name="connsiteX237" fmla="*/ 3874520 w 4011346"/>
                <a:gd name="connsiteY237" fmla="*/ 834306 h 1852160"/>
                <a:gd name="connsiteX238" fmla="*/ 3894544 w 4011346"/>
                <a:gd name="connsiteY238" fmla="*/ 861003 h 1852160"/>
                <a:gd name="connsiteX239" fmla="*/ 3941265 w 4011346"/>
                <a:gd name="connsiteY239" fmla="*/ 884364 h 1852160"/>
                <a:gd name="connsiteX240" fmla="*/ 3947939 w 4011346"/>
                <a:gd name="connsiteY240" fmla="*/ 871015 h 1852160"/>
                <a:gd name="connsiteX241" fmla="*/ 3957951 w 4011346"/>
                <a:gd name="connsiteY241" fmla="*/ 807608 h 1852160"/>
                <a:gd name="connsiteX242" fmla="*/ 4004672 w 4011346"/>
                <a:gd name="connsiteY242" fmla="*/ 800933 h 1852160"/>
                <a:gd name="connsiteX243" fmla="*/ 4011346 w 4011346"/>
                <a:gd name="connsiteY243" fmla="*/ 767561 h 1852160"/>
                <a:gd name="connsiteX244" fmla="*/ 3967963 w 4011346"/>
                <a:gd name="connsiteY244" fmla="*/ 730852 h 1852160"/>
                <a:gd name="connsiteX245" fmla="*/ 3921241 w 4011346"/>
                <a:gd name="connsiteY245" fmla="*/ 714165 h 1852160"/>
                <a:gd name="connsiteX246" fmla="*/ 3907892 w 4011346"/>
                <a:gd name="connsiteY246" fmla="*/ 717503 h 1852160"/>
                <a:gd name="connsiteX247" fmla="*/ 3907892 w 4011346"/>
                <a:gd name="connsiteY247" fmla="*/ 750875 h 1852160"/>
                <a:gd name="connsiteX248" fmla="*/ 3887869 w 4011346"/>
                <a:gd name="connsiteY248" fmla="*/ 744200 h 1852160"/>
                <a:gd name="connsiteX249" fmla="*/ 3874520 w 4011346"/>
                <a:gd name="connsiteY249" fmla="*/ 690805 h 1852160"/>
                <a:gd name="connsiteX250" fmla="*/ 3817787 w 4011346"/>
                <a:gd name="connsiteY250" fmla="*/ 627398 h 1852160"/>
                <a:gd name="connsiteX251" fmla="*/ 3717671 w 4011346"/>
                <a:gd name="connsiteY251" fmla="*/ 550641 h 1852160"/>
                <a:gd name="connsiteX252" fmla="*/ 3664275 w 4011346"/>
                <a:gd name="connsiteY252" fmla="*/ 530618 h 1852160"/>
                <a:gd name="connsiteX253" fmla="*/ 3584181 w 4011346"/>
                <a:gd name="connsiteY253" fmla="*/ 523944 h 1852160"/>
                <a:gd name="connsiteX254" fmla="*/ 3520774 w 4011346"/>
                <a:gd name="connsiteY254" fmla="*/ 507257 h 1852160"/>
                <a:gd name="connsiteX255" fmla="*/ 3530786 w 4011346"/>
                <a:gd name="connsiteY255" fmla="*/ 547304 h 1852160"/>
                <a:gd name="connsiteX256" fmla="*/ 3537460 w 4011346"/>
                <a:gd name="connsiteY256" fmla="*/ 574002 h 1852160"/>
                <a:gd name="connsiteX257" fmla="*/ 3507425 w 4011346"/>
                <a:gd name="connsiteY257" fmla="*/ 597362 h 1852160"/>
                <a:gd name="connsiteX258" fmla="*/ 3477390 w 4011346"/>
                <a:gd name="connsiteY258" fmla="*/ 570665 h 1852160"/>
                <a:gd name="connsiteX259" fmla="*/ 3477390 w 4011346"/>
                <a:gd name="connsiteY259" fmla="*/ 550641 h 1852160"/>
                <a:gd name="connsiteX260" fmla="*/ 3504088 w 4011346"/>
                <a:gd name="connsiteY260" fmla="*/ 530618 h 1852160"/>
                <a:gd name="connsiteX261" fmla="*/ 3467379 w 4011346"/>
                <a:gd name="connsiteY261" fmla="*/ 517269 h 1852160"/>
                <a:gd name="connsiteX262" fmla="*/ 3450692 w 4011346"/>
                <a:gd name="connsiteY262" fmla="*/ 543967 h 1852160"/>
                <a:gd name="connsiteX263" fmla="*/ 3440681 w 4011346"/>
                <a:gd name="connsiteY263" fmla="*/ 557316 h 1852160"/>
                <a:gd name="connsiteX264" fmla="*/ 3357250 w 4011346"/>
                <a:gd name="connsiteY264" fmla="*/ 543967 h 1852160"/>
                <a:gd name="connsiteX265" fmla="*/ 3297180 w 4011346"/>
                <a:gd name="connsiteY265" fmla="*/ 550641 h 1852160"/>
                <a:gd name="connsiteX266" fmla="*/ 3267145 w 4011346"/>
                <a:gd name="connsiteY266" fmla="*/ 527281 h 1852160"/>
                <a:gd name="connsiteX267" fmla="*/ 3267145 w 4011346"/>
                <a:gd name="connsiteY267" fmla="*/ 490571 h 1852160"/>
                <a:gd name="connsiteX268" fmla="*/ 3203738 w 4011346"/>
                <a:gd name="connsiteY268" fmla="*/ 433838 h 1852160"/>
                <a:gd name="connsiteX269" fmla="*/ 3076923 w 4011346"/>
                <a:gd name="connsiteY269" fmla="*/ 440513 h 1852160"/>
                <a:gd name="connsiteX270" fmla="*/ 3043551 w 4011346"/>
                <a:gd name="connsiteY270" fmla="*/ 417152 h 1852160"/>
                <a:gd name="connsiteX271" fmla="*/ 3000167 w 4011346"/>
                <a:gd name="connsiteY271" fmla="*/ 370431 h 1852160"/>
                <a:gd name="connsiteX272" fmla="*/ 3013516 w 4011346"/>
                <a:gd name="connsiteY272" fmla="*/ 363757 h 1852160"/>
                <a:gd name="connsiteX273" fmla="*/ 3000167 w 4011346"/>
                <a:gd name="connsiteY273" fmla="*/ 343733 h 1852160"/>
                <a:gd name="connsiteX274" fmla="*/ 2970132 w 4011346"/>
                <a:gd name="connsiteY274" fmla="*/ 340396 h 1852160"/>
                <a:gd name="connsiteX275" fmla="*/ 2920073 w 4011346"/>
                <a:gd name="connsiteY275" fmla="*/ 387117 h 1852160"/>
                <a:gd name="connsiteX276" fmla="*/ 2920073 w 4011346"/>
                <a:gd name="connsiteY276" fmla="*/ 387117 h 1852160"/>
                <a:gd name="connsiteX277" fmla="*/ 2916736 w 4011346"/>
                <a:gd name="connsiteY277" fmla="*/ 337059 h 1852160"/>
                <a:gd name="connsiteX278" fmla="*/ 2936760 w 4011346"/>
                <a:gd name="connsiteY278" fmla="*/ 333722 h 1852160"/>
                <a:gd name="connsiteX279" fmla="*/ 2866678 w 4011346"/>
                <a:gd name="connsiteY279" fmla="*/ 303687 h 1852160"/>
                <a:gd name="connsiteX280" fmla="*/ 2813282 w 4011346"/>
                <a:gd name="connsiteY280" fmla="*/ 300349 h 1852160"/>
                <a:gd name="connsiteX281" fmla="*/ 2793259 w 4011346"/>
                <a:gd name="connsiteY281" fmla="*/ 323710 h 1852160"/>
                <a:gd name="connsiteX282" fmla="*/ 2743200 w 4011346"/>
                <a:gd name="connsiteY282" fmla="*/ 333722 h 1852160"/>
                <a:gd name="connsiteX283" fmla="*/ 2786584 w 4011346"/>
                <a:gd name="connsiteY283" fmla="*/ 343733 h 1852160"/>
                <a:gd name="connsiteX284" fmla="*/ 2763224 w 4011346"/>
                <a:gd name="connsiteY284" fmla="*/ 363757 h 1852160"/>
                <a:gd name="connsiteX285" fmla="*/ 2769898 w 4011346"/>
                <a:gd name="connsiteY285" fmla="*/ 413815 h 1852160"/>
                <a:gd name="connsiteX286" fmla="*/ 2749875 w 4011346"/>
                <a:gd name="connsiteY286" fmla="*/ 397129 h 1852160"/>
                <a:gd name="connsiteX287" fmla="*/ 2733189 w 4011346"/>
                <a:gd name="connsiteY287" fmla="*/ 410478 h 1852160"/>
                <a:gd name="connsiteX288" fmla="*/ 2666444 w 4011346"/>
                <a:gd name="connsiteY288" fmla="*/ 400466 h 1852160"/>
                <a:gd name="connsiteX289" fmla="*/ 2636409 w 4011346"/>
                <a:gd name="connsiteY289" fmla="*/ 410478 h 1852160"/>
                <a:gd name="connsiteX290" fmla="*/ 2603037 w 4011346"/>
                <a:gd name="connsiteY290" fmla="*/ 370431 h 1852160"/>
                <a:gd name="connsiteX291" fmla="*/ 2569665 w 4011346"/>
                <a:gd name="connsiteY291" fmla="*/ 453862 h 1852160"/>
                <a:gd name="connsiteX292" fmla="*/ 2552979 w 4011346"/>
                <a:gd name="connsiteY292" fmla="*/ 473885 h 1852160"/>
                <a:gd name="connsiteX293" fmla="*/ 2469548 w 4011346"/>
                <a:gd name="connsiteY293" fmla="*/ 337059 h 1852160"/>
                <a:gd name="connsiteX294" fmla="*/ 2446187 w 4011346"/>
                <a:gd name="connsiteY294" fmla="*/ 353745 h 1852160"/>
                <a:gd name="connsiteX295" fmla="*/ 2442850 w 4011346"/>
                <a:gd name="connsiteY295" fmla="*/ 320373 h 1852160"/>
                <a:gd name="connsiteX296" fmla="*/ 2449525 w 4011346"/>
                <a:gd name="connsiteY296" fmla="*/ 250291 h 1852160"/>
                <a:gd name="connsiteX297" fmla="*/ 2386117 w 4011346"/>
                <a:gd name="connsiteY297" fmla="*/ 223593 h 1852160"/>
                <a:gd name="connsiteX298" fmla="*/ 2369431 w 4011346"/>
                <a:gd name="connsiteY298" fmla="*/ 263640 h 1852160"/>
                <a:gd name="connsiteX299" fmla="*/ 2379443 w 4011346"/>
                <a:gd name="connsiteY299" fmla="*/ 287000 h 1852160"/>
                <a:gd name="connsiteX300" fmla="*/ 2376106 w 4011346"/>
                <a:gd name="connsiteY300" fmla="*/ 307024 h 1852160"/>
                <a:gd name="connsiteX301" fmla="*/ 2352745 w 4011346"/>
                <a:gd name="connsiteY301" fmla="*/ 283663 h 1852160"/>
                <a:gd name="connsiteX302" fmla="*/ 2316036 w 4011346"/>
                <a:gd name="connsiteY302" fmla="*/ 290338 h 1852160"/>
                <a:gd name="connsiteX303" fmla="*/ 2272652 w 4011346"/>
                <a:gd name="connsiteY303" fmla="*/ 276989 h 1852160"/>
                <a:gd name="connsiteX304" fmla="*/ 2245954 w 4011346"/>
                <a:gd name="connsiteY304" fmla="*/ 236942 h 1852160"/>
                <a:gd name="connsiteX305" fmla="*/ 2209244 w 4011346"/>
                <a:gd name="connsiteY305" fmla="*/ 233605 h 1852160"/>
                <a:gd name="connsiteX306" fmla="*/ 2159186 w 4011346"/>
                <a:gd name="connsiteY306" fmla="*/ 223593 h 1852160"/>
                <a:gd name="connsiteX307" fmla="*/ 2132488 w 4011346"/>
                <a:gd name="connsiteY307" fmla="*/ 240279 h 1852160"/>
                <a:gd name="connsiteX308" fmla="*/ 2115802 w 4011346"/>
                <a:gd name="connsiteY308" fmla="*/ 253628 h 1852160"/>
                <a:gd name="connsiteX309" fmla="*/ 2115802 w 4011346"/>
                <a:gd name="connsiteY309" fmla="*/ 223593 h 1852160"/>
                <a:gd name="connsiteX310" fmla="*/ 2082430 w 4011346"/>
                <a:gd name="connsiteY310" fmla="*/ 220256 h 1852160"/>
                <a:gd name="connsiteX311" fmla="*/ 2045720 w 4011346"/>
                <a:gd name="connsiteY311" fmla="*/ 193558 h 1852160"/>
                <a:gd name="connsiteX312" fmla="*/ 2025697 w 4011346"/>
                <a:gd name="connsiteY312" fmla="*/ 223593 h 1852160"/>
                <a:gd name="connsiteX313" fmla="*/ 2055732 w 4011346"/>
                <a:gd name="connsiteY313" fmla="*/ 220256 h 1852160"/>
                <a:gd name="connsiteX314" fmla="*/ 2045720 w 4011346"/>
                <a:gd name="connsiteY314" fmla="*/ 246954 h 1852160"/>
                <a:gd name="connsiteX315" fmla="*/ 1988987 w 4011346"/>
                <a:gd name="connsiteY315" fmla="*/ 266977 h 1852160"/>
                <a:gd name="connsiteX316" fmla="*/ 1935592 w 4011346"/>
                <a:gd name="connsiteY316" fmla="*/ 276989 h 1852160"/>
                <a:gd name="connsiteX317" fmla="*/ 1995662 w 4011346"/>
                <a:gd name="connsiteY317" fmla="*/ 220256 h 1852160"/>
                <a:gd name="connsiteX318" fmla="*/ 2055732 w 4011346"/>
                <a:gd name="connsiteY318" fmla="*/ 150174 h 1852160"/>
                <a:gd name="connsiteX319" fmla="*/ 2055732 w 4011346"/>
                <a:gd name="connsiteY319" fmla="*/ 150174 h 1852160"/>
                <a:gd name="connsiteX320" fmla="*/ 1688637 w 4011346"/>
                <a:gd name="connsiteY320" fmla="*/ 33372 h 1852160"/>
                <a:gd name="connsiteX321" fmla="*/ 1615218 w 4011346"/>
                <a:gd name="connsiteY321" fmla="*/ 0 h 1852160"/>
                <a:gd name="connsiteX322" fmla="*/ 1638579 w 4011346"/>
                <a:gd name="connsiteY322" fmla="*/ 30035 h 1852160"/>
                <a:gd name="connsiteX323" fmla="*/ 1528449 w 4011346"/>
                <a:gd name="connsiteY323" fmla="*/ 56731 h 1852160"/>
                <a:gd name="connsiteX324" fmla="*/ 1465043 w 4011346"/>
                <a:gd name="connsiteY324" fmla="*/ 140162 h 1852160"/>
                <a:gd name="connsiteX325" fmla="*/ 1448357 w 4011346"/>
                <a:gd name="connsiteY325" fmla="*/ 166860 h 1852160"/>
                <a:gd name="connsiteX326" fmla="*/ 1481729 w 4011346"/>
                <a:gd name="connsiteY326" fmla="*/ 200233 h 1852160"/>
                <a:gd name="connsiteX327" fmla="*/ 1481729 w 4011346"/>
                <a:gd name="connsiteY327" fmla="*/ 230268 h 1852160"/>
                <a:gd name="connsiteX328" fmla="*/ 1458368 w 4011346"/>
                <a:gd name="connsiteY328" fmla="*/ 233605 h 1852160"/>
                <a:gd name="connsiteX329" fmla="*/ 1458368 w 4011346"/>
                <a:gd name="connsiteY329" fmla="*/ 213581 h 1852160"/>
                <a:gd name="connsiteX330" fmla="*/ 1418322 w 4011346"/>
                <a:gd name="connsiteY330" fmla="*/ 223593 h 1852160"/>
                <a:gd name="connsiteX331" fmla="*/ 1368263 w 4011346"/>
                <a:gd name="connsiteY331" fmla="*/ 230268 h 1852160"/>
                <a:gd name="connsiteX332" fmla="*/ 1321542 w 4011346"/>
                <a:gd name="connsiteY332" fmla="*/ 236942 h 1852160"/>
                <a:gd name="connsiteX333" fmla="*/ 1318205 w 4011346"/>
                <a:gd name="connsiteY333" fmla="*/ 323710 h 1852160"/>
                <a:gd name="connsiteX334" fmla="*/ 1358252 w 4011346"/>
                <a:gd name="connsiteY334" fmla="*/ 347071 h 1852160"/>
                <a:gd name="connsiteX335" fmla="*/ 1374938 w 4011346"/>
                <a:gd name="connsiteY335" fmla="*/ 377106 h 1852160"/>
                <a:gd name="connsiteX336" fmla="*/ 1384949 w 4011346"/>
                <a:gd name="connsiteY336" fmla="*/ 400466 h 1852160"/>
                <a:gd name="connsiteX337" fmla="*/ 1394961 w 4011346"/>
                <a:gd name="connsiteY337" fmla="*/ 450525 h 1852160"/>
                <a:gd name="connsiteX338" fmla="*/ 1384949 w 4011346"/>
                <a:gd name="connsiteY338" fmla="*/ 480560 h 1852160"/>
                <a:gd name="connsiteX339" fmla="*/ 1358252 w 4011346"/>
                <a:gd name="connsiteY339" fmla="*/ 447187 h 1852160"/>
                <a:gd name="connsiteX340" fmla="*/ 1361589 w 4011346"/>
                <a:gd name="connsiteY340" fmla="*/ 417152 h 1852160"/>
                <a:gd name="connsiteX341" fmla="*/ 1351577 w 4011346"/>
                <a:gd name="connsiteY341" fmla="*/ 377106 h 1852160"/>
                <a:gd name="connsiteX342" fmla="*/ 1328217 w 4011346"/>
                <a:gd name="connsiteY342" fmla="*/ 383780 h 1852160"/>
                <a:gd name="connsiteX343" fmla="*/ 1281495 w 4011346"/>
                <a:gd name="connsiteY343" fmla="*/ 347071 h 1852160"/>
                <a:gd name="connsiteX344" fmla="*/ 1241449 w 4011346"/>
                <a:gd name="connsiteY344" fmla="*/ 343733 h 1852160"/>
                <a:gd name="connsiteX345" fmla="*/ 1241449 w 4011346"/>
                <a:gd name="connsiteY345" fmla="*/ 390454 h 1852160"/>
                <a:gd name="connsiteX346" fmla="*/ 1201402 w 4011346"/>
                <a:gd name="connsiteY346" fmla="*/ 370431 h 1852160"/>
                <a:gd name="connsiteX347" fmla="*/ 1228100 w 4011346"/>
                <a:gd name="connsiteY347" fmla="*/ 420489 h 1852160"/>
                <a:gd name="connsiteX348" fmla="*/ 1258135 w 4011346"/>
                <a:gd name="connsiteY348" fmla="*/ 430501 h 1852160"/>
                <a:gd name="connsiteX349" fmla="*/ 1258135 w 4011346"/>
                <a:gd name="connsiteY349" fmla="*/ 450525 h 1852160"/>
                <a:gd name="connsiteX350" fmla="*/ 1198065 w 4011346"/>
                <a:gd name="connsiteY350" fmla="*/ 427164 h 1852160"/>
                <a:gd name="connsiteX351" fmla="*/ 1181379 w 4011346"/>
                <a:gd name="connsiteY351" fmla="*/ 427164 h 1852160"/>
                <a:gd name="connsiteX352" fmla="*/ 1178041 w 4011346"/>
                <a:gd name="connsiteY352" fmla="*/ 383780 h 1852160"/>
                <a:gd name="connsiteX353" fmla="*/ 1171367 w 4011346"/>
                <a:gd name="connsiteY353" fmla="*/ 297012 h 1852160"/>
                <a:gd name="connsiteX354" fmla="*/ 1161355 w 4011346"/>
                <a:gd name="connsiteY354" fmla="*/ 367094 h 1852160"/>
                <a:gd name="connsiteX355" fmla="*/ 1137995 w 4011346"/>
                <a:gd name="connsiteY355" fmla="*/ 397129 h 1852160"/>
                <a:gd name="connsiteX356" fmla="*/ 1158018 w 4011346"/>
                <a:gd name="connsiteY356" fmla="*/ 443850 h 1852160"/>
                <a:gd name="connsiteX357" fmla="*/ 1158018 w 4011346"/>
                <a:gd name="connsiteY357" fmla="*/ 477222 h 1852160"/>
                <a:gd name="connsiteX358" fmla="*/ 1141332 w 4011346"/>
                <a:gd name="connsiteY358" fmla="*/ 527281 h 1852160"/>
                <a:gd name="connsiteX359" fmla="*/ 1154681 w 4011346"/>
                <a:gd name="connsiteY359" fmla="*/ 560653 h 1852160"/>
                <a:gd name="connsiteX360" fmla="*/ 1184716 w 4011346"/>
                <a:gd name="connsiteY360" fmla="*/ 567327 h 1852160"/>
                <a:gd name="connsiteX361" fmla="*/ 1221425 w 4011346"/>
                <a:gd name="connsiteY361" fmla="*/ 574002 h 1852160"/>
                <a:gd name="connsiteX362" fmla="*/ 1241449 w 4011346"/>
                <a:gd name="connsiteY362" fmla="*/ 597362 h 1852160"/>
                <a:gd name="connsiteX363" fmla="*/ 1258135 w 4011346"/>
                <a:gd name="connsiteY363" fmla="*/ 640746 h 1852160"/>
                <a:gd name="connsiteX364" fmla="*/ 1258135 w 4011346"/>
                <a:gd name="connsiteY364" fmla="*/ 640746 h 1852160"/>
                <a:gd name="connsiteX365" fmla="*/ 1254798 w 4011346"/>
                <a:gd name="connsiteY365" fmla="*/ 674119 h 1852160"/>
                <a:gd name="connsiteX366" fmla="*/ 1274821 w 4011346"/>
                <a:gd name="connsiteY366" fmla="*/ 694142 h 1852160"/>
                <a:gd name="connsiteX367" fmla="*/ 1244786 w 4011346"/>
                <a:gd name="connsiteY367" fmla="*/ 700817 h 1852160"/>
                <a:gd name="connsiteX368" fmla="*/ 1224763 w 4011346"/>
                <a:gd name="connsiteY368" fmla="*/ 660770 h 1852160"/>
                <a:gd name="connsiteX369" fmla="*/ 1224763 w 4011346"/>
                <a:gd name="connsiteY369" fmla="*/ 620723 h 1852160"/>
                <a:gd name="connsiteX370" fmla="*/ 1194727 w 4011346"/>
                <a:gd name="connsiteY370" fmla="*/ 584014 h 1852160"/>
                <a:gd name="connsiteX371" fmla="*/ 1164692 w 4011346"/>
                <a:gd name="connsiteY371" fmla="*/ 627398 h 1852160"/>
                <a:gd name="connsiteX372" fmla="*/ 1178041 w 4011346"/>
                <a:gd name="connsiteY372" fmla="*/ 670781 h 1852160"/>
                <a:gd name="connsiteX373" fmla="*/ 1137995 w 4011346"/>
                <a:gd name="connsiteY373" fmla="*/ 727514 h 1852160"/>
                <a:gd name="connsiteX374" fmla="*/ 1097948 w 4011346"/>
                <a:gd name="connsiteY374" fmla="*/ 784247 h 1852160"/>
                <a:gd name="connsiteX375" fmla="*/ 1007843 w 4011346"/>
                <a:gd name="connsiteY375" fmla="*/ 747538 h 1852160"/>
                <a:gd name="connsiteX376" fmla="*/ 1074587 w 4011346"/>
                <a:gd name="connsiteY376" fmla="*/ 744200 h 1852160"/>
                <a:gd name="connsiteX377" fmla="*/ 1107960 w 4011346"/>
                <a:gd name="connsiteY377" fmla="*/ 680793 h 1852160"/>
                <a:gd name="connsiteX378" fmla="*/ 1121309 w 4011346"/>
                <a:gd name="connsiteY378" fmla="*/ 637409 h 1852160"/>
                <a:gd name="connsiteX379" fmla="*/ 1127983 w 4011346"/>
                <a:gd name="connsiteY379" fmla="*/ 604037 h 1852160"/>
                <a:gd name="connsiteX380" fmla="*/ 1117971 w 4011346"/>
                <a:gd name="connsiteY380" fmla="*/ 587351 h 1852160"/>
                <a:gd name="connsiteX381" fmla="*/ 1114634 w 4011346"/>
                <a:gd name="connsiteY381" fmla="*/ 537292 h 1852160"/>
                <a:gd name="connsiteX382" fmla="*/ 1104622 w 4011346"/>
                <a:gd name="connsiteY382" fmla="*/ 457199 h 1852160"/>
                <a:gd name="connsiteX383" fmla="*/ 1101285 w 4011346"/>
                <a:gd name="connsiteY383" fmla="*/ 397129 h 1852160"/>
                <a:gd name="connsiteX384" fmla="*/ 1124646 w 4011346"/>
                <a:gd name="connsiteY384" fmla="*/ 303687 h 1852160"/>
                <a:gd name="connsiteX385" fmla="*/ 1031203 w 4011346"/>
                <a:gd name="connsiteY385" fmla="*/ 293675 h 1852160"/>
                <a:gd name="connsiteX386" fmla="*/ 1014517 w 4011346"/>
                <a:gd name="connsiteY386" fmla="*/ 350408 h 1852160"/>
                <a:gd name="connsiteX387" fmla="*/ 1024529 w 4011346"/>
                <a:gd name="connsiteY387" fmla="*/ 397129 h 1852160"/>
                <a:gd name="connsiteX388" fmla="*/ 981145 w 4011346"/>
                <a:gd name="connsiteY388" fmla="*/ 450525 h 1852160"/>
                <a:gd name="connsiteX389" fmla="*/ 991157 w 4011346"/>
                <a:gd name="connsiteY389" fmla="*/ 487234 h 1852160"/>
                <a:gd name="connsiteX390" fmla="*/ 981145 w 4011346"/>
                <a:gd name="connsiteY390" fmla="*/ 533955 h 1852160"/>
                <a:gd name="connsiteX391" fmla="*/ 1001168 w 4011346"/>
                <a:gd name="connsiteY391" fmla="*/ 557316 h 1852160"/>
                <a:gd name="connsiteX392" fmla="*/ 1017854 w 4011346"/>
                <a:gd name="connsiteY392" fmla="*/ 604037 h 1852160"/>
                <a:gd name="connsiteX393" fmla="*/ 1047890 w 4011346"/>
                <a:gd name="connsiteY393" fmla="*/ 590688 h 1852160"/>
                <a:gd name="connsiteX394" fmla="*/ 1014517 w 4011346"/>
                <a:gd name="connsiteY394" fmla="*/ 644084 h 1852160"/>
                <a:gd name="connsiteX395" fmla="*/ 957784 w 4011346"/>
                <a:gd name="connsiteY395" fmla="*/ 590688 h 1852160"/>
                <a:gd name="connsiteX396" fmla="*/ 884365 w 4011346"/>
                <a:gd name="connsiteY396" fmla="*/ 553979 h 1852160"/>
                <a:gd name="connsiteX397" fmla="*/ 824295 w 4011346"/>
                <a:gd name="connsiteY397" fmla="*/ 530618 h 1852160"/>
                <a:gd name="connsiteX398" fmla="*/ 810946 w 4011346"/>
                <a:gd name="connsiteY398" fmla="*/ 567327 h 1852160"/>
                <a:gd name="connsiteX399" fmla="*/ 827633 w 4011346"/>
                <a:gd name="connsiteY399" fmla="*/ 604037 h 1852160"/>
                <a:gd name="connsiteX400" fmla="*/ 814284 w 4011346"/>
                <a:gd name="connsiteY400" fmla="*/ 627398 h 1852160"/>
                <a:gd name="connsiteX401" fmla="*/ 800935 w 4011346"/>
                <a:gd name="connsiteY401" fmla="*/ 644084 h 1852160"/>
                <a:gd name="connsiteX402" fmla="*/ 770900 w 4011346"/>
                <a:gd name="connsiteY402" fmla="*/ 587351 h 1852160"/>
                <a:gd name="connsiteX403" fmla="*/ 744202 w 4011346"/>
                <a:gd name="connsiteY403" fmla="*/ 624060 h 1852160"/>
                <a:gd name="connsiteX404" fmla="*/ 707492 w 4011346"/>
                <a:gd name="connsiteY404" fmla="*/ 617386 h 1852160"/>
                <a:gd name="connsiteX405" fmla="*/ 654097 w 4011346"/>
                <a:gd name="connsiteY405" fmla="*/ 654095 h 1852160"/>
                <a:gd name="connsiteX406" fmla="*/ 644085 w 4011346"/>
                <a:gd name="connsiteY406" fmla="*/ 630735 h 1852160"/>
                <a:gd name="connsiteX407" fmla="*/ 654097 w 4011346"/>
                <a:gd name="connsiteY407" fmla="*/ 594025 h 1852160"/>
                <a:gd name="connsiteX408" fmla="*/ 614050 w 4011346"/>
                <a:gd name="connsiteY408" fmla="*/ 630735 h 1852160"/>
                <a:gd name="connsiteX409" fmla="*/ 594027 w 4011346"/>
                <a:gd name="connsiteY409" fmla="*/ 630735 h 1852160"/>
                <a:gd name="connsiteX410" fmla="*/ 533957 w 4011346"/>
                <a:gd name="connsiteY410" fmla="*/ 664107 h 1852160"/>
                <a:gd name="connsiteX411" fmla="*/ 510596 w 4011346"/>
                <a:gd name="connsiteY411" fmla="*/ 687468 h 1852160"/>
                <a:gd name="connsiteX412" fmla="*/ 500584 w 4011346"/>
                <a:gd name="connsiteY412" fmla="*/ 734189 h 1852160"/>
                <a:gd name="connsiteX413" fmla="*/ 450526 w 4011346"/>
                <a:gd name="connsiteY413" fmla="*/ 720840 h 1852160"/>
                <a:gd name="connsiteX414" fmla="*/ 433840 w 4011346"/>
                <a:gd name="connsiteY414" fmla="*/ 684130 h 1852160"/>
                <a:gd name="connsiteX415" fmla="*/ 467212 w 4011346"/>
                <a:gd name="connsiteY415" fmla="*/ 654095 h 1852160"/>
                <a:gd name="connsiteX416" fmla="*/ 453863 w 4011346"/>
                <a:gd name="connsiteY416" fmla="*/ 630735 h 1852160"/>
                <a:gd name="connsiteX417" fmla="*/ 390456 w 4011346"/>
                <a:gd name="connsiteY417" fmla="*/ 600700 h 1852160"/>
                <a:gd name="connsiteX418" fmla="*/ 417154 w 4011346"/>
                <a:gd name="connsiteY418" fmla="*/ 650758 h 1852160"/>
                <a:gd name="connsiteX419" fmla="*/ 407142 w 4011346"/>
                <a:gd name="connsiteY419" fmla="*/ 694142 h 1852160"/>
                <a:gd name="connsiteX420" fmla="*/ 413817 w 4011346"/>
                <a:gd name="connsiteY420" fmla="*/ 730852 h 1852160"/>
                <a:gd name="connsiteX421" fmla="*/ 427165 w 4011346"/>
                <a:gd name="connsiteY421" fmla="*/ 754212 h 1852160"/>
                <a:gd name="connsiteX422" fmla="*/ 413817 w 4011346"/>
                <a:gd name="connsiteY422" fmla="*/ 784247 h 1852160"/>
                <a:gd name="connsiteX423" fmla="*/ 390456 w 4011346"/>
                <a:gd name="connsiteY423" fmla="*/ 760887 h 1852160"/>
                <a:gd name="connsiteX424" fmla="*/ 360421 w 4011346"/>
                <a:gd name="connsiteY424" fmla="*/ 757549 h 1852160"/>
                <a:gd name="connsiteX425" fmla="*/ 333723 w 4011346"/>
                <a:gd name="connsiteY425" fmla="*/ 797596 h 1852160"/>
                <a:gd name="connsiteX426" fmla="*/ 307025 w 4011346"/>
                <a:gd name="connsiteY426" fmla="*/ 817619 h 1852160"/>
                <a:gd name="connsiteX427" fmla="*/ 320374 w 4011346"/>
                <a:gd name="connsiteY427" fmla="*/ 844317 h 1852160"/>
                <a:gd name="connsiteX428" fmla="*/ 303688 w 4011346"/>
                <a:gd name="connsiteY428" fmla="*/ 867678 h 1852160"/>
                <a:gd name="connsiteX429" fmla="*/ 233606 w 4011346"/>
                <a:gd name="connsiteY429" fmla="*/ 830968 h 1852160"/>
                <a:gd name="connsiteX430" fmla="*/ 243618 w 4011346"/>
                <a:gd name="connsiteY430" fmla="*/ 881027 h 1852160"/>
                <a:gd name="connsiteX431" fmla="*/ 263641 w 4011346"/>
                <a:gd name="connsiteY431" fmla="*/ 901050 h 1852160"/>
                <a:gd name="connsiteX432" fmla="*/ 250292 w 4011346"/>
                <a:gd name="connsiteY432" fmla="*/ 914399 h 1852160"/>
                <a:gd name="connsiteX433" fmla="*/ 193560 w 4011346"/>
                <a:gd name="connsiteY433" fmla="*/ 877689 h 1852160"/>
                <a:gd name="connsiteX434" fmla="*/ 170199 w 4011346"/>
                <a:gd name="connsiteY434" fmla="*/ 837643 h 1852160"/>
                <a:gd name="connsiteX435" fmla="*/ 170199 w 4011346"/>
                <a:gd name="connsiteY435" fmla="*/ 790922 h 1852160"/>
                <a:gd name="connsiteX436" fmla="*/ 133490 w 4011346"/>
                <a:gd name="connsiteY436" fmla="*/ 714165 h 1852160"/>
                <a:gd name="connsiteX437" fmla="*/ 196897 w 4011346"/>
                <a:gd name="connsiteY437" fmla="*/ 744200 h 1852160"/>
                <a:gd name="connsiteX438" fmla="*/ 256967 w 4011346"/>
                <a:gd name="connsiteY438" fmla="*/ 774235 h 1852160"/>
                <a:gd name="connsiteX439" fmla="*/ 293676 w 4011346"/>
                <a:gd name="connsiteY439" fmla="*/ 777573 h 1852160"/>
                <a:gd name="connsiteX440" fmla="*/ 327049 w 4011346"/>
                <a:gd name="connsiteY440" fmla="*/ 747538 h 1852160"/>
                <a:gd name="connsiteX441" fmla="*/ 343735 w 4011346"/>
                <a:gd name="connsiteY441" fmla="*/ 710828 h 1852160"/>
                <a:gd name="connsiteX442" fmla="*/ 333723 w 4011346"/>
                <a:gd name="connsiteY442" fmla="*/ 660770 h 1852160"/>
                <a:gd name="connsiteX443" fmla="*/ 290339 w 4011346"/>
                <a:gd name="connsiteY443" fmla="*/ 640746 h 1852160"/>
                <a:gd name="connsiteX444" fmla="*/ 236944 w 4011346"/>
                <a:gd name="connsiteY444" fmla="*/ 594025 h 1852160"/>
                <a:gd name="connsiteX445" fmla="*/ 133490 w 4011346"/>
                <a:gd name="connsiteY445" fmla="*/ 537292 h 1852160"/>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685300 w 4011346"/>
                <a:gd name="connsiteY320" fmla="*/ 0 h 1855498"/>
                <a:gd name="connsiteX321" fmla="*/ 1615218 w 4011346"/>
                <a:gd name="connsiteY321" fmla="*/ 3338 h 1855498"/>
                <a:gd name="connsiteX322" fmla="*/ 1638579 w 4011346"/>
                <a:gd name="connsiteY322" fmla="*/ 33373 h 1855498"/>
                <a:gd name="connsiteX323" fmla="*/ 1528449 w 4011346"/>
                <a:gd name="connsiteY323" fmla="*/ 60069 h 1855498"/>
                <a:gd name="connsiteX324" fmla="*/ 1465043 w 4011346"/>
                <a:gd name="connsiteY324" fmla="*/ 143500 h 1855498"/>
                <a:gd name="connsiteX325" fmla="*/ 1448357 w 4011346"/>
                <a:gd name="connsiteY325" fmla="*/ 170198 h 1855498"/>
                <a:gd name="connsiteX326" fmla="*/ 1481729 w 4011346"/>
                <a:gd name="connsiteY326" fmla="*/ 203571 h 1855498"/>
                <a:gd name="connsiteX327" fmla="*/ 1481729 w 4011346"/>
                <a:gd name="connsiteY327" fmla="*/ 233606 h 1855498"/>
                <a:gd name="connsiteX328" fmla="*/ 1458368 w 4011346"/>
                <a:gd name="connsiteY328" fmla="*/ 236943 h 1855498"/>
                <a:gd name="connsiteX329" fmla="*/ 1458368 w 4011346"/>
                <a:gd name="connsiteY329" fmla="*/ 216919 h 1855498"/>
                <a:gd name="connsiteX330" fmla="*/ 1418322 w 4011346"/>
                <a:gd name="connsiteY330" fmla="*/ 226931 h 1855498"/>
                <a:gd name="connsiteX331" fmla="*/ 1368263 w 4011346"/>
                <a:gd name="connsiteY331" fmla="*/ 233606 h 1855498"/>
                <a:gd name="connsiteX332" fmla="*/ 1321542 w 4011346"/>
                <a:gd name="connsiteY332" fmla="*/ 240280 h 1855498"/>
                <a:gd name="connsiteX333" fmla="*/ 1318205 w 4011346"/>
                <a:gd name="connsiteY333" fmla="*/ 327048 h 1855498"/>
                <a:gd name="connsiteX334" fmla="*/ 1358252 w 4011346"/>
                <a:gd name="connsiteY334" fmla="*/ 350409 h 1855498"/>
                <a:gd name="connsiteX335" fmla="*/ 1374938 w 4011346"/>
                <a:gd name="connsiteY335" fmla="*/ 380444 h 1855498"/>
                <a:gd name="connsiteX336" fmla="*/ 1384949 w 4011346"/>
                <a:gd name="connsiteY336" fmla="*/ 403804 h 1855498"/>
                <a:gd name="connsiteX337" fmla="*/ 1394961 w 4011346"/>
                <a:gd name="connsiteY337" fmla="*/ 453863 h 1855498"/>
                <a:gd name="connsiteX338" fmla="*/ 1384949 w 4011346"/>
                <a:gd name="connsiteY338" fmla="*/ 483898 h 1855498"/>
                <a:gd name="connsiteX339" fmla="*/ 1358252 w 4011346"/>
                <a:gd name="connsiteY339" fmla="*/ 450525 h 1855498"/>
                <a:gd name="connsiteX340" fmla="*/ 1361589 w 4011346"/>
                <a:gd name="connsiteY340" fmla="*/ 420490 h 1855498"/>
                <a:gd name="connsiteX341" fmla="*/ 1351577 w 4011346"/>
                <a:gd name="connsiteY341" fmla="*/ 380444 h 1855498"/>
                <a:gd name="connsiteX342" fmla="*/ 1328217 w 4011346"/>
                <a:gd name="connsiteY342" fmla="*/ 387118 h 1855498"/>
                <a:gd name="connsiteX343" fmla="*/ 1281495 w 4011346"/>
                <a:gd name="connsiteY343" fmla="*/ 350409 h 1855498"/>
                <a:gd name="connsiteX344" fmla="*/ 1241449 w 4011346"/>
                <a:gd name="connsiteY344" fmla="*/ 347071 h 1855498"/>
                <a:gd name="connsiteX345" fmla="*/ 1241449 w 4011346"/>
                <a:gd name="connsiteY345" fmla="*/ 393792 h 1855498"/>
                <a:gd name="connsiteX346" fmla="*/ 1201402 w 4011346"/>
                <a:gd name="connsiteY346" fmla="*/ 373769 h 1855498"/>
                <a:gd name="connsiteX347" fmla="*/ 1228100 w 4011346"/>
                <a:gd name="connsiteY347" fmla="*/ 423827 h 1855498"/>
                <a:gd name="connsiteX348" fmla="*/ 1258135 w 4011346"/>
                <a:gd name="connsiteY348" fmla="*/ 433839 h 1855498"/>
                <a:gd name="connsiteX349" fmla="*/ 1258135 w 4011346"/>
                <a:gd name="connsiteY349" fmla="*/ 453863 h 1855498"/>
                <a:gd name="connsiteX350" fmla="*/ 1198065 w 4011346"/>
                <a:gd name="connsiteY350" fmla="*/ 430502 h 1855498"/>
                <a:gd name="connsiteX351" fmla="*/ 1181379 w 4011346"/>
                <a:gd name="connsiteY351" fmla="*/ 430502 h 1855498"/>
                <a:gd name="connsiteX352" fmla="*/ 1178041 w 4011346"/>
                <a:gd name="connsiteY352" fmla="*/ 387118 h 1855498"/>
                <a:gd name="connsiteX353" fmla="*/ 1171367 w 4011346"/>
                <a:gd name="connsiteY353" fmla="*/ 300350 h 1855498"/>
                <a:gd name="connsiteX354" fmla="*/ 1161355 w 4011346"/>
                <a:gd name="connsiteY354" fmla="*/ 370432 h 1855498"/>
                <a:gd name="connsiteX355" fmla="*/ 1137995 w 4011346"/>
                <a:gd name="connsiteY355" fmla="*/ 400467 h 1855498"/>
                <a:gd name="connsiteX356" fmla="*/ 1158018 w 4011346"/>
                <a:gd name="connsiteY356" fmla="*/ 447188 h 1855498"/>
                <a:gd name="connsiteX357" fmla="*/ 1158018 w 4011346"/>
                <a:gd name="connsiteY357" fmla="*/ 480560 h 1855498"/>
                <a:gd name="connsiteX358" fmla="*/ 1141332 w 4011346"/>
                <a:gd name="connsiteY358" fmla="*/ 530619 h 1855498"/>
                <a:gd name="connsiteX359" fmla="*/ 1154681 w 4011346"/>
                <a:gd name="connsiteY359" fmla="*/ 563991 h 1855498"/>
                <a:gd name="connsiteX360" fmla="*/ 1184716 w 4011346"/>
                <a:gd name="connsiteY360" fmla="*/ 570665 h 1855498"/>
                <a:gd name="connsiteX361" fmla="*/ 1221425 w 4011346"/>
                <a:gd name="connsiteY361" fmla="*/ 577340 h 1855498"/>
                <a:gd name="connsiteX362" fmla="*/ 1241449 w 4011346"/>
                <a:gd name="connsiteY362" fmla="*/ 600700 h 1855498"/>
                <a:gd name="connsiteX363" fmla="*/ 1258135 w 4011346"/>
                <a:gd name="connsiteY363" fmla="*/ 644084 h 1855498"/>
                <a:gd name="connsiteX364" fmla="*/ 1258135 w 4011346"/>
                <a:gd name="connsiteY364" fmla="*/ 644084 h 1855498"/>
                <a:gd name="connsiteX365" fmla="*/ 1254798 w 4011346"/>
                <a:gd name="connsiteY365" fmla="*/ 677457 h 1855498"/>
                <a:gd name="connsiteX366" fmla="*/ 1274821 w 4011346"/>
                <a:gd name="connsiteY366" fmla="*/ 697480 h 1855498"/>
                <a:gd name="connsiteX367" fmla="*/ 1244786 w 4011346"/>
                <a:gd name="connsiteY367" fmla="*/ 704155 h 1855498"/>
                <a:gd name="connsiteX368" fmla="*/ 1224763 w 4011346"/>
                <a:gd name="connsiteY368" fmla="*/ 664108 h 1855498"/>
                <a:gd name="connsiteX369" fmla="*/ 1224763 w 4011346"/>
                <a:gd name="connsiteY369" fmla="*/ 624061 h 1855498"/>
                <a:gd name="connsiteX370" fmla="*/ 1194727 w 4011346"/>
                <a:gd name="connsiteY370" fmla="*/ 587352 h 1855498"/>
                <a:gd name="connsiteX371" fmla="*/ 1164692 w 4011346"/>
                <a:gd name="connsiteY371" fmla="*/ 630736 h 1855498"/>
                <a:gd name="connsiteX372" fmla="*/ 1178041 w 4011346"/>
                <a:gd name="connsiteY372" fmla="*/ 674119 h 1855498"/>
                <a:gd name="connsiteX373" fmla="*/ 1137995 w 4011346"/>
                <a:gd name="connsiteY373" fmla="*/ 730852 h 1855498"/>
                <a:gd name="connsiteX374" fmla="*/ 1097948 w 4011346"/>
                <a:gd name="connsiteY374" fmla="*/ 787585 h 1855498"/>
                <a:gd name="connsiteX375" fmla="*/ 1007843 w 4011346"/>
                <a:gd name="connsiteY375" fmla="*/ 750876 h 1855498"/>
                <a:gd name="connsiteX376" fmla="*/ 1074587 w 4011346"/>
                <a:gd name="connsiteY376" fmla="*/ 747538 h 1855498"/>
                <a:gd name="connsiteX377" fmla="*/ 1107960 w 4011346"/>
                <a:gd name="connsiteY377" fmla="*/ 684131 h 1855498"/>
                <a:gd name="connsiteX378" fmla="*/ 1121309 w 4011346"/>
                <a:gd name="connsiteY378" fmla="*/ 640747 h 1855498"/>
                <a:gd name="connsiteX379" fmla="*/ 1127983 w 4011346"/>
                <a:gd name="connsiteY379" fmla="*/ 607375 h 1855498"/>
                <a:gd name="connsiteX380" fmla="*/ 1117971 w 4011346"/>
                <a:gd name="connsiteY380" fmla="*/ 590689 h 1855498"/>
                <a:gd name="connsiteX381" fmla="*/ 1114634 w 4011346"/>
                <a:gd name="connsiteY381" fmla="*/ 540630 h 1855498"/>
                <a:gd name="connsiteX382" fmla="*/ 1104622 w 4011346"/>
                <a:gd name="connsiteY382" fmla="*/ 460537 h 1855498"/>
                <a:gd name="connsiteX383" fmla="*/ 1101285 w 4011346"/>
                <a:gd name="connsiteY383" fmla="*/ 400467 h 1855498"/>
                <a:gd name="connsiteX384" fmla="*/ 1124646 w 4011346"/>
                <a:gd name="connsiteY384" fmla="*/ 307025 h 1855498"/>
                <a:gd name="connsiteX385" fmla="*/ 1031203 w 4011346"/>
                <a:gd name="connsiteY385" fmla="*/ 297013 h 1855498"/>
                <a:gd name="connsiteX386" fmla="*/ 1014517 w 4011346"/>
                <a:gd name="connsiteY386" fmla="*/ 353746 h 1855498"/>
                <a:gd name="connsiteX387" fmla="*/ 1024529 w 4011346"/>
                <a:gd name="connsiteY387" fmla="*/ 400467 h 1855498"/>
                <a:gd name="connsiteX388" fmla="*/ 981145 w 4011346"/>
                <a:gd name="connsiteY388" fmla="*/ 453863 h 1855498"/>
                <a:gd name="connsiteX389" fmla="*/ 991157 w 4011346"/>
                <a:gd name="connsiteY389" fmla="*/ 490572 h 1855498"/>
                <a:gd name="connsiteX390" fmla="*/ 981145 w 4011346"/>
                <a:gd name="connsiteY390" fmla="*/ 537293 h 1855498"/>
                <a:gd name="connsiteX391" fmla="*/ 1001168 w 4011346"/>
                <a:gd name="connsiteY391" fmla="*/ 560654 h 1855498"/>
                <a:gd name="connsiteX392" fmla="*/ 1017854 w 4011346"/>
                <a:gd name="connsiteY392" fmla="*/ 607375 h 1855498"/>
                <a:gd name="connsiteX393" fmla="*/ 1047890 w 4011346"/>
                <a:gd name="connsiteY393" fmla="*/ 594026 h 1855498"/>
                <a:gd name="connsiteX394" fmla="*/ 1014517 w 4011346"/>
                <a:gd name="connsiteY394" fmla="*/ 647422 h 1855498"/>
                <a:gd name="connsiteX395" fmla="*/ 957784 w 4011346"/>
                <a:gd name="connsiteY395" fmla="*/ 594026 h 1855498"/>
                <a:gd name="connsiteX396" fmla="*/ 884365 w 4011346"/>
                <a:gd name="connsiteY396" fmla="*/ 557317 h 1855498"/>
                <a:gd name="connsiteX397" fmla="*/ 824295 w 4011346"/>
                <a:gd name="connsiteY397" fmla="*/ 533956 h 1855498"/>
                <a:gd name="connsiteX398" fmla="*/ 810946 w 4011346"/>
                <a:gd name="connsiteY398" fmla="*/ 570665 h 1855498"/>
                <a:gd name="connsiteX399" fmla="*/ 827633 w 4011346"/>
                <a:gd name="connsiteY399" fmla="*/ 607375 h 1855498"/>
                <a:gd name="connsiteX400" fmla="*/ 814284 w 4011346"/>
                <a:gd name="connsiteY400" fmla="*/ 630736 h 1855498"/>
                <a:gd name="connsiteX401" fmla="*/ 800935 w 4011346"/>
                <a:gd name="connsiteY401" fmla="*/ 647422 h 1855498"/>
                <a:gd name="connsiteX402" fmla="*/ 770900 w 4011346"/>
                <a:gd name="connsiteY402" fmla="*/ 590689 h 1855498"/>
                <a:gd name="connsiteX403" fmla="*/ 744202 w 4011346"/>
                <a:gd name="connsiteY403" fmla="*/ 627398 h 1855498"/>
                <a:gd name="connsiteX404" fmla="*/ 707492 w 4011346"/>
                <a:gd name="connsiteY404" fmla="*/ 620724 h 1855498"/>
                <a:gd name="connsiteX405" fmla="*/ 654097 w 4011346"/>
                <a:gd name="connsiteY405" fmla="*/ 657433 h 1855498"/>
                <a:gd name="connsiteX406" fmla="*/ 644085 w 4011346"/>
                <a:gd name="connsiteY406" fmla="*/ 634073 h 1855498"/>
                <a:gd name="connsiteX407" fmla="*/ 654097 w 4011346"/>
                <a:gd name="connsiteY407" fmla="*/ 597363 h 1855498"/>
                <a:gd name="connsiteX408" fmla="*/ 614050 w 4011346"/>
                <a:gd name="connsiteY408" fmla="*/ 634073 h 1855498"/>
                <a:gd name="connsiteX409" fmla="*/ 594027 w 4011346"/>
                <a:gd name="connsiteY409" fmla="*/ 634073 h 1855498"/>
                <a:gd name="connsiteX410" fmla="*/ 533957 w 4011346"/>
                <a:gd name="connsiteY410" fmla="*/ 667445 h 1855498"/>
                <a:gd name="connsiteX411" fmla="*/ 510596 w 4011346"/>
                <a:gd name="connsiteY411" fmla="*/ 690806 h 1855498"/>
                <a:gd name="connsiteX412" fmla="*/ 500584 w 4011346"/>
                <a:gd name="connsiteY412" fmla="*/ 737527 h 1855498"/>
                <a:gd name="connsiteX413" fmla="*/ 450526 w 4011346"/>
                <a:gd name="connsiteY413" fmla="*/ 724178 h 1855498"/>
                <a:gd name="connsiteX414" fmla="*/ 433840 w 4011346"/>
                <a:gd name="connsiteY414" fmla="*/ 687468 h 1855498"/>
                <a:gd name="connsiteX415" fmla="*/ 467212 w 4011346"/>
                <a:gd name="connsiteY415" fmla="*/ 657433 h 1855498"/>
                <a:gd name="connsiteX416" fmla="*/ 453863 w 4011346"/>
                <a:gd name="connsiteY416" fmla="*/ 634073 h 1855498"/>
                <a:gd name="connsiteX417" fmla="*/ 390456 w 4011346"/>
                <a:gd name="connsiteY417" fmla="*/ 604038 h 1855498"/>
                <a:gd name="connsiteX418" fmla="*/ 417154 w 4011346"/>
                <a:gd name="connsiteY418" fmla="*/ 654096 h 1855498"/>
                <a:gd name="connsiteX419" fmla="*/ 407142 w 4011346"/>
                <a:gd name="connsiteY419" fmla="*/ 697480 h 1855498"/>
                <a:gd name="connsiteX420" fmla="*/ 413817 w 4011346"/>
                <a:gd name="connsiteY420" fmla="*/ 734190 h 1855498"/>
                <a:gd name="connsiteX421" fmla="*/ 427165 w 4011346"/>
                <a:gd name="connsiteY421" fmla="*/ 757550 h 1855498"/>
                <a:gd name="connsiteX422" fmla="*/ 413817 w 4011346"/>
                <a:gd name="connsiteY422" fmla="*/ 787585 h 1855498"/>
                <a:gd name="connsiteX423" fmla="*/ 390456 w 4011346"/>
                <a:gd name="connsiteY423" fmla="*/ 764225 h 1855498"/>
                <a:gd name="connsiteX424" fmla="*/ 360421 w 4011346"/>
                <a:gd name="connsiteY424" fmla="*/ 760887 h 1855498"/>
                <a:gd name="connsiteX425" fmla="*/ 333723 w 4011346"/>
                <a:gd name="connsiteY425" fmla="*/ 800934 h 1855498"/>
                <a:gd name="connsiteX426" fmla="*/ 307025 w 4011346"/>
                <a:gd name="connsiteY426" fmla="*/ 820957 h 1855498"/>
                <a:gd name="connsiteX427" fmla="*/ 320374 w 4011346"/>
                <a:gd name="connsiteY427" fmla="*/ 847655 h 1855498"/>
                <a:gd name="connsiteX428" fmla="*/ 303688 w 4011346"/>
                <a:gd name="connsiteY428" fmla="*/ 871016 h 1855498"/>
                <a:gd name="connsiteX429" fmla="*/ 233606 w 4011346"/>
                <a:gd name="connsiteY429" fmla="*/ 834306 h 1855498"/>
                <a:gd name="connsiteX430" fmla="*/ 243618 w 4011346"/>
                <a:gd name="connsiteY430" fmla="*/ 884365 h 1855498"/>
                <a:gd name="connsiteX431" fmla="*/ 263641 w 4011346"/>
                <a:gd name="connsiteY431" fmla="*/ 904388 h 1855498"/>
                <a:gd name="connsiteX432" fmla="*/ 250292 w 4011346"/>
                <a:gd name="connsiteY432" fmla="*/ 917737 h 1855498"/>
                <a:gd name="connsiteX433" fmla="*/ 193560 w 4011346"/>
                <a:gd name="connsiteY433" fmla="*/ 881027 h 1855498"/>
                <a:gd name="connsiteX434" fmla="*/ 170199 w 4011346"/>
                <a:gd name="connsiteY434" fmla="*/ 840981 h 1855498"/>
                <a:gd name="connsiteX435" fmla="*/ 170199 w 4011346"/>
                <a:gd name="connsiteY435" fmla="*/ 794260 h 1855498"/>
                <a:gd name="connsiteX436" fmla="*/ 133490 w 4011346"/>
                <a:gd name="connsiteY436" fmla="*/ 717503 h 1855498"/>
                <a:gd name="connsiteX437" fmla="*/ 196897 w 4011346"/>
                <a:gd name="connsiteY437" fmla="*/ 747538 h 1855498"/>
                <a:gd name="connsiteX438" fmla="*/ 256967 w 4011346"/>
                <a:gd name="connsiteY438" fmla="*/ 777573 h 1855498"/>
                <a:gd name="connsiteX439" fmla="*/ 293676 w 4011346"/>
                <a:gd name="connsiteY439" fmla="*/ 780911 h 1855498"/>
                <a:gd name="connsiteX440" fmla="*/ 327049 w 4011346"/>
                <a:gd name="connsiteY440" fmla="*/ 750876 h 1855498"/>
                <a:gd name="connsiteX441" fmla="*/ 343735 w 4011346"/>
                <a:gd name="connsiteY441" fmla="*/ 714166 h 1855498"/>
                <a:gd name="connsiteX442" fmla="*/ 333723 w 4011346"/>
                <a:gd name="connsiteY442" fmla="*/ 664108 h 1855498"/>
                <a:gd name="connsiteX443" fmla="*/ 290339 w 4011346"/>
                <a:gd name="connsiteY443" fmla="*/ 644084 h 1855498"/>
                <a:gd name="connsiteX444" fmla="*/ 236944 w 4011346"/>
                <a:gd name="connsiteY444" fmla="*/ 597363 h 1855498"/>
                <a:gd name="connsiteX445" fmla="*/ 133490 w 4011346"/>
                <a:gd name="connsiteY445"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748707 w 4011346"/>
                <a:gd name="connsiteY320" fmla="*/ 16687 h 1855498"/>
                <a:gd name="connsiteX321" fmla="*/ 1685300 w 4011346"/>
                <a:gd name="connsiteY321" fmla="*/ 0 h 1855498"/>
                <a:gd name="connsiteX322" fmla="*/ 1615218 w 4011346"/>
                <a:gd name="connsiteY322" fmla="*/ 3338 h 1855498"/>
                <a:gd name="connsiteX323" fmla="*/ 1638579 w 4011346"/>
                <a:gd name="connsiteY323" fmla="*/ 33373 h 1855498"/>
                <a:gd name="connsiteX324" fmla="*/ 1528449 w 4011346"/>
                <a:gd name="connsiteY324" fmla="*/ 60069 h 1855498"/>
                <a:gd name="connsiteX325" fmla="*/ 1465043 w 4011346"/>
                <a:gd name="connsiteY325" fmla="*/ 143500 h 1855498"/>
                <a:gd name="connsiteX326" fmla="*/ 1448357 w 4011346"/>
                <a:gd name="connsiteY326" fmla="*/ 170198 h 1855498"/>
                <a:gd name="connsiteX327" fmla="*/ 1481729 w 4011346"/>
                <a:gd name="connsiteY327" fmla="*/ 203571 h 1855498"/>
                <a:gd name="connsiteX328" fmla="*/ 1481729 w 4011346"/>
                <a:gd name="connsiteY328" fmla="*/ 233606 h 1855498"/>
                <a:gd name="connsiteX329" fmla="*/ 1458368 w 4011346"/>
                <a:gd name="connsiteY329" fmla="*/ 236943 h 1855498"/>
                <a:gd name="connsiteX330" fmla="*/ 1458368 w 4011346"/>
                <a:gd name="connsiteY330" fmla="*/ 216919 h 1855498"/>
                <a:gd name="connsiteX331" fmla="*/ 1418322 w 4011346"/>
                <a:gd name="connsiteY331" fmla="*/ 226931 h 1855498"/>
                <a:gd name="connsiteX332" fmla="*/ 1368263 w 4011346"/>
                <a:gd name="connsiteY332" fmla="*/ 233606 h 1855498"/>
                <a:gd name="connsiteX333" fmla="*/ 1321542 w 4011346"/>
                <a:gd name="connsiteY333" fmla="*/ 240280 h 1855498"/>
                <a:gd name="connsiteX334" fmla="*/ 1318205 w 4011346"/>
                <a:gd name="connsiteY334" fmla="*/ 327048 h 1855498"/>
                <a:gd name="connsiteX335" fmla="*/ 1358252 w 4011346"/>
                <a:gd name="connsiteY335" fmla="*/ 350409 h 1855498"/>
                <a:gd name="connsiteX336" fmla="*/ 1374938 w 4011346"/>
                <a:gd name="connsiteY336" fmla="*/ 380444 h 1855498"/>
                <a:gd name="connsiteX337" fmla="*/ 1384949 w 4011346"/>
                <a:gd name="connsiteY337" fmla="*/ 403804 h 1855498"/>
                <a:gd name="connsiteX338" fmla="*/ 1394961 w 4011346"/>
                <a:gd name="connsiteY338" fmla="*/ 453863 h 1855498"/>
                <a:gd name="connsiteX339" fmla="*/ 1384949 w 4011346"/>
                <a:gd name="connsiteY339" fmla="*/ 483898 h 1855498"/>
                <a:gd name="connsiteX340" fmla="*/ 1358252 w 4011346"/>
                <a:gd name="connsiteY340" fmla="*/ 450525 h 1855498"/>
                <a:gd name="connsiteX341" fmla="*/ 1361589 w 4011346"/>
                <a:gd name="connsiteY341" fmla="*/ 420490 h 1855498"/>
                <a:gd name="connsiteX342" fmla="*/ 1351577 w 4011346"/>
                <a:gd name="connsiteY342" fmla="*/ 380444 h 1855498"/>
                <a:gd name="connsiteX343" fmla="*/ 1328217 w 4011346"/>
                <a:gd name="connsiteY343" fmla="*/ 387118 h 1855498"/>
                <a:gd name="connsiteX344" fmla="*/ 1281495 w 4011346"/>
                <a:gd name="connsiteY344" fmla="*/ 350409 h 1855498"/>
                <a:gd name="connsiteX345" fmla="*/ 1241449 w 4011346"/>
                <a:gd name="connsiteY345" fmla="*/ 347071 h 1855498"/>
                <a:gd name="connsiteX346" fmla="*/ 1241449 w 4011346"/>
                <a:gd name="connsiteY346" fmla="*/ 393792 h 1855498"/>
                <a:gd name="connsiteX347" fmla="*/ 1201402 w 4011346"/>
                <a:gd name="connsiteY347" fmla="*/ 373769 h 1855498"/>
                <a:gd name="connsiteX348" fmla="*/ 1228100 w 4011346"/>
                <a:gd name="connsiteY348" fmla="*/ 423827 h 1855498"/>
                <a:gd name="connsiteX349" fmla="*/ 1258135 w 4011346"/>
                <a:gd name="connsiteY349" fmla="*/ 433839 h 1855498"/>
                <a:gd name="connsiteX350" fmla="*/ 1258135 w 4011346"/>
                <a:gd name="connsiteY350" fmla="*/ 453863 h 1855498"/>
                <a:gd name="connsiteX351" fmla="*/ 1198065 w 4011346"/>
                <a:gd name="connsiteY351" fmla="*/ 430502 h 1855498"/>
                <a:gd name="connsiteX352" fmla="*/ 1181379 w 4011346"/>
                <a:gd name="connsiteY352" fmla="*/ 430502 h 1855498"/>
                <a:gd name="connsiteX353" fmla="*/ 1178041 w 4011346"/>
                <a:gd name="connsiteY353" fmla="*/ 387118 h 1855498"/>
                <a:gd name="connsiteX354" fmla="*/ 1171367 w 4011346"/>
                <a:gd name="connsiteY354" fmla="*/ 300350 h 1855498"/>
                <a:gd name="connsiteX355" fmla="*/ 1161355 w 4011346"/>
                <a:gd name="connsiteY355" fmla="*/ 370432 h 1855498"/>
                <a:gd name="connsiteX356" fmla="*/ 1137995 w 4011346"/>
                <a:gd name="connsiteY356" fmla="*/ 400467 h 1855498"/>
                <a:gd name="connsiteX357" fmla="*/ 1158018 w 4011346"/>
                <a:gd name="connsiteY357" fmla="*/ 447188 h 1855498"/>
                <a:gd name="connsiteX358" fmla="*/ 1158018 w 4011346"/>
                <a:gd name="connsiteY358" fmla="*/ 480560 h 1855498"/>
                <a:gd name="connsiteX359" fmla="*/ 1141332 w 4011346"/>
                <a:gd name="connsiteY359" fmla="*/ 530619 h 1855498"/>
                <a:gd name="connsiteX360" fmla="*/ 1154681 w 4011346"/>
                <a:gd name="connsiteY360" fmla="*/ 563991 h 1855498"/>
                <a:gd name="connsiteX361" fmla="*/ 1184716 w 4011346"/>
                <a:gd name="connsiteY361" fmla="*/ 570665 h 1855498"/>
                <a:gd name="connsiteX362" fmla="*/ 1221425 w 4011346"/>
                <a:gd name="connsiteY362" fmla="*/ 577340 h 1855498"/>
                <a:gd name="connsiteX363" fmla="*/ 1241449 w 4011346"/>
                <a:gd name="connsiteY363" fmla="*/ 600700 h 1855498"/>
                <a:gd name="connsiteX364" fmla="*/ 1258135 w 4011346"/>
                <a:gd name="connsiteY364" fmla="*/ 644084 h 1855498"/>
                <a:gd name="connsiteX365" fmla="*/ 1258135 w 4011346"/>
                <a:gd name="connsiteY365" fmla="*/ 644084 h 1855498"/>
                <a:gd name="connsiteX366" fmla="*/ 1254798 w 4011346"/>
                <a:gd name="connsiteY366" fmla="*/ 677457 h 1855498"/>
                <a:gd name="connsiteX367" fmla="*/ 1274821 w 4011346"/>
                <a:gd name="connsiteY367" fmla="*/ 697480 h 1855498"/>
                <a:gd name="connsiteX368" fmla="*/ 1244786 w 4011346"/>
                <a:gd name="connsiteY368" fmla="*/ 704155 h 1855498"/>
                <a:gd name="connsiteX369" fmla="*/ 1224763 w 4011346"/>
                <a:gd name="connsiteY369" fmla="*/ 664108 h 1855498"/>
                <a:gd name="connsiteX370" fmla="*/ 1224763 w 4011346"/>
                <a:gd name="connsiteY370" fmla="*/ 624061 h 1855498"/>
                <a:gd name="connsiteX371" fmla="*/ 1194727 w 4011346"/>
                <a:gd name="connsiteY371" fmla="*/ 587352 h 1855498"/>
                <a:gd name="connsiteX372" fmla="*/ 1164692 w 4011346"/>
                <a:gd name="connsiteY372" fmla="*/ 630736 h 1855498"/>
                <a:gd name="connsiteX373" fmla="*/ 1178041 w 4011346"/>
                <a:gd name="connsiteY373" fmla="*/ 674119 h 1855498"/>
                <a:gd name="connsiteX374" fmla="*/ 1137995 w 4011346"/>
                <a:gd name="connsiteY374" fmla="*/ 730852 h 1855498"/>
                <a:gd name="connsiteX375" fmla="*/ 1097948 w 4011346"/>
                <a:gd name="connsiteY375" fmla="*/ 787585 h 1855498"/>
                <a:gd name="connsiteX376" fmla="*/ 1007843 w 4011346"/>
                <a:gd name="connsiteY376" fmla="*/ 750876 h 1855498"/>
                <a:gd name="connsiteX377" fmla="*/ 1074587 w 4011346"/>
                <a:gd name="connsiteY377" fmla="*/ 747538 h 1855498"/>
                <a:gd name="connsiteX378" fmla="*/ 1107960 w 4011346"/>
                <a:gd name="connsiteY378" fmla="*/ 684131 h 1855498"/>
                <a:gd name="connsiteX379" fmla="*/ 1121309 w 4011346"/>
                <a:gd name="connsiteY379" fmla="*/ 640747 h 1855498"/>
                <a:gd name="connsiteX380" fmla="*/ 1127983 w 4011346"/>
                <a:gd name="connsiteY380" fmla="*/ 607375 h 1855498"/>
                <a:gd name="connsiteX381" fmla="*/ 1117971 w 4011346"/>
                <a:gd name="connsiteY381" fmla="*/ 590689 h 1855498"/>
                <a:gd name="connsiteX382" fmla="*/ 1114634 w 4011346"/>
                <a:gd name="connsiteY382" fmla="*/ 540630 h 1855498"/>
                <a:gd name="connsiteX383" fmla="*/ 1104622 w 4011346"/>
                <a:gd name="connsiteY383" fmla="*/ 460537 h 1855498"/>
                <a:gd name="connsiteX384" fmla="*/ 1101285 w 4011346"/>
                <a:gd name="connsiteY384" fmla="*/ 400467 h 1855498"/>
                <a:gd name="connsiteX385" fmla="*/ 1124646 w 4011346"/>
                <a:gd name="connsiteY385" fmla="*/ 307025 h 1855498"/>
                <a:gd name="connsiteX386" fmla="*/ 1031203 w 4011346"/>
                <a:gd name="connsiteY386" fmla="*/ 297013 h 1855498"/>
                <a:gd name="connsiteX387" fmla="*/ 1014517 w 4011346"/>
                <a:gd name="connsiteY387" fmla="*/ 353746 h 1855498"/>
                <a:gd name="connsiteX388" fmla="*/ 1024529 w 4011346"/>
                <a:gd name="connsiteY388" fmla="*/ 400467 h 1855498"/>
                <a:gd name="connsiteX389" fmla="*/ 981145 w 4011346"/>
                <a:gd name="connsiteY389" fmla="*/ 453863 h 1855498"/>
                <a:gd name="connsiteX390" fmla="*/ 991157 w 4011346"/>
                <a:gd name="connsiteY390" fmla="*/ 490572 h 1855498"/>
                <a:gd name="connsiteX391" fmla="*/ 981145 w 4011346"/>
                <a:gd name="connsiteY391" fmla="*/ 537293 h 1855498"/>
                <a:gd name="connsiteX392" fmla="*/ 1001168 w 4011346"/>
                <a:gd name="connsiteY392" fmla="*/ 560654 h 1855498"/>
                <a:gd name="connsiteX393" fmla="*/ 1017854 w 4011346"/>
                <a:gd name="connsiteY393" fmla="*/ 607375 h 1855498"/>
                <a:gd name="connsiteX394" fmla="*/ 1047890 w 4011346"/>
                <a:gd name="connsiteY394" fmla="*/ 594026 h 1855498"/>
                <a:gd name="connsiteX395" fmla="*/ 1014517 w 4011346"/>
                <a:gd name="connsiteY395" fmla="*/ 647422 h 1855498"/>
                <a:gd name="connsiteX396" fmla="*/ 957784 w 4011346"/>
                <a:gd name="connsiteY396" fmla="*/ 594026 h 1855498"/>
                <a:gd name="connsiteX397" fmla="*/ 884365 w 4011346"/>
                <a:gd name="connsiteY397" fmla="*/ 557317 h 1855498"/>
                <a:gd name="connsiteX398" fmla="*/ 824295 w 4011346"/>
                <a:gd name="connsiteY398" fmla="*/ 533956 h 1855498"/>
                <a:gd name="connsiteX399" fmla="*/ 810946 w 4011346"/>
                <a:gd name="connsiteY399" fmla="*/ 570665 h 1855498"/>
                <a:gd name="connsiteX400" fmla="*/ 827633 w 4011346"/>
                <a:gd name="connsiteY400" fmla="*/ 607375 h 1855498"/>
                <a:gd name="connsiteX401" fmla="*/ 814284 w 4011346"/>
                <a:gd name="connsiteY401" fmla="*/ 630736 h 1855498"/>
                <a:gd name="connsiteX402" fmla="*/ 800935 w 4011346"/>
                <a:gd name="connsiteY402" fmla="*/ 647422 h 1855498"/>
                <a:gd name="connsiteX403" fmla="*/ 770900 w 4011346"/>
                <a:gd name="connsiteY403" fmla="*/ 590689 h 1855498"/>
                <a:gd name="connsiteX404" fmla="*/ 744202 w 4011346"/>
                <a:gd name="connsiteY404" fmla="*/ 627398 h 1855498"/>
                <a:gd name="connsiteX405" fmla="*/ 707492 w 4011346"/>
                <a:gd name="connsiteY405" fmla="*/ 620724 h 1855498"/>
                <a:gd name="connsiteX406" fmla="*/ 654097 w 4011346"/>
                <a:gd name="connsiteY406" fmla="*/ 657433 h 1855498"/>
                <a:gd name="connsiteX407" fmla="*/ 644085 w 4011346"/>
                <a:gd name="connsiteY407" fmla="*/ 634073 h 1855498"/>
                <a:gd name="connsiteX408" fmla="*/ 654097 w 4011346"/>
                <a:gd name="connsiteY408" fmla="*/ 597363 h 1855498"/>
                <a:gd name="connsiteX409" fmla="*/ 614050 w 4011346"/>
                <a:gd name="connsiteY409" fmla="*/ 634073 h 1855498"/>
                <a:gd name="connsiteX410" fmla="*/ 594027 w 4011346"/>
                <a:gd name="connsiteY410" fmla="*/ 634073 h 1855498"/>
                <a:gd name="connsiteX411" fmla="*/ 533957 w 4011346"/>
                <a:gd name="connsiteY411" fmla="*/ 667445 h 1855498"/>
                <a:gd name="connsiteX412" fmla="*/ 510596 w 4011346"/>
                <a:gd name="connsiteY412" fmla="*/ 690806 h 1855498"/>
                <a:gd name="connsiteX413" fmla="*/ 500584 w 4011346"/>
                <a:gd name="connsiteY413" fmla="*/ 737527 h 1855498"/>
                <a:gd name="connsiteX414" fmla="*/ 450526 w 4011346"/>
                <a:gd name="connsiteY414" fmla="*/ 724178 h 1855498"/>
                <a:gd name="connsiteX415" fmla="*/ 433840 w 4011346"/>
                <a:gd name="connsiteY415" fmla="*/ 687468 h 1855498"/>
                <a:gd name="connsiteX416" fmla="*/ 467212 w 4011346"/>
                <a:gd name="connsiteY416" fmla="*/ 657433 h 1855498"/>
                <a:gd name="connsiteX417" fmla="*/ 453863 w 4011346"/>
                <a:gd name="connsiteY417" fmla="*/ 634073 h 1855498"/>
                <a:gd name="connsiteX418" fmla="*/ 390456 w 4011346"/>
                <a:gd name="connsiteY418" fmla="*/ 604038 h 1855498"/>
                <a:gd name="connsiteX419" fmla="*/ 417154 w 4011346"/>
                <a:gd name="connsiteY419" fmla="*/ 654096 h 1855498"/>
                <a:gd name="connsiteX420" fmla="*/ 407142 w 4011346"/>
                <a:gd name="connsiteY420" fmla="*/ 697480 h 1855498"/>
                <a:gd name="connsiteX421" fmla="*/ 413817 w 4011346"/>
                <a:gd name="connsiteY421" fmla="*/ 734190 h 1855498"/>
                <a:gd name="connsiteX422" fmla="*/ 427165 w 4011346"/>
                <a:gd name="connsiteY422" fmla="*/ 757550 h 1855498"/>
                <a:gd name="connsiteX423" fmla="*/ 413817 w 4011346"/>
                <a:gd name="connsiteY423" fmla="*/ 787585 h 1855498"/>
                <a:gd name="connsiteX424" fmla="*/ 390456 w 4011346"/>
                <a:gd name="connsiteY424" fmla="*/ 764225 h 1855498"/>
                <a:gd name="connsiteX425" fmla="*/ 360421 w 4011346"/>
                <a:gd name="connsiteY425" fmla="*/ 760887 h 1855498"/>
                <a:gd name="connsiteX426" fmla="*/ 333723 w 4011346"/>
                <a:gd name="connsiteY426" fmla="*/ 800934 h 1855498"/>
                <a:gd name="connsiteX427" fmla="*/ 307025 w 4011346"/>
                <a:gd name="connsiteY427" fmla="*/ 820957 h 1855498"/>
                <a:gd name="connsiteX428" fmla="*/ 320374 w 4011346"/>
                <a:gd name="connsiteY428" fmla="*/ 847655 h 1855498"/>
                <a:gd name="connsiteX429" fmla="*/ 303688 w 4011346"/>
                <a:gd name="connsiteY429" fmla="*/ 871016 h 1855498"/>
                <a:gd name="connsiteX430" fmla="*/ 233606 w 4011346"/>
                <a:gd name="connsiteY430" fmla="*/ 834306 h 1855498"/>
                <a:gd name="connsiteX431" fmla="*/ 243618 w 4011346"/>
                <a:gd name="connsiteY431" fmla="*/ 884365 h 1855498"/>
                <a:gd name="connsiteX432" fmla="*/ 263641 w 4011346"/>
                <a:gd name="connsiteY432" fmla="*/ 904388 h 1855498"/>
                <a:gd name="connsiteX433" fmla="*/ 250292 w 4011346"/>
                <a:gd name="connsiteY433" fmla="*/ 917737 h 1855498"/>
                <a:gd name="connsiteX434" fmla="*/ 193560 w 4011346"/>
                <a:gd name="connsiteY434" fmla="*/ 881027 h 1855498"/>
                <a:gd name="connsiteX435" fmla="*/ 170199 w 4011346"/>
                <a:gd name="connsiteY435" fmla="*/ 840981 h 1855498"/>
                <a:gd name="connsiteX436" fmla="*/ 170199 w 4011346"/>
                <a:gd name="connsiteY436" fmla="*/ 794260 h 1855498"/>
                <a:gd name="connsiteX437" fmla="*/ 133490 w 4011346"/>
                <a:gd name="connsiteY437" fmla="*/ 717503 h 1855498"/>
                <a:gd name="connsiteX438" fmla="*/ 196897 w 4011346"/>
                <a:gd name="connsiteY438" fmla="*/ 747538 h 1855498"/>
                <a:gd name="connsiteX439" fmla="*/ 256967 w 4011346"/>
                <a:gd name="connsiteY439" fmla="*/ 777573 h 1855498"/>
                <a:gd name="connsiteX440" fmla="*/ 293676 w 4011346"/>
                <a:gd name="connsiteY440" fmla="*/ 780911 h 1855498"/>
                <a:gd name="connsiteX441" fmla="*/ 327049 w 4011346"/>
                <a:gd name="connsiteY441" fmla="*/ 750876 h 1855498"/>
                <a:gd name="connsiteX442" fmla="*/ 343735 w 4011346"/>
                <a:gd name="connsiteY442" fmla="*/ 714166 h 1855498"/>
                <a:gd name="connsiteX443" fmla="*/ 333723 w 4011346"/>
                <a:gd name="connsiteY443" fmla="*/ 664108 h 1855498"/>
                <a:gd name="connsiteX444" fmla="*/ 290339 w 4011346"/>
                <a:gd name="connsiteY444" fmla="*/ 644084 h 1855498"/>
                <a:gd name="connsiteX445" fmla="*/ 236944 w 4011346"/>
                <a:gd name="connsiteY445" fmla="*/ 597363 h 1855498"/>
                <a:gd name="connsiteX446" fmla="*/ 133490 w 4011346"/>
                <a:gd name="connsiteY446"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698648 w 4011346"/>
                <a:gd name="connsiteY320" fmla="*/ 40047 h 1855498"/>
                <a:gd name="connsiteX321" fmla="*/ 1685300 w 4011346"/>
                <a:gd name="connsiteY321" fmla="*/ 0 h 1855498"/>
                <a:gd name="connsiteX322" fmla="*/ 1615218 w 4011346"/>
                <a:gd name="connsiteY322" fmla="*/ 3338 h 1855498"/>
                <a:gd name="connsiteX323" fmla="*/ 1638579 w 4011346"/>
                <a:gd name="connsiteY323" fmla="*/ 33373 h 1855498"/>
                <a:gd name="connsiteX324" fmla="*/ 1528449 w 4011346"/>
                <a:gd name="connsiteY324" fmla="*/ 60069 h 1855498"/>
                <a:gd name="connsiteX325" fmla="*/ 1465043 w 4011346"/>
                <a:gd name="connsiteY325" fmla="*/ 143500 h 1855498"/>
                <a:gd name="connsiteX326" fmla="*/ 1448357 w 4011346"/>
                <a:gd name="connsiteY326" fmla="*/ 170198 h 1855498"/>
                <a:gd name="connsiteX327" fmla="*/ 1481729 w 4011346"/>
                <a:gd name="connsiteY327" fmla="*/ 203571 h 1855498"/>
                <a:gd name="connsiteX328" fmla="*/ 1481729 w 4011346"/>
                <a:gd name="connsiteY328" fmla="*/ 233606 h 1855498"/>
                <a:gd name="connsiteX329" fmla="*/ 1458368 w 4011346"/>
                <a:gd name="connsiteY329" fmla="*/ 236943 h 1855498"/>
                <a:gd name="connsiteX330" fmla="*/ 1458368 w 4011346"/>
                <a:gd name="connsiteY330" fmla="*/ 216919 h 1855498"/>
                <a:gd name="connsiteX331" fmla="*/ 1418322 w 4011346"/>
                <a:gd name="connsiteY331" fmla="*/ 226931 h 1855498"/>
                <a:gd name="connsiteX332" fmla="*/ 1368263 w 4011346"/>
                <a:gd name="connsiteY332" fmla="*/ 233606 h 1855498"/>
                <a:gd name="connsiteX333" fmla="*/ 1321542 w 4011346"/>
                <a:gd name="connsiteY333" fmla="*/ 240280 h 1855498"/>
                <a:gd name="connsiteX334" fmla="*/ 1318205 w 4011346"/>
                <a:gd name="connsiteY334" fmla="*/ 327048 h 1855498"/>
                <a:gd name="connsiteX335" fmla="*/ 1358252 w 4011346"/>
                <a:gd name="connsiteY335" fmla="*/ 350409 h 1855498"/>
                <a:gd name="connsiteX336" fmla="*/ 1374938 w 4011346"/>
                <a:gd name="connsiteY336" fmla="*/ 380444 h 1855498"/>
                <a:gd name="connsiteX337" fmla="*/ 1384949 w 4011346"/>
                <a:gd name="connsiteY337" fmla="*/ 403804 h 1855498"/>
                <a:gd name="connsiteX338" fmla="*/ 1394961 w 4011346"/>
                <a:gd name="connsiteY338" fmla="*/ 453863 h 1855498"/>
                <a:gd name="connsiteX339" fmla="*/ 1384949 w 4011346"/>
                <a:gd name="connsiteY339" fmla="*/ 483898 h 1855498"/>
                <a:gd name="connsiteX340" fmla="*/ 1358252 w 4011346"/>
                <a:gd name="connsiteY340" fmla="*/ 450525 h 1855498"/>
                <a:gd name="connsiteX341" fmla="*/ 1361589 w 4011346"/>
                <a:gd name="connsiteY341" fmla="*/ 420490 h 1855498"/>
                <a:gd name="connsiteX342" fmla="*/ 1351577 w 4011346"/>
                <a:gd name="connsiteY342" fmla="*/ 380444 h 1855498"/>
                <a:gd name="connsiteX343" fmla="*/ 1328217 w 4011346"/>
                <a:gd name="connsiteY343" fmla="*/ 387118 h 1855498"/>
                <a:gd name="connsiteX344" fmla="*/ 1281495 w 4011346"/>
                <a:gd name="connsiteY344" fmla="*/ 350409 h 1855498"/>
                <a:gd name="connsiteX345" fmla="*/ 1241449 w 4011346"/>
                <a:gd name="connsiteY345" fmla="*/ 347071 h 1855498"/>
                <a:gd name="connsiteX346" fmla="*/ 1241449 w 4011346"/>
                <a:gd name="connsiteY346" fmla="*/ 393792 h 1855498"/>
                <a:gd name="connsiteX347" fmla="*/ 1201402 w 4011346"/>
                <a:gd name="connsiteY347" fmla="*/ 373769 h 1855498"/>
                <a:gd name="connsiteX348" fmla="*/ 1228100 w 4011346"/>
                <a:gd name="connsiteY348" fmla="*/ 423827 h 1855498"/>
                <a:gd name="connsiteX349" fmla="*/ 1258135 w 4011346"/>
                <a:gd name="connsiteY349" fmla="*/ 433839 h 1855498"/>
                <a:gd name="connsiteX350" fmla="*/ 1258135 w 4011346"/>
                <a:gd name="connsiteY350" fmla="*/ 453863 h 1855498"/>
                <a:gd name="connsiteX351" fmla="*/ 1198065 w 4011346"/>
                <a:gd name="connsiteY351" fmla="*/ 430502 h 1855498"/>
                <a:gd name="connsiteX352" fmla="*/ 1181379 w 4011346"/>
                <a:gd name="connsiteY352" fmla="*/ 430502 h 1855498"/>
                <a:gd name="connsiteX353" fmla="*/ 1178041 w 4011346"/>
                <a:gd name="connsiteY353" fmla="*/ 387118 h 1855498"/>
                <a:gd name="connsiteX354" fmla="*/ 1171367 w 4011346"/>
                <a:gd name="connsiteY354" fmla="*/ 300350 h 1855498"/>
                <a:gd name="connsiteX355" fmla="*/ 1161355 w 4011346"/>
                <a:gd name="connsiteY355" fmla="*/ 370432 h 1855498"/>
                <a:gd name="connsiteX356" fmla="*/ 1137995 w 4011346"/>
                <a:gd name="connsiteY356" fmla="*/ 400467 h 1855498"/>
                <a:gd name="connsiteX357" fmla="*/ 1158018 w 4011346"/>
                <a:gd name="connsiteY357" fmla="*/ 447188 h 1855498"/>
                <a:gd name="connsiteX358" fmla="*/ 1158018 w 4011346"/>
                <a:gd name="connsiteY358" fmla="*/ 480560 h 1855498"/>
                <a:gd name="connsiteX359" fmla="*/ 1141332 w 4011346"/>
                <a:gd name="connsiteY359" fmla="*/ 530619 h 1855498"/>
                <a:gd name="connsiteX360" fmla="*/ 1154681 w 4011346"/>
                <a:gd name="connsiteY360" fmla="*/ 563991 h 1855498"/>
                <a:gd name="connsiteX361" fmla="*/ 1184716 w 4011346"/>
                <a:gd name="connsiteY361" fmla="*/ 570665 h 1855498"/>
                <a:gd name="connsiteX362" fmla="*/ 1221425 w 4011346"/>
                <a:gd name="connsiteY362" fmla="*/ 577340 h 1855498"/>
                <a:gd name="connsiteX363" fmla="*/ 1241449 w 4011346"/>
                <a:gd name="connsiteY363" fmla="*/ 600700 h 1855498"/>
                <a:gd name="connsiteX364" fmla="*/ 1258135 w 4011346"/>
                <a:gd name="connsiteY364" fmla="*/ 644084 h 1855498"/>
                <a:gd name="connsiteX365" fmla="*/ 1258135 w 4011346"/>
                <a:gd name="connsiteY365" fmla="*/ 644084 h 1855498"/>
                <a:gd name="connsiteX366" fmla="*/ 1254798 w 4011346"/>
                <a:gd name="connsiteY366" fmla="*/ 677457 h 1855498"/>
                <a:gd name="connsiteX367" fmla="*/ 1274821 w 4011346"/>
                <a:gd name="connsiteY367" fmla="*/ 697480 h 1855498"/>
                <a:gd name="connsiteX368" fmla="*/ 1244786 w 4011346"/>
                <a:gd name="connsiteY368" fmla="*/ 704155 h 1855498"/>
                <a:gd name="connsiteX369" fmla="*/ 1224763 w 4011346"/>
                <a:gd name="connsiteY369" fmla="*/ 664108 h 1855498"/>
                <a:gd name="connsiteX370" fmla="*/ 1224763 w 4011346"/>
                <a:gd name="connsiteY370" fmla="*/ 624061 h 1855498"/>
                <a:gd name="connsiteX371" fmla="*/ 1194727 w 4011346"/>
                <a:gd name="connsiteY371" fmla="*/ 587352 h 1855498"/>
                <a:gd name="connsiteX372" fmla="*/ 1164692 w 4011346"/>
                <a:gd name="connsiteY372" fmla="*/ 630736 h 1855498"/>
                <a:gd name="connsiteX373" fmla="*/ 1178041 w 4011346"/>
                <a:gd name="connsiteY373" fmla="*/ 674119 h 1855498"/>
                <a:gd name="connsiteX374" fmla="*/ 1137995 w 4011346"/>
                <a:gd name="connsiteY374" fmla="*/ 730852 h 1855498"/>
                <a:gd name="connsiteX375" fmla="*/ 1097948 w 4011346"/>
                <a:gd name="connsiteY375" fmla="*/ 787585 h 1855498"/>
                <a:gd name="connsiteX376" fmla="*/ 1007843 w 4011346"/>
                <a:gd name="connsiteY376" fmla="*/ 750876 h 1855498"/>
                <a:gd name="connsiteX377" fmla="*/ 1074587 w 4011346"/>
                <a:gd name="connsiteY377" fmla="*/ 747538 h 1855498"/>
                <a:gd name="connsiteX378" fmla="*/ 1107960 w 4011346"/>
                <a:gd name="connsiteY378" fmla="*/ 684131 h 1855498"/>
                <a:gd name="connsiteX379" fmla="*/ 1121309 w 4011346"/>
                <a:gd name="connsiteY379" fmla="*/ 640747 h 1855498"/>
                <a:gd name="connsiteX380" fmla="*/ 1127983 w 4011346"/>
                <a:gd name="connsiteY380" fmla="*/ 607375 h 1855498"/>
                <a:gd name="connsiteX381" fmla="*/ 1117971 w 4011346"/>
                <a:gd name="connsiteY381" fmla="*/ 590689 h 1855498"/>
                <a:gd name="connsiteX382" fmla="*/ 1114634 w 4011346"/>
                <a:gd name="connsiteY382" fmla="*/ 540630 h 1855498"/>
                <a:gd name="connsiteX383" fmla="*/ 1104622 w 4011346"/>
                <a:gd name="connsiteY383" fmla="*/ 460537 h 1855498"/>
                <a:gd name="connsiteX384" fmla="*/ 1101285 w 4011346"/>
                <a:gd name="connsiteY384" fmla="*/ 400467 h 1855498"/>
                <a:gd name="connsiteX385" fmla="*/ 1124646 w 4011346"/>
                <a:gd name="connsiteY385" fmla="*/ 307025 h 1855498"/>
                <a:gd name="connsiteX386" fmla="*/ 1031203 w 4011346"/>
                <a:gd name="connsiteY386" fmla="*/ 297013 h 1855498"/>
                <a:gd name="connsiteX387" fmla="*/ 1014517 w 4011346"/>
                <a:gd name="connsiteY387" fmla="*/ 353746 h 1855498"/>
                <a:gd name="connsiteX388" fmla="*/ 1024529 w 4011346"/>
                <a:gd name="connsiteY388" fmla="*/ 400467 h 1855498"/>
                <a:gd name="connsiteX389" fmla="*/ 981145 w 4011346"/>
                <a:gd name="connsiteY389" fmla="*/ 453863 h 1855498"/>
                <a:gd name="connsiteX390" fmla="*/ 991157 w 4011346"/>
                <a:gd name="connsiteY390" fmla="*/ 490572 h 1855498"/>
                <a:gd name="connsiteX391" fmla="*/ 981145 w 4011346"/>
                <a:gd name="connsiteY391" fmla="*/ 537293 h 1855498"/>
                <a:gd name="connsiteX392" fmla="*/ 1001168 w 4011346"/>
                <a:gd name="connsiteY392" fmla="*/ 560654 h 1855498"/>
                <a:gd name="connsiteX393" fmla="*/ 1017854 w 4011346"/>
                <a:gd name="connsiteY393" fmla="*/ 607375 h 1855498"/>
                <a:gd name="connsiteX394" fmla="*/ 1047890 w 4011346"/>
                <a:gd name="connsiteY394" fmla="*/ 594026 h 1855498"/>
                <a:gd name="connsiteX395" fmla="*/ 1014517 w 4011346"/>
                <a:gd name="connsiteY395" fmla="*/ 647422 h 1855498"/>
                <a:gd name="connsiteX396" fmla="*/ 957784 w 4011346"/>
                <a:gd name="connsiteY396" fmla="*/ 594026 h 1855498"/>
                <a:gd name="connsiteX397" fmla="*/ 884365 w 4011346"/>
                <a:gd name="connsiteY397" fmla="*/ 557317 h 1855498"/>
                <a:gd name="connsiteX398" fmla="*/ 824295 w 4011346"/>
                <a:gd name="connsiteY398" fmla="*/ 533956 h 1855498"/>
                <a:gd name="connsiteX399" fmla="*/ 810946 w 4011346"/>
                <a:gd name="connsiteY399" fmla="*/ 570665 h 1855498"/>
                <a:gd name="connsiteX400" fmla="*/ 827633 w 4011346"/>
                <a:gd name="connsiteY400" fmla="*/ 607375 h 1855498"/>
                <a:gd name="connsiteX401" fmla="*/ 814284 w 4011346"/>
                <a:gd name="connsiteY401" fmla="*/ 630736 h 1855498"/>
                <a:gd name="connsiteX402" fmla="*/ 800935 w 4011346"/>
                <a:gd name="connsiteY402" fmla="*/ 647422 h 1855498"/>
                <a:gd name="connsiteX403" fmla="*/ 770900 w 4011346"/>
                <a:gd name="connsiteY403" fmla="*/ 590689 h 1855498"/>
                <a:gd name="connsiteX404" fmla="*/ 744202 w 4011346"/>
                <a:gd name="connsiteY404" fmla="*/ 627398 h 1855498"/>
                <a:gd name="connsiteX405" fmla="*/ 707492 w 4011346"/>
                <a:gd name="connsiteY405" fmla="*/ 620724 h 1855498"/>
                <a:gd name="connsiteX406" fmla="*/ 654097 w 4011346"/>
                <a:gd name="connsiteY406" fmla="*/ 657433 h 1855498"/>
                <a:gd name="connsiteX407" fmla="*/ 644085 w 4011346"/>
                <a:gd name="connsiteY407" fmla="*/ 634073 h 1855498"/>
                <a:gd name="connsiteX408" fmla="*/ 654097 w 4011346"/>
                <a:gd name="connsiteY408" fmla="*/ 597363 h 1855498"/>
                <a:gd name="connsiteX409" fmla="*/ 614050 w 4011346"/>
                <a:gd name="connsiteY409" fmla="*/ 634073 h 1855498"/>
                <a:gd name="connsiteX410" fmla="*/ 594027 w 4011346"/>
                <a:gd name="connsiteY410" fmla="*/ 634073 h 1855498"/>
                <a:gd name="connsiteX411" fmla="*/ 533957 w 4011346"/>
                <a:gd name="connsiteY411" fmla="*/ 667445 h 1855498"/>
                <a:gd name="connsiteX412" fmla="*/ 510596 w 4011346"/>
                <a:gd name="connsiteY412" fmla="*/ 690806 h 1855498"/>
                <a:gd name="connsiteX413" fmla="*/ 500584 w 4011346"/>
                <a:gd name="connsiteY413" fmla="*/ 737527 h 1855498"/>
                <a:gd name="connsiteX414" fmla="*/ 450526 w 4011346"/>
                <a:gd name="connsiteY414" fmla="*/ 724178 h 1855498"/>
                <a:gd name="connsiteX415" fmla="*/ 433840 w 4011346"/>
                <a:gd name="connsiteY415" fmla="*/ 687468 h 1855498"/>
                <a:gd name="connsiteX416" fmla="*/ 467212 w 4011346"/>
                <a:gd name="connsiteY416" fmla="*/ 657433 h 1855498"/>
                <a:gd name="connsiteX417" fmla="*/ 453863 w 4011346"/>
                <a:gd name="connsiteY417" fmla="*/ 634073 h 1855498"/>
                <a:gd name="connsiteX418" fmla="*/ 390456 w 4011346"/>
                <a:gd name="connsiteY418" fmla="*/ 604038 h 1855498"/>
                <a:gd name="connsiteX419" fmla="*/ 417154 w 4011346"/>
                <a:gd name="connsiteY419" fmla="*/ 654096 h 1855498"/>
                <a:gd name="connsiteX420" fmla="*/ 407142 w 4011346"/>
                <a:gd name="connsiteY420" fmla="*/ 697480 h 1855498"/>
                <a:gd name="connsiteX421" fmla="*/ 413817 w 4011346"/>
                <a:gd name="connsiteY421" fmla="*/ 734190 h 1855498"/>
                <a:gd name="connsiteX422" fmla="*/ 427165 w 4011346"/>
                <a:gd name="connsiteY422" fmla="*/ 757550 h 1855498"/>
                <a:gd name="connsiteX423" fmla="*/ 413817 w 4011346"/>
                <a:gd name="connsiteY423" fmla="*/ 787585 h 1855498"/>
                <a:gd name="connsiteX424" fmla="*/ 390456 w 4011346"/>
                <a:gd name="connsiteY424" fmla="*/ 764225 h 1855498"/>
                <a:gd name="connsiteX425" fmla="*/ 360421 w 4011346"/>
                <a:gd name="connsiteY425" fmla="*/ 760887 h 1855498"/>
                <a:gd name="connsiteX426" fmla="*/ 333723 w 4011346"/>
                <a:gd name="connsiteY426" fmla="*/ 800934 h 1855498"/>
                <a:gd name="connsiteX427" fmla="*/ 307025 w 4011346"/>
                <a:gd name="connsiteY427" fmla="*/ 820957 h 1855498"/>
                <a:gd name="connsiteX428" fmla="*/ 320374 w 4011346"/>
                <a:gd name="connsiteY428" fmla="*/ 847655 h 1855498"/>
                <a:gd name="connsiteX429" fmla="*/ 303688 w 4011346"/>
                <a:gd name="connsiteY429" fmla="*/ 871016 h 1855498"/>
                <a:gd name="connsiteX430" fmla="*/ 233606 w 4011346"/>
                <a:gd name="connsiteY430" fmla="*/ 834306 h 1855498"/>
                <a:gd name="connsiteX431" fmla="*/ 243618 w 4011346"/>
                <a:gd name="connsiteY431" fmla="*/ 884365 h 1855498"/>
                <a:gd name="connsiteX432" fmla="*/ 263641 w 4011346"/>
                <a:gd name="connsiteY432" fmla="*/ 904388 h 1855498"/>
                <a:gd name="connsiteX433" fmla="*/ 250292 w 4011346"/>
                <a:gd name="connsiteY433" fmla="*/ 917737 h 1855498"/>
                <a:gd name="connsiteX434" fmla="*/ 193560 w 4011346"/>
                <a:gd name="connsiteY434" fmla="*/ 881027 h 1855498"/>
                <a:gd name="connsiteX435" fmla="*/ 170199 w 4011346"/>
                <a:gd name="connsiteY435" fmla="*/ 840981 h 1855498"/>
                <a:gd name="connsiteX436" fmla="*/ 170199 w 4011346"/>
                <a:gd name="connsiteY436" fmla="*/ 794260 h 1855498"/>
                <a:gd name="connsiteX437" fmla="*/ 133490 w 4011346"/>
                <a:gd name="connsiteY437" fmla="*/ 717503 h 1855498"/>
                <a:gd name="connsiteX438" fmla="*/ 196897 w 4011346"/>
                <a:gd name="connsiteY438" fmla="*/ 747538 h 1855498"/>
                <a:gd name="connsiteX439" fmla="*/ 256967 w 4011346"/>
                <a:gd name="connsiteY439" fmla="*/ 777573 h 1855498"/>
                <a:gd name="connsiteX440" fmla="*/ 293676 w 4011346"/>
                <a:gd name="connsiteY440" fmla="*/ 780911 h 1855498"/>
                <a:gd name="connsiteX441" fmla="*/ 327049 w 4011346"/>
                <a:gd name="connsiteY441" fmla="*/ 750876 h 1855498"/>
                <a:gd name="connsiteX442" fmla="*/ 343735 w 4011346"/>
                <a:gd name="connsiteY442" fmla="*/ 714166 h 1855498"/>
                <a:gd name="connsiteX443" fmla="*/ 333723 w 4011346"/>
                <a:gd name="connsiteY443" fmla="*/ 664108 h 1855498"/>
                <a:gd name="connsiteX444" fmla="*/ 290339 w 4011346"/>
                <a:gd name="connsiteY444" fmla="*/ 644084 h 1855498"/>
                <a:gd name="connsiteX445" fmla="*/ 236944 w 4011346"/>
                <a:gd name="connsiteY445" fmla="*/ 597363 h 1855498"/>
                <a:gd name="connsiteX446" fmla="*/ 133490 w 4011346"/>
                <a:gd name="connsiteY446"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982313 w 4011346"/>
                <a:gd name="connsiteY320" fmla="*/ 136827 h 1855498"/>
                <a:gd name="connsiteX321" fmla="*/ 1698648 w 4011346"/>
                <a:gd name="connsiteY321" fmla="*/ 40047 h 1855498"/>
                <a:gd name="connsiteX322" fmla="*/ 1685300 w 4011346"/>
                <a:gd name="connsiteY322" fmla="*/ 0 h 1855498"/>
                <a:gd name="connsiteX323" fmla="*/ 1615218 w 4011346"/>
                <a:gd name="connsiteY323" fmla="*/ 3338 h 1855498"/>
                <a:gd name="connsiteX324" fmla="*/ 1638579 w 4011346"/>
                <a:gd name="connsiteY324" fmla="*/ 33373 h 1855498"/>
                <a:gd name="connsiteX325" fmla="*/ 1528449 w 4011346"/>
                <a:gd name="connsiteY325" fmla="*/ 60069 h 1855498"/>
                <a:gd name="connsiteX326" fmla="*/ 1465043 w 4011346"/>
                <a:gd name="connsiteY326" fmla="*/ 143500 h 1855498"/>
                <a:gd name="connsiteX327" fmla="*/ 1448357 w 4011346"/>
                <a:gd name="connsiteY327" fmla="*/ 170198 h 1855498"/>
                <a:gd name="connsiteX328" fmla="*/ 1481729 w 4011346"/>
                <a:gd name="connsiteY328" fmla="*/ 203571 h 1855498"/>
                <a:gd name="connsiteX329" fmla="*/ 1481729 w 4011346"/>
                <a:gd name="connsiteY329" fmla="*/ 233606 h 1855498"/>
                <a:gd name="connsiteX330" fmla="*/ 1458368 w 4011346"/>
                <a:gd name="connsiteY330" fmla="*/ 236943 h 1855498"/>
                <a:gd name="connsiteX331" fmla="*/ 1458368 w 4011346"/>
                <a:gd name="connsiteY331" fmla="*/ 216919 h 1855498"/>
                <a:gd name="connsiteX332" fmla="*/ 1418322 w 4011346"/>
                <a:gd name="connsiteY332" fmla="*/ 226931 h 1855498"/>
                <a:gd name="connsiteX333" fmla="*/ 1368263 w 4011346"/>
                <a:gd name="connsiteY333" fmla="*/ 233606 h 1855498"/>
                <a:gd name="connsiteX334" fmla="*/ 1321542 w 4011346"/>
                <a:gd name="connsiteY334" fmla="*/ 240280 h 1855498"/>
                <a:gd name="connsiteX335" fmla="*/ 1318205 w 4011346"/>
                <a:gd name="connsiteY335" fmla="*/ 327048 h 1855498"/>
                <a:gd name="connsiteX336" fmla="*/ 1358252 w 4011346"/>
                <a:gd name="connsiteY336" fmla="*/ 350409 h 1855498"/>
                <a:gd name="connsiteX337" fmla="*/ 1374938 w 4011346"/>
                <a:gd name="connsiteY337" fmla="*/ 380444 h 1855498"/>
                <a:gd name="connsiteX338" fmla="*/ 1384949 w 4011346"/>
                <a:gd name="connsiteY338" fmla="*/ 403804 h 1855498"/>
                <a:gd name="connsiteX339" fmla="*/ 1394961 w 4011346"/>
                <a:gd name="connsiteY339" fmla="*/ 453863 h 1855498"/>
                <a:gd name="connsiteX340" fmla="*/ 1384949 w 4011346"/>
                <a:gd name="connsiteY340" fmla="*/ 483898 h 1855498"/>
                <a:gd name="connsiteX341" fmla="*/ 1358252 w 4011346"/>
                <a:gd name="connsiteY341" fmla="*/ 450525 h 1855498"/>
                <a:gd name="connsiteX342" fmla="*/ 1361589 w 4011346"/>
                <a:gd name="connsiteY342" fmla="*/ 420490 h 1855498"/>
                <a:gd name="connsiteX343" fmla="*/ 1351577 w 4011346"/>
                <a:gd name="connsiteY343" fmla="*/ 380444 h 1855498"/>
                <a:gd name="connsiteX344" fmla="*/ 1328217 w 4011346"/>
                <a:gd name="connsiteY344" fmla="*/ 387118 h 1855498"/>
                <a:gd name="connsiteX345" fmla="*/ 1281495 w 4011346"/>
                <a:gd name="connsiteY345" fmla="*/ 350409 h 1855498"/>
                <a:gd name="connsiteX346" fmla="*/ 1241449 w 4011346"/>
                <a:gd name="connsiteY346" fmla="*/ 347071 h 1855498"/>
                <a:gd name="connsiteX347" fmla="*/ 1241449 w 4011346"/>
                <a:gd name="connsiteY347" fmla="*/ 393792 h 1855498"/>
                <a:gd name="connsiteX348" fmla="*/ 1201402 w 4011346"/>
                <a:gd name="connsiteY348" fmla="*/ 373769 h 1855498"/>
                <a:gd name="connsiteX349" fmla="*/ 1228100 w 4011346"/>
                <a:gd name="connsiteY349" fmla="*/ 423827 h 1855498"/>
                <a:gd name="connsiteX350" fmla="*/ 1258135 w 4011346"/>
                <a:gd name="connsiteY350" fmla="*/ 433839 h 1855498"/>
                <a:gd name="connsiteX351" fmla="*/ 1258135 w 4011346"/>
                <a:gd name="connsiteY351" fmla="*/ 453863 h 1855498"/>
                <a:gd name="connsiteX352" fmla="*/ 1198065 w 4011346"/>
                <a:gd name="connsiteY352" fmla="*/ 430502 h 1855498"/>
                <a:gd name="connsiteX353" fmla="*/ 1181379 w 4011346"/>
                <a:gd name="connsiteY353" fmla="*/ 430502 h 1855498"/>
                <a:gd name="connsiteX354" fmla="*/ 1178041 w 4011346"/>
                <a:gd name="connsiteY354" fmla="*/ 387118 h 1855498"/>
                <a:gd name="connsiteX355" fmla="*/ 1171367 w 4011346"/>
                <a:gd name="connsiteY355" fmla="*/ 300350 h 1855498"/>
                <a:gd name="connsiteX356" fmla="*/ 1161355 w 4011346"/>
                <a:gd name="connsiteY356" fmla="*/ 370432 h 1855498"/>
                <a:gd name="connsiteX357" fmla="*/ 1137995 w 4011346"/>
                <a:gd name="connsiteY357" fmla="*/ 400467 h 1855498"/>
                <a:gd name="connsiteX358" fmla="*/ 1158018 w 4011346"/>
                <a:gd name="connsiteY358" fmla="*/ 447188 h 1855498"/>
                <a:gd name="connsiteX359" fmla="*/ 1158018 w 4011346"/>
                <a:gd name="connsiteY359" fmla="*/ 480560 h 1855498"/>
                <a:gd name="connsiteX360" fmla="*/ 1141332 w 4011346"/>
                <a:gd name="connsiteY360" fmla="*/ 530619 h 1855498"/>
                <a:gd name="connsiteX361" fmla="*/ 1154681 w 4011346"/>
                <a:gd name="connsiteY361" fmla="*/ 563991 h 1855498"/>
                <a:gd name="connsiteX362" fmla="*/ 1184716 w 4011346"/>
                <a:gd name="connsiteY362" fmla="*/ 570665 h 1855498"/>
                <a:gd name="connsiteX363" fmla="*/ 1221425 w 4011346"/>
                <a:gd name="connsiteY363" fmla="*/ 577340 h 1855498"/>
                <a:gd name="connsiteX364" fmla="*/ 1241449 w 4011346"/>
                <a:gd name="connsiteY364" fmla="*/ 600700 h 1855498"/>
                <a:gd name="connsiteX365" fmla="*/ 1258135 w 4011346"/>
                <a:gd name="connsiteY365" fmla="*/ 644084 h 1855498"/>
                <a:gd name="connsiteX366" fmla="*/ 1258135 w 4011346"/>
                <a:gd name="connsiteY366" fmla="*/ 644084 h 1855498"/>
                <a:gd name="connsiteX367" fmla="*/ 1254798 w 4011346"/>
                <a:gd name="connsiteY367" fmla="*/ 677457 h 1855498"/>
                <a:gd name="connsiteX368" fmla="*/ 1274821 w 4011346"/>
                <a:gd name="connsiteY368" fmla="*/ 697480 h 1855498"/>
                <a:gd name="connsiteX369" fmla="*/ 1244786 w 4011346"/>
                <a:gd name="connsiteY369" fmla="*/ 704155 h 1855498"/>
                <a:gd name="connsiteX370" fmla="*/ 1224763 w 4011346"/>
                <a:gd name="connsiteY370" fmla="*/ 664108 h 1855498"/>
                <a:gd name="connsiteX371" fmla="*/ 1224763 w 4011346"/>
                <a:gd name="connsiteY371" fmla="*/ 624061 h 1855498"/>
                <a:gd name="connsiteX372" fmla="*/ 1194727 w 4011346"/>
                <a:gd name="connsiteY372" fmla="*/ 587352 h 1855498"/>
                <a:gd name="connsiteX373" fmla="*/ 1164692 w 4011346"/>
                <a:gd name="connsiteY373" fmla="*/ 630736 h 1855498"/>
                <a:gd name="connsiteX374" fmla="*/ 1178041 w 4011346"/>
                <a:gd name="connsiteY374" fmla="*/ 674119 h 1855498"/>
                <a:gd name="connsiteX375" fmla="*/ 1137995 w 4011346"/>
                <a:gd name="connsiteY375" fmla="*/ 730852 h 1855498"/>
                <a:gd name="connsiteX376" fmla="*/ 1097948 w 4011346"/>
                <a:gd name="connsiteY376" fmla="*/ 787585 h 1855498"/>
                <a:gd name="connsiteX377" fmla="*/ 1007843 w 4011346"/>
                <a:gd name="connsiteY377" fmla="*/ 750876 h 1855498"/>
                <a:gd name="connsiteX378" fmla="*/ 1074587 w 4011346"/>
                <a:gd name="connsiteY378" fmla="*/ 747538 h 1855498"/>
                <a:gd name="connsiteX379" fmla="*/ 1107960 w 4011346"/>
                <a:gd name="connsiteY379" fmla="*/ 684131 h 1855498"/>
                <a:gd name="connsiteX380" fmla="*/ 1121309 w 4011346"/>
                <a:gd name="connsiteY380" fmla="*/ 640747 h 1855498"/>
                <a:gd name="connsiteX381" fmla="*/ 1127983 w 4011346"/>
                <a:gd name="connsiteY381" fmla="*/ 607375 h 1855498"/>
                <a:gd name="connsiteX382" fmla="*/ 1117971 w 4011346"/>
                <a:gd name="connsiteY382" fmla="*/ 590689 h 1855498"/>
                <a:gd name="connsiteX383" fmla="*/ 1114634 w 4011346"/>
                <a:gd name="connsiteY383" fmla="*/ 540630 h 1855498"/>
                <a:gd name="connsiteX384" fmla="*/ 1104622 w 4011346"/>
                <a:gd name="connsiteY384" fmla="*/ 460537 h 1855498"/>
                <a:gd name="connsiteX385" fmla="*/ 1101285 w 4011346"/>
                <a:gd name="connsiteY385" fmla="*/ 400467 h 1855498"/>
                <a:gd name="connsiteX386" fmla="*/ 1124646 w 4011346"/>
                <a:gd name="connsiteY386" fmla="*/ 307025 h 1855498"/>
                <a:gd name="connsiteX387" fmla="*/ 1031203 w 4011346"/>
                <a:gd name="connsiteY387" fmla="*/ 297013 h 1855498"/>
                <a:gd name="connsiteX388" fmla="*/ 1014517 w 4011346"/>
                <a:gd name="connsiteY388" fmla="*/ 353746 h 1855498"/>
                <a:gd name="connsiteX389" fmla="*/ 1024529 w 4011346"/>
                <a:gd name="connsiteY389" fmla="*/ 400467 h 1855498"/>
                <a:gd name="connsiteX390" fmla="*/ 981145 w 4011346"/>
                <a:gd name="connsiteY390" fmla="*/ 453863 h 1855498"/>
                <a:gd name="connsiteX391" fmla="*/ 991157 w 4011346"/>
                <a:gd name="connsiteY391" fmla="*/ 490572 h 1855498"/>
                <a:gd name="connsiteX392" fmla="*/ 981145 w 4011346"/>
                <a:gd name="connsiteY392" fmla="*/ 537293 h 1855498"/>
                <a:gd name="connsiteX393" fmla="*/ 1001168 w 4011346"/>
                <a:gd name="connsiteY393" fmla="*/ 560654 h 1855498"/>
                <a:gd name="connsiteX394" fmla="*/ 1017854 w 4011346"/>
                <a:gd name="connsiteY394" fmla="*/ 607375 h 1855498"/>
                <a:gd name="connsiteX395" fmla="*/ 1047890 w 4011346"/>
                <a:gd name="connsiteY395" fmla="*/ 594026 h 1855498"/>
                <a:gd name="connsiteX396" fmla="*/ 1014517 w 4011346"/>
                <a:gd name="connsiteY396" fmla="*/ 647422 h 1855498"/>
                <a:gd name="connsiteX397" fmla="*/ 957784 w 4011346"/>
                <a:gd name="connsiteY397" fmla="*/ 594026 h 1855498"/>
                <a:gd name="connsiteX398" fmla="*/ 884365 w 4011346"/>
                <a:gd name="connsiteY398" fmla="*/ 557317 h 1855498"/>
                <a:gd name="connsiteX399" fmla="*/ 824295 w 4011346"/>
                <a:gd name="connsiteY399" fmla="*/ 533956 h 1855498"/>
                <a:gd name="connsiteX400" fmla="*/ 810946 w 4011346"/>
                <a:gd name="connsiteY400" fmla="*/ 570665 h 1855498"/>
                <a:gd name="connsiteX401" fmla="*/ 827633 w 4011346"/>
                <a:gd name="connsiteY401" fmla="*/ 607375 h 1855498"/>
                <a:gd name="connsiteX402" fmla="*/ 814284 w 4011346"/>
                <a:gd name="connsiteY402" fmla="*/ 630736 h 1855498"/>
                <a:gd name="connsiteX403" fmla="*/ 800935 w 4011346"/>
                <a:gd name="connsiteY403" fmla="*/ 647422 h 1855498"/>
                <a:gd name="connsiteX404" fmla="*/ 770900 w 4011346"/>
                <a:gd name="connsiteY404" fmla="*/ 590689 h 1855498"/>
                <a:gd name="connsiteX405" fmla="*/ 744202 w 4011346"/>
                <a:gd name="connsiteY405" fmla="*/ 627398 h 1855498"/>
                <a:gd name="connsiteX406" fmla="*/ 707492 w 4011346"/>
                <a:gd name="connsiteY406" fmla="*/ 620724 h 1855498"/>
                <a:gd name="connsiteX407" fmla="*/ 654097 w 4011346"/>
                <a:gd name="connsiteY407" fmla="*/ 657433 h 1855498"/>
                <a:gd name="connsiteX408" fmla="*/ 644085 w 4011346"/>
                <a:gd name="connsiteY408" fmla="*/ 634073 h 1855498"/>
                <a:gd name="connsiteX409" fmla="*/ 654097 w 4011346"/>
                <a:gd name="connsiteY409" fmla="*/ 597363 h 1855498"/>
                <a:gd name="connsiteX410" fmla="*/ 614050 w 4011346"/>
                <a:gd name="connsiteY410" fmla="*/ 634073 h 1855498"/>
                <a:gd name="connsiteX411" fmla="*/ 594027 w 4011346"/>
                <a:gd name="connsiteY411" fmla="*/ 634073 h 1855498"/>
                <a:gd name="connsiteX412" fmla="*/ 533957 w 4011346"/>
                <a:gd name="connsiteY412" fmla="*/ 667445 h 1855498"/>
                <a:gd name="connsiteX413" fmla="*/ 510596 w 4011346"/>
                <a:gd name="connsiteY413" fmla="*/ 690806 h 1855498"/>
                <a:gd name="connsiteX414" fmla="*/ 500584 w 4011346"/>
                <a:gd name="connsiteY414" fmla="*/ 737527 h 1855498"/>
                <a:gd name="connsiteX415" fmla="*/ 450526 w 4011346"/>
                <a:gd name="connsiteY415" fmla="*/ 724178 h 1855498"/>
                <a:gd name="connsiteX416" fmla="*/ 433840 w 4011346"/>
                <a:gd name="connsiteY416" fmla="*/ 687468 h 1855498"/>
                <a:gd name="connsiteX417" fmla="*/ 467212 w 4011346"/>
                <a:gd name="connsiteY417" fmla="*/ 657433 h 1855498"/>
                <a:gd name="connsiteX418" fmla="*/ 453863 w 4011346"/>
                <a:gd name="connsiteY418" fmla="*/ 634073 h 1855498"/>
                <a:gd name="connsiteX419" fmla="*/ 390456 w 4011346"/>
                <a:gd name="connsiteY419" fmla="*/ 604038 h 1855498"/>
                <a:gd name="connsiteX420" fmla="*/ 417154 w 4011346"/>
                <a:gd name="connsiteY420" fmla="*/ 654096 h 1855498"/>
                <a:gd name="connsiteX421" fmla="*/ 407142 w 4011346"/>
                <a:gd name="connsiteY421" fmla="*/ 697480 h 1855498"/>
                <a:gd name="connsiteX422" fmla="*/ 413817 w 4011346"/>
                <a:gd name="connsiteY422" fmla="*/ 734190 h 1855498"/>
                <a:gd name="connsiteX423" fmla="*/ 427165 w 4011346"/>
                <a:gd name="connsiteY423" fmla="*/ 757550 h 1855498"/>
                <a:gd name="connsiteX424" fmla="*/ 413817 w 4011346"/>
                <a:gd name="connsiteY424" fmla="*/ 787585 h 1855498"/>
                <a:gd name="connsiteX425" fmla="*/ 390456 w 4011346"/>
                <a:gd name="connsiteY425" fmla="*/ 764225 h 1855498"/>
                <a:gd name="connsiteX426" fmla="*/ 360421 w 4011346"/>
                <a:gd name="connsiteY426" fmla="*/ 760887 h 1855498"/>
                <a:gd name="connsiteX427" fmla="*/ 333723 w 4011346"/>
                <a:gd name="connsiteY427" fmla="*/ 800934 h 1855498"/>
                <a:gd name="connsiteX428" fmla="*/ 307025 w 4011346"/>
                <a:gd name="connsiteY428" fmla="*/ 820957 h 1855498"/>
                <a:gd name="connsiteX429" fmla="*/ 320374 w 4011346"/>
                <a:gd name="connsiteY429" fmla="*/ 847655 h 1855498"/>
                <a:gd name="connsiteX430" fmla="*/ 303688 w 4011346"/>
                <a:gd name="connsiteY430" fmla="*/ 871016 h 1855498"/>
                <a:gd name="connsiteX431" fmla="*/ 233606 w 4011346"/>
                <a:gd name="connsiteY431" fmla="*/ 834306 h 1855498"/>
                <a:gd name="connsiteX432" fmla="*/ 243618 w 4011346"/>
                <a:gd name="connsiteY432" fmla="*/ 884365 h 1855498"/>
                <a:gd name="connsiteX433" fmla="*/ 263641 w 4011346"/>
                <a:gd name="connsiteY433" fmla="*/ 904388 h 1855498"/>
                <a:gd name="connsiteX434" fmla="*/ 250292 w 4011346"/>
                <a:gd name="connsiteY434" fmla="*/ 917737 h 1855498"/>
                <a:gd name="connsiteX435" fmla="*/ 193560 w 4011346"/>
                <a:gd name="connsiteY435" fmla="*/ 881027 h 1855498"/>
                <a:gd name="connsiteX436" fmla="*/ 170199 w 4011346"/>
                <a:gd name="connsiteY436" fmla="*/ 840981 h 1855498"/>
                <a:gd name="connsiteX437" fmla="*/ 170199 w 4011346"/>
                <a:gd name="connsiteY437" fmla="*/ 794260 h 1855498"/>
                <a:gd name="connsiteX438" fmla="*/ 133490 w 4011346"/>
                <a:gd name="connsiteY438" fmla="*/ 717503 h 1855498"/>
                <a:gd name="connsiteX439" fmla="*/ 196897 w 4011346"/>
                <a:gd name="connsiteY439" fmla="*/ 747538 h 1855498"/>
                <a:gd name="connsiteX440" fmla="*/ 256967 w 4011346"/>
                <a:gd name="connsiteY440" fmla="*/ 777573 h 1855498"/>
                <a:gd name="connsiteX441" fmla="*/ 293676 w 4011346"/>
                <a:gd name="connsiteY441" fmla="*/ 780911 h 1855498"/>
                <a:gd name="connsiteX442" fmla="*/ 327049 w 4011346"/>
                <a:gd name="connsiteY442" fmla="*/ 750876 h 1855498"/>
                <a:gd name="connsiteX443" fmla="*/ 343735 w 4011346"/>
                <a:gd name="connsiteY443" fmla="*/ 714166 h 1855498"/>
                <a:gd name="connsiteX444" fmla="*/ 333723 w 4011346"/>
                <a:gd name="connsiteY444" fmla="*/ 664108 h 1855498"/>
                <a:gd name="connsiteX445" fmla="*/ 290339 w 4011346"/>
                <a:gd name="connsiteY445" fmla="*/ 644084 h 1855498"/>
                <a:gd name="connsiteX446" fmla="*/ 236944 w 4011346"/>
                <a:gd name="connsiteY446" fmla="*/ 597363 h 1855498"/>
                <a:gd name="connsiteX447" fmla="*/ 133490 w 4011346"/>
                <a:gd name="connsiteY447"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768731 w 4011346"/>
                <a:gd name="connsiteY320" fmla="*/ 3338 h 1855498"/>
                <a:gd name="connsiteX321" fmla="*/ 1698648 w 4011346"/>
                <a:gd name="connsiteY321" fmla="*/ 40047 h 1855498"/>
                <a:gd name="connsiteX322" fmla="*/ 1685300 w 4011346"/>
                <a:gd name="connsiteY322" fmla="*/ 0 h 1855498"/>
                <a:gd name="connsiteX323" fmla="*/ 1615218 w 4011346"/>
                <a:gd name="connsiteY323" fmla="*/ 3338 h 1855498"/>
                <a:gd name="connsiteX324" fmla="*/ 1638579 w 4011346"/>
                <a:gd name="connsiteY324" fmla="*/ 33373 h 1855498"/>
                <a:gd name="connsiteX325" fmla="*/ 1528449 w 4011346"/>
                <a:gd name="connsiteY325" fmla="*/ 60069 h 1855498"/>
                <a:gd name="connsiteX326" fmla="*/ 1465043 w 4011346"/>
                <a:gd name="connsiteY326" fmla="*/ 143500 h 1855498"/>
                <a:gd name="connsiteX327" fmla="*/ 1448357 w 4011346"/>
                <a:gd name="connsiteY327" fmla="*/ 170198 h 1855498"/>
                <a:gd name="connsiteX328" fmla="*/ 1481729 w 4011346"/>
                <a:gd name="connsiteY328" fmla="*/ 203571 h 1855498"/>
                <a:gd name="connsiteX329" fmla="*/ 1481729 w 4011346"/>
                <a:gd name="connsiteY329" fmla="*/ 233606 h 1855498"/>
                <a:gd name="connsiteX330" fmla="*/ 1458368 w 4011346"/>
                <a:gd name="connsiteY330" fmla="*/ 236943 h 1855498"/>
                <a:gd name="connsiteX331" fmla="*/ 1458368 w 4011346"/>
                <a:gd name="connsiteY331" fmla="*/ 216919 h 1855498"/>
                <a:gd name="connsiteX332" fmla="*/ 1418322 w 4011346"/>
                <a:gd name="connsiteY332" fmla="*/ 226931 h 1855498"/>
                <a:gd name="connsiteX333" fmla="*/ 1368263 w 4011346"/>
                <a:gd name="connsiteY333" fmla="*/ 233606 h 1855498"/>
                <a:gd name="connsiteX334" fmla="*/ 1321542 w 4011346"/>
                <a:gd name="connsiteY334" fmla="*/ 240280 h 1855498"/>
                <a:gd name="connsiteX335" fmla="*/ 1318205 w 4011346"/>
                <a:gd name="connsiteY335" fmla="*/ 327048 h 1855498"/>
                <a:gd name="connsiteX336" fmla="*/ 1358252 w 4011346"/>
                <a:gd name="connsiteY336" fmla="*/ 350409 h 1855498"/>
                <a:gd name="connsiteX337" fmla="*/ 1374938 w 4011346"/>
                <a:gd name="connsiteY337" fmla="*/ 380444 h 1855498"/>
                <a:gd name="connsiteX338" fmla="*/ 1384949 w 4011346"/>
                <a:gd name="connsiteY338" fmla="*/ 403804 h 1855498"/>
                <a:gd name="connsiteX339" fmla="*/ 1394961 w 4011346"/>
                <a:gd name="connsiteY339" fmla="*/ 453863 h 1855498"/>
                <a:gd name="connsiteX340" fmla="*/ 1384949 w 4011346"/>
                <a:gd name="connsiteY340" fmla="*/ 483898 h 1855498"/>
                <a:gd name="connsiteX341" fmla="*/ 1358252 w 4011346"/>
                <a:gd name="connsiteY341" fmla="*/ 450525 h 1855498"/>
                <a:gd name="connsiteX342" fmla="*/ 1361589 w 4011346"/>
                <a:gd name="connsiteY342" fmla="*/ 420490 h 1855498"/>
                <a:gd name="connsiteX343" fmla="*/ 1351577 w 4011346"/>
                <a:gd name="connsiteY343" fmla="*/ 380444 h 1855498"/>
                <a:gd name="connsiteX344" fmla="*/ 1328217 w 4011346"/>
                <a:gd name="connsiteY344" fmla="*/ 387118 h 1855498"/>
                <a:gd name="connsiteX345" fmla="*/ 1281495 w 4011346"/>
                <a:gd name="connsiteY345" fmla="*/ 350409 h 1855498"/>
                <a:gd name="connsiteX346" fmla="*/ 1241449 w 4011346"/>
                <a:gd name="connsiteY346" fmla="*/ 347071 h 1855498"/>
                <a:gd name="connsiteX347" fmla="*/ 1241449 w 4011346"/>
                <a:gd name="connsiteY347" fmla="*/ 393792 h 1855498"/>
                <a:gd name="connsiteX348" fmla="*/ 1201402 w 4011346"/>
                <a:gd name="connsiteY348" fmla="*/ 373769 h 1855498"/>
                <a:gd name="connsiteX349" fmla="*/ 1228100 w 4011346"/>
                <a:gd name="connsiteY349" fmla="*/ 423827 h 1855498"/>
                <a:gd name="connsiteX350" fmla="*/ 1258135 w 4011346"/>
                <a:gd name="connsiteY350" fmla="*/ 433839 h 1855498"/>
                <a:gd name="connsiteX351" fmla="*/ 1258135 w 4011346"/>
                <a:gd name="connsiteY351" fmla="*/ 453863 h 1855498"/>
                <a:gd name="connsiteX352" fmla="*/ 1198065 w 4011346"/>
                <a:gd name="connsiteY352" fmla="*/ 430502 h 1855498"/>
                <a:gd name="connsiteX353" fmla="*/ 1181379 w 4011346"/>
                <a:gd name="connsiteY353" fmla="*/ 430502 h 1855498"/>
                <a:gd name="connsiteX354" fmla="*/ 1178041 w 4011346"/>
                <a:gd name="connsiteY354" fmla="*/ 387118 h 1855498"/>
                <a:gd name="connsiteX355" fmla="*/ 1171367 w 4011346"/>
                <a:gd name="connsiteY355" fmla="*/ 300350 h 1855498"/>
                <a:gd name="connsiteX356" fmla="*/ 1161355 w 4011346"/>
                <a:gd name="connsiteY356" fmla="*/ 370432 h 1855498"/>
                <a:gd name="connsiteX357" fmla="*/ 1137995 w 4011346"/>
                <a:gd name="connsiteY357" fmla="*/ 400467 h 1855498"/>
                <a:gd name="connsiteX358" fmla="*/ 1158018 w 4011346"/>
                <a:gd name="connsiteY358" fmla="*/ 447188 h 1855498"/>
                <a:gd name="connsiteX359" fmla="*/ 1158018 w 4011346"/>
                <a:gd name="connsiteY359" fmla="*/ 480560 h 1855498"/>
                <a:gd name="connsiteX360" fmla="*/ 1141332 w 4011346"/>
                <a:gd name="connsiteY360" fmla="*/ 530619 h 1855498"/>
                <a:gd name="connsiteX361" fmla="*/ 1154681 w 4011346"/>
                <a:gd name="connsiteY361" fmla="*/ 563991 h 1855498"/>
                <a:gd name="connsiteX362" fmla="*/ 1184716 w 4011346"/>
                <a:gd name="connsiteY362" fmla="*/ 570665 h 1855498"/>
                <a:gd name="connsiteX363" fmla="*/ 1221425 w 4011346"/>
                <a:gd name="connsiteY363" fmla="*/ 577340 h 1855498"/>
                <a:gd name="connsiteX364" fmla="*/ 1241449 w 4011346"/>
                <a:gd name="connsiteY364" fmla="*/ 600700 h 1855498"/>
                <a:gd name="connsiteX365" fmla="*/ 1258135 w 4011346"/>
                <a:gd name="connsiteY365" fmla="*/ 644084 h 1855498"/>
                <a:gd name="connsiteX366" fmla="*/ 1258135 w 4011346"/>
                <a:gd name="connsiteY366" fmla="*/ 644084 h 1855498"/>
                <a:gd name="connsiteX367" fmla="*/ 1254798 w 4011346"/>
                <a:gd name="connsiteY367" fmla="*/ 677457 h 1855498"/>
                <a:gd name="connsiteX368" fmla="*/ 1274821 w 4011346"/>
                <a:gd name="connsiteY368" fmla="*/ 697480 h 1855498"/>
                <a:gd name="connsiteX369" fmla="*/ 1244786 w 4011346"/>
                <a:gd name="connsiteY369" fmla="*/ 704155 h 1855498"/>
                <a:gd name="connsiteX370" fmla="*/ 1224763 w 4011346"/>
                <a:gd name="connsiteY370" fmla="*/ 664108 h 1855498"/>
                <a:gd name="connsiteX371" fmla="*/ 1224763 w 4011346"/>
                <a:gd name="connsiteY371" fmla="*/ 624061 h 1855498"/>
                <a:gd name="connsiteX372" fmla="*/ 1194727 w 4011346"/>
                <a:gd name="connsiteY372" fmla="*/ 587352 h 1855498"/>
                <a:gd name="connsiteX373" fmla="*/ 1164692 w 4011346"/>
                <a:gd name="connsiteY373" fmla="*/ 630736 h 1855498"/>
                <a:gd name="connsiteX374" fmla="*/ 1178041 w 4011346"/>
                <a:gd name="connsiteY374" fmla="*/ 674119 h 1855498"/>
                <a:gd name="connsiteX375" fmla="*/ 1137995 w 4011346"/>
                <a:gd name="connsiteY375" fmla="*/ 730852 h 1855498"/>
                <a:gd name="connsiteX376" fmla="*/ 1097948 w 4011346"/>
                <a:gd name="connsiteY376" fmla="*/ 787585 h 1855498"/>
                <a:gd name="connsiteX377" fmla="*/ 1007843 w 4011346"/>
                <a:gd name="connsiteY377" fmla="*/ 750876 h 1855498"/>
                <a:gd name="connsiteX378" fmla="*/ 1074587 w 4011346"/>
                <a:gd name="connsiteY378" fmla="*/ 747538 h 1855498"/>
                <a:gd name="connsiteX379" fmla="*/ 1107960 w 4011346"/>
                <a:gd name="connsiteY379" fmla="*/ 684131 h 1855498"/>
                <a:gd name="connsiteX380" fmla="*/ 1121309 w 4011346"/>
                <a:gd name="connsiteY380" fmla="*/ 640747 h 1855498"/>
                <a:gd name="connsiteX381" fmla="*/ 1127983 w 4011346"/>
                <a:gd name="connsiteY381" fmla="*/ 607375 h 1855498"/>
                <a:gd name="connsiteX382" fmla="*/ 1117971 w 4011346"/>
                <a:gd name="connsiteY382" fmla="*/ 590689 h 1855498"/>
                <a:gd name="connsiteX383" fmla="*/ 1114634 w 4011346"/>
                <a:gd name="connsiteY383" fmla="*/ 540630 h 1855498"/>
                <a:gd name="connsiteX384" fmla="*/ 1104622 w 4011346"/>
                <a:gd name="connsiteY384" fmla="*/ 460537 h 1855498"/>
                <a:gd name="connsiteX385" fmla="*/ 1101285 w 4011346"/>
                <a:gd name="connsiteY385" fmla="*/ 400467 h 1855498"/>
                <a:gd name="connsiteX386" fmla="*/ 1124646 w 4011346"/>
                <a:gd name="connsiteY386" fmla="*/ 307025 h 1855498"/>
                <a:gd name="connsiteX387" fmla="*/ 1031203 w 4011346"/>
                <a:gd name="connsiteY387" fmla="*/ 297013 h 1855498"/>
                <a:gd name="connsiteX388" fmla="*/ 1014517 w 4011346"/>
                <a:gd name="connsiteY388" fmla="*/ 353746 h 1855498"/>
                <a:gd name="connsiteX389" fmla="*/ 1024529 w 4011346"/>
                <a:gd name="connsiteY389" fmla="*/ 400467 h 1855498"/>
                <a:gd name="connsiteX390" fmla="*/ 981145 w 4011346"/>
                <a:gd name="connsiteY390" fmla="*/ 453863 h 1855498"/>
                <a:gd name="connsiteX391" fmla="*/ 991157 w 4011346"/>
                <a:gd name="connsiteY391" fmla="*/ 490572 h 1855498"/>
                <a:gd name="connsiteX392" fmla="*/ 981145 w 4011346"/>
                <a:gd name="connsiteY392" fmla="*/ 537293 h 1855498"/>
                <a:gd name="connsiteX393" fmla="*/ 1001168 w 4011346"/>
                <a:gd name="connsiteY393" fmla="*/ 560654 h 1855498"/>
                <a:gd name="connsiteX394" fmla="*/ 1017854 w 4011346"/>
                <a:gd name="connsiteY394" fmla="*/ 607375 h 1855498"/>
                <a:gd name="connsiteX395" fmla="*/ 1047890 w 4011346"/>
                <a:gd name="connsiteY395" fmla="*/ 594026 h 1855498"/>
                <a:gd name="connsiteX396" fmla="*/ 1014517 w 4011346"/>
                <a:gd name="connsiteY396" fmla="*/ 647422 h 1855498"/>
                <a:gd name="connsiteX397" fmla="*/ 957784 w 4011346"/>
                <a:gd name="connsiteY397" fmla="*/ 594026 h 1855498"/>
                <a:gd name="connsiteX398" fmla="*/ 884365 w 4011346"/>
                <a:gd name="connsiteY398" fmla="*/ 557317 h 1855498"/>
                <a:gd name="connsiteX399" fmla="*/ 824295 w 4011346"/>
                <a:gd name="connsiteY399" fmla="*/ 533956 h 1855498"/>
                <a:gd name="connsiteX400" fmla="*/ 810946 w 4011346"/>
                <a:gd name="connsiteY400" fmla="*/ 570665 h 1855498"/>
                <a:gd name="connsiteX401" fmla="*/ 827633 w 4011346"/>
                <a:gd name="connsiteY401" fmla="*/ 607375 h 1855498"/>
                <a:gd name="connsiteX402" fmla="*/ 814284 w 4011346"/>
                <a:gd name="connsiteY402" fmla="*/ 630736 h 1855498"/>
                <a:gd name="connsiteX403" fmla="*/ 800935 w 4011346"/>
                <a:gd name="connsiteY403" fmla="*/ 647422 h 1855498"/>
                <a:gd name="connsiteX404" fmla="*/ 770900 w 4011346"/>
                <a:gd name="connsiteY404" fmla="*/ 590689 h 1855498"/>
                <a:gd name="connsiteX405" fmla="*/ 744202 w 4011346"/>
                <a:gd name="connsiteY405" fmla="*/ 627398 h 1855498"/>
                <a:gd name="connsiteX406" fmla="*/ 707492 w 4011346"/>
                <a:gd name="connsiteY406" fmla="*/ 620724 h 1855498"/>
                <a:gd name="connsiteX407" fmla="*/ 654097 w 4011346"/>
                <a:gd name="connsiteY407" fmla="*/ 657433 h 1855498"/>
                <a:gd name="connsiteX408" fmla="*/ 644085 w 4011346"/>
                <a:gd name="connsiteY408" fmla="*/ 634073 h 1855498"/>
                <a:gd name="connsiteX409" fmla="*/ 654097 w 4011346"/>
                <a:gd name="connsiteY409" fmla="*/ 597363 h 1855498"/>
                <a:gd name="connsiteX410" fmla="*/ 614050 w 4011346"/>
                <a:gd name="connsiteY410" fmla="*/ 634073 h 1855498"/>
                <a:gd name="connsiteX411" fmla="*/ 594027 w 4011346"/>
                <a:gd name="connsiteY411" fmla="*/ 634073 h 1855498"/>
                <a:gd name="connsiteX412" fmla="*/ 533957 w 4011346"/>
                <a:gd name="connsiteY412" fmla="*/ 667445 h 1855498"/>
                <a:gd name="connsiteX413" fmla="*/ 510596 w 4011346"/>
                <a:gd name="connsiteY413" fmla="*/ 690806 h 1855498"/>
                <a:gd name="connsiteX414" fmla="*/ 500584 w 4011346"/>
                <a:gd name="connsiteY414" fmla="*/ 737527 h 1855498"/>
                <a:gd name="connsiteX415" fmla="*/ 450526 w 4011346"/>
                <a:gd name="connsiteY415" fmla="*/ 724178 h 1855498"/>
                <a:gd name="connsiteX416" fmla="*/ 433840 w 4011346"/>
                <a:gd name="connsiteY416" fmla="*/ 687468 h 1855498"/>
                <a:gd name="connsiteX417" fmla="*/ 467212 w 4011346"/>
                <a:gd name="connsiteY417" fmla="*/ 657433 h 1855498"/>
                <a:gd name="connsiteX418" fmla="*/ 453863 w 4011346"/>
                <a:gd name="connsiteY418" fmla="*/ 634073 h 1855498"/>
                <a:gd name="connsiteX419" fmla="*/ 390456 w 4011346"/>
                <a:gd name="connsiteY419" fmla="*/ 604038 h 1855498"/>
                <a:gd name="connsiteX420" fmla="*/ 417154 w 4011346"/>
                <a:gd name="connsiteY420" fmla="*/ 654096 h 1855498"/>
                <a:gd name="connsiteX421" fmla="*/ 407142 w 4011346"/>
                <a:gd name="connsiteY421" fmla="*/ 697480 h 1855498"/>
                <a:gd name="connsiteX422" fmla="*/ 413817 w 4011346"/>
                <a:gd name="connsiteY422" fmla="*/ 734190 h 1855498"/>
                <a:gd name="connsiteX423" fmla="*/ 427165 w 4011346"/>
                <a:gd name="connsiteY423" fmla="*/ 757550 h 1855498"/>
                <a:gd name="connsiteX424" fmla="*/ 413817 w 4011346"/>
                <a:gd name="connsiteY424" fmla="*/ 787585 h 1855498"/>
                <a:gd name="connsiteX425" fmla="*/ 390456 w 4011346"/>
                <a:gd name="connsiteY425" fmla="*/ 764225 h 1855498"/>
                <a:gd name="connsiteX426" fmla="*/ 360421 w 4011346"/>
                <a:gd name="connsiteY426" fmla="*/ 760887 h 1855498"/>
                <a:gd name="connsiteX427" fmla="*/ 333723 w 4011346"/>
                <a:gd name="connsiteY427" fmla="*/ 800934 h 1855498"/>
                <a:gd name="connsiteX428" fmla="*/ 307025 w 4011346"/>
                <a:gd name="connsiteY428" fmla="*/ 820957 h 1855498"/>
                <a:gd name="connsiteX429" fmla="*/ 320374 w 4011346"/>
                <a:gd name="connsiteY429" fmla="*/ 847655 h 1855498"/>
                <a:gd name="connsiteX430" fmla="*/ 303688 w 4011346"/>
                <a:gd name="connsiteY430" fmla="*/ 871016 h 1855498"/>
                <a:gd name="connsiteX431" fmla="*/ 233606 w 4011346"/>
                <a:gd name="connsiteY431" fmla="*/ 834306 h 1855498"/>
                <a:gd name="connsiteX432" fmla="*/ 243618 w 4011346"/>
                <a:gd name="connsiteY432" fmla="*/ 884365 h 1855498"/>
                <a:gd name="connsiteX433" fmla="*/ 263641 w 4011346"/>
                <a:gd name="connsiteY433" fmla="*/ 904388 h 1855498"/>
                <a:gd name="connsiteX434" fmla="*/ 250292 w 4011346"/>
                <a:gd name="connsiteY434" fmla="*/ 917737 h 1855498"/>
                <a:gd name="connsiteX435" fmla="*/ 193560 w 4011346"/>
                <a:gd name="connsiteY435" fmla="*/ 881027 h 1855498"/>
                <a:gd name="connsiteX436" fmla="*/ 170199 w 4011346"/>
                <a:gd name="connsiteY436" fmla="*/ 840981 h 1855498"/>
                <a:gd name="connsiteX437" fmla="*/ 170199 w 4011346"/>
                <a:gd name="connsiteY437" fmla="*/ 794260 h 1855498"/>
                <a:gd name="connsiteX438" fmla="*/ 133490 w 4011346"/>
                <a:gd name="connsiteY438" fmla="*/ 717503 h 1855498"/>
                <a:gd name="connsiteX439" fmla="*/ 196897 w 4011346"/>
                <a:gd name="connsiteY439" fmla="*/ 747538 h 1855498"/>
                <a:gd name="connsiteX440" fmla="*/ 256967 w 4011346"/>
                <a:gd name="connsiteY440" fmla="*/ 777573 h 1855498"/>
                <a:gd name="connsiteX441" fmla="*/ 293676 w 4011346"/>
                <a:gd name="connsiteY441" fmla="*/ 780911 h 1855498"/>
                <a:gd name="connsiteX442" fmla="*/ 327049 w 4011346"/>
                <a:gd name="connsiteY442" fmla="*/ 750876 h 1855498"/>
                <a:gd name="connsiteX443" fmla="*/ 343735 w 4011346"/>
                <a:gd name="connsiteY443" fmla="*/ 714166 h 1855498"/>
                <a:gd name="connsiteX444" fmla="*/ 333723 w 4011346"/>
                <a:gd name="connsiteY444" fmla="*/ 664108 h 1855498"/>
                <a:gd name="connsiteX445" fmla="*/ 290339 w 4011346"/>
                <a:gd name="connsiteY445" fmla="*/ 644084 h 1855498"/>
                <a:gd name="connsiteX446" fmla="*/ 236944 w 4011346"/>
                <a:gd name="connsiteY446" fmla="*/ 597363 h 1855498"/>
                <a:gd name="connsiteX447" fmla="*/ 133490 w 4011346"/>
                <a:gd name="connsiteY447"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768731 w 4011346"/>
                <a:gd name="connsiteY320" fmla="*/ 3338 h 1855498"/>
                <a:gd name="connsiteX321" fmla="*/ 1705322 w 4011346"/>
                <a:gd name="connsiteY321" fmla="*/ 26698 h 1855498"/>
                <a:gd name="connsiteX322" fmla="*/ 1685300 w 4011346"/>
                <a:gd name="connsiteY322" fmla="*/ 0 h 1855498"/>
                <a:gd name="connsiteX323" fmla="*/ 1615218 w 4011346"/>
                <a:gd name="connsiteY323" fmla="*/ 3338 h 1855498"/>
                <a:gd name="connsiteX324" fmla="*/ 1638579 w 4011346"/>
                <a:gd name="connsiteY324" fmla="*/ 33373 h 1855498"/>
                <a:gd name="connsiteX325" fmla="*/ 1528449 w 4011346"/>
                <a:gd name="connsiteY325" fmla="*/ 60069 h 1855498"/>
                <a:gd name="connsiteX326" fmla="*/ 1465043 w 4011346"/>
                <a:gd name="connsiteY326" fmla="*/ 143500 h 1855498"/>
                <a:gd name="connsiteX327" fmla="*/ 1448357 w 4011346"/>
                <a:gd name="connsiteY327" fmla="*/ 170198 h 1855498"/>
                <a:gd name="connsiteX328" fmla="*/ 1481729 w 4011346"/>
                <a:gd name="connsiteY328" fmla="*/ 203571 h 1855498"/>
                <a:gd name="connsiteX329" fmla="*/ 1481729 w 4011346"/>
                <a:gd name="connsiteY329" fmla="*/ 233606 h 1855498"/>
                <a:gd name="connsiteX330" fmla="*/ 1458368 w 4011346"/>
                <a:gd name="connsiteY330" fmla="*/ 236943 h 1855498"/>
                <a:gd name="connsiteX331" fmla="*/ 1458368 w 4011346"/>
                <a:gd name="connsiteY331" fmla="*/ 216919 h 1855498"/>
                <a:gd name="connsiteX332" fmla="*/ 1418322 w 4011346"/>
                <a:gd name="connsiteY332" fmla="*/ 226931 h 1855498"/>
                <a:gd name="connsiteX333" fmla="*/ 1368263 w 4011346"/>
                <a:gd name="connsiteY333" fmla="*/ 233606 h 1855498"/>
                <a:gd name="connsiteX334" fmla="*/ 1321542 w 4011346"/>
                <a:gd name="connsiteY334" fmla="*/ 240280 h 1855498"/>
                <a:gd name="connsiteX335" fmla="*/ 1318205 w 4011346"/>
                <a:gd name="connsiteY335" fmla="*/ 327048 h 1855498"/>
                <a:gd name="connsiteX336" fmla="*/ 1358252 w 4011346"/>
                <a:gd name="connsiteY336" fmla="*/ 350409 h 1855498"/>
                <a:gd name="connsiteX337" fmla="*/ 1374938 w 4011346"/>
                <a:gd name="connsiteY337" fmla="*/ 380444 h 1855498"/>
                <a:gd name="connsiteX338" fmla="*/ 1384949 w 4011346"/>
                <a:gd name="connsiteY338" fmla="*/ 403804 h 1855498"/>
                <a:gd name="connsiteX339" fmla="*/ 1394961 w 4011346"/>
                <a:gd name="connsiteY339" fmla="*/ 453863 h 1855498"/>
                <a:gd name="connsiteX340" fmla="*/ 1384949 w 4011346"/>
                <a:gd name="connsiteY340" fmla="*/ 483898 h 1855498"/>
                <a:gd name="connsiteX341" fmla="*/ 1358252 w 4011346"/>
                <a:gd name="connsiteY341" fmla="*/ 450525 h 1855498"/>
                <a:gd name="connsiteX342" fmla="*/ 1361589 w 4011346"/>
                <a:gd name="connsiteY342" fmla="*/ 420490 h 1855498"/>
                <a:gd name="connsiteX343" fmla="*/ 1351577 w 4011346"/>
                <a:gd name="connsiteY343" fmla="*/ 380444 h 1855498"/>
                <a:gd name="connsiteX344" fmla="*/ 1328217 w 4011346"/>
                <a:gd name="connsiteY344" fmla="*/ 387118 h 1855498"/>
                <a:gd name="connsiteX345" fmla="*/ 1281495 w 4011346"/>
                <a:gd name="connsiteY345" fmla="*/ 350409 h 1855498"/>
                <a:gd name="connsiteX346" fmla="*/ 1241449 w 4011346"/>
                <a:gd name="connsiteY346" fmla="*/ 347071 h 1855498"/>
                <a:gd name="connsiteX347" fmla="*/ 1241449 w 4011346"/>
                <a:gd name="connsiteY347" fmla="*/ 393792 h 1855498"/>
                <a:gd name="connsiteX348" fmla="*/ 1201402 w 4011346"/>
                <a:gd name="connsiteY348" fmla="*/ 373769 h 1855498"/>
                <a:gd name="connsiteX349" fmla="*/ 1228100 w 4011346"/>
                <a:gd name="connsiteY349" fmla="*/ 423827 h 1855498"/>
                <a:gd name="connsiteX350" fmla="*/ 1258135 w 4011346"/>
                <a:gd name="connsiteY350" fmla="*/ 433839 h 1855498"/>
                <a:gd name="connsiteX351" fmla="*/ 1258135 w 4011346"/>
                <a:gd name="connsiteY351" fmla="*/ 453863 h 1855498"/>
                <a:gd name="connsiteX352" fmla="*/ 1198065 w 4011346"/>
                <a:gd name="connsiteY352" fmla="*/ 430502 h 1855498"/>
                <a:gd name="connsiteX353" fmla="*/ 1181379 w 4011346"/>
                <a:gd name="connsiteY353" fmla="*/ 430502 h 1855498"/>
                <a:gd name="connsiteX354" fmla="*/ 1178041 w 4011346"/>
                <a:gd name="connsiteY354" fmla="*/ 387118 h 1855498"/>
                <a:gd name="connsiteX355" fmla="*/ 1171367 w 4011346"/>
                <a:gd name="connsiteY355" fmla="*/ 300350 h 1855498"/>
                <a:gd name="connsiteX356" fmla="*/ 1161355 w 4011346"/>
                <a:gd name="connsiteY356" fmla="*/ 370432 h 1855498"/>
                <a:gd name="connsiteX357" fmla="*/ 1137995 w 4011346"/>
                <a:gd name="connsiteY357" fmla="*/ 400467 h 1855498"/>
                <a:gd name="connsiteX358" fmla="*/ 1158018 w 4011346"/>
                <a:gd name="connsiteY358" fmla="*/ 447188 h 1855498"/>
                <a:gd name="connsiteX359" fmla="*/ 1158018 w 4011346"/>
                <a:gd name="connsiteY359" fmla="*/ 480560 h 1855498"/>
                <a:gd name="connsiteX360" fmla="*/ 1141332 w 4011346"/>
                <a:gd name="connsiteY360" fmla="*/ 530619 h 1855498"/>
                <a:gd name="connsiteX361" fmla="*/ 1154681 w 4011346"/>
                <a:gd name="connsiteY361" fmla="*/ 563991 h 1855498"/>
                <a:gd name="connsiteX362" fmla="*/ 1184716 w 4011346"/>
                <a:gd name="connsiteY362" fmla="*/ 570665 h 1855498"/>
                <a:gd name="connsiteX363" fmla="*/ 1221425 w 4011346"/>
                <a:gd name="connsiteY363" fmla="*/ 577340 h 1855498"/>
                <a:gd name="connsiteX364" fmla="*/ 1241449 w 4011346"/>
                <a:gd name="connsiteY364" fmla="*/ 600700 h 1855498"/>
                <a:gd name="connsiteX365" fmla="*/ 1258135 w 4011346"/>
                <a:gd name="connsiteY365" fmla="*/ 644084 h 1855498"/>
                <a:gd name="connsiteX366" fmla="*/ 1258135 w 4011346"/>
                <a:gd name="connsiteY366" fmla="*/ 644084 h 1855498"/>
                <a:gd name="connsiteX367" fmla="*/ 1254798 w 4011346"/>
                <a:gd name="connsiteY367" fmla="*/ 677457 h 1855498"/>
                <a:gd name="connsiteX368" fmla="*/ 1274821 w 4011346"/>
                <a:gd name="connsiteY368" fmla="*/ 697480 h 1855498"/>
                <a:gd name="connsiteX369" fmla="*/ 1244786 w 4011346"/>
                <a:gd name="connsiteY369" fmla="*/ 704155 h 1855498"/>
                <a:gd name="connsiteX370" fmla="*/ 1224763 w 4011346"/>
                <a:gd name="connsiteY370" fmla="*/ 664108 h 1855498"/>
                <a:gd name="connsiteX371" fmla="*/ 1224763 w 4011346"/>
                <a:gd name="connsiteY371" fmla="*/ 624061 h 1855498"/>
                <a:gd name="connsiteX372" fmla="*/ 1194727 w 4011346"/>
                <a:gd name="connsiteY372" fmla="*/ 587352 h 1855498"/>
                <a:gd name="connsiteX373" fmla="*/ 1164692 w 4011346"/>
                <a:gd name="connsiteY373" fmla="*/ 630736 h 1855498"/>
                <a:gd name="connsiteX374" fmla="*/ 1178041 w 4011346"/>
                <a:gd name="connsiteY374" fmla="*/ 674119 h 1855498"/>
                <a:gd name="connsiteX375" fmla="*/ 1137995 w 4011346"/>
                <a:gd name="connsiteY375" fmla="*/ 730852 h 1855498"/>
                <a:gd name="connsiteX376" fmla="*/ 1097948 w 4011346"/>
                <a:gd name="connsiteY376" fmla="*/ 787585 h 1855498"/>
                <a:gd name="connsiteX377" fmla="*/ 1007843 w 4011346"/>
                <a:gd name="connsiteY377" fmla="*/ 750876 h 1855498"/>
                <a:gd name="connsiteX378" fmla="*/ 1074587 w 4011346"/>
                <a:gd name="connsiteY378" fmla="*/ 747538 h 1855498"/>
                <a:gd name="connsiteX379" fmla="*/ 1107960 w 4011346"/>
                <a:gd name="connsiteY379" fmla="*/ 684131 h 1855498"/>
                <a:gd name="connsiteX380" fmla="*/ 1121309 w 4011346"/>
                <a:gd name="connsiteY380" fmla="*/ 640747 h 1855498"/>
                <a:gd name="connsiteX381" fmla="*/ 1127983 w 4011346"/>
                <a:gd name="connsiteY381" fmla="*/ 607375 h 1855498"/>
                <a:gd name="connsiteX382" fmla="*/ 1117971 w 4011346"/>
                <a:gd name="connsiteY382" fmla="*/ 590689 h 1855498"/>
                <a:gd name="connsiteX383" fmla="*/ 1114634 w 4011346"/>
                <a:gd name="connsiteY383" fmla="*/ 540630 h 1855498"/>
                <a:gd name="connsiteX384" fmla="*/ 1104622 w 4011346"/>
                <a:gd name="connsiteY384" fmla="*/ 460537 h 1855498"/>
                <a:gd name="connsiteX385" fmla="*/ 1101285 w 4011346"/>
                <a:gd name="connsiteY385" fmla="*/ 400467 h 1855498"/>
                <a:gd name="connsiteX386" fmla="*/ 1124646 w 4011346"/>
                <a:gd name="connsiteY386" fmla="*/ 307025 h 1855498"/>
                <a:gd name="connsiteX387" fmla="*/ 1031203 w 4011346"/>
                <a:gd name="connsiteY387" fmla="*/ 297013 h 1855498"/>
                <a:gd name="connsiteX388" fmla="*/ 1014517 w 4011346"/>
                <a:gd name="connsiteY388" fmla="*/ 353746 h 1855498"/>
                <a:gd name="connsiteX389" fmla="*/ 1024529 w 4011346"/>
                <a:gd name="connsiteY389" fmla="*/ 400467 h 1855498"/>
                <a:gd name="connsiteX390" fmla="*/ 981145 w 4011346"/>
                <a:gd name="connsiteY390" fmla="*/ 453863 h 1855498"/>
                <a:gd name="connsiteX391" fmla="*/ 991157 w 4011346"/>
                <a:gd name="connsiteY391" fmla="*/ 490572 h 1855498"/>
                <a:gd name="connsiteX392" fmla="*/ 981145 w 4011346"/>
                <a:gd name="connsiteY392" fmla="*/ 537293 h 1855498"/>
                <a:gd name="connsiteX393" fmla="*/ 1001168 w 4011346"/>
                <a:gd name="connsiteY393" fmla="*/ 560654 h 1855498"/>
                <a:gd name="connsiteX394" fmla="*/ 1017854 w 4011346"/>
                <a:gd name="connsiteY394" fmla="*/ 607375 h 1855498"/>
                <a:gd name="connsiteX395" fmla="*/ 1047890 w 4011346"/>
                <a:gd name="connsiteY395" fmla="*/ 594026 h 1855498"/>
                <a:gd name="connsiteX396" fmla="*/ 1014517 w 4011346"/>
                <a:gd name="connsiteY396" fmla="*/ 647422 h 1855498"/>
                <a:gd name="connsiteX397" fmla="*/ 957784 w 4011346"/>
                <a:gd name="connsiteY397" fmla="*/ 594026 h 1855498"/>
                <a:gd name="connsiteX398" fmla="*/ 884365 w 4011346"/>
                <a:gd name="connsiteY398" fmla="*/ 557317 h 1855498"/>
                <a:gd name="connsiteX399" fmla="*/ 824295 w 4011346"/>
                <a:gd name="connsiteY399" fmla="*/ 533956 h 1855498"/>
                <a:gd name="connsiteX400" fmla="*/ 810946 w 4011346"/>
                <a:gd name="connsiteY400" fmla="*/ 570665 h 1855498"/>
                <a:gd name="connsiteX401" fmla="*/ 827633 w 4011346"/>
                <a:gd name="connsiteY401" fmla="*/ 607375 h 1855498"/>
                <a:gd name="connsiteX402" fmla="*/ 814284 w 4011346"/>
                <a:gd name="connsiteY402" fmla="*/ 630736 h 1855498"/>
                <a:gd name="connsiteX403" fmla="*/ 800935 w 4011346"/>
                <a:gd name="connsiteY403" fmla="*/ 647422 h 1855498"/>
                <a:gd name="connsiteX404" fmla="*/ 770900 w 4011346"/>
                <a:gd name="connsiteY404" fmla="*/ 590689 h 1855498"/>
                <a:gd name="connsiteX405" fmla="*/ 744202 w 4011346"/>
                <a:gd name="connsiteY405" fmla="*/ 627398 h 1855498"/>
                <a:gd name="connsiteX406" fmla="*/ 707492 w 4011346"/>
                <a:gd name="connsiteY406" fmla="*/ 620724 h 1855498"/>
                <a:gd name="connsiteX407" fmla="*/ 654097 w 4011346"/>
                <a:gd name="connsiteY407" fmla="*/ 657433 h 1855498"/>
                <a:gd name="connsiteX408" fmla="*/ 644085 w 4011346"/>
                <a:gd name="connsiteY408" fmla="*/ 634073 h 1855498"/>
                <a:gd name="connsiteX409" fmla="*/ 654097 w 4011346"/>
                <a:gd name="connsiteY409" fmla="*/ 597363 h 1855498"/>
                <a:gd name="connsiteX410" fmla="*/ 614050 w 4011346"/>
                <a:gd name="connsiteY410" fmla="*/ 634073 h 1855498"/>
                <a:gd name="connsiteX411" fmla="*/ 594027 w 4011346"/>
                <a:gd name="connsiteY411" fmla="*/ 634073 h 1855498"/>
                <a:gd name="connsiteX412" fmla="*/ 533957 w 4011346"/>
                <a:gd name="connsiteY412" fmla="*/ 667445 h 1855498"/>
                <a:gd name="connsiteX413" fmla="*/ 510596 w 4011346"/>
                <a:gd name="connsiteY413" fmla="*/ 690806 h 1855498"/>
                <a:gd name="connsiteX414" fmla="*/ 500584 w 4011346"/>
                <a:gd name="connsiteY414" fmla="*/ 737527 h 1855498"/>
                <a:gd name="connsiteX415" fmla="*/ 450526 w 4011346"/>
                <a:gd name="connsiteY415" fmla="*/ 724178 h 1855498"/>
                <a:gd name="connsiteX416" fmla="*/ 433840 w 4011346"/>
                <a:gd name="connsiteY416" fmla="*/ 687468 h 1855498"/>
                <a:gd name="connsiteX417" fmla="*/ 467212 w 4011346"/>
                <a:gd name="connsiteY417" fmla="*/ 657433 h 1855498"/>
                <a:gd name="connsiteX418" fmla="*/ 453863 w 4011346"/>
                <a:gd name="connsiteY418" fmla="*/ 634073 h 1855498"/>
                <a:gd name="connsiteX419" fmla="*/ 390456 w 4011346"/>
                <a:gd name="connsiteY419" fmla="*/ 604038 h 1855498"/>
                <a:gd name="connsiteX420" fmla="*/ 417154 w 4011346"/>
                <a:gd name="connsiteY420" fmla="*/ 654096 h 1855498"/>
                <a:gd name="connsiteX421" fmla="*/ 407142 w 4011346"/>
                <a:gd name="connsiteY421" fmla="*/ 697480 h 1855498"/>
                <a:gd name="connsiteX422" fmla="*/ 413817 w 4011346"/>
                <a:gd name="connsiteY422" fmla="*/ 734190 h 1855498"/>
                <a:gd name="connsiteX423" fmla="*/ 427165 w 4011346"/>
                <a:gd name="connsiteY423" fmla="*/ 757550 h 1855498"/>
                <a:gd name="connsiteX424" fmla="*/ 413817 w 4011346"/>
                <a:gd name="connsiteY424" fmla="*/ 787585 h 1855498"/>
                <a:gd name="connsiteX425" fmla="*/ 390456 w 4011346"/>
                <a:gd name="connsiteY425" fmla="*/ 764225 h 1855498"/>
                <a:gd name="connsiteX426" fmla="*/ 360421 w 4011346"/>
                <a:gd name="connsiteY426" fmla="*/ 760887 h 1855498"/>
                <a:gd name="connsiteX427" fmla="*/ 333723 w 4011346"/>
                <a:gd name="connsiteY427" fmla="*/ 800934 h 1855498"/>
                <a:gd name="connsiteX428" fmla="*/ 307025 w 4011346"/>
                <a:gd name="connsiteY428" fmla="*/ 820957 h 1855498"/>
                <a:gd name="connsiteX429" fmla="*/ 320374 w 4011346"/>
                <a:gd name="connsiteY429" fmla="*/ 847655 h 1855498"/>
                <a:gd name="connsiteX430" fmla="*/ 303688 w 4011346"/>
                <a:gd name="connsiteY430" fmla="*/ 871016 h 1855498"/>
                <a:gd name="connsiteX431" fmla="*/ 233606 w 4011346"/>
                <a:gd name="connsiteY431" fmla="*/ 834306 h 1855498"/>
                <a:gd name="connsiteX432" fmla="*/ 243618 w 4011346"/>
                <a:gd name="connsiteY432" fmla="*/ 884365 h 1855498"/>
                <a:gd name="connsiteX433" fmla="*/ 263641 w 4011346"/>
                <a:gd name="connsiteY433" fmla="*/ 904388 h 1855498"/>
                <a:gd name="connsiteX434" fmla="*/ 250292 w 4011346"/>
                <a:gd name="connsiteY434" fmla="*/ 917737 h 1855498"/>
                <a:gd name="connsiteX435" fmla="*/ 193560 w 4011346"/>
                <a:gd name="connsiteY435" fmla="*/ 881027 h 1855498"/>
                <a:gd name="connsiteX436" fmla="*/ 170199 w 4011346"/>
                <a:gd name="connsiteY436" fmla="*/ 840981 h 1855498"/>
                <a:gd name="connsiteX437" fmla="*/ 170199 w 4011346"/>
                <a:gd name="connsiteY437" fmla="*/ 794260 h 1855498"/>
                <a:gd name="connsiteX438" fmla="*/ 133490 w 4011346"/>
                <a:gd name="connsiteY438" fmla="*/ 717503 h 1855498"/>
                <a:gd name="connsiteX439" fmla="*/ 196897 w 4011346"/>
                <a:gd name="connsiteY439" fmla="*/ 747538 h 1855498"/>
                <a:gd name="connsiteX440" fmla="*/ 256967 w 4011346"/>
                <a:gd name="connsiteY440" fmla="*/ 777573 h 1855498"/>
                <a:gd name="connsiteX441" fmla="*/ 293676 w 4011346"/>
                <a:gd name="connsiteY441" fmla="*/ 780911 h 1855498"/>
                <a:gd name="connsiteX442" fmla="*/ 327049 w 4011346"/>
                <a:gd name="connsiteY442" fmla="*/ 750876 h 1855498"/>
                <a:gd name="connsiteX443" fmla="*/ 343735 w 4011346"/>
                <a:gd name="connsiteY443" fmla="*/ 714166 h 1855498"/>
                <a:gd name="connsiteX444" fmla="*/ 333723 w 4011346"/>
                <a:gd name="connsiteY444" fmla="*/ 664108 h 1855498"/>
                <a:gd name="connsiteX445" fmla="*/ 290339 w 4011346"/>
                <a:gd name="connsiteY445" fmla="*/ 644084 h 1855498"/>
                <a:gd name="connsiteX446" fmla="*/ 236944 w 4011346"/>
                <a:gd name="connsiteY446" fmla="*/ 597363 h 1855498"/>
                <a:gd name="connsiteX447" fmla="*/ 133490 w 4011346"/>
                <a:gd name="connsiteY447"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862173 w 4011346"/>
                <a:gd name="connsiteY320" fmla="*/ 53396 h 1855498"/>
                <a:gd name="connsiteX321" fmla="*/ 1768731 w 4011346"/>
                <a:gd name="connsiteY321" fmla="*/ 3338 h 1855498"/>
                <a:gd name="connsiteX322" fmla="*/ 1705322 w 4011346"/>
                <a:gd name="connsiteY322" fmla="*/ 26698 h 1855498"/>
                <a:gd name="connsiteX323" fmla="*/ 1685300 w 4011346"/>
                <a:gd name="connsiteY323" fmla="*/ 0 h 1855498"/>
                <a:gd name="connsiteX324" fmla="*/ 1615218 w 4011346"/>
                <a:gd name="connsiteY324" fmla="*/ 3338 h 1855498"/>
                <a:gd name="connsiteX325" fmla="*/ 1638579 w 4011346"/>
                <a:gd name="connsiteY325" fmla="*/ 33373 h 1855498"/>
                <a:gd name="connsiteX326" fmla="*/ 1528449 w 4011346"/>
                <a:gd name="connsiteY326" fmla="*/ 60069 h 1855498"/>
                <a:gd name="connsiteX327" fmla="*/ 1465043 w 4011346"/>
                <a:gd name="connsiteY327" fmla="*/ 143500 h 1855498"/>
                <a:gd name="connsiteX328" fmla="*/ 1448357 w 4011346"/>
                <a:gd name="connsiteY328" fmla="*/ 170198 h 1855498"/>
                <a:gd name="connsiteX329" fmla="*/ 1481729 w 4011346"/>
                <a:gd name="connsiteY329" fmla="*/ 203571 h 1855498"/>
                <a:gd name="connsiteX330" fmla="*/ 1481729 w 4011346"/>
                <a:gd name="connsiteY330" fmla="*/ 233606 h 1855498"/>
                <a:gd name="connsiteX331" fmla="*/ 1458368 w 4011346"/>
                <a:gd name="connsiteY331" fmla="*/ 236943 h 1855498"/>
                <a:gd name="connsiteX332" fmla="*/ 1458368 w 4011346"/>
                <a:gd name="connsiteY332" fmla="*/ 216919 h 1855498"/>
                <a:gd name="connsiteX333" fmla="*/ 1418322 w 4011346"/>
                <a:gd name="connsiteY333" fmla="*/ 226931 h 1855498"/>
                <a:gd name="connsiteX334" fmla="*/ 1368263 w 4011346"/>
                <a:gd name="connsiteY334" fmla="*/ 233606 h 1855498"/>
                <a:gd name="connsiteX335" fmla="*/ 1321542 w 4011346"/>
                <a:gd name="connsiteY335" fmla="*/ 240280 h 1855498"/>
                <a:gd name="connsiteX336" fmla="*/ 1318205 w 4011346"/>
                <a:gd name="connsiteY336" fmla="*/ 327048 h 1855498"/>
                <a:gd name="connsiteX337" fmla="*/ 1358252 w 4011346"/>
                <a:gd name="connsiteY337" fmla="*/ 350409 h 1855498"/>
                <a:gd name="connsiteX338" fmla="*/ 1374938 w 4011346"/>
                <a:gd name="connsiteY338" fmla="*/ 380444 h 1855498"/>
                <a:gd name="connsiteX339" fmla="*/ 1384949 w 4011346"/>
                <a:gd name="connsiteY339" fmla="*/ 403804 h 1855498"/>
                <a:gd name="connsiteX340" fmla="*/ 1394961 w 4011346"/>
                <a:gd name="connsiteY340" fmla="*/ 453863 h 1855498"/>
                <a:gd name="connsiteX341" fmla="*/ 1384949 w 4011346"/>
                <a:gd name="connsiteY341" fmla="*/ 483898 h 1855498"/>
                <a:gd name="connsiteX342" fmla="*/ 1358252 w 4011346"/>
                <a:gd name="connsiteY342" fmla="*/ 450525 h 1855498"/>
                <a:gd name="connsiteX343" fmla="*/ 1361589 w 4011346"/>
                <a:gd name="connsiteY343" fmla="*/ 420490 h 1855498"/>
                <a:gd name="connsiteX344" fmla="*/ 1351577 w 4011346"/>
                <a:gd name="connsiteY344" fmla="*/ 380444 h 1855498"/>
                <a:gd name="connsiteX345" fmla="*/ 1328217 w 4011346"/>
                <a:gd name="connsiteY345" fmla="*/ 387118 h 1855498"/>
                <a:gd name="connsiteX346" fmla="*/ 1281495 w 4011346"/>
                <a:gd name="connsiteY346" fmla="*/ 350409 h 1855498"/>
                <a:gd name="connsiteX347" fmla="*/ 1241449 w 4011346"/>
                <a:gd name="connsiteY347" fmla="*/ 347071 h 1855498"/>
                <a:gd name="connsiteX348" fmla="*/ 1241449 w 4011346"/>
                <a:gd name="connsiteY348" fmla="*/ 393792 h 1855498"/>
                <a:gd name="connsiteX349" fmla="*/ 1201402 w 4011346"/>
                <a:gd name="connsiteY349" fmla="*/ 373769 h 1855498"/>
                <a:gd name="connsiteX350" fmla="*/ 1228100 w 4011346"/>
                <a:gd name="connsiteY350" fmla="*/ 423827 h 1855498"/>
                <a:gd name="connsiteX351" fmla="*/ 1258135 w 4011346"/>
                <a:gd name="connsiteY351" fmla="*/ 433839 h 1855498"/>
                <a:gd name="connsiteX352" fmla="*/ 1258135 w 4011346"/>
                <a:gd name="connsiteY352" fmla="*/ 453863 h 1855498"/>
                <a:gd name="connsiteX353" fmla="*/ 1198065 w 4011346"/>
                <a:gd name="connsiteY353" fmla="*/ 430502 h 1855498"/>
                <a:gd name="connsiteX354" fmla="*/ 1181379 w 4011346"/>
                <a:gd name="connsiteY354" fmla="*/ 430502 h 1855498"/>
                <a:gd name="connsiteX355" fmla="*/ 1178041 w 4011346"/>
                <a:gd name="connsiteY355" fmla="*/ 387118 h 1855498"/>
                <a:gd name="connsiteX356" fmla="*/ 1171367 w 4011346"/>
                <a:gd name="connsiteY356" fmla="*/ 300350 h 1855498"/>
                <a:gd name="connsiteX357" fmla="*/ 1161355 w 4011346"/>
                <a:gd name="connsiteY357" fmla="*/ 370432 h 1855498"/>
                <a:gd name="connsiteX358" fmla="*/ 1137995 w 4011346"/>
                <a:gd name="connsiteY358" fmla="*/ 400467 h 1855498"/>
                <a:gd name="connsiteX359" fmla="*/ 1158018 w 4011346"/>
                <a:gd name="connsiteY359" fmla="*/ 447188 h 1855498"/>
                <a:gd name="connsiteX360" fmla="*/ 1158018 w 4011346"/>
                <a:gd name="connsiteY360" fmla="*/ 480560 h 1855498"/>
                <a:gd name="connsiteX361" fmla="*/ 1141332 w 4011346"/>
                <a:gd name="connsiteY361" fmla="*/ 530619 h 1855498"/>
                <a:gd name="connsiteX362" fmla="*/ 1154681 w 4011346"/>
                <a:gd name="connsiteY362" fmla="*/ 563991 h 1855498"/>
                <a:gd name="connsiteX363" fmla="*/ 1184716 w 4011346"/>
                <a:gd name="connsiteY363" fmla="*/ 570665 h 1855498"/>
                <a:gd name="connsiteX364" fmla="*/ 1221425 w 4011346"/>
                <a:gd name="connsiteY364" fmla="*/ 577340 h 1855498"/>
                <a:gd name="connsiteX365" fmla="*/ 1241449 w 4011346"/>
                <a:gd name="connsiteY365" fmla="*/ 600700 h 1855498"/>
                <a:gd name="connsiteX366" fmla="*/ 1258135 w 4011346"/>
                <a:gd name="connsiteY366" fmla="*/ 644084 h 1855498"/>
                <a:gd name="connsiteX367" fmla="*/ 1258135 w 4011346"/>
                <a:gd name="connsiteY367" fmla="*/ 644084 h 1855498"/>
                <a:gd name="connsiteX368" fmla="*/ 1254798 w 4011346"/>
                <a:gd name="connsiteY368" fmla="*/ 677457 h 1855498"/>
                <a:gd name="connsiteX369" fmla="*/ 1274821 w 4011346"/>
                <a:gd name="connsiteY369" fmla="*/ 697480 h 1855498"/>
                <a:gd name="connsiteX370" fmla="*/ 1244786 w 4011346"/>
                <a:gd name="connsiteY370" fmla="*/ 704155 h 1855498"/>
                <a:gd name="connsiteX371" fmla="*/ 1224763 w 4011346"/>
                <a:gd name="connsiteY371" fmla="*/ 664108 h 1855498"/>
                <a:gd name="connsiteX372" fmla="*/ 1224763 w 4011346"/>
                <a:gd name="connsiteY372" fmla="*/ 624061 h 1855498"/>
                <a:gd name="connsiteX373" fmla="*/ 1194727 w 4011346"/>
                <a:gd name="connsiteY373" fmla="*/ 587352 h 1855498"/>
                <a:gd name="connsiteX374" fmla="*/ 1164692 w 4011346"/>
                <a:gd name="connsiteY374" fmla="*/ 630736 h 1855498"/>
                <a:gd name="connsiteX375" fmla="*/ 1178041 w 4011346"/>
                <a:gd name="connsiteY375" fmla="*/ 674119 h 1855498"/>
                <a:gd name="connsiteX376" fmla="*/ 1137995 w 4011346"/>
                <a:gd name="connsiteY376" fmla="*/ 730852 h 1855498"/>
                <a:gd name="connsiteX377" fmla="*/ 1097948 w 4011346"/>
                <a:gd name="connsiteY377" fmla="*/ 787585 h 1855498"/>
                <a:gd name="connsiteX378" fmla="*/ 1007843 w 4011346"/>
                <a:gd name="connsiteY378" fmla="*/ 750876 h 1855498"/>
                <a:gd name="connsiteX379" fmla="*/ 1074587 w 4011346"/>
                <a:gd name="connsiteY379" fmla="*/ 747538 h 1855498"/>
                <a:gd name="connsiteX380" fmla="*/ 1107960 w 4011346"/>
                <a:gd name="connsiteY380" fmla="*/ 684131 h 1855498"/>
                <a:gd name="connsiteX381" fmla="*/ 1121309 w 4011346"/>
                <a:gd name="connsiteY381" fmla="*/ 640747 h 1855498"/>
                <a:gd name="connsiteX382" fmla="*/ 1127983 w 4011346"/>
                <a:gd name="connsiteY382" fmla="*/ 607375 h 1855498"/>
                <a:gd name="connsiteX383" fmla="*/ 1117971 w 4011346"/>
                <a:gd name="connsiteY383" fmla="*/ 590689 h 1855498"/>
                <a:gd name="connsiteX384" fmla="*/ 1114634 w 4011346"/>
                <a:gd name="connsiteY384" fmla="*/ 540630 h 1855498"/>
                <a:gd name="connsiteX385" fmla="*/ 1104622 w 4011346"/>
                <a:gd name="connsiteY385" fmla="*/ 460537 h 1855498"/>
                <a:gd name="connsiteX386" fmla="*/ 1101285 w 4011346"/>
                <a:gd name="connsiteY386" fmla="*/ 400467 h 1855498"/>
                <a:gd name="connsiteX387" fmla="*/ 1124646 w 4011346"/>
                <a:gd name="connsiteY387" fmla="*/ 307025 h 1855498"/>
                <a:gd name="connsiteX388" fmla="*/ 1031203 w 4011346"/>
                <a:gd name="connsiteY388" fmla="*/ 297013 h 1855498"/>
                <a:gd name="connsiteX389" fmla="*/ 1014517 w 4011346"/>
                <a:gd name="connsiteY389" fmla="*/ 353746 h 1855498"/>
                <a:gd name="connsiteX390" fmla="*/ 1024529 w 4011346"/>
                <a:gd name="connsiteY390" fmla="*/ 400467 h 1855498"/>
                <a:gd name="connsiteX391" fmla="*/ 981145 w 4011346"/>
                <a:gd name="connsiteY391" fmla="*/ 453863 h 1855498"/>
                <a:gd name="connsiteX392" fmla="*/ 991157 w 4011346"/>
                <a:gd name="connsiteY392" fmla="*/ 490572 h 1855498"/>
                <a:gd name="connsiteX393" fmla="*/ 981145 w 4011346"/>
                <a:gd name="connsiteY393" fmla="*/ 537293 h 1855498"/>
                <a:gd name="connsiteX394" fmla="*/ 1001168 w 4011346"/>
                <a:gd name="connsiteY394" fmla="*/ 560654 h 1855498"/>
                <a:gd name="connsiteX395" fmla="*/ 1017854 w 4011346"/>
                <a:gd name="connsiteY395" fmla="*/ 607375 h 1855498"/>
                <a:gd name="connsiteX396" fmla="*/ 1047890 w 4011346"/>
                <a:gd name="connsiteY396" fmla="*/ 594026 h 1855498"/>
                <a:gd name="connsiteX397" fmla="*/ 1014517 w 4011346"/>
                <a:gd name="connsiteY397" fmla="*/ 647422 h 1855498"/>
                <a:gd name="connsiteX398" fmla="*/ 957784 w 4011346"/>
                <a:gd name="connsiteY398" fmla="*/ 594026 h 1855498"/>
                <a:gd name="connsiteX399" fmla="*/ 884365 w 4011346"/>
                <a:gd name="connsiteY399" fmla="*/ 557317 h 1855498"/>
                <a:gd name="connsiteX400" fmla="*/ 824295 w 4011346"/>
                <a:gd name="connsiteY400" fmla="*/ 533956 h 1855498"/>
                <a:gd name="connsiteX401" fmla="*/ 810946 w 4011346"/>
                <a:gd name="connsiteY401" fmla="*/ 570665 h 1855498"/>
                <a:gd name="connsiteX402" fmla="*/ 827633 w 4011346"/>
                <a:gd name="connsiteY402" fmla="*/ 607375 h 1855498"/>
                <a:gd name="connsiteX403" fmla="*/ 814284 w 4011346"/>
                <a:gd name="connsiteY403" fmla="*/ 630736 h 1855498"/>
                <a:gd name="connsiteX404" fmla="*/ 800935 w 4011346"/>
                <a:gd name="connsiteY404" fmla="*/ 647422 h 1855498"/>
                <a:gd name="connsiteX405" fmla="*/ 770900 w 4011346"/>
                <a:gd name="connsiteY405" fmla="*/ 590689 h 1855498"/>
                <a:gd name="connsiteX406" fmla="*/ 744202 w 4011346"/>
                <a:gd name="connsiteY406" fmla="*/ 627398 h 1855498"/>
                <a:gd name="connsiteX407" fmla="*/ 707492 w 4011346"/>
                <a:gd name="connsiteY407" fmla="*/ 620724 h 1855498"/>
                <a:gd name="connsiteX408" fmla="*/ 654097 w 4011346"/>
                <a:gd name="connsiteY408" fmla="*/ 657433 h 1855498"/>
                <a:gd name="connsiteX409" fmla="*/ 644085 w 4011346"/>
                <a:gd name="connsiteY409" fmla="*/ 634073 h 1855498"/>
                <a:gd name="connsiteX410" fmla="*/ 654097 w 4011346"/>
                <a:gd name="connsiteY410" fmla="*/ 597363 h 1855498"/>
                <a:gd name="connsiteX411" fmla="*/ 614050 w 4011346"/>
                <a:gd name="connsiteY411" fmla="*/ 634073 h 1855498"/>
                <a:gd name="connsiteX412" fmla="*/ 594027 w 4011346"/>
                <a:gd name="connsiteY412" fmla="*/ 634073 h 1855498"/>
                <a:gd name="connsiteX413" fmla="*/ 533957 w 4011346"/>
                <a:gd name="connsiteY413" fmla="*/ 667445 h 1855498"/>
                <a:gd name="connsiteX414" fmla="*/ 510596 w 4011346"/>
                <a:gd name="connsiteY414" fmla="*/ 690806 h 1855498"/>
                <a:gd name="connsiteX415" fmla="*/ 500584 w 4011346"/>
                <a:gd name="connsiteY415" fmla="*/ 737527 h 1855498"/>
                <a:gd name="connsiteX416" fmla="*/ 450526 w 4011346"/>
                <a:gd name="connsiteY416" fmla="*/ 724178 h 1855498"/>
                <a:gd name="connsiteX417" fmla="*/ 433840 w 4011346"/>
                <a:gd name="connsiteY417" fmla="*/ 687468 h 1855498"/>
                <a:gd name="connsiteX418" fmla="*/ 467212 w 4011346"/>
                <a:gd name="connsiteY418" fmla="*/ 657433 h 1855498"/>
                <a:gd name="connsiteX419" fmla="*/ 453863 w 4011346"/>
                <a:gd name="connsiteY419" fmla="*/ 634073 h 1855498"/>
                <a:gd name="connsiteX420" fmla="*/ 390456 w 4011346"/>
                <a:gd name="connsiteY420" fmla="*/ 604038 h 1855498"/>
                <a:gd name="connsiteX421" fmla="*/ 417154 w 4011346"/>
                <a:gd name="connsiteY421" fmla="*/ 654096 h 1855498"/>
                <a:gd name="connsiteX422" fmla="*/ 407142 w 4011346"/>
                <a:gd name="connsiteY422" fmla="*/ 697480 h 1855498"/>
                <a:gd name="connsiteX423" fmla="*/ 413817 w 4011346"/>
                <a:gd name="connsiteY423" fmla="*/ 734190 h 1855498"/>
                <a:gd name="connsiteX424" fmla="*/ 427165 w 4011346"/>
                <a:gd name="connsiteY424" fmla="*/ 757550 h 1855498"/>
                <a:gd name="connsiteX425" fmla="*/ 413817 w 4011346"/>
                <a:gd name="connsiteY425" fmla="*/ 787585 h 1855498"/>
                <a:gd name="connsiteX426" fmla="*/ 390456 w 4011346"/>
                <a:gd name="connsiteY426" fmla="*/ 764225 h 1855498"/>
                <a:gd name="connsiteX427" fmla="*/ 360421 w 4011346"/>
                <a:gd name="connsiteY427" fmla="*/ 760887 h 1855498"/>
                <a:gd name="connsiteX428" fmla="*/ 333723 w 4011346"/>
                <a:gd name="connsiteY428" fmla="*/ 800934 h 1855498"/>
                <a:gd name="connsiteX429" fmla="*/ 307025 w 4011346"/>
                <a:gd name="connsiteY429" fmla="*/ 820957 h 1855498"/>
                <a:gd name="connsiteX430" fmla="*/ 320374 w 4011346"/>
                <a:gd name="connsiteY430" fmla="*/ 847655 h 1855498"/>
                <a:gd name="connsiteX431" fmla="*/ 303688 w 4011346"/>
                <a:gd name="connsiteY431" fmla="*/ 871016 h 1855498"/>
                <a:gd name="connsiteX432" fmla="*/ 233606 w 4011346"/>
                <a:gd name="connsiteY432" fmla="*/ 834306 h 1855498"/>
                <a:gd name="connsiteX433" fmla="*/ 243618 w 4011346"/>
                <a:gd name="connsiteY433" fmla="*/ 884365 h 1855498"/>
                <a:gd name="connsiteX434" fmla="*/ 263641 w 4011346"/>
                <a:gd name="connsiteY434" fmla="*/ 904388 h 1855498"/>
                <a:gd name="connsiteX435" fmla="*/ 250292 w 4011346"/>
                <a:gd name="connsiteY435" fmla="*/ 917737 h 1855498"/>
                <a:gd name="connsiteX436" fmla="*/ 193560 w 4011346"/>
                <a:gd name="connsiteY436" fmla="*/ 881027 h 1855498"/>
                <a:gd name="connsiteX437" fmla="*/ 170199 w 4011346"/>
                <a:gd name="connsiteY437" fmla="*/ 840981 h 1855498"/>
                <a:gd name="connsiteX438" fmla="*/ 170199 w 4011346"/>
                <a:gd name="connsiteY438" fmla="*/ 794260 h 1855498"/>
                <a:gd name="connsiteX439" fmla="*/ 133490 w 4011346"/>
                <a:gd name="connsiteY439" fmla="*/ 717503 h 1855498"/>
                <a:gd name="connsiteX440" fmla="*/ 196897 w 4011346"/>
                <a:gd name="connsiteY440" fmla="*/ 747538 h 1855498"/>
                <a:gd name="connsiteX441" fmla="*/ 256967 w 4011346"/>
                <a:gd name="connsiteY441" fmla="*/ 777573 h 1855498"/>
                <a:gd name="connsiteX442" fmla="*/ 293676 w 4011346"/>
                <a:gd name="connsiteY442" fmla="*/ 780911 h 1855498"/>
                <a:gd name="connsiteX443" fmla="*/ 327049 w 4011346"/>
                <a:gd name="connsiteY443" fmla="*/ 750876 h 1855498"/>
                <a:gd name="connsiteX444" fmla="*/ 343735 w 4011346"/>
                <a:gd name="connsiteY444" fmla="*/ 714166 h 1855498"/>
                <a:gd name="connsiteX445" fmla="*/ 333723 w 4011346"/>
                <a:gd name="connsiteY445" fmla="*/ 664108 h 1855498"/>
                <a:gd name="connsiteX446" fmla="*/ 290339 w 4011346"/>
                <a:gd name="connsiteY446" fmla="*/ 644084 h 1855498"/>
                <a:gd name="connsiteX447" fmla="*/ 236944 w 4011346"/>
                <a:gd name="connsiteY447" fmla="*/ 597363 h 1855498"/>
                <a:gd name="connsiteX448" fmla="*/ 133490 w 4011346"/>
                <a:gd name="connsiteY448" fmla="*/ 540630 h 1855498"/>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782079 w 4011346"/>
                <a:gd name="connsiteY320" fmla="*/ 0 h 1898882"/>
                <a:gd name="connsiteX321" fmla="*/ 1768731 w 4011346"/>
                <a:gd name="connsiteY321" fmla="*/ 46722 h 1898882"/>
                <a:gd name="connsiteX322" fmla="*/ 1705322 w 4011346"/>
                <a:gd name="connsiteY322" fmla="*/ 70082 h 1898882"/>
                <a:gd name="connsiteX323" fmla="*/ 1685300 w 4011346"/>
                <a:gd name="connsiteY323" fmla="*/ 43384 h 1898882"/>
                <a:gd name="connsiteX324" fmla="*/ 1615218 w 4011346"/>
                <a:gd name="connsiteY324" fmla="*/ 46722 h 1898882"/>
                <a:gd name="connsiteX325" fmla="*/ 1638579 w 4011346"/>
                <a:gd name="connsiteY325" fmla="*/ 76757 h 1898882"/>
                <a:gd name="connsiteX326" fmla="*/ 1528449 w 4011346"/>
                <a:gd name="connsiteY326" fmla="*/ 103453 h 1898882"/>
                <a:gd name="connsiteX327" fmla="*/ 1465043 w 4011346"/>
                <a:gd name="connsiteY327" fmla="*/ 186884 h 1898882"/>
                <a:gd name="connsiteX328" fmla="*/ 1448357 w 4011346"/>
                <a:gd name="connsiteY328" fmla="*/ 213582 h 1898882"/>
                <a:gd name="connsiteX329" fmla="*/ 1481729 w 4011346"/>
                <a:gd name="connsiteY329" fmla="*/ 246955 h 1898882"/>
                <a:gd name="connsiteX330" fmla="*/ 1481729 w 4011346"/>
                <a:gd name="connsiteY330" fmla="*/ 276990 h 1898882"/>
                <a:gd name="connsiteX331" fmla="*/ 1458368 w 4011346"/>
                <a:gd name="connsiteY331" fmla="*/ 280327 h 1898882"/>
                <a:gd name="connsiteX332" fmla="*/ 1458368 w 4011346"/>
                <a:gd name="connsiteY332" fmla="*/ 260303 h 1898882"/>
                <a:gd name="connsiteX333" fmla="*/ 1418322 w 4011346"/>
                <a:gd name="connsiteY333" fmla="*/ 270315 h 1898882"/>
                <a:gd name="connsiteX334" fmla="*/ 1368263 w 4011346"/>
                <a:gd name="connsiteY334" fmla="*/ 276990 h 1898882"/>
                <a:gd name="connsiteX335" fmla="*/ 1321542 w 4011346"/>
                <a:gd name="connsiteY335" fmla="*/ 283664 h 1898882"/>
                <a:gd name="connsiteX336" fmla="*/ 1318205 w 4011346"/>
                <a:gd name="connsiteY336" fmla="*/ 370432 h 1898882"/>
                <a:gd name="connsiteX337" fmla="*/ 1358252 w 4011346"/>
                <a:gd name="connsiteY337" fmla="*/ 393793 h 1898882"/>
                <a:gd name="connsiteX338" fmla="*/ 1374938 w 4011346"/>
                <a:gd name="connsiteY338" fmla="*/ 423828 h 1898882"/>
                <a:gd name="connsiteX339" fmla="*/ 1384949 w 4011346"/>
                <a:gd name="connsiteY339" fmla="*/ 447188 h 1898882"/>
                <a:gd name="connsiteX340" fmla="*/ 1394961 w 4011346"/>
                <a:gd name="connsiteY340" fmla="*/ 497247 h 1898882"/>
                <a:gd name="connsiteX341" fmla="*/ 1384949 w 4011346"/>
                <a:gd name="connsiteY341" fmla="*/ 527282 h 1898882"/>
                <a:gd name="connsiteX342" fmla="*/ 1358252 w 4011346"/>
                <a:gd name="connsiteY342" fmla="*/ 493909 h 1898882"/>
                <a:gd name="connsiteX343" fmla="*/ 1361589 w 4011346"/>
                <a:gd name="connsiteY343" fmla="*/ 463874 h 1898882"/>
                <a:gd name="connsiteX344" fmla="*/ 1351577 w 4011346"/>
                <a:gd name="connsiteY344" fmla="*/ 423828 h 1898882"/>
                <a:gd name="connsiteX345" fmla="*/ 1328217 w 4011346"/>
                <a:gd name="connsiteY345" fmla="*/ 430502 h 1898882"/>
                <a:gd name="connsiteX346" fmla="*/ 1281495 w 4011346"/>
                <a:gd name="connsiteY346" fmla="*/ 393793 h 1898882"/>
                <a:gd name="connsiteX347" fmla="*/ 1241449 w 4011346"/>
                <a:gd name="connsiteY347" fmla="*/ 390455 h 1898882"/>
                <a:gd name="connsiteX348" fmla="*/ 1241449 w 4011346"/>
                <a:gd name="connsiteY348" fmla="*/ 437176 h 1898882"/>
                <a:gd name="connsiteX349" fmla="*/ 1201402 w 4011346"/>
                <a:gd name="connsiteY349" fmla="*/ 417153 h 1898882"/>
                <a:gd name="connsiteX350" fmla="*/ 1228100 w 4011346"/>
                <a:gd name="connsiteY350" fmla="*/ 467211 h 1898882"/>
                <a:gd name="connsiteX351" fmla="*/ 1258135 w 4011346"/>
                <a:gd name="connsiteY351" fmla="*/ 477223 h 1898882"/>
                <a:gd name="connsiteX352" fmla="*/ 1258135 w 4011346"/>
                <a:gd name="connsiteY352" fmla="*/ 497247 h 1898882"/>
                <a:gd name="connsiteX353" fmla="*/ 1198065 w 4011346"/>
                <a:gd name="connsiteY353" fmla="*/ 473886 h 1898882"/>
                <a:gd name="connsiteX354" fmla="*/ 1181379 w 4011346"/>
                <a:gd name="connsiteY354" fmla="*/ 473886 h 1898882"/>
                <a:gd name="connsiteX355" fmla="*/ 1178041 w 4011346"/>
                <a:gd name="connsiteY355" fmla="*/ 430502 h 1898882"/>
                <a:gd name="connsiteX356" fmla="*/ 1171367 w 4011346"/>
                <a:gd name="connsiteY356" fmla="*/ 343734 h 1898882"/>
                <a:gd name="connsiteX357" fmla="*/ 1161355 w 4011346"/>
                <a:gd name="connsiteY357" fmla="*/ 413816 h 1898882"/>
                <a:gd name="connsiteX358" fmla="*/ 1137995 w 4011346"/>
                <a:gd name="connsiteY358" fmla="*/ 443851 h 1898882"/>
                <a:gd name="connsiteX359" fmla="*/ 1158018 w 4011346"/>
                <a:gd name="connsiteY359" fmla="*/ 490572 h 1898882"/>
                <a:gd name="connsiteX360" fmla="*/ 1158018 w 4011346"/>
                <a:gd name="connsiteY360" fmla="*/ 523944 h 1898882"/>
                <a:gd name="connsiteX361" fmla="*/ 1141332 w 4011346"/>
                <a:gd name="connsiteY361" fmla="*/ 574003 h 1898882"/>
                <a:gd name="connsiteX362" fmla="*/ 1154681 w 4011346"/>
                <a:gd name="connsiteY362" fmla="*/ 607375 h 1898882"/>
                <a:gd name="connsiteX363" fmla="*/ 1184716 w 4011346"/>
                <a:gd name="connsiteY363" fmla="*/ 614049 h 1898882"/>
                <a:gd name="connsiteX364" fmla="*/ 1221425 w 4011346"/>
                <a:gd name="connsiteY364" fmla="*/ 620724 h 1898882"/>
                <a:gd name="connsiteX365" fmla="*/ 1241449 w 4011346"/>
                <a:gd name="connsiteY365" fmla="*/ 644084 h 1898882"/>
                <a:gd name="connsiteX366" fmla="*/ 1258135 w 4011346"/>
                <a:gd name="connsiteY366" fmla="*/ 687468 h 1898882"/>
                <a:gd name="connsiteX367" fmla="*/ 1258135 w 4011346"/>
                <a:gd name="connsiteY367" fmla="*/ 687468 h 1898882"/>
                <a:gd name="connsiteX368" fmla="*/ 1254798 w 4011346"/>
                <a:gd name="connsiteY368" fmla="*/ 720841 h 1898882"/>
                <a:gd name="connsiteX369" fmla="*/ 1274821 w 4011346"/>
                <a:gd name="connsiteY369" fmla="*/ 740864 h 1898882"/>
                <a:gd name="connsiteX370" fmla="*/ 1244786 w 4011346"/>
                <a:gd name="connsiteY370" fmla="*/ 747539 h 1898882"/>
                <a:gd name="connsiteX371" fmla="*/ 1224763 w 4011346"/>
                <a:gd name="connsiteY371" fmla="*/ 707492 h 1898882"/>
                <a:gd name="connsiteX372" fmla="*/ 1224763 w 4011346"/>
                <a:gd name="connsiteY372" fmla="*/ 667445 h 1898882"/>
                <a:gd name="connsiteX373" fmla="*/ 1194727 w 4011346"/>
                <a:gd name="connsiteY373" fmla="*/ 630736 h 1898882"/>
                <a:gd name="connsiteX374" fmla="*/ 1164692 w 4011346"/>
                <a:gd name="connsiteY374" fmla="*/ 674120 h 1898882"/>
                <a:gd name="connsiteX375" fmla="*/ 1178041 w 4011346"/>
                <a:gd name="connsiteY375" fmla="*/ 717503 h 1898882"/>
                <a:gd name="connsiteX376" fmla="*/ 1137995 w 4011346"/>
                <a:gd name="connsiteY376" fmla="*/ 774236 h 1898882"/>
                <a:gd name="connsiteX377" fmla="*/ 1097948 w 4011346"/>
                <a:gd name="connsiteY377" fmla="*/ 830969 h 1898882"/>
                <a:gd name="connsiteX378" fmla="*/ 1007843 w 4011346"/>
                <a:gd name="connsiteY378" fmla="*/ 794260 h 1898882"/>
                <a:gd name="connsiteX379" fmla="*/ 1074587 w 4011346"/>
                <a:gd name="connsiteY379" fmla="*/ 790922 h 1898882"/>
                <a:gd name="connsiteX380" fmla="*/ 1107960 w 4011346"/>
                <a:gd name="connsiteY380" fmla="*/ 727515 h 1898882"/>
                <a:gd name="connsiteX381" fmla="*/ 1121309 w 4011346"/>
                <a:gd name="connsiteY381" fmla="*/ 684131 h 1898882"/>
                <a:gd name="connsiteX382" fmla="*/ 1127983 w 4011346"/>
                <a:gd name="connsiteY382" fmla="*/ 650759 h 1898882"/>
                <a:gd name="connsiteX383" fmla="*/ 1117971 w 4011346"/>
                <a:gd name="connsiteY383" fmla="*/ 634073 h 1898882"/>
                <a:gd name="connsiteX384" fmla="*/ 1114634 w 4011346"/>
                <a:gd name="connsiteY384" fmla="*/ 584014 h 1898882"/>
                <a:gd name="connsiteX385" fmla="*/ 1104622 w 4011346"/>
                <a:gd name="connsiteY385" fmla="*/ 503921 h 1898882"/>
                <a:gd name="connsiteX386" fmla="*/ 1101285 w 4011346"/>
                <a:gd name="connsiteY386" fmla="*/ 443851 h 1898882"/>
                <a:gd name="connsiteX387" fmla="*/ 1124646 w 4011346"/>
                <a:gd name="connsiteY387" fmla="*/ 350409 h 1898882"/>
                <a:gd name="connsiteX388" fmla="*/ 1031203 w 4011346"/>
                <a:gd name="connsiteY388" fmla="*/ 340397 h 1898882"/>
                <a:gd name="connsiteX389" fmla="*/ 1014517 w 4011346"/>
                <a:gd name="connsiteY389" fmla="*/ 397130 h 1898882"/>
                <a:gd name="connsiteX390" fmla="*/ 1024529 w 4011346"/>
                <a:gd name="connsiteY390" fmla="*/ 443851 h 1898882"/>
                <a:gd name="connsiteX391" fmla="*/ 981145 w 4011346"/>
                <a:gd name="connsiteY391" fmla="*/ 497247 h 1898882"/>
                <a:gd name="connsiteX392" fmla="*/ 991157 w 4011346"/>
                <a:gd name="connsiteY392" fmla="*/ 533956 h 1898882"/>
                <a:gd name="connsiteX393" fmla="*/ 981145 w 4011346"/>
                <a:gd name="connsiteY393" fmla="*/ 580677 h 1898882"/>
                <a:gd name="connsiteX394" fmla="*/ 1001168 w 4011346"/>
                <a:gd name="connsiteY394" fmla="*/ 604038 h 1898882"/>
                <a:gd name="connsiteX395" fmla="*/ 1017854 w 4011346"/>
                <a:gd name="connsiteY395" fmla="*/ 650759 h 1898882"/>
                <a:gd name="connsiteX396" fmla="*/ 1047890 w 4011346"/>
                <a:gd name="connsiteY396" fmla="*/ 637410 h 1898882"/>
                <a:gd name="connsiteX397" fmla="*/ 1014517 w 4011346"/>
                <a:gd name="connsiteY397" fmla="*/ 690806 h 1898882"/>
                <a:gd name="connsiteX398" fmla="*/ 957784 w 4011346"/>
                <a:gd name="connsiteY398" fmla="*/ 637410 h 1898882"/>
                <a:gd name="connsiteX399" fmla="*/ 884365 w 4011346"/>
                <a:gd name="connsiteY399" fmla="*/ 600701 h 1898882"/>
                <a:gd name="connsiteX400" fmla="*/ 824295 w 4011346"/>
                <a:gd name="connsiteY400" fmla="*/ 577340 h 1898882"/>
                <a:gd name="connsiteX401" fmla="*/ 810946 w 4011346"/>
                <a:gd name="connsiteY401" fmla="*/ 614049 h 1898882"/>
                <a:gd name="connsiteX402" fmla="*/ 827633 w 4011346"/>
                <a:gd name="connsiteY402" fmla="*/ 650759 h 1898882"/>
                <a:gd name="connsiteX403" fmla="*/ 814284 w 4011346"/>
                <a:gd name="connsiteY403" fmla="*/ 674120 h 1898882"/>
                <a:gd name="connsiteX404" fmla="*/ 800935 w 4011346"/>
                <a:gd name="connsiteY404" fmla="*/ 690806 h 1898882"/>
                <a:gd name="connsiteX405" fmla="*/ 770900 w 4011346"/>
                <a:gd name="connsiteY405" fmla="*/ 634073 h 1898882"/>
                <a:gd name="connsiteX406" fmla="*/ 744202 w 4011346"/>
                <a:gd name="connsiteY406" fmla="*/ 670782 h 1898882"/>
                <a:gd name="connsiteX407" fmla="*/ 707492 w 4011346"/>
                <a:gd name="connsiteY407" fmla="*/ 664108 h 1898882"/>
                <a:gd name="connsiteX408" fmla="*/ 654097 w 4011346"/>
                <a:gd name="connsiteY408" fmla="*/ 700817 h 1898882"/>
                <a:gd name="connsiteX409" fmla="*/ 644085 w 4011346"/>
                <a:gd name="connsiteY409" fmla="*/ 677457 h 1898882"/>
                <a:gd name="connsiteX410" fmla="*/ 654097 w 4011346"/>
                <a:gd name="connsiteY410" fmla="*/ 640747 h 1898882"/>
                <a:gd name="connsiteX411" fmla="*/ 614050 w 4011346"/>
                <a:gd name="connsiteY411" fmla="*/ 677457 h 1898882"/>
                <a:gd name="connsiteX412" fmla="*/ 594027 w 4011346"/>
                <a:gd name="connsiteY412" fmla="*/ 677457 h 1898882"/>
                <a:gd name="connsiteX413" fmla="*/ 533957 w 4011346"/>
                <a:gd name="connsiteY413" fmla="*/ 710829 h 1898882"/>
                <a:gd name="connsiteX414" fmla="*/ 510596 w 4011346"/>
                <a:gd name="connsiteY414" fmla="*/ 734190 h 1898882"/>
                <a:gd name="connsiteX415" fmla="*/ 500584 w 4011346"/>
                <a:gd name="connsiteY415" fmla="*/ 780911 h 1898882"/>
                <a:gd name="connsiteX416" fmla="*/ 450526 w 4011346"/>
                <a:gd name="connsiteY416" fmla="*/ 767562 h 1898882"/>
                <a:gd name="connsiteX417" fmla="*/ 433840 w 4011346"/>
                <a:gd name="connsiteY417" fmla="*/ 730852 h 1898882"/>
                <a:gd name="connsiteX418" fmla="*/ 467212 w 4011346"/>
                <a:gd name="connsiteY418" fmla="*/ 700817 h 1898882"/>
                <a:gd name="connsiteX419" fmla="*/ 453863 w 4011346"/>
                <a:gd name="connsiteY419" fmla="*/ 677457 h 1898882"/>
                <a:gd name="connsiteX420" fmla="*/ 390456 w 4011346"/>
                <a:gd name="connsiteY420" fmla="*/ 647422 h 1898882"/>
                <a:gd name="connsiteX421" fmla="*/ 417154 w 4011346"/>
                <a:gd name="connsiteY421" fmla="*/ 697480 h 1898882"/>
                <a:gd name="connsiteX422" fmla="*/ 407142 w 4011346"/>
                <a:gd name="connsiteY422" fmla="*/ 740864 h 1898882"/>
                <a:gd name="connsiteX423" fmla="*/ 413817 w 4011346"/>
                <a:gd name="connsiteY423" fmla="*/ 777574 h 1898882"/>
                <a:gd name="connsiteX424" fmla="*/ 427165 w 4011346"/>
                <a:gd name="connsiteY424" fmla="*/ 800934 h 1898882"/>
                <a:gd name="connsiteX425" fmla="*/ 413817 w 4011346"/>
                <a:gd name="connsiteY425" fmla="*/ 830969 h 1898882"/>
                <a:gd name="connsiteX426" fmla="*/ 390456 w 4011346"/>
                <a:gd name="connsiteY426" fmla="*/ 807609 h 1898882"/>
                <a:gd name="connsiteX427" fmla="*/ 360421 w 4011346"/>
                <a:gd name="connsiteY427" fmla="*/ 804271 h 1898882"/>
                <a:gd name="connsiteX428" fmla="*/ 333723 w 4011346"/>
                <a:gd name="connsiteY428" fmla="*/ 844318 h 1898882"/>
                <a:gd name="connsiteX429" fmla="*/ 307025 w 4011346"/>
                <a:gd name="connsiteY429" fmla="*/ 864341 h 1898882"/>
                <a:gd name="connsiteX430" fmla="*/ 320374 w 4011346"/>
                <a:gd name="connsiteY430" fmla="*/ 891039 h 1898882"/>
                <a:gd name="connsiteX431" fmla="*/ 303688 w 4011346"/>
                <a:gd name="connsiteY431" fmla="*/ 914400 h 1898882"/>
                <a:gd name="connsiteX432" fmla="*/ 233606 w 4011346"/>
                <a:gd name="connsiteY432" fmla="*/ 877690 h 1898882"/>
                <a:gd name="connsiteX433" fmla="*/ 243618 w 4011346"/>
                <a:gd name="connsiteY433" fmla="*/ 927749 h 1898882"/>
                <a:gd name="connsiteX434" fmla="*/ 263641 w 4011346"/>
                <a:gd name="connsiteY434" fmla="*/ 947772 h 1898882"/>
                <a:gd name="connsiteX435" fmla="*/ 250292 w 4011346"/>
                <a:gd name="connsiteY435" fmla="*/ 961121 h 1898882"/>
                <a:gd name="connsiteX436" fmla="*/ 193560 w 4011346"/>
                <a:gd name="connsiteY436" fmla="*/ 924411 h 1898882"/>
                <a:gd name="connsiteX437" fmla="*/ 170199 w 4011346"/>
                <a:gd name="connsiteY437" fmla="*/ 884365 h 1898882"/>
                <a:gd name="connsiteX438" fmla="*/ 170199 w 4011346"/>
                <a:gd name="connsiteY438" fmla="*/ 837644 h 1898882"/>
                <a:gd name="connsiteX439" fmla="*/ 133490 w 4011346"/>
                <a:gd name="connsiteY439" fmla="*/ 760887 h 1898882"/>
                <a:gd name="connsiteX440" fmla="*/ 196897 w 4011346"/>
                <a:gd name="connsiteY440" fmla="*/ 790922 h 1898882"/>
                <a:gd name="connsiteX441" fmla="*/ 256967 w 4011346"/>
                <a:gd name="connsiteY441" fmla="*/ 820957 h 1898882"/>
                <a:gd name="connsiteX442" fmla="*/ 293676 w 4011346"/>
                <a:gd name="connsiteY442" fmla="*/ 824295 h 1898882"/>
                <a:gd name="connsiteX443" fmla="*/ 327049 w 4011346"/>
                <a:gd name="connsiteY443" fmla="*/ 794260 h 1898882"/>
                <a:gd name="connsiteX444" fmla="*/ 343735 w 4011346"/>
                <a:gd name="connsiteY444" fmla="*/ 757550 h 1898882"/>
                <a:gd name="connsiteX445" fmla="*/ 333723 w 4011346"/>
                <a:gd name="connsiteY445" fmla="*/ 707492 h 1898882"/>
                <a:gd name="connsiteX446" fmla="*/ 290339 w 4011346"/>
                <a:gd name="connsiteY446" fmla="*/ 687468 h 1898882"/>
                <a:gd name="connsiteX447" fmla="*/ 236944 w 4011346"/>
                <a:gd name="connsiteY447" fmla="*/ 640747 h 1898882"/>
                <a:gd name="connsiteX448" fmla="*/ 133490 w 4011346"/>
                <a:gd name="connsiteY448" fmla="*/ 584014 h 1898882"/>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832138 w 4011346"/>
                <a:gd name="connsiteY320" fmla="*/ 36710 h 1898882"/>
                <a:gd name="connsiteX321" fmla="*/ 1782079 w 4011346"/>
                <a:gd name="connsiteY321" fmla="*/ 0 h 1898882"/>
                <a:gd name="connsiteX322" fmla="*/ 1768731 w 4011346"/>
                <a:gd name="connsiteY322" fmla="*/ 46722 h 1898882"/>
                <a:gd name="connsiteX323" fmla="*/ 1705322 w 4011346"/>
                <a:gd name="connsiteY323" fmla="*/ 70082 h 1898882"/>
                <a:gd name="connsiteX324" fmla="*/ 1685300 w 4011346"/>
                <a:gd name="connsiteY324" fmla="*/ 43384 h 1898882"/>
                <a:gd name="connsiteX325" fmla="*/ 1615218 w 4011346"/>
                <a:gd name="connsiteY325" fmla="*/ 46722 h 1898882"/>
                <a:gd name="connsiteX326" fmla="*/ 1638579 w 4011346"/>
                <a:gd name="connsiteY326" fmla="*/ 76757 h 1898882"/>
                <a:gd name="connsiteX327" fmla="*/ 1528449 w 4011346"/>
                <a:gd name="connsiteY327" fmla="*/ 103453 h 1898882"/>
                <a:gd name="connsiteX328" fmla="*/ 1465043 w 4011346"/>
                <a:gd name="connsiteY328" fmla="*/ 186884 h 1898882"/>
                <a:gd name="connsiteX329" fmla="*/ 1448357 w 4011346"/>
                <a:gd name="connsiteY329" fmla="*/ 213582 h 1898882"/>
                <a:gd name="connsiteX330" fmla="*/ 1481729 w 4011346"/>
                <a:gd name="connsiteY330" fmla="*/ 246955 h 1898882"/>
                <a:gd name="connsiteX331" fmla="*/ 1481729 w 4011346"/>
                <a:gd name="connsiteY331" fmla="*/ 276990 h 1898882"/>
                <a:gd name="connsiteX332" fmla="*/ 1458368 w 4011346"/>
                <a:gd name="connsiteY332" fmla="*/ 280327 h 1898882"/>
                <a:gd name="connsiteX333" fmla="*/ 1458368 w 4011346"/>
                <a:gd name="connsiteY333" fmla="*/ 260303 h 1898882"/>
                <a:gd name="connsiteX334" fmla="*/ 1418322 w 4011346"/>
                <a:gd name="connsiteY334" fmla="*/ 270315 h 1898882"/>
                <a:gd name="connsiteX335" fmla="*/ 1368263 w 4011346"/>
                <a:gd name="connsiteY335" fmla="*/ 276990 h 1898882"/>
                <a:gd name="connsiteX336" fmla="*/ 1321542 w 4011346"/>
                <a:gd name="connsiteY336" fmla="*/ 283664 h 1898882"/>
                <a:gd name="connsiteX337" fmla="*/ 1318205 w 4011346"/>
                <a:gd name="connsiteY337" fmla="*/ 370432 h 1898882"/>
                <a:gd name="connsiteX338" fmla="*/ 1358252 w 4011346"/>
                <a:gd name="connsiteY338" fmla="*/ 393793 h 1898882"/>
                <a:gd name="connsiteX339" fmla="*/ 1374938 w 4011346"/>
                <a:gd name="connsiteY339" fmla="*/ 423828 h 1898882"/>
                <a:gd name="connsiteX340" fmla="*/ 1384949 w 4011346"/>
                <a:gd name="connsiteY340" fmla="*/ 447188 h 1898882"/>
                <a:gd name="connsiteX341" fmla="*/ 1394961 w 4011346"/>
                <a:gd name="connsiteY341" fmla="*/ 497247 h 1898882"/>
                <a:gd name="connsiteX342" fmla="*/ 1384949 w 4011346"/>
                <a:gd name="connsiteY342" fmla="*/ 527282 h 1898882"/>
                <a:gd name="connsiteX343" fmla="*/ 1358252 w 4011346"/>
                <a:gd name="connsiteY343" fmla="*/ 493909 h 1898882"/>
                <a:gd name="connsiteX344" fmla="*/ 1361589 w 4011346"/>
                <a:gd name="connsiteY344" fmla="*/ 463874 h 1898882"/>
                <a:gd name="connsiteX345" fmla="*/ 1351577 w 4011346"/>
                <a:gd name="connsiteY345" fmla="*/ 423828 h 1898882"/>
                <a:gd name="connsiteX346" fmla="*/ 1328217 w 4011346"/>
                <a:gd name="connsiteY346" fmla="*/ 430502 h 1898882"/>
                <a:gd name="connsiteX347" fmla="*/ 1281495 w 4011346"/>
                <a:gd name="connsiteY347" fmla="*/ 393793 h 1898882"/>
                <a:gd name="connsiteX348" fmla="*/ 1241449 w 4011346"/>
                <a:gd name="connsiteY348" fmla="*/ 390455 h 1898882"/>
                <a:gd name="connsiteX349" fmla="*/ 1241449 w 4011346"/>
                <a:gd name="connsiteY349" fmla="*/ 437176 h 1898882"/>
                <a:gd name="connsiteX350" fmla="*/ 1201402 w 4011346"/>
                <a:gd name="connsiteY350" fmla="*/ 417153 h 1898882"/>
                <a:gd name="connsiteX351" fmla="*/ 1228100 w 4011346"/>
                <a:gd name="connsiteY351" fmla="*/ 467211 h 1898882"/>
                <a:gd name="connsiteX352" fmla="*/ 1258135 w 4011346"/>
                <a:gd name="connsiteY352" fmla="*/ 477223 h 1898882"/>
                <a:gd name="connsiteX353" fmla="*/ 1258135 w 4011346"/>
                <a:gd name="connsiteY353" fmla="*/ 497247 h 1898882"/>
                <a:gd name="connsiteX354" fmla="*/ 1198065 w 4011346"/>
                <a:gd name="connsiteY354" fmla="*/ 473886 h 1898882"/>
                <a:gd name="connsiteX355" fmla="*/ 1181379 w 4011346"/>
                <a:gd name="connsiteY355" fmla="*/ 473886 h 1898882"/>
                <a:gd name="connsiteX356" fmla="*/ 1178041 w 4011346"/>
                <a:gd name="connsiteY356" fmla="*/ 430502 h 1898882"/>
                <a:gd name="connsiteX357" fmla="*/ 1171367 w 4011346"/>
                <a:gd name="connsiteY357" fmla="*/ 343734 h 1898882"/>
                <a:gd name="connsiteX358" fmla="*/ 1161355 w 4011346"/>
                <a:gd name="connsiteY358" fmla="*/ 413816 h 1898882"/>
                <a:gd name="connsiteX359" fmla="*/ 1137995 w 4011346"/>
                <a:gd name="connsiteY359" fmla="*/ 443851 h 1898882"/>
                <a:gd name="connsiteX360" fmla="*/ 1158018 w 4011346"/>
                <a:gd name="connsiteY360" fmla="*/ 490572 h 1898882"/>
                <a:gd name="connsiteX361" fmla="*/ 1158018 w 4011346"/>
                <a:gd name="connsiteY361" fmla="*/ 523944 h 1898882"/>
                <a:gd name="connsiteX362" fmla="*/ 1141332 w 4011346"/>
                <a:gd name="connsiteY362" fmla="*/ 574003 h 1898882"/>
                <a:gd name="connsiteX363" fmla="*/ 1154681 w 4011346"/>
                <a:gd name="connsiteY363" fmla="*/ 607375 h 1898882"/>
                <a:gd name="connsiteX364" fmla="*/ 1184716 w 4011346"/>
                <a:gd name="connsiteY364" fmla="*/ 614049 h 1898882"/>
                <a:gd name="connsiteX365" fmla="*/ 1221425 w 4011346"/>
                <a:gd name="connsiteY365" fmla="*/ 620724 h 1898882"/>
                <a:gd name="connsiteX366" fmla="*/ 1241449 w 4011346"/>
                <a:gd name="connsiteY366" fmla="*/ 644084 h 1898882"/>
                <a:gd name="connsiteX367" fmla="*/ 1258135 w 4011346"/>
                <a:gd name="connsiteY367" fmla="*/ 687468 h 1898882"/>
                <a:gd name="connsiteX368" fmla="*/ 1258135 w 4011346"/>
                <a:gd name="connsiteY368" fmla="*/ 687468 h 1898882"/>
                <a:gd name="connsiteX369" fmla="*/ 1254798 w 4011346"/>
                <a:gd name="connsiteY369" fmla="*/ 720841 h 1898882"/>
                <a:gd name="connsiteX370" fmla="*/ 1274821 w 4011346"/>
                <a:gd name="connsiteY370" fmla="*/ 740864 h 1898882"/>
                <a:gd name="connsiteX371" fmla="*/ 1244786 w 4011346"/>
                <a:gd name="connsiteY371" fmla="*/ 747539 h 1898882"/>
                <a:gd name="connsiteX372" fmla="*/ 1224763 w 4011346"/>
                <a:gd name="connsiteY372" fmla="*/ 707492 h 1898882"/>
                <a:gd name="connsiteX373" fmla="*/ 1224763 w 4011346"/>
                <a:gd name="connsiteY373" fmla="*/ 667445 h 1898882"/>
                <a:gd name="connsiteX374" fmla="*/ 1194727 w 4011346"/>
                <a:gd name="connsiteY374" fmla="*/ 630736 h 1898882"/>
                <a:gd name="connsiteX375" fmla="*/ 1164692 w 4011346"/>
                <a:gd name="connsiteY375" fmla="*/ 674120 h 1898882"/>
                <a:gd name="connsiteX376" fmla="*/ 1178041 w 4011346"/>
                <a:gd name="connsiteY376" fmla="*/ 717503 h 1898882"/>
                <a:gd name="connsiteX377" fmla="*/ 1137995 w 4011346"/>
                <a:gd name="connsiteY377" fmla="*/ 774236 h 1898882"/>
                <a:gd name="connsiteX378" fmla="*/ 1097948 w 4011346"/>
                <a:gd name="connsiteY378" fmla="*/ 830969 h 1898882"/>
                <a:gd name="connsiteX379" fmla="*/ 1007843 w 4011346"/>
                <a:gd name="connsiteY379" fmla="*/ 794260 h 1898882"/>
                <a:gd name="connsiteX380" fmla="*/ 1074587 w 4011346"/>
                <a:gd name="connsiteY380" fmla="*/ 790922 h 1898882"/>
                <a:gd name="connsiteX381" fmla="*/ 1107960 w 4011346"/>
                <a:gd name="connsiteY381" fmla="*/ 727515 h 1898882"/>
                <a:gd name="connsiteX382" fmla="*/ 1121309 w 4011346"/>
                <a:gd name="connsiteY382" fmla="*/ 684131 h 1898882"/>
                <a:gd name="connsiteX383" fmla="*/ 1127983 w 4011346"/>
                <a:gd name="connsiteY383" fmla="*/ 650759 h 1898882"/>
                <a:gd name="connsiteX384" fmla="*/ 1117971 w 4011346"/>
                <a:gd name="connsiteY384" fmla="*/ 634073 h 1898882"/>
                <a:gd name="connsiteX385" fmla="*/ 1114634 w 4011346"/>
                <a:gd name="connsiteY385" fmla="*/ 584014 h 1898882"/>
                <a:gd name="connsiteX386" fmla="*/ 1104622 w 4011346"/>
                <a:gd name="connsiteY386" fmla="*/ 503921 h 1898882"/>
                <a:gd name="connsiteX387" fmla="*/ 1101285 w 4011346"/>
                <a:gd name="connsiteY387" fmla="*/ 443851 h 1898882"/>
                <a:gd name="connsiteX388" fmla="*/ 1124646 w 4011346"/>
                <a:gd name="connsiteY388" fmla="*/ 350409 h 1898882"/>
                <a:gd name="connsiteX389" fmla="*/ 1031203 w 4011346"/>
                <a:gd name="connsiteY389" fmla="*/ 340397 h 1898882"/>
                <a:gd name="connsiteX390" fmla="*/ 1014517 w 4011346"/>
                <a:gd name="connsiteY390" fmla="*/ 397130 h 1898882"/>
                <a:gd name="connsiteX391" fmla="*/ 1024529 w 4011346"/>
                <a:gd name="connsiteY391" fmla="*/ 443851 h 1898882"/>
                <a:gd name="connsiteX392" fmla="*/ 981145 w 4011346"/>
                <a:gd name="connsiteY392" fmla="*/ 497247 h 1898882"/>
                <a:gd name="connsiteX393" fmla="*/ 991157 w 4011346"/>
                <a:gd name="connsiteY393" fmla="*/ 533956 h 1898882"/>
                <a:gd name="connsiteX394" fmla="*/ 981145 w 4011346"/>
                <a:gd name="connsiteY394" fmla="*/ 580677 h 1898882"/>
                <a:gd name="connsiteX395" fmla="*/ 1001168 w 4011346"/>
                <a:gd name="connsiteY395" fmla="*/ 604038 h 1898882"/>
                <a:gd name="connsiteX396" fmla="*/ 1017854 w 4011346"/>
                <a:gd name="connsiteY396" fmla="*/ 650759 h 1898882"/>
                <a:gd name="connsiteX397" fmla="*/ 1047890 w 4011346"/>
                <a:gd name="connsiteY397" fmla="*/ 637410 h 1898882"/>
                <a:gd name="connsiteX398" fmla="*/ 1014517 w 4011346"/>
                <a:gd name="connsiteY398" fmla="*/ 690806 h 1898882"/>
                <a:gd name="connsiteX399" fmla="*/ 957784 w 4011346"/>
                <a:gd name="connsiteY399" fmla="*/ 637410 h 1898882"/>
                <a:gd name="connsiteX400" fmla="*/ 884365 w 4011346"/>
                <a:gd name="connsiteY400" fmla="*/ 600701 h 1898882"/>
                <a:gd name="connsiteX401" fmla="*/ 824295 w 4011346"/>
                <a:gd name="connsiteY401" fmla="*/ 577340 h 1898882"/>
                <a:gd name="connsiteX402" fmla="*/ 810946 w 4011346"/>
                <a:gd name="connsiteY402" fmla="*/ 614049 h 1898882"/>
                <a:gd name="connsiteX403" fmla="*/ 827633 w 4011346"/>
                <a:gd name="connsiteY403" fmla="*/ 650759 h 1898882"/>
                <a:gd name="connsiteX404" fmla="*/ 814284 w 4011346"/>
                <a:gd name="connsiteY404" fmla="*/ 674120 h 1898882"/>
                <a:gd name="connsiteX405" fmla="*/ 800935 w 4011346"/>
                <a:gd name="connsiteY405" fmla="*/ 690806 h 1898882"/>
                <a:gd name="connsiteX406" fmla="*/ 770900 w 4011346"/>
                <a:gd name="connsiteY406" fmla="*/ 634073 h 1898882"/>
                <a:gd name="connsiteX407" fmla="*/ 744202 w 4011346"/>
                <a:gd name="connsiteY407" fmla="*/ 670782 h 1898882"/>
                <a:gd name="connsiteX408" fmla="*/ 707492 w 4011346"/>
                <a:gd name="connsiteY408" fmla="*/ 664108 h 1898882"/>
                <a:gd name="connsiteX409" fmla="*/ 654097 w 4011346"/>
                <a:gd name="connsiteY409" fmla="*/ 700817 h 1898882"/>
                <a:gd name="connsiteX410" fmla="*/ 644085 w 4011346"/>
                <a:gd name="connsiteY410" fmla="*/ 677457 h 1898882"/>
                <a:gd name="connsiteX411" fmla="*/ 654097 w 4011346"/>
                <a:gd name="connsiteY411" fmla="*/ 640747 h 1898882"/>
                <a:gd name="connsiteX412" fmla="*/ 614050 w 4011346"/>
                <a:gd name="connsiteY412" fmla="*/ 677457 h 1898882"/>
                <a:gd name="connsiteX413" fmla="*/ 594027 w 4011346"/>
                <a:gd name="connsiteY413" fmla="*/ 677457 h 1898882"/>
                <a:gd name="connsiteX414" fmla="*/ 533957 w 4011346"/>
                <a:gd name="connsiteY414" fmla="*/ 710829 h 1898882"/>
                <a:gd name="connsiteX415" fmla="*/ 510596 w 4011346"/>
                <a:gd name="connsiteY415" fmla="*/ 734190 h 1898882"/>
                <a:gd name="connsiteX416" fmla="*/ 500584 w 4011346"/>
                <a:gd name="connsiteY416" fmla="*/ 780911 h 1898882"/>
                <a:gd name="connsiteX417" fmla="*/ 450526 w 4011346"/>
                <a:gd name="connsiteY417" fmla="*/ 767562 h 1898882"/>
                <a:gd name="connsiteX418" fmla="*/ 433840 w 4011346"/>
                <a:gd name="connsiteY418" fmla="*/ 730852 h 1898882"/>
                <a:gd name="connsiteX419" fmla="*/ 467212 w 4011346"/>
                <a:gd name="connsiteY419" fmla="*/ 700817 h 1898882"/>
                <a:gd name="connsiteX420" fmla="*/ 453863 w 4011346"/>
                <a:gd name="connsiteY420" fmla="*/ 677457 h 1898882"/>
                <a:gd name="connsiteX421" fmla="*/ 390456 w 4011346"/>
                <a:gd name="connsiteY421" fmla="*/ 647422 h 1898882"/>
                <a:gd name="connsiteX422" fmla="*/ 417154 w 4011346"/>
                <a:gd name="connsiteY422" fmla="*/ 697480 h 1898882"/>
                <a:gd name="connsiteX423" fmla="*/ 407142 w 4011346"/>
                <a:gd name="connsiteY423" fmla="*/ 740864 h 1898882"/>
                <a:gd name="connsiteX424" fmla="*/ 413817 w 4011346"/>
                <a:gd name="connsiteY424" fmla="*/ 777574 h 1898882"/>
                <a:gd name="connsiteX425" fmla="*/ 427165 w 4011346"/>
                <a:gd name="connsiteY425" fmla="*/ 800934 h 1898882"/>
                <a:gd name="connsiteX426" fmla="*/ 413817 w 4011346"/>
                <a:gd name="connsiteY426" fmla="*/ 830969 h 1898882"/>
                <a:gd name="connsiteX427" fmla="*/ 390456 w 4011346"/>
                <a:gd name="connsiteY427" fmla="*/ 807609 h 1898882"/>
                <a:gd name="connsiteX428" fmla="*/ 360421 w 4011346"/>
                <a:gd name="connsiteY428" fmla="*/ 804271 h 1898882"/>
                <a:gd name="connsiteX429" fmla="*/ 333723 w 4011346"/>
                <a:gd name="connsiteY429" fmla="*/ 844318 h 1898882"/>
                <a:gd name="connsiteX430" fmla="*/ 307025 w 4011346"/>
                <a:gd name="connsiteY430" fmla="*/ 864341 h 1898882"/>
                <a:gd name="connsiteX431" fmla="*/ 320374 w 4011346"/>
                <a:gd name="connsiteY431" fmla="*/ 891039 h 1898882"/>
                <a:gd name="connsiteX432" fmla="*/ 303688 w 4011346"/>
                <a:gd name="connsiteY432" fmla="*/ 914400 h 1898882"/>
                <a:gd name="connsiteX433" fmla="*/ 233606 w 4011346"/>
                <a:gd name="connsiteY433" fmla="*/ 877690 h 1898882"/>
                <a:gd name="connsiteX434" fmla="*/ 243618 w 4011346"/>
                <a:gd name="connsiteY434" fmla="*/ 927749 h 1898882"/>
                <a:gd name="connsiteX435" fmla="*/ 263641 w 4011346"/>
                <a:gd name="connsiteY435" fmla="*/ 947772 h 1898882"/>
                <a:gd name="connsiteX436" fmla="*/ 250292 w 4011346"/>
                <a:gd name="connsiteY436" fmla="*/ 961121 h 1898882"/>
                <a:gd name="connsiteX437" fmla="*/ 193560 w 4011346"/>
                <a:gd name="connsiteY437" fmla="*/ 924411 h 1898882"/>
                <a:gd name="connsiteX438" fmla="*/ 170199 w 4011346"/>
                <a:gd name="connsiteY438" fmla="*/ 884365 h 1898882"/>
                <a:gd name="connsiteX439" fmla="*/ 170199 w 4011346"/>
                <a:gd name="connsiteY439" fmla="*/ 837644 h 1898882"/>
                <a:gd name="connsiteX440" fmla="*/ 133490 w 4011346"/>
                <a:gd name="connsiteY440" fmla="*/ 760887 h 1898882"/>
                <a:gd name="connsiteX441" fmla="*/ 196897 w 4011346"/>
                <a:gd name="connsiteY441" fmla="*/ 790922 h 1898882"/>
                <a:gd name="connsiteX442" fmla="*/ 256967 w 4011346"/>
                <a:gd name="connsiteY442" fmla="*/ 820957 h 1898882"/>
                <a:gd name="connsiteX443" fmla="*/ 293676 w 4011346"/>
                <a:gd name="connsiteY443" fmla="*/ 824295 h 1898882"/>
                <a:gd name="connsiteX444" fmla="*/ 327049 w 4011346"/>
                <a:gd name="connsiteY444" fmla="*/ 794260 h 1898882"/>
                <a:gd name="connsiteX445" fmla="*/ 343735 w 4011346"/>
                <a:gd name="connsiteY445" fmla="*/ 757550 h 1898882"/>
                <a:gd name="connsiteX446" fmla="*/ 333723 w 4011346"/>
                <a:gd name="connsiteY446" fmla="*/ 707492 h 1898882"/>
                <a:gd name="connsiteX447" fmla="*/ 290339 w 4011346"/>
                <a:gd name="connsiteY447" fmla="*/ 687468 h 1898882"/>
                <a:gd name="connsiteX448" fmla="*/ 236944 w 4011346"/>
                <a:gd name="connsiteY448" fmla="*/ 640747 h 1898882"/>
                <a:gd name="connsiteX449" fmla="*/ 133490 w 4011346"/>
                <a:gd name="connsiteY449" fmla="*/ 584014 h 1898882"/>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838813 w 4011346"/>
                <a:gd name="connsiteY320" fmla="*/ 13349 h 1898882"/>
                <a:gd name="connsiteX321" fmla="*/ 1782079 w 4011346"/>
                <a:gd name="connsiteY321" fmla="*/ 0 h 1898882"/>
                <a:gd name="connsiteX322" fmla="*/ 1768731 w 4011346"/>
                <a:gd name="connsiteY322" fmla="*/ 46722 h 1898882"/>
                <a:gd name="connsiteX323" fmla="*/ 1705322 w 4011346"/>
                <a:gd name="connsiteY323" fmla="*/ 70082 h 1898882"/>
                <a:gd name="connsiteX324" fmla="*/ 1685300 w 4011346"/>
                <a:gd name="connsiteY324" fmla="*/ 43384 h 1898882"/>
                <a:gd name="connsiteX325" fmla="*/ 1615218 w 4011346"/>
                <a:gd name="connsiteY325" fmla="*/ 46722 h 1898882"/>
                <a:gd name="connsiteX326" fmla="*/ 1638579 w 4011346"/>
                <a:gd name="connsiteY326" fmla="*/ 76757 h 1898882"/>
                <a:gd name="connsiteX327" fmla="*/ 1528449 w 4011346"/>
                <a:gd name="connsiteY327" fmla="*/ 103453 h 1898882"/>
                <a:gd name="connsiteX328" fmla="*/ 1465043 w 4011346"/>
                <a:gd name="connsiteY328" fmla="*/ 186884 h 1898882"/>
                <a:gd name="connsiteX329" fmla="*/ 1448357 w 4011346"/>
                <a:gd name="connsiteY329" fmla="*/ 213582 h 1898882"/>
                <a:gd name="connsiteX330" fmla="*/ 1481729 w 4011346"/>
                <a:gd name="connsiteY330" fmla="*/ 246955 h 1898882"/>
                <a:gd name="connsiteX331" fmla="*/ 1481729 w 4011346"/>
                <a:gd name="connsiteY331" fmla="*/ 276990 h 1898882"/>
                <a:gd name="connsiteX332" fmla="*/ 1458368 w 4011346"/>
                <a:gd name="connsiteY332" fmla="*/ 280327 h 1898882"/>
                <a:gd name="connsiteX333" fmla="*/ 1458368 w 4011346"/>
                <a:gd name="connsiteY333" fmla="*/ 260303 h 1898882"/>
                <a:gd name="connsiteX334" fmla="*/ 1418322 w 4011346"/>
                <a:gd name="connsiteY334" fmla="*/ 270315 h 1898882"/>
                <a:gd name="connsiteX335" fmla="*/ 1368263 w 4011346"/>
                <a:gd name="connsiteY335" fmla="*/ 276990 h 1898882"/>
                <a:gd name="connsiteX336" fmla="*/ 1321542 w 4011346"/>
                <a:gd name="connsiteY336" fmla="*/ 283664 h 1898882"/>
                <a:gd name="connsiteX337" fmla="*/ 1318205 w 4011346"/>
                <a:gd name="connsiteY337" fmla="*/ 370432 h 1898882"/>
                <a:gd name="connsiteX338" fmla="*/ 1358252 w 4011346"/>
                <a:gd name="connsiteY338" fmla="*/ 393793 h 1898882"/>
                <a:gd name="connsiteX339" fmla="*/ 1374938 w 4011346"/>
                <a:gd name="connsiteY339" fmla="*/ 423828 h 1898882"/>
                <a:gd name="connsiteX340" fmla="*/ 1384949 w 4011346"/>
                <a:gd name="connsiteY340" fmla="*/ 447188 h 1898882"/>
                <a:gd name="connsiteX341" fmla="*/ 1394961 w 4011346"/>
                <a:gd name="connsiteY341" fmla="*/ 497247 h 1898882"/>
                <a:gd name="connsiteX342" fmla="*/ 1384949 w 4011346"/>
                <a:gd name="connsiteY342" fmla="*/ 527282 h 1898882"/>
                <a:gd name="connsiteX343" fmla="*/ 1358252 w 4011346"/>
                <a:gd name="connsiteY343" fmla="*/ 493909 h 1898882"/>
                <a:gd name="connsiteX344" fmla="*/ 1361589 w 4011346"/>
                <a:gd name="connsiteY344" fmla="*/ 463874 h 1898882"/>
                <a:gd name="connsiteX345" fmla="*/ 1351577 w 4011346"/>
                <a:gd name="connsiteY345" fmla="*/ 423828 h 1898882"/>
                <a:gd name="connsiteX346" fmla="*/ 1328217 w 4011346"/>
                <a:gd name="connsiteY346" fmla="*/ 430502 h 1898882"/>
                <a:gd name="connsiteX347" fmla="*/ 1281495 w 4011346"/>
                <a:gd name="connsiteY347" fmla="*/ 393793 h 1898882"/>
                <a:gd name="connsiteX348" fmla="*/ 1241449 w 4011346"/>
                <a:gd name="connsiteY348" fmla="*/ 390455 h 1898882"/>
                <a:gd name="connsiteX349" fmla="*/ 1241449 w 4011346"/>
                <a:gd name="connsiteY349" fmla="*/ 437176 h 1898882"/>
                <a:gd name="connsiteX350" fmla="*/ 1201402 w 4011346"/>
                <a:gd name="connsiteY350" fmla="*/ 417153 h 1898882"/>
                <a:gd name="connsiteX351" fmla="*/ 1228100 w 4011346"/>
                <a:gd name="connsiteY351" fmla="*/ 467211 h 1898882"/>
                <a:gd name="connsiteX352" fmla="*/ 1258135 w 4011346"/>
                <a:gd name="connsiteY352" fmla="*/ 477223 h 1898882"/>
                <a:gd name="connsiteX353" fmla="*/ 1258135 w 4011346"/>
                <a:gd name="connsiteY353" fmla="*/ 497247 h 1898882"/>
                <a:gd name="connsiteX354" fmla="*/ 1198065 w 4011346"/>
                <a:gd name="connsiteY354" fmla="*/ 473886 h 1898882"/>
                <a:gd name="connsiteX355" fmla="*/ 1181379 w 4011346"/>
                <a:gd name="connsiteY355" fmla="*/ 473886 h 1898882"/>
                <a:gd name="connsiteX356" fmla="*/ 1178041 w 4011346"/>
                <a:gd name="connsiteY356" fmla="*/ 430502 h 1898882"/>
                <a:gd name="connsiteX357" fmla="*/ 1171367 w 4011346"/>
                <a:gd name="connsiteY357" fmla="*/ 343734 h 1898882"/>
                <a:gd name="connsiteX358" fmla="*/ 1161355 w 4011346"/>
                <a:gd name="connsiteY358" fmla="*/ 413816 h 1898882"/>
                <a:gd name="connsiteX359" fmla="*/ 1137995 w 4011346"/>
                <a:gd name="connsiteY359" fmla="*/ 443851 h 1898882"/>
                <a:gd name="connsiteX360" fmla="*/ 1158018 w 4011346"/>
                <a:gd name="connsiteY360" fmla="*/ 490572 h 1898882"/>
                <a:gd name="connsiteX361" fmla="*/ 1158018 w 4011346"/>
                <a:gd name="connsiteY361" fmla="*/ 523944 h 1898882"/>
                <a:gd name="connsiteX362" fmla="*/ 1141332 w 4011346"/>
                <a:gd name="connsiteY362" fmla="*/ 574003 h 1898882"/>
                <a:gd name="connsiteX363" fmla="*/ 1154681 w 4011346"/>
                <a:gd name="connsiteY363" fmla="*/ 607375 h 1898882"/>
                <a:gd name="connsiteX364" fmla="*/ 1184716 w 4011346"/>
                <a:gd name="connsiteY364" fmla="*/ 614049 h 1898882"/>
                <a:gd name="connsiteX365" fmla="*/ 1221425 w 4011346"/>
                <a:gd name="connsiteY365" fmla="*/ 620724 h 1898882"/>
                <a:gd name="connsiteX366" fmla="*/ 1241449 w 4011346"/>
                <a:gd name="connsiteY366" fmla="*/ 644084 h 1898882"/>
                <a:gd name="connsiteX367" fmla="*/ 1258135 w 4011346"/>
                <a:gd name="connsiteY367" fmla="*/ 687468 h 1898882"/>
                <a:gd name="connsiteX368" fmla="*/ 1258135 w 4011346"/>
                <a:gd name="connsiteY368" fmla="*/ 687468 h 1898882"/>
                <a:gd name="connsiteX369" fmla="*/ 1254798 w 4011346"/>
                <a:gd name="connsiteY369" fmla="*/ 720841 h 1898882"/>
                <a:gd name="connsiteX370" fmla="*/ 1274821 w 4011346"/>
                <a:gd name="connsiteY370" fmla="*/ 740864 h 1898882"/>
                <a:gd name="connsiteX371" fmla="*/ 1244786 w 4011346"/>
                <a:gd name="connsiteY371" fmla="*/ 747539 h 1898882"/>
                <a:gd name="connsiteX372" fmla="*/ 1224763 w 4011346"/>
                <a:gd name="connsiteY372" fmla="*/ 707492 h 1898882"/>
                <a:gd name="connsiteX373" fmla="*/ 1224763 w 4011346"/>
                <a:gd name="connsiteY373" fmla="*/ 667445 h 1898882"/>
                <a:gd name="connsiteX374" fmla="*/ 1194727 w 4011346"/>
                <a:gd name="connsiteY374" fmla="*/ 630736 h 1898882"/>
                <a:gd name="connsiteX375" fmla="*/ 1164692 w 4011346"/>
                <a:gd name="connsiteY375" fmla="*/ 674120 h 1898882"/>
                <a:gd name="connsiteX376" fmla="*/ 1178041 w 4011346"/>
                <a:gd name="connsiteY376" fmla="*/ 717503 h 1898882"/>
                <a:gd name="connsiteX377" fmla="*/ 1137995 w 4011346"/>
                <a:gd name="connsiteY377" fmla="*/ 774236 h 1898882"/>
                <a:gd name="connsiteX378" fmla="*/ 1097948 w 4011346"/>
                <a:gd name="connsiteY378" fmla="*/ 830969 h 1898882"/>
                <a:gd name="connsiteX379" fmla="*/ 1007843 w 4011346"/>
                <a:gd name="connsiteY379" fmla="*/ 794260 h 1898882"/>
                <a:gd name="connsiteX380" fmla="*/ 1074587 w 4011346"/>
                <a:gd name="connsiteY380" fmla="*/ 790922 h 1898882"/>
                <a:gd name="connsiteX381" fmla="*/ 1107960 w 4011346"/>
                <a:gd name="connsiteY381" fmla="*/ 727515 h 1898882"/>
                <a:gd name="connsiteX382" fmla="*/ 1121309 w 4011346"/>
                <a:gd name="connsiteY382" fmla="*/ 684131 h 1898882"/>
                <a:gd name="connsiteX383" fmla="*/ 1127983 w 4011346"/>
                <a:gd name="connsiteY383" fmla="*/ 650759 h 1898882"/>
                <a:gd name="connsiteX384" fmla="*/ 1117971 w 4011346"/>
                <a:gd name="connsiteY384" fmla="*/ 634073 h 1898882"/>
                <a:gd name="connsiteX385" fmla="*/ 1114634 w 4011346"/>
                <a:gd name="connsiteY385" fmla="*/ 584014 h 1898882"/>
                <a:gd name="connsiteX386" fmla="*/ 1104622 w 4011346"/>
                <a:gd name="connsiteY386" fmla="*/ 503921 h 1898882"/>
                <a:gd name="connsiteX387" fmla="*/ 1101285 w 4011346"/>
                <a:gd name="connsiteY387" fmla="*/ 443851 h 1898882"/>
                <a:gd name="connsiteX388" fmla="*/ 1124646 w 4011346"/>
                <a:gd name="connsiteY388" fmla="*/ 350409 h 1898882"/>
                <a:gd name="connsiteX389" fmla="*/ 1031203 w 4011346"/>
                <a:gd name="connsiteY389" fmla="*/ 340397 h 1898882"/>
                <a:gd name="connsiteX390" fmla="*/ 1014517 w 4011346"/>
                <a:gd name="connsiteY390" fmla="*/ 397130 h 1898882"/>
                <a:gd name="connsiteX391" fmla="*/ 1024529 w 4011346"/>
                <a:gd name="connsiteY391" fmla="*/ 443851 h 1898882"/>
                <a:gd name="connsiteX392" fmla="*/ 981145 w 4011346"/>
                <a:gd name="connsiteY392" fmla="*/ 497247 h 1898882"/>
                <a:gd name="connsiteX393" fmla="*/ 991157 w 4011346"/>
                <a:gd name="connsiteY393" fmla="*/ 533956 h 1898882"/>
                <a:gd name="connsiteX394" fmla="*/ 981145 w 4011346"/>
                <a:gd name="connsiteY394" fmla="*/ 580677 h 1898882"/>
                <a:gd name="connsiteX395" fmla="*/ 1001168 w 4011346"/>
                <a:gd name="connsiteY395" fmla="*/ 604038 h 1898882"/>
                <a:gd name="connsiteX396" fmla="*/ 1017854 w 4011346"/>
                <a:gd name="connsiteY396" fmla="*/ 650759 h 1898882"/>
                <a:gd name="connsiteX397" fmla="*/ 1047890 w 4011346"/>
                <a:gd name="connsiteY397" fmla="*/ 637410 h 1898882"/>
                <a:gd name="connsiteX398" fmla="*/ 1014517 w 4011346"/>
                <a:gd name="connsiteY398" fmla="*/ 690806 h 1898882"/>
                <a:gd name="connsiteX399" fmla="*/ 957784 w 4011346"/>
                <a:gd name="connsiteY399" fmla="*/ 637410 h 1898882"/>
                <a:gd name="connsiteX400" fmla="*/ 884365 w 4011346"/>
                <a:gd name="connsiteY400" fmla="*/ 600701 h 1898882"/>
                <a:gd name="connsiteX401" fmla="*/ 824295 w 4011346"/>
                <a:gd name="connsiteY401" fmla="*/ 577340 h 1898882"/>
                <a:gd name="connsiteX402" fmla="*/ 810946 w 4011346"/>
                <a:gd name="connsiteY402" fmla="*/ 614049 h 1898882"/>
                <a:gd name="connsiteX403" fmla="*/ 827633 w 4011346"/>
                <a:gd name="connsiteY403" fmla="*/ 650759 h 1898882"/>
                <a:gd name="connsiteX404" fmla="*/ 814284 w 4011346"/>
                <a:gd name="connsiteY404" fmla="*/ 674120 h 1898882"/>
                <a:gd name="connsiteX405" fmla="*/ 800935 w 4011346"/>
                <a:gd name="connsiteY405" fmla="*/ 690806 h 1898882"/>
                <a:gd name="connsiteX406" fmla="*/ 770900 w 4011346"/>
                <a:gd name="connsiteY406" fmla="*/ 634073 h 1898882"/>
                <a:gd name="connsiteX407" fmla="*/ 744202 w 4011346"/>
                <a:gd name="connsiteY407" fmla="*/ 670782 h 1898882"/>
                <a:gd name="connsiteX408" fmla="*/ 707492 w 4011346"/>
                <a:gd name="connsiteY408" fmla="*/ 664108 h 1898882"/>
                <a:gd name="connsiteX409" fmla="*/ 654097 w 4011346"/>
                <a:gd name="connsiteY409" fmla="*/ 700817 h 1898882"/>
                <a:gd name="connsiteX410" fmla="*/ 644085 w 4011346"/>
                <a:gd name="connsiteY410" fmla="*/ 677457 h 1898882"/>
                <a:gd name="connsiteX411" fmla="*/ 654097 w 4011346"/>
                <a:gd name="connsiteY411" fmla="*/ 640747 h 1898882"/>
                <a:gd name="connsiteX412" fmla="*/ 614050 w 4011346"/>
                <a:gd name="connsiteY412" fmla="*/ 677457 h 1898882"/>
                <a:gd name="connsiteX413" fmla="*/ 594027 w 4011346"/>
                <a:gd name="connsiteY413" fmla="*/ 677457 h 1898882"/>
                <a:gd name="connsiteX414" fmla="*/ 533957 w 4011346"/>
                <a:gd name="connsiteY414" fmla="*/ 710829 h 1898882"/>
                <a:gd name="connsiteX415" fmla="*/ 510596 w 4011346"/>
                <a:gd name="connsiteY415" fmla="*/ 734190 h 1898882"/>
                <a:gd name="connsiteX416" fmla="*/ 500584 w 4011346"/>
                <a:gd name="connsiteY416" fmla="*/ 780911 h 1898882"/>
                <a:gd name="connsiteX417" fmla="*/ 450526 w 4011346"/>
                <a:gd name="connsiteY417" fmla="*/ 767562 h 1898882"/>
                <a:gd name="connsiteX418" fmla="*/ 433840 w 4011346"/>
                <a:gd name="connsiteY418" fmla="*/ 730852 h 1898882"/>
                <a:gd name="connsiteX419" fmla="*/ 467212 w 4011346"/>
                <a:gd name="connsiteY419" fmla="*/ 700817 h 1898882"/>
                <a:gd name="connsiteX420" fmla="*/ 453863 w 4011346"/>
                <a:gd name="connsiteY420" fmla="*/ 677457 h 1898882"/>
                <a:gd name="connsiteX421" fmla="*/ 390456 w 4011346"/>
                <a:gd name="connsiteY421" fmla="*/ 647422 h 1898882"/>
                <a:gd name="connsiteX422" fmla="*/ 417154 w 4011346"/>
                <a:gd name="connsiteY422" fmla="*/ 697480 h 1898882"/>
                <a:gd name="connsiteX423" fmla="*/ 407142 w 4011346"/>
                <a:gd name="connsiteY423" fmla="*/ 740864 h 1898882"/>
                <a:gd name="connsiteX424" fmla="*/ 413817 w 4011346"/>
                <a:gd name="connsiteY424" fmla="*/ 777574 h 1898882"/>
                <a:gd name="connsiteX425" fmla="*/ 427165 w 4011346"/>
                <a:gd name="connsiteY425" fmla="*/ 800934 h 1898882"/>
                <a:gd name="connsiteX426" fmla="*/ 413817 w 4011346"/>
                <a:gd name="connsiteY426" fmla="*/ 830969 h 1898882"/>
                <a:gd name="connsiteX427" fmla="*/ 390456 w 4011346"/>
                <a:gd name="connsiteY427" fmla="*/ 807609 h 1898882"/>
                <a:gd name="connsiteX428" fmla="*/ 360421 w 4011346"/>
                <a:gd name="connsiteY428" fmla="*/ 804271 h 1898882"/>
                <a:gd name="connsiteX429" fmla="*/ 333723 w 4011346"/>
                <a:gd name="connsiteY429" fmla="*/ 844318 h 1898882"/>
                <a:gd name="connsiteX430" fmla="*/ 307025 w 4011346"/>
                <a:gd name="connsiteY430" fmla="*/ 864341 h 1898882"/>
                <a:gd name="connsiteX431" fmla="*/ 320374 w 4011346"/>
                <a:gd name="connsiteY431" fmla="*/ 891039 h 1898882"/>
                <a:gd name="connsiteX432" fmla="*/ 303688 w 4011346"/>
                <a:gd name="connsiteY432" fmla="*/ 914400 h 1898882"/>
                <a:gd name="connsiteX433" fmla="*/ 233606 w 4011346"/>
                <a:gd name="connsiteY433" fmla="*/ 877690 h 1898882"/>
                <a:gd name="connsiteX434" fmla="*/ 243618 w 4011346"/>
                <a:gd name="connsiteY434" fmla="*/ 927749 h 1898882"/>
                <a:gd name="connsiteX435" fmla="*/ 263641 w 4011346"/>
                <a:gd name="connsiteY435" fmla="*/ 947772 h 1898882"/>
                <a:gd name="connsiteX436" fmla="*/ 250292 w 4011346"/>
                <a:gd name="connsiteY436" fmla="*/ 961121 h 1898882"/>
                <a:gd name="connsiteX437" fmla="*/ 193560 w 4011346"/>
                <a:gd name="connsiteY437" fmla="*/ 924411 h 1898882"/>
                <a:gd name="connsiteX438" fmla="*/ 170199 w 4011346"/>
                <a:gd name="connsiteY438" fmla="*/ 884365 h 1898882"/>
                <a:gd name="connsiteX439" fmla="*/ 170199 w 4011346"/>
                <a:gd name="connsiteY439" fmla="*/ 837644 h 1898882"/>
                <a:gd name="connsiteX440" fmla="*/ 133490 w 4011346"/>
                <a:gd name="connsiteY440" fmla="*/ 760887 h 1898882"/>
                <a:gd name="connsiteX441" fmla="*/ 196897 w 4011346"/>
                <a:gd name="connsiteY441" fmla="*/ 790922 h 1898882"/>
                <a:gd name="connsiteX442" fmla="*/ 256967 w 4011346"/>
                <a:gd name="connsiteY442" fmla="*/ 820957 h 1898882"/>
                <a:gd name="connsiteX443" fmla="*/ 293676 w 4011346"/>
                <a:gd name="connsiteY443" fmla="*/ 824295 h 1898882"/>
                <a:gd name="connsiteX444" fmla="*/ 327049 w 4011346"/>
                <a:gd name="connsiteY444" fmla="*/ 794260 h 1898882"/>
                <a:gd name="connsiteX445" fmla="*/ 343735 w 4011346"/>
                <a:gd name="connsiteY445" fmla="*/ 757550 h 1898882"/>
                <a:gd name="connsiteX446" fmla="*/ 333723 w 4011346"/>
                <a:gd name="connsiteY446" fmla="*/ 707492 h 1898882"/>
                <a:gd name="connsiteX447" fmla="*/ 290339 w 4011346"/>
                <a:gd name="connsiteY447" fmla="*/ 687468 h 1898882"/>
                <a:gd name="connsiteX448" fmla="*/ 236944 w 4011346"/>
                <a:gd name="connsiteY448" fmla="*/ 640747 h 1898882"/>
                <a:gd name="connsiteX449" fmla="*/ 133490 w 4011346"/>
                <a:gd name="connsiteY449" fmla="*/ 584014 h 1898882"/>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868847 w 4011346"/>
                <a:gd name="connsiteY320" fmla="*/ 40048 h 1898882"/>
                <a:gd name="connsiteX321" fmla="*/ 1838813 w 4011346"/>
                <a:gd name="connsiteY321" fmla="*/ 13349 h 1898882"/>
                <a:gd name="connsiteX322" fmla="*/ 1782079 w 4011346"/>
                <a:gd name="connsiteY322" fmla="*/ 0 h 1898882"/>
                <a:gd name="connsiteX323" fmla="*/ 1768731 w 4011346"/>
                <a:gd name="connsiteY323" fmla="*/ 46722 h 1898882"/>
                <a:gd name="connsiteX324" fmla="*/ 1705322 w 4011346"/>
                <a:gd name="connsiteY324" fmla="*/ 70082 h 1898882"/>
                <a:gd name="connsiteX325" fmla="*/ 1685300 w 4011346"/>
                <a:gd name="connsiteY325" fmla="*/ 43384 h 1898882"/>
                <a:gd name="connsiteX326" fmla="*/ 1615218 w 4011346"/>
                <a:gd name="connsiteY326" fmla="*/ 46722 h 1898882"/>
                <a:gd name="connsiteX327" fmla="*/ 1638579 w 4011346"/>
                <a:gd name="connsiteY327" fmla="*/ 76757 h 1898882"/>
                <a:gd name="connsiteX328" fmla="*/ 1528449 w 4011346"/>
                <a:gd name="connsiteY328" fmla="*/ 103453 h 1898882"/>
                <a:gd name="connsiteX329" fmla="*/ 1465043 w 4011346"/>
                <a:gd name="connsiteY329" fmla="*/ 186884 h 1898882"/>
                <a:gd name="connsiteX330" fmla="*/ 1448357 w 4011346"/>
                <a:gd name="connsiteY330" fmla="*/ 213582 h 1898882"/>
                <a:gd name="connsiteX331" fmla="*/ 1481729 w 4011346"/>
                <a:gd name="connsiteY331" fmla="*/ 246955 h 1898882"/>
                <a:gd name="connsiteX332" fmla="*/ 1481729 w 4011346"/>
                <a:gd name="connsiteY332" fmla="*/ 276990 h 1898882"/>
                <a:gd name="connsiteX333" fmla="*/ 1458368 w 4011346"/>
                <a:gd name="connsiteY333" fmla="*/ 280327 h 1898882"/>
                <a:gd name="connsiteX334" fmla="*/ 1458368 w 4011346"/>
                <a:gd name="connsiteY334" fmla="*/ 260303 h 1898882"/>
                <a:gd name="connsiteX335" fmla="*/ 1418322 w 4011346"/>
                <a:gd name="connsiteY335" fmla="*/ 270315 h 1898882"/>
                <a:gd name="connsiteX336" fmla="*/ 1368263 w 4011346"/>
                <a:gd name="connsiteY336" fmla="*/ 276990 h 1898882"/>
                <a:gd name="connsiteX337" fmla="*/ 1321542 w 4011346"/>
                <a:gd name="connsiteY337" fmla="*/ 283664 h 1898882"/>
                <a:gd name="connsiteX338" fmla="*/ 1318205 w 4011346"/>
                <a:gd name="connsiteY338" fmla="*/ 370432 h 1898882"/>
                <a:gd name="connsiteX339" fmla="*/ 1358252 w 4011346"/>
                <a:gd name="connsiteY339" fmla="*/ 393793 h 1898882"/>
                <a:gd name="connsiteX340" fmla="*/ 1374938 w 4011346"/>
                <a:gd name="connsiteY340" fmla="*/ 423828 h 1898882"/>
                <a:gd name="connsiteX341" fmla="*/ 1384949 w 4011346"/>
                <a:gd name="connsiteY341" fmla="*/ 447188 h 1898882"/>
                <a:gd name="connsiteX342" fmla="*/ 1394961 w 4011346"/>
                <a:gd name="connsiteY342" fmla="*/ 497247 h 1898882"/>
                <a:gd name="connsiteX343" fmla="*/ 1384949 w 4011346"/>
                <a:gd name="connsiteY343" fmla="*/ 527282 h 1898882"/>
                <a:gd name="connsiteX344" fmla="*/ 1358252 w 4011346"/>
                <a:gd name="connsiteY344" fmla="*/ 493909 h 1898882"/>
                <a:gd name="connsiteX345" fmla="*/ 1361589 w 4011346"/>
                <a:gd name="connsiteY345" fmla="*/ 463874 h 1898882"/>
                <a:gd name="connsiteX346" fmla="*/ 1351577 w 4011346"/>
                <a:gd name="connsiteY346" fmla="*/ 423828 h 1898882"/>
                <a:gd name="connsiteX347" fmla="*/ 1328217 w 4011346"/>
                <a:gd name="connsiteY347" fmla="*/ 430502 h 1898882"/>
                <a:gd name="connsiteX348" fmla="*/ 1281495 w 4011346"/>
                <a:gd name="connsiteY348" fmla="*/ 393793 h 1898882"/>
                <a:gd name="connsiteX349" fmla="*/ 1241449 w 4011346"/>
                <a:gd name="connsiteY349" fmla="*/ 390455 h 1898882"/>
                <a:gd name="connsiteX350" fmla="*/ 1241449 w 4011346"/>
                <a:gd name="connsiteY350" fmla="*/ 437176 h 1898882"/>
                <a:gd name="connsiteX351" fmla="*/ 1201402 w 4011346"/>
                <a:gd name="connsiteY351" fmla="*/ 417153 h 1898882"/>
                <a:gd name="connsiteX352" fmla="*/ 1228100 w 4011346"/>
                <a:gd name="connsiteY352" fmla="*/ 467211 h 1898882"/>
                <a:gd name="connsiteX353" fmla="*/ 1258135 w 4011346"/>
                <a:gd name="connsiteY353" fmla="*/ 477223 h 1898882"/>
                <a:gd name="connsiteX354" fmla="*/ 1258135 w 4011346"/>
                <a:gd name="connsiteY354" fmla="*/ 497247 h 1898882"/>
                <a:gd name="connsiteX355" fmla="*/ 1198065 w 4011346"/>
                <a:gd name="connsiteY355" fmla="*/ 473886 h 1898882"/>
                <a:gd name="connsiteX356" fmla="*/ 1181379 w 4011346"/>
                <a:gd name="connsiteY356" fmla="*/ 473886 h 1898882"/>
                <a:gd name="connsiteX357" fmla="*/ 1178041 w 4011346"/>
                <a:gd name="connsiteY357" fmla="*/ 430502 h 1898882"/>
                <a:gd name="connsiteX358" fmla="*/ 1171367 w 4011346"/>
                <a:gd name="connsiteY358" fmla="*/ 343734 h 1898882"/>
                <a:gd name="connsiteX359" fmla="*/ 1161355 w 4011346"/>
                <a:gd name="connsiteY359" fmla="*/ 413816 h 1898882"/>
                <a:gd name="connsiteX360" fmla="*/ 1137995 w 4011346"/>
                <a:gd name="connsiteY360" fmla="*/ 443851 h 1898882"/>
                <a:gd name="connsiteX361" fmla="*/ 1158018 w 4011346"/>
                <a:gd name="connsiteY361" fmla="*/ 490572 h 1898882"/>
                <a:gd name="connsiteX362" fmla="*/ 1158018 w 4011346"/>
                <a:gd name="connsiteY362" fmla="*/ 523944 h 1898882"/>
                <a:gd name="connsiteX363" fmla="*/ 1141332 w 4011346"/>
                <a:gd name="connsiteY363" fmla="*/ 574003 h 1898882"/>
                <a:gd name="connsiteX364" fmla="*/ 1154681 w 4011346"/>
                <a:gd name="connsiteY364" fmla="*/ 607375 h 1898882"/>
                <a:gd name="connsiteX365" fmla="*/ 1184716 w 4011346"/>
                <a:gd name="connsiteY365" fmla="*/ 614049 h 1898882"/>
                <a:gd name="connsiteX366" fmla="*/ 1221425 w 4011346"/>
                <a:gd name="connsiteY366" fmla="*/ 620724 h 1898882"/>
                <a:gd name="connsiteX367" fmla="*/ 1241449 w 4011346"/>
                <a:gd name="connsiteY367" fmla="*/ 644084 h 1898882"/>
                <a:gd name="connsiteX368" fmla="*/ 1258135 w 4011346"/>
                <a:gd name="connsiteY368" fmla="*/ 687468 h 1898882"/>
                <a:gd name="connsiteX369" fmla="*/ 1258135 w 4011346"/>
                <a:gd name="connsiteY369" fmla="*/ 687468 h 1898882"/>
                <a:gd name="connsiteX370" fmla="*/ 1254798 w 4011346"/>
                <a:gd name="connsiteY370" fmla="*/ 720841 h 1898882"/>
                <a:gd name="connsiteX371" fmla="*/ 1274821 w 4011346"/>
                <a:gd name="connsiteY371" fmla="*/ 740864 h 1898882"/>
                <a:gd name="connsiteX372" fmla="*/ 1244786 w 4011346"/>
                <a:gd name="connsiteY372" fmla="*/ 747539 h 1898882"/>
                <a:gd name="connsiteX373" fmla="*/ 1224763 w 4011346"/>
                <a:gd name="connsiteY373" fmla="*/ 707492 h 1898882"/>
                <a:gd name="connsiteX374" fmla="*/ 1224763 w 4011346"/>
                <a:gd name="connsiteY374" fmla="*/ 667445 h 1898882"/>
                <a:gd name="connsiteX375" fmla="*/ 1194727 w 4011346"/>
                <a:gd name="connsiteY375" fmla="*/ 630736 h 1898882"/>
                <a:gd name="connsiteX376" fmla="*/ 1164692 w 4011346"/>
                <a:gd name="connsiteY376" fmla="*/ 674120 h 1898882"/>
                <a:gd name="connsiteX377" fmla="*/ 1178041 w 4011346"/>
                <a:gd name="connsiteY377" fmla="*/ 717503 h 1898882"/>
                <a:gd name="connsiteX378" fmla="*/ 1137995 w 4011346"/>
                <a:gd name="connsiteY378" fmla="*/ 774236 h 1898882"/>
                <a:gd name="connsiteX379" fmla="*/ 1097948 w 4011346"/>
                <a:gd name="connsiteY379" fmla="*/ 830969 h 1898882"/>
                <a:gd name="connsiteX380" fmla="*/ 1007843 w 4011346"/>
                <a:gd name="connsiteY380" fmla="*/ 794260 h 1898882"/>
                <a:gd name="connsiteX381" fmla="*/ 1074587 w 4011346"/>
                <a:gd name="connsiteY381" fmla="*/ 790922 h 1898882"/>
                <a:gd name="connsiteX382" fmla="*/ 1107960 w 4011346"/>
                <a:gd name="connsiteY382" fmla="*/ 727515 h 1898882"/>
                <a:gd name="connsiteX383" fmla="*/ 1121309 w 4011346"/>
                <a:gd name="connsiteY383" fmla="*/ 684131 h 1898882"/>
                <a:gd name="connsiteX384" fmla="*/ 1127983 w 4011346"/>
                <a:gd name="connsiteY384" fmla="*/ 650759 h 1898882"/>
                <a:gd name="connsiteX385" fmla="*/ 1117971 w 4011346"/>
                <a:gd name="connsiteY385" fmla="*/ 634073 h 1898882"/>
                <a:gd name="connsiteX386" fmla="*/ 1114634 w 4011346"/>
                <a:gd name="connsiteY386" fmla="*/ 584014 h 1898882"/>
                <a:gd name="connsiteX387" fmla="*/ 1104622 w 4011346"/>
                <a:gd name="connsiteY387" fmla="*/ 503921 h 1898882"/>
                <a:gd name="connsiteX388" fmla="*/ 1101285 w 4011346"/>
                <a:gd name="connsiteY388" fmla="*/ 443851 h 1898882"/>
                <a:gd name="connsiteX389" fmla="*/ 1124646 w 4011346"/>
                <a:gd name="connsiteY389" fmla="*/ 350409 h 1898882"/>
                <a:gd name="connsiteX390" fmla="*/ 1031203 w 4011346"/>
                <a:gd name="connsiteY390" fmla="*/ 340397 h 1898882"/>
                <a:gd name="connsiteX391" fmla="*/ 1014517 w 4011346"/>
                <a:gd name="connsiteY391" fmla="*/ 397130 h 1898882"/>
                <a:gd name="connsiteX392" fmla="*/ 1024529 w 4011346"/>
                <a:gd name="connsiteY392" fmla="*/ 443851 h 1898882"/>
                <a:gd name="connsiteX393" fmla="*/ 981145 w 4011346"/>
                <a:gd name="connsiteY393" fmla="*/ 497247 h 1898882"/>
                <a:gd name="connsiteX394" fmla="*/ 991157 w 4011346"/>
                <a:gd name="connsiteY394" fmla="*/ 533956 h 1898882"/>
                <a:gd name="connsiteX395" fmla="*/ 981145 w 4011346"/>
                <a:gd name="connsiteY395" fmla="*/ 580677 h 1898882"/>
                <a:gd name="connsiteX396" fmla="*/ 1001168 w 4011346"/>
                <a:gd name="connsiteY396" fmla="*/ 604038 h 1898882"/>
                <a:gd name="connsiteX397" fmla="*/ 1017854 w 4011346"/>
                <a:gd name="connsiteY397" fmla="*/ 650759 h 1898882"/>
                <a:gd name="connsiteX398" fmla="*/ 1047890 w 4011346"/>
                <a:gd name="connsiteY398" fmla="*/ 637410 h 1898882"/>
                <a:gd name="connsiteX399" fmla="*/ 1014517 w 4011346"/>
                <a:gd name="connsiteY399" fmla="*/ 690806 h 1898882"/>
                <a:gd name="connsiteX400" fmla="*/ 957784 w 4011346"/>
                <a:gd name="connsiteY400" fmla="*/ 637410 h 1898882"/>
                <a:gd name="connsiteX401" fmla="*/ 884365 w 4011346"/>
                <a:gd name="connsiteY401" fmla="*/ 600701 h 1898882"/>
                <a:gd name="connsiteX402" fmla="*/ 824295 w 4011346"/>
                <a:gd name="connsiteY402" fmla="*/ 577340 h 1898882"/>
                <a:gd name="connsiteX403" fmla="*/ 810946 w 4011346"/>
                <a:gd name="connsiteY403" fmla="*/ 614049 h 1898882"/>
                <a:gd name="connsiteX404" fmla="*/ 827633 w 4011346"/>
                <a:gd name="connsiteY404" fmla="*/ 650759 h 1898882"/>
                <a:gd name="connsiteX405" fmla="*/ 814284 w 4011346"/>
                <a:gd name="connsiteY405" fmla="*/ 674120 h 1898882"/>
                <a:gd name="connsiteX406" fmla="*/ 800935 w 4011346"/>
                <a:gd name="connsiteY406" fmla="*/ 690806 h 1898882"/>
                <a:gd name="connsiteX407" fmla="*/ 770900 w 4011346"/>
                <a:gd name="connsiteY407" fmla="*/ 634073 h 1898882"/>
                <a:gd name="connsiteX408" fmla="*/ 744202 w 4011346"/>
                <a:gd name="connsiteY408" fmla="*/ 670782 h 1898882"/>
                <a:gd name="connsiteX409" fmla="*/ 707492 w 4011346"/>
                <a:gd name="connsiteY409" fmla="*/ 664108 h 1898882"/>
                <a:gd name="connsiteX410" fmla="*/ 654097 w 4011346"/>
                <a:gd name="connsiteY410" fmla="*/ 700817 h 1898882"/>
                <a:gd name="connsiteX411" fmla="*/ 644085 w 4011346"/>
                <a:gd name="connsiteY411" fmla="*/ 677457 h 1898882"/>
                <a:gd name="connsiteX412" fmla="*/ 654097 w 4011346"/>
                <a:gd name="connsiteY412" fmla="*/ 640747 h 1898882"/>
                <a:gd name="connsiteX413" fmla="*/ 614050 w 4011346"/>
                <a:gd name="connsiteY413" fmla="*/ 677457 h 1898882"/>
                <a:gd name="connsiteX414" fmla="*/ 594027 w 4011346"/>
                <a:gd name="connsiteY414" fmla="*/ 677457 h 1898882"/>
                <a:gd name="connsiteX415" fmla="*/ 533957 w 4011346"/>
                <a:gd name="connsiteY415" fmla="*/ 710829 h 1898882"/>
                <a:gd name="connsiteX416" fmla="*/ 510596 w 4011346"/>
                <a:gd name="connsiteY416" fmla="*/ 734190 h 1898882"/>
                <a:gd name="connsiteX417" fmla="*/ 500584 w 4011346"/>
                <a:gd name="connsiteY417" fmla="*/ 780911 h 1898882"/>
                <a:gd name="connsiteX418" fmla="*/ 450526 w 4011346"/>
                <a:gd name="connsiteY418" fmla="*/ 767562 h 1898882"/>
                <a:gd name="connsiteX419" fmla="*/ 433840 w 4011346"/>
                <a:gd name="connsiteY419" fmla="*/ 730852 h 1898882"/>
                <a:gd name="connsiteX420" fmla="*/ 467212 w 4011346"/>
                <a:gd name="connsiteY420" fmla="*/ 700817 h 1898882"/>
                <a:gd name="connsiteX421" fmla="*/ 453863 w 4011346"/>
                <a:gd name="connsiteY421" fmla="*/ 677457 h 1898882"/>
                <a:gd name="connsiteX422" fmla="*/ 390456 w 4011346"/>
                <a:gd name="connsiteY422" fmla="*/ 647422 h 1898882"/>
                <a:gd name="connsiteX423" fmla="*/ 417154 w 4011346"/>
                <a:gd name="connsiteY423" fmla="*/ 697480 h 1898882"/>
                <a:gd name="connsiteX424" fmla="*/ 407142 w 4011346"/>
                <a:gd name="connsiteY424" fmla="*/ 740864 h 1898882"/>
                <a:gd name="connsiteX425" fmla="*/ 413817 w 4011346"/>
                <a:gd name="connsiteY425" fmla="*/ 777574 h 1898882"/>
                <a:gd name="connsiteX426" fmla="*/ 427165 w 4011346"/>
                <a:gd name="connsiteY426" fmla="*/ 800934 h 1898882"/>
                <a:gd name="connsiteX427" fmla="*/ 413817 w 4011346"/>
                <a:gd name="connsiteY427" fmla="*/ 830969 h 1898882"/>
                <a:gd name="connsiteX428" fmla="*/ 390456 w 4011346"/>
                <a:gd name="connsiteY428" fmla="*/ 807609 h 1898882"/>
                <a:gd name="connsiteX429" fmla="*/ 360421 w 4011346"/>
                <a:gd name="connsiteY429" fmla="*/ 804271 h 1898882"/>
                <a:gd name="connsiteX430" fmla="*/ 333723 w 4011346"/>
                <a:gd name="connsiteY430" fmla="*/ 844318 h 1898882"/>
                <a:gd name="connsiteX431" fmla="*/ 307025 w 4011346"/>
                <a:gd name="connsiteY431" fmla="*/ 864341 h 1898882"/>
                <a:gd name="connsiteX432" fmla="*/ 320374 w 4011346"/>
                <a:gd name="connsiteY432" fmla="*/ 891039 h 1898882"/>
                <a:gd name="connsiteX433" fmla="*/ 303688 w 4011346"/>
                <a:gd name="connsiteY433" fmla="*/ 914400 h 1898882"/>
                <a:gd name="connsiteX434" fmla="*/ 233606 w 4011346"/>
                <a:gd name="connsiteY434" fmla="*/ 877690 h 1898882"/>
                <a:gd name="connsiteX435" fmla="*/ 243618 w 4011346"/>
                <a:gd name="connsiteY435" fmla="*/ 927749 h 1898882"/>
                <a:gd name="connsiteX436" fmla="*/ 263641 w 4011346"/>
                <a:gd name="connsiteY436" fmla="*/ 947772 h 1898882"/>
                <a:gd name="connsiteX437" fmla="*/ 250292 w 4011346"/>
                <a:gd name="connsiteY437" fmla="*/ 961121 h 1898882"/>
                <a:gd name="connsiteX438" fmla="*/ 193560 w 4011346"/>
                <a:gd name="connsiteY438" fmla="*/ 924411 h 1898882"/>
                <a:gd name="connsiteX439" fmla="*/ 170199 w 4011346"/>
                <a:gd name="connsiteY439" fmla="*/ 884365 h 1898882"/>
                <a:gd name="connsiteX440" fmla="*/ 170199 w 4011346"/>
                <a:gd name="connsiteY440" fmla="*/ 837644 h 1898882"/>
                <a:gd name="connsiteX441" fmla="*/ 133490 w 4011346"/>
                <a:gd name="connsiteY441" fmla="*/ 760887 h 1898882"/>
                <a:gd name="connsiteX442" fmla="*/ 196897 w 4011346"/>
                <a:gd name="connsiteY442" fmla="*/ 790922 h 1898882"/>
                <a:gd name="connsiteX443" fmla="*/ 256967 w 4011346"/>
                <a:gd name="connsiteY443" fmla="*/ 820957 h 1898882"/>
                <a:gd name="connsiteX444" fmla="*/ 293676 w 4011346"/>
                <a:gd name="connsiteY444" fmla="*/ 824295 h 1898882"/>
                <a:gd name="connsiteX445" fmla="*/ 327049 w 4011346"/>
                <a:gd name="connsiteY445" fmla="*/ 794260 h 1898882"/>
                <a:gd name="connsiteX446" fmla="*/ 343735 w 4011346"/>
                <a:gd name="connsiteY446" fmla="*/ 757550 h 1898882"/>
                <a:gd name="connsiteX447" fmla="*/ 333723 w 4011346"/>
                <a:gd name="connsiteY447" fmla="*/ 707492 h 1898882"/>
                <a:gd name="connsiteX448" fmla="*/ 290339 w 4011346"/>
                <a:gd name="connsiteY448" fmla="*/ 687468 h 1898882"/>
                <a:gd name="connsiteX449" fmla="*/ 236944 w 4011346"/>
                <a:gd name="connsiteY449" fmla="*/ 640747 h 1898882"/>
                <a:gd name="connsiteX450" fmla="*/ 133490 w 4011346"/>
                <a:gd name="connsiteY450" fmla="*/ 584014 h 1898882"/>
                <a:gd name="connsiteX0" fmla="*/ 133490 w 4011346"/>
                <a:gd name="connsiteY0" fmla="*/ 664106 h 1978974"/>
                <a:gd name="connsiteX1" fmla="*/ 46722 w 4011346"/>
                <a:gd name="connsiteY1" fmla="*/ 694141 h 1978974"/>
                <a:gd name="connsiteX2" fmla="*/ 33373 w 4011346"/>
                <a:gd name="connsiteY2" fmla="*/ 724176 h 1978974"/>
                <a:gd name="connsiteX3" fmla="*/ 43384 w 4011346"/>
                <a:gd name="connsiteY3" fmla="*/ 754212 h 1978974"/>
                <a:gd name="connsiteX4" fmla="*/ 60071 w 4011346"/>
                <a:gd name="connsiteY4" fmla="*/ 780909 h 1978974"/>
                <a:gd name="connsiteX5" fmla="*/ 73419 w 4011346"/>
                <a:gd name="connsiteY5" fmla="*/ 810944 h 1978974"/>
                <a:gd name="connsiteX6" fmla="*/ 56733 w 4011346"/>
                <a:gd name="connsiteY6" fmla="*/ 834305 h 1978974"/>
                <a:gd name="connsiteX7" fmla="*/ 76757 w 4011346"/>
                <a:gd name="connsiteY7" fmla="*/ 914398 h 1978974"/>
                <a:gd name="connsiteX8" fmla="*/ 66745 w 4011346"/>
                <a:gd name="connsiteY8" fmla="*/ 931085 h 1978974"/>
                <a:gd name="connsiteX9" fmla="*/ 70082 w 4011346"/>
                <a:gd name="connsiteY9" fmla="*/ 957782 h 1978974"/>
                <a:gd name="connsiteX10" fmla="*/ 70082 w 4011346"/>
                <a:gd name="connsiteY10" fmla="*/ 997829 h 1978974"/>
                <a:gd name="connsiteX11" fmla="*/ 80094 w 4011346"/>
                <a:gd name="connsiteY11" fmla="*/ 1017852 h 1978974"/>
                <a:gd name="connsiteX12" fmla="*/ 76757 w 4011346"/>
                <a:gd name="connsiteY12" fmla="*/ 1041213 h 1978974"/>
                <a:gd name="connsiteX13" fmla="*/ 106792 w 4011346"/>
                <a:gd name="connsiteY13" fmla="*/ 1074585 h 1978974"/>
                <a:gd name="connsiteX14" fmla="*/ 106792 w 4011346"/>
                <a:gd name="connsiteY14" fmla="*/ 1104620 h 1978974"/>
                <a:gd name="connsiteX15" fmla="*/ 13349 w 4011346"/>
                <a:gd name="connsiteY15" fmla="*/ 1194725 h 1978974"/>
                <a:gd name="connsiteX16" fmla="*/ 33373 w 4011346"/>
                <a:gd name="connsiteY16" fmla="*/ 1228098 h 1978974"/>
                <a:gd name="connsiteX17" fmla="*/ 33373 w 4011346"/>
                <a:gd name="connsiteY17" fmla="*/ 1228098 h 1978974"/>
                <a:gd name="connsiteX18" fmla="*/ 16687 w 4011346"/>
                <a:gd name="connsiteY18" fmla="*/ 1258133 h 1978974"/>
                <a:gd name="connsiteX19" fmla="*/ 3338 w 4011346"/>
                <a:gd name="connsiteY19" fmla="*/ 1288168 h 1978974"/>
                <a:gd name="connsiteX20" fmla="*/ 0 w 4011346"/>
                <a:gd name="connsiteY20" fmla="*/ 1348238 h 1978974"/>
                <a:gd name="connsiteX21" fmla="*/ 16687 w 4011346"/>
                <a:gd name="connsiteY21" fmla="*/ 1391622 h 1978974"/>
                <a:gd name="connsiteX22" fmla="*/ 20024 w 4011346"/>
                <a:gd name="connsiteY22" fmla="*/ 1424994 h 1978974"/>
                <a:gd name="connsiteX23" fmla="*/ 56733 w 4011346"/>
                <a:gd name="connsiteY23" fmla="*/ 1435006 h 1978974"/>
                <a:gd name="connsiteX24" fmla="*/ 116803 w 4011346"/>
                <a:gd name="connsiteY24" fmla="*/ 1521774 h 1978974"/>
                <a:gd name="connsiteX25" fmla="*/ 96780 w 4011346"/>
                <a:gd name="connsiteY25" fmla="*/ 1545134 h 1978974"/>
                <a:gd name="connsiteX26" fmla="*/ 93443 w 4011346"/>
                <a:gd name="connsiteY26" fmla="*/ 1575169 h 1978974"/>
                <a:gd name="connsiteX27" fmla="*/ 120141 w 4011346"/>
                <a:gd name="connsiteY27" fmla="*/ 1578506 h 1978974"/>
                <a:gd name="connsiteX28" fmla="*/ 160187 w 4011346"/>
                <a:gd name="connsiteY28" fmla="*/ 1591855 h 1978974"/>
                <a:gd name="connsiteX29" fmla="*/ 186885 w 4011346"/>
                <a:gd name="connsiteY29" fmla="*/ 1605204 h 1978974"/>
                <a:gd name="connsiteX30" fmla="*/ 213583 w 4011346"/>
                <a:gd name="connsiteY30" fmla="*/ 1635239 h 1978974"/>
                <a:gd name="connsiteX31" fmla="*/ 243618 w 4011346"/>
                <a:gd name="connsiteY31" fmla="*/ 1638576 h 1978974"/>
                <a:gd name="connsiteX32" fmla="*/ 287002 w 4011346"/>
                <a:gd name="connsiteY32" fmla="*/ 1668612 h 1978974"/>
                <a:gd name="connsiteX33" fmla="*/ 310363 w 4011346"/>
                <a:gd name="connsiteY33" fmla="*/ 1678623 h 1978974"/>
                <a:gd name="connsiteX34" fmla="*/ 310363 w 4011346"/>
                <a:gd name="connsiteY34" fmla="*/ 1715333 h 1978974"/>
                <a:gd name="connsiteX35" fmla="*/ 270316 w 4011346"/>
                <a:gd name="connsiteY35" fmla="*/ 1755379 h 1978974"/>
                <a:gd name="connsiteX36" fmla="*/ 280327 w 4011346"/>
                <a:gd name="connsiteY36" fmla="*/ 1778740 h 1978974"/>
                <a:gd name="connsiteX37" fmla="*/ 273653 w 4011346"/>
                <a:gd name="connsiteY37" fmla="*/ 1798763 h 1978974"/>
                <a:gd name="connsiteX38" fmla="*/ 266979 w 4011346"/>
                <a:gd name="connsiteY38" fmla="*/ 1815449 h 1978974"/>
                <a:gd name="connsiteX39" fmla="*/ 240281 w 4011346"/>
                <a:gd name="connsiteY39" fmla="*/ 1855496 h 1978974"/>
                <a:gd name="connsiteX40" fmla="*/ 307025 w 4011346"/>
                <a:gd name="connsiteY40" fmla="*/ 1892206 h 1978974"/>
                <a:gd name="connsiteX41" fmla="*/ 337060 w 4011346"/>
                <a:gd name="connsiteY41" fmla="*/ 1898880 h 1978974"/>
                <a:gd name="connsiteX42" fmla="*/ 360421 w 4011346"/>
                <a:gd name="connsiteY42" fmla="*/ 1905555 h 1978974"/>
                <a:gd name="connsiteX43" fmla="*/ 380444 w 4011346"/>
                <a:gd name="connsiteY43" fmla="*/ 1912229 h 1978974"/>
                <a:gd name="connsiteX44" fmla="*/ 407142 w 4011346"/>
                <a:gd name="connsiteY44" fmla="*/ 1932252 h 1978974"/>
                <a:gd name="connsiteX45" fmla="*/ 437177 w 4011346"/>
                <a:gd name="connsiteY45" fmla="*/ 1928915 h 1978974"/>
                <a:gd name="connsiteX46" fmla="*/ 507259 w 4011346"/>
                <a:gd name="connsiteY46" fmla="*/ 1978974 h 1978974"/>
                <a:gd name="connsiteX47" fmla="*/ 517271 w 4011346"/>
                <a:gd name="connsiteY47" fmla="*/ 1965625 h 1978974"/>
                <a:gd name="connsiteX48" fmla="*/ 507259 w 4011346"/>
                <a:gd name="connsiteY48" fmla="*/ 1925578 h 1978974"/>
                <a:gd name="connsiteX49" fmla="*/ 500584 w 4011346"/>
                <a:gd name="connsiteY49" fmla="*/ 1892206 h 1978974"/>
                <a:gd name="connsiteX50" fmla="*/ 483898 w 4011346"/>
                <a:gd name="connsiteY50" fmla="*/ 1848822 h 1978974"/>
                <a:gd name="connsiteX51" fmla="*/ 513933 w 4011346"/>
                <a:gd name="connsiteY51" fmla="*/ 1828798 h 1978974"/>
                <a:gd name="connsiteX52" fmla="*/ 547306 w 4011346"/>
                <a:gd name="connsiteY52" fmla="*/ 1805438 h 1978974"/>
                <a:gd name="connsiteX53" fmla="*/ 527282 w 4011346"/>
                <a:gd name="connsiteY53" fmla="*/ 1788752 h 1978974"/>
                <a:gd name="connsiteX54" fmla="*/ 517271 w 4011346"/>
                <a:gd name="connsiteY54" fmla="*/ 1755379 h 1978974"/>
                <a:gd name="connsiteX55" fmla="*/ 480561 w 4011346"/>
                <a:gd name="connsiteY55" fmla="*/ 1738693 h 1978974"/>
                <a:gd name="connsiteX56" fmla="*/ 470549 w 4011346"/>
                <a:gd name="connsiteY56" fmla="*/ 1718670 h 1978974"/>
                <a:gd name="connsiteX57" fmla="*/ 480561 w 4011346"/>
                <a:gd name="connsiteY57" fmla="*/ 1688635 h 1978974"/>
                <a:gd name="connsiteX58" fmla="*/ 490573 w 4011346"/>
                <a:gd name="connsiteY58" fmla="*/ 1648588 h 1978974"/>
                <a:gd name="connsiteX59" fmla="*/ 513933 w 4011346"/>
                <a:gd name="connsiteY59" fmla="*/ 1668612 h 1978974"/>
                <a:gd name="connsiteX60" fmla="*/ 520608 w 4011346"/>
                <a:gd name="connsiteY60" fmla="*/ 1651925 h 1978974"/>
                <a:gd name="connsiteX61" fmla="*/ 543968 w 4011346"/>
                <a:gd name="connsiteY61" fmla="*/ 1615216 h 1978974"/>
                <a:gd name="connsiteX62" fmla="*/ 574003 w 4011346"/>
                <a:gd name="connsiteY62" fmla="*/ 1598530 h 1978974"/>
                <a:gd name="connsiteX63" fmla="*/ 590690 w 4011346"/>
                <a:gd name="connsiteY63" fmla="*/ 1611879 h 1978974"/>
                <a:gd name="connsiteX64" fmla="*/ 610713 w 4011346"/>
                <a:gd name="connsiteY64" fmla="*/ 1585181 h 1978974"/>
                <a:gd name="connsiteX65" fmla="*/ 630736 w 4011346"/>
                <a:gd name="connsiteY65" fmla="*/ 1611879 h 1978974"/>
                <a:gd name="connsiteX66" fmla="*/ 657434 w 4011346"/>
                <a:gd name="connsiteY66" fmla="*/ 1635239 h 1978974"/>
                <a:gd name="connsiteX67" fmla="*/ 674120 w 4011346"/>
                <a:gd name="connsiteY67" fmla="*/ 1641914 h 1978974"/>
                <a:gd name="connsiteX68" fmla="*/ 697481 w 4011346"/>
                <a:gd name="connsiteY68" fmla="*/ 1641914 h 1978974"/>
                <a:gd name="connsiteX69" fmla="*/ 717504 w 4011346"/>
                <a:gd name="connsiteY69" fmla="*/ 1628565 h 1978974"/>
                <a:gd name="connsiteX70" fmla="*/ 744202 w 4011346"/>
                <a:gd name="connsiteY70" fmla="*/ 1628565 h 1978974"/>
                <a:gd name="connsiteX71" fmla="*/ 760888 w 4011346"/>
                <a:gd name="connsiteY71" fmla="*/ 1625228 h 1978974"/>
                <a:gd name="connsiteX72" fmla="*/ 790923 w 4011346"/>
                <a:gd name="connsiteY72" fmla="*/ 1658600 h 1978974"/>
                <a:gd name="connsiteX73" fmla="*/ 797598 w 4011346"/>
                <a:gd name="connsiteY73" fmla="*/ 1631902 h 1978974"/>
                <a:gd name="connsiteX74" fmla="*/ 817621 w 4011346"/>
                <a:gd name="connsiteY74" fmla="*/ 1648588 h 1978974"/>
                <a:gd name="connsiteX75" fmla="*/ 837644 w 4011346"/>
                <a:gd name="connsiteY75" fmla="*/ 1625228 h 1978974"/>
                <a:gd name="connsiteX76" fmla="*/ 827633 w 4011346"/>
                <a:gd name="connsiteY76" fmla="*/ 1605204 h 1978974"/>
                <a:gd name="connsiteX77" fmla="*/ 810946 w 4011346"/>
                <a:gd name="connsiteY77" fmla="*/ 1591855 h 1978974"/>
                <a:gd name="connsiteX78" fmla="*/ 810946 w 4011346"/>
                <a:gd name="connsiteY78" fmla="*/ 1565158 h 1978974"/>
                <a:gd name="connsiteX79" fmla="*/ 810946 w 4011346"/>
                <a:gd name="connsiteY79" fmla="*/ 1551809 h 1978974"/>
                <a:gd name="connsiteX80" fmla="*/ 830970 w 4011346"/>
                <a:gd name="connsiteY80" fmla="*/ 1548471 h 1978974"/>
                <a:gd name="connsiteX81" fmla="*/ 840981 w 4011346"/>
                <a:gd name="connsiteY81" fmla="*/ 1545134 h 1978974"/>
                <a:gd name="connsiteX82" fmla="*/ 820958 w 4011346"/>
                <a:gd name="connsiteY82" fmla="*/ 1508425 h 1978974"/>
                <a:gd name="connsiteX83" fmla="*/ 854330 w 4011346"/>
                <a:gd name="connsiteY83" fmla="*/ 1501750 h 1978974"/>
                <a:gd name="connsiteX84" fmla="*/ 891040 w 4011346"/>
                <a:gd name="connsiteY84" fmla="*/ 1508425 h 1978974"/>
                <a:gd name="connsiteX85" fmla="*/ 964459 w 4011346"/>
                <a:gd name="connsiteY85" fmla="*/ 1465041 h 1978974"/>
                <a:gd name="connsiteX86" fmla="*/ 1001168 w 4011346"/>
                <a:gd name="connsiteY86" fmla="*/ 1465041 h 1978974"/>
                <a:gd name="connsiteX87" fmla="*/ 1027866 w 4011346"/>
                <a:gd name="connsiteY87" fmla="*/ 1441680 h 1978974"/>
                <a:gd name="connsiteX88" fmla="*/ 1047890 w 4011346"/>
                <a:gd name="connsiteY88" fmla="*/ 1451692 h 1978974"/>
                <a:gd name="connsiteX89" fmla="*/ 1067913 w 4011346"/>
                <a:gd name="connsiteY89" fmla="*/ 1461703 h 1978974"/>
                <a:gd name="connsiteX90" fmla="*/ 1087936 w 4011346"/>
                <a:gd name="connsiteY90" fmla="*/ 1488401 h 1978974"/>
                <a:gd name="connsiteX91" fmla="*/ 1074587 w 4011346"/>
                <a:gd name="connsiteY91" fmla="*/ 1501750 h 1978974"/>
                <a:gd name="connsiteX92" fmla="*/ 1104622 w 4011346"/>
                <a:gd name="connsiteY92" fmla="*/ 1501750 h 1978974"/>
                <a:gd name="connsiteX93" fmla="*/ 1107960 w 4011346"/>
                <a:gd name="connsiteY93" fmla="*/ 1518436 h 1978974"/>
                <a:gd name="connsiteX94" fmla="*/ 1121309 w 4011346"/>
                <a:gd name="connsiteY94" fmla="*/ 1501750 h 1978974"/>
                <a:gd name="connsiteX95" fmla="*/ 1134657 w 4011346"/>
                <a:gd name="connsiteY95" fmla="*/ 1515099 h 1978974"/>
                <a:gd name="connsiteX96" fmla="*/ 1134657 w 4011346"/>
                <a:gd name="connsiteY96" fmla="*/ 1535122 h 1978974"/>
                <a:gd name="connsiteX97" fmla="*/ 1148006 w 4011346"/>
                <a:gd name="connsiteY97" fmla="*/ 1531785 h 1978974"/>
                <a:gd name="connsiteX98" fmla="*/ 1208076 w 4011346"/>
                <a:gd name="connsiteY98" fmla="*/ 1485064 h 1978974"/>
                <a:gd name="connsiteX99" fmla="*/ 1211414 w 4011346"/>
                <a:gd name="connsiteY99" fmla="*/ 1505087 h 1978974"/>
                <a:gd name="connsiteX100" fmla="*/ 1244786 w 4011346"/>
                <a:gd name="connsiteY100" fmla="*/ 1525111 h 1978974"/>
                <a:gd name="connsiteX101" fmla="*/ 1264809 w 4011346"/>
                <a:gd name="connsiteY101" fmla="*/ 1555146 h 1978974"/>
                <a:gd name="connsiteX102" fmla="*/ 1298181 w 4011346"/>
                <a:gd name="connsiteY102" fmla="*/ 1661937 h 1978974"/>
                <a:gd name="connsiteX103" fmla="*/ 1308193 w 4011346"/>
                <a:gd name="connsiteY103" fmla="*/ 1618553 h 1978974"/>
                <a:gd name="connsiteX104" fmla="*/ 1344903 w 4011346"/>
                <a:gd name="connsiteY104" fmla="*/ 1638576 h 1978974"/>
                <a:gd name="connsiteX105" fmla="*/ 1388287 w 4011346"/>
                <a:gd name="connsiteY105" fmla="*/ 1638576 h 1978974"/>
                <a:gd name="connsiteX106" fmla="*/ 1394961 w 4011346"/>
                <a:gd name="connsiteY106" fmla="*/ 1661937 h 1978974"/>
                <a:gd name="connsiteX107" fmla="*/ 1435008 w 4011346"/>
                <a:gd name="connsiteY107" fmla="*/ 1685298 h 1978974"/>
                <a:gd name="connsiteX108" fmla="*/ 1465043 w 4011346"/>
                <a:gd name="connsiteY108" fmla="*/ 1685298 h 1978974"/>
                <a:gd name="connsiteX109" fmla="*/ 1491741 w 4011346"/>
                <a:gd name="connsiteY109" fmla="*/ 1698647 h 1978974"/>
                <a:gd name="connsiteX110" fmla="*/ 1535125 w 4011346"/>
                <a:gd name="connsiteY110" fmla="*/ 1655263 h 1978974"/>
                <a:gd name="connsiteX111" fmla="*/ 1571834 w 4011346"/>
                <a:gd name="connsiteY111" fmla="*/ 1635239 h 1978974"/>
                <a:gd name="connsiteX112" fmla="*/ 1608544 w 4011346"/>
                <a:gd name="connsiteY112" fmla="*/ 1638576 h 1978974"/>
                <a:gd name="connsiteX113" fmla="*/ 1655265 w 4011346"/>
                <a:gd name="connsiteY113" fmla="*/ 1651925 h 1978974"/>
                <a:gd name="connsiteX114" fmla="*/ 1681963 w 4011346"/>
                <a:gd name="connsiteY114" fmla="*/ 1668612 h 1978974"/>
                <a:gd name="connsiteX115" fmla="*/ 1735358 w 4011346"/>
                <a:gd name="connsiteY115" fmla="*/ 1661937 h 1978974"/>
                <a:gd name="connsiteX116" fmla="*/ 1745370 w 4011346"/>
                <a:gd name="connsiteY116" fmla="*/ 1641914 h 1978974"/>
                <a:gd name="connsiteX117" fmla="*/ 1738695 w 4011346"/>
                <a:gd name="connsiteY117" fmla="*/ 1621890 h 1978974"/>
                <a:gd name="connsiteX118" fmla="*/ 1765393 w 4011346"/>
                <a:gd name="connsiteY118" fmla="*/ 1595193 h 1978974"/>
                <a:gd name="connsiteX119" fmla="*/ 1778742 w 4011346"/>
                <a:gd name="connsiteY119" fmla="*/ 1591855 h 1978974"/>
                <a:gd name="connsiteX120" fmla="*/ 1812114 w 4011346"/>
                <a:gd name="connsiteY120" fmla="*/ 1608541 h 1978974"/>
                <a:gd name="connsiteX121" fmla="*/ 1852161 w 4011346"/>
                <a:gd name="connsiteY121" fmla="*/ 1621890 h 1978974"/>
                <a:gd name="connsiteX122" fmla="*/ 1858836 w 4011346"/>
                <a:gd name="connsiteY122" fmla="*/ 1648588 h 1978974"/>
                <a:gd name="connsiteX123" fmla="*/ 1872184 w 4011346"/>
                <a:gd name="connsiteY123" fmla="*/ 1655263 h 1978974"/>
                <a:gd name="connsiteX124" fmla="*/ 1902219 w 4011346"/>
                <a:gd name="connsiteY124" fmla="*/ 1658600 h 1978974"/>
                <a:gd name="connsiteX125" fmla="*/ 1932254 w 4011346"/>
                <a:gd name="connsiteY125" fmla="*/ 1641914 h 1978974"/>
                <a:gd name="connsiteX126" fmla="*/ 1962290 w 4011346"/>
                <a:gd name="connsiteY126" fmla="*/ 1655263 h 1978974"/>
                <a:gd name="connsiteX127" fmla="*/ 1985650 w 4011346"/>
                <a:gd name="connsiteY127" fmla="*/ 1668612 h 1978974"/>
                <a:gd name="connsiteX128" fmla="*/ 1995662 w 4011346"/>
                <a:gd name="connsiteY128" fmla="*/ 1678623 h 1978974"/>
                <a:gd name="connsiteX129" fmla="*/ 2032371 w 4011346"/>
                <a:gd name="connsiteY129" fmla="*/ 1698647 h 1978974"/>
                <a:gd name="connsiteX130" fmla="*/ 2069081 w 4011346"/>
                <a:gd name="connsiteY130" fmla="*/ 1695309 h 1978974"/>
                <a:gd name="connsiteX131" fmla="*/ 2142500 w 4011346"/>
                <a:gd name="connsiteY131" fmla="*/ 1651925 h 1978974"/>
                <a:gd name="connsiteX132" fmla="*/ 2195895 w 4011346"/>
                <a:gd name="connsiteY132" fmla="*/ 1665274 h 1978974"/>
                <a:gd name="connsiteX133" fmla="*/ 2225930 w 4011346"/>
                <a:gd name="connsiteY133" fmla="*/ 1675286 h 1978974"/>
                <a:gd name="connsiteX134" fmla="*/ 2259303 w 4011346"/>
                <a:gd name="connsiteY134" fmla="*/ 1661937 h 1978974"/>
                <a:gd name="connsiteX135" fmla="*/ 2262640 w 4011346"/>
                <a:gd name="connsiteY135" fmla="*/ 1635239 h 1978974"/>
                <a:gd name="connsiteX136" fmla="*/ 2282663 w 4011346"/>
                <a:gd name="connsiteY136" fmla="*/ 1605204 h 1978974"/>
                <a:gd name="connsiteX137" fmla="*/ 2299349 w 4011346"/>
                <a:gd name="connsiteY137" fmla="*/ 1551809 h 1978974"/>
                <a:gd name="connsiteX138" fmla="*/ 2282663 w 4011346"/>
                <a:gd name="connsiteY138" fmla="*/ 1555146 h 1978974"/>
                <a:gd name="connsiteX139" fmla="*/ 2312698 w 4011346"/>
                <a:gd name="connsiteY139" fmla="*/ 1528448 h 1978974"/>
                <a:gd name="connsiteX140" fmla="*/ 2339396 w 4011346"/>
                <a:gd name="connsiteY140" fmla="*/ 1525111 h 1978974"/>
                <a:gd name="connsiteX141" fmla="*/ 2396129 w 4011346"/>
                <a:gd name="connsiteY141" fmla="*/ 1535122 h 1978974"/>
                <a:gd name="connsiteX142" fmla="*/ 2436176 w 4011346"/>
                <a:gd name="connsiteY142" fmla="*/ 1561820 h 1978974"/>
                <a:gd name="connsiteX143" fmla="*/ 2462873 w 4011346"/>
                <a:gd name="connsiteY143" fmla="*/ 1591855 h 1978974"/>
                <a:gd name="connsiteX144" fmla="*/ 2469548 w 4011346"/>
                <a:gd name="connsiteY144" fmla="*/ 1628565 h 1978974"/>
                <a:gd name="connsiteX145" fmla="*/ 2476222 w 4011346"/>
                <a:gd name="connsiteY145" fmla="*/ 1668612 h 1978974"/>
                <a:gd name="connsiteX146" fmla="*/ 2486234 w 4011346"/>
                <a:gd name="connsiteY146" fmla="*/ 1688635 h 1978974"/>
                <a:gd name="connsiteX147" fmla="*/ 2529618 w 4011346"/>
                <a:gd name="connsiteY147" fmla="*/ 1701984 h 1978974"/>
                <a:gd name="connsiteX148" fmla="*/ 2549641 w 4011346"/>
                <a:gd name="connsiteY148" fmla="*/ 1722007 h 1978974"/>
                <a:gd name="connsiteX149" fmla="*/ 2562990 w 4011346"/>
                <a:gd name="connsiteY149" fmla="*/ 1755379 h 1978974"/>
                <a:gd name="connsiteX150" fmla="*/ 2586351 w 4011346"/>
                <a:gd name="connsiteY150" fmla="*/ 1748705 h 1978974"/>
                <a:gd name="connsiteX151" fmla="*/ 2606374 w 4011346"/>
                <a:gd name="connsiteY151" fmla="*/ 1738693 h 1978974"/>
                <a:gd name="connsiteX152" fmla="*/ 2639746 w 4011346"/>
                <a:gd name="connsiteY152" fmla="*/ 1722007 h 1978974"/>
                <a:gd name="connsiteX153" fmla="*/ 2643084 w 4011346"/>
                <a:gd name="connsiteY153" fmla="*/ 1738693 h 1978974"/>
                <a:gd name="connsiteX154" fmla="*/ 2626398 w 4011346"/>
                <a:gd name="connsiteY154" fmla="*/ 1768728 h 1978974"/>
                <a:gd name="connsiteX155" fmla="*/ 2616386 w 4011346"/>
                <a:gd name="connsiteY155" fmla="*/ 1805438 h 1978974"/>
                <a:gd name="connsiteX156" fmla="*/ 2603037 w 4011346"/>
                <a:gd name="connsiteY156" fmla="*/ 1858833 h 1978974"/>
                <a:gd name="connsiteX157" fmla="*/ 2579676 w 4011346"/>
                <a:gd name="connsiteY157" fmla="*/ 1832136 h 1978974"/>
                <a:gd name="connsiteX158" fmla="*/ 2552979 w 4011346"/>
                <a:gd name="connsiteY158" fmla="*/ 1855496 h 1978974"/>
                <a:gd name="connsiteX159" fmla="*/ 2559653 w 4011346"/>
                <a:gd name="connsiteY159" fmla="*/ 1882194 h 1978974"/>
                <a:gd name="connsiteX160" fmla="*/ 2559653 w 4011346"/>
                <a:gd name="connsiteY160" fmla="*/ 1918903 h 1978974"/>
                <a:gd name="connsiteX161" fmla="*/ 2549641 w 4011346"/>
                <a:gd name="connsiteY161" fmla="*/ 1938927 h 1978974"/>
                <a:gd name="connsiteX162" fmla="*/ 2589688 w 4011346"/>
                <a:gd name="connsiteY162" fmla="*/ 1918903 h 1978974"/>
                <a:gd name="connsiteX163" fmla="*/ 2626398 w 4011346"/>
                <a:gd name="connsiteY163" fmla="*/ 1928915 h 1978974"/>
                <a:gd name="connsiteX164" fmla="*/ 2653095 w 4011346"/>
                <a:gd name="connsiteY164" fmla="*/ 1905555 h 1978974"/>
                <a:gd name="connsiteX165" fmla="*/ 2683130 w 4011346"/>
                <a:gd name="connsiteY165" fmla="*/ 1852159 h 1978974"/>
                <a:gd name="connsiteX166" fmla="*/ 2753212 w 4011346"/>
                <a:gd name="connsiteY166" fmla="*/ 1765391 h 1978974"/>
                <a:gd name="connsiteX167" fmla="*/ 2783247 w 4011346"/>
                <a:gd name="connsiteY167" fmla="*/ 1695309 h 1978974"/>
                <a:gd name="connsiteX168" fmla="*/ 2803271 w 4011346"/>
                <a:gd name="connsiteY168" fmla="*/ 1591855 h 1978974"/>
                <a:gd name="connsiteX169" fmla="*/ 2793259 w 4011346"/>
                <a:gd name="connsiteY169" fmla="*/ 1541797 h 1978974"/>
                <a:gd name="connsiteX170" fmla="*/ 2769898 w 4011346"/>
                <a:gd name="connsiteY170" fmla="*/ 1508425 h 1978974"/>
                <a:gd name="connsiteX171" fmla="*/ 2726514 w 4011346"/>
                <a:gd name="connsiteY171" fmla="*/ 1508425 h 1978974"/>
                <a:gd name="connsiteX172" fmla="*/ 2699817 w 4011346"/>
                <a:gd name="connsiteY172" fmla="*/ 1508425 h 1978974"/>
                <a:gd name="connsiteX173" fmla="*/ 2683130 w 4011346"/>
                <a:gd name="connsiteY173" fmla="*/ 1488401 h 1978974"/>
                <a:gd name="connsiteX174" fmla="*/ 2669781 w 4011346"/>
                <a:gd name="connsiteY174" fmla="*/ 1468378 h 1978974"/>
                <a:gd name="connsiteX175" fmla="*/ 2763224 w 4011346"/>
                <a:gd name="connsiteY175" fmla="*/ 1351575 h 1978974"/>
                <a:gd name="connsiteX176" fmla="*/ 2846654 w 4011346"/>
                <a:gd name="connsiteY176" fmla="*/ 1284831 h 1978974"/>
                <a:gd name="connsiteX177" fmla="*/ 2890038 w 4011346"/>
                <a:gd name="connsiteY177" fmla="*/ 1261470 h 1978974"/>
                <a:gd name="connsiteX178" fmla="*/ 2933422 w 4011346"/>
                <a:gd name="connsiteY178" fmla="*/ 1281493 h 1978974"/>
                <a:gd name="connsiteX179" fmla="*/ 2950109 w 4011346"/>
                <a:gd name="connsiteY179" fmla="*/ 1264807 h 1978974"/>
                <a:gd name="connsiteX180" fmla="*/ 2993492 w 4011346"/>
                <a:gd name="connsiteY180" fmla="*/ 1281493 h 1978974"/>
                <a:gd name="connsiteX181" fmla="*/ 3006841 w 4011346"/>
                <a:gd name="connsiteY181" fmla="*/ 1248121 h 1978974"/>
                <a:gd name="connsiteX182" fmla="*/ 3053563 w 4011346"/>
                <a:gd name="connsiteY182" fmla="*/ 1258133 h 1978974"/>
                <a:gd name="connsiteX183" fmla="*/ 3070249 w 4011346"/>
                <a:gd name="connsiteY183" fmla="*/ 1274819 h 1978974"/>
                <a:gd name="connsiteX184" fmla="*/ 3060237 w 4011346"/>
                <a:gd name="connsiteY184" fmla="*/ 1294842 h 1978974"/>
                <a:gd name="connsiteX185" fmla="*/ 3123644 w 4011346"/>
                <a:gd name="connsiteY185" fmla="*/ 1278156 h 1978974"/>
                <a:gd name="connsiteX186" fmla="*/ 3140330 w 4011346"/>
                <a:gd name="connsiteY186" fmla="*/ 1264807 h 1978974"/>
                <a:gd name="connsiteX187" fmla="*/ 3123644 w 4011346"/>
                <a:gd name="connsiteY187" fmla="*/ 1251458 h 1978974"/>
                <a:gd name="connsiteX188" fmla="*/ 3143668 w 4011346"/>
                <a:gd name="connsiteY188" fmla="*/ 1211412 h 1978974"/>
                <a:gd name="connsiteX189" fmla="*/ 3190389 w 4011346"/>
                <a:gd name="connsiteY189" fmla="*/ 1141330 h 1978974"/>
                <a:gd name="connsiteX190" fmla="*/ 3233773 w 4011346"/>
                <a:gd name="connsiteY190" fmla="*/ 1137993 h 1978974"/>
                <a:gd name="connsiteX191" fmla="*/ 3273819 w 4011346"/>
                <a:gd name="connsiteY191" fmla="*/ 1148004 h 1978974"/>
                <a:gd name="connsiteX192" fmla="*/ 3277157 w 4011346"/>
                <a:gd name="connsiteY192" fmla="*/ 1204737 h 1978974"/>
                <a:gd name="connsiteX193" fmla="*/ 3320541 w 4011346"/>
                <a:gd name="connsiteY193" fmla="*/ 1161353 h 1978974"/>
                <a:gd name="connsiteX194" fmla="*/ 3343901 w 4011346"/>
                <a:gd name="connsiteY194" fmla="*/ 1144667 h 1978974"/>
                <a:gd name="connsiteX195" fmla="*/ 3350576 w 4011346"/>
                <a:gd name="connsiteY195" fmla="*/ 1111295 h 1978974"/>
                <a:gd name="connsiteX196" fmla="*/ 3377273 w 4011346"/>
                <a:gd name="connsiteY196" fmla="*/ 1094609 h 1978974"/>
                <a:gd name="connsiteX197" fmla="*/ 3407309 w 4011346"/>
                <a:gd name="connsiteY197" fmla="*/ 1104620 h 1978974"/>
                <a:gd name="connsiteX198" fmla="*/ 3373936 w 4011346"/>
                <a:gd name="connsiteY198" fmla="*/ 1134655 h 1978974"/>
                <a:gd name="connsiteX199" fmla="*/ 3360587 w 4011346"/>
                <a:gd name="connsiteY199" fmla="*/ 1184714 h 1978974"/>
                <a:gd name="connsiteX200" fmla="*/ 3323878 w 4011346"/>
                <a:gd name="connsiteY200" fmla="*/ 1224760 h 1978974"/>
                <a:gd name="connsiteX201" fmla="*/ 3210412 w 4011346"/>
                <a:gd name="connsiteY201" fmla="*/ 1321540 h 1978974"/>
                <a:gd name="connsiteX202" fmla="*/ 3163691 w 4011346"/>
                <a:gd name="connsiteY202" fmla="*/ 1391622 h 1978974"/>
                <a:gd name="connsiteX203" fmla="*/ 3160354 w 4011346"/>
                <a:gd name="connsiteY203" fmla="*/ 1465041 h 1978974"/>
                <a:gd name="connsiteX204" fmla="*/ 3170365 w 4011346"/>
                <a:gd name="connsiteY204" fmla="*/ 1555146 h 1978974"/>
                <a:gd name="connsiteX205" fmla="*/ 3190389 w 4011346"/>
                <a:gd name="connsiteY205" fmla="*/ 1618553 h 1978974"/>
                <a:gd name="connsiteX206" fmla="*/ 3217087 w 4011346"/>
                <a:gd name="connsiteY206" fmla="*/ 1608541 h 1978974"/>
                <a:gd name="connsiteX207" fmla="*/ 3240447 w 4011346"/>
                <a:gd name="connsiteY207" fmla="*/ 1541797 h 1978974"/>
                <a:gd name="connsiteX208" fmla="*/ 3270482 w 4011346"/>
                <a:gd name="connsiteY208" fmla="*/ 1538460 h 1978974"/>
                <a:gd name="connsiteX209" fmla="*/ 3287168 w 4011346"/>
                <a:gd name="connsiteY209" fmla="*/ 1478390 h 1978974"/>
                <a:gd name="connsiteX210" fmla="*/ 3313866 w 4011346"/>
                <a:gd name="connsiteY210" fmla="*/ 1468378 h 1978974"/>
                <a:gd name="connsiteX211" fmla="*/ 3313866 w 4011346"/>
                <a:gd name="connsiteY211" fmla="*/ 1438343 h 1978974"/>
                <a:gd name="connsiteX212" fmla="*/ 3337227 w 4011346"/>
                <a:gd name="connsiteY212" fmla="*/ 1401633 h 1978974"/>
                <a:gd name="connsiteX213" fmla="*/ 3330552 w 4011346"/>
                <a:gd name="connsiteY213" fmla="*/ 1358249 h 1978974"/>
                <a:gd name="connsiteX214" fmla="*/ 3333890 w 4011346"/>
                <a:gd name="connsiteY214" fmla="*/ 1328214 h 1978974"/>
                <a:gd name="connsiteX215" fmla="*/ 3323878 w 4011346"/>
                <a:gd name="connsiteY215" fmla="*/ 1318203 h 1978974"/>
                <a:gd name="connsiteX216" fmla="*/ 3363925 w 4011346"/>
                <a:gd name="connsiteY216" fmla="*/ 1231435 h 1978974"/>
                <a:gd name="connsiteX217" fmla="*/ 3383948 w 4011346"/>
                <a:gd name="connsiteY217" fmla="*/ 1241447 h 1978974"/>
                <a:gd name="connsiteX218" fmla="*/ 3410646 w 4011346"/>
                <a:gd name="connsiteY218" fmla="*/ 1214749 h 1978974"/>
                <a:gd name="connsiteX219" fmla="*/ 3420657 w 4011346"/>
                <a:gd name="connsiteY219" fmla="*/ 1241447 h 1978974"/>
                <a:gd name="connsiteX220" fmla="*/ 3447355 w 4011346"/>
                <a:gd name="connsiteY220" fmla="*/ 1224760 h 1978974"/>
                <a:gd name="connsiteX221" fmla="*/ 3477390 w 4011346"/>
                <a:gd name="connsiteY221" fmla="*/ 1214749 h 1978974"/>
                <a:gd name="connsiteX222" fmla="*/ 3514100 w 4011346"/>
                <a:gd name="connsiteY222" fmla="*/ 1241447 h 1978974"/>
                <a:gd name="connsiteX223" fmla="*/ 3574170 w 4011346"/>
                <a:gd name="connsiteY223" fmla="*/ 1174702 h 1978974"/>
                <a:gd name="connsiteX224" fmla="*/ 3637577 w 4011346"/>
                <a:gd name="connsiteY224" fmla="*/ 1127981 h 1978974"/>
                <a:gd name="connsiteX225" fmla="*/ 3690973 w 4011346"/>
                <a:gd name="connsiteY225" fmla="*/ 1091271 h 1978974"/>
                <a:gd name="connsiteX226" fmla="*/ 3741031 w 4011346"/>
                <a:gd name="connsiteY226" fmla="*/ 1117969 h 1978974"/>
                <a:gd name="connsiteX227" fmla="*/ 3751043 w 4011346"/>
                <a:gd name="connsiteY227" fmla="*/ 1091271 h 1978974"/>
                <a:gd name="connsiteX228" fmla="*/ 3727682 w 4011346"/>
                <a:gd name="connsiteY228" fmla="*/ 1024527 h 1978974"/>
                <a:gd name="connsiteX229" fmla="*/ 3700984 w 4011346"/>
                <a:gd name="connsiteY229" fmla="*/ 1007841 h 1978974"/>
                <a:gd name="connsiteX230" fmla="*/ 3697647 w 4011346"/>
                <a:gd name="connsiteY230" fmla="*/ 977806 h 1978974"/>
                <a:gd name="connsiteX231" fmla="*/ 3751043 w 4011346"/>
                <a:gd name="connsiteY231" fmla="*/ 984480 h 1978974"/>
                <a:gd name="connsiteX232" fmla="*/ 3774403 w 4011346"/>
                <a:gd name="connsiteY232" fmla="*/ 941096 h 1978974"/>
                <a:gd name="connsiteX233" fmla="*/ 3767729 w 4011346"/>
                <a:gd name="connsiteY233" fmla="*/ 914398 h 1978974"/>
                <a:gd name="connsiteX234" fmla="*/ 3794427 w 4011346"/>
                <a:gd name="connsiteY234" fmla="*/ 881026 h 1978974"/>
                <a:gd name="connsiteX235" fmla="*/ 3804438 w 4011346"/>
                <a:gd name="connsiteY235" fmla="*/ 924410 h 1978974"/>
                <a:gd name="connsiteX236" fmla="*/ 3827799 w 4011346"/>
                <a:gd name="connsiteY236" fmla="*/ 941096 h 1978974"/>
                <a:gd name="connsiteX237" fmla="*/ 3874520 w 4011346"/>
                <a:gd name="connsiteY237" fmla="*/ 961120 h 1978974"/>
                <a:gd name="connsiteX238" fmla="*/ 3894544 w 4011346"/>
                <a:gd name="connsiteY238" fmla="*/ 987817 h 1978974"/>
                <a:gd name="connsiteX239" fmla="*/ 3941265 w 4011346"/>
                <a:gd name="connsiteY239" fmla="*/ 1011178 h 1978974"/>
                <a:gd name="connsiteX240" fmla="*/ 3947939 w 4011346"/>
                <a:gd name="connsiteY240" fmla="*/ 997829 h 1978974"/>
                <a:gd name="connsiteX241" fmla="*/ 3957951 w 4011346"/>
                <a:gd name="connsiteY241" fmla="*/ 934422 h 1978974"/>
                <a:gd name="connsiteX242" fmla="*/ 4004672 w 4011346"/>
                <a:gd name="connsiteY242" fmla="*/ 927747 h 1978974"/>
                <a:gd name="connsiteX243" fmla="*/ 4011346 w 4011346"/>
                <a:gd name="connsiteY243" fmla="*/ 894375 h 1978974"/>
                <a:gd name="connsiteX244" fmla="*/ 3967963 w 4011346"/>
                <a:gd name="connsiteY244" fmla="*/ 857666 h 1978974"/>
                <a:gd name="connsiteX245" fmla="*/ 3921241 w 4011346"/>
                <a:gd name="connsiteY245" fmla="*/ 840979 h 1978974"/>
                <a:gd name="connsiteX246" fmla="*/ 3907892 w 4011346"/>
                <a:gd name="connsiteY246" fmla="*/ 844317 h 1978974"/>
                <a:gd name="connsiteX247" fmla="*/ 3907892 w 4011346"/>
                <a:gd name="connsiteY247" fmla="*/ 877689 h 1978974"/>
                <a:gd name="connsiteX248" fmla="*/ 3887869 w 4011346"/>
                <a:gd name="connsiteY248" fmla="*/ 871014 h 1978974"/>
                <a:gd name="connsiteX249" fmla="*/ 3874520 w 4011346"/>
                <a:gd name="connsiteY249" fmla="*/ 817619 h 1978974"/>
                <a:gd name="connsiteX250" fmla="*/ 3817787 w 4011346"/>
                <a:gd name="connsiteY250" fmla="*/ 754212 h 1978974"/>
                <a:gd name="connsiteX251" fmla="*/ 3717671 w 4011346"/>
                <a:gd name="connsiteY251" fmla="*/ 677455 h 1978974"/>
                <a:gd name="connsiteX252" fmla="*/ 3664275 w 4011346"/>
                <a:gd name="connsiteY252" fmla="*/ 657432 h 1978974"/>
                <a:gd name="connsiteX253" fmla="*/ 3584181 w 4011346"/>
                <a:gd name="connsiteY253" fmla="*/ 650758 h 1978974"/>
                <a:gd name="connsiteX254" fmla="*/ 3520774 w 4011346"/>
                <a:gd name="connsiteY254" fmla="*/ 634071 h 1978974"/>
                <a:gd name="connsiteX255" fmla="*/ 3530786 w 4011346"/>
                <a:gd name="connsiteY255" fmla="*/ 674118 h 1978974"/>
                <a:gd name="connsiteX256" fmla="*/ 3537460 w 4011346"/>
                <a:gd name="connsiteY256" fmla="*/ 700816 h 1978974"/>
                <a:gd name="connsiteX257" fmla="*/ 3507425 w 4011346"/>
                <a:gd name="connsiteY257" fmla="*/ 724176 h 1978974"/>
                <a:gd name="connsiteX258" fmla="*/ 3477390 w 4011346"/>
                <a:gd name="connsiteY258" fmla="*/ 697479 h 1978974"/>
                <a:gd name="connsiteX259" fmla="*/ 3477390 w 4011346"/>
                <a:gd name="connsiteY259" fmla="*/ 677455 h 1978974"/>
                <a:gd name="connsiteX260" fmla="*/ 3504088 w 4011346"/>
                <a:gd name="connsiteY260" fmla="*/ 657432 h 1978974"/>
                <a:gd name="connsiteX261" fmla="*/ 3467379 w 4011346"/>
                <a:gd name="connsiteY261" fmla="*/ 644083 h 1978974"/>
                <a:gd name="connsiteX262" fmla="*/ 3450692 w 4011346"/>
                <a:gd name="connsiteY262" fmla="*/ 670781 h 1978974"/>
                <a:gd name="connsiteX263" fmla="*/ 3440681 w 4011346"/>
                <a:gd name="connsiteY263" fmla="*/ 684130 h 1978974"/>
                <a:gd name="connsiteX264" fmla="*/ 3357250 w 4011346"/>
                <a:gd name="connsiteY264" fmla="*/ 670781 h 1978974"/>
                <a:gd name="connsiteX265" fmla="*/ 3297180 w 4011346"/>
                <a:gd name="connsiteY265" fmla="*/ 677455 h 1978974"/>
                <a:gd name="connsiteX266" fmla="*/ 3267145 w 4011346"/>
                <a:gd name="connsiteY266" fmla="*/ 654095 h 1978974"/>
                <a:gd name="connsiteX267" fmla="*/ 3267145 w 4011346"/>
                <a:gd name="connsiteY267" fmla="*/ 617385 h 1978974"/>
                <a:gd name="connsiteX268" fmla="*/ 3203738 w 4011346"/>
                <a:gd name="connsiteY268" fmla="*/ 560652 h 1978974"/>
                <a:gd name="connsiteX269" fmla="*/ 3076923 w 4011346"/>
                <a:gd name="connsiteY269" fmla="*/ 567327 h 1978974"/>
                <a:gd name="connsiteX270" fmla="*/ 3043551 w 4011346"/>
                <a:gd name="connsiteY270" fmla="*/ 543966 h 1978974"/>
                <a:gd name="connsiteX271" fmla="*/ 3000167 w 4011346"/>
                <a:gd name="connsiteY271" fmla="*/ 497245 h 1978974"/>
                <a:gd name="connsiteX272" fmla="*/ 3013516 w 4011346"/>
                <a:gd name="connsiteY272" fmla="*/ 490571 h 1978974"/>
                <a:gd name="connsiteX273" fmla="*/ 3000167 w 4011346"/>
                <a:gd name="connsiteY273" fmla="*/ 470547 h 1978974"/>
                <a:gd name="connsiteX274" fmla="*/ 2970132 w 4011346"/>
                <a:gd name="connsiteY274" fmla="*/ 467210 h 1978974"/>
                <a:gd name="connsiteX275" fmla="*/ 2920073 w 4011346"/>
                <a:gd name="connsiteY275" fmla="*/ 513931 h 1978974"/>
                <a:gd name="connsiteX276" fmla="*/ 2920073 w 4011346"/>
                <a:gd name="connsiteY276" fmla="*/ 513931 h 1978974"/>
                <a:gd name="connsiteX277" fmla="*/ 2916736 w 4011346"/>
                <a:gd name="connsiteY277" fmla="*/ 463873 h 1978974"/>
                <a:gd name="connsiteX278" fmla="*/ 2936760 w 4011346"/>
                <a:gd name="connsiteY278" fmla="*/ 460536 h 1978974"/>
                <a:gd name="connsiteX279" fmla="*/ 2866678 w 4011346"/>
                <a:gd name="connsiteY279" fmla="*/ 430501 h 1978974"/>
                <a:gd name="connsiteX280" fmla="*/ 2813282 w 4011346"/>
                <a:gd name="connsiteY280" fmla="*/ 427163 h 1978974"/>
                <a:gd name="connsiteX281" fmla="*/ 2793259 w 4011346"/>
                <a:gd name="connsiteY281" fmla="*/ 450524 h 1978974"/>
                <a:gd name="connsiteX282" fmla="*/ 2743200 w 4011346"/>
                <a:gd name="connsiteY282" fmla="*/ 460536 h 1978974"/>
                <a:gd name="connsiteX283" fmla="*/ 2786584 w 4011346"/>
                <a:gd name="connsiteY283" fmla="*/ 470547 h 1978974"/>
                <a:gd name="connsiteX284" fmla="*/ 2763224 w 4011346"/>
                <a:gd name="connsiteY284" fmla="*/ 490571 h 1978974"/>
                <a:gd name="connsiteX285" fmla="*/ 2769898 w 4011346"/>
                <a:gd name="connsiteY285" fmla="*/ 540629 h 1978974"/>
                <a:gd name="connsiteX286" fmla="*/ 2749875 w 4011346"/>
                <a:gd name="connsiteY286" fmla="*/ 523943 h 1978974"/>
                <a:gd name="connsiteX287" fmla="*/ 2733189 w 4011346"/>
                <a:gd name="connsiteY287" fmla="*/ 537292 h 1978974"/>
                <a:gd name="connsiteX288" fmla="*/ 2666444 w 4011346"/>
                <a:gd name="connsiteY288" fmla="*/ 527280 h 1978974"/>
                <a:gd name="connsiteX289" fmla="*/ 2636409 w 4011346"/>
                <a:gd name="connsiteY289" fmla="*/ 537292 h 1978974"/>
                <a:gd name="connsiteX290" fmla="*/ 2603037 w 4011346"/>
                <a:gd name="connsiteY290" fmla="*/ 497245 h 1978974"/>
                <a:gd name="connsiteX291" fmla="*/ 2569665 w 4011346"/>
                <a:gd name="connsiteY291" fmla="*/ 580676 h 1978974"/>
                <a:gd name="connsiteX292" fmla="*/ 2552979 w 4011346"/>
                <a:gd name="connsiteY292" fmla="*/ 600699 h 1978974"/>
                <a:gd name="connsiteX293" fmla="*/ 2469548 w 4011346"/>
                <a:gd name="connsiteY293" fmla="*/ 463873 h 1978974"/>
                <a:gd name="connsiteX294" fmla="*/ 2446187 w 4011346"/>
                <a:gd name="connsiteY294" fmla="*/ 480559 h 1978974"/>
                <a:gd name="connsiteX295" fmla="*/ 2442850 w 4011346"/>
                <a:gd name="connsiteY295" fmla="*/ 447187 h 1978974"/>
                <a:gd name="connsiteX296" fmla="*/ 2449525 w 4011346"/>
                <a:gd name="connsiteY296" fmla="*/ 377105 h 1978974"/>
                <a:gd name="connsiteX297" fmla="*/ 2386117 w 4011346"/>
                <a:gd name="connsiteY297" fmla="*/ 350407 h 1978974"/>
                <a:gd name="connsiteX298" fmla="*/ 2369431 w 4011346"/>
                <a:gd name="connsiteY298" fmla="*/ 390454 h 1978974"/>
                <a:gd name="connsiteX299" fmla="*/ 2379443 w 4011346"/>
                <a:gd name="connsiteY299" fmla="*/ 413814 h 1978974"/>
                <a:gd name="connsiteX300" fmla="*/ 2376106 w 4011346"/>
                <a:gd name="connsiteY300" fmla="*/ 433838 h 1978974"/>
                <a:gd name="connsiteX301" fmla="*/ 2352745 w 4011346"/>
                <a:gd name="connsiteY301" fmla="*/ 410477 h 1978974"/>
                <a:gd name="connsiteX302" fmla="*/ 2316036 w 4011346"/>
                <a:gd name="connsiteY302" fmla="*/ 417152 h 1978974"/>
                <a:gd name="connsiteX303" fmla="*/ 2272652 w 4011346"/>
                <a:gd name="connsiteY303" fmla="*/ 403803 h 1978974"/>
                <a:gd name="connsiteX304" fmla="*/ 2245954 w 4011346"/>
                <a:gd name="connsiteY304" fmla="*/ 363756 h 1978974"/>
                <a:gd name="connsiteX305" fmla="*/ 2209244 w 4011346"/>
                <a:gd name="connsiteY305" fmla="*/ 360419 h 1978974"/>
                <a:gd name="connsiteX306" fmla="*/ 2159186 w 4011346"/>
                <a:gd name="connsiteY306" fmla="*/ 350407 h 1978974"/>
                <a:gd name="connsiteX307" fmla="*/ 2132488 w 4011346"/>
                <a:gd name="connsiteY307" fmla="*/ 367093 h 1978974"/>
                <a:gd name="connsiteX308" fmla="*/ 2115802 w 4011346"/>
                <a:gd name="connsiteY308" fmla="*/ 380442 h 1978974"/>
                <a:gd name="connsiteX309" fmla="*/ 2115802 w 4011346"/>
                <a:gd name="connsiteY309" fmla="*/ 350407 h 1978974"/>
                <a:gd name="connsiteX310" fmla="*/ 2082430 w 4011346"/>
                <a:gd name="connsiteY310" fmla="*/ 347070 h 1978974"/>
                <a:gd name="connsiteX311" fmla="*/ 2045720 w 4011346"/>
                <a:gd name="connsiteY311" fmla="*/ 320372 h 1978974"/>
                <a:gd name="connsiteX312" fmla="*/ 2025697 w 4011346"/>
                <a:gd name="connsiteY312" fmla="*/ 350407 h 1978974"/>
                <a:gd name="connsiteX313" fmla="*/ 2055732 w 4011346"/>
                <a:gd name="connsiteY313" fmla="*/ 347070 h 1978974"/>
                <a:gd name="connsiteX314" fmla="*/ 2045720 w 4011346"/>
                <a:gd name="connsiteY314" fmla="*/ 373768 h 1978974"/>
                <a:gd name="connsiteX315" fmla="*/ 1988987 w 4011346"/>
                <a:gd name="connsiteY315" fmla="*/ 393791 h 1978974"/>
                <a:gd name="connsiteX316" fmla="*/ 1935592 w 4011346"/>
                <a:gd name="connsiteY316" fmla="*/ 403803 h 1978974"/>
                <a:gd name="connsiteX317" fmla="*/ 1995662 w 4011346"/>
                <a:gd name="connsiteY317" fmla="*/ 347070 h 1978974"/>
                <a:gd name="connsiteX318" fmla="*/ 2055732 w 4011346"/>
                <a:gd name="connsiteY318" fmla="*/ 276988 h 1978974"/>
                <a:gd name="connsiteX319" fmla="*/ 2055732 w 4011346"/>
                <a:gd name="connsiteY319" fmla="*/ 276988 h 1978974"/>
                <a:gd name="connsiteX320" fmla="*/ 1835474 w 4011346"/>
                <a:gd name="connsiteY320" fmla="*/ 0 h 1978974"/>
                <a:gd name="connsiteX321" fmla="*/ 1838813 w 4011346"/>
                <a:gd name="connsiteY321" fmla="*/ 93441 h 1978974"/>
                <a:gd name="connsiteX322" fmla="*/ 1782079 w 4011346"/>
                <a:gd name="connsiteY322" fmla="*/ 80092 h 1978974"/>
                <a:gd name="connsiteX323" fmla="*/ 1768731 w 4011346"/>
                <a:gd name="connsiteY323" fmla="*/ 126814 h 1978974"/>
                <a:gd name="connsiteX324" fmla="*/ 1705322 w 4011346"/>
                <a:gd name="connsiteY324" fmla="*/ 150174 h 1978974"/>
                <a:gd name="connsiteX325" fmla="*/ 1685300 w 4011346"/>
                <a:gd name="connsiteY325" fmla="*/ 123476 h 1978974"/>
                <a:gd name="connsiteX326" fmla="*/ 1615218 w 4011346"/>
                <a:gd name="connsiteY326" fmla="*/ 126814 h 1978974"/>
                <a:gd name="connsiteX327" fmla="*/ 1638579 w 4011346"/>
                <a:gd name="connsiteY327" fmla="*/ 156849 h 1978974"/>
                <a:gd name="connsiteX328" fmla="*/ 1528449 w 4011346"/>
                <a:gd name="connsiteY328" fmla="*/ 183545 h 1978974"/>
                <a:gd name="connsiteX329" fmla="*/ 1465043 w 4011346"/>
                <a:gd name="connsiteY329" fmla="*/ 266976 h 1978974"/>
                <a:gd name="connsiteX330" fmla="*/ 1448357 w 4011346"/>
                <a:gd name="connsiteY330" fmla="*/ 293674 h 1978974"/>
                <a:gd name="connsiteX331" fmla="*/ 1481729 w 4011346"/>
                <a:gd name="connsiteY331" fmla="*/ 327047 h 1978974"/>
                <a:gd name="connsiteX332" fmla="*/ 1481729 w 4011346"/>
                <a:gd name="connsiteY332" fmla="*/ 357082 h 1978974"/>
                <a:gd name="connsiteX333" fmla="*/ 1458368 w 4011346"/>
                <a:gd name="connsiteY333" fmla="*/ 360419 h 1978974"/>
                <a:gd name="connsiteX334" fmla="*/ 1458368 w 4011346"/>
                <a:gd name="connsiteY334" fmla="*/ 340395 h 1978974"/>
                <a:gd name="connsiteX335" fmla="*/ 1418322 w 4011346"/>
                <a:gd name="connsiteY335" fmla="*/ 350407 h 1978974"/>
                <a:gd name="connsiteX336" fmla="*/ 1368263 w 4011346"/>
                <a:gd name="connsiteY336" fmla="*/ 357082 h 1978974"/>
                <a:gd name="connsiteX337" fmla="*/ 1321542 w 4011346"/>
                <a:gd name="connsiteY337" fmla="*/ 363756 h 1978974"/>
                <a:gd name="connsiteX338" fmla="*/ 1318205 w 4011346"/>
                <a:gd name="connsiteY338" fmla="*/ 450524 h 1978974"/>
                <a:gd name="connsiteX339" fmla="*/ 1358252 w 4011346"/>
                <a:gd name="connsiteY339" fmla="*/ 473885 h 1978974"/>
                <a:gd name="connsiteX340" fmla="*/ 1374938 w 4011346"/>
                <a:gd name="connsiteY340" fmla="*/ 503920 h 1978974"/>
                <a:gd name="connsiteX341" fmla="*/ 1384949 w 4011346"/>
                <a:gd name="connsiteY341" fmla="*/ 527280 h 1978974"/>
                <a:gd name="connsiteX342" fmla="*/ 1394961 w 4011346"/>
                <a:gd name="connsiteY342" fmla="*/ 577339 h 1978974"/>
                <a:gd name="connsiteX343" fmla="*/ 1384949 w 4011346"/>
                <a:gd name="connsiteY343" fmla="*/ 607374 h 1978974"/>
                <a:gd name="connsiteX344" fmla="*/ 1358252 w 4011346"/>
                <a:gd name="connsiteY344" fmla="*/ 574001 h 1978974"/>
                <a:gd name="connsiteX345" fmla="*/ 1361589 w 4011346"/>
                <a:gd name="connsiteY345" fmla="*/ 543966 h 1978974"/>
                <a:gd name="connsiteX346" fmla="*/ 1351577 w 4011346"/>
                <a:gd name="connsiteY346" fmla="*/ 503920 h 1978974"/>
                <a:gd name="connsiteX347" fmla="*/ 1328217 w 4011346"/>
                <a:gd name="connsiteY347" fmla="*/ 510594 h 1978974"/>
                <a:gd name="connsiteX348" fmla="*/ 1281495 w 4011346"/>
                <a:gd name="connsiteY348" fmla="*/ 473885 h 1978974"/>
                <a:gd name="connsiteX349" fmla="*/ 1241449 w 4011346"/>
                <a:gd name="connsiteY349" fmla="*/ 470547 h 1978974"/>
                <a:gd name="connsiteX350" fmla="*/ 1241449 w 4011346"/>
                <a:gd name="connsiteY350" fmla="*/ 517268 h 1978974"/>
                <a:gd name="connsiteX351" fmla="*/ 1201402 w 4011346"/>
                <a:gd name="connsiteY351" fmla="*/ 497245 h 1978974"/>
                <a:gd name="connsiteX352" fmla="*/ 1228100 w 4011346"/>
                <a:gd name="connsiteY352" fmla="*/ 547303 h 1978974"/>
                <a:gd name="connsiteX353" fmla="*/ 1258135 w 4011346"/>
                <a:gd name="connsiteY353" fmla="*/ 557315 h 1978974"/>
                <a:gd name="connsiteX354" fmla="*/ 1258135 w 4011346"/>
                <a:gd name="connsiteY354" fmla="*/ 577339 h 1978974"/>
                <a:gd name="connsiteX355" fmla="*/ 1198065 w 4011346"/>
                <a:gd name="connsiteY355" fmla="*/ 553978 h 1978974"/>
                <a:gd name="connsiteX356" fmla="*/ 1181379 w 4011346"/>
                <a:gd name="connsiteY356" fmla="*/ 553978 h 1978974"/>
                <a:gd name="connsiteX357" fmla="*/ 1178041 w 4011346"/>
                <a:gd name="connsiteY357" fmla="*/ 510594 h 1978974"/>
                <a:gd name="connsiteX358" fmla="*/ 1171367 w 4011346"/>
                <a:gd name="connsiteY358" fmla="*/ 423826 h 1978974"/>
                <a:gd name="connsiteX359" fmla="*/ 1161355 w 4011346"/>
                <a:gd name="connsiteY359" fmla="*/ 493908 h 1978974"/>
                <a:gd name="connsiteX360" fmla="*/ 1137995 w 4011346"/>
                <a:gd name="connsiteY360" fmla="*/ 523943 h 1978974"/>
                <a:gd name="connsiteX361" fmla="*/ 1158018 w 4011346"/>
                <a:gd name="connsiteY361" fmla="*/ 570664 h 1978974"/>
                <a:gd name="connsiteX362" fmla="*/ 1158018 w 4011346"/>
                <a:gd name="connsiteY362" fmla="*/ 604036 h 1978974"/>
                <a:gd name="connsiteX363" fmla="*/ 1141332 w 4011346"/>
                <a:gd name="connsiteY363" fmla="*/ 654095 h 1978974"/>
                <a:gd name="connsiteX364" fmla="*/ 1154681 w 4011346"/>
                <a:gd name="connsiteY364" fmla="*/ 687467 h 1978974"/>
                <a:gd name="connsiteX365" fmla="*/ 1184716 w 4011346"/>
                <a:gd name="connsiteY365" fmla="*/ 694141 h 1978974"/>
                <a:gd name="connsiteX366" fmla="*/ 1221425 w 4011346"/>
                <a:gd name="connsiteY366" fmla="*/ 700816 h 1978974"/>
                <a:gd name="connsiteX367" fmla="*/ 1241449 w 4011346"/>
                <a:gd name="connsiteY367" fmla="*/ 724176 h 1978974"/>
                <a:gd name="connsiteX368" fmla="*/ 1258135 w 4011346"/>
                <a:gd name="connsiteY368" fmla="*/ 767560 h 1978974"/>
                <a:gd name="connsiteX369" fmla="*/ 1258135 w 4011346"/>
                <a:gd name="connsiteY369" fmla="*/ 767560 h 1978974"/>
                <a:gd name="connsiteX370" fmla="*/ 1254798 w 4011346"/>
                <a:gd name="connsiteY370" fmla="*/ 800933 h 1978974"/>
                <a:gd name="connsiteX371" fmla="*/ 1274821 w 4011346"/>
                <a:gd name="connsiteY371" fmla="*/ 820956 h 1978974"/>
                <a:gd name="connsiteX372" fmla="*/ 1244786 w 4011346"/>
                <a:gd name="connsiteY372" fmla="*/ 827631 h 1978974"/>
                <a:gd name="connsiteX373" fmla="*/ 1224763 w 4011346"/>
                <a:gd name="connsiteY373" fmla="*/ 787584 h 1978974"/>
                <a:gd name="connsiteX374" fmla="*/ 1224763 w 4011346"/>
                <a:gd name="connsiteY374" fmla="*/ 747537 h 1978974"/>
                <a:gd name="connsiteX375" fmla="*/ 1194727 w 4011346"/>
                <a:gd name="connsiteY375" fmla="*/ 710828 h 1978974"/>
                <a:gd name="connsiteX376" fmla="*/ 1164692 w 4011346"/>
                <a:gd name="connsiteY376" fmla="*/ 754212 h 1978974"/>
                <a:gd name="connsiteX377" fmla="*/ 1178041 w 4011346"/>
                <a:gd name="connsiteY377" fmla="*/ 797595 h 1978974"/>
                <a:gd name="connsiteX378" fmla="*/ 1137995 w 4011346"/>
                <a:gd name="connsiteY378" fmla="*/ 854328 h 1978974"/>
                <a:gd name="connsiteX379" fmla="*/ 1097948 w 4011346"/>
                <a:gd name="connsiteY379" fmla="*/ 911061 h 1978974"/>
                <a:gd name="connsiteX380" fmla="*/ 1007843 w 4011346"/>
                <a:gd name="connsiteY380" fmla="*/ 874352 h 1978974"/>
                <a:gd name="connsiteX381" fmla="*/ 1074587 w 4011346"/>
                <a:gd name="connsiteY381" fmla="*/ 871014 h 1978974"/>
                <a:gd name="connsiteX382" fmla="*/ 1107960 w 4011346"/>
                <a:gd name="connsiteY382" fmla="*/ 807607 h 1978974"/>
                <a:gd name="connsiteX383" fmla="*/ 1121309 w 4011346"/>
                <a:gd name="connsiteY383" fmla="*/ 764223 h 1978974"/>
                <a:gd name="connsiteX384" fmla="*/ 1127983 w 4011346"/>
                <a:gd name="connsiteY384" fmla="*/ 730851 h 1978974"/>
                <a:gd name="connsiteX385" fmla="*/ 1117971 w 4011346"/>
                <a:gd name="connsiteY385" fmla="*/ 714165 h 1978974"/>
                <a:gd name="connsiteX386" fmla="*/ 1114634 w 4011346"/>
                <a:gd name="connsiteY386" fmla="*/ 664106 h 1978974"/>
                <a:gd name="connsiteX387" fmla="*/ 1104622 w 4011346"/>
                <a:gd name="connsiteY387" fmla="*/ 584013 h 1978974"/>
                <a:gd name="connsiteX388" fmla="*/ 1101285 w 4011346"/>
                <a:gd name="connsiteY388" fmla="*/ 523943 h 1978974"/>
                <a:gd name="connsiteX389" fmla="*/ 1124646 w 4011346"/>
                <a:gd name="connsiteY389" fmla="*/ 430501 h 1978974"/>
                <a:gd name="connsiteX390" fmla="*/ 1031203 w 4011346"/>
                <a:gd name="connsiteY390" fmla="*/ 420489 h 1978974"/>
                <a:gd name="connsiteX391" fmla="*/ 1014517 w 4011346"/>
                <a:gd name="connsiteY391" fmla="*/ 477222 h 1978974"/>
                <a:gd name="connsiteX392" fmla="*/ 1024529 w 4011346"/>
                <a:gd name="connsiteY392" fmla="*/ 523943 h 1978974"/>
                <a:gd name="connsiteX393" fmla="*/ 981145 w 4011346"/>
                <a:gd name="connsiteY393" fmla="*/ 577339 h 1978974"/>
                <a:gd name="connsiteX394" fmla="*/ 991157 w 4011346"/>
                <a:gd name="connsiteY394" fmla="*/ 614048 h 1978974"/>
                <a:gd name="connsiteX395" fmla="*/ 981145 w 4011346"/>
                <a:gd name="connsiteY395" fmla="*/ 660769 h 1978974"/>
                <a:gd name="connsiteX396" fmla="*/ 1001168 w 4011346"/>
                <a:gd name="connsiteY396" fmla="*/ 684130 h 1978974"/>
                <a:gd name="connsiteX397" fmla="*/ 1017854 w 4011346"/>
                <a:gd name="connsiteY397" fmla="*/ 730851 h 1978974"/>
                <a:gd name="connsiteX398" fmla="*/ 1047890 w 4011346"/>
                <a:gd name="connsiteY398" fmla="*/ 717502 h 1978974"/>
                <a:gd name="connsiteX399" fmla="*/ 1014517 w 4011346"/>
                <a:gd name="connsiteY399" fmla="*/ 770898 h 1978974"/>
                <a:gd name="connsiteX400" fmla="*/ 957784 w 4011346"/>
                <a:gd name="connsiteY400" fmla="*/ 717502 h 1978974"/>
                <a:gd name="connsiteX401" fmla="*/ 884365 w 4011346"/>
                <a:gd name="connsiteY401" fmla="*/ 680793 h 1978974"/>
                <a:gd name="connsiteX402" fmla="*/ 824295 w 4011346"/>
                <a:gd name="connsiteY402" fmla="*/ 657432 h 1978974"/>
                <a:gd name="connsiteX403" fmla="*/ 810946 w 4011346"/>
                <a:gd name="connsiteY403" fmla="*/ 694141 h 1978974"/>
                <a:gd name="connsiteX404" fmla="*/ 827633 w 4011346"/>
                <a:gd name="connsiteY404" fmla="*/ 730851 h 1978974"/>
                <a:gd name="connsiteX405" fmla="*/ 814284 w 4011346"/>
                <a:gd name="connsiteY405" fmla="*/ 754212 h 1978974"/>
                <a:gd name="connsiteX406" fmla="*/ 800935 w 4011346"/>
                <a:gd name="connsiteY406" fmla="*/ 770898 h 1978974"/>
                <a:gd name="connsiteX407" fmla="*/ 770900 w 4011346"/>
                <a:gd name="connsiteY407" fmla="*/ 714165 h 1978974"/>
                <a:gd name="connsiteX408" fmla="*/ 744202 w 4011346"/>
                <a:gd name="connsiteY408" fmla="*/ 750874 h 1978974"/>
                <a:gd name="connsiteX409" fmla="*/ 707492 w 4011346"/>
                <a:gd name="connsiteY409" fmla="*/ 744200 h 1978974"/>
                <a:gd name="connsiteX410" fmla="*/ 654097 w 4011346"/>
                <a:gd name="connsiteY410" fmla="*/ 780909 h 1978974"/>
                <a:gd name="connsiteX411" fmla="*/ 644085 w 4011346"/>
                <a:gd name="connsiteY411" fmla="*/ 757549 h 1978974"/>
                <a:gd name="connsiteX412" fmla="*/ 654097 w 4011346"/>
                <a:gd name="connsiteY412" fmla="*/ 720839 h 1978974"/>
                <a:gd name="connsiteX413" fmla="*/ 614050 w 4011346"/>
                <a:gd name="connsiteY413" fmla="*/ 757549 h 1978974"/>
                <a:gd name="connsiteX414" fmla="*/ 594027 w 4011346"/>
                <a:gd name="connsiteY414" fmla="*/ 757549 h 1978974"/>
                <a:gd name="connsiteX415" fmla="*/ 533957 w 4011346"/>
                <a:gd name="connsiteY415" fmla="*/ 790921 h 1978974"/>
                <a:gd name="connsiteX416" fmla="*/ 510596 w 4011346"/>
                <a:gd name="connsiteY416" fmla="*/ 814282 h 1978974"/>
                <a:gd name="connsiteX417" fmla="*/ 500584 w 4011346"/>
                <a:gd name="connsiteY417" fmla="*/ 861003 h 1978974"/>
                <a:gd name="connsiteX418" fmla="*/ 450526 w 4011346"/>
                <a:gd name="connsiteY418" fmla="*/ 847654 h 1978974"/>
                <a:gd name="connsiteX419" fmla="*/ 433840 w 4011346"/>
                <a:gd name="connsiteY419" fmla="*/ 810944 h 1978974"/>
                <a:gd name="connsiteX420" fmla="*/ 467212 w 4011346"/>
                <a:gd name="connsiteY420" fmla="*/ 780909 h 1978974"/>
                <a:gd name="connsiteX421" fmla="*/ 453863 w 4011346"/>
                <a:gd name="connsiteY421" fmla="*/ 757549 h 1978974"/>
                <a:gd name="connsiteX422" fmla="*/ 390456 w 4011346"/>
                <a:gd name="connsiteY422" fmla="*/ 727514 h 1978974"/>
                <a:gd name="connsiteX423" fmla="*/ 417154 w 4011346"/>
                <a:gd name="connsiteY423" fmla="*/ 777572 h 1978974"/>
                <a:gd name="connsiteX424" fmla="*/ 407142 w 4011346"/>
                <a:gd name="connsiteY424" fmla="*/ 820956 h 1978974"/>
                <a:gd name="connsiteX425" fmla="*/ 413817 w 4011346"/>
                <a:gd name="connsiteY425" fmla="*/ 857666 h 1978974"/>
                <a:gd name="connsiteX426" fmla="*/ 427165 w 4011346"/>
                <a:gd name="connsiteY426" fmla="*/ 881026 h 1978974"/>
                <a:gd name="connsiteX427" fmla="*/ 413817 w 4011346"/>
                <a:gd name="connsiteY427" fmla="*/ 911061 h 1978974"/>
                <a:gd name="connsiteX428" fmla="*/ 390456 w 4011346"/>
                <a:gd name="connsiteY428" fmla="*/ 887701 h 1978974"/>
                <a:gd name="connsiteX429" fmla="*/ 360421 w 4011346"/>
                <a:gd name="connsiteY429" fmla="*/ 884363 h 1978974"/>
                <a:gd name="connsiteX430" fmla="*/ 333723 w 4011346"/>
                <a:gd name="connsiteY430" fmla="*/ 924410 h 1978974"/>
                <a:gd name="connsiteX431" fmla="*/ 307025 w 4011346"/>
                <a:gd name="connsiteY431" fmla="*/ 944433 h 1978974"/>
                <a:gd name="connsiteX432" fmla="*/ 320374 w 4011346"/>
                <a:gd name="connsiteY432" fmla="*/ 971131 h 1978974"/>
                <a:gd name="connsiteX433" fmla="*/ 303688 w 4011346"/>
                <a:gd name="connsiteY433" fmla="*/ 994492 h 1978974"/>
                <a:gd name="connsiteX434" fmla="*/ 233606 w 4011346"/>
                <a:gd name="connsiteY434" fmla="*/ 957782 h 1978974"/>
                <a:gd name="connsiteX435" fmla="*/ 243618 w 4011346"/>
                <a:gd name="connsiteY435" fmla="*/ 1007841 h 1978974"/>
                <a:gd name="connsiteX436" fmla="*/ 263641 w 4011346"/>
                <a:gd name="connsiteY436" fmla="*/ 1027864 h 1978974"/>
                <a:gd name="connsiteX437" fmla="*/ 250292 w 4011346"/>
                <a:gd name="connsiteY437" fmla="*/ 1041213 h 1978974"/>
                <a:gd name="connsiteX438" fmla="*/ 193560 w 4011346"/>
                <a:gd name="connsiteY438" fmla="*/ 1004503 h 1978974"/>
                <a:gd name="connsiteX439" fmla="*/ 170199 w 4011346"/>
                <a:gd name="connsiteY439" fmla="*/ 964457 h 1978974"/>
                <a:gd name="connsiteX440" fmla="*/ 170199 w 4011346"/>
                <a:gd name="connsiteY440" fmla="*/ 917736 h 1978974"/>
                <a:gd name="connsiteX441" fmla="*/ 133490 w 4011346"/>
                <a:gd name="connsiteY441" fmla="*/ 840979 h 1978974"/>
                <a:gd name="connsiteX442" fmla="*/ 196897 w 4011346"/>
                <a:gd name="connsiteY442" fmla="*/ 871014 h 1978974"/>
                <a:gd name="connsiteX443" fmla="*/ 256967 w 4011346"/>
                <a:gd name="connsiteY443" fmla="*/ 901049 h 1978974"/>
                <a:gd name="connsiteX444" fmla="*/ 293676 w 4011346"/>
                <a:gd name="connsiteY444" fmla="*/ 904387 h 1978974"/>
                <a:gd name="connsiteX445" fmla="*/ 327049 w 4011346"/>
                <a:gd name="connsiteY445" fmla="*/ 874352 h 1978974"/>
                <a:gd name="connsiteX446" fmla="*/ 343735 w 4011346"/>
                <a:gd name="connsiteY446" fmla="*/ 837642 h 1978974"/>
                <a:gd name="connsiteX447" fmla="*/ 333723 w 4011346"/>
                <a:gd name="connsiteY447" fmla="*/ 787584 h 1978974"/>
                <a:gd name="connsiteX448" fmla="*/ 290339 w 4011346"/>
                <a:gd name="connsiteY448" fmla="*/ 767560 h 1978974"/>
                <a:gd name="connsiteX449" fmla="*/ 236944 w 4011346"/>
                <a:gd name="connsiteY449" fmla="*/ 720839 h 1978974"/>
                <a:gd name="connsiteX450" fmla="*/ 133490 w 4011346"/>
                <a:gd name="connsiteY450" fmla="*/ 664106 h 1978974"/>
                <a:gd name="connsiteX0" fmla="*/ 133490 w 4011346"/>
                <a:gd name="connsiteY0" fmla="*/ 664106 h 1978974"/>
                <a:gd name="connsiteX1" fmla="*/ 46722 w 4011346"/>
                <a:gd name="connsiteY1" fmla="*/ 694141 h 1978974"/>
                <a:gd name="connsiteX2" fmla="*/ 33373 w 4011346"/>
                <a:gd name="connsiteY2" fmla="*/ 724176 h 1978974"/>
                <a:gd name="connsiteX3" fmla="*/ 43384 w 4011346"/>
                <a:gd name="connsiteY3" fmla="*/ 754212 h 1978974"/>
                <a:gd name="connsiteX4" fmla="*/ 60071 w 4011346"/>
                <a:gd name="connsiteY4" fmla="*/ 780909 h 1978974"/>
                <a:gd name="connsiteX5" fmla="*/ 73419 w 4011346"/>
                <a:gd name="connsiteY5" fmla="*/ 810944 h 1978974"/>
                <a:gd name="connsiteX6" fmla="*/ 56733 w 4011346"/>
                <a:gd name="connsiteY6" fmla="*/ 834305 h 1978974"/>
                <a:gd name="connsiteX7" fmla="*/ 76757 w 4011346"/>
                <a:gd name="connsiteY7" fmla="*/ 914398 h 1978974"/>
                <a:gd name="connsiteX8" fmla="*/ 66745 w 4011346"/>
                <a:gd name="connsiteY8" fmla="*/ 931085 h 1978974"/>
                <a:gd name="connsiteX9" fmla="*/ 70082 w 4011346"/>
                <a:gd name="connsiteY9" fmla="*/ 957782 h 1978974"/>
                <a:gd name="connsiteX10" fmla="*/ 70082 w 4011346"/>
                <a:gd name="connsiteY10" fmla="*/ 997829 h 1978974"/>
                <a:gd name="connsiteX11" fmla="*/ 80094 w 4011346"/>
                <a:gd name="connsiteY11" fmla="*/ 1017852 h 1978974"/>
                <a:gd name="connsiteX12" fmla="*/ 76757 w 4011346"/>
                <a:gd name="connsiteY12" fmla="*/ 1041213 h 1978974"/>
                <a:gd name="connsiteX13" fmla="*/ 106792 w 4011346"/>
                <a:gd name="connsiteY13" fmla="*/ 1074585 h 1978974"/>
                <a:gd name="connsiteX14" fmla="*/ 106792 w 4011346"/>
                <a:gd name="connsiteY14" fmla="*/ 1104620 h 1978974"/>
                <a:gd name="connsiteX15" fmla="*/ 13349 w 4011346"/>
                <a:gd name="connsiteY15" fmla="*/ 1194725 h 1978974"/>
                <a:gd name="connsiteX16" fmla="*/ 33373 w 4011346"/>
                <a:gd name="connsiteY16" fmla="*/ 1228098 h 1978974"/>
                <a:gd name="connsiteX17" fmla="*/ 33373 w 4011346"/>
                <a:gd name="connsiteY17" fmla="*/ 1228098 h 1978974"/>
                <a:gd name="connsiteX18" fmla="*/ 16687 w 4011346"/>
                <a:gd name="connsiteY18" fmla="*/ 1258133 h 1978974"/>
                <a:gd name="connsiteX19" fmla="*/ 3338 w 4011346"/>
                <a:gd name="connsiteY19" fmla="*/ 1288168 h 1978974"/>
                <a:gd name="connsiteX20" fmla="*/ 0 w 4011346"/>
                <a:gd name="connsiteY20" fmla="*/ 1348238 h 1978974"/>
                <a:gd name="connsiteX21" fmla="*/ 16687 w 4011346"/>
                <a:gd name="connsiteY21" fmla="*/ 1391622 h 1978974"/>
                <a:gd name="connsiteX22" fmla="*/ 20024 w 4011346"/>
                <a:gd name="connsiteY22" fmla="*/ 1424994 h 1978974"/>
                <a:gd name="connsiteX23" fmla="*/ 56733 w 4011346"/>
                <a:gd name="connsiteY23" fmla="*/ 1435006 h 1978974"/>
                <a:gd name="connsiteX24" fmla="*/ 116803 w 4011346"/>
                <a:gd name="connsiteY24" fmla="*/ 1521774 h 1978974"/>
                <a:gd name="connsiteX25" fmla="*/ 96780 w 4011346"/>
                <a:gd name="connsiteY25" fmla="*/ 1545134 h 1978974"/>
                <a:gd name="connsiteX26" fmla="*/ 93443 w 4011346"/>
                <a:gd name="connsiteY26" fmla="*/ 1575169 h 1978974"/>
                <a:gd name="connsiteX27" fmla="*/ 120141 w 4011346"/>
                <a:gd name="connsiteY27" fmla="*/ 1578506 h 1978974"/>
                <a:gd name="connsiteX28" fmla="*/ 160187 w 4011346"/>
                <a:gd name="connsiteY28" fmla="*/ 1591855 h 1978974"/>
                <a:gd name="connsiteX29" fmla="*/ 186885 w 4011346"/>
                <a:gd name="connsiteY29" fmla="*/ 1605204 h 1978974"/>
                <a:gd name="connsiteX30" fmla="*/ 213583 w 4011346"/>
                <a:gd name="connsiteY30" fmla="*/ 1635239 h 1978974"/>
                <a:gd name="connsiteX31" fmla="*/ 243618 w 4011346"/>
                <a:gd name="connsiteY31" fmla="*/ 1638576 h 1978974"/>
                <a:gd name="connsiteX32" fmla="*/ 287002 w 4011346"/>
                <a:gd name="connsiteY32" fmla="*/ 1668612 h 1978974"/>
                <a:gd name="connsiteX33" fmla="*/ 310363 w 4011346"/>
                <a:gd name="connsiteY33" fmla="*/ 1678623 h 1978974"/>
                <a:gd name="connsiteX34" fmla="*/ 310363 w 4011346"/>
                <a:gd name="connsiteY34" fmla="*/ 1715333 h 1978974"/>
                <a:gd name="connsiteX35" fmla="*/ 270316 w 4011346"/>
                <a:gd name="connsiteY35" fmla="*/ 1755379 h 1978974"/>
                <a:gd name="connsiteX36" fmla="*/ 280327 w 4011346"/>
                <a:gd name="connsiteY36" fmla="*/ 1778740 h 1978974"/>
                <a:gd name="connsiteX37" fmla="*/ 273653 w 4011346"/>
                <a:gd name="connsiteY37" fmla="*/ 1798763 h 1978974"/>
                <a:gd name="connsiteX38" fmla="*/ 266979 w 4011346"/>
                <a:gd name="connsiteY38" fmla="*/ 1815449 h 1978974"/>
                <a:gd name="connsiteX39" fmla="*/ 240281 w 4011346"/>
                <a:gd name="connsiteY39" fmla="*/ 1855496 h 1978974"/>
                <a:gd name="connsiteX40" fmla="*/ 307025 w 4011346"/>
                <a:gd name="connsiteY40" fmla="*/ 1892206 h 1978974"/>
                <a:gd name="connsiteX41" fmla="*/ 337060 w 4011346"/>
                <a:gd name="connsiteY41" fmla="*/ 1898880 h 1978974"/>
                <a:gd name="connsiteX42" fmla="*/ 360421 w 4011346"/>
                <a:gd name="connsiteY42" fmla="*/ 1905555 h 1978974"/>
                <a:gd name="connsiteX43" fmla="*/ 380444 w 4011346"/>
                <a:gd name="connsiteY43" fmla="*/ 1912229 h 1978974"/>
                <a:gd name="connsiteX44" fmla="*/ 407142 w 4011346"/>
                <a:gd name="connsiteY44" fmla="*/ 1932252 h 1978974"/>
                <a:gd name="connsiteX45" fmla="*/ 437177 w 4011346"/>
                <a:gd name="connsiteY45" fmla="*/ 1928915 h 1978974"/>
                <a:gd name="connsiteX46" fmla="*/ 507259 w 4011346"/>
                <a:gd name="connsiteY46" fmla="*/ 1978974 h 1978974"/>
                <a:gd name="connsiteX47" fmla="*/ 517271 w 4011346"/>
                <a:gd name="connsiteY47" fmla="*/ 1965625 h 1978974"/>
                <a:gd name="connsiteX48" fmla="*/ 507259 w 4011346"/>
                <a:gd name="connsiteY48" fmla="*/ 1925578 h 1978974"/>
                <a:gd name="connsiteX49" fmla="*/ 500584 w 4011346"/>
                <a:gd name="connsiteY49" fmla="*/ 1892206 h 1978974"/>
                <a:gd name="connsiteX50" fmla="*/ 483898 w 4011346"/>
                <a:gd name="connsiteY50" fmla="*/ 1848822 h 1978974"/>
                <a:gd name="connsiteX51" fmla="*/ 513933 w 4011346"/>
                <a:gd name="connsiteY51" fmla="*/ 1828798 h 1978974"/>
                <a:gd name="connsiteX52" fmla="*/ 547306 w 4011346"/>
                <a:gd name="connsiteY52" fmla="*/ 1805438 h 1978974"/>
                <a:gd name="connsiteX53" fmla="*/ 527282 w 4011346"/>
                <a:gd name="connsiteY53" fmla="*/ 1788752 h 1978974"/>
                <a:gd name="connsiteX54" fmla="*/ 517271 w 4011346"/>
                <a:gd name="connsiteY54" fmla="*/ 1755379 h 1978974"/>
                <a:gd name="connsiteX55" fmla="*/ 480561 w 4011346"/>
                <a:gd name="connsiteY55" fmla="*/ 1738693 h 1978974"/>
                <a:gd name="connsiteX56" fmla="*/ 470549 w 4011346"/>
                <a:gd name="connsiteY56" fmla="*/ 1718670 h 1978974"/>
                <a:gd name="connsiteX57" fmla="*/ 480561 w 4011346"/>
                <a:gd name="connsiteY57" fmla="*/ 1688635 h 1978974"/>
                <a:gd name="connsiteX58" fmla="*/ 490573 w 4011346"/>
                <a:gd name="connsiteY58" fmla="*/ 1648588 h 1978974"/>
                <a:gd name="connsiteX59" fmla="*/ 513933 w 4011346"/>
                <a:gd name="connsiteY59" fmla="*/ 1668612 h 1978974"/>
                <a:gd name="connsiteX60" fmla="*/ 520608 w 4011346"/>
                <a:gd name="connsiteY60" fmla="*/ 1651925 h 1978974"/>
                <a:gd name="connsiteX61" fmla="*/ 543968 w 4011346"/>
                <a:gd name="connsiteY61" fmla="*/ 1615216 h 1978974"/>
                <a:gd name="connsiteX62" fmla="*/ 574003 w 4011346"/>
                <a:gd name="connsiteY62" fmla="*/ 1598530 h 1978974"/>
                <a:gd name="connsiteX63" fmla="*/ 590690 w 4011346"/>
                <a:gd name="connsiteY63" fmla="*/ 1611879 h 1978974"/>
                <a:gd name="connsiteX64" fmla="*/ 610713 w 4011346"/>
                <a:gd name="connsiteY64" fmla="*/ 1585181 h 1978974"/>
                <a:gd name="connsiteX65" fmla="*/ 630736 w 4011346"/>
                <a:gd name="connsiteY65" fmla="*/ 1611879 h 1978974"/>
                <a:gd name="connsiteX66" fmla="*/ 657434 w 4011346"/>
                <a:gd name="connsiteY66" fmla="*/ 1635239 h 1978974"/>
                <a:gd name="connsiteX67" fmla="*/ 674120 w 4011346"/>
                <a:gd name="connsiteY67" fmla="*/ 1641914 h 1978974"/>
                <a:gd name="connsiteX68" fmla="*/ 697481 w 4011346"/>
                <a:gd name="connsiteY68" fmla="*/ 1641914 h 1978974"/>
                <a:gd name="connsiteX69" fmla="*/ 717504 w 4011346"/>
                <a:gd name="connsiteY69" fmla="*/ 1628565 h 1978974"/>
                <a:gd name="connsiteX70" fmla="*/ 744202 w 4011346"/>
                <a:gd name="connsiteY70" fmla="*/ 1628565 h 1978974"/>
                <a:gd name="connsiteX71" fmla="*/ 760888 w 4011346"/>
                <a:gd name="connsiteY71" fmla="*/ 1625228 h 1978974"/>
                <a:gd name="connsiteX72" fmla="*/ 790923 w 4011346"/>
                <a:gd name="connsiteY72" fmla="*/ 1658600 h 1978974"/>
                <a:gd name="connsiteX73" fmla="*/ 797598 w 4011346"/>
                <a:gd name="connsiteY73" fmla="*/ 1631902 h 1978974"/>
                <a:gd name="connsiteX74" fmla="*/ 817621 w 4011346"/>
                <a:gd name="connsiteY74" fmla="*/ 1648588 h 1978974"/>
                <a:gd name="connsiteX75" fmla="*/ 837644 w 4011346"/>
                <a:gd name="connsiteY75" fmla="*/ 1625228 h 1978974"/>
                <a:gd name="connsiteX76" fmla="*/ 827633 w 4011346"/>
                <a:gd name="connsiteY76" fmla="*/ 1605204 h 1978974"/>
                <a:gd name="connsiteX77" fmla="*/ 810946 w 4011346"/>
                <a:gd name="connsiteY77" fmla="*/ 1591855 h 1978974"/>
                <a:gd name="connsiteX78" fmla="*/ 810946 w 4011346"/>
                <a:gd name="connsiteY78" fmla="*/ 1565158 h 1978974"/>
                <a:gd name="connsiteX79" fmla="*/ 810946 w 4011346"/>
                <a:gd name="connsiteY79" fmla="*/ 1551809 h 1978974"/>
                <a:gd name="connsiteX80" fmla="*/ 830970 w 4011346"/>
                <a:gd name="connsiteY80" fmla="*/ 1548471 h 1978974"/>
                <a:gd name="connsiteX81" fmla="*/ 840981 w 4011346"/>
                <a:gd name="connsiteY81" fmla="*/ 1545134 h 1978974"/>
                <a:gd name="connsiteX82" fmla="*/ 820958 w 4011346"/>
                <a:gd name="connsiteY82" fmla="*/ 1508425 h 1978974"/>
                <a:gd name="connsiteX83" fmla="*/ 854330 w 4011346"/>
                <a:gd name="connsiteY83" fmla="*/ 1501750 h 1978974"/>
                <a:gd name="connsiteX84" fmla="*/ 891040 w 4011346"/>
                <a:gd name="connsiteY84" fmla="*/ 1508425 h 1978974"/>
                <a:gd name="connsiteX85" fmla="*/ 964459 w 4011346"/>
                <a:gd name="connsiteY85" fmla="*/ 1465041 h 1978974"/>
                <a:gd name="connsiteX86" fmla="*/ 1001168 w 4011346"/>
                <a:gd name="connsiteY86" fmla="*/ 1465041 h 1978974"/>
                <a:gd name="connsiteX87" fmla="*/ 1027866 w 4011346"/>
                <a:gd name="connsiteY87" fmla="*/ 1441680 h 1978974"/>
                <a:gd name="connsiteX88" fmla="*/ 1047890 w 4011346"/>
                <a:gd name="connsiteY88" fmla="*/ 1451692 h 1978974"/>
                <a:gd name="connsiteX89" fmla="*/ 1067913 w 4011346"/>
                <a:gd name="connsiteY89" fmla="*/ 1461703 h 1978974"/>
                <a:gd name="connsiteX90" fmla="*/ 1087936 w 4011346"/>
                <a:gd name="connsiteY90" fmla="*/ 1488401 h 1978974"/>
                <a:gd name="connsiteX91" fmla="*/ 1074587 w 4011346"/>
                <a:gd name="connsiteY91" fmla="*/ 1501750 h 1978974"/>
                <a:gd name="connsiteX92" fmla="*/ 1104622 w 4011346"/>
                <a:gd name="connsiteY92" fmla="*/ 1501750 h 1978974"/>
                <a:gd name="connsiteX93" fmla="*/ 1107960 w 4011346"/>
                <a:gd name="connsiteY93" fmla="*/ 1518436 h 1978974"/>
                <a:gd name="connsiteX94" fmla="*/ 1121309 w 4011346"/>
                <a:gd name="connsiteY94" fmla="*/ 1501750 h 1978974"/>
                <a:gd name="connsiteX95" fmla="*/ 1134657 w 4011346"/>
                <a:gd name="connsiteY95" fmla="*/ 1515099 h 1978974"/>
                <a:gd name="connsiteX96" fmla="*/ 1134657 w 4011346"/>
                <a:gd name="connsiteY96" fmla="*/ 1535122 h 1978974"/>
                <a:gd name="connsiteX97" fmla="*/ 1148006 w 4011346"/>
                <a:gd name="connsiteY97" fmla="*/ 1531785 h 1978974"/>
                <a:gd name="connsiteX98" fmla="*/ 1208076 w 4011346"/>
                <a:gd name="connsiteY98" fmla="*/ 1485064 h 1978974"/>
                <a:gd name="connsiteX99" fmla="*/ 1211414 w 4011346"/>
                <a:gd name="connsiteY99" fmla="*/ 1505087 h 1978974"/>
                <a:gd name="connsiteX100" fmla="*/ 1244786 w 4011346"/>
                <a:gd name="connsiteY100" fmla="*/ 1525111 h 1978974"/>
                <a:gd name="connsiteX101" fmla="*/ 1264809 w 4011346"/>
                <a:gd name="connsiteY101" fmla="*/ 1555146 h 1978974"/>
                <a:gd name="connsiteX102" fmla="*/ 1298181 w 4011346"/>
                <a:gd name="connsiteY102" fmla="*/ 1661937 h 1978974"/>
                <a:gd name="connsiteX103" fmla="*/ 1308193 w 4011346"/>
                <a:gd name="connsiteY103" fmla="*/ 1618553 h 1978974"/>
                <a:gd name="connsiteX104" fmla="*/ 1344903 w 4011346"/>
                <a:gd name="connsiteY104" fmla="*/ 1638576 h 1978974"/>
                <a:gd name="connsiteX105" fmla="*/ 1388287 w 4011346"/>
                <a:gd name="connsiteY105" fmla="*/ 1638576 h 1978974"/>
                <a:gd name="connsiteX106" fmla="*/ 1394961 w 4011346"/>
                <a:gd name="connsiteY106" fmla="*/ 1661937 h 1978974"/>
                <a:gd name="connsiteX107" fmla="*/ 1435008 w 4011346"/>
                <a:gd name="connsiteY107" fmla="*/ 1685298 h 1978974"/>
                <a:gd name="connsiteX108" fmla="*/ 1465043 w 4011346"/>
                <a:gd name="connsiteY108" fmla="*/ 1685298 h 1978974"/>
                <a:gd name="connsiteX109" fmla="*/ 1491741 w 4011346"/>
                <a:gd name="connsiteY109" fmla="*/ 1698647 h 1978974"/>
                <a:gd name="connsiteX110" fmla="*/ 1535125 w 4011346"/>
                <a:gd name="connsiteY110" fmla="*/ 1655263 h 1978974"/>
                <a:gd name="connsiteX111" fmla="*/ 1571834 w 4011346"/>
                <a:gd name="connsiteY111" fmla="*/ 1635239 h 1978974"/>
                <a:gd name="connsiteX112" fmla="*/ 1608544 w 4011346"/>
                <a:gd name="connsiteY112" fmla="*/ 1638576 h 1978974"/>
                <a:gd name="connsiteX113" fmla="*/ 1655265 w 4011346"/>
                <a:gd name="connsiteY113" fmla="*/ 1651925 h 1978974"/>
                <a:gd name="connsiteX114" fmla="*/ 1681963 w 4011346"/>
                <a:gd name="connsiteY114" fmla="*/ 1668612 h 1978974"/>
                <a:gd name="connsiteX115" fmla="*/ 1735358 w 4011346"/>
                <a:gd name="connsiteY115" fmla="*/ 1661937 h 1978974"/>
                <a:gd name="connsiteX116" fmla="*/ 1745370 w 4011346"/>
                <a:gd name="connsiteY116" fmla="*/ 1641914 h 1978974"/>
                <a:gd name="connsiteX117" fmla="*/ 1738695 w 4011346"/>
                <a:gd name="connsiteY117" fmla="*/ 1621890 h 1978974"/>
                <a:gd name="connsiteX118" fmla="*/ 1765393 w 4011346"/>
                <a:gd name="connsiteY118" fmla="*/ 1595193 h 1978974"/>
                <a:gd name="connsiteX119" fmla="*/ 1778742 w 4011346"/>
                <a:gd name="connsiteY119" fmla="*/ 1591855 h 1978974"/>
                <a:gd name="connsiteX120" fmla="*/ 1812114 w 4011346"/>
                <a:gd name="connsiteY120" fmla="*/ 1608541 h 1978974"/>
                <a:gd name="connsiteX121" fmla="*/ 1852161 w 4011346"/>
                <a:gd name="connsiteY121" fmla="*/ 1621890 h 1978974"/>
                <a:gd name="connsiteX122" fmla="*/ 1858836 w 4011346"/>
                <a:gd name="connsiteY122" fmla="*/ 1648588 h 1978974"/>
                <a:gd name="connsiteX123" fmla="*/ 1872184 w 4011346"/>
                <a:gd name="connsiteY123" fmla="*/ 1655263 h 1978974"/>
                <a:gd name="connsiteX124" fmla="*/ 1902219 w 4011346"/>
                <a:gd name="connsiteY124" fmla="*/ 1658600 h 1978974"/>
                <a:gd name="connsiteX125" fmla="*/ 1932254 w 4011346"/>
                <a:gd name="connsiteY125" fmla="*/ 1641914 h 1978974"/>
                <a:gd name="connsiteX126" fmla="*/ 1962290 w 4011346"/>
                <a:gd name="connsiteY126" fmla="*/ 1655263 h 1978974"/>
                <a:gd name="connsiteX127" fmla="*/ 1985650 w 4011346"/>
                <a:gd name="connsiteY127" fmla="*/ 1668612 h 1978974"/>
                <a:gd name="connsiteX128" fmla="*/ 1995662 w 4011346"/>
                <a:gd name="connsiteY128" fmla="*/ 1678623 h 1978974"/>
                <a:gd name="connsiteX129" fmla="*/ 2032371 w 4011346"/>
                <a:gd name="connsiteY129" fmla="*/ 1698647 h 1978974"/>
                <a:gd name="connsiteX130" fmla="*/ 2069081 w 4011346"/>
                <a:gd name="connsiteY130" fmla="*/ 1695309 h 1978974"/>
                <a:gd name="connsiteX131" fmla="*/ 2142500 w 4011346"/>
                <a:gd name="connsiteY131" fmla="*/ 1651925 h 1978974"/>
                <a:gd name="connsiteX132" fmla="*/ 2195895 w 4011346"/>
                <a:gd name="connsiteY132" fmla="*/ 1665274 h 1978974"/>
                <a:gd name="connsiteX133" fmla="*/ 2225930 w 4011346"/>
                <a:gd name="connsiteY133" fmla="*/ 1675286 h 1978974"/>
                <a:gd name="connsiteX134" fmla="*/ 2259303 w 4011346"/>
                <a:gd name="connsiteY134" fmla="*/ 1661937 h 1978974"/>
                <a:gd name="connsiteX135" fmla="*/ 2262640 w 4011346"/>
                <a:gd name="connsiteY135" fmla="*/ 1635239 h 1978974"/>
                <a:gd name="connsiteX136" fmla="*/ 2282663 w 4011346"/>
                <a:gd name="connsiteY136" fmla="*/ 1605204 h 1978974"/>
                <a:gd name="connsiteX137" fmla="*/ 2299349 w 4011346"/>
                <a:gd name="connsiteY137" fmla="*/ 1551809 h 1978974"/>
                <a:gd name="connsiteX138" fmla="*/ 2282663 w 4011346"/>
                <a:gd name="connsiteY138" fmla="*/ 1555146 h 1978974"/>
                <a:gd name="connsiteX139" fmla="*/ 2312698 w 4011346"/>
                <a:gd name="connsiteY139" fmla="*/ 1528448 h 1978974"/>
                <a:gd name="connsiteX140" fmla="*/ 2339396 w 4011346"/>
                <a:gd name="connsiteY140" fmla="*/ 1525111 h 1978974"/>
                <a:gd name="connsiteX141" fmla="*/ 2396129 w 4011346"/>
                <a:gd name="connsiteY141" fmla="*/ 1535122 h 1978974"/>
                <a:gd name="connsiteX142" fmla="*/ 2436176 w 4011346"/>
                <a:gd name="connsiteY142" fmla="*/ 1561820 h 1978974"/>
                <a:gd name="connsiteX143" fmla="*/ 2462873 w 4011346"/>
                <a:gd name="connsiteY143" fmla="*/ 1591855 h 1978974"/>
                <a:gd name="connsiteX144" fmla="*/ 2469548 w 4011346"/>
                <a:gd name="connsiteY144" fmla="*/ 1628565 h 1978974"/>
                <a:gd name="connsiteX145" fmla="*/ 2476222 w 4011346"/>
                <a:gd name="connsiteY145" fmla="*/ 1668612 h 1978974"/>
                <a:gd name="connsiteX146" fmla="*/ 2486234 w 4011346"/>
                <a:gd name="connsiteY146" fmla="*/ 1688635 h 1978974"/>
                <a:gd name="connsiteX147" fmla="*/ 2529618 w 4011346"/>
                <a:gd name="connsiteY147" fmla="*/ 1701984 h 1978974"/>
                <a:gd name="connsiteX148" fmla="*/ 2549641 w 4011346"/>
                <a:gd name="connsiteY148" fmla="*/ 1722007 h 1978974"/>
                <a:gd name="connsiteX149" fmla="*/ 2562990 w 4011346"/>
                <a:gd name="connsiteY149" fmla="*/ 1755379 h 1978974"/>
                <a:gd name="connsiteX150" fmla="*/ 2586351 w 4011346"/>
                <a:gd name="connsiteY150" fmla="*/ 1748705 h 1978974"/>
                <a:gd name="connsiteX151" fmla="*/ 2606374 w 4011346"/>
                <a:gd name="connsiteY151" fmla="*/ 1738693 h 1978974"/>
                <a:gd name="connsiteX152" fmla="*/ 2639746 w 4011346"/>
                <a:gd name="connsiteY152" fmla="*/ 1722007 h 1978974"/>
                <a:gd name="connsiteX153" fmla="*/ 2643084 w 4011346"/>
                <a:gd name="connsiteY153" fmla="*/ 1738693 h 1978974"/>
                <a:gd name="connsiteX154" fmla="*/ 2626398 w 4011346"/>
                <a:gd name="connsiteY154" fmla="*/ 1768728 h 1978974"/>
                <a:gd name="connsiteX155" fmla="*/ 2616386 w 4011346"/>
                <a:gd name="connsiteY155" fmla="*/ 1805438 h 1978974"/>
                <a:gd name="connsiteX156" fmla="*/ 2603037 w 4011346"/>
                <a:gd name="connsiteY156" fmla="*/ 1858833 h 1978974"/>
                <a:gd name="connsiteX157" fmla="*/ 2579676 w 4011346"/>
                <a:gd name="connsiteY157" fmla="*/ 1832136 h 1978974"/>
                <a:gd name="connsiteX158" fmla="*/ 2552979 w 4011346"/>
                <a:gd name="connsiteY158" fmla="*/ 1855496 h 1978974"/>
                <a:gd name="connsiteX159" fmla="*/ 2559653 w 4011346"/>
                <a:gd name="connsiteY159" fmla="*/ 1882194 h 1978974"/>
                <a:gd name="connsiteX160" fmla="*/ 2559653 w 4011346"/>
                <a:gd name="connsiteY160" fmla="*/ 1918903 h 1978974"/>
                <a:gd name="connsiteX161" fmla="*/ 2549641 w 4011346"/>
                <a:gd name="connsiteY161" fmla="*/ 1938927 h 1978974"/>
                <a:gd name="connsiteX162" fmla="*/ 2589688 w 4011346"/>
                <a:gd name="connsiteY162" fmla="*/ 1918903 h 1978974"/>
                <a:gd name="connsiteX163" fmla="*/ 2626398 w 4011346"/>
                <a:gd name="connsiteY163" fmla="*/ 1928915 h 1978974"/>
                <a:gd name="connsiteX164" fmla="*/ 2653095 w 4011346"/>
                <a:gd name="connsiteY164" fmla="*/ 1905555 h 1978974"/>
                <a:gd name="connsiteX165" fmla="*/ 2683130 w 4011346"/>
                <a:gd name="connsiteY165" fmla="*/ 1852159 h 1978974"/>
                <a:gd name="connsiteX166" fmla="*/ 2753212 w 4011346"/>
                <a:gd name="connsiteY166" fmla="*/ 1765391 h 1978974"/>
                <a:gd name="connsiteX167" fmla="*/ 2783247 w 4011346"/>
                <a:gd name="connsiteY167" fmla="*/ 1695309 h 1978974"/>
                <a:gd name="connsiteX168" fmla="*/ 2803271 w 4011346"/>
                <a:gd name="connsiteY168" fmla="*/ 1591855 h 1978974"/>
                <a:gd name="connsiteX169" fmla="*/ 2793259 w 4011346"/>
                <a:gd name="connsiteY169" fmla="*/ 1541797 h 1978974"/>
                <a:gd name="connsiteX170" fmla="*/ 2769898 w 4011346"/>
                <a:gd name="connsiteY170" fmla="*/ 1508425 h 1978974"/>
                <a:gd name="connsiteX171" fmla="*/ 2726514 w 4011346"/>
                <a:gd name="connsiteY171" fmla="*/ 1508425 h 1978974"/>
                <a:gd name="connsiteX172" fmla="*/ 2699817 w 4011346"/>
                <a:gd name="connsiteY172" fmla="*/ 1508425 h 1978974"/>
                <a:gd name="connsiteX173" fmla="*/ 2683130 w 4011346"/>
                <a:gd name="connsiteY173" fmla="*/ 1488401 h 1978974"/>
                <a:gd name="connsiteX174" fmla="*/ 2669781 w 4011346"/>
                <a:gd name="connsiteY174" fmla="*/ 1468378 h 1978974"/>
                <a:gd name="connsiteX175" fmla="*/ 2763224 w 4011346"/>
                <a:gd name="connsiteY175" fmla="*/ 1351575 h 1978974"/>
                <a:gd name="connsiteX176" fmla="*/ 2846654 w 4011346"/>
                <a:gd name="connsiteY176" fmla="*/ 1284831 h 1978974"/>
                <a:gd name="connsiteX177" fmla="*/ 2890038 w 4011346"/>
                <a:gd name="connsiteY177" fmla="*/ 1261470 h 1978974"/>
                <a:gd name="connsiteX178" fmla="*/ 2933422 w 4011346"/>
                <a:gd name="connsiteY178" fmla="*/ 1281493 h 1978974"/>
                <a:gd name="connsiteX179" fmla="*/ 2950109 w 4011346"/>
                <a:gd name="connsiteY179" fmla="*/ 1264807 h 1978974"/>
                <a:gd name="connsiteX180" fmla="*/ 2993492 w 4011346"/>
                <a:gd name="connsiteY180" fmla="*/ 1281493 h 1978974"/>
                <a:gd name="connsiteX181" fmla="*/ 3006841 w 4011346"/>
                <a:gd name="connsiteY181" fmla="*/ 1248121 h 1978974"/>
                <a:gd name="connsiteX182" fmla="*/ 3053563 w 4011346"/>
                <a:gd name="connsiteY182" fmla="*/ 1258133 h 1978974"/>
                <a:gd name="connsiteX183" fmla="*/ 3070249 w 4011346"/>
                <a:gd name="connsiteY183" fmla="*/ 1274819 h 1978974"/>
                <a:gd name="connsiteX184" fmla="*/ 3060237 w 4011346"/>
                <a:gd name="connsiteY184" fmla="*/ 1294842 h 1978974"/>
                <a:gd name="connsiteX185" fmla="*/ 3123644 w 4011346"/>
                <a:gd name="connsiteY185" fmla="*/ 1278156 h 1978974"/>
                <a:gd name="connsiteX186" fmla="*/ 3140330 w 4011346"/>
                <a:gd name="connsiteY186" fmla="*/ 1264807 h 1978974"/>
                <a:gd name="connsiteX187" fmla="*/ 3123644 w 4011346"/>
                <a:gd name="connsiteY187" fmla="*/ 1251458 h 1978974"/>
                <a:gd name="connsiteX188" fmla="*/ 3143668 w 4011346"/>
                <a:gd name="connsiteY188" fmla="*/ 1211412 h 1978974"/>
                <a:gd name="connsiteX189" fmla="*/ 3190389 w 4011346"/>
                <a:gd name="connsiteY189" fmla="*/ 1141330 h 1978974"/>
                <a:gd name="connsiteX190" fmla="*/ 3233773 w 4011346"/>
                <a:gd name="connsiteY190" fmla="*/ 1137993 h 1978974"/>
                <a:gd name="connsiteX191" fmla="*/ 3273819 w 4011346"/>
                <a:gd name="connsiteY191" fmla="*/ 1148004 h 1978974"/>
                <a:gd name="connsiteX192" fmla="*/ 3277157 w 4011346"/>
                <a:gd name="connsiteY192" fmla="*/ 1204737 h 1978974"/>
                <a:gd name="connsiteX193" fmla="*/ 3320541 w 4011346"/>
                <a:gd name="connsiteY193" fmla="*/ 1161353 h 1978974"/>
                <a:gd name="connsiteX194" fmla="*/ 3343901 w 4011346"/>
                <a:gd name="connsiteY194" fmla="*/ 1144667 h 1978974"/>
                <a:gd name="connsiteX195" fmla="*/ 3350576 w 4011346"/>
                <a:gd name="connsiteY195" fmla="*/ 1111295 h 1978974"/>
                <a:gd name="connsiteX196" fmla="*/ 3377273 w 4011346"/>
                <a:gd name="connsiteY196" fmla="*/ 1094609 h 1978974"/>
                <a:gd name="connsiteX197" fmla="*/ 3407309 w 4011346"/>
                <a:gd name="connsiteY197" fmla="*/ 1104620 h 1978974"/>
                <a:gd name="connsiteX198" fmla="*/ 3373936 w 4011346"/>
                <a:gd name="connsiteY198" fmla="*/ 1134655 h 1978974"/>
                <a:gd name="connsiteX199" fmla="*/ 3360587 w 4011346"/>
                <a:gd name="connsiteY199" fmla="*/ 1184714 h 1978974"/>
                <a:gd name="connsiteX200" fmla="*/ 3323878 w 4011346"/>
                <a:gd name="connsiteY200" fmla="*/ 1224760 h 1978974"/>
                <a:gd name="connsiteX201" fmla="*/ 3210412 w 4011346"/>
                <a:gd name="connsiteY201" fmla="*/ 1321540 h 1978974"/>
                <a:gd name="connsiteX202" fmla="*/ 3163691 w 4011346"/>
                <a:gd name="connsiteY202" fmla="*/ 1391622 h 1978974"/>
                <a:gd name="connsiteX203" fmla="*/ 3160354 w 4011346"/>
                <a:gd name="connsiteY203" fmla="*/ 1465041 h 1978974"/>
                <a:gd name="connsiteX204" fmla="*/ 3170365 w 4011346"/>
                <a:gd name="connsiteY204" fmla="*/ 1555146 h 1978974"/>
                <a:gd name="connsiteX205" fmla="*/ 3190389 w 4011346"/>
                <a:gd name="connsiteY205" fmla="*/ 1618553 h 1978974"/>
                <a:gd name="connsiteX206" fmla="*/ 3217087 w 4011346"/>
                <a:gd name="connsiteY206" fmla="*/ 1608541 h 1978974"/>
                <a:gd name="connsiteX207" fmla="*/ 3240447 w 4011346"/>
                <a:gd name="connsiteY207" fmla="*/ 1541797 h 1978974"/>
                <a:gd name="connsiteX208" fmla="*/ 3270482 w 4011346"/>
                <a:gd name="connsiteY208" fmla="*/ 1538460 h 1978974"/>
                <a:gd name="connsiteX209" fmla="*/ 3287168 w 4011346"/>
                <a:gd name="connsiteY209" fmla="*/ 1478390 h 1978974"/>
                <a:gd name="connsiteX210" fmla="*/ 3313866 w 4011346"/>
                <a:gd name="connsiteY210" fmla="*/ 1468378 h 1978974"/>
                <a:gd name="connsiteX211" fmla="*/ 3313866 w 4011346"/>
                <a:gd name="connsiteY211" fmla="*/ 1438343 h 1978974"/>
                <a:gd name="connsiteX212" fmla="*/ 3337227 w 4011346"/>
                <a:gd name="connsiteY212" fmla="*/ 1401633 h 1978974"/>
                <a:gd name="connsiteX213" fmla="*/ 3330552 w 4011346"/>
                <a:gd name="connsiteY213" fmla="*/ 1358249 h 1978974"/>
                <a:gd name="connsiteX214" fmla="*/ 3333890 w 4011346"/>
                <a:gd name="connsiteY214" fmla="*/ 1328214 h 1978974"/>
                <a:gd name="connsiteX215" fmla="*/ 3323878 w 4011346"/>
                <a:gd name="connsiteY215" fmla="*/ 1318203 h 1978974"/>
                <a:gd name="connsiteX216" fmla="*/ 3363925 w 4011346"/>
                <a:gd name="connsiteY216" fmla="*/ 1231435 h 1978974"/>
                <a:gd name="connsiteX217" fmla="*/ 3383948 w 4011346"/>
                <a:gd name="connsiteY217" fmla="*/ 1241447 h 1978974"/>
                <a:gd name="connsiteX218" fmla="*/ 3410646 w 4011346"/>
                <a:gd name="connsiteY218" fmla="*/ 1214749 h 1978974"/>
                <a:gd name="connsiteX219" fmla="*/ 3420657 w 4011346"/>
                <a:gd name="connsiteY219" fmla="*/ 1241447 h 1978974"/>
                <a:gd name="connsiteX220" fmla="*/ 3447355 w 4011346"/>
                <a:gd name="connsiteY220" fmla="*/ 1224760 h 1978974"/>
                <a:gd name="connsiteX221" fmla="*/ 3477390 w 4011346"/>
                <a:gd name="connsiteY221" fmla="*/ 1214749 h 1978974"/>
                <a:gd name="connsiteX222" fmla="*/ 3514100 w 4011346"/>
                <a:gd name="connsiteY222" fmla="*/ 1241447 h 1978974"/>
                <a:gd name="connsiteX223" fmla="*/ 3574170 w 4011346"/>
                <a:gd name="connsiteY223" fmla="*/ 1174702 h 1978974"/>
                <a:gd name="connsiteX224" fmla="*/ 3637577 w 4011346"/>
                <a:gd name="connsiteY224" fmla="*/ 1127981 h 1978974"/>
                <a:gd name="connsiteX225" fmla="*/ 3690973 w 4011346"/>
                <a:gd name="connsiteY225" fmla="*/ 1091271 h 1978974"/>
                <a:gd name="connsiteX226" fmla="*/ 3741031 w 4011346"/>
                <a:gd name="connsiteY226" fmla="*/ 1117969 h 1978974"/>
                <a:gd name="connsiteX227" fmla="*/ 3751043 w 4011346"/>
                <a:gd name="connsiteY227" fmla="*/ 1091271 h 1978974"/>
                <a:gd name="connsiteX228" fmla="*/ 3727682 w 4011346"/>
                <a:gd name="connsiteY228" fmla="*/ 1024527 h 1978974"/>
                <a:gd name="connsiteX229" fmla="*/ 3700984 w 4011346"/>
                <a:gd name="connsiteY229" fmla="*/ 1007841 h 1978974"/>
                <a:gd name="connsiteX230" fmla="*/ 3697647 w 4011346"/>
                <a:gd name="connsiteY230" fmla="*/ 977806 h 1978974"/>
                <a:gd name="connsiteX231" fmla="*/ 3751043 w 4011346"/>
                <a:gd name="connsiteY231" fmla="*/ 984480 h 1978974"/>
                <a:gd name="connsiteX232" fmla="*/ 3774403 w 4011346"/>
                <a:gd name="connsiteY232" fmla="*/ 941096 h 1978974"/>
                <a:gd name="connsiteX233" fmla="*/ 3767729 w 4011346"/>
                <a:gd name="connsiteY233" fmla="*/ 914398 h 1978974"/>
                <a:gd name="connsiteX234" fmla="*/ 3794427 w 4011346"/>
                <a:gd name="connsiteY234" fmla="*/ 881026 h 1978974"/>
                <a:gd name="connsiteX235" fmla="*/ 3804438 w 4011346"/>
                <a:gd name="connsiteY235" fmla="*/ 924410 h 1978974"/>
                <a:gd name="connsiteX236" fmla="*/ 3827799 w 4011346"/>
                <a:gd name="connsiteY236" fmla="*/ 941096 h 1978974"/>
                <a:gd name="connsiteX237" fmla="*/ 3874520 w 4011346"/>
                <a:gd name="connsiteY237" fmla="*/ 961120 h 1978974"/>
                <a:gd name="connsiteX238" fmla="*/ 3894544 w 4011346"/>
                <a:gd name="connsiteY238" fmla="*/ 987817 h 1978974"/>
                <a:gd name="connsiteX239" fmla="*/ 3941265 w 4011346"/>
                <a:gd name="connsiteY239" fmla="*/ 1011178 h 1978974"/>
                <a:gd name="connsiteX240" fmla="*/ 3947939 w 4011346"/>
                <a:gd name="connsiteY240" fmla="*/ 997829 h 1978974"/>
                <a:gd name="connsiteX241" fmla="*/ 3957951 w 4011346"/>
                <a:gd name="connsiteY241" fmla="*/ 934422 h 1978974"/>
                <a:gd name="connsiteX242" fmla="*/ 4004672 w 4011346"/>
                <a:gd name="connsiteY242" fmla="*/ 927747 h 1978974"/>
                <a:gd name="connsiteX243" fmla="*/ 4011346 w 4011346"/>
                <a:gd name="connsiteY243" fmla="*/ 894375 h 1978974"/>
                <a:gd name="connsiteX244" fmla="*/ 3967963 w 4011346"/>
                <a:gd name="connsiteY244" fmla="*/ 857666 h 1978974"/>
                <a:gd name="connsiteX245" fmla="*/ 3921241 w 4011346"/>
                <a:gd name="connsiteY245" fmla="*/ 840979 h 1978974"/>
                <a:gd name="connsiteX246" fmla="*/ 3907892 w 4011346"/>
                <a:gd name="connsiteY246" fmla="*/ 844317 h 1978974"/>
                <a:gd name="connsiteX247" fmla="*/ 3907892 w 4011346"/>
                <a:gd name="connsiteY247" fmla="*/ 877689 h 1978974"/>
                <a:gd name="connsiteX248" fmla="*/ 3887869 w 4011346"/>
                <a:gd name="connsiteY248" fmla="*/ 871014 h 1978974"/>
                <a:gd name="connsiteX249" fmla="*/ 3874520 w 4011346"/>
                <a:gd name="connsiteY249" fmla="*/ 817619 h 1978974"/>
                <a:gd name="connsiteX250" fmla="*/ 3817787 w 4011346"/>
                <a:gd name="connsiteY250" fmla="*/ 754212 h 1978974"/>
                <a:gd name="connsiteX251" fmla="*/ 3717671 w 4011346"/>
                <a:gd name="connsiteY251" fmla="*/ 677455 h 1978974"/>
                <a:gd name="connsiteX252" fmla="*/ 3664275 w 4011346"/>
                <a:gd name="connsiteY252" fmla="*/ 657432 h 1978974"/>
                <a:gd name="connsiteX253" fmla="*/ 3584181 w 4011346"/>
                <a:gd name="connsiteY253" fmla="*/ 650758 h 1978974"/>
                <a:gd name="connsiteX254" fmla="*/ 3520774 w 4011346"/>
                <a:gd name="connsiteY254" fmla="*/ 634071 h 1978974"/>
                <a:gd name="connsiteX255" fmla="*/ 3530786 w 4011346"/>
                <a:gd name="connsiteY255" fmla="*/ 674118 h 1978974"/>
                <a:gd name="connsiteX256" fmla="*/ 3537460 w 4011346"/>
                <a:gd name="connsiteY256" fmla="*/ 700816 h 1978974"/>
                <a:gd name="connsiteX257" fmla="*/ 3507425 w 4011346"/>
                <a:gd name="connsiteY257" fmla="*/ 724176 h 1978974"/>
                <a:gd name="connsiteX258" fmla="*/ 3477390 w 4011346"/>
                <a:gd name="connsiteY258" fmla="*/ 697479 h 1978974"/>
                <a:gd name="connsiteX259" fmla="*/ 3477390 w 4011346"/>
                <a:gd name="connsiteY259" fmla="*/ 677455 h 1978974"/>
                <a:gd name="connsiteX260" fmla="*/ 3504088 w 4011346"/>
                <a:gd name="connsiteY260" fmla="*/ 657432 h 1978974"/>
                <a:gd name="connsiteX261" fmla="*/ 3467379 w 4011346"/>
                <a:gd name="connsiteY261" fmla="*/ 644083 h 1978974"/>
                <a:gd name="connsiteX262" fmla="*/ 3450692 w 4011346"/>
                <a:gd name="connsiteY262" fmla="*/ 670781 h 1978974"/>
                <a:gd name="connsiteX263" fmla="*/ 3440681 w 4011346"/>
                <a:gd name="connsiteY263" fmla="*/ 684130 h 1978974"/>
                <a:gd name="connsiteX264" fmla="*/ 3357250 w 4011346"/>
                <a:gd name="connsiteY264" fmla="*/ 670781 h 1978974"/>
                <a:gd name="connsiteX265" fmla="*/ 3297180 w 4011346"/>
                <a:gd name="connsiteY265" fmla="*/ 677455 h 1978974"/>
                <a:gd name="connsiteX266" fmla="*/ 3267145 w 4011346"/>
                <a:gd name="connsiteY266" fmla="*/ 654095 h 1978974"/>
                <a:gd name="connsiteX267" fmla="*/ 3267145 w 4011346"/>
                <a:gd name="connsiteY267" fmla="*/ 617385 h 1978974"/>
                <a:gd name="connsiteX268" fmla="*/ 3203738 w 4011346"/>
                <a:gd name="connsiteY268" fmla="*/ 560652 h 1978974"/>
                <a:gd name="connsiteX269" fmla="*/ 3076923 w 4011346"/>
                <a:gd name="connsiteY269" fmla="*/ 567327 h 1978974"/>
                <a:gd name="connsiteX270" fmla="*/ 3043551 w 4011346"/>
                <a:gd name="connsiteY270" fmla="*/ 543966 h 1978974"/>
                <a:gd name="connsiteX271" fmla="*/ 3000167 w 4011346"/>
                <a:gd name="connsiteY271" fmla="*/ 497245 h 1978974"/>
                <a:gd name="connsiteX272" fmla="*/ 3013516 w 4011346"/>
                <a:gd name="connsiteY272" fmla="*/ 490571 h 1978974"/>
                <a:gd name="connsiteX273" fmla="*/ 3000167 w 4011346"/>
                <a:gd name="connsiteY273" fmla="*/ 470547 h 1978974"/>
                <a:gd name="connsiteX274" fmla="*/ 2970132 w 4011346"/>
                <a:gd name="connsiteY274" fmla="*/ 467210 h 1978974"/>
                <a:gd name="connsiteX275" fmla="*/ 2920073 w 4011346"/>
                <a:gd name="connsiteY275" fmla="*/ 513931 h 1978974"/>
                <a:gd name="connsiteX276" fmla="*/ 2920073 w 4011346"/>
                <a:gd name="connsiteY276" fmla="*/ 513931 h 1978974"/>
                <a:gd name="connsiteX277" fmla="*/ 2916736 w 4011346"/>
                <a:gd name="connsiteY277" fmla="*/ 463873 h 1978974"/>
                <a:gd name="connsiteX278" fmla="*/ 2936760 w 4011346"/>
                <a:gd name="connsiteY278" fmla="*/ 460536 h 1978974"/>
                <a:gd name="connsiteX279" fmla="*/ 2866678 w 4011346"/>
                <a:gd name="connsiteY279" fmla="*/ 430501 h 1978974"/>
                <a:gd name="connsiteX280" fmla="*/ 2813282 w 4011346"/>
                <a:gd name="connsiteY280" fmla="*/ 427163 h 1978974"/>
                <a:gd name="connsiteX281" fmla="*/ 2793259 w 4011346"/>
                <a:gd name="connsiteY281" fmla="*/ 450524 h 1978974"/>
                <a:gd name="connsiteX282" fmla="*/ 2743200 w 4011346"/>
                <a:gd name="connsiteY282" fmla="*/ 460536 h 1978974"/>
                <a:gd name="connsiteX283" fmla="*/ 2786584 w 4011346"/>
                <a:gd name="connsiteY283" fmla="*/ 470547 h 1978974"/>
                <a:gd name="connsiteX284" fmla="*/ 2763224 w 4011346"/>
                <a:gd name="connsiteY284" fmla="*/ 490571 h 1978974"/>
                <a:gd name="connsiteX285" fmla="*/ 2769898 w 4011346"/>
                <a:gd name="connsiteY285" fmla="*/ 540629 h 1978974"/>
                <a:gd name="connsiteX286" fmla="*/ 2749875 w 4011346"/>
                <a:gd name="connsiteY286" fmla="*/ 523943 h 1978974"/>
                <a:gd name="connsiteX287" fmla="*/ 2733189 w 4011346"/>
                <a:gd name="connsiteY287" fmla="*/ 537292 h 1978974"/>
                <a:gd name="connsiteX288" fmla="*/ 2666444 w 4011346"/>
                <a:gd name="connsiteY288" fmla="*/ 527280 h 1978974"/>
                <a:gd name="connsiteX289" fmla="*/ 2636409 w 4011346"/>
                <a:gd name="connsiteY289" fmla="*/ 537292 h 1978974"/>
                <a:gd name="connsiteX290" fmla="*/ 2603037 w 4011346"/>
                <a:gd name="connsiteY290" fmla="*/ 497245 h 1978974"/>
                <a:gd name="connsiteX291" fmla="*/ 2569665 w 4011346"/>
                <a:gd name="connsiteY291" fmla="*/ 580676 h 1978974"/>
                <a:gd name="connsiteX292" fmla="*/ 2552979 w 4011346"/>
                <a:gd name="connsiteY292" fmla="*/ 600699 h 1978974"/>
                <a:gd name="connsiteX293" fmla="*/ 2469548 w 4011346"/>
                <a:gd name="connsiteY293" fmla="*/ 463873 h 1978974"/>
                <a:gd name="connsiteX294" fmla="*/ 2446187 w 4011346"/>
                <a:gd name="connsiteY294" fmla="*/ 480559 h 1978974"/>
                <a:gd name="connsiteX295" fmla="*/ 2442850 w 4011346"/>
                <a:gd name="connsiteY295" fmla="*/ 447187 h 1978974"/>
                <a:gd name="connsiteX296" fmla="*/ 2449525 w 4011346"/>
                <a:gd name="connsiteY296" fmla="*/ 377105 h 1978974"/>
                <a:gd name="connsiteX297" fmla="*/ 2386117 w 4011346"/>
                <a:gd name="connsiteY297" fmla="*/ 350407 h 1978974"/>
                <a:gd name="connsiteX298" fmla="*/ 2369431 w 4011346"/>
                <a:gd name="connsiteY298" fmla="*/ 390454 h 1978974"/>
                <a:gd name="connsiteX299" fmla="*/ 2379443 w 4011346"/>
                <a:gd name="connsiteY299" fmla="*/ 413814 h 1978974"/>
                <a:gd name="connsiteX300" fmla="*/ 2376106 w 4011346"/>
                <a:gd name="connsiteY300" fmla="*/ 433838 h 1978974"/>
                <a:gd name="connsiteX301" fmla="*/ 2352745 w 4011346"/>
                <a:gd name="connsiteY301" fmla="*/ 410477 h 1978974"/>
                <a:gd name="connsiteX302" fmla="*/ 2316036 w 4011346"/>
                <a:gd name="connsiteY302" fmla="*/ 417152 h 1978974"/>
                <a:gd name="connsiteX303" fmla="*/ 2272652 w 4011346"/>
                <a:gd name="connsiteY303" fmla="*/ 403803 h 1978974"/>
                <a:gd name="connsiteX304" fmla="*/ 2245954 w 4011346"/>
                <a:gd name="connsiteY304" fmla="*/ 363756 h 1978974"/>
                <a:gd name="connsiteX305" fmla="*/ 2209244 w 4011346"/>
                <a:gd name="connsiteY305" fmla="*/ 360419 h 1978974"/>
                <a:gd name="connsiteX306" fmla="*/ 2159186 w 4011346"/>
                <a:gd name="connsiteY306" fmla="*/ 350407 h 1978974"/>
                <a:gd name="connsiteX307" fmla="*/ 2132488 w 4011346"/>
                <a:gd name="connsiteY307" fmla="*/ 367093 h 1978974"/>
                <a:gd name="connsiteX308" fmla="*/ 2115802 w 4011346"/>
                <a:gd name="connsiteY308" fmla="*/ 380442 h 1978974"/>
                <a:gd name="connsiteX309" fmla="*/ 2115802 w 4011346"/>
                <a:gd name="connsiteY309" fmla="*/ 350407 h 1978974"/>
                <a:gd name="connsiteX310" fmla="*/ 2082430 w 4011346"/>
                <a:gd name="connsiteY310" fmla="*/ 347070 h 1978974"/>
                <a:gd name="connsiteX311" fmla="*/ 2045720 w 4011346"/>
                <a:gd name="connsiteY311" fmla="*/ 320372 h 1978974"/>
                <a:gd name="connsiteX312" fmla="*/ 2025697 w 4011346"/>
                <a:gd name="connsiteY312" fmla="*/ 350407 h 1978974"/>
                <a:gd name="connsiteX313" fmla="*/ 2055732 w 4011346"/>
                <a:gd name="connsiteY313" fmla="*/ 347070 h 1978974"/>
                <a:gd name="connsiteX314" fmla="*/ 2045720 w 4011346"/>
                <a:gd name="connsiteY314" fmla="*/ 373768 h 1978974"/>
                <a:gd name="connsiteX315" fmla="*/ 1988987 w 4011346"/>
                <a:gd name="connsiteY315" fmla="*/ 393791 h 1978974"/>
                <a:gd name="connsiteX316" fmla="*/ 1935592 w 4011346"/>
                <a:gd name="connsiteY316" fmla="*/ 403803 h 1978974"/>
                <a:gd name="connsiteX317" fmla="*/ 1995662 w 4011346"/>
                <a:gd name="connsiteY317" fmla="*/ 347070 h 1978974"/>
                <a:gd name="connsiteX318" fmla="*/ 2055732 w 4011346"/>
                <a:gd name="connsiteY318" fmla="*/ 276988 h 1978974"/>
                <a:gd name="connsiteX319" fmla="*/ 2055732 w 4011346"/>
                <a:gd name="connsiteY319" fmla="*/ 276988 h 1978974"/>
                <a:gd name="connsiteX320" fmla="*/ 1882196 w 4011346"/>
                <a:gd name="connsiteY320" fmla="*/ 50058 h 1978974"/>
                <a:gd name="connsiteX321" fmla="*/ 1835474 w 4011346"/>
                <a:gd name="connsiteY321" fmla="*/ 0 h 1978974"/>
                <a:gd name="connsiteX322" fmla="*/ 1838813 w 4011346"/>
                <a:gd name="connsiteY322" fmla="*/ 93441 h 1978974"/>
                <a:gd name="connsiteX323" fmla="*/ 1782079 w 4011346"/>
                <a:gd name="connsiteY323" fmla="*/ 80092 h 1978974"/>
                <a:gd name="connsiteX324" fmla="*/ 1768731 w 4011346"/>
                <a:gd name="connsiteY324" fmla="*/ 126814 h 1978974"/>
                <a:gd name="connsiteX325" fmla="*/ 1705322 w 4011346"/>
                <a:gd name="connsiteY325" fmla="*/ 150174 h 1978974"/>
                <a:gd name="connsiteX326" fmla="*/ 1685300 w 4011346"/>
                <a:gd name="connsiteY326" fmla="*/ 123476 h 1978974"/>
                <a:gd name="connsiteX327" fmla="*/ 1615218 w 4011346"/>
                <a:gd name="connsiteY327" fmla="*/ 126814 h 1978974"/>
                <a:gd name="connsiteX328" fmla="*/ 1638579 w 4011346"/>
                <a:gd name="connsiteY328" fmla="*/ 156849 h 1978974"/>
                <a:gd name="connsiteX329" fmla="*/ 1528449 w 4011346"/>
                <a:gd name="connsiteY329" fmla="*/ 183545 h 1978974"/>
                <a:gd name="connsiteX330" fmla="*/ 1465043 w 4011346"/>
                <a:gd name="connsiteY330" fmla="*/ 266976 h 1978974"/>
                <a:gd name="connsiteX331" fmla="*/ 1448357 w 4011346"/>
                <a:gd name="connsiteY331" fmla="*/ 293674 h 1978974"/>
                <a:gd name="connsiteX332" fmla="*/ 1481729 w 4011346"/>
                <a:gd name="connsiteY332" fmla="*/ 327047 h 1978974"/>
                <a:gd name="connsiteX333" fmla="*/ 1481729 w 4011346"/>
                <a:gd name="connsiteY333" fmla="*/ 357082 h 1978974"/>
                <a:gd name="connsiteX334" fmla="*/ 1458368 w 4011346"/>
                <a:gd name="connsiteY334" fmla="*/ 360419 h 1978974"/>
                <a:gd name="connsiteX335" fmla="*/ 1458368 w 4011346"/>
                <a:gd name="connsiteY335" fmla="*/ 340395 h 1978974"/>
                <a:gd name="connsiteX336" fmla="*/ 1418322 w 4011346"/>
                <a:gd name="connsiteY336" fmla="*/ 350407 h 1978974"/>
                <a:gd name="connsiteX337" fmla="*/ 1368263 w 4011346"/>
                <a:gd name="connsiteY337" fmla="*/ 357082 h 1978974"/>
                <a:gd name="connsiteX338" fmla="*/ 1321542 w 4011346"/>
                <a:gd name="connsiteY338" fmla="*/ 363756 h 1978974"/>
                <a:gd name="connsiteX339" fmla="*/ 1318205 w 4011346"/>
                <a:gd name="connsiteY339" fmla="*/ 450524 h 1978974"/>
                <a:gd name="connsiteX340" fmla="*/ 1358252 w 4011346"/>
                <a:gd name="connsiteY340" fmla="*/ 473885 h 1978974"/>
                <a:gd name="connsiteX341" fmla="*/ 1374938 w 4011346"/>
                <a:gd name="connsiteY341" fmla="*/ 503920 h 1978974"/>
                <a:gd name="connsiteX342" fmla="*/ 1384949 w 4011346"/>
                <a:gd name="connsiteY342" fmla="*/ 527280 h 1978974"/>
                <a:gd name="connsiteX343" fmla="*/ 1394961 w 4011346"/>
                <a:gd name="connsiteY343" fmla="*/ 577339 h 1978974"/>
                <a:gd name="connsiteX344" fmla="*/ 1384949 w 4011346"/>
                <a:gd name="connsiteY344" fmla="*/ 607374 h 1978974"/>
                <a:gd name="connsiteX345" fmla="*/ 1358252 w 4011346"/>
                <a:gd name="connsiteY345" fmla="*/ 574001 h 1978974"/>
                <a:gd name="connsiteX346" fmla="*/ 1361589 w 4011346"/>
                <a:gd name="connsiteY346" fmla="*/ 543966 h 1978974"/>
                <a:gd name="connsiteX347" fmla="*/ 1351577 w 4011346"/>
                <a:gd name="connsiteY347" fmla="*/ 503920 h 1978974"/>
                <a:gd name="connsiteX348" fmla="*/ 1328217 w 4011346"/>
                <a:gd name="connsiteY348" fmla="*/ 510594 h 1978974"/>
                <a:gd name="connsiteX349" fmla="*/ 1281495 w 4011346"/>
                <a:gd name="connsiteY349" fmla="*/ 473885 h 1978974"/>
                <a:gd name="connsiteX350" fmla="*/ 1241449 w 4011346"/>
                <a:gd name="connsiteY350" fmla="*/ 470547 h 1978974"/>
                <a:gd name="connsiteX351" fmla="*/ 1241449 w 4011346"/>
                <a:gd name="connsiteY351" fmla="*/ 517268 h 1978974"/>
                <a:gd name="connsiteX352" fmla="*/ 1201402 w 4011346"/>
                <a:gd name="connsiteY352" fmla="*/ 497245 h 1978974"/>
                <a:gd name="connsiteX353" fmla="*/ 1228100 w 4011346"/>
                <a:gd name="connsiteY353" fmla="*/ 547303 h 1978974"/>
                <a:gd name="connsiteX354" fmla="*/ 1258135 w 4011346"/>
                <a:gd name="connsiteY354" fmla="*/ 557315 h 1978974"/>
                <a:gd name="connsiteX355" fmla="*/ 1258135 w 4011346"/>
                <a:gd name="connsiteY355" fmla="*/ 577339 h 1978974"/>
                <a:gd name="connsiteX356" fmla="*/ 1198065 w 4011346"/>
                <a:gd name="connsiteY356" fmla="*/ 553978 h 1978974"/>
                <a:gd name="connsiteX357" fmla="*/ 1181379 w 4011346"/>
                <a:gd name="connsiteY357" fmla="*/ 553978 h 1978974"/>
                <a:gd name="connsiteX358" fmla="*/ 1178041 w 4011346"/>
                <a:gd name="connsiteY358" fmla="*/ 510594 h 1978974"/>
                <a:gd name="connsiteX359" fmla="*/ 1171367 w 4011346"/>
                <a:gd name="connsiteY359" fmla="*/ 423826 h 1978974"/>
                <a:gd name="connsiteX360" fmla="*/ 1161355 w 4011346"/>
                <a:gd name="connsiteY360" fmla="*/ 493908 h 1978974"/>
                <a:gd name="connsiteX361" fmla="*/ 1137995 w 4011346"/>
                <a:gd name="connsiteY361" fmla="*/ 523943 h 1978974"/>
                <a:gd name="connsiteX362" fmla="*/ 1158018 w 4011346"/>
                <a:gd name="connsiteY362" fmla="*/ 570664 h 1978974"/>
                <a:gd name="connsiteX363" fmla="*/ 1158018 w 4011346"/>
                <a:gd name="connsiteY363" fmla="*/ 604036 h 1978974"/>
                <a:gd name="connsiteX364" fmla="*/ 1141332 w 4011346"/>
                <a:gd name="connsiteY364" fmla="*/ 654095 h 1978974"/>
                <a:gd name="connsiteX365" fmla="*/ 1154681 w 4011346"/>
                <a:gd name="connsiteY365" fmla="*/ 687467 h 1978974"/>
                <a:gd name="connsiteX366" fmla="*/ 1184716 w 4011346"/>
                <a:gd name="connsiteY366" fmla="*/ 694141 h 1978974"/>
                <a:gd name="connsiteX367" fmla="*/ 1221425 w 4011346"/>
                <a:gd name="connsiteY367" fmla="*/ 700816 h 1978974"/>
                <a:gd name="connsiteX368" fmla="*/ 1241449 w 4011346"/>
                <a:gd name="connsiteY368" fmla="*/ 724176 h 1978974"/>
                <a:gd name="connsiteX369" fmla="*/ 1258135 w 4011346"/>
                <a:gd name="connsiteY369" fmla="*/ 767560 h 1978974"/>
                <a:gd name="connsiteX370" fmla="*/ 1258135 w 4011346"/>
                <a:gd name="connsiteY370" fmla="*/ 767560 h 1978974"/>
                <a:gd name="connsiteX371" fmla="*/ 1254798 w 4011346"/>
                <a:gd name="connsiteY371" fmla="*/ 800933 h 1978974"/>
                <a:gd name="connsiteX372" fmla="*/ 1274821 w 4011346"/>
                <a:gd name="connsiteY372" fmla="*/ 820956 h 1978974"/>
                <a:gd name="connsiteX373" fmla="*/ 1244786 w 4011346"/>
                <a:gd name="connsiteY373" fmla="*/ 827631 h 1978974"/>
                <a:gd name="connsiteX374" fmla="*/ 1224763 w 4011346"/>
                <a:gd name="connsiteY374" fmla="*/ 787584 h 1978974"/>
                <a:gd name="connsiteX375" fmla="*/ 1224763 w 4011346"/>
                <a:gd name="connsiteY375" fmla="*/ 747537 h 1978974"/>
                <a:gd name="connsiteX376" fmla="*/ 1194727 w 4011346"/>
                <a:gd name="connsiteY376" fmla="*/ 710828 h 1978974"/>
                <a:gd name="connsiteX377" fmla="*/ 1164692 w 4011346"/>
                <a:gd name="connsiteY377" fmla="*/ 754212 h 1978974"/>
                <a:gd name="connsiteX378" fmla="*/ 1178041 w 4011346"/>
                <a:gd name="connsiteY378" fmla="*/ 797595 h 1978974"/>
                <a:gd name="connsiteX379" fmla="*/ 1137995 w 4011346"/>
                <a:gd name="connsiteY379" fmla="*/ 854328 h 1978974"/>
                <a:gd name="connsiteX380" fmla="*/ 1097948 w 4011346"/>
                <a:gd name="connsiteY380" fmla="*/ 911061 h 1978974"/>
                <a:gd name="connsiteX381" fmla="*/ 1007843 w 4011346"/>
                <a:gd name="connsiteY381" fmla="*/ 874352 h 1978974"/>
                <a:gd name="connsiteX382" fmla="*/ 1074587 w 4011346"/>
                <a:gd name="connsiteY382" fmla="*/ 871014 h 1978974"/>
                <a:gd name="connsiteX383" fmla="*/ 1107960 w 4011346"/>
                <a:gd name="connsiteY383" fmla="*/ 807607 h 1978974"/>
                <a:gd name="connsiteX384" fmla="*/ 1121309 w 4011346"/>
                <a:gd name="connsiteY384" fmla="*/ 764223 h 1978974"/>
                <a:gd name="connsiteX385" fmla="*/ 1127983 w 4011346"/>
                <a:gd name="connsiteY385" fmla="*/ 730851 h 1978974"/>
                <a:gd name="connsiteX386" fmla="*/ 1117971 w 4011346"/>
                <a:gd name="connsiteY386" fmla="*/ 714165 h 1978974"/>
                <a:gd name="connsiteX387" fmla="*/ 1114634 w 4011346"/>
                <a:gd name="connsiteY387" fmla="*/ 664106 h 1978974"/>
                <a:gd name="connsiteX388" fmla="*/ 1104622 w 4011346"/>
                <a:gd name="connsiteY388" fmla="*/ 584013 h 1978974"/>
                <a:gd name="connsiteX389" fmla="*/ 1101285 w 4011346"/>
                <a:gd name="connsiteY389" fmla="*/ 523943 h 1978974"/>
                <a:gd name="connsiteX390" fmla="*/ 1124646 w 4011346"/>
                <a:gd name="connsiteY390" fmla="*/ 430501 h 1978974"/>
                <a:gd name="connsiteX391" fmla="*/ 1031203 w 4011346"/>
                <a:gd name="connsiteY391" fmla="*/ 420489 h 1978974"/>
                <a:gd name="connsiteX392" fmla="*/ 1014517 w 4011346"/>
                <a:gd name="connsiteY392" fmla="*/ 477222 h 1978974"/>
                <a:gd name="connsiteX393" fmla="*/ 1024529 w 4011346"/>
                <a:gd name="connsiteY393" fmla="*/ 523943 h 1978974"/>
                <a:gd name="connsiteX394" fmla="*/ 981145 w 4011346"/>
                <a:gd name="connsiteY394" fmla="*/ 577339 h 1978974"/>
                <a:gd name="connsiteX395" fmla="*/ 991157 w 4011346"/>
                <a:gd name="connsiteY395" fmla="*/ 614048 h 1978974"/>
                <a:gd name="connsiteX396" fmla="*/ 981145 w 4011346"/>
                <a:gd name="connsiteY396" fmla="*/ 660769 h 1978974"/>
                <a:gd name="connsiteX397" fmla="*/ 1001168 w 4011346"/>
                <a:gd name="connsiteY397" fmla="*/ 684130 h 1978974"/>
                <a:gd name="connsiteX398" fmla="*/ 1017854 w 4011346"/>
                <a:gd name="connsiteY398" fmla="*/ 730851 h 1978974"/>
                <a:gd name="connsiteX399" fmla="*/ 1047890 w 4011346"/>
                <a:gd name="connsiteY399" fmla="*/ 717502 h 1978974"/>
                <a:gd name="connsiteX400" fmla="*/ 1014517 w 4011346"/>
                <a:gd name="connsiteY400" fmla="*/ 770898 h 1978974"/>
                <a:gd name="connsiteX401" fmla="*/ 957784 w 4011346"/>
                <a:gd name="connsiteY401" fmla="*/ 717502 h 1978974"/>
                <a:gd name="connsiteX402" fmla="*/ 884365 w 4011346"/>
                <a:gd name="connsiteY402" fmla="*/ 680793 h 1978974"/>
                <a:gd name="connsiteX403" fmla="*/ 824295 w 4011346"/>
                <a:gd name="connsiteY403" fmla="*/ 657432 h 1978974"/>
                <a:gd name="connsiteX404" fmla="*/ 810946 w 4011346"/>
                <a:gd name="connsiteY404" fmla="*/ 694141 h 1978974"/>
                <a:gd name="connsiteX405" fmla="*/ 827633 w 4011346"/>
                <a:gd name="connsiteY405" fmla="*/ 730851 h 1978974"/>
                <a:gd name="connsiteX406" fmla="*/ 814284 w 4011346"/>
                <a:gd name="connsiteY406" fmla="*/ 754212 h 1978974"/>
                <a:gd name="connsiteX407" fmla="*/ 800935 w 4011346"/>
                <a:gd name="connsiteY407" fmla="*/ 770898 h 1978974"/>
                <a:gd name="connsiteX408" fmla="*/ 770900 w 4011346"/>
                <a:gd name="connsiteY408" fmla="*/ 714165 h 1978974"/>
                <a:gd name="connsiteX409" fmla="*/ 744202 w 4011346"/>
                <a:gd name="connsiteY409" fmla="*/ 750874 h 1978974"/>
                <a:gd name="connsiteX410" fmla="*/ 707492 w 4011346"/>
                <a:gd name="connsiteY410" fmla="*/ 744200 h 1978974"/>
                <a:gd name="connsiteX411" fmla="*/ 654097 w 4011346"/>
                <a:gd name="connsiteY411" fmla="*/ 780909 h 1978974"/>
                <a:gd name="connsiteX412" fmla="*/ 644085 w 4011346"/>
                <a:gd name="connsiteY412" fmla="*/ 757549 h 1978974"/>
                <a:gd name="connsiteX413" fmla="*/ 654097 w 4011346"/>
                <a:gd name="connsiteY413" fmla="*/ 720839 h 1978974"/>
                <a:gd name="connsiteX414" fmla="*/ 614050 w 4011346"/>
                <a:gd name="connsiteY414" fmla="*/ 757549 h 1978974"/>
                <a:gd name="connsiteX415" fmla="*/ 594027 w 4011346"/>
                <a:gd name="connsiteY415" fmla="*/ 757549 h 1978974"/>
                <a:gd name="connsiteX416" fmla="*/ 533957 w 4011346"/>
                <a:gd name="connsiteY416" fmla="*/ 790921 h 1978974"/>
                <a:gd name="connsiteX417" fmla="*/ 510596 w 4011346"/>
                <a:gd name="connsiteY417" fmla="*/ 814282 h 1978974"/>
                <a:gd name="connsiteX418" fmla="*/ 500584 w 4011346"/>
                <a:gd name="connsiteY418" fmla="*/ 861003 h 1978974"/>
                <a:gd name="connsiteX419" fmla="*/ 450526 w 4011346"/>
                <a:gd name="connsiteY419" fmla="*/ 847654 h 1978974"/>
                <a:gd name="connsiteX420" fmla="*/ 433840 w 4011346"/>
                <a:gd name="connsiteY420" fmla="*/ 810944 h 1978974"/>
                <a:gd name="connsiteX421" fmla="*/ 467212 w 4011346"/>
                <a:gd name="connsiteY421" fmla="*/ 780909 h 1978974"/>
                <a:gd name="connsiteX422" fmla="*/ 453863 w 4011346"/>
                <a:gd name="connsiteY422" fmla="*/ 757549 h 1978974"/>
                <a:gd name="connsiteX423" fmla="*/ 390456 w 4011346"/>
                <a:gd name="connsiteY423" fmla="*/ 727514 h 1978974"/>
                <a:gd name="connsiteX424" fmla="*/ 417154 w 4011346"/>
                <a:gd name="connsiteY424" fmla="*/ 777572 h 1978974"/>
                <a:gd name="connsiteX425" fmla="*/ 407142 w 4011346"/>
                <a:gd name="connsiteY425" fmla="*/ 820956 h 1978974"/>
                <a:gd name="connsiteX426" fmla="*/ 413817 w 4011346"/>
                <a:gd name="connsiteY426" fmla="*/ 857666 h 1978974"/>
                <a:gd name="connsiteX427" fmla="*/ 427165 w 4011346"/>
                <a:gd name="connsiteY427" fmla="*/ 881026 h 1978974"/>
                <a:gd name="connsiteX428" fmla="*/ 413817 w 4011346"/>
                <a:gd name="connsiteY428" fmla="*/ 911061 h 1978974"/>
                <a:gd name="connsiteX429" fmla="*/ 390456 w 4011346"/>
                <a:gd name="connsiteY429" fmla="*/ 887701 h 1978974"/>
                <a:gd name="connsiteX430" fmla="*/ 360421 w 4011346"/>
                <a:gd name="connsiteY430" fmla="*/ 884363 h 1978974"/>
                <a:gd name="connsiteX431" fmla="*/ 333723 w 4011346"/>
                <a:gd name="connsiteY431" fmla="*/ 924410 h 1978974"/>
                <a:gd name="connsiteX432" fmla="*/ 307025 w 4011346"/>
                <a:gd name="connsiteY432" fmla="*/ 944433 h 1978974"/>
                <a:gd name="connsiteX433" fmla="*/ 320374 w 4011346"/>
                <a:gd name="connsiteY433" fmla="*/ 971131 h 1978974"/>
                <a:gd name="connsiteX434" fmla="*/ 303688 w 4011346"/>
                <a:gd name="connsiteY434" fmla="*/ 994492 h 1978974"/>
                <a:gd name="connsiteX435" fmla="*/ 233606 w 4011346"/>
                <a:gd name="connsiteY435" fmla="*/ 957782 h 1978974"/>
                <a:gd name="connsiteX436" fmla="*/ 243618 w 4011346"/>
                <a:gd name="connsiteY436" fmla="*/ 1007841 h 1978974"/>
                <a:gd name="connsiteX437" fmla="*/ 263641 w 4011346"/>
                <a:gd name="connsiteY437" fmla="*/ 1027864 h 1978974"/>
                <a:gd name="connsiteX438" fmla="*/ 250292 w 4011346"/>
                <a:gd name="connsiteY438" fmla="*/ 1041213 h 1978974"/>
                <a:gd name="connsiteX439" fmla="*/ 193560 w 4011346"/>
                <a:gd name="connsiteY439" fmla="*/ 1004503 h 1978974"/>
                <a:gd name="connsiteX440" fmla="*/ 170199 w 4011346"/>
                <a:gd name="connsiteY440" fmla="*/ 964457 h 1978974"/>
                <a:gd name="connsiteX441" fmla="*/ 170199 w 4011346"/>
                <a:gd name="connsiteY441" fmla="*/ 917736 h 1978974"/>
                <a:gd name="connsiteX442" fmla="*/ 133490 w 4011346"/>
                <a:gd name="connsiteY442" fmla="*/ 840979 h 1978974"/>
                <a:gd name="connsiteX443" fmla="*/ 196897 w 4011346"/>
                <a:gd name="connsiteY443" fmla="*/ 871014 h 1978974"/>
                <a:gd name="connsiteX444" fmla="*/ 256967 w 4011346"/>
                <a:gd name="connsiteY444" fmla="*/ 901049 h 1978974"/>
                <a:gd name="connsiteX445" fmla="*/ 293676 w 4011346"/>
                <a:gd name="connsiteY445" fmla="*/ 904387 h 1978974"/>
                <a:gd name="connsiteX446" fmla="*/ 327049 w 4011346"/>
                <a:gd name="connsiteY446" fmla="*/ 874352 h 1978974"/>
                <a:gd name="connsiteX447" fmla="*/ 343735 w 4011346"/>
                <a:gd name="connsiteY447" fmla="*/ 837642 h 1978974"/>
                <a:gd name="connsiteX448" fmla="*/ 333723 w 4011346"/>
                <a:gd name="connsiteY448" fmla="*/ 787584 h 1978974"/>
                <a:gd name="connsiteX449" fmla="*/ 290339 w 4011346"/>
                <a:gd name="connsiteY449" fmla="*/ 767560 h 1978974"/>
                <a:gd name="connsiteX450" fmla="*/ 236944 w 4011346"/>
                <a:gd name="connsiteY450" fmla="*/ 720839 h 1978974"/>
                <a:gd name="connsiteX451" fmla="*/ 133490 w 4011346"/>
                <a:gd name="connsiteY451" fmla="*/ 664106 h 1978974"/>
                <a:gd name="connsiteX0" fmla="*/ 133490 w 4011346"/>
                <a:gd name="connsiteY0" fmla="*/ 690804 h 2005672"/>
                <a:gd name="connsiteX1" fmla="*/ 46722 w 4011346"/>
                <a:gd name="connsiteY1" fmla="*/ 720839 h 2005672"/>
                <a:gd name="connsiteX2" fmla="*/ 33373 w 4011346"/>
                <a:gd name="connsiteY2" fmla="*/ 750874 h 2005672"/>
                <a:gd name="connsiteX3" fmla="*/ 43384 w 4011346"/>
                <a:gd name="connsiteY3" fmla="*/ 780910 h 2005672"/>
                <a:gd name="connsiteX4" fmla="*/ 60071 w 4011346"/>
                <a:gd name="connsiteY4" fmla="*/ 807607 h 2005672"/>
                <a:gd name="connsiteX5" fmla="*/ 73419 w 4011346"/>
                <a:gd name="connsiteY5" fmla="*/ 837642 h 2005672"/>
                <a:gd name="connsiteX6" fmla="*/ 56733 w 4011346"/>
                <a:gd name="connsiteY6" fmla="*/ 861003 h 2005672"/>
                <a:gd name="connsiteX7" fmla="*/ 76757 w 4011346"/>
                <a:gd name="connsiteY7" fmla="*/ 941096 h 2005672"/>
                <a:gd name="connsiteX8" fmla="*/ 66745 w 4011346"/>
                <a:gd name="connsiteY8" fmla="*/ 957783 h 2005672"/>
                <a:gd name="connsiteX9" fmla="*/ 70082 w 4011346"/>
                <a:gd name="connsiteY9" fmla="*/ 984480 h 2005672"/>
                <a:gd name="connsiteX10" fmla="*/ 70082 w 4011346"/>
                <a:gd name="connsiteY10" fmla="*/ 1024527 h 2005672"/>
                <a:gd name="connsiteX11" fmla="*/ 80094 w 4011346"/>
                <a:gd name="connsiteY11" fmla="*/ 1044550 h 2005672"/>
                <a:gd name="connsiteX12" fmla="*/ 76757 w 4011346"/>
                <a:gd name="connsiteY12" fmla="*/ 1067911 h 2005672"/>
                <a:gd name="connsiteX13" fmla="*/ 106792 w 4011346"/>
                <a:gd name="connsiteY13" fmla="*/ 1101283 h 2005672"/>
                <a:gd name="connsiteX14" fmla="*/ 106792 w 4011346"/>
                <a:gd name="connsiteY14" fmla="*/ 1131318 h 2005672"/>
                <a:gd name="connsiteX15" fmla="*/ 13349 w 4011346"/>
                <a:gd name="connsiteY15" fmla="*/ 1221423 h 2005672"/>
                <a:gd name="connsiteX16" fmla="*/ 33373 w 4011346"/>
                <a:gd name="connsiteY16" fmla="*/ 1254796 h 2005672"/>
                <a:gd name="connsiteX17" fmla="*/ 33373 w 4011346"/>
                <a:gd name="connsiteY17" fmla="*/ 1254796 h 2005672"/>
                <a:gd name="connsiteX18" fmla="*/ 16687 w 4011346"/>
                <a:gd name="connsiteY18" fmla="*/ 1284831 h 2005672"/>
                <a:gd name="connsiteX19" fmla="*/ 3338 w 4011346"/>
                <a:gd name="connsiteY19" fmla="*/ 1314866 h 2005672"/>
                <a:gd name="connsiteX20" fmla="*/ 0 w 4011346"/>
                <a:gd name="connsiteY20" fmla="*/ 1374936 h 2005672"/>
                <a:gd name="connsiteX21" fmla="*/ 16687 w 4011346"/>
                <a:gd name="connsiteY21" fmla="*/ 1418320 h 2005672"/>
                <a:gd name="connsiteX22" fmla="*/ 20024 w 4011346"/>
                <a:gd name="connsiteY22" fmla="*/ 1451692 h 2005672"/>
                <a:gd name="connsiteX23" fmla="*/ 56733 w 4011346"/>
                <a:gd name="connsiteY23" fmla="*/ 1461704 h 2005672"/>
                <a:gd name="connsiteX24" fmla="*/ 116803 w 4011346"/>
                <a:gd name="connsiteY24" fmla="*/ 1548472 h 2005672"/>
                <a:gd name="connsiteX25" fmla="*/ 96780 w 4011346"/>
                <a:gd name="connsiteY25" fmla="*/ 1571832 h 2005672"/>
                <a:gd name="connsiteX26" fmla="*/ 93443 w 4011346"/>
                <a:gd name="connsiteY26" fmla="*/ 1601867 h 2005672"/>
                <a:gd name="connsiteX27" fmla="*/ 120141 w 4011346"/>
                <a:gd name="connsiteY27" fmla="*/ 1605204 h 2005672"/>
                <a:gd name="connsiteX28" fmla="*/ 160187 w 4011346"/>
                <a:gd name="connsiteY28" fmla="*/ 1618553 h 2005672"/>
                <a:gd name="connsiteX29" fmla="*/ 186885 w 4011346"/>
                <a:gd name="connsiteY29" fmla="*/ 1631902 h 2005672"/>
                <a:gd name="connsiteX30" fmla="*/ 213583 w 4011346"/>
                <a:gd name="connsiteY30" fmla="*/ 1661937 h 2005672"/>
                <a:gd name="connsiteX31" fmla="*/ 243618 w 4011346"/>
                <a:gd name="connsiteY31" fmla="*/ 1665274 h 2005672"/>
                <a:gd name="connsiteX32" fmla="*/ 287002 w 4011346"/>
                <a:gd name="connsiteY32" fmla="*/ 1695310 h 2005672"/>
                <a:gd name="connsiteX33" fmla="*/ 310363 w 4011346"/>
                <a:gd name="connsiteY33" fmla="*/ 1705321 h 2005672"/>
                <a:gd name="connsiteX34" fmla="*/ 310363 w 4011346"/>
                <a:gd name="connsiteY34" fmla="*/ 1742031 h 2005672"/>
                <a:gd name="connsiteX35" fmla="*/ 270316 w 4011346"/>
                <a:gd name="connsiteY35" fmla="*/ 1782077 h 2005672"/>
                <a:gd name="connsiteX36" fmla="*/ 280327 w 4011346"/>
                <a:gd name="connsiteY36" fmla="*/ 1805438 h 2005672"/>
                <a:gd name="connsiteX37" fmla="*/ 273653 w 4011346"/>
                <a:gd name="connsiteY37" fmla="*/ 1825461 h 2005672"/>
                <a:gd name="connsiteX38" fmla="*/ 266979 w 4011346"/>
                <a:gd name="connsiteY38" fmla="*/ 1842147 h 2005672"/>
                <a:gd name="connsiteX39" fmla="*/ 240281 w 4011346"/>
                <a:gd name="connsiteY39" fmla="*/ 1882194 h 2005672"/>
                <a:gd name="connsiteX40" fmla="*/ 307025 w 4011346"/>
                <a:gd name="connsiteY40" fmla="*/ 1918904 h 2005672"/>
                <a:gd name="connsiteX41" fmla="*/ 337060 w 4011346"/>
                <a:gd name="connsiteY41" fmla="*/ 1925578 h 2005672"/>
                <a:gd name="connsiteX42" fmla="*/ 360421 w 4011346"/>
                <a:gd name="connsiteY42" fmla="*/ 1932253 h 2005672"/>
                <a:gd name="connsiteX43" fmla="*/ 380444 w 4011346"/>
                <a:gd name="connsiteY43" fmla="*/ 1938927 h 2005672"/>
                <a:gd name="connsiteX44" fmla="*/ 407142 w 4011346"/>
                <a:gd name="connsiteY44" fmla="*/ 1958950 h 2005672"/>
                <a:gd name="connsiteX45" fmla="*/ 437177 w 4011346"/>
                <a:gd name="connsiteY45" fmla="*/ 1955613 h 2005672"/>
                <a:gd name="connsiteX46" fmla="*/ 507259 w 4011346"/>
                <a:gd name="connsiteY46" fmla="*/ 2005672 h 2005672"/>
                <a:gd name="connsiteX47" fmla="*/ 517271 w 4011346"/>
                <a:gd name="connsiteY47" fmla="*/ 1992323 h 2005672"/>
                <a:gd name="connsiteX48" fmla="*/ 507259 w 4011346"/>
                <a:gd name="connsiteY48" fmla="*/ 1952276 h 2005672"/>
                <a:gd name="connsiteX49" fmla="*/ 500584 w 4011346"/>
                <a:gd name="connsiteY49" fmla="*/ 1918904 h 2005672"/>
                <a:gd name="connsiteX50" fmla="*/ 483898 w 4011346"/>
                <a:gd name="connsiteY50" fmla="*/ 1875520 h 2005672"/>
                <a:gd name="connsiteX51" fmla="*/ 513933 w 4011346"/>
                <a:gd name="connsiteY51" fmla="*/ 1855496 h 2005672"/>
                <a:gd name="connsiteX52" fmla="*/ 547306 w 4011346"/>
                <a:gd name="connsiteY52" fmla="*/ 1832136 h 2005672"/>
                <a:gd name="connsiteX53" fmla="*/ 527282 w 4011346"/>
                <a:gd name="connsiteY53" fmla="*/ 1815450 h 2005672"/>
                <a:gd name="connsiteX54" fmla="*/ 517271 w 4011346"/>
                <a:gd name="connsiteY54" fmla="*/ 1782077 h 2005672"/>
                <a:gd name="connsiteX55" fmla="*/ 480561 w 4011346"/>
                <a:gd name="connsiteY55" fmla="*/ 1765391 h 2005672"/>
                <a:gd name="connsiteX56" fmla="*/ 470549 w 4011346"/>
                <a:gd name="connsiteY56" fmla="*/ 1745368 h 2005672"/>
                <a:gd name="connsiteX57" fmla="*/ 480561 w 4011346"/>
                <a:gd name="connsiteY57" fmla="*/ 1715333 h 2005672"/>
                <a:gd name="connsiteX58" fmla="*/ 490573 w 4011346"/>
                <a:gd name="connsiteY58" fmla="*/ 1675286 h 2005672"/>
                <a:gd name="connsiteX59" fmla="*/ 513933 w 4011346"/>
                <a:gd name="connsiteY59" fmla="*/ 1695310 h 2005672"/>
                <a:gd name="connsiteX60" fmla="*/ 520608 w 4011346"/>
                <a:gd name="connsiteY60" fmla="*/ 1678623 h 2005672"/>
                <a:gd name="connsiteX61" fmla="*/ 543968 w 4011346"/>
                <a:gd name="connsiteY61" fmla="*/ 1641914 h 2005672"/>
                <a:gd name="connsiteX62" fmla="*/ 574003 w 4011346"/>
                <a:gd name="connsiteY62" fmla="*/ 1625228 h 2005672"/>
                <a:gd name="connsiteX63" fmla="*/ 590690 w 4011346"/>
                <a:gd name="connsiteY63" fmla="*/ 1638577 h 2005672"/>
                <a:gd name="connsiteX64" fmla="*/ 610713 w 4011346"/>
                <a:gd name="connsiteY64" fmla="*/ 1611879 h 2005672"/>
                <a:gd name="connsiteX65" fmla="*/ 630736 w 4011346"/>
                <a:gd name="connsiteY65" fmla="*/ 1638577 h 2005672"/>
                <a:gd name="connsiteX66" fmla="*/ 657434 w 4011346"/>
                <a:gd name="connsiteY66" fmla="*/ 1661937 h 2005672"/>
                <a:gd name="connsiteX67" fmla="*/ 674120 w 4011346"/>
                <a:gd name="connsiteY67" fmla="*/ 1668612 h 2005672"/>
                <a:gd name="connsiteX68" fmla="*/ 697481 w 4011346"/>
                <a:gd name="connsiteY68" fmla="*/ 1668612 h 2005672"/>
                <a:gd name="connsiteX69" fmla="*/ 717504 w 4011346"/>
                <a:gd name="connsiteY69" fmla="*/ 1655263 h 2005672"/>
                <a:gd name="connsiteX70" fmla="*/ 744202 w 4011346"/>
                <a:gd name="connsiteY70" fmla="*/ 1655263 h 2005672"/>
                <a:gd name="connsiteX71" fmla="*/ 760888 w 4011346"/>
                <a:gd name="connsiteY71" fmla="*/ 1651926 h 2005672"/>
                <a:gd name="connsiteX72" fmla="*/ 790923 w 4011346"/>
                <a:gd name="connsiteY72" fmla="*/ 1685298 h 2005672"/>
                <a:gd name="connsiteX73" fmla="*/ 797598 w 4011346"/>
                <a:gd name="connsiteY73" fmla="*/ 1658600 h 2005672"/>
                <a:gd name="connsiteX74" fmla="*/ 817621 w 4011346"/>
                <a:gd name="connsiteY74" fmla="*/ 1675286 h 2005672"/>
                <a:gd name="connsiteX75" fmla="*/ 837644 w 4011346"/>
                <a:gd name="connsiteY75" fmla="*/ 1651926 h 2005672"/>
                <a:gd name="connsiteX76" fmla="*/ 827633 w 4011346"/>
                <a:gd name="connsiteY76" fmla="*/ 1631902 h 2005672"/>
                <a:gd name="connsiteX77" fmla="*/ 810946 w 4011346"/>
                <a:gd name="connsiteY77" fmla="*/ 1618553 h 2005672"/>
                <a:gd name="connsiteX78" fmla="*/ 810946 w 4011346"/>
                <a:gd name="connsiteY78" fmla="*/ 1591856 h 2005672"/>
                <a:gd name="connsiteX79" fmla="*/ 810946 w 4011346"/>
                <a:gd name="connsiteY79" fmla="*/ 1578507 h 2005672"/>
                <a:gd name="connsiteX80" fmla="*/ 830970 w 4011346"/>
                <a:gd name="connsiteY80" fmla="*/ 1575169 h 2005672"/>
                <a:gd name="connsiteX81" fmla="*/ 840981 w 4011346"/>
                <a:gd name="connsiteY81" fmla="*/ 1571832 h 2005672"/>
                <a:gd name="connsiteX82" fmla="*/ 820958 w 4011346"/>
                <a:gd name="connsiteY82" fmla="*/ 1535123 h 2005672"/>
                <a:gd name="connsiteX83" fmla="*/ 854330 w 4011346"/>
                <a:gd name="connsiteY83" fmla="*/ 1528448 h 2005672"/>
                <a:gd name="connsiteX84" fmla="*/ 891040 w 4011346"/>
                <a:gd name="connsiteY84" fmla="*/ 1535123 h 2005672"/>
                <a:gd name="connsiteX85" fmla="*/ 964459 w 4011346"/>
                <a:gd name="connsiteY85" fmla="*/ 1491739 h 2005672"/>
                <a:gd name="connsiteX86" fmla="*/ 1001168 w 4011346"/>
                <a:gd name="connsiteY86" fmla="*/ 1491739 h 2005672"/>
                <a:gd name="connsiteX87" fmla="*/ 1027866 w 4011346"/>
                <a:gd name="connsiteY87" fmla="*/ 1468378 h 2005672"/>
                <a:gd name="connsiteX88" fmla="*/ 1047890 w 4011346"/>
                <a:gd name="connsiteY88" fmla="*/ 1478390 h 2005672"/>
                <a:gd name="connsiteX89" fmla="*/ 1067913 w 4011346"/>
                <a:gd name="connsiteY89" fmla="*/ 1488401 h 2005672"/>
                <a:gd name="connsiteX90" fmla="*/ 1087936 w 4011346"/>
                <a:gd name="connsiteY90" fmla="*/ 1515099 h 2005672"/>
                <a:gd name="connsiteX91" fmla="*/ 1074587 w 4011346"/>
                <a:gd name="connsiteY91" fmla="*/ 1528448 h 2005672"/>
                <a:gd name="connsiteX92" fmla="*/ 1104622 w 4011346"/>
                <a:gd name="connsiteY92" fmla="*/ 1528448 h 2005672"/>
                <a:gd name="connsiteX93" fmla="*/ 1107960 w 4011346"/>
                <a:gd name="connsiteY93" fmla="*/ 1545134 h 2005672"/>
                <a:gd name="connsiteX94" fmla="*/ 1121309 w 4011346"/>
                <a:gd name="connsiteY94" fmla="*/ 1528448 h 2005672"/>
                <a:gd name="connsiteX95" fmla="*/ 1134657 w 4011346"/>
                <a:gd name="connsiteY95" fmla="*/ 1541797 h 2005672"/>
                <a:gd name="connsiteX96" fmla="*/ 1134657 w 4011346"/>
                <a:gd name="connsiteY96" fmla="*/ 1561820 h 2005672"/>
                <a:gd name="connsiteX97" fmla="*/ 1148006 w 4011346"/>
                <a:gd name="connsiteY97" fmla="*/ 1558483 h 2005672"/>
                <a:gd name="connsiteX98" fmla="*/ 1208076 w 4011346"/>
                <a:gd name="connsiteY98" fmla="*/ 1511762 h 2005672"/>
                <a:gd name="connsiteX99" fmla="*/ 1211414 w 4011346"/>
                <a:gd name="connsiteY99" fmla="*/ 1531785 h 2005672"/>
                <a:gd name="connsiteX100" fmla="*/ 1244786 w 4011346"/>
                <a:gd name="connsiteY100" fmla="*/ 1551809 h 2005672"/>
                <a:gd name="connsiteX101" fmla="*/ 1264809 w 4011346"/>
                <a:gd name="connsiteY101" fmla="*/ 1581844 h 2005672"/>
                <a:gd name="connsiteX102" fmla="*/ 1298181 w 4011346"/>
                <a:gd name="connsiteY102" fmla="*/ 1688635 h 2005672"/>
                <a:gd name="connsiteX103" fmla="*/ 1308193 w 4011346"/>
                <a:gd name="connsiteY103" fmla="*/ 1645251 h 2005672"/>
                <a:gd name="connsiteX104" fmla="*/ 1344903 w 4011346"/>
                <a:gd name="connsiteY104" fmla="*/ 1665274 h 2005672"/>
                <a:gd name="connsiteX105" fmla="*/ 1388287 w 4011346"/>
                <a:gd name="connsiteY105" fmla="*/ 1665274 h 2005672"/>
                <a:gd name="connsiteX106" fmla="*/ 1394961 w 4011346"/>
                <a:gd name="connsiteY106" fmla="*/ 1688635 h 2005672"/>
                <a:gd name="connsiteX107" fmla="*/ 1435008 w 4011346"/>
                <a:gd name="connsiteY107" fmla="*/ 1711996 h 2005672"/>
                <a:gd name="connsiteX108" fmla="*/ 1465043 w 4011346"/>
                <a:gd name="connsiteY108" fmla="*/ 1711996 h 2005672"/>
                <a:gd name="connsiteX109" fmla="*/ 1491741 w 4011346"/>
                <a:gd name="connsiteY109" fmla="*/ 1725345 h 2005672"/>
                <a:gd name="connsiteX110" fmla="*/ 1535125 w 4011346"/>
                <a:gd name="connsiteY110" fmla="*/ 1681961 h 2005672"/>
                <a:gd name="connsiteX111" fmla="*/ 1571834 w 4011346"/>
                <a:gd name="connsiteY111" fmla="*/ 1661937 h 2005672"/>
                <a:gd name="connsiteX112" fmla="*/ 1608544 w 4011346"/>
                <a:gd name="connsiteY112" fmla="*/ 1665274 h 2005672"/>
                <a:gd name="connsiteX113" fmla="*/ 1655265 w 4011346"/>
                <a:gd name="connsiteY113" fmla="*/ 1678623 h 2005672"/>
                <a:gd name="connsiteX114" fmla="*/ 1681963 w 4011346"/>
                <a:gd name="connsiteY114" fmla="*/ 1695310 h 2005672"/>
                <a:gd name="connsiteX115" fmla="*/ 1735358 w 4011346"/>
                <a:gd name="connsiteY115" fmla="*/ 1688635 h 2005672"/>
                <a:gd name="connsiteX116" fmla="*/ 1745370 w 4011346"/>
                <a:gd name="connsiteY116" fmla="*/ 1668612 h 2005672"/>
                <a:gd name="connsiteX117" fmla="*/ 1738695 w 4011346"/>
                <a:gd name="connsiteY117" fmla="*/ 1648588 h 2005672"/>
                <a:gd name="connsiteX118" fmla="*/ 1765393 w 4011346"/>
                <a:gd name="connsiteY118" fmla="*/ 1621891 h 2005672"/>
                <a:gd name="connsiteX119" fmla="*/ 1778742 w 4011346"/>
                <a:gd name="connsiteY119" fmla="*/ 1618553 h 2005672"/>
                <a:gd name="connsiteX120" fmla="*/ 1812114 w 4011346"/>
                <a:gd name="connsiteY120" fmla="*/ 1635239 h 2005672"/>
                <a:gd name="connsiteX121" fmla="*/ 1852161 w 4011346"/>
                <a:gd name="connsiteY121" fmla="*/ 1648588 h 2005672"/>
                <a:gd name="connsiteX122" fmla="*/ 1858836 w 4011346"/>
                <a:gd name="connsiteY122" fmla="*/ 1675286 h 2005672"/>
                <a:gd name="connsiteX123" fmla="*/ 1872184 w 4011346"/>
                <a:gd name="connsiteY123" fmla="*/ 1681961 h 2005672"/>
                <a:gd name="connsiteX124" fmla="*/ 1902219 w 4011346"/>
                <a:gd name="connsiteY124" fmla="*/ 1685298 h 2005672"/>
                <a:gd name="connsiteX125" fmla="*/ 1932254 w 4011346"/>
                <a:gd name="connsiteY125" fmla="*/ 1668612 h 2005672"/>
                <a:gd name="connsiteX126" fmla="*/ 1962290 w 4011346"/>
                <a:gd name="connsiteY126" fmla="*/ 1681961 h 2005672"/>
                <a:gd name="connsiteX127" fmla="*/ 1985650 w 4011346"/>
                <a:gd name="connsiteY127" fmla="*/ 1695310 h 2005672"/>
                <a:gd name="connsiteX128" fmla="*/ 1995662 w 4011346"/>
                <a:gd name="connsiteY128" fmla="*/ 1705321 h 2005672"/>
                <a:gd name="connsiteX129" fmla="*/ 2032371 w 4011346"/>
                <a:gd name="connsiteY129" fmla="*/ 1725345 h 2005672"/>
                <a:gd name="connsiteX130" fmla="*/ 2069081 w 4011346"/>
                <a:gd name="connsiteY130" fmla="*/ 1722007 h 2005672"/>
                <a:gd name="connsiteX131" fmla="*/ 2142500 w 4011346"/>
                <a:gd name="connsiteY131" fmla="*/ 1678623 h 2005672"/>
                <a:gd name="connsiteX132" fmla="*/ 2195895 w 4011346"/>
                <a:gd name="connsiteY132" fmla="*/ 1691972 h 2005672"/>
                <a:gd name="connsiteX133" fmla="*/ 2225930 w 4011346"/>
                <a:gd name="connsiteY133" fmla="*/ 1701984 h 2005672"/>
                <a:gd name="connsiteX134" fmla="*/ 2259303 w 4011346"/>
                <a:gd name="connsiteY134" fmla="*/ 1688635 h 2005672"/>
                <a:gd name="connsiteX135" fmla="*/ 2262640 w 4011346"/>
                <a:gd name="connsiteY135" fmla="*/ 1661937 h 2005672"/>
                <a:gd name="connsiteX136" fmla="*/ 2282663 w 4011346"/>
                <a:gd name="connsiteY136" fmla="*/ 1631902 h 2005672"/>
                <a:gd name="connsiteX137" fmla="*/ 2299349 w 4011346"/>
                <a:gd name="connsiteY137" fmla="*/ 1578507 h 2005672"/>
                <a:gd name="connsiteX138" fmla="*/ 2282663 w 4011346"/>
                <a:gd name="connsiteY138" fmla="*/ 1581844 h 2005672"/>
                <a:gd name="connsiteX139" fmla="*/ 2312698 w 4011346"/>
                <a:gd name="connsiteY139" fmla="*/ 1555146 h 2005672"/>
                <a:gd name="connsiteX140" fmla="*/ 2339396 w 4011346"/>
                <a:gd name="connsiteY140" fmla="*/ 1551809 h 2005672"/>
                <a:gd name="connsiteX141" fmla="*/ 2396129 w 4011346"/>
                <a:gd name="connsiteY141" fmla="*/ 1561820 h 2005672"/>
                <a:gd name="connsiteX142" fmla="*/ 2436176 w 4011346"/>
                <a:gd name="connsiteY142" fmla="*/ 1588518 h 2005672"/>
                <a:gd name="connsiteX143" fmla="*/ 2462873 w 4011346"/>
                <a:gd name="connsiteY143" fmla="*/ 1618553 h 2005672"/>
                <a:gd name="connsiteX144" fmla="*/ 2469548 w 4011346"/>
                <a:gd name="connsiteY144" fmla="*/ 1655263 h 2005672"/>
                <a:gd name="connsiteX145" fmla="*/ 2476222 w 4011346"/>
                <a:gd name="connsiteY145" fmla="*/ 1695310 h 2005672"/>
                <a:gd name="connsiteX146" fmla="*/ 2486234 w 4011346"/>
                <a:gd name="connsiteY146" fmla="*/ 1715333 h 2005672"/>
                <a:gd name="connsiteX147" fmla="*/ 2529618 w 4011346"/>
                <a:gd name="connsiteY147" fmla="*/ 1728682 h 2005672"/>
                <a:gd name="connsiteX148" fmla="*/ 2549641 w 4011346"/>
                <a:gd name="connsiteY148" fmla="*/ 1748705 h 2005672"/>
                <a:gd name="connsiteX149" fmla="*/ 2562990 w 4011346"/>
                <a:gd name="connsiteY149" fmla="*/ 1782077 h 2005672"/>
                <a:gd name="connsiteX150" fmla="*/ 2586351 w 4011346"/>
                <a:gd name="connsiteY150" fmla="*/ 1775403 h 2005672"/>
                <a:gd name="connsiteX151" fmla="*/ 2606374 w 4011346"/>
                <a:gd name="connsiteY151" fmla="*/ 1765391 h 2005672"/>
                <a:gd name="connsiteX152" fmla="*/ 2639746 w 4011346"/>
                <a:gd name="connsiteY152" fmla="*/ 1748705 h 2005672"/>
                <a:gd name="connsiteX153" fmla="*/ 2643084 w 4011346"/>
                <a:gd name="connsiteY153" fmla="*/ 1765391 h 2005672"/>
                <a:gd name="connsiteX154" fmla="*/ 2626398 w 4011346"/>
                <a:gd name="connsiteY154" fmla="*/ 1795426 h 2005672"/>
                <a:gd name="connsiteX155" fmla="*/ 2616386 w 4011346"/>
                <a:gd name="connsiteY155" fmla="*/ 1832136 h 2005672"/>
                <a:gd name="connsiteX156" fmla="*/ 2603037 w 4011346"/>
                <a:gd name="connsiteY156" fmla="*/ 1885531 h 2005672"/>
                <a:gd name="connsiteX157" fmla="*/ 2579676 w 4011346"/>
                <a:gd name="connsiteY157" fmla="*/ 1858834 h 2005672"/>
                <a:gd name="connsiteX158" fmla="*/ 2552979 w 4011346"/>
                <a:gd name="connsiteY158" fmla="*/ 1882194 h 2005672"/>
                <a:gd name="connsiteX159" fmla="*/ 2559653 w 4011346"/>
                <a:gd name="connsiteY159" fmla="*/ 1908892 h 2005672"/>
                <a:gd name="connsiteX160" fmla="*/ 2559653 w 4011346"/>
                <a:gd name="connsiteY160" fmla="*/ 1945601 h 2005672"/>
                <a:gd name="connsiteX161" fmla="*/ 2549641 w 4011346"/>
                <a:gd name="connsiteY161" fmla="*/ 1965625 h 2005672"/>
                <a:gd name="connsiteX162" fmla="*/ 2589688 w 4011346"/>
                <a:gd name="connsiteY162" fmla="*/ 1945601 h 2005672"/>
                <a:gd name="connsiteX163" fmla="*/ 2626398 w 4011346"/>
                <a:gd name="connsiteY163" fmla="*/ 1955613 h 2005672"/>
                <a:gd name="connsiteX164" fmla="*/ 2653095 w 4011346"/>
                <a:gd name="connsiteY164" fmla="*/ 1932253 h 2005672"/>
                <a:gd name="connsiteX165" fmla="*/ 2683130 w 4011346"/>
                <a:gd name="connsiteY165" fmla="*/ 1878857 h 2005672"/>
                <a:gd name="connsiteX166" fmla="*/ 2753212 w 4011346"/>
                <a:gd name="connsiteY166" fmla="*/ 1792089 h 2005672"/>
                <a:gd name="connsiteX167" fmla="*/ 2783247 w 4011346"/>
                <a:gd name="connsiteY167" fmla="*/ 1722007 h 2005672"/>
                <a:gd name="connsiteX168" fmla="*/ 2803271 w 4011346"/>
                <a:gd name="connsiteY168" fmla="*/ 1618553 h 2005672"/>
                <a:gd name="connsiteX169" fmla="*/ 2793259 w 4011346"/>
                <a:gd name="connsiteY169" fmla="*/ 1568495 h 2005672"/>
                <a:gd name="connsiteX170" fmla="*/ 2769898 w 4011346"/>
                <a:gd name="connsiteY170" fmla="*/ 1535123 h 2005672"/>
                <a:gd name="connsiteX171" fmla="*/ 2726514 w 4011346"/>
                <a:gd name="connsiteY171" fmla="*/ 1535123 h 2005672"/>
                <a:gd name="connsiteX172" fmla="*/ 2699817 w 4011346"/>
                <a:gd name="connsiteY172" fmla="*/ 1535123 h 2005672"/>
                <a:gd name="connsiteX173" fmla="*/ 2683130 w 4011346"/>
                <a:gd name="connsiteY173" fmla="*/ 1515099 h 2005672"/>
                <a:gd name="connsiteX174" fmla="*/ 2669781 w 4011346"/>
                <a:gd name="connsiteY174" fmla="*/ 1495076 h 2005672"/>
                <a:gd name="connsiteX175" fmla="*/ 2763224 w 4011346"/>
                <a:gd name="connsiteY175" fmla="*/ 1378273 h 2005672"/>
                <a:gd name="connsiteX176" fmla="*/ 2846654 w 4011346"/>
                <a:gd name="connsiteY176" fmla="*/ 1311529 h 2005672"/>
                <a:gd name="connsiteX177" fmla="*/ 2890038 w 4011346"/>
                <a:gd name="connsiteY177" fmla="*/ 1288168 h 2005672"/>
                <a:gd name="connsiteX178" fmla="*/ 2933422 w 4011346"/>
                <a:gd name="connsiteY178" fmla="*/ 1308191 h 2005672"/>
                <a:gd name="connsiteX179" fmla="*/ 2950109 w 4011346"/>
                <a:gd name="connsiteY179" fmla="*/ 1291505 h 2005672"/>
                <a:gd name="connsiteX180" fmla="*/ 2993492 w 4011346"/>
                <a:gd name="connsiteY180" fmla="*/ 1308191 h 2005672"/>
                <a:gd name="connsiteX181" fmla="*/ 3006841 w 4011346"/>
                <a:gd name="connsiteY181" fmla="*/ 1274819 h 2005672"/>
                <a:gd name="connsiteX182" fmla="*/ 3053563 w 4011346"/>
                <a:gd name="connsiteY182" fmla="*/ 1284831 h 2005672"/>
                <a:gd name="connsiteX183" fmla="*/ 3070249 w 4011346"/>
                <a:gd name="connsiteY183" fmla="*/ 1301517 h 2005672"/>
                <a:gd name="connsiteX184" fmla="*/ 3060237 w 4011346"/>
                <a:gd name="connsiteY184" fmla="*/ 1321540 h 2005672"/>
                <a:gd name="connsiteX185" fmla="*/ 3123644 w 4011346"/>
                <a:gd name="connsiteY185" fmla="*/ 1304854 h 2005672"/>
                <a:gd name="connsiteX186" fmla="*/ 3140330 w 4011346"/>
                <a:gd name="connsiteY186" fmla="*/ 1291505 h 2005672"/>
                <a:gd name="connsiteX187" fmla="*/ 3123644 w 4011346"/>
                <a:gd name="connsiteY187" fmla="*/ 1278156 h 2005672"/>
                <a:gd name="connsiteX188" fmla="*/ 3143668 w 4011346"/>
                <a:gd name="connsiteY188" fmla="*/ 1238110 h 2005672"/>
                <a:gd name="connsiteX189" fmla="*/ 3190389 w 4011346"/>
                <a:gd name="connsiteY189" fmla="*/ 1168028 h 2005672"/>
                <a:gd name="connsiteX190" fmla="*/ 3233773 w 4011346"/>
                <a:gd name="connsiteY190" fmla="*/ 1164691 h 2005672"/>
                <a:gd name="connsiteX191" fmla="*/ 3273819 w 4011346"/>
                <a:gd name="connsiteY191" fmla="*/ 1174702 h 2005672"/>
                <a:gd name="connsiteX192" fmla="*/ 3277157 w 4011346"/>
                <a:gd name="connsiteY192" fmla="*/ 1231435 h 2005672"/>
                <a:gd name="connsiteX193" fmla="*/ 3320541 w 4011346"/>
                <a:gd name="connsiteY193" fmla="*/ 1188051 h 2005672"/>
                <a:gd name="connsiteX194" fmla="*/ 3343901 w 4011346"/>
                <a:gd name="connsiteY194" fmla="*/ 1171365 h 2005672"/>
                <a:gd name="connsiteX195" fmla="*/ 3350576 w 4011346"/>
                <a:gd name="connsiteY195" fmla="*/ 1137993 h 2005672"/>
                <a:gd name="connsiteX196" fmla="*/ 3377273 w 4011346"/>
                <a:gd name="connsiteY196" fmla="*/ 1121307 h 2005672"/>
                <a:gd name="connsiteX197" fmla="*/ 3407309 w 4011346"/>
                <a:gd name="connsiteY197" fmla="*/ 1131318 h 2005672"/>
                <a:gd name="connsiteX198" fmla="*/ 3373936 w 4011346"/>
                <a:gd name="connsiteY198" fmla="*/ 1161353 h 2005672"/>
                <a:gd name="connsiteX199" fmla="*/ 3360587 w 4011346"/>
                <a:gd name="connsiteY199" fmla="*/ 1211412 h 2005672"/>
                <a:gd name="connsiteX200" fmla="*/ 3323878 w 4011346"/>
                <a:gd name="connsiteY200" fmla="*/ 1251458 h 2005672"/>
                <a:gd name="connsiteX201" fmla="*/ 3210412 w 4011346"/>
                <a:gd name="connsiteY201" fmla="*/ 1348238 h 2005672"/>
                <a:gd name="connsiteX202" fmla="*/ 3163691 w 4011346"/>
                <a:gd name="connsiteY202" fmla="*/ 1418320 h 2005672"/>
                <a:gd name="connsiteX203" fmla="*/ 3160354 w 4011346"/>
                <a:gd name="connsiteY203" fmla="*/ 1491739 h 2005672"/>
                <a:gd name="connsiteX204" fmla="*/ 3170365 w 4011346"/>
                <a:gd name="connsiteY204" fmla="*/ 1581844 h 2005672"/>
                <a:gd name="connsiteX205" fmla="*/ 3190389 w 4011346"/>
                <a:gd name="connsiteY205" fmla="*/ 1645251 h 2005672"/>
                <a:gd name="connsiteX206" fmla="*/ 3217087 w 4011346"/>
                <a:gd name="connsiteY206" fmla="*/ 1635239 h 2005672"/>
                <a:gd name="connsiteX207" fmla="*/ 3240447 w 4011346"/>
                <a:gd name="connsiteY207" fmla="*/ 1568495 h 2005672"/>
                <a:gd name="connsiteX208" fmla="*/ 3270482 w 4011346"/>
                <a:gd name="connsiteY208" fmla="*/ 1565158 h 2005672"/>
                <a:gd name="connsiteX209" fmla="*/ 3287168 w 4011346"/>
                <a:gd name="connsiteY209" fmla="*/ 1505088 h 2005672"/>
                <a:gd name="connsiteX210" fmla="*/ 3313866 w 4011346"/>
                <a:gd name="connsiteY210" fmla="*/ 1495076 h 2005672"/>
                <a:gd name="connsiteX211" fmla="*/ 3313866 w 4011346"/>
                <a:gd name="connsiteY211" fmla="*/ 1465041 h 2005672"/>
                <a:gd name="connsiteX212" fmla="*/ 3337227 w 4011346"/>
                <a:gd name="connsiteY212" fmla="*/ 1428331 h 2005672"/>
                <a:gd name="connsiteX213" fmla="*/ 3330552 w 4011346"/>
                <a:gd name="connsiteY213" fmla="*/ 1384947 h 2005672"/>
                <a:gd name="connsiteX214" fmla="*/ 3333890 w 4011346"/>
                <a:gd name="connsiteY214" fmla="*/ 1354912 h 2005672"/>
                <a:gd name="connsiteX215" fmla="*/ 3323878 w 4011346"/>
                <a:gd name="connsiteY215" fmla="*/ 1344901 h 2005672"/>
                <a:gd name="connsiteX216" fmla="*/ 3363925 w 4011346"/>
                <a:gd name="connsiteY216" fmla="*/ 1258133 h 2005672"/>
                <a:gd name="connsiteX217" fmla="*/ 3383948 w 4011346"/>
                <a:gd name="connsiteY217" fmla="*/ 1268145 h 2005672"/>
                <a:gd name="connsiteX218" fmla="*/ 3410646 w 4011346"/>
                <a:gd name="connsiteY218" fmla="*/ 1241447 h 2005672"/>
                <a:gd name="connsiteX219" fmla="*/ 3420657 w 4011346"/>
                <a:gd name="connsiteY219" fmla="*/ 1268145 h 2005672"/>
                <a:gd name="connsiteX220" fmla="*/ 3447355 w 4011346"/>
                <a:gd name="connsiteY220" fmla="*/ 1251458 h 2005672"/>
                <a:gd name="connsiteX221" fmla="*/ 3477390 w 4011346"/>
                <a:gd name="connsiteY221" fmla="*/ 1241447 h 2005672"/>
                <a:gd name="connsiteX222" fmla="*/ 3514100 w 4011346"/>
                <a:gd name="connsiteY222" fmla="*/ 1268145 h 2005672"/>
                <a:gd name="connsiteX223" fmla="*/ 3574170 w 4011346"/>
                <a:gd name="connsiteY223" fmla="*/ 1201400 h 2005672"/>
                <a:gd name="connsiteX224" fmla="*/ 3637577 w 4011346"/>
                <a:gd name="connsiteY224" fmla="*/ 1154679 h 2005672"/>
                <a:gd name="connsiteX225" fmla="*/ 3690973 w 4011346"/>
                <a:gd name="connsiteY225" fmla="*/ 1117969 h 2005672"/>
                <a:gd name="connsiteX226" fmla="*/ 3741031 w 4011346"/>
                <a:gd name="connsiteY226" fmla="*/ 1144667 h 2005672"/>
                <a:gd name="connsiteX227" fmla="*/ 3751043 w 4011346"/>
                <a:gd name="connsiteY227" fmla="*/ 1117969 h 2005672"/>
                <a:gd name="connsiteX228" fmla="*/ 3727682 w 4011346"/>
                <a:gd name="connsiteY228" fmla="*/ 1051225 h 2005672"/>
                <a:gd name="connsiteX229" fmla="*/ 3700984 w 4011346"/>
                <a:gd name="connsiteY229" fmla="*/ 1034539 h 2005672"/>
                <a:gd name="connsiteX230" fmla="*/ 3697647 w 4011346"/>
                <a:gd name="connsiteY230" fmla="*/ 1004504 h 2005672"/>
                <a:gd name="connsiteX231" fmla="*/ 3751043 w 4011346"/>
                <a:gd name="connsiteY231" fmla="*/ 1011178 h 2005672"/>
                <a:gd name="connsiteX232" fmla="*/ 3774403 w 4011346"/>
                <a:gd name="connsiteY232" fmla="*/ 967794 h 2005672"/>
                <a:gd name="connsiteX233" fmla="*/ 3767729 w 4011346"/>
                <a:gd name="connsiteY233" fmla="*/ 941096 h 2005672"/>
                <a:gd name="connsiteX234" fmla="*/ 3794427 w 4011346"/>
                <a:gd name="connsiteY234" fmla="*/ 907724 h 2005672"/>
                <a:gd name="connsiteX235" fmla="*/ 3804438 w 4011346"/>
                <a:gd name="connsiteY235" fmla="*/ 951108 h 2005672"/>
                <a:gd name="connsiteX236" fmla="*/ 3827799 w 4011346"/>
                <a:gd name="connsiteY236" fmla="*/ 967794 h 2005672"/>
                <a:gd name="connsiteX237" fmla="*/ 3874520 w 4011346"/>
                <a:gd name="connsiteY237" fmla="*/ 987818 h 2005672"/>
                <a:gd name="connsiteX238" fmla="*/ 3894544 w 4011346"/>
                <a:gd name="connsiteY238" fmla="*/ 1014515 h 2005672"/>
                <a:gd name="connsiteX239" fmla="*/ 3941265 w 4011346"/>
                <a:gd name="connsiteY239" fmla="*/ 1037876 h 2005672"/>
                <a:gd name="connsiteX240" fmla="*/ 3947939 w 4011346"/>
                <a:gd name="connsiteY240" fmla="*/ 1024527 h 2005672"/>
                <a:gd name="connsiteX241" fmla="*/ 3957951 w 4011346"/>
                <a:gd name="connsiteY241" fmla="*/ 961120 h 2005672"/>
                <a:gd name="connsiteX242" fmla="*/ 4004672 w 4011346"/>
                <a:gd name="connsiteY242" fmla="*/ 954445 h 2005672"/>
                <a:gd name="connsiteX243" fmla="*/ 4011346 w 4011346"/>
                <a:gd name="connsiteY243" fmla="*/ 921073 h 2005672"/>
                <a:gd name="connsiteX244" fmla="*/ 3967963 w 4011346"/>
                <a:gd name="connsiteY244" fmla="*/ 884364 h 2005672"/>
                <a:gd name="connsiteX245" fmla="*/ 3921241 w 4011346"/>
                <a:gd name="connsiteY245" fmla="*/ 867677 h 2005672"/>
                <a:gd name="connsiteX246" fmla="*/ 3907892 w 4011346"/>
                <a:gd name="connsiteY246" fmla="*/ 871015 h 2005672"/>
                <a:gd name="connsiteX247" fmla="*/ 3907892 w 4011346"/>
                <a:gd name="connsiteY247" fmla="*/ 904387 h 2005672"/>
                <a:gd name="connsiteX248" fmla="*/ 3887869 w 4011346"/>
                <a:gd name="connsiteY248" fmla="*/ 897712 h 2005672"/>
                <a:gd name="connsiteX249" fmla="*/ 3874520 w 4011346"/>
                <a:gd name="connsiteY249" fmla="*/ 844317 h 2005672"/>
                <a:gd name="connsiteX250" fmla="*/ 3817787 w 4011346"/>
                <a:gd name="connsiteY250" fmla="*/ 780910 h 2005672"/>
                <a:gd name="connsiteX251" fmla="*/ 3717671 w 4011346"/>
                <a:gd name="connsiteY251" fmla="*/ 704153 h 2005672"/>
                <a:gd name="connsiteX252" fmla="*/ 3664275 w 4011346"/>
                <a:gd name="connsiteY252" fmla="*/ 684130 h 2005672"/>
                <a:gd name="connsiteX253" fmla="*/ 3584181 w 4011346"/>
                <a:gd name="connsiteY253" fmla="*/ 677456 h 2005672"/>
                <a:gd name="connsiteX254" fmla="*/ 3520774 w 4011346"/>
                <a:gd name="connsiteY254" fmla="*/ 660769 h 2005672"/>
                <a:gd name="connsiteX255" fmla="*/ 3530786 w 4011346"/>
                <a:gd name="connsiteY255" fmla="*/ 700816 h 2005672"/>
                <a:gd name="connsiteX256" fmla="*/ 3537460 w 4011346"/>
                <a:gd name="connsiteY256" fmla="*/ 727514 h 2005672"/>
                <a:gd name="connsiteX257" fmla="*/ 3507425 w 4011346"/>
                <a:gd name="connsiteY257" fmla="*/ 750874 h 2005672"/>
                <a:gd name="connsiteX258" fmla="*/ 3477390 w 4011346"/>
                <a:gd name="connsiteY258" fmla="*/ 724177 h 2005672"/>
                <a:gd name="connsiteX259" fmla="*/ 3477390 w 4011346"/>
                <a:gd name="connsiteY259" fmla="*/ 704153 h 2005672"/>
                <a:gd name="connsiteX260" fmla="*/ 3504088 w 4011346"/>
                <a:gd name="connsiteY260" fmla="*/ 684130 h 2005672"/>
                <a:gd name="connsiteX261" fmla="*/ 3467379 w 4011346"/>
                <a:gd name="connsiteY261" fmla="*/ 670781 h 2005672"/>
                <a:gd name="connsiteX262" fmla="*/ 3450692 w 4011346"/>
                <a:gd name="connsiteY262" fmla="*/ 697479 h 2005672"/>
                <a:gd name="connsiteX263" fmla="*/ 3440681 w 4011346"/>
                <a:gd name="connsiteY263" fmla="*/ 710828 h 2005672"/>
                <a:gd name="connsiteX264" fmla="*/ 3357250 w 4011346"/>
                <a:gd name="connsiteY264" fmla="*/ 697479 h 2005672"/>
                <a:gd name="connsiteX265" fmla="*/ 3297180 w 4011346"/>
                <a:gd name="connsiteY265" fmla="*/ 704153 h 2005672"/>
                <a:gd name="connsiteX266" fmla="*/ 3267145 w 4011346"/>
                <a:gd name="connsiteY266" fmla="*/ 680793 h 2005672"/>
                <a:gd name="connsiteX267" fmla="*/ 3267145 w 4011346"/>
                <a:gd name="connsiteY267" fmla="*/ 644083 h 2005672"/>
                <a:gd name="connsiteX268" fmla="*/ 3203738 w 4011346"/>
                <a:gd name="connsiteY268" fmla="*/ 587350 h 2005672"/>
                <a:gd name="connsiteX269" fmla="*/ 3076923 w 4011346"/>
                <a:gd name="connsiteY269" fmla="*/ 594025 h 2005672"/>
                <a:gd name="connsiteX270" fmla="*/ 3043551 w 4011346"/>
                <a:gd name="connsiteY270" fmla="*/ 570664 h 2005672"/>
                <a:gd name="connsiteX271" fmla="*/ 3000167 w 4011346"/>
                <a:gd name="connsiteY271" fmla="*/ 523943 h 2005672"/>
                <a:gd name="connsiteX272" fmla="*/ 3013516 w 4011346"/>
                <a:gd name="connsiteY272" fmla="*/ 517269 h 2005672"/>
                <a:gd name="connsiteX273" fmla="*/ 3000167 w 4011346"/>
                <a:gd name="connsiteY273" fmla="*/ 497245 h 2005672"/>
                <a:gd name="connsiteX274" fmla="*/ 2970132 w 4011346"/>
                <a:gd name="connsiteY274" fmla="*/ 493908 h 2005672"/>
                <a:gd name="connsiteX275" fmla="*/ 2920073 w 4011346"/>
                <a:gd name="connsiteY275" fmla="*/ 540629 h 2005672"/>
                <a:gd name="connsiteX276" fmla="*/ 2920073 w 4011346"/>
                <a:gd name="connsiteY276" fmla="*/ 540629 h 2005672"/>
                <a:gd name="connsiteX277" fmla="*/ 2916736 w 4011346"/>
                <a:gd name="connsiteY277" fmla="*/ 490571 h 2005672"/>
                <a:gd name="connsiteX278" fmla="*/ 2936760 w 4011346"/>
                <a:gd name="connsiteY278" fmla="*/ 487234 h 2005672"/>
                <a:gd name="connsiteX279" fmla="*/ 2866678 w 4011346"/>
                <a:gd name="connsiteY279" fmla="*/ 457199 h 2005672"/>
                <a:gd name="connsiteX280" fmla="*/ 2813282 w 4011346"/>
                <a:gd name="connsiteY280" fmla="*/ 453861 h 2005672"/>
                <a:gd name="connsiteX281" fmla="*/ 2793259 w 4011346"/>
                <a:gd name="connsiteY281" fmla="*/ 477222 h 2005672"/>
                <a:gd name="connsiteX282" fmla="*/ 2743200 w 4011346"/>
                <a:gd name="connsiteY282" fmla="*/ 487234 h 2005672"/>
                <a:gd name="connsiteX283" fmla="*/ 2786584 w 4011346"/>
                <a:gd name="connsiteY283" fmla="*/ 497245 h 2005672"/>
                <a:gd name="connsiteX284" fmla="*/ 2763224 w 4011346"/>
                <a:gd name="connsiteY284" fmla="*/ 517269 h 2005672"/>
                <a:gd name="connsiteX285" fmla="*/ 2769898 w 4011346"/>
                <a:gd name="connsiteY285" fmla="*/ 567327 h 2005672"/>
                <a:gd name="connsiteX286" fmla="*/ 2749875 w 4011346"/>
                <a:gd name="connsiteY286" fmla="*/ 550641 h 2005672"/>
                <a:gd name="connsiteX287" fmla="*/ 2733189 w 4011346"/>
                <a:gd name="connsiteY287" fmla="*/ 563990 h 2005672"/>
                <a:gd name="connsiteX288" fmla="*/ 2666444 w 4011346"/>
                <a:gd name="connsiteY288" fmla="*/ 553978 h 2005672"/>
                <a:gd name="connsiteX289" fmla="*/ 2636409 w 4011346"/>
                <a:gd name="connsiteY289" fmla="*/ 563990 h 2005672"/>
                <a:gd name="connsiteX290" fmla="*/ 2603037 w 4011346"/>
                <a:gd name="connsiteY290" fmla="*/ 523943 h 2005672"/>
                <a:gd name="connsiteX291" fmla="*/ 2569665 w 4011346"/>
                <a:gd name="connsiteY291" fmla="*/ 607374 h 2005672"/>
                <a:gd name="connsiteX292" fmla="*/ 2552979 w 4011346"/>
                <a:gd name="connsiteY292" fmla="*/ 627397 h 2005672"/>
                <a:gd name="connsiteX293" fmla="*/ 2469548 w 4011346"/>
                <a:gd name="connsiteY293" fmla="*/ 490571 h 2005672"/>
                <a:gd name="connsiteX294" fmla="*/ 2446187 w 4011346"/>
                <a:gd name="connsiteY294" fmla="*/ 507257 h 2005672"/>
                <a:gd name="connsiteX295" fmla="*/ 2442850 w 4011346"/>
                <a:gd name="connsiteY295" fmla="*/ 473885 h 2005672"/>
                <a:gd name="connsiteX296" fmla="*/ 2449525 w 4011346"/>
                <a:gd name="connsiteY296" fmla="*/ 403803 h 2005672"/>
                <a:gd name="connsiteX297" fmla="*/ 2386117 w 4011346"/>
                <a:gd name="connsiteY297" fmla="*/ 377105 h 2005672"/>
                <a:gd name="connsiteX298" fmla="*/ 2369431 w 4011346"/>
                <a:gd name="connsiteY298" fmla="*/ 417152 h 2005672"/>
                <a:gd name="connsiteX299" fmla="*/ 2379443 w 4011346"/>
                <a:gd name="connsiteY299" fmla="*/ 440512 h 2005672"/>
                <a:gd name="connsiteX300" fmla="*/ 2376106 w 4011346"/>
                <a:gd name="connsiteY300" fmla="*/ 460536 h 2005672"/>
                <a:gd name="connsiteX301" fmla="*/ 2352745 w 4011346"/>
                <a:gd name="connsiteY301" fmla="*/ 437175 h 2005672"/>
                <a:gd name="connsiteX302" fmla="*/ 2316036 w 4011346"/>
                <a:gd name="connsiteY302" fmla="*/ 443850 h 2005672"/>
                <a:gd name="connsiteX303" fmla="*/ 2272652 w 4011346"/>
                <a:gd name="connsiteY303" fmla="*/ 430501 h 2005672"/>
                <a:gd name="connsiteX304" fmla="*/ 2245954 w 4011346"/>
                <a:gd name="connsiteY304" fmla="*/ 390454 h 2005672"/>
                <a:gd name="connsiteX305" fmla="*/ 2209244 w 4011346"/>
                <a:gd name="connsiteY305" fmla="*/ 387117 h 2005672"/>
                <a:gd name="connsiteX306" fmla="*/ 2159186 w 4011346"/>
                <a:gd name="connsiteY306" fmla="*/ 377105 h 2005672"/>
                <a:gd name="connsiteX307" fmla="*/ 2132488 w 4011346"/>
                <a:gd name="connsiteY307" fmla="*/ 393791 h 2005672"/>
                <a:gd name="connsiteX308" fmla="*/ 2115802 w 4011346"/>
                <a:gd name="connsiteY308" fmla="*/ 407140 h 2005672"/>
                <a:gd name="connsiteX309" fmla="*/ 2115802 w 4011346"/>
                <a:gd name="connsiteY309" fmla="*/ 377105 h 2005672"/>
                <a:gd name="connsiteX310" fmla="*/ 2082430 w 4011346"/>
                <a:gd name="connsiteY310" fmla="*/ 373768 h 2005672"/>
                <a:gd name="connsiteX311" fmla="*/ 2045720 w 4011346"/>
                <a:gd name="connsiteY311" fmla="*/ 347070 h 2005672"/>
                <a:gd name="connsiteX312" fmla="*/ 2025697 w 4011346"/>
                <a:gd name="connsiteY312" fmla="*/ 377105 h 2005672"/>
                <a:gd name="connsiteX313" fmla="*/ 2055732 w 4011346"/>
                <a:gd name="connsiteY313" fmla="*/ 373768 h 2005672"/>
                <a:gd name="connsiteX314" fmla="*/ 2045720 w 4011346"/>
                <a:gd name="connsiteY314" fmla="*/ 400466 h 2005672"/>
                <a:gd name="connsiteX315" fmla="*/ 1988987 w 4011346"/>
                <a:gd name="connsiteY315" fmla="*/ 420489 h 2005672"/>
                <a:gd name="connsiteX316" fmla="*/ 1935592 w 4011346"/>
                <a:gd name="connsiteY316" fmla="*/ 430501 h 2005672"/>
                <a:gd name="connsiteX317" fmla="*/ 1995662 w 4011346"/>
                <a:gd name="connsiteY317" fmla="*/ 373768 h 2005672"/>
                <a:gd name="connsiteX318" fmla="*/ 2055732 w 4011346"/>
                <a:gd name="connsiteY318" fmla="*/ 303686 h 2005672"/>
                <a:gd name="connsiteX319" fmla="*/ 2055732 w 4011346"/>
                <a:gd name="connsiteY319" fmla="*/ 303686 h 2005672"/>
                <a:gd name="connsiteX320" fmla="*/ 1888870 w 4011346"/>
                <a:gd name="connsiteY320" fmla="*/ 0 h 2005672"/>
                <a:gd name="connsiteX321" fmla="*/ 1835474 w 4011346"/>
                <a:gd name="connsiteY321" fmla="*/ 26698 h 2005672"/>
                <a:gd name="connsiteX322" fmla="*/ 1838813 w 4011346"/>
                <a:gd name="connsiteY322" fmla="*/ 120139 h 2005672"/>
                <a:gd name="connsiteX323" fmla="*/ 1782079 w 4011346"/>
                <a:gd name="connsiteY323" fmla="*/ 106790 h 2005672"/>
                <a:gd name="connsiteX324" fmla="*/ 1768731 w 4011346"/>
                <a:gd name="connsiteY324" fmla="*/ 153512 h 2005672"/>
                <a:gd name="connsiteX325" fmla="*/ 1705322 w 4011346"/>
                <a:gd name="connsiteY325" fmla="*/ 176872 h 2005672"/>
                <a:gd name="connsiteX326" fmla="*/ 1685300 w 4011346"/>
                <a:gd name="connsiteY326" fmla="*/ 150174 h 2005672"/>
                <a:gd name="connsiteX327" fmla="*/ 1615218 w 4011346"/>
                <a:gd name="connsiteY327" fmla="*/ 153512 h 2005672"/>
                <a:gd name="connsiteX328" fmla="*/ 1638579 w 4011346"/>
                <a:gd name="connsiteY328" fmla="*/ 183547 h 2005672"/>
                <a:gd name="connsiteX329" fmla="*/ 1528449 w 4011346"/>
                <a:gd name="connsiteY329" fmla="*/ 210243 h 2005672"/>
                <a:gd name="connsiteX330" fmla="*/ 1465043 w 4011346"/>
                <a:gd name="connsiteY330" fmla="*/ 293674 h 2005672"/>
                <a:gd name="connsiteX331" fmla="*/ 1448357 w 4011346"/>
                <a:gd name="connsiteY331" fmla="*/ 320372 h 2005672"/>
                <a:gd name="connsiteX332" fmla="*/ 1481729 w 4011346"/>
                <a:gd name="connsiteY332" fmla="*/ 353745 h 2005672"/>
                <a:gd name="connsiteX333" fmla="*/ 1481729 w 4011346"/>
                <a:gd name="connsiteY333" fmla="*/ 383780 h 2005672"/>
                <a:gd name="connsiteX334" fmla="*/ 1458368 w 4011346"/>
                <a:gd name="connsiteY334" fmla="*/ 387117 h 2005672"/>
                <a:gd name="connsiteX335" fmla="*/ 1458368 w 4011346"/>
                <a:gd name="connsiteY335" fmla="*/ 367093 h 2005672"/>
                <a:gd name="connsiteX336" fmla="*/ 1418322 w 4011346"/>
                <a:gd name="connsiteY336" fmla="*/ 377105 h 2005672"/>
                <a:gd name="connsiteX337" fmla="*/ 1368263 w 4011346"/>
                <a:gd name="connsiteY337" fmla="*/ 383780 h 2005672"/>
                <a:gd name="connsiteX338" fmla="*/ 1321542 w 4011346"/>
                <a:gd name="connsiteY338" fmla="*/ 390454 h 2005672"/>
                <a:gd name="connsiteX339" fmla="*/ 1318205 w 4011346"/>
                <a:gd name="connsiteY339" fmla="*/ 477222 h 2005672"/>
                <a:gd name="connsiteX340" fmla="*/ 1358252 w 4011346"/>
                <a:gd name="connsiteY340" fmla="*/ 500583 h 2005672"/>
                <a:gd name="connsiteX341" fmla="*/ 1374938 w 4011346"/>
                <a:gd name="connsiteY341" fmla="*/ 530618 h 2005672"/>
                <a:gd name="connsiteX342" fmla="*/ 1384949 w 4011346"/>
                <a:gd name="connsiteY342" fmla="*/ 553978 h 2005672"/>
                <a:gd name="connsiteX343" fmla="*/ 1394961 w 4011346"/>
                <a:gd name="connsiteY343" fmla="*/ 604037 h 2005672"/>
                <a:gd name="connsiteX344" fmla="*/ 1384949 w 4011346"/>
                <a:gd name="connsiteY344" fmla="*/ 634072 h 2005672"/>
                <a:gd name="connsiteX345" fmla="*/ 1358252 w 4011346"/>
                <a:gd name="connsiteY345" fmla="*/ 600699 h 2005672"/>
                <a:gd name="connsiteX346" fmla="*/ 1361589 w 4011346"/>
                <a:gd name="connsiteY346" fmla="*/ 570664 h 2005672"/>
                <a:gd name="connsiteX347" fmla="*/ 1351577 w 4011346"/>
                <a:gd name="connsiteY347" fmla="*/ 530618 h 2005672"/>
                <a:gd name="connsiteX348" fmla="*/ 1328217 w 4011346"/>
                <a:gd name="connsiteY348" fmla="*/ 537292 h 2005672"/>
                <a:gd name="connsiteX349" fmla="*/ 1281495 w 4011346"/>
                <a:gd name="connsiteY349" fmla="*/ 500583 h 2005672"/>
                <a:gd name="connsiteX350" fmla="*/ 1241449 w 4011346"/>
                <a:gd name="connsiteY350" fmla="*/ 497245 h 2005672"/>
                <a:gd name="connsiteX351" fmla="*/ 1241449 w 4011346"/>
                <a:gd name="connsiteY351" fmla="*/ 543966 h 2005672"/>
                <a:gd name="connsiteX352" fmla="*/ 1201402 w 4011346"/>
                <a:gd name="connsiteY352" fmla="*/ 523943 h 2005672"/>
                <a:gd name="connsiteX353" fmla="*/ 1228100 w 4011346"/>
                <a:gd name="connsiteY353" fmla="*/ 574001 h 2005672"/>
                <a:gd name="connsiteX354" fmla="*/ 1258135 w 4011346"/>
                <a:gd name="connsiteY354" fmla="*/ 584013 h 2005672"/>
                <a:gd name="connsiteX355" fmla="*/ 1258135 w 4011346"/>
                <a:gd name="connsiteY355" fmla="*/ 604037 h 2005672"/>
                <a:gd name="connsiteX356" fmla="*/ 1198065 w 4011346"/>
                <a:gd name="connsiteY356" fmla="*/ 580676 h 2005672"/>
                <a:gd name="connsiteX357" fmla="*/ 1181379 w 4011346"/>
                <a:gd name="connsiteY357" fmla="*/ 580676 h 2005672"/>
                <a:gd name="connsiteX358" fmla="*/ 1178041 w 4011346"/>
                <a:gd name="connsiteY358" fmla="*/ 537292 h 2005672"/>
                <a:gd name="connsiteX359" fmla="*/ 1171367 w 4011346"/>
                <a:gd name="connsiteY359" fmla="*/ 450524 h 2005672"/>
                <a:gd name="connsiteX360" fmla="*/ 1161355 w 4011346"/>
                <a:gd name="connsiteY360" fmla="*/ 520606 h 2005672"/>
                <a:gd name="connsiteX361" fmla="*/ 1137995 w 4011346"/>
                <a:gd name="connsiteY361" fmla="*/ 550641 h 2005672"/>
                <a:gd name="connsiteX362" fmla="*/ 1158018 w 4011346"/>
                <a:gd name="connsiteY362" fmla="*/ 597362 h 2005672"/>
                <a:gd name="connsiteX363" fmla="*/ 1158018 w 4011346"/>
                <a:gd name="connsiteY363" fmla="*/ 630734 h 2005672"/>
                <a:gd name="connsiteX364" fmla="*/ 1141332 w 4011346"/>
                <a:gd name="connsiteY364" fmla="*/ 680793 h 2005672"/>
                <a:gd name="connsiteX365" fmla="*/ 1154681 w 4011346"/>
                <a:gd name="connsiteY365" fmla="*/ 714165 h 2005672"/>
                <a:gd name="connsiteX366" fmla="*/ 1184716 w 4011346"/>
                <a:gd name="connsiteY366" fmla="*/ 720839 h 2005672"/>
                <a:gd name="connsiteX367" fmla="*/ 1221425 w 4011346"/>
                <a:gd name="connsiteY367" fmla="*/ 727514 h 2005672"/>
                <a:gd name="connsiteX368" fmla="*/ 1241449 w 4011346"/>
                <a:gd name="connsiteY368" fmla="*/ 750874 h 2005672"/>
                <a:gd name="connsiteX369" fmla="*/ 1258135 w 4011346"/>
                <a:gd name="connsiteY369" fmla="*/ 794258 h 2005672"/>
                <a:gd name="connsiteX370" fmla="*/ 1258135 w 4011346"/>
                <a:gd name="connsiteY370" fmla="*/ 794258 h 2005672"/>
                <a:gd name="connsiteX371" fmla="*/ 1254798 w 4011346"/>
                <a:gd name="connsiteY371" fmla="*/ 827631 h 2005672"/>
                <a:gd name="connsiteX372" fmla="*/ 1274821 w 4011346"/>
                <a:gd name="connsiteY372" fmla="*/ 847654 h 2005672"/>
                <a:gd name="connsiteX373" fmla="*/ 1244786 w 4011346"/>
                <a:gd name="connsiteY373" fmla="*/ 854329 h 2005672"/>
                <a:gd name="connsiteX374" fmla="*/ 1224763 w 4011346"/>
                <a:gd name="connsiteY374" fmla="*/ 814282 h 2005672"/>
                <a:gd name="connsiteX375" fmla="*/ 1224763 w 4011346"/>
                <a:gd name="connsiteY375" fmla="*/ 774235 h 2005672"/>
                <a:gd name="connsiteX376" fmla="*/ 1194727 w 4011346"/>
                <a:gd name="connsiteY376" fmla="*/ 737526 h 2005672"/>
                <a:gd name="connsiteX377" fmla="*/ 1164692 w 4011346"/>
                <a:gd name="connsiteY377" fmla="*/ 780910 h 2005672"/>
                <a:gd name="connsiteX378" fmla="*/ 1178041 w 4011346"/>
                <a:gd name="connsiteY378" fmla="*/ 824293 h 2005672"/>
                <a:gd name="connsiteX379" fmla="*/ 1137995 w 4011346"/>
                <a:gd name="connsiteY379" fmla="*/ 881026 h 2005672"/>
                <a:gd name="connsiteX380" fmla="*/ 1097948 w 4011346"/>
                <a:gd name="connsiteY380" fmla="*/ 937759 h 2005672"/>
                <a:gd name="connsiteX381" fmla="*/ 1007843 w 4011346"/>
                <a:gd name="connsiteY381" fmla="*/ 901050 h 2005672"/>
                <a:gd name="connsiteX382" fmla="*/ 1074587 w 4011346"/>
                <a:gd name="connsiteY382" fmla="*/ 897712 h 2005672"/>
                <a:gd name="connsiteX383" fmla="*/ 1107960 w 4011346"/>
                <a:gd name="connsiteY383" fmla="*/ 834305 h 2005672"/>
                <a:gd name="connsiteX384" fmla="*/ 1121309 w 4011346"/>
                <a:gd name="connsiteY384" fmla="*/ 790921 h 2005672"/>
                <a:gd name="connsiteX385" fmla="*/ 1127983 w 4011346"/>
                <a:gd name="connsiteY385" fmla="*/ 757549 h 2005672"/>
                <a:gd name="connsiteX386" fmla="*/ 1117971 w 4011346"/>
                <a:gd name="connsiteY386" fmla="*/ 740863 h 2005672"/>
                <a:gd name="connsiteX387" fmla="*/ 1114634 w 4011346"/>
                <a:gd name="connsiteY387" fmla="*/ 690804 h 2005672"/>
                <a:gd name="connsiteX388" fmla="*/ 1104622 w 4011346"/>
                <a:gd name="connsiteY388" fmla="*/ 610711 h 2005672"/>
                <a:gd name="connsiteX389" fmla="*/ 1101285 w 4011346"/>
                <a:gd name="connsiteY389" fmla="*/ 550641 h 2005672"/>
                <a:gd name="connsiteX390" fmla="*/ 1124646 w 4011346"/>
                <a:gd name="connsiteY390" fmla="*/ 457199 h 2005672"/>
                <a:gd name="connsiteX391" fmla="*/ 1031203 w 4011346"/>
                <a:gd name="connsiteY391" fmla="*/ 447187 h 2005672"/>
                <a:gd name="connsiteX392" fmla="*/ 1014517 w 4011346"/>
                <a:gd name="connsiteY392" fmla="*/ 503920 h 2005672"/>
                <a:gd name="connsiteX393" fmla="*/ 1024529 w 4011346"/>
                <a:gd name="connsiteY393" fmla="*/ 550641 h 2005672"/>
                <a:gd name="connsiteX394" fmla="*/ 981145 w 4011346"/>
                <a:gd name="connsiteY394" fmla="*/ 604037 h 2005672"/>
                <a:gd name="connsiteX395" fmla="*/ 991157 w 4011346"/>
                <a:gd name="connsiteY395" fmla="*/ 640746 h 2005672"/>
                <a:gd name="connsiteX396" fmla="*/ 981145 w 4011346"/>
                <a:gd name="connsiteY396" fmla="*/ 687467 h 2005672"/>
                <a:gd name="connsiteX397" fmla="*/ 1001168 w 4011346"/>
                <a:gd name="connsiteY397" fmla="*/ 710828 h 2005672"/>
                <a:gd name="connsiteX398" fmla="*/ 1017854 w 4011346"/>
                <a:gd name="connsiteY398" fmla="*/ 757549 h 2005672"/>
                <a:gd name="connsiteX399" fmla="*/ 1047890 w 4011346"/>
                <a:gd name="connsiteY399" fmla="*/ 744200 h 2005672"/>
                <a:gd name="connsiteX400" fmla="*/ 1014517 w 4011346"/>
                <a:gd name="connsiteY400" fmla="*/ 797596 h 2005672"/>
                <a:gd name="connsiteX401" fmla="*/ 957784 w 4011346"/>
                <a:gd name="connsiteY401" fmla="*/ 744200 h 2005672"/>
                <a:gd name="connsiteX402" fmla="*/ 884365 w 4011346"/>
                <a:gd name="connsiteY402" fmla="*/ 707491 h 2005672"/>
                <a:gd name="connsiteX403" fmla="*/ 824295 w 4011346"/>
                <a:gd name="connsiteY403" fmla="*/ 684130 h 2005672"/>
                <a:gd name="connsiteX404" fmla="*/ 810946 w 4011346"/>
                <a:gd name="connsiteY404" fmla="*/ 720839 h 2005672"/>
                <a:gd name="connsiteX405" fmla="*/ 827633 w 4011346"/>
                <a:gd name="connsiteY405" fmla="*/ 757549 h 2005672"/>
                <a:gd name="connsiteX406" fmla="*/ 814284 w 4011346"/>
                <a:gd name="connsiteY406" fmla="*/ 780910 h 2005672"/>
                <a:gd name="connsiteX407" fmla="*/ 800935 w 4011346"/>
                <a:gd name="connsiteY407" fmla="*/ 797596 h 2005672"/>
                <a:gd name="connsiteX408" fmla="*/ 770900 w 4011346"/>
                <a:gd name="connsiteY408" fmla="*/ 740863 h 2005672"/>
                <a:gd name="connsiteX409" fmla="*/ 744202 w 4011346"/>
                <a:gd name="connsiteY409" fmla="*/ 777572 h 2005672"/>
                <a:gd name="connsiteX410" fmla="*/ 707492 w 4011346"/>
                <a:gd name="connsiteY410" fmla="*/ 770898 h 2005672"/>
                <a:gd name="connsiteX411" fmla="*/ 654097 w 4011346"/>
                <a:gd name="connsiteY411" fmla="*/ 807607 h 2005672"/>
                <a:gd name="connsiteX412" fmla="*/ 644085 w 4011346"/>
                <a:gd name="connsiteY412" fmla="*/ 784247 h 2005672"/>
                <a:gd name="connsiteX413" fmla="*/ 654097 w 4011346"/>
                <a:gd name="connsiteY413" fmla="*/ 747537 h 2005672"/>
                <a:gd name="connsiteX414" fmla="*/ 614050 w 4011346"/>
                <a:gd name="connsiteY414" fmla="*/ 784247 h 2005672"/>
                <a:gd name="connsiteX415" fmla="*/ 594027 w 4011346"/>
                <a:gd name="connsiteY415" fmla="*/ 784247 h 2005672"/>
                <a:gd name="connsiteX416" fmla="*/ 533957 w 4011346"/>
                <a:gd name="connsiteY416" fmla="*/ 817619 h 2005672"/>
                <a:gd name="connsiteX417" fmla="*/ 510596 w 4011346"/>
                <a:gd name="connsiteY417" fmla="*/ 840980 h 2005672"/>
                <a:gd name="connsiteX418" fmla="*/ 500584 w 4011346"/>
                <a:gd name="connsiteY418" fmla="*/ 887701 h 2005672"/>
                <a:gd name="connsiteX419" fmla="*/ 450526 w 4011346"/>
                <a:gd name="connsiteY419" fmla="*/ 874352 h 2005672"/>
                <a:gd name="connsiteX420" fmla="*/ 433840 w 4011346"/>
                <a:gd name="connsiteY420" fmla="*/ 837642 h 2005672"/>
                <a:gd name="connsiteX421" fmla="*/ 467212 w 4011346"/>
                <a:gd name="connsiteY421" fmla="*/ 807607 h 2005672"/>
                <a:gd name="connsiteX422" fmla="*/ 453863 w 4011346"/>
                <a:gd name="connsiteY422" fmla="*/ 784247 h 2005672"/>
                <a:gd name="connsiteX423" fmla="*/ 390456 w 4011346"/>
                <a:gd name="connsiteY423" fmla="*/ 754212 h 2005672"/>
                <a:gd name="connsiteX424" fmla="*/ 417154 w 4011346"/>
                <a:gd name="connsiteY424" fmla="*/ 804270 h 2005672"/>
                <a:gd name="connsiteX425" fmla="*/ 407142 w 4011346"/>
                <a:gd name="connsiteY425" fmla="*/ 847654 h 2005672"/>
                <a:gd name="connsiteX426" fmla="*/ 413817 w 4011346"/>
                <a:gd name="connsiteY426" fmla="*/ 884364 h 2005672"/>
                <a:gd name="connsiteX427" fmla="*/ 427165 w 4011346"/>
                <a:gd name="connsiteY427" fmla="*/ 907724 h 2005672"/>
                <a:gd name="connsiteX428" fmla="*/ 413817 w 4011346"/>
                <a:gd name="connsiteY428" fmla="*/ 937759 h 2005672"/>
                <a:gd name="connsiteX429" fmla="*/ 390456 w 4011346"/>
                <a:gd name="connsiteY429" fmla="*/ 914399 h 2005672"/>
                <a:gd name="connsiteX430" fmla="*/ 360421 w 4011346"/>
                <a:gd name="connsiteY430" fmla="*/ 911061 h 2005672"/>
                <a:gd name="connsiteX431" fmla="*/ 333723 w 4011346"/>
                <a:gd name="connsiteY431" fmla="*/ 951108 h 2005672"/>
                <a:gd name="connsiteX432" fmla="*/ 307025 w 4011346"/>
                <a:gd name="connsiteY432" fmla="*/ 971131 h 2005672"/>
                <a:gd name="connsiteX433" fmla="*/ 320374 w 4011346"/>
                <a:gd name="connsiteY433" fmla="*/ 997829 h 2005672"/>
                <a:gd name="connsiteX434" fmla="*/ 303688 w 4011346"/>
                <a:gd name="connsiteY434" fmla="*/ 1021190 h 2005672"/>
                <a:gd name="connsiteX435" fmla="*/ 233606 w 4011346"/>
                <a:gd name="connsiteY435" fmla="*/ 984480 h 2005672"/>
                <a:gd name="connsiteX436" fmla="*/ 243618 w 4011346"/>
                <a:gd name="connsiteY436" fmla="*/ 1034539 h 2005672"/>
                <a:gd name="connsiteX437" fmla="*/ 263641 w 4011346"/>
                <a:gd name="connsiteY437" fmla="*/ 1054562 h 2005672"/>
                <a:gd name="connsiteX438" fmla="*/ 250292 w 4011346"/>
                <a:gd name="connsiteY438" fmla="*/ 1067911 h 2005672"/>
                <a:gd name="connsiteX439" fmla="*/ 193560 w 4011346"/>
                <a:gd name="connsiteY439" fmla="*/ 1031201 h 2005672"/>
                <a:gd name="connsiteX440" fmla="*/ 170199 w 4011346"/>
                <a:gd name="connsiteY440" fmla="*/ 991155 h 2005672"/>
                <a:gd name="connsiteX441" fmla="*/ 170199 w 4011346"/>
                <a:gd name="connsiteY441" fmla="*/ 944434 h 2005672"/>
                <a:gd name="connsiteX442" fmla="*/ 133490 w 4011346"/>
                <a:gd name="connsiteY442" fmla="*/ 867677 h 2005672"/>
                <a:gd name="connsiteX443" fmla="*/ 196897 w 4011346"/>
                <a:gd name="connsiteY443" fmla="*/ 897712 h 2005672"/>
                <a:gd name="connsiteX444" fmla="*/ 256967 w 4011346"/>
                <a:gd name="connsiteY444" fmla="*/ 927747 h 2005672"/>
                <a:gd name="connsiteX445" fmla="*/ 293676 w 4011346"/>
                <a:gd name="connsiteY445" fmla="*/ 931085 h 2005672"/>
                <a:gd name="connsiteX446" fmla="*/ 327049 w 4011346"/>
                <a:gd name="connsiteY446" fmla="*/ 901050 h 2005672"/>
                <a:gd name="connsiteX447" fmla="*/ 343735 w 4011346"/>
                <a:gd name="connsiteY447" fmla="*/ 864340 h 2005672"/>
                <a:gd name="connsiteX448" fmla="*/ 333723 w 4011346"/>
                <a:gd name="connsiteY448" fmla="*/ 814282 h 2005672"/>
                <a:gd name="connsiteX449" fmla="*/ 290339 w 4011346"/>
                <a:gd name="connsiteY449" fmla="*/ 794258 h 2005672"/>
                <a:gd name="connsiteX450" fmla="*/ 236944 w 4011346"/>
                <a:gd name="connsiteY450" fmla="*/ 747537 h 2005672"/>
                <a:gd name="connsiteX451" fmla="*/ 133490 w 4011346"/>
                <a:gd name="connsiteY451" fmla="*/ 690804 h 2005672"/>
                <a:gd name="connsiteX0" fmla="*/ 133490 w 4011346"/>
                <a:gd name="connsiteY0" fmla="*/ 690804 h 2005672"/>
                <a:gd name="connsiteX1" fmla="*/ 46722 w 4011346"/>
                <a:gd name="connsiteY1" fmla="*/ 720839 h 2005672"/>
                <a:gd name="connsiteX2" fmla="*/ 33373 w 4011346"/>
                <a:gd name="connsiteY2" fmla="*/ 750874 h 2005672"/>
                <a:gd name="connsiteX3" fmla="*/ 43384 w 4011346"/>
                <a:gd name="connsiteY3" fmla="*/ 780910 h 2005672"/>
                <a:gd name="connsiteX4" fmla="*/ 60071 w 4011346"/>
                <a:gd name="connsiteY4" fmla="*/ 807607 h 2005672"/>
                <a:gd name="connsiteX5" fmla="*/ 73419 w 4011346"/>
                <a:gd name="connsiteY5" fmla="*/ 837642 h 2005672"/>
                <a:gd name="connsiteX6" fmla="*/ 56733 w 4011346"/>
                <a:gd name="connsiteY6" fmla="*/ 861003 h 2005672"/>
                <a:gd name="connsiteX7" fmla="*/ 76757 w 4011346"/>
                <a:gd name="connsiteY7" fmla="*/ 941096 h 2005672"/>
                <a:gd name="connsiteX8" fmla="*/ 66745 w 4011346"/>
                <a:gd name="connsiteY8" fmla="*/ 957783 h 2005672"/>
                <a:gd name="connsiteX9" fmla="*/ 70082 w 4011346"/>
                <a:gd name="connsiteY9" fmla="*/ 984480 h 2005672"/>
                <a:gd name="connsiteX10" fmla="*/ 70082 w 4011346"/>
                <a:gd name="connsiteY10" fmla="*/ 1024527 h 2005672"/>
                <a:gd name="connsiteX11" fmla="*/ 80094 w 4011346"/>
                <a:gd name="connsiteY11" fmla="*/ 1044550 h 2005672"/>
                <a:gd name="connsiteX12" fmla="*/ 76757 w 4011346"/>
                <a:gd name="connsiteY12" fmla="*/ 1067911 h 2005672"/>
                <a:gd name="connsiteX13" fmla="*/ 106792 w 4011346"/>
                <a:gd name="connsiteY13" fmla="*/ 1101283 h 2005672"/>
                <a:gd name="connsiteX14" fmla="*/ 106792 w 4011346"/>
                <a:gd name="connsiteY14" fmla="*/ 1131318 h 2005672"/>
                <a:gd name="connsiteX15" fmla="*/ 13349 w 4011346"/>
                <a:gd name="connsiteY15" fmla="*/ 1221423 h 2005672"/>
                <a:gd name="connsiteX16" fmla="*/ 33373 w 4011346"/>
                <a:gd name="connsiteY16" fmla="*/ 1254796 h 2005672"/>
                <a:gd name="connsiteX17" fmla="*/ 33373 w 4011346"/>
                <a:gd name="connsiteY17" fmla="*/ 1254796 h 2005672"/>
                <a:gd name="connsiteX18" fmla="*/ 16687 w 4011346"/>
                <a:gd name="connsiteY18" fmla="*/ 1284831 h 2005672"/>
                <a:gd name="connsiteX19" fmla="*/ 3338 w 4011346"/>
                <a:gd name="connsiteY19" fmla="*/ 1314866 h 2005672"/>
                <a:gd name="connsiteX20" fmla="*/ 0 w 4011346"/>
                <a:gd name="connsiteY20" fmla="*/ 1374936 h 2005672"/>
                <a:gd name="connsiteX21" fmla="*/ 16687 w 4011346"/>
                <a:gd name="connsiteY21" fmla="*/ 1418320 h 2005672"/>
                <a:gd name="connsiteX22" fmla="*/ 20024 w 4011346"/>
                <a:gd name="connsiteY22" fmla="*/ 1451692 h 2005672"/>
                <a:gd name="connsiteX23" fmla="*/ 56733 w 4011346"/>
                <a:gd name="connsiteY23" fmla="*/ 1461704 h 2005672"/>
                <a:gd name="connsiteX24" fmla="*/ 116803 w 4011346"/>
                <a:gd name="connsiteY24" fmla="*/ 1548472 h 2005672"/>
                <a:gd name="connsiteX25" fmla="*/ 96780 w 4011346"/>
                <a:gd name="connsiteY25" fmla="*/ 1571832 h 2005672"/>
                <a:gd name="connsiteX26" fmla="*/ 93443 w 4011346"/>
                <a:gd name="connsiteY26" fmla="*/ 1601867 h 2005672"/>
                <a:gd name="connsiteX27" fmla="*/ 120141 w 4011346"/>
                <a:gd name="connsiteY27" fmla="*/ 1605204 h 2005672"/>
                <a:gd name="connsiteX28" fmla="*/ 160187 w 4011346"/>
                <a:gd name="connsiteY28" fmla="*/ 1618553 h 2005672"/>
                <a:gd name="connsiteX29" fmla="*/ 186885 w 4011346"/>
                <a:gd name="connsiteY29" fmla="*/ 1631902 h 2005672"/>
                <a:gd name="connsiteX30" fmla="*/ 213583 w 4011346"/>
                <a:gd name="connsiteY30" fmla="*/ 1661937 h 2005672"/>
                <a:gd name="connsiteX31" fmla="*/ 243618 w 4011346"/>
                <a:gd name="connsiteY31" fmla="*/ 1665274 h 2005672"/>
                <a:gd name="connsiteX32" fmla="*/ 287002 w 4011346"/>
                <a:gd name="connsiteY32" fmla="*/ 1695310 h 2005672"/>
                <a:gd name="connsiteX33" fmla="*/ 310363 w 4011346"/>
                <a:gd name="connsiteY33" fmla="*/ 1705321 h 2005672"/>
                <a:gd name="connsiteX34" fmla="*/ 310363 w 4011346"/>
                <a:gd name="connsiteY34" fmla="*/ 1742031 h 2005672"/>
                <a:gd name="connsiteX35" fmla="*/ 270316 w 4011346"/>
                <a:gd name="connsiteY35" fmla="*/ 1782077 h 2005672"/>
                <a:gd name="connsiteX36" fmla="*/ 280327 w 4011346"/>
                <a:gd name="connsiteY36" fmla="*/ 1805438 h 2005672"/>
                <a:gd name="connsiteX37" fmla="*/ 273653 w 4011346"/>
                <a:gd name="connsiteY37" fmla="*/ 1825461 h 2005672"/>
                <a:gd name="connsiteX38" fmla="*/ 266979 w 4011346"/>
                <a:gd name="connsiteY38" fmla="*/ 1842147 h 2005672"/>
                <a:gd name="connsiteX39" fmla="*/ 240281 w 4011346"/>
                <a:gd name="connsiteY39" fmla="*/ 1882194 h 2005672"/>
                <a:gd name="connsiteX40" fmla="*/ 307025 w 4011346"/>
                <a:gd name="connsiteY40" fmla="*/ 1918904 h 2005672"/>
                <a:gd name="connsiteX41" fmla="*/ 337060 w 4011346"/>
                <a:gd name="connsiteY41" fmla="*/ 1925578 h 2005672"/>
                <a:gd name="connsiteX42" fmla="*/ 360421 w 4011346"/>
                <a:gd name="connsiteY42" fmla="*/ 1932253 h 2005672"/>
                <a:gd name="connsiteX43" fmla="*/ 380444 w 4011346"/>
                <a:gd name="connsiteY43" fmla="*/ 1938927 h 2005672"/>
                <a:gd name="connsiteX44" fmla="*/ 407142 w 4011346"/>
                <a:gd name="connsiteY44" fmla="*/ 1958950 h 2005672"/>
                <a:gd name="connsiteX45" fmla="*/ 437177 w 4011346"/>
                <a:gd name="connsiteY45" fmla="*/ 1955613 h 2005672"/>
                <a:gd name="connsiteX46" fmla="*/ 507259 w 4011346"/>
                <a:gd name="connsiteY46" fmla="*/ 2005672 h 2005672"/>
                <a:gd name="connsiteX47" fmla="*/ 517271 w 4011346"/>
                <a:gd name="connsiteY47" fmla="*/ 1992323 h 2005672"/>
                <a:gd name="connsiteX48" fmla="*/ 507259 w 4011346"/>
                <a:gd name="connsiteY48" fmla="*/ 1952276 h 2005672"/>
                <a:gd name="connsiteX49" fmla="*/ 500584 w 4011346"/>
                <a:gd name="connsiteY49" fmla="*/ 1918904 h 2005672"/>
                <a:gd name="connsiteX50" fmla="*/ 483898 w 4011346"/>
                <a:gd name="connsiteY50" fmla="*/ 1875520 h 2005672"/>
                <a:gd name="connsiteX51" fmla="*/ 513933 w 4011346"/>
                <a:gd name="connsiteY51" fmla="*/ 1855496 h 2005672"/>
                <a:gd name="connsiteX52" fmla="*/ 547306 w 4011346"/>
                <a:gd name="connsiteY52" fmla="*/ 1832136 h 2005672"/>
                <a:gd name="connsiteX53" fmla="*/ 527282 w 4011346"/>
                <a:gd name="connsiteY53" fmla="*/ 1815450 h 2005672"/>
                <a:gd name="connsiteX54" fmla="*/ 517271 w 4011346"/>
                <a:gd name="connsiteY54" fmla="*/ 1782077 h 2005672"/>
                <a:gd name="connsiteX55" fmla="*/ 480561 w 4011346"/>
                <a:gd name="connsiteY55" fmla="*/ 1765391 h 2005672"/>
                <a:gd name="connsiteX56" fmla="*/ 470549 w 4011346"/>
                <a:gd name="connsiteY56" fmla="*/ 1745368 h 2005672"/>
                <a:gd name="connsiteX57" fmla="*/ 480561 w 4011346"/>
                <a:gd name="connsiteY57" fmla="*/ 1715333 h 2005672"/>
                <a:gd name="connsiteX58" fmla="*/ 490573 w 4011346"/>
                <a:gd name="connsiteY58" fmla="*/ 1675286 h 2005672"/>
                <a:gd name="connsiteX59" fmla="*/ 513933 w 4011346"/>
                <a:gd name="connsiteY59" fmla="*/ 1695310 h 2005672"/>
                <a:gd name="connsiteX60" fmla="*/ 520608 w 4011346"/>
                <a:gd name="connsiteY60" fmla="*/ 1678623 h 2005672"/>
                <a:gd name="connsiteX61" fmla="*/ 543968 w 4011346"/>
                <a:gd name="connsiteY61" fmla="*/ 1641914 h 2005672"/>
                <a:gd name="connsiteX62" fmla="*/ 574003 w 4011346"/>
                <a:gd name="connsiteY62" fmla="*/ 1625228 h 2005672"/>
                <a:gd name="connsiteX63" fmla="*/ 590690 w 4011346"/>
                <a:gd name="connsiteY63" fmla="*/ 1638577 h 2005672"/>
                <a:gd name="connsiteX64" fmla="*/ 610713 w 4011346"/>
                <a:gd name="connsiteY64" fmla="*/ 1611879 h 2005672"/>
                <a:gd name="connsiteX65" fmla="*/ 630736 w 4011346"/>
                <a:gd name="connsiteY65" fmla="*/ 1638577 h 2005672"/>
                <a:gd name="connsiteX66" fmla="*/ 657434 w 4011346"/>
                <a:gd name="connsiteY66" fmla="*/ 1661937 h 2005672"/>
                <a:gd name="connsiteX67" fmla="*/ 674120 w 4011346"/>
                <a:gd name="connsiteY67" fmla="*/ 1668612 h 2005672"/>
                <a:gd name="connsiteX68" fmla="*/ 697481 w 4011346"/>
                <a:gd name="connsiteY68" fmla="*/ 1668612 h 2005672"/>
                <a:gd name="connsiteX69" fmla="*/ 717504 w 4011346"/>
                <a:gd name="connsiteY69" fmla="*/ 1655263 h 2005672"/>
                <a:gd name="connsiteX70" fmla="*/ 744202 w 4011346"/>
                <a:gd name="connsiteY70" fmla="*/ 1655263 h 2005672"/>
                <a:gd name="connsiteX71" fmla="*/ 760888 w 4011346"/>
                <a:gd name="connsiteY71" fmla="*/ 1651926 h 2005672"/>
                <a:gd name="connsiteX72" fmla="*/ 790923 w 4011346"/>
                <a:gd name="connsiteY72" fmla="*/ 1685298 h 2005672"/>
                <a:gd name="connsiteX73" fmla="*/ 797598 w 4011346"/>
                <a:gd name="connsiteY73" fmla="*/ 1658600 h 2005672"/>
                <a:gd name="connsiteX74" fmla="*/ 817621 w 4011346"/>
                <a:gd name="connsiteY74" fmla="*/ 1675286 h 2005672"/>
                <a:gd name="connsiteX75" fmla="*/ 837644 w 4011346"/>
                <a:gd name="connsiteY75" fmla="*/ 1651926 h 2005672"/>
                <a:gd name="connsiteX76" fmla="*/ 827633 w 4011346"/>
                <a:gd name="connsiteY76" fmla="*/ 1631902 h 2005672"/>
                <a:gd name="connsiteX77" fmla="*/ 810946 w 4011346"/>
                <a:gd name="connsiteY77" fmla="*/ 1618553 h 2005672"/>
                <a:gd name="connsiteX78" fmla="*/ 810946 w 4011346"/>
                <a:gd name="connsiteY78" fmla="*/ 1591856 h 2005672"/>
                <a:gd name="connsiteX79" fmla="*/ 810946 w 4011346"/>
                <a:gd name="connsiteY79" fmla="*/ 1578507 h 2005672"/>
                <a:gd name="connsiteX80" fmla="*/ 830970 w 4011346"/>
                <a:gd name="connsiteY80" fmla="*/ 1575169 h 2005672"/>
                <a:gd name="connsiteX81" fmla="*/ 840981 w 4011346"/>
                <a:gd name="connsiteY81" fmla="*/ 1571832 h 2005672"/>
                <a:gd name="connsiteX82" fmla="*/ 820958 w 4011346"/>
                <a:gd name="connsiteY82" fmla="*/ 1535123 h 2005672"/>
                <a:gd name="connsiteX83" fmla="*/ 854330 w 4011346"/>
                <a:gd name="connsiteY83" fmla="*/ 1528448 h 2005672"/>
                <a:gd name="connsiteX84" fmla="*/ 891040 w 4011346"/>
                <a:gd name="connsiteY84" fmla="*/ 1535123 h 2005672"/>
                <a:gd name="connsiteX85" fmla="*/ 964459 w 4011346"/>
                <a:gd name="connsiteY85" fmla="*/ 1491739 h 2005672"/>
                <a:gd name="connsiteX86" fmla="*/ 1001168 w 4011346"/>
                <a:gd name="connsiteY86" fmla="*/ 1491739 h 2005672"/>
                <a:gd name="connsiteX87" fmla="*/ 1027866 w 4011346"/>
                <a:gd name="connsiteY87" fmla="*/ 1468378 h 2005672"/>
                <a:gd name="connsiteX88" fmla="*/ 1047890 w 4011346"/>
                <a:gd name="connsiteY88" fmla="*/ 1478390 h 2005672"/>
                <a:gd name="connsiteX89" fmla="*/ 1067913 w 4011346"/>
                <a:gd name="connsiteY89" fmla="*/ 1488401 h 2005672"/>
                <a:gd name="connsiteX90" fmla="*/ 1087936 w 4011346"/>
                <a:gd name="connsiteY90" fmla="*/ 1515099 h 2005672"/>
                <a:gd name="connsiteX91" fmla="*/ 1074587 w 4011346"/>
                <a:gd name="connsiteY91" fmla="*/ 1528448 h 2005672"/>
                <a:gd name="connsiteX92" fmla="*/ 1104622 w 4011346"/>
                <a:gd name="connsiteY92" fmla="*/ 1528448 h 2005672"/>
                <a:gd name="connsiteX93" fmla="*/ 1107960 w 4011346"/>
                <a:gd name="connsiteY93" fmla="*/ 1545134 h 2005672"/>
                <a:gd name="connsiteX94" fmla="*/ 1121309 w 4011346"/>
                <a:gd name="connsiteY94" fmla="*/ 1528448 h 2005672"/>
                <a:gd name="connsiteX95" fmla="*/ 1134657 w 4011346"/>
                <a:gd name="connsiteY95" fmla="*/ 1541797 h 2005672"/>
                <a:gd name="connsiteX96" fmla="*/ 1134657 w 4011346"/>
                <a:gd name="connsiteY96" fmla="*/ 1561820 h 2005672"/>
                <a:gd name="connsiteX97" fmla="*/ 1148006 w 4011346"/>
                <a:gd name="connsiteY97" fmla="*/ 1558483 h 2005672"/>
                <a:gd name="connsiteX98" fmla="*/ 1208076 w 4011346"/>
                <a:gd name="connsiteY98" fmla="*/ 1511762 h 2005672"/>
                <a:gd name="connsiteX99" fmla="*/ 1211414 w 4011346"/>
                <a:gd name="connsiteY99" fmla="*/ 1531785 h 2005672"/>
                <a:gd name="connsiteX100" fmla="*/ 1244786 w 4011346"/>
                <a:gd name="connsiteY100" fmla="*/ 1551809 h 2005672"/>
                <a:gd name="connsiteX101" fmla="*/ 1264809 w 4011346"/>
                <a:gd name="connsiteY101" fmla="*/ 1581844 h 2005672"/>
                <a:gd name="connsiteX102" fmla="*/ 1298181 w 4011346"/>
                <a:gd name="connsiteY102" fmla="*/ 1688635 h 2005672"/>
                <a:gd name="connsiteX103" fmla="*/ 1308193 w 4011346"/>
                <a:gd name="connsiteY103" fmla="*/ 1645251 h 2005672"/>
                <a:gd name="connsiteX104" fmla="*/ 1344903 w 4011346"/>
                <a:gd name="connsiteY104" fmla="*/ 1665274 h 2005672"/>
                <a:gd name="connsiteX105" fmla="*/ 1388287 w 4011346"/>
                <a:gd name="connsiteY105" fmla="*/ 1665274 h 2005672"/>
                <a:gd name="connsiteX106" fmla="*/ 1394961 w 4011346"/>
                <a:gd name="connsiteY106" fmla="*/ 1688635 h 2005672"/>
                <a:gd name="connsiteX107" fmla="*/ 1435008 w 4011346"/>
                <a:gd name="connsiteY107" fmla="*/ 1711996 h 2005672"/>
                <a:gd name="connsiteX108" fmla="*/ 1465043 w 4011346"/>
                <a:gd name="connsiteY108" fmla="*/ 1711996 h 2005672"/>
                <a:gd name="connsiteX109" fmla="*/ 1491741 w 4011346"/>
                <a:gd name="connsiteY109" fmla="*/ 1725345 h 2005672"/>
                <a:gd name="connsiteX110" fmla="*/ 1535125 w 4011346"/>
                <a:gd name="connsiteY110" fmla="*/ 1681961 h 2005672"/>
                <a:gd name="connsiteX111" fmla="*/ 1571834 w 4011346"/>
                <a:gd name="connsiteY111" fmla="*/ 1661937 h 2005672"/>
                <a:gd name="connsiteX112" fmla="*/ 1608544 w 4011346"/>
                <a:gd name="connsiteY112" fmla="*/ 1665274 h 2005672"/>
                <a:gd name="connsiteX113" fmla="*/ 1655265 w 4011346"/>
                <a:gd name="connsiteY113" fmla="*/ 1678623 h 2005672"/>
                <a:gd name="connsiteX114" fmla="*/ 1681963 w 4011346"/>
                <a:gd name="connsiteY114" fmla="*/ 1695310 h 2005672"/>
                <a:gd name="connsiteX115" fmla="*/ 1735358 w 4011346"/>
                <a:gd name="connsiteY115" fmla="*/ 1688635 h 2005672"/>
                <a:gd name="connsiteX116" fmla="*/ 1745370 w 4011346"/>
                <a:gd name="connsiteY116" fmla="*/ 1668612 h 2005672"/>
                <a:gd name="connsiteX117" fmla="*/ 1738695 w 4011346"/>
                <a:gd name="connsiteY117" fmla="*/ 1648588 h 2005672"/>
                <a:gd name="connsiteX118" fmla="*/ 1765393 w 4011346"/>
                <a:gd name="connsiteY118" fmla="*/ 1621891 h 2005672"/>
                <a:gd name="connsiteX119" fmla="*/ 1778742 w 4011346"/>
                <a:gd name="connsiteY119" fmla="*/ 1618553 h 2005672"/>
                <a:gd name="connsiteX120" fmla="*/ 1812114 w 4011346"/>
                <a:gd name="connsiteY120" fmla="*/ 1635239 h 2005672"/>
                <a:gd name="connsiteX121" fmla="*/ 1852161 w 4011346"/>
                <a:gd name="connsiteY121" fmla="*/ 1648588 h 2005672"/>
                <a:gd name="connsiteX122" fmla="*/ 1858836 w 4011346"/>
                <a:gd name="connsiteY122" fmla="*/ 1675286 h 2005672"/>
                <a:gd name="connsiteX123" fmla="*/ 1872184 w 4011346"/>
                <a:gd name="connsiteY123" fmla="*/ 1681961 h 2005672"/>
                <a:gd name="connsiteX124" fmla="*/ 1902219 w 4011346"/>
                <a:gd name="connsiteY124" fmla="*/ 1685298 h 2005672"/>
                <a:gd name="connsiteX125" fmla="*/ 1932254 w 4011346"/>
                <a:gd name="connsiteY125" fmla="*/ 1668612 h 2005672"/>
                <a:gd name="connsiteX126" fmla="*/ 1962290 w 4011346"/>
                <a:gd name="connsiteY126" fmla="*/ 1681961 h 2005672"/>
                <a:gd name="connsiteX127" fmla="*/ 1985650 w 4011346"/>
                <a:gd name="connsiteY127" fmla="*/ 1695310 h 2005672"/>
                <a:gd name="connsiteX128" fmla="*/ 1995662 w 4011346"/>
                <a:gd name="connsiteY128" fmla="*/ 1705321 h 2005672"/>
                <a:gd name="connsiteX129" fmla="*/ 2032371 w 4011346"/>
                <a:gd name="connsiteY129" fmla="*/ 1725345 h 2005672"/>
                <a:gd name="connsiteX130" fmla="*/ 2069081 w 4011346"/>
                <a:gd name="connsiteY130" fmla="*/ 1722007 h 2005672"/>
                <a:gd name="connsiteX131" fmla="*/ 2142500 w 4011346"/>
                <a:gd name="connsiteY131" fmla="*/ 1678623 h 2005672"/>
                <a:gd name="connsiteX132" fmla="*/ 2195895 w 4011346"/>
                <a:gd name="connsiteY132" fmla="*/ 1691972 h 2005672"/>
                <a:gd name="connsiteX133" fmla="*/ 2225930 w 4011346"/>
                <a:gd name="connsiteY133" fmla="*/ 1701984 h 2005672"/>
                <a:gd name="connsiteX134" fmla="*/ 2259303 w 4011346"/>
                <a:gd name="connsiteY134" fmla="*/ 1688635 h 2005672"/>
                <a:gd name="connsiteX135" fmla="*/ 2262640 w 4011346"/>
                <a:gd name="connsiteY135" fmla="*/ 1661937 h 2005672"/>
                <a:gd name="connsiteX136" fmla="*/ 2282663 w 4011346"/>
                <a:gd name="connsiteY136" fmla="*/ 1631902 h 2005672"/>
                <a:gd name="connsiteX137" fmla="*/ 2299349 w 4011346"/>
                <a:gd name="connsiteY137" fmla="*/ 1578507 h 2005672"/>
                <a:gd name="connsiteX138" fmla="*/ 2282663 w 4011346"/>
                <a:gd name="connsiteY138" fmla="*/ 1581844 h 2005672"/>
                <a:gd name="connsiteX139" fmla="*/ 2312698 w 4011346"/>
                <a:gd name="connsiteY139" fmla="*/ 1555146 h 2005672"/>
                <a:gd name="connsiteX140" fmla="*/ 2339396 w 4011346"/>
                <a:gd name="connsiteY140" fmla="*/ 1551809 h 2005672"/>
                <a:gd name="connsiteX141" fmla="*/ 2396129 w 4011346"/>
                <a:gd name="connsiteY141" fmla="*/ 1561820 h 2005672"/>
                <a:gd name="connsiteX142" fmla="*/ 2436176 w 4011346"/>
                <a:gd name="connsiteY142" fmla="*/ 1588518 h 2005672"/>
                <a:gd name="connsiteX143" fmla="*/ 2462873 w 4011346"/>
                <a:gd name="connsiteY143" fmla="*/ 1618553 h 2005672"/>
                <a:gd name="connsiteX144" fmla="*/ 2469548 w 4011346"/>
                <a:gd name="connsiteY144" fmla="*/ 1655263 h 2005672"/>
                <a:gd name="connsiteX145" fmla="*/ 2476222 w 4011346"/>
                <a:gd name="connsiteY145" fmla="*/ 1695310 h 2005672"/>
                <a:gd name="connsiteX146" fmla="*/ 2486234 w 4011346"/>
                <a:gd name="connsiteY146" fmla="*/ 1715333 h 2005672"/>
                <a:gd name="connsiteX147" fmla="*/ 2529618 w 4011346"/>
                <a:gd name="connsiteY147" fmla="*/ 1728682 h 2005672"/>
                <a:gd name="connsiteX148" fmla="*/ 2549641 w 4011346"/>
                <a:gd name="connsiteY148" fmla="*/ 1748705 h 2005672"/>
                <a:gd name="connsiteX149" fmla="*/ 2562990 w 4011346"/>
                <a:gd name="connsiteY149" fmla="*/ 1782077 h 2005672"/>
                <a:gd name="connsiteX150" fmla="*/ 2586351 w 4011346"/>
                <a:gd name="connsiteY150" fmla="*/ 1775403 h 2005672"/>
                <a:gd name="connsiteX151" fmla="*/ 2606374 w 4011346"/>
                <a:gd name="connsiteY151" fmla="*/ 1765391 h 2005672"/>
                <a:gd name="connsiteX152" fmla="*/ 2639746 w 4011346"/>
                <a:gd name="connsiteY152" fmla="*/ 1748705 h 2005672"/>
                <a:gd name="connsiteX153" fmla="*/ 2643084 w 4011346"/>
                <a:gd name="connsiteY153" fmla="*/ 1765391 h 2005672"/>
                <a:gd name="connsiteX154" fmla="*/ 2626398 w 4011346"/>
                <a:gd name="connsiteY154" fmla="*/ 1795426 h 2005672"/>
                <a:gd name="connsiteX155" fmla="*/ 2616386 w 4011346"/>
                <a:gd name="connsiteY155" fmla="*/ 1832136 h 2005672"/>
                <a:gd name="connsiteX156" fmla="*/ 2603037 w 4011346"/>
                <a:gd name="connsiteY156" fmla="*/ 1885531 h 2005672"/>
                <a:gd name="connsiteX157" fmla="*/ 2579676 w 4011346"/>
                <a:gd name="connsiteY157" fmla="*/ 1858834 h 2005672"/>
                <a:gd name="connsiteX158" fmla="*/ 2552979 w 4011346"/>
                <a:gd name="connsiteY158" fmla="*/ 1882194 h 2005672"/>
                <a:gd name="connsiteX159" fmla="*/ 2559653 w 4011346"/>
                <a:gd name="connsiteY159" fmla="*/ 1908892 h 2005672"/>
                <a:gd name="connsiteX160" fmla="*/ 2559653 w 4011346"/>
                <a:gd name="connsiteY160" fmla="*/ 1945601 h 2005672"/>
                <a:gd name="connsiteX161" fmla="*/ 2549641 w 4011346"/>
                <a:gd name="connsiteY161" fmla="*/ 1965625 h 2005672"/>
                <a:gd name="connsiteX162" fmla="*/ 2589688 w 4011346"/>
                <a:gd name="connsiteY162" fmla="*/ 1945601 h 2005672"/>
                <a:gd name="connsiteX163" fmla="*/ 2626398 w 4011346"/>
                <a:gd name="connsiteY163" fmla="*/ 1955613 h 2005672"/>
                <a:gd name="connsiteX164" fmla="*/ 2653095 w 4011346"/>
                <a:gd name="connsiteY164" fmla="*/ 1932253 h 2005672"/>
                <a:gd name="connsiteX165" fmla="*/ 2683130 w 4011346"/>
                <a:gd name="connsiteY165" fmla="*/ 1878857 h 2005672"/>
                <a:gd name="connsiteX166" fmla="*/ 2753212 w 4011346"/>
                <a:gd name="connsiteY166" fmla="*/ 1792089 h 2005672"/>
                <a:gd name="connsiteX167" fmla="*/ 2783247 w 4011346"/>
                <a:gd name="connsiteY167" fmla="*/ 1722007 h 2005672"/>
                <a:gd name="connsiteX168" fmla="*/ 2803271 w 4011346"/>
                <a:gd name="connsiteY168" fmla="*/ 1618553 h 2005672"/>
                <a:gd name="connsiteX169" fmla="*/ 2793259 w 4011346"/>
                <a:gd name="connsiteY169" fmla="*/ 1568495 h 2005672"/>
                <a:gd name="connsiteX170" fmla="*/ 2769898 w 4011346"/>
                <a:gd name="connsiteY170" fmla="*/ 1535123 h 2005672"/>
                <a:gd name="connsiteX171" fmla="*/ 2726514 w 4011346"/>
                <a:gd name="connsiteY171" fmla="*/ 1535123 h 2005672"/>
                <a:gd name="connsiteX172" fmla="*/ 2699817 w 4011346"/>
                <a:gd name="connsiteY172" fmla="*/ 1535123 h 2005672"/>
                <a:gd name="connsiteX173" fmla="*/ 2683130 w 4011346"/>
                <a:gd name="connsiteY173" fmla="*/ 1515099 h 2005672"/>
                <a:gd name="connsiteX174" fmla="*/ 2669781 w 4011346"/>
                <a:gd name="connsiteY174" fmla="*/ 1495076 h 2005672"/>
                <a:gd name="connsiteX175" fmla="*/ 2763224 w 4011346"/>
                <a:gd name="connsiteY175" fmla="*/ 1378273 h 2005672"/>
                <a:gd name="connsiteX176" fmla="*/ 2846654 w 4011346"/>
                <a:gd name="connsiteY176" fmla="*/ 1311529 h 2005672"/>
                <a:gd name="connsiteX177" fmla="*/ 2890038 w 4011346"/>
                <a:gd name="connsiteY177" fmla="*/ 1288168 h 2005672"/>
                <a:gd name="connsiteX178" fmla="*/ 2933422 w 4011346"/>
                <a:gd name="connsiteY178" fmla="*/ 1308191 h 2005672"/>
                <a:gd name="connsiteX179" fmla="*/ 2950109 w 4011346"/>
                <a:gd name="connsiteY179" fmla="*/ 1291505 h 2005672"/>
                <a:gd name="connsiteX180" fmla="*/ 2993492 w 4011346"/>
                <a:gd name="connsiteY180" fmla="*/ 1308191 h 2005672"/>
                <a:gd name="connsiteX181" fmla="*/ 3006841 w 4011346"/>
                <a:gd name="connsiteY181" fmla="*/ 1274819 h 2005672"/>
                <a:gd name="connsiteX182" fmla="*/ 3053563 w 4011346"/>
                <a:gd name="connsiteY182" fmla="*/ 1284831 h 2005672"/>
                <a:gd name="connsiteX183" fmla="*/ 3070249 w 4011346"/>
                <a:gd name="connsiteY183" fmla="*/ 1301517 h 2005672"/>
                <a:gd name="connsiteX184" fmla="*/ 3060237 w 4011346"/>
                <a:gd name="connsiteY184" fmla="*/ 1321540 h 2005672"/>
                <a:gd name="connsiteX185" fmla="*/ 3123644 w 4011346"/>
                <a:gd name="connsiteY185" fmla="*/ 1304854 h 2005672"/>
                <a:gd name="connsiteX186" fmla="*/ 3140330 w 4011346"/>
                <a:gd name="connsiteY186" fmla="*/ 1291505 h 2005672"/>
                <a:gd name="connsiteX187" fmla="*/ 3123644 w 4011346"/>
                <a:gd name="connsiteY187" fmla="*/ 1278156 h 2005672"/>
                <a:gd name="connsiteX188" fmla="*/ 3143668 w 4011346"/>
                <a:gd name="connsiteY188" fmla="*/ 1238110 h 2005672"/>
                <a:gd name="connsiteX189" fmla="*/ 3190389 w 4011346"/>
                <a:gd name="connsiteY189" fmla="*/ 1168028 h 2005672"/>
                <a:gd name="connsiteX190" fmla="*/ 3233773 w 4011346"/>
                <a:gd name="connsiteY190" fmla="*/ 1164691 h 2005672"/>
                <a:gd name="connsiteX191" fmla="*/ 3273819 w 4011346"/>
                <a:gd name="connsiteY191" fmla="*/ 1174702 h 2005672"/>
                <a:gd name="connsiteX192" fmla="*/ 3277157 w 4011346"/>
                <a:gd name="connsiteY192" fmla="*/ 1231435 h 2005672"/>
                <a:gd name="connsiteX193" fmla="*/ 3320541 w 4011346"/>
                <a:gd name="connsiteY193" fmla="*/ 1188051 h 2005672"/>
                <a:gd name="connsiteX194" fmla="*/ 3343901 w 4011346"/>
                <a:gd name="connsiteY194" fmla="*/ 1171365 h 2005672"/>
                <a:gd name="connsiteX195" fmla="*/ 3350576 w 4011346"/>
                <a:gd name="connsiteY195" fmla="*/ 1137993 h 2005672"/>
                <a:gd name="connsiteX196" fmla="*/ 3377273 w 4011346"/>
                <a:gd name="connsiteY196" fmla="*/ 1121307 h 2005672"/>
                <a:gd name="connsiteX197" fmla="*/ 3407309 w 4011346"/>
                <a:gd name="connsiteY197" fmla="*/ 1131318 h 2005672"/>
                <a:gd name="connsiteX198" fmla="*/ 3373936 w 4011346"/>
                <a:gd name="connsiteY198" fmla="*/ 1161353 h 2005672"/>
                <a:gd name="connsiteX199" fmla="*/ 3360587 w 4011346"/>
                <a:gd name="connsiteY199" fmla="*/ 1211412 h 2005672"/>
                <a:gd name="connsiteX200" fmla="*/ 3323878 w 4011346"/>
                <a:gd name="connsiteY200" fmla="*/ 1251458 h 2005672"/>
                <a:gd name="connsiteX201" fmla="*/ 3210412 w 4011346"/>
                <a:gd name="connsiteY201" fmla="*/ 1348238 h 2005672"/>
                <a:gd name="connsiteX202" fmla="*/ 3163691 w 4011346"/>
                <a:gd name="connsiteY202" fmla="*/ 1418320 h 2005672"/>
                <a:gd name="connsiteX203" fmla="*/ 3160354 w 4011346"/>
                <a:gd name="connsiteY203" fmla="*/ 1491739 h 2005672"/>
                <a:gd name="connsiteX204" fmla="*/ 3170365 w 4011346"/>
                <a:gd name="connsiteY204" fmla="*/ 1581844 h 2005672"/>
                <a:gd name="connsiteX205" fmla="*/ 3190389 w 4011346"/>
                <a:gd name="connsiteY205" fmla="*/ 1645251 h 2005672"/>
                <a:gd name="connsiteX206" fmla="*/ 3217087 w 4011346"/>
                <a:gd name="connsiteY206" fmla="*/ 1635239 h 2005672"/>
                <a:gd name="connsiteX207" fmla="*/ 3240447 w 4011346"/>
                <a:gd name="connsiteY207" fmla="*/ 1568495 h 2005672"/>
                <a:gd name="connsiteX208" fmla="*/ 3270482 w 4011346"/>
                <a:gd name="connsiteY208" fmla="*/ 1565158 h 2005672"/>
                <a:gd name="connsiteX209" fmla="*/ 3287168 w 4011346"/>
                <a:gd name="connsiteY209" fmla="*/ 1505088 h 2005672"/>
                <a:gd name="connsiteX210" fmla="*/ 3313866 w 4011346"/>
                <a:gd name="connsiteY210" fmla="*/ 1495076 h 2005672"/>
                <a:gd name="connsiteX211" fmla="*/ 3313866 w 4011346"/>
                <a:gd name="connsiteY211" fmla="*/ 1465041 h 2005672"/>
                <a:gd name="connsiteX212" fmla="*/ 3337227 w 4011346"/>
                <a:gd name="connsiteY212" fmla="*/ 1428331 h 2005672"/>
                <a:gd name="connsiteX213" fmla="*/ 3330552 w 4011346"/>
                <a:gd name="connsiteY213" fmla="*/ 1384947 h 2005672"/>
                <a:gd name="connsiteX214" fmla="*/ 3333890 w 4011346"/>
                <a:gd name="connsiteY214" fmla="*/ 1354912 h 2005672"/>
                <a:gd name="connsiteX215" fmla="*/ 3323878 w 4011346"/>
                <a:gd name="connsiteY215" fmla="*/ 1344901 h 2005672"/>
                <a:gd name="connsiteX216" fmla="*/ 3363925 w 4011346"/>
                <a:gd name="connsiteY216" fmla="*/ 1258133 h 2005672"/>
                <a:gd name="connsiteX217" fmla="*/ 3383948 w 4011346"/>
                <a:gd name="connsiteY217" fmla="*/ 1268145 h 2005672"/>
                <a:gd name="connsiteX218" fmla="*/ 3410646 w 4011346"/>
                <a:gd name="connsiteY218" fmla="*/ 1241447 h 2005672"/>
                <a:gd name="connsiteX219" fmla="*/ 3420657 w 4011346"/>
                <a:gd name="connsiteY219" fmla="*/ 1268145 h 2005672"/>
                <a:gd name="connsiteX220" fmla="*/ 3447355 w 4011346"/>
                <a:gd name="connsiteY220" fmla="*/ 1251458 h 2005672"/>
                <a:gd name="connsiteX221" fmla="*/ 3477390 w 4011346"/>
                <a:gd name="connsiteY221" fmla="*/ 1241447 h 2005672"/>
                <a:gd name="connsiteX222" fmla="*/ 3514100 w 4011346"/>
                <a:gd name="connsiteY222" fmla="*/ 1268145 h 2005672"/>
                <a:gd name="connsiteX223" fmla="*/ 3574170 w 4011346"/>
                <a:gd name="connsiteY223" fmla="*/ 1201400 h 2005672"/>
                <a:gd name="connsiteX224" fmla="*/ 3637577 w 4011346"/>
                <a:gd name="connsiteY224" fmla="*/ 1154679 h 2005672"/>
                <a:gd name="connsiteX225" fmla="*/ 3690973 w 4011346"/>
                <a:gd name="connsiteY225" fmla="*/ 1117969 h 2005672"/>
                <a:gd name="connsiteX226" fmla="*/ 3741031 w 4011346"/>
                <a:gd name="connsiteY226" fmla="*/ 1144667 h 2005672"/>
                <a:gd name="connsiteX227" fmla="*/ 3751043 w 4011346"/>
                <a:gd name="connsiteY227" fmla="*/ 1117969 h 2005672"/>
                <a:gd name="connsiteX228" fmla="*/ 3727682 w 4011346"/>
                <a:gd name="connsiteY228" fmla="*/ 1051225 h 2005672"/>
                <a:gd name="connsiteX229" fmla="*/ 3700984 w 4011346"/>
                <a:gd name="connsiteY229" fmla="*/ 1034539 h 2005672"/>
                <a:gd name="connsiteX230" fmla="*/ 3697647 w 4011346"/>
                <a:gd name="connsiteY230" fmla="*/ 1004504 h 2005672"/>
                <a:gd name="connsiteX231" fmla="*/ 3751043 w 4011346"/>
                <a:gd name="connsiteY231" fmla="*/ 1011178 h 2005672"/>
                <a:gd name="connsiteX232" fmla="*/ 3774403 w 4011346"/>
                <a:gd name="connsiteY232" fmla="*/ 967794 h 2005672"/>
                <a:gd name="connsiteX233" fmla="*/ 3767729 w 4011346"/>
                <a:gd name="connsiteY233" fmla="*/ 941096 h 2005672"/>
                <a:gd name="connsiteX234" fmla="*/ 3794427 w 4011346"/>
                <a:gd name="connsiteY234" fmla="*/ 907724 h 2005672"/>
                <a:gd name="connsiteX235" fmla="*/ 3804438 w 4011346"/>
                <a:gd name="connsiteY235" fmla="*/ 951108 h 2005672"/>
                <a:gd name="connsiteX236" fmla="*/ 3827799 w 4011346"/>
                <a:gd name="connsiteY236" fmla="*/ 967794 h 2005672"/>
                <a:gd name="connsiteX237" fmla="*/ 3874520 w 4011346"/>
                <a:gd name="connsiteY237" fmla="*/ 987818 h 2005672"/>
                <a:gd name="connsiteX238" fmla="*/ 3894544 w 4011346"/>
                <a:gd name="connsiteY238" fmla="*/ 1014515 h 2005672"/>
                <a:gd name="connsiteX239" fmla="*/ 3941265 w 4011346"/>
                <a:gd name="connsiteY239" fmla="*/ 1037876 h 2005672"/>
                <a:gd name="connsiteX240" fmla="*/ 3947939 w 4011346"/>
                <a:gd name="connsiteY240" fmla="*/ 1024527 h 2005672"/>
                <a:gd name="connsiteX241" fmla="*/ 3957951 w 4011346"/>
                <a:gd name="connsiteY241" fmla="*/ 961120 h 2005672"/>
                <a:gd name="connsiteX242" fmla="*/ 4004672 w 4011346"/>
                <a:gd name="connsiteY242" fmla="*/ 954445 h 2005672"/>
                <a:gd name="connsiteX243" fmla="*/ 4011346 w 4011346"/>
                <a:gd name="connsiteY243" fmla="*/ 921073 h 2005672"/>
                <a:gd name="connsiteX244" fmla="*/ 3967963 w 4011346"/>
                <a:gd name="connsiteY244" fmla="*/ 884364 h 2005672"/>
                <a:gd name="connsiteX245" fmla="*/ 3921241 w 4011346"/>
                <a:gd name="connsiteY245" fmla="*/ 867677 h 2005672"/>
                <a:gd name="connsiteX246" fmla="*/ 3907892 w 4011346"/>
                <a:gd name="connsiteY246" fmla="*/ 871015 h 2005672"/>
                <a:gd name="connsiteX247" fmla="*/ 3907892 w 4011346"/>
                <a:gd name="connsiteY247" fmla="*/ 904387 h 2005672"/>
                <a:gd name="connsiteX248" fmla="*/ 3887869 w 4011346"/>
                <a:gd name="connsiteY248" fmla="*/ 897712 h 2005672"/>
                <a:gd name="connsiteX249" fmla="*/ 3874520 w 4011346"/>
                <a:gd name="connsiteY249" fmla="*/ 844317 h 2005672"/>
                <a:gd name="connsiteX250" fmla="*/ 3817787 w 4011346"/>
                <a:gd name="connsiteY250" fmla="*/ 780910 h 2005672"/>
                <a:gd name="connsiteX251" fmla="*/ 3717671 w 4011346"/>
                <a:gd name="connsiteY251" fmla="*/ 704153 h 2005672"/>
                <a:gd name="connsiteX252" fmla="*/ 3664275 w 4011346"/>
                <a:gd name="connsiteY252" fmla="*/ 684130 h 2005672"/>
                <a:gd name="connsiteX253" fmla="*/ 3584181 w 4011346"/>
                <a:gd name="connsiteY253" fmla="*/ 677456 h 2005672"/>
                <a:gd name="connsiteX254" fmla="*/ 3520774 w 4011346"/>
                <a:gd name="connsiteY254" fmla="*/ 660769 h 2005672"/>
                <a:gd name="connsiteX255" fmla="*/ 3530786 w 4011346"/>
                <a:gd name="connsiteY255" fmla="*/ 700816 h 2005672"/>
                <a:gd name="connsiteX256" fmla="*/ 3537460 w 4011346"/>
                <a:gd name="connsiteY256" fmla="*/ 727514 h 2005672"/>
                <a:gd name="connsiteX257" fmla="*/ 3507425 w 4011346"/>
                <a:gd name="connsiteY257" fmla="*/ 750874 h 2005672"/>
                <a:gd name="connsiteX258" fmla="*/ 3477390 w 4011346"/>
                <a:gd name="connsiteY258" fmla="*/ 724177 h 2005672"/>
                <a:gd name="connsiteX259" fmla="*/ 3477390 w 4011346"/>
                <a:gd name="connsiteY259" fmla="*/ 704153 h 2005672"/>
                <a:gd name="connsiteX260" fmla="*/ 3504088 w 4011346"/>
                <a:gd name="connsiteY260" fmla="*/ 684130 h 2005672"/>
                <a:gd name="connsiteX261" fmla="*/ 3467379 w 4011346"/>
                <a:gd name="connsiteY261" fmla="*/ 670781 h 2005672"/>
                <a:gd name="connsiteX262" fmla="*/ 3450692 w 4011346"/>
                <a:gd name="connsiteY262" fmla="*/ 697479 h 2005672"/>
                <a:gd name="connsiteX263" fmla="*/ 3440681 w 4011346"/>
                <a:gd name="connsiteY263" fmla="*/ 710828 h 2005672"/>
                <a:gd name="connsiteX264" fmla="*/ 3357250 w 4011346"/>
                <a:gd name="connsiteY264" fmla="*/ 697479 h 2005672"/>
                <a:gd name="connsiteX265" fmla="*/ 3297180 w 4011346"/>
                <a:gd name="connsiteY265" fmla="*/ 704153 h 2005672"/>
                <a:gd name="connsiteX266" fmla="*/ 3267145 w 4011346"/>
                <a:gd name="connsiteY266" fmla="*/ 680793 h 2005672"/>
                <a:gd name="connsiteX267" fmla="*/ 3267145 w 4011346"/>
                <a:gd name="connsiteY267" fmla="*/ 644083 h 2005672"/>
                <a:gd name="connsiteX268" fmla="*/ 3203738 w 4011346"/>
                <a:gd name="connsiteY268" fmla="*/ 587350 h 2005672"/>
                <a:gd name="connsiteX269" fmla="*/ 3076923 w 4011346"/>
                <a:gd name="connsiteY269" fmla="*/ 594025 h 2005672"/>
                <a:gd name="connsiteX270" fmla="*/ 3043551 w 4011346"/>
                <a:gd name="connsiteY270" fmla="*/ 570664 h 2005672"/>
                <a:gd name="connsiteX271" fmla="*/ 3000167 w 4011346"/>
                <a:gd name="connsiteY271" fmla="*/ 523943 h 2005672"/>
                <a:gd name="connsiteX272" fmla="*/ 3013516 w 4011346"/>
                <a:gd name="connsiteY272" fmla="*/ 517269 h 2005672"/>
                <a:gd name="connsiteX273" fmla="*/ 3000167 w 4011346"/>
                <a:gd name="connsiteY273" fmla="*/ 497245 h 2005672"/>
                <a:gd name="connsiteX274" fmla="*/ 2970132 w 4011346"/>
                <a:gd name="connsiteY274" fmla="*/ 493908 h 2005672"/>
                <a:gd name="connsiteX275" fmla="*/ 2920073 w 4011346"/>
                <a:gd name="connsiteY275" fmla="*/ 540629 h 2005672"/>
                <a:gd name="connsiteX276" fmla="*/ 2920073 w 4011346"/>
                <a:gd name="connsiteY276" fmla="*/ 540629 h 2005672"/>
                <a:gd name="connsiteX277" fmla="*/ 2916736 w 4011346"/>
                <a:gd name="connsiteY277" fmla="*/ 490571 h 2005672"/>
                <a:gd name="connsiteX278" fmla="*/ 2936760 w 4011346"/>
                <a:gd name="connsiteY278" fmla="*/ 487234 h 2005672"/>
                <a:gd name="connsiteX279" fmla="*/ 2866678 w 4011346"/>
                <a:gd name="connsiteY279" fmla="*/ 457199 h 2005672"/>
                <a:gd name="connsiteX280" fmla="*/ 2813282 w 4011346"/>
                <a:gd name="connsiteY280" fmla="*/ 453861 h 2005672"/>
                <a:gd name="connsiteX281" fmla="*/ 2793259 w 4011346"/>
                <a:gd name="connsiteY281" fmla="*/ 477222 h 2005672"/>
                <a:gd name="connsiteX282" fmla="*/ 2743200 w 4011346"/>
                <a:gd name="connsiteY282" fmla="*/ 487234 h 2005672"/>
                <a:gd name="connsiteX283" fmla="*/ 2786584 w 4011346"/>
                <a:gd name="connsiteY283" fmla="*/ 497245 h 2005672"/>
                <a:gd name="connsiteX284" fmla="*/ 2763224 w 4011346"/>
                <a:gd name="connsiteY284" fmla="*/ 517269 h 2005672"/>
                <a:gd name="connsiteX285" fmla="*/ 2769898 w 4011346"/>
                <a:gd name="connsiteY285" fmla="*/ 567327 h 2005672"/>
                <a:gd name="connsiteX286" fmla="*/ 2749875 w 4011346"/>
                <a:gd name="connsiteY286" fmla="*/ 550641 h 2005672"/>
                <a:gd name="connsiteX287" fmla="*/ 2733189 w 4011346"/>
                <a:gd name="connsiteY287" fmla="*/ 563990 h 2005672"/>
                <a:gd name="connsiteX288" fmla="*/ 2666444 w 4011346"/>
                <a:gd name="connsiteY288" fmla="*/ 553978 h 2005672"/>
                <a:gd name="connsiteX289" fmla="*/ 2636409 w 4011346"/>
                <a:gd name="connsiteY289" fmla="*/ 563990 h 2005672"/>
                <a:gd name="connsiteX290" fmla="*/ 2603037 w 4011346"/>
                <a:gd name="connsiteY290" fmla="*/ 523943 h 2005672"/>
                <a:gd name="connsiteX291" fmla="*/ 2569665 w 4011346"/>
                <a:gd name="connsiteY291" fmla="*/ 607374 h 2005672"/>
                <a:gd name="connsiteX292" fmla="*/ 2552979 w 4011346"/>
                <a:gd name="connsiteY292" fmla="*/ 627397 h 2005672"/>
                <a:gd name="connsiteX293" fmla="*/ 2469548 w 4011346"/>
                <a:gd name="connsiteY293" fmla="*/ 490571 h 2005672"/>
                <a:gd name="connsiteX294" fmla="*/ 2446187 w 4011346"/>
                <a:gd name="connsiteY294" fmla="*/ 507257 h 2005672"/>
                <a:gd name="connsiteX295" fmla="*/ 2442850 w 4011346"/>
                <a:gd name="connsiteY295" fmla="*/ 473885 h 2005672"/>
                <a:gd name="connsiteX296" fmla="*/ 2449525 w 4011346"/>
                <a:gd name="connsiteY296" fmla="*/ 403803 h 2005672"/>
                <a:gd name="connsiteX297" fmla="*/ 2386117 w 4011346"/>
                <a:gd name="connsiteY297" fmla="*/ 377105 h 2005672"/>
                <a:gd name="connsiteX298" fmla="*/ 2369431 w 4011346"/>
                <a:gd name="connsiteY298" fmla="*/ 417152 h 2005672"/>
                <a:gd name="connsiteX299" fmla="*/ 2379443 w 4011346"/>
                <a:gd name="connsiteY299" fmla="*/ 440512 h 2005672"/>
                <a:gd name="connsiteX300" fmla="*/ 2376106 w 4011346"/>
                <a:gd name="connsiteY300" fmla="*/ 460536 h 2005672"/>
                <a:gd name="connsiteX301" fmla="*/ 2352745 w 4011346"/>
                <a:gd name="connsiteY301" fmla="*/ 437175 h 2005672"/>
                <a:gd name="connsiteX302" fmla="*/ 2316036 w 4011346"/>
                <a:gd name="connsiteY302" fmla="*/ 443850 h 2005672"/>
                <a:gd name="connsiteX303" fmla="*/ 2272652 w 4011346"/>
                <a:gd name="connsiteY303" fmla="*/ 430501 h 2005672"/>
                <a:gd name="connsiteX304" fmla="*/ 2245954 w 4011346"/>
                <a:gd name="connsiteY304" fmla="*/ 390454 h 2005672"/>
                <a:gd name="connsiteX305" fmla="*/ 2209244 w 4011346"/>
                <a:gd name="connsiteY305" fmla="*/ 387117 h 2005672"/>
                <a:gd name="connsiteX306" fmla="*/ 2159186 w 4011346"/>
                <a:gd name="connsiteY306" fmla="*/ 377105 h 2005672"/>
                <a:gd name="connsiteX307" fmla="*/ 2132488 w 4011346"/>
                <a:gd name="connsiteY307" fmla="*/ 393791 h 2005672"/>
                <a:gd name="connsiteX308" fmla="*/ 2115802 w 4011346"/>
                <a:gd name="connsiteY308" fmla="*/ 407140 h 2005672"/>
                <a:gd name="connsiteX309" fmla="*/ 2115802 w 4011346"/>
                <a:gd name="connsiteY309" fmla="*/ 377105 h 2005672"/>
                <a:gd name="connsiteX310" fmla="*/ 2082430 w 4011346"/>
                <a:gd name="connsiteY310" fmla="*/ 373768 h 2005672"/>
                <a:gd name="connsiteX311" fmla="*/ 2045720 w 4011346"/>
                <a:gd name="connsiteY311" fmla="*/ 347070 h 2005672"/>
                <a:gd name="connsiteX312" fmla="*/ 2025697 w 4011346"/>
                <a:gd name="connsiteY312" fmla="*/ 377105 h 2005672"/>
                <a:gd name="connsiteX313" fmla="*/ 2055732 w 4011346"/>
                <a:gd name="connsiteY313" fmla="*/ 373768 h 2005672"/>
                <a:gd name="connsiteX314" fmla="*/ 2045720 w 4011346"/>
                <a:gd name="connsiteY314" fmla="*/ 400466 h 2005672"/>
                <a:gd name="connsiteX315" fmla="*/ 1988987 w 4011346"/>
                <a:gd name="connsiteY315" fmla="*/ 420489 h 2005672"/>
                <a:gd name="connsiteX316" fmla="*/ 1935592 w 4011346"/>
                <a:gd name="connsiteY316" fmla="*/ 430501 h 2005672"/>
                <a:gd name="connsiteX317" fmla="*/ 1995662 w 4011346"/>
                <a:gd name="connsiteY317" fmla="*/ 373768 h 2005672"/>
                <a:gd name="connsiteX318" fmla="*/ 2055732 w 4011346"/>
                <a:gd name="connsiteY318" fmla="*/ 303686 h 2005672"/>
                <a:gd name="connsiteX319" fmla="*/ 2055732 w 4011346"/>
                <a:gd name="connsiteY319" fmla="*/ 303686 h 2005672"/>
                <a:gd name="connsiteX320" fmla="*/ 1888870 w 4011346"/>
                <a:gd name="connsiteY320" fmla="*/ 0 h 2005672"/>
                <a:gd name="connsiteX321" fmla="*/ 1835474 w 4011346"/>
                <a:gd name="connsiteY321" fmla="*/ 26698 h 2005672"/>
                <a:gd name="connsiteX322" fmla="*/ 1838812 w 4011346"/>
                <a:gd name="connsiteY322" fmla="*/ 60070 h 2005672"/>
                <a:gd name="connsiteX323" fmla="*/ 1838813 w 4011346"/>
                <a:gd name="connsiteY323" fmla="*/ 120139 h 2005672"/>
                <a:gd name="connsiteX324" fmla="*/ 1782079 w 4011346"/>
                <a:gd name="connsiteY324" fmla="*/ 106790 h 2005672"/>
                <a:gd name="connsiteX325" fmla="*/ 1768731 w 4011346"/>
                <a:gd name="connsiteY325" fmla="*/ 153512 h 2005672"/>
                <a:gd name="connsiteX326" fmla="*/ 1705322 w 4011346"/>
                <a:gd name="connsiteY326" fmla="*/ 176872 h 2005672"/>
                <a:gd name="connsiteX327" fmla="*/ 1685300 w 4011346"/>
                <a:gd name="connsiteY327" fmla="*/ 150174 h 2005672"/>
                <a:gd name="connsiteX328" fmla="*/ 1615218 w 4011346"/>
                <a:gd name="connsiteY328" fmla="*/ 153512 h 2005672"/>
                <a:gd name="connsiteX329" fmla="*/ 1638579 w 4011346"/>
                <a:gd name="connsiteY329" fmla="*/ 183547 h 2005672"/>
                <a:gd name="connsiteX330" fmla="*/ 1528449 w 4011346"/>
                <a:gd name="connsiteY330" fmla="*/ 210243 h 2005672"/>
                <a:gd name="connsiteX331" fmla="*/ 1465043 w 4011346"/>
                <a:gd name="connsiteY331" fmla="*/ 293674 h 2005672"/>
                <a:gd name="connsiteX332" fmla="*/ 1448357 w 4011346"/>
                <a:gd name="connsiteY332" fmla="*/ 320372 h 2005672"/>
                <a:gd name="connsiteX333" fmla="*/ 1481729 w 4011346"/>
                <a:gd name="connsiteY333" fmla="*/ 353745 h 2005672"/>
                <a:gd name="connsiteX334" fmla="*/ 1481729 w 4011346"/>
                <a:gd name="connsiteY334" fmla="*/ 383780 h 2005672"/>
                <a:gd name="connsiteX335" fmla="*/ 1458368 w 4011346"/>
                <a:gd name="connsiteY335" fmla="*/ 387117 h 2005672"/>
                <a:gd name="connsiteX336" fmla="*/ 1458368 w 4011346"/>
                <a:gd name="connsiteY336" fmla="*/ 367093 h 2005672"/>
                <a:gd name="connsiteX337" fmla="*/ 1418322 w 4011346"/>
                <a:gd name="connsiteY337" fmla="*/ 377105 h 2005672"/>
                <a:gd name="connsiteX338" fmla="*/ 1368263 w 4011346"/>
                <a:gd name="connsiteY338" fmla="*/ 383780 h 2005672"/>
                <a:gd name="connsiteX339" fmla="*/ 1321542 w 4011346"/>
                <a:gd name="connsiteY339" fmla="*/ 390454 h 2005672"/>
                <a:gd name="connsiteX340" fmla="*/ 1318205 w 4011346"/>
                <a:gd name="connsiteY340" fmla="*/ 477222 h 2005672"/>
                <a:gd name="connsiteX341" fmla="*/ 1358252 w 4011346"/>
                <a:gd name="connsiteY341" fmla="*/ 500583 h 2005672"/>
                <a:gd name="connsiteX342" fmla="*/ 1374938 w 4011346"/>
                <a:gd name="connsiteY342" fmla="*/ 530618 h 2005672"/>
                <a:gd name="connsiteX343" fmla="*/ 1384949 w 4011346"/>
                <a:gd name="connsiteY343" fmla="*/ 553978 h 2005672"/>
                <a:gd name="connsiteX344" fmla="*/ 1394961 w 4011346"/>
                <a:gd name="connsiteY344" fmla="*/ 604037 h 2005672"/>
                <a:gd name="connsiteX345" fmla="*/ 1384949 w 4011346"/>
                <a:gd name="connsiteY345" fmla="*/ 634072 h 2005672"/>
                <a:gd name="connsiteX346" fmla="*/ 1358252 w 4011346"/>
                <a:gd name="connsiteY346" fmla="*/ 600699 h 2005672"/>
                <a:gd name="connsiteX347" fmla="*/ 1361589 w 4011346"/>
                <a:gd name="connsiteY347" fmla="*/ 570664 h 2005672"/>
                <a:gd name="connsiteX348" fmla="*/ 1351577 w 4011346"/>
                <a:gd name="connsiteY348" fmla="*/ 530618 h 2005672"/>
                <a:gd name="connsiteX349" fmla="*/ 1328217 w 4011346"/>
                <a:gd name="connsiteY349" fmla="*/ 537292 h 2005672"/>
                <a:gd name="connsiteX350" fmla="*/ 1281495 w 4011346"/>
                <a:gd name="connsiteY350" fmla="*/ 500583 h 2005672"/>
                <a:gd name="connsiteX351" fmla="*/ 1241449 w 4011346"/>
                <a:gd name="connsiteY351" fmla="*/ 497245 h 2005672"/>
                <a:gd name="connsiteX352" fmla="*/ 1241449 w 4011346"/>
                <a:gd name="connsiteY352" fmla="*/ 543966 h 2005672"/>
                <a:gd name="connsiteX353" fmla="*/ 1201402 w 4011346"/>
                <a:gd name="connsiteY353" fmla="*/ 523943 h 2005672"/>
                <a:gd name="connsiteX354" fmla="*/ 1228100 w 4011346"/>
                <a:gd name="connsiteY354" fmla="*/ 574001 h 2005672"/>
                <a:gd name="connsiteX355" fmla="*/ 1258135 w 4011346"/>
                <a:gd name="connsiteY355" fmla="*/ 584013 h 2005672"/>
                <a:gd name="connsiteX356" fmla="*/ 1258135 w 4011346"/>
                <a:gd name="connsiteY356" fmla="*/ 604037 h 2005672"/>
                <a:gd name="connsiteX357" fmla="*/ 1198065 w 4011346"/>
                <a:gd name="connsiteY357" fmla="*/ 580676 h 2005672"/>
                <a:gd name="connsiteX358" fmla="*/ 1181379 w 4011346"/>
                <a:gd name="connsiteY358" fmla="*/ 580676 h 2005672"/>
                <a:gd name="connsiteX359" fmla="*/ 1178041 w 4011346"/>
                <a:gd name="connsiteY359" fmla="*/ 537292 h 2005672"/>
                <a:gd name="connsiteX360" fmla="*/ 1171367 w 4011346"/>
                <a:gd name="connsiteY360" fmla="*/ 450524 h 2005672"/>
                <a:gd name="connsiteX361" fmla="*/ 1161355 w 4011346"/>
                <a:gd name="connsiteY361" fmla="*/ 520606 h 2005672"/>
                <a:gd name="connsiteX362" fmla="*/ 1137995 w 4011346"/>
                <a:gd name="connsiteY362" fmla="*/ 550641 h 2005672"/>
                <a:gd name="connsiteX363" fmla="*/ 1158018 w 4011346"/>
                <a:gd name="connsiteY363" fmla="*/ 597362 h 2005672"/>
                <a:gd name="connsiteX364" fmla="*/ 1158018 w 4011346"/>
                <a:gd name="connsiteY364" fmla="*/ 630734 h 2005672"/>
                <a:gd name="connsiteX365" fmla="*/ 1141332 w 4011346"/>
                <a:gd name="connsiteY365" fmla="*/ 680793 h 2005672"/>
                <a:gd name="connsiteX366" fmla="*/ 1154681 w 4011346"/>
                <a:gd name="connsiteY366" fmla="*/ 714165 h 2005672"/>
                <a:gd name="connsiteX367" fmla="*/ 1184716 w 4011346"/>
                <a:gd name="connsiteY367" fmla="*/ 720839 h 2005672"/>
                <a:gd name="connsiteX368" fmla="*/ 1221425 w 4011346"/>
                <a:gd name="connsiteY368" fmla="*/ 727514 h 2005672"/>
                <a:gd name="connsiteX369" fmla="*/ 1241449 w 4011346"/>
                <a:gd name="connsiteY369" fmla="*/ 750874 h 2005672"/>
                <a:gd name="connsiteX370" fmla="*/ 1258135 w 4011346"/>
                <a:gd name="connsiteY370" fmla="*/ 794258 h 2005672"/>
                <a:gd name="connsiteX371" fmla="*/ 1258135 w 4011346"/>
                <a:gd name="connsiteY371" fmla="*/ 794258 h 2005672"/>
                <a:gd name="connsiteX372" fmla="*/ 1254798 w 4011346"/>
                <a:gd name="connsiteY372" fmla="*/ 827631 h 2005672"/>
                <a:gd name="connsiteX373" fmla="*/ 1274821 w 4011346"/>
                <a:gd name="connsiteY373" fmla="*/ 847654 h 2005672"/>
                <a:gd name="connsiteX374" fmla="*/ 1244786 w 4011346"/>
                <a:gd name="connsiteY374" fmla="*/ 854329 h 2005672"/>
                <a:gd name="connsiteX375" fmla="*/ 1224763 w 4011346"/>
                <a:gd name="connsiteY375" fmla="*/ 814282 h 2005672"/>
                <a:gd name="connsiteX376" fmla="*/ 1224763 w 4011346"/>
                <a:gd name="connsiteY376" fmla="*/ 774235 h 2005672"/>
                <a:gd name="connsiteX377" fmla="*/ 1194727 w 4011346"/>
                <a:gd name="connsiteY377" fmla="*/ 737526 h 2005672"/>
                <a:gd name="connsiteX378" fmla="*/ 1164692 w 4011346"/>
                <a:gd name="connsiteY378" fmla="*/ 780910 h 2005672"/>
                <a:gd name="connsiteX379" fmla="*/ 1178041 w 4011346"/>
                <a:gd name="connsiteY379" fmla="*/ 824293 h 2005672"/>
                <a:gd name="connsiteX380" fmla="*/ 1137995 w 4011346"/>
                <a:gd name="connsiteY380" fmla="*/ 881026 h 2005672"/>
                <a:gd name="connsiteX381" fmla="*/ 1097948 w 4011346"/>
                <a:gd name="connsiteY381" fmla="*/ 937759 h 2005672"/>
                <a:gd name="connsiteX382" fmla="*/ 1007843 w 4011346"/>
                <a:gd name="connsiteY382" fmla="*/ 901050 h 2005672"/>
                <a:gd name="connsiteX383" fmla="*/ 1074587 w 4011346"/>
                <a:gd name="connsiteY383" fmla="*/ 897712 h 2005672"/>
                <a:gd name="connsiteX384" fmla="*/ 1107960 w 4011346"/>
                <a:gd name="connsiteY384" fmla="*/ 834305 h 2005672"/>
                <a:gd name="connsiteX385" fmla="*/ 1121309 w 4011346"/>
                <a:gd name="connsiteY385" fmla="*/ 790921 h 2005672"/>
                <a:gd name="connsiteX386" fmla="*/ 1127983 w 4011346"/>
                <a:gd name="connsiteY386" fmla="*/ 757549 h 2005672"/>
                <a:gd name="connsiteX387" fmla="*/ 1117971 w 4011346"/>
                <a:gd name="connsiteY387" fmla="*/ 740863 h 2005672"/>
                <a:gd name="connsiteX388" fmla="*/ 1114634 w 4011346"/>
                <a:gd name="connsiteY388" fmla="*/ 690804 h 2005672"/>
                <a:gd name="connsiteX389" fmla="*/ 1104622 w 4011346"/>
                <a:gd name="connsiteY389" fmla="*/ 610711 h 2005672"/>
                <a:gd name="connsiteX390" fmla="*/ 1101285 w 4011346"/>
                <a:gd name="connsiteY390" fmla="*/ 550641 h 2005672"/>
                <a:gd name="connsiteX391" fmla="*/ 1124646 w 4011346"/>
                <a:gd name="connsiteY391" fmla="*/ 457199 h 2005672"/>
                <a:gd name="connsiteX392" fmla="*/ 1031203 w 4011346"/>
                <a:gd name="connsiteY392" fmla="*/ 447187 h 2005672"/>
                <a:gd name="connsiteX393" fmla="*/ 1014517 w 4011346"/>
                <a:gd name="connsiteY393" fmla="*/ 503920 h 2005672"/>
                <a:gd name="connsiteX394" fmla="*/ 1024529 w 4011346"/>
                <a:gd name="connsiteY394" fmla="*/ 550641 h 2005672"/>
                <a:gd name="connsiteX395" fmla="*/ 981145 w 4011346"/>
                <a:gd name="connsiteY395" fmla="*/ 604037 h 2005672"/>
                <a:gd name="connsiteX396" fmla="*/ 991157 w 4011346"/>
                <a:gd name="connsiteY396" fmla="*/ 640746 h 2005672"/>
                <a:gd name="connsiteX397" fmla="*/ 981145 w 4011346"/>
                <a:gd name="connsiteY397" fmla="*/ 687467 h 2005672"/>
                <a:gd name="connsiteX398" fmla="*/ 1001168 w 4011346"/>
                <a:gd name="connsiteY398" fmla="*/ 710828 h 2005672"/>
                <a:gd name="connsiteX399" fmla="*/ 1017854 w 4011346"/>
                <a:gd name="connsiteY399" fmla="*/ 757549 h 2005672"/>
                <a:gd name="connsiteX400" fmla="*/ 1047890 w 4011346"/>
                <a:gd name="connsiteY400" fmla="*/ 744200 h 2005672"/>
                <a:gd name="connsiteX401" fmla="*/ 1014517 w 4011346"/>
                <a:gd name="connsiteY401" fmla="*/ 797596 h 2005672"/>
                <a:gd name="connsiteX402" fmla="*/ 957784 w 4011346"/>
                <a:gd name="connsiteY402" fmla="*/ 744200 h 2005672"/>
                <a:gd name="connsiteX403" fmla="*/ 884365 w 4011346"/>
                <a:gd name="connsiteY403" fmla="*/ 707491 h 2005672"/>
                <a:gd name="connsiteX404" fmla="*/ 824295 w 4011346"/>
                <a:gd name="connsiteY404" fmla="*/ 684130 h 2005672"/>
                <a:gd name="connsiteX405" fmla="*/ 810946 w 4011346"/>
                <a:gd name="connsiteY405" fmla="*/ 720839 h 2005672"/>
                <a:gd name="connsiteX406" fmla="*/ 827633 w 4011346"/>
                <a:gd name="connsiteY406" fmla="*/ 757549 h 2005672"/>
                <a:gd name="connsiteX407" fmla="*/ 814284 w 4011346"/>
                <a:gd name="connsiteY407" fmla="*/ 780910 h 2005672"/>
                <a:gd name="connsiteX408" fmla="*/ 800935 w 4011346"/>
                <a:gd name="connsiteY408" fmla="*/ 797596 h 2005672"/>
                <a:gd name="connsiteX409" fmla="*/ 770900 w 4011346"/>
                <a:gd name="connsiteY409" fmla="*/ 740863 h 2005672"/>
                <a:gd name="connsiteX410" fmla="*/ 744202 w 4011346"/>
                <a:gd name="connsiteY410" fmla="*/ 777572 h 2005672"/>
                <a:gd name="connsiteX411" fmla="*/ 707492 w 4011346"/>
                <a:gd name="connsiteY411" fmla="*/ 770898 h 2005672"/>
                <a:gd name="connsiteX412" fmla="*/ 654097 w 4011346"/>
                <a:gd name="connsiteY412" fmla="*/ 807607 h 2005672"/>
                <a:gd name="connsiteX413" fmla="*/ 644085 w 4011346"/>
                <a:gd name="connsiteY413" fmla="*/ 784247 h 2005672"/>
                <a:gd name="connsiteX414" fmla="*/ 654097 w 4011346"/>
                <a:gd name="connsiteY414" fmla="*/ 747537 h 2005672"/>
                <a:gd name="connsiteX415" fmla="*/ 614050 w 4011346"/>
                <a:gd name="connsiteY415" fmla="*/ 784247 h 2005672"/>
                <a:gd name="connsiteX416" fmla="*/ 594027 w 4011346"/>
                <a:gd name="connsiteY416" fmla="*/ 784247 h 2005672"/>
                <a:gd name="connsiteX417" fmla="*/ 533957 w 4011346"/>
                <a:gd name="connsiteY417" fmla="*/ 817619 h 2005672"/>
                <a:gd name="connsiteX418" fmla="*/ 510596 w 4011346"/>
                <a:gd name="connsiteY418" fmla="*/ 840980 h 2005672"/>
                <a:gd name="connsiteX419" fmla="*/ 500584 w 4011346"/>
                <a:gd name="connsiteY419" fmla="*/ 887701 h 2005672"/>
                <a:gd name="connsiteX420" fmla="*/ 450526 w 4011346"/>
                <a:gd name="connsiteY420" fmla="*/ 874352 h 2005672"/>
                <a:gd name="connsiteX421" fmla="*/ 433840 w 4011346"/>
                <a:gd name="connsiteY421" fmla="*/ 837642 h 2005672"/>
                <a:gd name="connsiteX422" fmla="*/ 467212 w 4011346"/>
                <a:gd name="connsiteY422" fmla="*/ 807607 h 2005672"/>
                <a:gd name="connsiteX423" fmla="*/ 453863 w 4011346"/>
                <a:gd name="connsiteY423" fmla="*/ 784247 h 2005672"/>
                <a:gd name="connsiteX424" fmla="*/ 390456 w 4011346"/>
                <a:gd name="connsiteY424" fmla="*/ 754212 h 2005672"/>
                <a:gd name="connsiteX425" fmla="*/ 417154 w 4011346"/>
                <a:gd name="connsiteY425" fmla="*/ 804270 h 2005672"/>
                <a:gd name="connsiteX426" fmla="*/ 407142 w 4011346"/>
                <a:gd name="connsiteY426" fmla="*/ 847654 h 2005672"/>
                <a:gd name="connsiteX427" fmla="*/ 413817 w 4011346"/>
                <a:gd name="connsiteY427" fmla="*/ 884364 h 2005672"/>
                <a:gd name="connsiteX428" fmla="*/ 427165 w 4011346"/>
                <a:gd name="connsiteY428" fmla="*/ 907724 h 2005672"/>
                <a:gd name="connsiteX429" fmla="*/ 413817 w 4011346"/>
                <a:gd name="connsiteY429" fmla="*/ 937759 h 2005672"/>
                <a:gd name="connsiteX430" fmla="*/ 390456 w 4011346"/>
                <a:gd name="connsiteY430" fmla="*/ 914399 h 2005672"/>
                <a:gd name="connsiteX431" fmla="*/ 360421 w 4011346"/>
                <a:gd name="connsiteY431" fmla="*/ 911061 h 2005672"/>
                <a:gd name="connsiteX432" fmla="*/ 333723 w 4011346"/>
                <a:gd name="connsiteY432" fmla="*/ 951108 h 2005672"/>
                <a:gd name="connsiteX433" fmla="*/ 307025 w 4011346"/>
                <a:gd name="connsiteY433" fmla="*/ 971131 h 2005672"/>
                <a:gd name="connsiteX434" fmla="*/ 320374 w 4011346"/>
                <a:gd name="connsiteY434" fmla="*/ 997829 h 2005672"/>
                <a:gd name="connsiteX435" fmla="*/ 303688 w 4011346"/>
                <a:gd name="connsiteY435" fmla="*/ 1021190 h 2005672"/>
                <a:gd name="connsiteX436" fmla="*/ 233606 w 4011346"/>
                <a:gd name="connsiteY436" fmla="*/ 984480 h 2005672"/>
                <a:gd name="connsiteX437" fmla="*/ 243618 w 4011346"/>
                <a:gd name="connsiteY437" fmla="*/ 1034539 h 2005672"/>
                <a:gd name="connsiteX438" fmla="*/ 263641 w 4011346"/>
                <a:gd name="connsiteY438" fmla="*/ 1054562 h 2005672"/>
                <a:gd name="connsiteX439" fmla="*/ 250292 w 4011346"/>
                <a:gd name="connsiteY439" fmla="*/ 1067911 h 2005672"/>
                <a:gd name="connsiteX440" fmla="*/ 193560 w 4011346"/>
                <a:gd name="connsiteY440" fmla="*/ 1031201 h 2005672"/>
                <a:gd name="connsiteX441" fmla="*/ 170199 w 4011346"/>
                <a:gd name="connsiteY441" fmla="*/ 991155 h 2005672"/>
                <a:gd name="connsiteX442" fmla="*/ 170199 w 4011346"/>
                <a:gd name="connsiteY442" fmla="*/ 944434 h 2005672"/>
                <a:gd name="connsiteX443" fmla="*/ 133490 w 4011346"/>
                <a:gd name="connsiteY443" fmla="*/ 867677 h 2005672"/>
                <a:gd name="connsiteX444" fmla="*/ 196897 w 4011346"/>
                <a:gd name="connsiteY444" fmla="*/ 897712 h 2005672"/>
                <a:gd name="connsiteX445" fmla="*/ 256967 w 4011346"/>
                <a:gd name="connsiteY445" fmla="*/ 927747 h 2005672"/>
                <a:gd name="connsiteX446" fmla="*/ 293676 w 4011346"/>
                <a:gd name="connsiteY446" fmla="*/ 931085 h 2005672"/>
                <a:gd name="connsiteX447" fmla="*/ 327049 w 4011346"/>
                <a:gd name="connsiteY447" fmla="*/ 901050 h 2005672"/>
                <a:gd name="connsiteX448" fmla="*/ 343735 w 4011346"/>
                <a:gd name="connsiteY448" fmla="*/ 864340 h 2005672"/>
                <a:gd name="connsiteX449" fmla="*/ 333723 w 4011346"/>
                <a:gd name="connsiteY449" fmla="*/ 814282 h 2005672"/>
                <a:gd name="connsiteX450" fmla="*/ 290339 w 4011346"/>
                <a:gd name="connsiteY450" fmla="*/ 794258 h 2005672"/>
                <a:gd name="connsiteX451" fmla="*/ 236944 w 4011346"/>
                <a:gd name="connsiteY451" fmla="*/ 747537 h 2005672"/>
                <a:gd name="connsiteX452" fmla="*/ 133490 w 4011346"/>
                <a:gd name="connsiteY452" fmla="*/ 690804 h 2005672"/>
                <a:gd name="connsiteX0" fmla="*/ 133490 w 4011346"/>
                <a:gd name="connsiteY0" fmla="*/ 690804 h 2005672"/>
                <a:gd name="connsiteX1" fmla="*/ 46722 w 4011346"/>
                <a:gd name="connsiteY1" fmla="*/ 720839 h 2005672"/>
                <a:gd name="connsiteX2" fmla="*/ 33373 w 4011346"/>
                <a:gd name="connsiteY2" fmla="*/ 750874 h 2005672"/>
                <a:gd name="connsiteX3" fmla="*/ 43384 w 4011346"/>
                <a:gd name="connsiteY3" fmla="*/ 780910 h 2005672"/>
                <a:gd name="connsiteX4" fmla="*/ 60071 w 4011346"/>
                <a:gd name="connsiteY4" fmla="*/ 807607 h 2005672"/>
                <a:gd name="connsiteX5" fmla="*/ 73419 w 4011346"/>
                <a:gd name="connsiteY5" fmla="*/ 837642 h 2005672"/>
                <a:gd name="connsiteX6" fmla="*/ 56733 w 4011346"/>
                <a:gd name="connsiteY6" fmla="*/ 861003 h 2005672"/>
                <a:gd name="connsiteX7" fmla="*/ 76757 w 4011346"/>
                <a:gd name="connsiteY7" fmla="*/ 941096 h 2005672"/>
                <a:gd name="connsiteX8" fmla="*/ 66745 w 4011346"/>
                <a:gd name="connsiteY8" fmla="*/ 957783 h 2005672"/>
                <a:gd name="connsiteX9" fmla="*/ 70082 w 4011346"/>
                <a:gd name="connsiteY9" fmla="*/ 984480 h 2005672"/>
                <a:gd name="connsiteX10" fmla="*/ 70082 w 4011346"/>
                <a:gd name="connsiteY10" fmla="*/ 1024527 h 2005672"/>
                <a:gd name="connsiteX11" fmla="*/ 80094 w 4011346"/>
                <a:gd name="connsiteY11" fmla="*/ 1044550 h 2005672"/>
                <a:gd name="connsiteX12" fmla="*/ 76757 w 4011346"/>
                <a:gd name="connsiteY12" fmla="*/ 1067911 h 2005672"/>
                <a:gd name="connsiteX13" fmla="*/ 106792 w 4011346"/>
                <a:gd name="connsiteY13" fmla="*/ 1101283 h 2005672"/>
                <a:gd name="connsiteX14" fmla="*/ 106792 w 4011346"/>
                <a:gd name="connsiteY14" fmla="*/ 1131318 h 2005672"/>
                <a:gd name="connsiteX15" fmla="*/ 13349 w 4011346"/>
                <a:gd name="connsiteY15" fmla="*/ 1221423 h 2005672"/>
                <a:gd name="connsiteX16" fmla="*/ 33373 w 4011346"/>
                <a:gd name="connsiteY16" fmla="*/ 1254796 h 2005672"/>
                <a:gd name="connsiteX17" fmla="*/ 33373 w 4011346"/>
                <a:gd name="connsiteY17" fmla="*/ 1254796 h 2005672"/>
                <a:gd name="connsiteX18" fmla="*/ 16687 w 4011346"/>
                <a:gd name="connsiteY18" fmla="*/ 1284831 h 2005672"/>
                <a:gd name="connsiteX19" fmla="*/ 3338 w 4011346"/>
                <a:gd name="connsiteY19" fmla="*/ 1314866 h 2005672"/>
                <a:gd name="connsiteX20" fmla="*/ 0 w 4011346"/>
                <a:gd name="connsiteY20" fmla="*/ 1374936 h 2005672"/>
                <a:gd name="connsiteX21" fmla="*/ 16687 w 4011346"/>
                <a:gd name="connsiteY21" fmla="*/ 1418320 h 2005672"/>
                <a:gd name="connsiteX22" fmla="*/ 20024 w 4011346"/>
                <a:gd name="connsiteY22" fmla="*/ 1451692 h 2005672"/>
                <a:gd name="connsiteX23" fmla="*/ 56733 w 4011346"/>
                <a:gd name="connsiteY23" fmla="*/ 1461704 h 2005672"/>
                <a:gd name="connsiteX24" fmla="*/ 116803 w 4011346"/>
                <a:gd name="connsiteY24" fmla="*/ 1548472 h 2005672"/>
                <a:gd name="connsiteX25" fmla="*/ 96780 w 4011346"/>
                <a:gd name="connsiteY25" fmla="*/ 1571832 h 2005672"/>
                <a:gd name="connsiteX26" fmla="*/ 93443 w 4011346"/>
                <a:gd name="connsiteY26" fmla="*/ 1601867 h 2005672"/>
                <a:gd name="connsiteX27" fmla="*/ 120141 w 4011346"/>
                <a:gd name="connsiteY27" fmla="*/ 1605204 h 2005672"/>
                <a:gd name="connsiteX28" fmla="*/ 160187 w 4011346"/>
                <a:gd name="connsiteY28" fmla="*/ 1618553 h 2005672"/>
                <a:gd name="connsiteX29" fmla="*/ 186885 w 4011346"/>
                <a:gd name="connsiteY29" fmla="*/ 1631902 h 2005672"/>
                <a:gd name="connsiteX30" fmla="*/ 213583 w 4011346"/>
                <a:gd name="connsiteY30" fmla="*/ 1661937 h 2005672"/>
                <a:gd name="connsiteX31" fmla="*/ 243618 w 4011346"/>
                <a:gd name="connsiteY31" fmla="*/ 1665274 h 2005672"/>
                <a:gd name="connsiteX32" fmla="*/ 287002 w 4011346"/>
                <a:gd name="connsiteY32" fmla="*/ 1695310 h 2005672"/>
                <a:gd name="connsiteX33" fmla="*/ 310363 w 4011346"/>
                <a:gd name="connsiteY33" fmla="*/ 1705321 h 2005672"/>
                <a:gd name="connsiteX34" fmla="*/ 310363 w 4011346"/>
                <a:gd name="connsiteY34" fmla="*/ 1742031 h 2005672"/>
                <a:gd name="connsiteX35" fmla="*/ 270316 w 4011346"/>
                <a:gd name="connsiteY35" fmla="*/ 1782077 h 2005672"/>
                <a:gd name="connsiteX36" fmla="*/ 280327 w 4011346"/>
                <a:gd name="connsiteY36" fmla="*/ 1805438 h 2005672"/>
                <a:gd name="connsiteX37" fmla="*/ 273653 w 4011346"/>
                <a:gd name="connsiteY37" fmla="*/ 1825461 h 2005672"/>
                <a:gd name="connsiteX38" fmla="*/ 266979 w 4011346"/>
                <a:gd name="connsiteY38" fmla="*/ 1842147 h 2005672"/>
                <a:gd name="connsiteX39" fmla="*/ 240281 w 4011346"/>
                <a:gd name="connsiteY39" fmla="*/ 1882194 h 2005672"/>
                <a:gd name="connsiteX40" fmla="*/ 307025 w 4011346"/>
                <a:gd name="connsiteY40" fmla="*/ 1918904 h 2005672"/>
                <a:gd name="connsiteX41" fmla="*/ 337060 w 4011346"/>
                <a:gd name="connsiteY41" fmla="*/ 1925578 h 2005672"/>
                <a:gd name="connsiteX42" fmla="*/ 360421 w 4011346"/>
                <a:gd name="connsiteY42" fmla="*/ 1932253 h 2005672"/>
                <a:gd name="connsiteX43" fmla="*/ 380444 w 4011346"/>
                <a:gd name="connsiteY43" fmla="*/ 1938927 h 2005672"/>
                <a:gd name="connsiteX44" fmla="*/ 407142 w 4011346"/>
                <a:gd name="connsiteY44" fmla="*/ 1958950 h 2005672"/>
                <a:gd name="connsiteX45" fmla="*/ 437177 w 4011346"/>
                <a:gd name="connsiteY45" fmla="*/ 1955613 h 2005672"/>
                <a:gd name="connsiteX46" fmla="*/ 507259 w 4011346"/>
                <a:gd name="connsiteY46" fmla="*/ 2005672 h 2005672"/>
                <a:gd name="connsiteX47" fmla="*/ 517271 w 4011346"/>
                <a:gd name="connsiteY47" fmla="*/ 1992323 h 2005672"/>
                <a:gd name="connsiteX48" fmla="*/ 507259 w 4011346"/>
                <a:gd name="connsiteY48" fmla="*/ 1952276 h 2005672"/>
                <a:gd name="connsiteX49" fmla="*/ 500584 w 4011346"/>
                <a:gd name="connsiteY49" fmla="*/ 1918904 h 2005672"/>
                <a:gd name="connsiteX50" fmla="*/ 483898 w 4011346"/>
                <a:gd name="connsiteY50" fmla="*/ 1875520 h 2005672"/>
                <a:gd name="connsiteX51" fmla="*/ 513933 w 4011346"/>
                <a:gd name="connsiteY51" fmla="*/ 1855496 h 2005672"/>
                <a:gd name="connsiteX52" fmla="*/ 547306 w 4011346"/>
                <a:gd name="connsiteY52" fmla="*/ 1832136 h 2005672"/>
                <a:gd name="connsiteX53" fmla="*/ 527282 w 4011346"/>
                <a:gd name="connsiteY53" fmla="*/ 1815450 h 2005672"/>
                <a:gd name="connsiteX54" fmla="*/ 517271 w 4011346"/>
                <a:gd name="connsiteY54" fmla="*/ 1782077 h 2005672"/>
                <a:gd name="connsiteX55" fmla="*/ 480561 w 4011346"/>
                <a:gd name="connsiteY55" fmla="*/ 1765391 h 2005672"/>
                <a:gd name="connsiteX56" fmla="*/ 470549 w 4011346"/>
                <a:gd name="connsiteY56" fmla="*/ 1745368 h 2005672"/>
                <a:gd name="connsiteX57" fmla="*/ 480561 w 4011346"/>
                <a:gd name="connsiteY57" fmla="*/ 1715333 h 2005672"/>
                <a:gd name="connsiteX58" fmla="*/ 490573 w 4011346"/>
                <a:gd name="connsiteY58" fmla="*/ 1675286 h 2005672"/>
                <a:gd name="connsiteX59" fmla="*/ 513933 w 4011346"/>
                <a:gd name="connsiteY59" fmla="*/ 1695310 h 2005672"/>
                <a:gd name="connsiteX60" fmla="*/ 520608 w 4011346"/>
                <a:gd name="connsiteY60" fmla="*/ 1678623 h 2005672"/>
                <a:gd name="connsiteX61" fmla="*/ 543968 w 4011346"/>
                <a:gd name="connsiteY61" fmla="*/ 1641914 h 2005672"/>
                <a:gd name="connsiteX62" fmla="*/ 574003 w 4011346"/>
                <a:gd name="connsiteY62" fmla="*/ 1625228 h 2005672"/>
                <a:gd name="connsiteX63" fmla="*/ 590690 w 4011346"/>
                <a:gd name="connsiteY63" fmla="*/ 1638577 h 2005672"/>
                <a:gd name="connsiteX64" fmla="*/ 610713 w 4011346"/>
                <a:gd name="connsiteY64" fmla="*/ 1611879 h 2005672"/>
                <a:gd name="connsiteX65" fmla="*/ 630736 w 4011346"/>
                <a:gd name="connsiteY65" fmla="*/ 1638577 h 2005672"/>
                <a:gd name="connsiteX66" fmla="*/ 657434 w 4011346"/>
                <a:gd name="connsiteY66" fmla="*/ 1661937 h 2005672"/>
                <a:gd name="connsiteX67" fmla="*/ 674120 w 4011346"/>
                <a:gd name="connsiteY67" fmla="*/ 1668612 h 2005672"/>
                <a:gd name="connsiteX68" fmla="*/ 697481 w 4011346"/>
                <a:gd name="connsiteY68" fmla="*/ 1668612 h 2005672"/>
                <a:gd name="connsiteX69" fmla="*/ 717504 w 4011346"/>
                <a:gd name="connsiteY69" fmla="*/ 1655263 h 2005672"/>
                <a:gd name="connsiteX70" fmla="*/ 744202 w 4011346"/>
                <a:gd name="connsiteY70" fmla="*/ 1655263 h 2005672"/>
                <a:gd name="connsiteX71" fmla="*/ 760888 w 4011346"/>
                <a:gd name="connsiteY71" fmla="*/ 1651926 h 2005672"/>
                <a:gd name="connsiteX72" fmla="*/ 790923 w 4011346"/>
                <a:gd name="connsiteY72" fmla="*/ 1685298 h 2005672"/>
                <a:gd name="connsiteX73" fmla="*/ 797598 w 4011346"/>
                <a:gd name="connsiteY73" fmla="*/ 1658600 h 2005672"/>
                <a:gd name="connsiteX74" fmla="*/ 817621 w 4011346"/>
                <a:gd name="connsiteY74" fmla="*/ 1675286 h 2005672"/>
                <a:gd name="connsiteX75" fmla="*/ 837644 w 4011346"/>
                <a:gd name="connsiteY75" fmla="*/ 1651926 h 2005672"/>
                <a:gd name="connsiteX76" fmla="*/ 827633 w 4011346"/>
                <a:gd name="connsiteY76" fmla="*/ 1631902 h 2005672"/>
                <a:gd name="connsiteX77" fmla="*/ 810946 w 4011346"/>
                <a:gd name="connsiteY77" fmla="*/ 1618553 h 2005672"/>
                <a:gd name="connsiteX78" fmla="*/ 810946 w 4011346"/>
                <a:gd name="connsiteY78" fmla="*/ 1591856 h 2005672"/>
                <a:gd name="connsiteX79" fmla="*/ 810946 w 4011346"/>
                <a:gd name="connsiteY79" fmla="*/ 1578507 h 2005672"/>
                <a:gd name="connsiteX80" fmla="*/ 830970 w 4011346"/>
                <a:gd name="connsiteY80" fmla="*/ 1575169 h 2005672"/>
                <a:gd name="connsiteX81" fmla="*/ 840981 w 4011346"/>
                <a:gd name="connsiteY81" fmla="*/ 1571832 h 2005672"/>
                <a:gd name="connsiteX82" fmla="*/ 820958 w 4011346"/>
                <a:gd name="connsiteY82" fmla="*/ 1535123 h 2005672"/>
                <a:gd name="connsiteX83" fmla="*/ 854330 w 4011346"/>
                <a:gd name="connsiteY83" fmla="*/ 1528448 h 2005672"/>
                <a:gd name="connsiteX84" fmla="*/ 891040 w 4011346"/>
                <a:gd name="connsiteY84" fmla="*/ 1535123 h 2005672"/>
                <a:gd name="connsiteX85" fmla="*/ 964459 w 4011346"/>
                <a:gd name="connsiteY85" fmla="*/ 1491739 h 2005672"/>
                <a:gd name="connsiteX86" fmla="*/ 1001168 w 4011346"/>
                <a:gd name="connsiteY86" fmla="*/ 1491739 h 2005672"/>
                <a:gd name="connsiteX87" fmla="*/ 1027866 w 4011346"/>
                <a:gd name="connsiteY87" fmla="*/ 1468378 h 2005672"/>
                <a:gd name="connsiteX88" fmla="*/ 1047890 w 4011346"/>
                <a:gd name="connsiteY88" fmla="*/ 1478390 h 2005672"/>
                <a:gd name="connsiteX89" fmla="*/ 1067913 w 4011346"/>
                <a:gd name="connsiteY89" fmla="*/ 1488401 h 2005672"/>
                <a:gd name="connsiteX90" fmla="*/ 1087936 w 4011346"/>
                <a:gd name="connsiteY90" fmla="*/ 1515099 h 2005672"/>
                <a:gd name="connsiteX91" fmla="*/ 1074587 w 4011346"/>
                <a:gd name="connsiteY91" fmla="*/ 1528448 h 2005672"/>
                <a:gd name="connsiteX92" fmla="*/ 1104622 w 4011346"/>
                <a:gd name="connsiteY92" fmla="*/ 1528448 h 2005672"/>
                <a:gd name="connsiteX93" fmla="*/ 1107960 w 4011346"/>
                <a:gd name="connsiteY93" fmla="*/ 1545134 h 2005672"/>
                <a:gd name="connsiteX94" fmla="*/ 1121309 w 4011346"/>
                <a:gd name="connsiteY94" fmla="*/ 1528448 h 2005672"/>
                <a:gd name="connsiteX95" fmla="*/ 1134657 w 4011346"/>
                <a:gd name="connsiteY95" fmla="*/ 1541797 h 2005672"/>
                <a:gd name="connsiteX96" fmla="*/ 1134657 w 4011346"/>
                <a:gd name="connsiteY96" fmla="*/ 1561820 h 2005672"/>
                <a:gd name="connsiteX97" fmla="*/ 1148006 w 4011346"/>
                <a:gd name="connsiteY97" fmla="*/ 1558483 h 2005672"/>
                <a:gd name="connsiteX98" fmla="*/ 1208076 w 4011346"/>
                <a:gd name="connsiteY98" fmla="*/ 1511762 h 2005672"/>
                <a:gd name="connsiteX99" fmla="*/ 1211414 w 4011346"/>
                <a:gd name="connsiteY99" fmla="*/ 1531785 h 2005672"/>
                <a:gd name="connsiteX100" fmla="*/ 1244786 w 4011346"/>
                <a:gd name="connsiteY100" fmla="*/ 1551809 h 2005672"/>
                <a:gd name="connsiteX101" fmla="*/ 1264809 w 4011346"/>
                <a:gd name="connsiteY101" fmla="*/ 1581844 h 2005672"/>
                <a:gd name="connsiteX102" fmla="*/ 1298181 w 4011346"/>
                <a:gd name="connsiteY102" fmla="*/ 1688635 h 2005672"/>
                <a:gd name="connsiteX103" fmla="*/ 1308193 w 4011346"/>
                <a:gd name="connsiteY103" fmla="*/ 1645251 h 2005672"/>
                <a:gd name="connsiteX104" fmla="*/ 1344903 w 4011346"/>
                <a:gd name="connsiteY104" fmla="*/ 1665274 h 2005672"/>
                <a:gd name="connsiteX105" fmla="*/ 1388287 w 4011346"/>
                <a:gd name="connsiteY105" fmla="*/ 1665274 h 2005672"/>
                <a:gd name="connsiteX106" fmla="*/ 1394961 w 4011346"/>
                <a:gd name="connsiteY106" fmla="*/ 1688635 h 2005672"/>
                <a:gd name="connsiteX107" fmla="*/ 1435008 w 4011346"/>
                <a:gd name="connsiteY107" fmla="*/ 1711996 h 2005672"/>
                <a:gd name="connsiteX108" fmla="*/ 1465043 w 4011346"/>
                <a:gd name="connsiteY108" fmla="*/ 1711996 h 2005672"/>
                <a:gd name="connsiteX109" fmla="*/ 1491741 w 4011346"/>
                <a:gd name="connsiteY109" fmla="*/ 1725345 h 2005672"/>
                <a:gd name="connsiteX110" fmla="*/ 1535125 w 4011346"/>
                <a:gd name="connsiteY110" fmla="*/ 1681961 h 2005672"/>
                <a:gd name="connsiteX111" fmla="*/ 1571834 w 4011346"/>
                <a:gd name="connsiteY111" fmla="*/ 1661937 h 2005672"/>
                <a:gd name="connsiteX112" fmla="*/ 1608544 w 4011346"/>
                <a:gd name="connsiteY112" fmla="*/ 1665274 h 2005672"/>
                <a:gd name="connsiteX113" fmla="*/ 1655265 w 4011346"/>
                <a:gd name="connsiteY113" fmla="*/ 1678623 h 2005672"/>
                <a:gd name="connsiteX114" fmla="*/ 1681963 w 4011346"/>
                <a:gd name="connsiteY114" fmla="*/ 1695310 h 2005672"/>
                <a:gd name="connsiteX115" fmla="*/ 1735358 w 4011346"/>
                <a:gd name="connsiteY115" fmla="*/ 1688635 h 2005672"/>
                <a:gd name="connsiteX116" fmla="*/ 1745370 w 4011346"/>
                <a:gd name="connsiteY116" fmla="*/ 1668612 h 2005672"/>
                <a:gd name="connsiteX117" fmla="*/ 1738695 w 4011346"/>
                <a:gd name="connsiteY117" fmla="*/ 1648588 h 2005672"/>
                <a:gd name="connsiteX118" fmla="*/ 1765393 w 4011346"/>
                <a:gd name="connsiteY118" fmla="*/ 1621891 h 2005672"/>
                <a:gd name="connsiteX119" fmla="*/ 1778742 w 4011346"/>
                <a:gd name="connsiteY119" fmla="*/ 1618553 h 2005672"/>
                <a:gd name="connsiteX120" fmla="*/ 1812114 w 4011346"/>
                <a:gd name="connsiteY120" fmla="*/ 1635239 h 2005672"/>
                <a:gd name="connsiteX121" fmla="*/ 1852161 w 4011346"/>
                <a:gd name="connsiteY121" fmla="*/ 1648588 h 2005672"/>
                <a:gd name="connsiteX122" fmla="*/ 1858836 w 4011346"/>
                <a:gd name="connsiteY122" fmla="*/ 1675286 h 2005672"/>
                <a:gd name="connsiteX123" fmla="*/ 1872184 w 4011346"/>
                <a:gd name="connsiteY123" fmla="*/ 1681961 h 2005672"/>
                <a:gd name="connsiteX124" fmla="*/ 1902219 w 4011346"/>
                <a:gd name="connsiteY124" fmla="*/ 1685298 h 2005672"/>
                <a:gd name="connsiteX125" fmla="*/ 1932254 w 4011346"/>
                <a:gd name="connsiteY125" fmla="*/ 1668612 h 2005672"/>
                <a:gd name="connsiteX126" fmla="*/ 1962290 w 4011346"/>
                <a:gd name="connsiteY126" fmla="*/ 1681961 h 2005672"/>
                <a:gd name="connsiteX127" fmla="*/ 1985650 w 4011346"/>
                <a:gd name="connsiteY127" fmla="*/ 1695310 h 2005672"/>
                <a:gd name="connsiteX128" fmla="*/ 1995662 w 4011346"/>
                <a:gd name="connsiteY128" fmla="*/ 1705321 h 2005672"/>
                <a:gd name="connsiteX129" fmla="*/ 2032371 w 4011346"/>
                <a:gd name="connsiteY129" fmla="*/ 1725345 h 2005672"/>
                <a:gd name="connsiteX130" fmla="*/ 2069081 w 4011346"/>
                <a:gd name="connsiteY130" fmla="*/ 1722007 h 2005672"/>
                <a:gd name="connsiteX131" fmla="*/ 2142500 w 4011346"/>
                <a:gd name="connsiteY131" fmla="*/ 1678623 h 2005672"/>
                <a:gd name="connsiteX132" fmla="*/ 2195895 w 4011346"/>
                <a:gd name="connsiteY132" fmla="*/ 1691972 h 2005672"/>
                <a:gd name="connsiteX133" fmla="*/ 2225930 w 4011346"/>
                <a:gd name="connsiteY133" fmla="*/ 1701984 h 2005672"/>
                <a:gd name="connsiteX134" fmla="*/ 2259303 w 4011346"/>
                <a:gd name="connsiteY134" fmla="*/ 1688635 h 2005672"/>
                <a:gd name="connsiteX135" fmla="*/ 2262640 w 4011346"/>
                <a:gd name="connsiteY135" fmla="*/ 1661937 h 2005672"/>
                <a:gd name="connsiteX136" fmla="*/ 2282663 w 4011346"/>
                <a:gd name="connsiteY136" fmla="*/ 1631902 h 2005672"/>
                <a:gd name="connsiteX137" fmla="*/ 2299349 w 4011346"/>
                <a:gd name="connsiteY137" fmla="*/ 1578507 h 2005672"/>
                <a:gd name="connsiteX138" fmla="*/ 2282663 w 4011346"/>
                <a:gd name="connsiteY138" fmla="*/ 1581844 h 2005672"/>
                <a:gd name="connsiteX139" fmla="*/ 2312698 w 4011346"/>
                <a:gd name="connsiteY139" fmla="*/ 1555146 h 2005672"/>
                <a:gd name="connsiteX140" fmla="*/ 2339396 w 4011346"/>
                <a:gd name="connsiteY140" fmla="*/ 1551809 h 2005672"/>
                <a:gd name="connsiteX141" fmla="*/ 2396129 w 4011346"/>
                <a:gd name="connsiteY141" fmla="*/ 1561820 h 2005672"/>
                <a:gd name="connsiteX142" fmla="*/ 2436176 w 4011346"/>
                <a:gd name="connsiteY142" fmla="*/ 1588518 h 2005672"/>
                <a:gd name="connsiteX143" fmla="*/ 2462873 w 4011346"/>
                <a:gd name="connsiteY143" fmla="*/ 1618553 h 2005672"/>
                <a:gd name="connsiteX144" fmla="*/ 2469548 w 4011346"/>
                <a:gd name="connsiteY144" fmla="*/ 1655263 h 2005672"/>
                <a:gd name="connsiteX145" fmla="*/ 2476222 w 4011346"/>
                <a:gd name="connsiteY145" fmla="*/ 1695310 h 2005672"/>
                <a:gd name="connsiteX146" fmla="*/ 2486234 w 4011346"/>
                <a:gd name="connsiteY146" fmla="*/ 1715333 h 2005672"/>
                <a:gd name="connsiteX147" fmla="*/ 2529618 w 4011346"/>
                <a:gd name="connsiteY147" fmla="*/ 1728682 h 2005672"/>
                <a:gd name="connsiteX148" fmla="*/ 2549641 w 4011346"/>
                <a:gd name="connsiteY148" fmla="*/ 1748705 h 2005672"/>
                <a:gd name="connsiteX149" fmla="*/ 2562990 w 4011346"/>
                <a:gd name="connsiteY149" fmla="*/ 1782077 h 2005672"/>
                <a:gd name="connsiteX150" fmla="*/ 2586351 w 4011346"/>
                <a:gd name="connsiteY150" fmla="*/ 1775403 h 2005672"/>
                <a:gd name="connsiteX151" fmla="*/ 2606374 w 4011346"/>
                <a:gd name="connsiteY151" fmla="*/ 1765391 h 2005672"/>
                <a:gd name="connsiteX152" fmla="*/ 2639746 w 4011346"/>
                <a:gd name="connsiteY152" fmla="*/ 1748705 h 2005672"/>
                <a:gd name="connsiteX153" fmla="*/ 2643084 w 4011346"/>
                <a:gd name="connsiteY153" fmla="*/ 1765391 h 2005672"/>
                <a:gd name="connsiteX154" fmla="*/ 2626398 w 4011346"/>
                <a:gd name="connsiteY154" fmla="*/ 1795426 h 2005672"/>
                <a:gd name="connsiteX155" fmla="*/ 2616386 w 4011346"/>
                <a:gd name="connsiteY155" fmla="*/ 1832136 h 2005672"/>
                <a:gd name="connsiteX156" fmla="*/ 2603037 w 4011346"/>
                <a:gd name="connsiteY156" fmla="*/ 1885531 h 2005672"/>
                <a:gd name="connsiteX157" fmla="*/ 2579676 w 4011346"/>
                <a:gd name="connsiteY157" fmla="*/ 1858834 h 2005672"/>
                <a:gd name="connsiteX158" fmla="*/ 2552979 w 4011346"/>
                <a:gd name="connsiteY158" fmla="*/ 1882194 h 2005672"/>
                <a:gd name="connsiteX159" fmla="*/ 2559653 w 4011346"/>
                <a:gd name="connsiteY159" fmla="*/ 1908892 h 2005672"/>
                <a:gd name="connsiteX160" fmla="*/ 2559653 w 4011346"/>
                <a:gd name="connsiteY160" fmla="*/ 1945601 h 2005672"/>
                <a:gd name="connsiteX161" fmla="*/ 2549641 w 4011346"/>
                <a:gd name="connsiteY161" fmla="*/ 1965625 h 2005672"/>
                <a:gd name="connsiteX162" fmla="*/ 2589688 w 4011346"/>
                <a:gd name="connsiteY162" fmla="*/ 1945601 h 2005672"/>
                <a:gd name="connsiteX163" fmla="*/ 2626398 w 4011346"/>
                <a:gd name="connsiteY163" fmla="*/ 1955613 h 2005672"/>
                <a:gd name="connsiteX164" fmla="*/ 2653095 w 4011346"/>
                <a:gd name="connsiteY164" fmla="*/ 1932253 h 2005672"/>
                <a:gd name="connsiteX165" fmla="*/ 2683130 w 4011346"/>
                <a:gd name="connsiteY165" fmla="*/ 1878857 h 2005672"/>
                <a:gd name="connsiteX166" fmla="*/ 2753212 w 4011346"/>
                <a:gd name="connsiteY166" fmla="*/ 1792089 h 2005672"/>
                <a:gd name="connsiteX167" fmla="*/ 2783247 w 4011346"/>
                <a:gd name="connsiteY167" fmla="*/ 1722007 h 2005672"/>
                <a:gd name="connsiteX168" fmla="*/ 2803271 w 4011346"/>
                <a:gd name="connsiteY168" fmla="*/ 1618553 h 2005672"/>
                <a:gd name="connsiteX169" fmla="*/ 2793259 w 4011346"/>
                <a:gd name="connsiteY169" fmla="*/ 1568495 h 2005672"/>
                <a:gd name="connsiteX170" fmla="*/ 2769898 w 4011346"/>
                <a:gd name="connsiteY170" fmla="*/ 1535123 h 2005672"/>
                <a:gd name="connsiteX171" fmla="*/ 2726514 w 4011346"/>
                <a:gd name="connsiteY171" fmla="*/ 1535123 h 2005672"/>
                <a:gd name="connsiteX172" fmla="*/ 2699817 w 4011346"/>
                <a:gd name="connsiteY172" fmla="*/ 1535123 h 2005672"/>
                <a:gd name="connsiteX173" fmla="*/ 2683130 w 4011346"/>
                <a:gd name="connsiteY173" fmla="*/ 1515099 h 2005672"/>
                <a:gd name="connsiteX174" fmla="*/ 2669781 w 4011346"/>
                <a:gd name="connsiteY174" fmla="*/ 1495076 h 2005672"/>
                <a:gd name="connsiteX175" fmla="*/ 2763224 w 4011346"/>
                <a:gd name="connsiteY175" fmla="*/ 1378273 h 2005672"/>
                <a:gd name="connsiteX176" fmla="*/ 2846654 w 4011346"/>
                <a:gd name="connsiteY176" fmla="*/ 1311529 h 2005672"/>
                <a:gd name="connsiteX177" fmla="*/ 2890038 w 4011346"/>
                <a:gd name="connsiteY177" fmla="*/ 1288168 h 2005672"/>
                <a:gd name="connsiteX178" fmla="*/ 2933422 w 4011346"/>
                <a:gd name="connsiteY178" fmla="*/ 1308191 h 2005672"/>
                <a:gd name="connsiteX179" fmla="*/ 2950109 w 4011346"/>
                <a:gd name="connsiteY179" fmla="*/ 1291505 h 2005672"/>
                <a:gd name="connsiteX180" fmla="*/ 2993492 w 4011346"/>
                <a:gd name="connsiteY180" fmla="*/ 1308191 h 2005672"/>
                <a:gd name="connsiteX181" fmla="*/ 3006841 w 4011346"/>
                <a:gd name="connsiteY181" fmla="*/ 1274819 h 2005672"/>
                <a:gd name="connsiteX182" fmla="*/ 3053563 w 4011346"/>
                <a:gd name="connsiteY182" fmla="*/ 1284831 h 2005672"/>
                <a:gd name="connsiteX183" fmla="*/ 3070249 w 4011346"/>
                <a:gd name="connsiteY183" fmla="*/ 1301517 h 2005672"/>
                <a:gd name="connsiteX184" fmla="*/ 3060237 w 4011346"/>
                <a:gd name="connsiteY184" fmla="*/ 1321540 h 2005672"/>
                <a:gd name="connsiteX185" fmla="*/ 3123644 w 4011346"/>
                <a:gd name="connsiteY185" fmla="*/ 1304854 h 2005672"/>
                <a:gd name="connsiteX186" fmla="*/ 3140330 w 4011346"/>
                <a:gd name="connsiteY186" fmla="*/ 1291505 h 2005672"/>
                <a:gd name="connsiteX187" fmla="*/ 3123644 w 4011346"/>
                <a:gd name="connsiteY187" fmla="*/ 1278156 h 2005672"/>
                <a:gd name="connsiteX188" fmla="*/ 3143668 w 4011346"/>
                <a:gd name="connsiteY188" fmla="*/ 1238110 h 2005672"/>
                <a:gd name="connsiteX189" fmla="*/ 3190389 w 4011346"/>
                <a:gd name="connsiteY189" fmla="*/ 1168028 h 2005672"/>
                <a:gd name="connsiteX190" fmla="*/ 3233773 w 4011346"/>
                <a:gd name="connsiteY190" fmla="*/ 1164691 h 2005672"/>
                <a:gd name="connsiteX191" fmla="*/ 3273819 w 4011346"/>
                <a:gd name="connsiteY191" fmla="*/ 1174702 h 2005672"/>
                <a:gd name="connsiteX192" fmla="*/ 3277157 w 4011346"/>
                <a:gd name="connsiteY192" fmla="*/ 1231435 h 2005672"/>
                <a:gd name="connsiteX193" fmla="*/ 3320541 w 4011346"/>
                <a:gd name="connsiteY193" fmla="*/ 1188051 h 2005672"/>
                <a:gd name="connsiteX194" fmla="*/ 3343901 w 4011346"/>
                <a:gd name="connsiteY194" fmla="*/ 1171365 h 2005672"/>
                <a:gd name="connsiteX195" fmla="*/ 3350576 w 4011346"/>
                <a:gd name="connsiteY195" fmla="*/ 1137993 h 2005672"/>
                <a:gd name="connsiteX196" fmla="*/ 3377273 w 4011346"/>
                <a:gd name="connsiteY196" fmla="*/ 1121307 h 2005672"/>
                <a:gd name="connsiteX197" fmla="*/ 3407309 w 4011346"/>
                <a:gd name="connsiteY197" fmla="*/ 1131318 h 2005672"/>
                <a:gd name="connsiteX198" fmla="*/ 3373936 w 4011346"/>
                <a:gd name="connsiteY198" fmla="*/ 1161353 h 2005672"/>
                <a:gd name="connsiteX199" fmla="*/ 3360587 w 4011346"/>
                <a:gd name="connsiteY199" fmla="*/ 1211412 h 2005672"/>
                <a:gd name="connsiteX200" fmla="*/ 3323878 w 4011346"/>
                <a:gd name="connsiteY200" fmla="*/ 1251458 h 2005672"/>
                <a:gd name="connsiteX201" fmla="*/ 3210412 w 4011346"/>
                <a:gd name="connsiteY201" fmla="*/ 1348238 h 2005672"/>
                <a:gd name="connsiteX202" fmla="*/ 3163691 w 4011346"/>
                <a:gd name="connsiteY202" fmla="*/ 1418320 h 2005672"/>
                <a:gd name="connsiteX203" fmla="*/ 3160354 w 4011346"/>
                <a:gd name="connsiteY203" fmla="*/ 1491739 h 2005672"/>
                <a:gd name="connsiteX204" fmla="*/ 3170365 w 4011346"/>
                <a:gd name="connsiteY204" fmla="*/ 1581844 h 2005672"/>
                <a:gd name="connsiteX205" fmla="*/ 3190389 w 4011346"/>
                <a:gd name="connsiteY205" fmla="*/ 1645251 h 2005672"/>
                <a:gd name="connsiteX206" fmla="*/ 3217087 w 4011346"/>
                <a:gd name="connsiteY206" fmla="*/ 1635239 h 2005672"/>
                <a:gd name="connsiteX207" fmla="*/ 3240447 w 4011346"/>
                <a:gd name="connsiteY207" fmla="*/ 1568495 h 2005672"/>
                <a:gd name="connsiteX208" fmla="*/ 3270482 w 4011346"/>
                <a:gd name="connsiteY208" fmla="*/ 1565158 h 2005672"/>
                <a:gd name="connsiteX209" fmla="*/ 3287168 w 4011346"/>
                <a:gd name="connsiteY209" fmla="*/ 1505088 h 2005672"/>
                <a:gd name="connsiteX210" fmla="*/ 3313866 w 4011346"/>
                <a:gd name="connsiteY210" fmla="*/ 1495076 h 2005672"/>
                <a:gd name="connsiteX211" fmla="*/ 3313866 w 4011346"/>
                <a:gd name="connsiteY211" fmla="*/ 1465041 h 2005672"/>
                <a:gd name="connsiteX212" fmla="*/ 3337227 w 4011346"/>
                <a:gd name="connsiteY212" fmla="*/ 1428331 h 2005672"/>
                <a:gd name="connsiteX213" fmla="*/ 3330552 w 4011346"/>
                <a:gd name="connsiteY213" fmla="*/ 1384947 h 2005672"/>
                <a:gd name="connsiteX214" fmla="*/ 3333890 w 4011346"/>
                <a:gd name="connsiteY214" fmla="*/ 1354912 h 2005672"/>
                <a:gd name="connsiteX215" fmla="*/ 3323878 w 4011346"/>
                <a:gd name="connsiteY215" fmla="*/ 1344901 h 2005672"/>
                <a:gd name="connsiteX216" fmla="*/ 3363925 w 4011346"/>
                <a:gd name="connsiteY216" fmla="*/ 1258133 h 2005672"/>
                <a:gd name="connsiteX217" fmla="*/ 3383948 w 4011346"/>
                <a:gd name="connsiteY217" fmla="*/ 1268145 h 2005672"/>
                <a:gd name="connsiteX218" fmla="*/ 3410646 w 4011346"/>
                <a:gd name="connsiteY218" fmla="*/ 1241447 h 2005672"/>
                <a:gd name="connsiteX219" fmla="*/ 3420657 w 4011346"/>
                <a:gd name="connsiteY219" fmla="*/ 1268145 h 2005672"/>
                <a:gd name="connsiteX220" fmla="*/ 3447355 w 4011346"/>
                <a:gd name="connsiteY220" fmla="*/ 1251458 h 2005672"/>
                <a:gd name="connsiteX221" fmla="*/ 3477390 w 4011346"/>
                <a:gd name="connsiteY221" fmla="*/ 1241447 h 2005672"/>
                <a:gd name="connsiteX222" fmla="*/ 3514100 w 4011346"/>
                <a:gd name="connsiteY222" fmla="*/ 1268145 h 2005672"/>
                <a:gd name="connsiteX223" fmla="*/ 3574170 w 4011346"/>
                <a:gd name="connsiteY223" fmla="*/ 1201400 h 2005672"/>
                <a:gd name="connsiteX224" fmla="*/ 3637577 w 4011346"/>
                <a:gd name="connsiteY224" fmla="*/ 1154679 h 2005672"/>
                <a:gd name="connsiteX225" fmla="*/ 3690973 w 4011346"/>
                <a:gd name="connsiteY225" fmla="*/ 1117969 h 2005672"/>
                <a:gd name="connsiteX226" fmla="*/ 3741031 w 4011346"/>
                <a:gd name="connsiteY226" fmla="*/ 1144667 h 2005672"/>
                <a:gd name="connsiteX227" fmla="*/ 3751043 w 4011346"/>
                <a:gd name="connsiteY227" fmla="*/ 1117969 h 2005672"/>
                <a:gd name="connsiteX228" fmla="*/ 3727682 w 4011346"/>
                <a:gd name="connsiteY228" fmla="*/ 1051225 h 2005672"/>
                <a:gd name="connsiteX229" fmla="*/ 3700984 w 4011346"/>
                <a:gd name="connsiteY229" fmla="*/ 1034539 h 2005672"/>
                <a:gd name="connsiteX230" fmla="*/ 3697647 w 4011346"/>
                <a:gd name="connsiteY230" fmla="*/ 1004504 h 2005672"/>
                <a:gd name="connsiteX231" fmla="*/ 3751043 w 4011346"/>
                <a:gd name="connsiteY231" fmla="*/ 1011178 h 2005672"/>
                <a:gd name="connsiteX232" fmla="*/ 3774403 w 4011346"/>
                <a:gd name="connsiteY232" fmla="*/ 967794 h 2005672"/>
                <a:gd name="connsiteX233" fmla="*/ 3767729 w 4011346"/>
                <a:gd name="connsiteY233" fmla="*/ 941096 h 2005672"/>
                <a:gd name="connsiteX234" fmla="*/ 3794427 w 4011346"/>
                <a:gd name="connsiteY234" fmla="*/ 907724 h 2005672"/>
                <a:gd name="connsiteX235" fmla="*/ 3804438 w 4011346"/>
                <a:gd name="connsiteY235" fmla="*/ 951108 h 2005672"/>
                <a:gd name="connsiteX236" fmla="*/ 3827799 w 4011346"/>
                <a:gd name="connsiteY236" fmla="*/ 967794 h 2005672"/>
                <a:gd name="connsiteX237" fmla="*/ 3874520 w 4011346"/>
                <a:gd name="connsiteY237" fmla="*/ 987818 h 2005672"/>
                <a:gd name="connsiteX238" fmla="*/ 3894544 w 4011346"/>
                <a:gd name="connsiteY238" fmla="*/ 1014515 h 2005672"/>
                <a:gd name="connsiteX239" fmla="*/ 3941265 w 4011346"/>
                <a:gd name="connsiteY239" fmla="*/ 1037876 h 2005672"/>
                <a:gd name="connsiteX240" fmla="*/ 3947939 w 4011346"/>
                <a:gd name="connsiteY240" fmla="*/ 1024527 h 2005672"/>
                <a:gd name="connsiteX241" fmla="*/ 3957951 w 4011346"/>
                <a:gd name="connsiteY241" fmla="*/ 961120 h 2005672"/>
                <a:gd name="connsiteX242" fmla="*/ 4004672 w 4011346"/>
                <a:gd name="connsiteY242" fmla="*/ 954445 h 2005672"/>
                <a:gd name="connsiteX243" fmla="*/ 4011346 w 4011346"/>
                <a:gd name="connsiteY243" fmla="*/ 921073 h 2005672"/>
                <a:gd name="connsiteX244" fmla="*/ 3967963 w 4011346"/>
                <a:gd name="connsiteY244" fmla="*/ 884364 h 2005672"/>
                <a:gd name="connsiteX245" fmla="*/ 3921241 w 4011346"/>
                <a:gd name="connsiteY245" fmla="*/ 867677 h 2005672"/>
                <a:gd name="connsiteX246" fmla="*/ 3907892 w 4011346"/>
                <a:gd name="connsiteY246" fmla="*/ 871015 h 2005672"/>
                <a:gd name="connsiteX247" fmla="*/ 3907892 w 4011346"/>
                <a:gd name="connsiteY247" fmla="*/ 904387 h 2005672"/>
                <a:gd name="connsiteX248" fmla="*/ 3887869 w 4011346"/>
                <a:gd name="connsiteY248" fmla="*/ 897712 h 2005672"/>
                <a:gd name="connsiteX249" fmla="*/ 3874520 w 4011346"/>
                <a:gd name="connsiteY249" fmla="*/ 844317 h 2005672"/>
                <a:gd name="connsiteX250" fmla="*/ 3817787 w 4011346"/>
                <a:gd name="connsiteY250" fmla="*/ 780910 h 2005672"/>
                <a:gd name="connsiteX251" fmla="*/ 3717671 w 4011346"/>
                <a:gd name="connsiteY251" fmla="*/ 704153 h 2005672"/>
                <a:gd name="connsiteX252" fmla="*/ 3664275 w 4011346"/>
                <a:gd name="connsiteY252" fmla="*/ 684130 h 2005672"/>
                <a:gd name="connsiteX253" fmla="*/ 3584181 w 4011346"/>
                <a:gd name="connsiteY253" fmla="*/ 677456 h 2005672"/>
                <a:gd name="connsiteX254" fmla="*/ 3520774 w 4011346"/>
                <a:gd name="connsiteY254" fmla="*/ 660769 h 2005672"/>
                <a:gd name="connsiteX255" fmla="*/ 3530786 w 4011346"/>
                <a:gd name="connsiteY255" fmla="*/ 700816 h 2005672"/>
                <a:gd name="connsiteX256" fmla="*/ 3537460 w 4011346"/>
                <a:gd name="connsiteY256" fmla="*/ 727514 h 2005672"/>
                <a:gd name="connsiteX257" fmla="*/ 3507425 w 4011346"/>
                <a:gd name="connsiteY257" fmla="*/ 750874 h 2005672"/>
                <a:gd name="connsiteX258" fmla="*/ 3477390 w 4011346"/>
                <a:gd name="connsiteY258" fmla="*/ 724177 h 2005672"/>
                <a:gd name="connsiteX259" fmla="*/ 3477390 w 4011346"/>
                <a:gd name="connsiteY259" fmla="*/ 704153 h 2005672"/>
                <a:gd name="connsiteX260" fmla="*/ 3504088 w 4011346"/>
                <a:gd name="connsiteY260" fmla="*/ 684130 h 2005672"/>
                <a:gd name="connsiteX261" fmla="*/ 3467379 w 4011346"/>
                <a:gd name="connsiteY261" fmla="*/ 670781 h 2005672"/>
                <a:gd name="connsiteX262" fmla="*/ 3450692 w 4011346"/>
                <a:gd name="connsiteY262" fmla="*/ 697479 h 2005672"/>
                <a:gd name="connsiteX263" fmla="*/ 3440681 w 4011346"/>
                <a:gd name="connsiteY263" fmla="*/ 710828 h 2005672"/>
                <a:gd name="connsiteX264" fmla="*/ 3357250 w 4011346"/>
                <a:gd name="connsiteY264" fmla="*/ 697479 h 2005672"/>
                <a:gd name="connsiteX265" fmla="*/ 3297180 w 4011346"/>
                <a:gd name="connsiteY265" fmla="*/ 704153 h 2005672"/>
                <a:gd name="connsiteX266" fmla="*/ 3267145 w 4011346"/>
                <a:gd name="connsiteY266" fmla="*/ 680793 h 2005672"/>
                <a:gd name="connsiteX267" fmla="*/ 3267145 w 4011346"/>
                <a:gd name="connsiteY267" fmla="*/ 644083 h 2005672"/>
                <a:gd name="connsiteX268" fmla="*/ 3203738 w 4011346"/>
                <a:gd name="connsiteY268" fmla="*/ 587350 h 2005672"/>
                <a:gd name="connsiteX269" fmla="*/ 3076923 w 4011346"/>
                <a:gd name="connsiteY269" fmla="*/ 594025 h 2005672"/>
                <a:gd name="connsiteX270" fmla="*/ 3043551 w 4011346"/>
                <a:gd name="connsiteY270" fmla="*/ 570664 h 2005672"/>
                <a:gd name="connsiteX271" fmla="*/ 3000167 w 4011346"/>
                <a:gd name="connsiteY271" fmla="*/ 523943 h 2005672"/>
                <a:gd name="connsiteX272" fmla="*/ 3013516 w 4011346"/>
                <a:gd name="connsiteY272" fmla="*/ 517269 h 2005672"/>
                <a:gd name="connsiteX273" fmla="*/ 3000167 w 4011346"/>
                <a:gd name="connsiteY273" fmla="*/ 497245 h 2005672"/>
                <a:gd name="connsiteX274" fmla="*/ 2970132 w 4011346"/>
                <a:gd name="connsiteY274" fmla="*/ 493908 h 2005672"/>
                <a:gd name="connsiteX275" fmla="*/ 2920073 w 4011346"/>
                <a:gd name="connsiteY275" fmla="*/ 540629 h 2005672"/>
                <a:gd name="connsiteX276" fmla="*/ 2920073 w 4011346"/>
                <a:gd name="connsiteY276" fmla="*/ 540629 h 2005672"/>
                <a:gd name="connsiteX277" fmla="*/ 2916736 w 4011346"/>
                <a:gd name="connsiteY277" fmla="*/ 490571 h 2005672"/>
                <a:gd name="connsiteX278" fmla="*/ 2936760 w 4011346"/>
                <a:gd name="connsiteY278" fmla="*/ 487234 h 2005672"/>
                <a:gd name="connsiteX279" fmla="*/ 2866678 w 4011346"/>
                <a:gd name="connsiteY279" fmla="*/ 457199 h 2005672"/>
                <a:gd name="connsiteX280" fmla="*/ 2813282 w 4011346"/>
                <a:gd name="connsiteY280" fmla="*/ 453861 h 2005672"/>
                <a:gd name="connsiteX281" fmla="*/ 2793259 w 4011346"/>
                <a:gd name="connsiteY281" fmla="*/ 477222 h 2005672"/>
                <a:gd name="connsiteX282" fmla="*/ 2743200 w 4011346"/>
                <a:gd name="connsiteY282" fmla="*/ 487234 h 2005672"/>
                <a:gd name="connsiteX283" fmla="*/ 2786584 w 4011346"/>
                <a:gd name="connsiteY283" fmla="*/ 497245 h 2005672"/>
                <a:gd name="connsiteX284" fmla="*/ 2763224 w 4011346"/>
                <a:gd name="connsiteY284" fmla="*/ 517269 h 2005672"/>
                <a:gd name="connsiteX285" fmla="*/ 2769898 w 4011346"/>
                <a:gd name="connsiteY285" fmla="*/ 567327 h 2005672"/>
                <a:gd name="connsiteX286" fmla="*/ 2749875 w 4011346"/>
                <a:gd name="connsiteY286" fmla="*/ 550641 h 2005672"/>
                <a:gd name="connsiteX287" fmla="*/ 2733189 w 4011346"/>
                <a:gd name="connsiteY287" fmla="*/ 563990 h 2005672"/>
                <a:gd name="connsiteX288" fmla="*/ 2666444 w 4011346"/>
                <a:gd name="connsiteY288" fmla="*/ 553978 h 2005672"/>
                <a:gd name="connsiteX289" fmla="*/ 2636409 w 4011346"/>
                <a:gd name="connsiteY289" fmla="*/ 563990 h 2005672"/>
                <a:gd name="connsiteX290" fmla="*/ 2603037 w 4011346"/>
                <a:gd name="connsiteY290" fmla="*/ 523943 h 2005672"/>
                <a:gd name="connsiteX291" fmla="*/ 2569665 w 4011346"/>
                <a:gd name="connsiteY291" fmla="*/ 607374 h 2005672"/>
                <a:gd name="connsiteX292" fmla="*/ 2552979 w 4011346"/>
                <a:gd name="connsiteY292" fmla="*/ 627397 h 2005672"/>
                <a:gd name="connsiteX293" fmla="*/ 2469548 w 4011346"/>
                <a:gd name="connsiteY293" fmla="*/ 490571 h 2005672"/>
                <a:gd name="connsiteX294" fmla="*/ 2446187 w 4011346"/>
                <a:gd name="connsiteY294" fmla="*/ 507257 h 2005672"/>
                <a:gd name="connsiteX295" fmla="*/ 2442850 w 4011346"/>
                <a:gd name="connsiteY295" fmla="*/ 473885 h 2005672"/>
                <a:gd name="connsiteX296" fmla="*/ 2449525 w 4011346"/>
                <a:gd name="connsiteY296" fmla="*/ 403803 h 2005672"/>
                <a:gd name="connsiteX297" fmla="*/ 2386117 w 4011346"/>
                <a:gd name="connsiteY297" fmla="*/ 377105 h 2005672"/>
                <a:gd name="connsiteX298" fmla="*/ 2369431 w 4011346"/>
                <a:gd name="connsiteY298" fmla="*/ 417152 h 2005672"/>
                <a:gd name="connsiteX299" fmla="*/ 2379443 w 4011346"/>
                <a:gd name="connsiteY299" fmla="*/ 440512 h 2005672"/>
                <a:gd name="connsiteX300" fmla="*/ 2376106 w 4011346"/>
                <a:gd name="connsiteY300" fmla="*/ 460536 h 2005672"/>
                <a:gd name="connsiteX301" fmla="*/ 2352745 w 4011346"/>
                <a:gd name="connsiteY301" fmla="*/ 437175 h 2005672"/>
                <a:gd name="connsiteX302" fmla="*/ 2316036 w 4011346"/>
                <a:gd name="connsiteY302" fmla="*/ 443850 h 2005672"/>
                <a:gd name="connsiteX303" fmla="*/ 2272652 w 4011346"/>
                <a:gd name="connsiteY303" fmla="*/ 430501 h 2005672"/>
                <a:gd name="connsiteX304" fmla="*/ 2245954 w 4011346"/>
                <a:gd name="connsiteY304" fmla="*/ 390454 h 2005672"/>
                <a:gd name="connsiteX305" fmla="*/ 2209244 w 4011346"/>
                <a:gd name="connsiteY305" fmla="*/ 387117 h 2005672"/>
                <a:gd name="connsiteX306" fmla="*/ 2159186 w 4011346"/>
                <a:gd name="connsiteY306" fmla="*/ 377105 h 2005672"/>
                <a:gd name="connsiteX307" fmla="*/ 2132488 w 4011346"/>
                <a:gd name="connsiteY307" fmla="*/ 393791 h 2005672"/>
                <a:gd name="connsiteX308" fmla="*/ 2115802 w 4011346"/>
                <a:gd name="connsiteY308" fmla="*/ 407140 h 2005672"/>
                <a:gd name="connsiteX309" fmla="*/ 2115802 w 4011346"/>
                <a:gd name="connsiteY309" fmla="*/ 377105 h 2005672"/>
                <a:gd name="connsiteX310" fmla="*/ 2082430 w 4011346"/>
                <a:gd name="connsiteY310" fmla="*/ 373768 h 2005672"/>
                <a:gd name="connsiteX311" fmla="*/ 2045720 w 4011346"/>
                <a:gd name="connsiteY311" fmla="*/ 347070 h 2005672"/>
                <a:gd name="connsiteX312" fmla="*/ 2025697 w 4011346"/>
                <a:gd name="connsiteY312" fmla="*/ 377105 h 2005672"/>
                <a:gd name="connsiteX313" fmla="*/ 2055732 w 4011346"/>
                <a:gd name="connsiteY313" fmla="*/ 373768 h 2005672"/>
                <a:gd name="connsiteX314" fmla="*/ 2045720 w 4011346"/>
                <a:gd name="connsiteY314" fmla="*/ 400466 h 2005672"/>
                <a:gd name="connsiteX315" fmla="*/ 1988987 w 4011346"/>
                <a:gd name="connsiteY315" fmla="*/ 420489 h 2005672"/>
                <a:gd name="connsiteX316" fmla="*/ 1935592 w 4011346"/>
                <a:gd name="connsiteY316" fmla="*/ 430501 h 2005672"/>
                <a:gd name="connsiteX317" fmla="*/ 1995662 w 4011346"/>
                <a:gd name="connsiteY317" fmla="*/ 373768 h 2005672"/>
                <a:gd name="connsiteX318" fmla="*/ 2055732 w 4011346"/>
                <a:gd name="connsiteY318" fmla="*/ 303686 h 2005672"/>
                <a:gd name="connsiteX319" fmla="*/ 2055732 w 4011346"/>
                <a:gd name="connsiteY319" fmla="*/ 303686 h 2005672"/>
                <a:gd name="connsiteX320" fmla="*/ 1888870 w 4011346"/>
                <a:gd name="connsiteY320" fmla="*/ 0 h 2005672"/>
                <a:gd name="connsiteX321" fmla="*/ 1835474 w 4011346"/>
                <a:gd name="connsiteY321" fmla="*/ 26698 h 2005672"/>
                <a:gd name="connsiteX322" fmla="*/ 1818788 w 4011346"/>
                <a:gd name="connsiteY322" fmla="*/ 66745 h 2005672"/>
                <a:gd name="connsiteX323" fmla="*/ 1838813 w 4011346"/>
                <a:gd name="connsiteY323" fmla="*/ 120139 h 2005672"/>
                <a:gd name="connsiteX324" fmla="*/ 1782079 w 4011346"/>
                <a:gd name="connsiteY324" fmla="*/ 106790 h 2005672"/>
                <a:gd name="connsiteX325" fmla="*/ 1768731 w 4011346"/>
                <a:gd name="connsiteY325" fmla="*/ 153512 h 2005672"/>
                <a:gd name="connsiteX326" fmla="*/ 1705322 w 4011346"/>
                <a:gd name="connsiteY326" fmla="*/ 176872 h 2005672"/>
                <a:gd name="connsiteX327" fmla="*/ 1685300 w 4011346"/>
                <a:gd name="connsiteY327" fmla="*/ 150174 h 2005672"/>
                <a:gd name="connsiteX328" fmla="*/ 1615218 w 4011346"/>
                <a:gd name="connsiteY328" fmla="*/ 153512 h 2005672"/>
                <a:gd name="connsiteX329" fmla="*/ 1638579 w 4011346"/>
                <a:gd name="connsiteY329" fmla="*/ 183547 h 2005672"/>
                <a:gd name="connsiteX330" fmla="*/ 1528449 w 4011346"/>
                <a:gd name="connsiteY330" fmla="*/ 210243 h 2005672"/>
                <a:gd name="connsiteX331" fmla="*/ 1465043 w 4011346"/>
                <a:gd name="connsiteY331" fmla="*/ 293674 h 2005672"/>
                <a:gd name="connsiteX332" fmla="*/ 1448357 w 4011346"/>
                <a:gd name="connsiteY332" fmla="*/ 320372 h 2005672"/>
                <a:gd name="connsiteX333" fmla="*/ 1481729 w 4011346"/>
                <a:gd name="connsiteY333" fmla="*/ 353745 h 2005672"/>
                <a:gd name="connsiteX334" fmla="*/ 1481729 w 4011346"/>
                <a:gd name="connsiteY334" fmla="*/ 383780 h 2005672"/>
                <a:gd name="connsiteX335" fmla="*/ 1458368 w 4011346"/>
                <a:gd name="connsiteY335" fmla="*/ 387117 h 2005672"/>
                <a:gd name="connsiteX336" fmla="*/ 1458368 w 4011346"/>
                <a:gd name="connsiteY336" fmla="*/ 367093 h 2005672"/>
                <a:gd name="connsiteX337" fmla="*/ 1418322 w 4011346"/>
                <a:gd name="connsiteY337" fmla="*/ 377105 h 2005672"/>
                <a:gd name="connsiteX338" fmla="*/ 1368263 w 4011346"/>
                <a:gd name="connsiteY338" fmla="*/ 383780 h 2005672"/>
                <a:gd name="connsiteX339" fmla="*/ 1321542 w 4011346"/>
                <a:gd name="connsiteY339" fmla="*/ 390454 h 2005672"/>
                <a:gd name="connsiteX340" fmla="*/ 1318205 w 4011346"/>
                <a:gd name="connsiteY340" fmla="*/ 477222 h 2005672"/>
                <a:gd name="connsiteX341" fmla="*/ 1358252 w 4011346"/>
                <a:gd name="connsiteY341" fmla="*/ 500583 h 2005672"/>
                <a:gd name="connsiteX342" fmla="*/ 1374938 w 4011346"/>
                <a:gd name="connsiteY342" fmla="*/ 530618 h 2005672"/>
                <a:gd name="connsiteX343" fmla="*/ 1384949 w 4011346"/>
                <a:gd name="connsiteY343" fmla="*/ 553978 h 2005672"/>
                <a:gd name="connsiteX344" fmla="*/ 1394961 w 4011346"/>
                <a:gd name="connsiteY344" fmla="*/ 604037 h 2005672"/>
                <a:gd name="connsiteX345" fmla="*/ 1384949 w 4011346"/>
                <a:gd name="connsiteY345" fmla="*/ 634072 h 2005672"/>
                <a:gd name="connsiteX346" fmla="*/ 1358252 w 4011346"/>
                <a:gd name="connsiteY346" fmla="*/ 600699 h 2005672"/>
                <a:gd name="connsiteX347" fmla="*/ 1361589 w 4011346"/>
                <a:gd name="connsiteY347" fmla="*/ 570664 h 2005672"/>
                <a:gd name="connsiteX348" fmla="*/ 1351577 w 4011346"/>
                <a:gd name="connsiteY348" fmla="*/ 530618 h 2005672"/>
                <a:gd name="connsiteX349" fmla="*/ 1328217 w 4011346"/>
                <a:gd name="connsiteY349" fmla="*/ 537292 h 2005672"/>
                <a:gd name="connsiteX350" fmla="*/ 1281495 w 4011346"/>
                <a:gd name="connsiteY350" fmla="*/ 500583 h 2005672"/>
                <a:gd name="connsiteX351" fmla="*/ 1241449 w 4011346"/>
                <a:gd name="connsiteY351" fmla="*/ 497245 h 2005672"/>
                <a:gd name="connsiteX352" fmla="*/ 1241449 w 4011346"/>
                <a:gd name="connsiteY352" fmla="*/ 543966 h 2005672"/>
                <a:gd name="connsiteX353" fmla="*/ 1201402 w 4011346"/>
                <a:gd name="connsiteY353" fmla="*/ 523943 h 2005672"/>
                <a:gd name="connsiteX354" fmla="*/ 1228100 w 4011346"/>
                <a:gd name="connsiteY354" fmla="*/ 574001 h 2005672"/>
                <a:gd name="connsiteX355" fmla="*/ 1258135 w 4011346"/>
                <a:gd name="connsiteY355" fmla="*/ 584013 h 2005672"/>
                <a:gd name="connsiteX356" fmla="*/ 1258135 w 4011346"/>
                <a:gd name="connsiteY356" fmla="*/ 604037 h 2005672"/>
                <a:gd name="connsiteX357" fmla="*/ 1198065 w 4011346"/>
                <a:gd name="connsiteY357" fmla="*/ 580676 h 2005672"/>
                <a:gd name="connsiteX358" fmla="*/ 1181379 w 4011346"/>
                <a:gd name="connsiteY358" fmla="*/ 580676 h 2005672"/>
                <a:gd name="connsiteX359" fmla="*/ 1178041 w 4011346"/>
                <a:gd name="connsiteY359" fmla="*/ 537292 h 2005672"/>
                <a:gd name="connsiteX360" fmla="*/ 1171367 w 4011346"/>
                <a:gd name="connsiteY360" fmla="*/ 450524 h 2005672"/>
                <a:gd name="connsiteX361" fmla="*/ 1161355 w 4011346"/>
                <a:gd name="connsiteY361" fmla="*/ 520606 h 2005672"/>
                <a:gd name="connsiteX362" fmla="*/ 1137995 w 4011346"/>
                <a:gd name="connsiteY362" fmla="*/ 550641 h 2005672"/>
                <a:gd name="connsiteX363" fmla="*/ 1158018 w 4011346"/>
                <a:gd name="connsiteY363" fmla="*/ 597362 h 2005672"/>
                <a:gd name="connsiteX364" fmla="*/ 1158018 w 4011346"/>
                <a:gd name="connsiteY364" fmla="*/ 630734 h 2005672"/>
                <a:gd name="connsiteX365" fmla="*/ 1141332 w 4011346"/>
                <a:gd name="connsiteY365" fmla="*/ 680793 h 2005672"/>
                <a:gd name="connsiteX366" fmla="*/ 1154681 w 4011346"/>
                <a:gd name="connsiteY366" fmla="*/ 714165 h 2005672"/>
                <a:gd name="connsiteX367" fmla="*/ 1184716 w 4011346"/>
                <a:gd name="connsiteY367" fmla="*/ 720839 h 2005672"/>
                <a:gd name="connsiteX368" fmla="*/ 1221425 w 4011346"/>
                <a:gd name="connsiteY368" fmla="*/ 727514 h 2005672"/>
                <a:gd name="connsiteX369" fmla="*/ 1241449 w 4011346"/>
                <a:gd name="connsiteY369" fmla="*/ 750874 h 2005672"/>
                <a:gd name="connsiteX370" fmla="*/ 1258135 w 4011346"/>
                <a:gd name="connsiteY370" fmla="*/ 794258 h 2005672"/>
                <a:gd name="connsiteX371" fmla="*/ 1258135 w 4011346"/>
                <a:gd name="connsiteY371" fmla="*/ 794258 h 2005672"/>
                <a:gd name="connsiteX372" fmla="*/ 1254798 w 4011346"/>
                <a:gd name="connsiteY372" fmla="*/ 827631 h 2005672"/>
                <a:gd name="connsiteX373" fmla="*/ 1274821 w 4011346"/>
                <a:gd name="connsiteY373" fmla="*/ 847654 h 2005672"/>
                <a:gd name="connsiteX374" fmla="*/ 1244786 w 4011346"/>
                <a:gd name="connsiteY374" fmla="*/ 854329 h 2005672"/>
                <a:gd name="connsiteX375" fmla="*/ 1224763 w 4011346"/>
                <a:gd name="connsiteY375" fmla="*/ 814282 h 2005672"/>
                <a:gd name="connsiteX376" fmla="*/ 1224763 w 4011346"/>
                <a:gd name="connsiteY376" fmla="*/ 774235 h 2005672"/>
                <a:gd name="connsiteX377" fmla="*/ 1194727 w 4011346"/>
                <a:gd name="connsiteY377" fmla="*/ 737526 h 2005672"/>
                <a:gd name="connsiteX378" fmla="*/ 1164692 w 4011346"/>
                <a:gd name="connsiteY378" fmla="*/ 780910 h 2005672"/>
                <a:gd name="connsiteX379" fmla="*/ 1178041 w 4011346"/>
                <a:gd name="connsiteY379" fmla="*/ 824293 h 2005672"/>
                <a:gd name="connsiteX380" fmla="*/ 1137995 w 4011346"/>
                <a:gd name="connsiteY380" fmla="*/ 881026 h 2005672"/>
                <a:gd name="connsiteX381" fmla="*/ 1097948 w 4011346"/>
                <a:gd name="connsiteY381" fmla="*/ 937759 h 2005672"/>
                <a:gd name="connsiteX382" fmla="*/ 1007843 w 4011346"/>
                <a:gd name="connsiteY382" fmla="*/ 901050 h 2005672"/>
                <a:gd name="connsiteX383" fmla="*/ 1074587 w 4011346"/>
                <a:gd name="connsiteY383" fmla="*/ 897712 h 2005672"/>
                <a:gd name="connsiteX384" fmla="*/ 1107960 w 4011346"/>
                <a:gd name="connsiteY384" fmla="*/ 834305 h 2005672"/>
                <a:gd name="connsiteX385" fmla="*/ 1121309 w 4011346"/>
                <a:gd name="connsiteY385" fmla="*/ 790921 h 2005672"/>
                <a:gd name="connsiteX386" fmla="*/ 1127983 w 4011346"/>
                <a:gd name="connsiteY386" fmla="*/ 757549 h 2005672"/>
                <a:gd name="connsiteX387" fmla="*/ 1117971 w 4011346"/>
                <a:gd name="connsiteY387" fmla="*/ 740863 h 2005672"/>
                <a:gd name="connsiteX388" fmla="*/ 1114634 w 4011346"/>
                <a:gd name="connsiteY388" fmla="*/ 690804 h 2005672"/>
                <a:gd name="connsiteX389" fmla="*/ 1104622 w 4011346"/>
                <a:gd name="connsiteY389" fmla="*/ 610711 h 2005672"/>
                <a:gd name="connsiteX390" fmla="*/ 1101285 w 4011346"/>
                <a:gd name="connsiteY390" fmla="*/ 550641 h 2005672"/>
                <a:gd name="connsiteX391" fmla="*/ 1124646 w 4011346"/>
                <a:gd name="connsiteY391" fmla="*/ 457199 h 2005672"/>
                <a:gd name="connsiteX392" fmla="*/ 1031203 w 4011346"/>
                <a:gd name="connsiteY392" fmla="*/ 447187 h 2005672"/>
                <a:gd name="connsiteX393" fmla="*/ 1014517 w 4011346"/>
                <a:gd name="connsiteY393" fmla="*/ 503920 h 2005672"/>
                <a:gd name="connsiteX394" fmla="*/ 1024529 w 4011346"/>
                <a:gd name="connsiteY394" fmla="*/ 550641 h 2005672"/>
                <a:gd name="connsiteX395" fmla="*/ 981145 w 4011346"/>
                <a:gd name="connsiteY395" fmla="*/ 604037 h 2005672"/>
                <a:gd name="connsiteX396" fmla="*/ 991157 w 4011346"/>
                <a:gd name="connsiteY396" fmla="*/ 640746 h 2005672"/>
                <a:gd name="connsiteX397" fmla="*/ 981145 w 4011346"/>
                <a:gd name="connsiteY397" fmla="*/ 687467 h 2005672"/>
                <a:gd name="connsiteX398" fmla="*/ 1001168 w 4011346"/>
                <a:gd name="connsiteY398" fmla="*/ 710828 h 2005672"/>
                <a:gd name="connsiteX399" fmla="*/ 1017854 w 4011346"/>
                <a:gd name="connsiteY399" fmla="*/ 757549 h 2005672"/>
                <a:gd name="connsiteX400" fmla="*/ 1047890 w 4011346"/>
                <a:gd name="connsiteY400" fmla="*/ 744200 h 2005672"/>
                <a:gd name="connsiteX401" fmla="*/ 1014517 w 4011346"/>
                <a:gd name="connsiteY401" fmla="*/ 797596 h 2005672"/>
                <a:gd name="connsiteX402" fmla="*/ 957784 w 4011346"/>
                <a:gd name="connsiteY402" fmla="*/ 744200 h 2005672"/>
                <a:gd name="connsiteX403" fmla="*/ 884365 w 4011346"/>
                <a:gd name="connsiteY403" fmla="*/ 707491 h 2005672"/>
                <a:gd name="connsiteX404" fmla="*/ 824295 w 4011346"/>
                <a:gd name="connsiteY404" fmla="*/ 684130 h 2005672"/>
                <a:gd name="connsiteX405" fmla="*/ 810946 w 4011346"/>
                <a:gd name="connsiteY405" fmla="*/ 720839 h 2005672"/>
                <a:gd name="connsiteX406" fmla="*/ 827633 w 4011346"/>
                <a:gd name="connsiteY406" fmla="*/ 757549 h 2005672"/>
                <a:gd name="connsiteX407" fmla="*/ 814284 w 4011346"/>
                <a:gd name="connsiteY407" fmla="*/ 780910 h 2005672"/>
                <a:gd name="connsiteX408" fmla="*/ 800935 w 4011346"/>
                <a:gd name="connsiteY408" fmla="*/ 797596 h 2005672"/>
                <a:gd name="connsiteX409" fmla="*/ 770900 w 4011346"/>
                <a:gd name="connsiteY409" fmla="*/ 740863 h 2005672"/>
                <a:gd name="connsiteX410" fmla="*/ 744202 w 4011346"/>
                <a:gd name="connsiteY410" fmla="*/ 777572 h 2005672"/>
                <a:gd name="connsiteX411" fmla="*/ 707492 w 4011346"/>
                <a:gd name="connsiteY411" fmla="*/ 770898 h 2005672"/>
                <a:gd name="connsiteX412" fmla="*/ 654097 w 4011346"/>
                <a:gd name="connsiteY412" fmla="*/ 807607 h 2005672"/>
                <a:gd name="connsiteX413" fmla="*/ 644085 w 4011346"/>
                <a:gd name="connsiteY413" fmla="*/ 784247 h 2005672"/>
                <a:gd name="connsiteX414" fmla="*/ 654097 w 4011346"/>
                <a:gd name="connsiteY414" fmla="*/ 747537 h 2005672"/>
                <a:gd name="connsiteX415" fmla="*/ 614050 w 4011346"/>
                <a:gd name="connsiteY415" fmla="*/ 784247 h 2005672"/>
                <a:gd name="connsiteX416" fmla="*/ 594027 w 4011346"/>
                <a:gd name="connsiteY416" fmla="*/ 784247 h 2005672"/>
                <a:gd name="connsiteX417" fmla="*/ 533957 w 4011346"/>
                <a:gd name="connsiteY417" fmla="*/ 817619 h 2005672"/>
                <a:gd name="connsiteX418" fmla="*/ 510596 w 4011346"/>
                <a:gd name="connsiteY418" fmla="*/ 840980 h 2005672"/>
                <a:gd name="connsiteX419" fmla="*/ 500584 w 4011346"/>
                <a:gd name="connsiteY419" fmla="*/ 887701 h 2005672"/>
                <a:gd name="connsiteX420" fmla="*/ 450526 w 4011346"/>
                <a:gd name="connsiteY420" fmla="*/ 874352 h 2005672"/>
                <a:gd name="connsiteX421" fmla="*/ 433840 w 4011346"/>
                <a:gd name="connsiteY421" fmla="*/ 837642 h 2005672"/>
                <a:gd name="connsiteX422" fmla="*/ 467212 w 4011346"/>
                <a:gd name="connsiteY422" fmla="*/ 807607 h 2005672"/>
                <a:gd name="connsiteX423" fmla="*/ 453863 w 4011346"/>
                <a:gd name="connsiteY423" fmla="*/ 784247 h 2005672"/>
                <a:gd name="connsiteX424" fmla="*/ 390456 w 4011346"/>
                <a:gd name="connsiteY424" fmla="*/ 754212 h 2005672"/>
                <a:gd name="connsiteX425" fmla="*/ 417154 w 4011346"/>
                <a:gd name="connsiteY425" fmla="*/ 804270 h 2005672"/>
                <a:gd name="connsiteX426" fmla="*/ 407142 w 4011346"/>
                <a:gd name="connsiteY426" fmla="*/ 847654 h 2005672"/>
                <a:gd name="connsiteX427" fmla="*/ 413817 w 4011346"/>
                <a:gd name="connsiteY427" fmla="*/ 884364 h 2005672"/>
                <a:gd name="connsiteX428" fmla="*/ 427165 w 4011346"/>
                <a:gd name="connsiteY428" fmla="*/ 907724 h 2005672"/>
                <a:gd name="connsiteX429" fmla="*/ 413817 w 4011346"/>
                <a:gd name="connsiteY429" fmla="*/ 937759 h 2005672"/>
                <a:gd name="connsiteX430" fmla="*/ 390456 w 4011346"/>
                <a:gd name="connsiteY430" fmla="*/ 914399 h 2005672"/>
                <a:gd name="connsiteX431" fmla="*/ 360421 w 4011346"/>
                <a:gd name="connsiteY431" fmla="*/ 911061 h 2005672"/>
                <a:gd name="connsiteX432" fmla="*/ 333723 w 4011346"/>
                <a:gd name="connsiteY432" fmla="*/ 951108 h 2005672"/>
                <a:gd name="connsiteX433" fmla="*/ 307025 w 4011346"/>
                <a:gd name="connsiteY433" fmla="*/ 971131 h 2005672"/>
                <a:gd name="connsiteX434" fmla="*/ 320374 w 4011346"/>
                <a:gd name="connsiteY434" fmla="*/ 997829 h 2005672"/>
                <a:gd name="connsiteX435" fmla="*/ 303688 w 4011346"/>
                <a:gd name="connsiteY435" fmla="*/ 1021190 h 2005672"/>
                <a:gd name="connsiteX436" fmla="*/ 233606 w 4011346"/>
                <a:gd name="connsiteY436" fmla="*/ 984480 h 2005672"/>
                <a:gd name="connsiteX437" fmla="*/ 243618 w 4011346"/>
                <a:gd name="connsiteY437" fmla="*/ 1034539 h 2005672"/>
                <a:gd name="connsiteX438" fmla="*/ 263641 w 4011346"/>
                <a:gd name="connsiteY438" fmla="*/ 1054562 h 2005672"/>
                <a:gd name="connsiteX439" fmla="*/ 250292 w 4011346"/>
                <a:gd name="connsiteY439" fmla="*/ 1067911 h 2005672"/>
                <a:gd name="connsiteX440" fmla="*/ 193560 w 4011346"/>
                <a:gd name="connsiteY440" fmla="*/ 1031201 h 2005672"/>
                <a:gd name="connsiteX441" fmla="*/ 170199 w 4011346"/>
                <a:gd name="connsiteY441" fmla="*/ 991155 h 2005672"/>
                <a:gd name="connsiteX442" fmla="*/ 170199 w 4011346"/>
                <a:gd name="connsiteY442" fmla="*/ 944434 h 2005672"/>
                <a:gd name="connsiteX443" fmla="*/ 133490 w 4011346"/>
                <a:gd name="connsiteY443" fmla="*/ 867677 h 2005672"/>
                <a:gd name="connsiteX444" fmla="*/ 196897 w 4011346"/>
                <a:gd name="connsiteY444" fmla="*/ 897712 h 2005672"/>
                <a:gd name="connsiteX445" fmla="*/ 256967 w 4011346"/>
                <a:gd name="connsiteY445" fmla="*/ 927747 h 2005672"/>
                <a:gd name="connsiteX446" fmla="*/ 293676 w 4011346"/>
                <a:gd name="connsiteY446" fmla="*/ 931085 h 2005672"/>
                <a:gd name="connsiteX447" fmla="*/ 327049 w 4011346"/>
                <a:gd name="connsiteY447" fmla="*/ 901050 h 2005672"/>
                <a:gd name="connsiteX448" fmla="*/ 343735 w 4011346"/>
                <a:gd name="connsiteY448" fmla="*/ 864340 h 2005672"/>
                <a:gd name="connsiteX449" fmla="*/ 333723 w 4011346"/>
                <a:gd name="connsiteY449" fmla="*/ 814282 h 2005672"/>
                <a:gd name="connsiteX450" fmla="*/ 290339 w 4011346"/>
                <a:gd name="connsiteY450" fmla="*/ 794258 h 2005672"/>
                <a:gd name="connsiteX451" fmla="*/ 236944 w 4011346"/>
                <a:gd name="connsiteY451" fmla="*/ 747537 h 2005672"/>
                <a:gd name="connsiteX452" fmla="*/ 133490 w 4011346"/>
                <a:gd name="connsiteY452" fmla="*/ 690804 h 200567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1877440 w 4011346"/>
                <a:gd name="connsiteY320" fmla="*/ 0 h 2017102"/>
                <a:gd name="connsiteX321" fmla="*/ 1835474 w 4011346"/>
                <a:gd name="connsiteY321" fmla="*/ 38128 h 2017102"/>
                <a:gd name="connsiteX322" fmla="*/ 1818788 w 4011346"/>
                <a:gd name="connsiteY322" fmla="*/ 78175 h 2017102"/>
                <a:gd name="connsiteX323" fmla="*/ 1838813 w 4011346"/>
                <a:gd name="connsiteY323" fmla="*/ 131569 h 2017102"/>
                <a:gd name="connsiteX324" fmla="*/ 1782079 w 4011346"/>
                <a:gd name="connsiteY324" fmla="*/ 118220 h 2017102"/>
                <a:gd name="connsiteX325" fmla="*/ 1768731 w 4011346"/>
                <a:gd name="connsiteY325" fmla="*/ 164942 h 2017102"/>
                <a:gd name="connsiteX326" fmla="*/ 1705322 w 4011346"/>
                <a:gd name="connsiteY326" fmla="*/ 188302 h 2017102"/>
                <a:gd name="connsiteX327" fmla="*/ 1685300 w 4011346"/>
                <a:gd name="connsiteY327" fmla="*/ 161604 h 2017102"/>
                <a:gd name="connsiteX328" fmla="*/ 1615218 w 4011346"/>
                <a:gd name="connsiteY328" fmla="*/ 164942 h 2017102"/>
                <a:gd name="connsiteX329" fmla="*/ 1638579 w 4011346"/>
                <a:gd name="connsiteY329" fmla="*/ 194977 h 2017102"/>
                <a:gd name="connsiteX330" fmla="*/ 1528449 w 4011346"/>
                <a:gd name="connsiteY330" fmla="*/ 221673 h 2017102"/>
                <a:gd name="connsiteX331" fmla="*/ 1465043 w 4011346"/>
                <a:gd name="connsiteY331" fmla="*/ 305104 h 2017102"/>
                <a:gd name="connsiteX332" fmla="*/ 1448357 w 4011346"/>
                <a:gd name="connsiteY332" fmla="*/ 331802 h 2017102"/>
                <a:gd name="connsiteX333" fmla="*/ 1481729 w 4011346"/>
                <a:gd name="connsiteY333" fmla="*/ 365175 h 2017102"/>
                <a:gd name="connsiteX334" fmla="*/ 1481729 w 4011346"/>
                <a:gd name="connsiteY334" fmla="*/ 395210 h 2017102"/>
                <a:gd name="connsiteX335" fmla="*/ 1458368 w 4011346"/>
                <a:gd name="connsiteY335" fmla="*/ 398547 h 2017102"/>
                <a:gd name="connsiteX336" fmla="*/ 1458368 w 4011346"/>
                <a:gd name="connsiteY336" fmla="*/ 378523 h 2017102"/>
                <a:gd name="connsiteX337" fmla="*/ 1418322 w 4011346"/>
                <a:gd name="connsiteY337" fmla="*/ 388535 h 2017102"/>
                <a:gd name="connsiteX338" fmla="*/ 1368263 w 4011346"/>
                <a:gd name="connsiteY338" fmla="*/ 395210 h 2017102"/>
                <a:gd name="connsiteX339" fmla="*/ 1321542 w 4011346"/>
                <a:gd name="connsiteY339" fmla="*/ 401884 h 2017102"/>
                <a:gd name="connsiteX340" fmla="*/ 1318205 w 4011346"/>
                <a:gd name="connsiteY340" fmla="*/ 488652 h 2017102"/>
                <a:gd name="connsiteX341" fmla="*/ 1358252 w 4011346"/>
                <a:gd name="connsiteY341" fmla="*/ 512013 h 2017102"/>
                <a:gd name="connsiteX342" fmla="*/ 1374938 w 4011346"/>
                <a:gd name="connsiteY342" fmla="*/ 542048 h 2017102"/>
                <a:gd name="connsiteX343" fmla="*/ 1384949 w 4011346"/>
                <a:gd name="connsiteY343" fmla="*/ 565408 h 2017102"/>
                <a:gd name="connsiteX344" fmla="*/ 1394961 w 4011346"/>
                <a:gd name="connsiteY344" fmla="*/ 615467 h 2017102"/>
                <a:gd name="connsiteX345" fmla="*/ 1384949 w 4011346"/>
                <a:gd name="connsiteY345" fmla="*/ 645502 h 2017102"/>
                <a:gd name="connsiteX346" fmla="*/ 1358252 w 4011346"/>
                <a:gd name="connsiteY346" fmla="*/ 612129 h 2017102"/>
                <a:gd name="connsiteX347" fmla="*/ 1361589 w 4011346"/>
                <a:gd name="connsiteY347" fmla="*/ 582094 h 2017102"/>
                <a:gd name="connsiteX348" fmla="*/ 1351577 w 4011346"/>
                <a:gd name="connsiteY348" fmla="*/ 542048 h 2017102"/>
                <a:gd name="connsiteX349" fmla="*/ 1328217 w 4011346"/>
                <a:gd name="connsiteY349" fmla="*/ 548722 h 2017102"/>
                <a:gd name="connsiteX350" fmla="*/ 1281495 w 4011346"/>
                <a:gd name="connsiteY350" fmla="*/ 512013 h 2017102"/>
                <a:gd name="connsiteX351" fmla="*/ 1241449 w 4011346"/>
                <a:gd name="connsiteY351" fmla="*/ 508675 h 2017102"/>
                <a:gd name="connsiteX352" fmla="*/ 1241449 w 4011346"/>
                <a:gd name="connsiteY352" fmla="*/ 555396 h 2017102"/>
                <a:gd name="connsiteX353" fmla="*/ 1201402 w 4011346"/>
                <a:gd name="connsiteY353" fmla="*/ 535373 h 2017102"/>
                <a:gd name="connsiteX354" fmla="*/ 1228100 w 4011346"/>
                <a:gd name="connsiteY354" fmla="*/ 585431 h 2017102"/>
                <a:gd name="connsiteX355" fmla="*/ 1258135 w 4011346"/>
                <a:gd name="connsiteY355" fmla="*/ 595443 h 2017102"/>
                <a:gd name="connsiteX356" fmla="*/ 1258135 w 4011346"/>
                <a:gd name="connsiteY356" fmla="*/ 615467 h 2017102"/>
                <a:gd name="connsiteX357" fmla="*/ 1198065 w 4011346"/>
                <a:gd name="connsiteY357" fmla="*/ 592106 h 2017102"/>
                <a:gd name="connsiteX358" fmla="*/ 1181379 w 4011346"/>
                <a:gd name="connsiteY358" fmla="*/ 592106 h 2017102"/>
                <a:gd name="connsiteX359" fmla="*/ 1178041 w 4011346"/>
                <a:gd name="connsiteY359" fmla="*/ 548722 h 2017102"/>
                <a:gd name="connsiteX360" fmla="*/ 1171367 w 4011346"/>
                <a:gd name="connsiteY360" fmla="*/ 461954 h 2017102"/>
                <a:gd name="connsiteX361" fmla="*/ 1161355 w 4011346"/>
                <a:gd name="connsiteY361" fmla="*/ 532036 h 2017102"/>
                <a:gd name="connsiteX362" fmla="*/ 1137995 w 4011346"/>
                <a:gd name="connsiteY362" fmla="*/ 562071 h 2017102"/>
                <a:gd name="connsiteX363" fmla="*/ 1158018 w 4011346"/>
                <a:gd name="connsiteY363" fmla="*/ 608792 h 2017102"/>
                <a:gd name="connsiteX364" fmla="*/ 1158018 w 4011346"/>
                <a:gd name="connsiteY364" fmla="*/ 642164 h 2017102"/>
                <a:gd name="connsiteX365" fmla="*/ 1141332 w 4011346"/>
                <a:gd name="connsiteY365" fmla="*/ 692223 h 2017102"/>
                <a:gd name="connsiteX366" fmla="*/ 1154681 w 4011346"/>
                <a:gd name="connsiteY366" fmla="*/ 725595 h 2017102"/>
                <a:gd name="connsiteX367" fmla="*/ 1184716 w 4011346"/>
                <a:gd name="connsiteY367" fmla="*/ 732269 h 2017102"/>
                <a:gd name="connsiteX368" fmla="*/ 1221425 w 4011346"/>
                <a:gd name="connsiteY368" fmla="*/ 738944 h 2017102"/>
                <a:gd name="connsiteX369" fmla="*/ 1241449 w 4011346"/>
                <a:gd name="connsiteY369" fmla="*/ 762304 h 2017102"/>
                <a:gd name="connsiteX370" fmla="*/ 1258135 w 4011346"/>
                <a:gd name="connsiteY370" fmla="*/ 805688 h 2017102"/>
                <a:gd name="connsiteX371" fmla="*/ 1258135 w 4011346"/>
                <a:gd name="connsiteY371" fmla="*/ 805688 h 2017102"/>
                <a:gd name="connsiteX372" fmla="*/ 1254798 w 4011346"/>
                <a:gd name="connsiteY372" fmla="*/ 839061 h 2017102"/>
                <a:gd name="connsiteX373" fmla="*/ 1274821 w 4011346"/>
                <a:gd name="connsiteY373" fmla="*/ 859084 h 2017102"/>
                <a:gd name="connsiteX374" fmla="*/ 1244786 w 4011346"/>
                <a:gd name="connsiteY374" fmla="*/ 865759 h 2017102"/>
                <a:gd name="connsiteX375" fmla="*/ 1224763 w 4011346"/>
                <a:gd name="connsiteY375" fmla="*/ 825712 h 2017102"/>
                <a:gd name="connsiteX376" fmla="*/ 1224763 w 4011346"/>
                <a:gd name="connsiteY376" fmla="*/ 785665 h 2017102"/>
                <a:gd name="connsiteX377" fmla="*/ 1194727 w 4011346"/>
                <a:gd name="connsiteY377" fmla="*/ 748956 h 2017102"/>
                <a:gd name="connsiteX378" fmla="*/ 1164692 w 4011346"/>
                <a:gd name="connsiteY378" fmla="*/ 792340 h 2017102"/>
                <a:gd name="connsiteX379" fmla="*/ 1178041 w 4011346"/>
                <a:gd name="connsiteY379" fmla="*/ 835723 h 2017102"/>
                <a:gd name="connsiteX380" fmla="*/ 1137995 w 4011346"/>
                <a:gd name="connsiteY380" fmla="*/ 892456 h 2017102"/>
                <a:gd name="connsiteX381" fmla="*/ 1097948 w 4011346"/>
                <a:gd name="connsiteY381" fmla="*/ 949189 h 2017102"/>
                <a:gd name="connsiteX382" fmla="*/ 1007843 w 4011346"/>
                <a:gd name="connsiteY382" fmla="*/ 912480 h 2017102"/>
                <a:gd name="connsiteX383" fmla="*/ 1074587 w 4011346"/>
                <a:gd name="connsiteY383" fmla="*/ 909142 h 2017102"/>
                <a:gd name="connsiteX384" fmla="*/ 1107960 w 4011346"/>
                <a:gd name="connsiteY384" fmla="*/ 845735 h 2017102"/>
                <a:gd name="connsiteX385" fmla="*/ 1121309 w 4011346"/>
                <a:gd name="connsiteY385" fmla="*/ 802351 h 2017102"/>
                <a:gd name="connsiteX386" fmla="*/ 1127983 w 4011346"/>
                <a:gd name="connsiteY386" fmla="*/ 768979 h 2017102"/>
                <a:gd name="connsiteX387" fmla="*/ 1117971 w 4011346"/>
                <a:gd name="connsiteY387" fmla="*/ 752293 h 2017102"/>
                <a:gd name="connsiteX388" fmla="*/ 1114634 w 4011346"/>
                <a:gd name="connsiteY388" fmla="*/ 702234 h 2017102"/>
                <a:gd name="connsiteX389" fmla="*/ 1104622 w 4011346"/>
                <a:gd name="connsiteY389" fmla="*/ 622141 h 2017102"/>
                <a:gd name="connsiteX390" fmla="*/ 1101285 w 4011346"/>
                <a:gd name="connsiteY390" fmla="*/ 562071 h 2017102"/>
                <a:gd name="connsiteX391" fmla="*/ 1124646 w 4011346"/>
                <a:gd name="connsiteY391" fmla="*/ 468629 h 2017102"/>
                <a:gd name="connsiteX392" fmla="*/ 1031203 w 4011346"/>
                <a:gd name="connsiteY392" fmla="*/ 458617 h 2017102"/>
                <a:gd name="connsiteX393" fmla="*/ 1014517 w 4011346"/>
                <a:gd name="connsiteY393" fmla="*/ 515350 h 2017102"/>
                <a:gd name="connsiteX394" fmla="*/ 1024529 w 4011346"/>
                <a:gd name="connsiteY394" fmla="*/ 562071 h 2017102"/>
                <a:gd name="connsiteX395" fmla="*/ 981145 w 4011346"/>
                <a:gd name="connsiteY395" fmla="*/ 615467 h 2017102"/>
                <a:gd name="connsiteX396" fmla="*/ 991157 w 4011346"/>
                <a:gd name="connsiteY396" fmla="*/ 652176 h 2017102"/>
                <a:gd name="connsiteX397" fmla="*/ 981145 w 4011346"/>
                <a:gd name="connsiteY397" fmla="*/ 698897 h 2017102"/>
                <a:gd name="connsiteX398" fmla="*/ 1001168 w 4011346"/>
                <a:gd name="connsiteY398" fmla="*/ 722258 h 2017102"/>
                <a:gd name="connsiteX399" fmla="*/ 1017854 w 4011346"/>
                <a:gd name="connsiteY399" fmla="*/ 768979 h 2017102"/>
                <a:gd name="connsiteX400" fmla="*/ 1047890 w 4011346"/>
                <a:gd name="connsiteY400" fmla="*/ 755630 h 2017102"/>
                <a:gd name="connsiteX401" fmla="*/ 1014517 w 4011346"/>
                <a:gd name="connsiteY401" fmla="*/ 809026 h 2017102"/>
                <a:gd name="connsiteX402" fmla="*/ 957784 w 4011346"/>
                <a:gd name="connsiteY402" fmla="*/ 755630 h 2017102"/>
                <a:gd name="connsiteX403" fmla="*/ 884365 w 4011346"/>
                <a:gd name="connsiteY403" fmla="*/ 718921 h 2017102"/>
                <a:gd name="connsiteX404" fmla="*/ 824295 w 4011346"/>
                <a:gd name="connsiteY404" fmla="*/ 695560 h 2017102"/>
                <a:gd name="connsiteX405" fmla="*/ 810946 w 4011346"/>
                <a:gd name="connsiteY405" fmla="*/ 732269 h 2017102"/>
                <a:gd name="connsiteX406" fmla="*/ 827633 w 4011346"/>
                <a:gd name="connsiteY406" fmla="*/ 768979 h 2017102"/>
                <a:gd name="connsiteX407" fmla="*/ 814284 w 4011346"/>
                <a:gd name="connsiteY407" fmla="*/ 792340 h 2017102"/>
                <a:gd name="connsiteX408" fmla="*/ 800935 w 4011346"/>
                <a:gd name="connsiteY408" fmla="*/ 809026 h 2017102"/>
                <a:gd name="connsiteX409" fmla="*/ 770900 w 4011346"/>
                <a:gd name="connsiteY409" fmla="*/ 752293 h 2017102"/>
                <a:gd name="connsiteX410" fmla="*/ 744202 w 4011346"/>
                <a:gd name="connsiteY410" fmla="*/ 789002 h 2017102"/>
                <a:gd name="connsiteX411" fmla="*/ 707492 w 4011346"/>
                <a:gd name="connsiteY411" fmla="*/ 782328 h 2017102"/>
                <a:gd name="connsiteX412" fmla="*/ 654097 w 4011346"/>
                <a:gd name="connsiteY412" fmla="*/ 819037 h 2017102"/>
                <a:gd name="connsiteX413" fmla="*/ 644085 w 4011346"/>
                <a:gd name="connsiteY413" fmla="*/ 795677 h 2017102"/>
                <a:gd name="connsiteX414" fmla="*/ 654097 w 4011346"/>
                <a:gd name="connsiteY414" fmla="*/ 758967 h 2017102"/>
                <a:gd name="connsiteX415" fmla="*/ 614050 w 4011346"/>
                <a:gd name="connsiteY415" fmla="*/ 795677 h 2017102"/>
                <a:gd name="connsiteX416" fmla="*/ 594027 w 4011346"/>
                <a:gd name="connsiteY416" fmla="*/ 795677 h 2017102"/>
                <a:gd name="connsiteX417" fmla="*/ 533957 w 4011346"/>
                <a:gd name="connsiteY417" fmla="*/ 829049 h 2017102"/>
                <a:gd name="connsiteX418" fmla="*/ 510596 w 4011346"/>
                <a:gd name="connsiteY418" fmla="*/ 852410 h 2017102"/>
                <a:gd name="connsiteX419" fmla="*/ 500584 w 4011346"/>
                <a:gd name="connsiteY419" fmla="*/ 899131 h 2017102"/>
                <a:gd name="connsiteX420" fmla="*/ 450526 w 4011346"/>
                <a:gd name="connsiteY420" fmla="*/ 885782 h 2017102"/>
                <a:gd name="connsiteX421" fmla="*/ 433840 w 4011346"/>
                <a:gd name="connsiteY421" fmla="*/ 849072 h 2017102"/>
                <a:gd name="connsiteX422" fmla="*/ 467212 w 4011346"/>
                <a:gd name="connsiteY422" fmla="*/ 819037 h 2017102"/>
                <a:gd name="connsiteX423" fmla="*/ 453863 w 4011346"/>
                <a:gd name="connsiteY423" fmla="*/ 795677 h 2017102"/>
                <a:gd name="connsiteX424" fmla="*/ 390456 w 4011346"/>
                <a:gd name="connsiteY424" fmla="*/ 765642 h 2017102"/>
                <a:gd name="connsiteX425" fmla="*/ 417154 w 4011346"/>
                <a:gd name="connsiteY425" fmla="*/ 815700 h 2017102"/>
                <a:gd name="connsiteX426" fmla="*/ 407142 w 4011346"/>
                <a:gd name="connsiteY426" fmla="*/ 859084 h 2017102"/>
                <a:gd name="connsiteX427" fmla="*/ 413817 w 4011346"/>
                <a:gd name="connsiteY427" fmla="*/ 895794 h 2017102"/>
                <a:gd name="connsiteX428" fmla="*/ 427165 w 4011346"/>
                <a:gd name="connsiteY428" fmla="*/ 919154 h 2017102"/>
                <a:gd name="connsiteX429" fmla="*/ 413817 w 4011346"/>
                <a:gd name="connsiteY429" fmla="*/ 949189 h 2017102"/>
                <a:gd name="connsiteX430" fmla="*/ 390456 w 4011346"/>
                <a:gd name="connsiteY430" fmla="*/ 925829 h 2017102"/>
                <a:gd name="connsiteX431" fmla="*/ 360421 w 4011346"/>
                <a:gd name="connsiteY431" fmla="*/ 922491 h 2017102"/>
                <a:gd name="connsiteX432" fmla="*/ 333723 w 4011346"/>
                <a:gd name="connsiteY432" fmla="*/ 962538 h 2017102"/>
                <a:gd name="connsiteX433" fmla="*/ 307025 w 4011346"/>
                <a:gd name="connsiteY433" fmla="*/ 982561 h 2017102"/>
                <a:gd name="connsiteX434" fmla="*/ 320374 w 4011346"/>
                <a:gd name="connsiteY434" fmla="*/ 1009259 h 2017102"/>
                <a:gd name="connsiteX435" fmla="*/ 303688 w 4011346"/>
                <a:gd name="connsiteY435" fmla="*/ 1032620 h 2017102"/>
                <a:gd name="connsiteX436" fmla="*/ 233606 w 4011346"/>
                <a:gd name="connsiteY436" fmla="*/ 995910 h 2017102"/>
                <a:gd name="connsiteX437" fmla="*/ 243618 w 4011346"/>
                <a:gd name="connsiteY437" fmla="*/ 1045969 h 2017102"/>
                <a:gd name="connsiteX438" fmla="*/ 263641 w 4011346"/>
                <a:gd name="connsiteY438" fmla="*/ 1065992 h 2017102"/>
                <a:gd name="connsiteX439" fmla="*/ 250292 w 4011346"/>
                <a:gd name="connsiteY439" fmla="*/ 1079341 h 2017102"/>
                <a:gd name="connsiteX440" fmla="*/ 193560 w 4011346"/>
                <a:gd name="connsiteY440" fmla="*/ 1042631 h 2017102"/>
                <a:gd name="connsiteX441" fmla="*/ 170199 w 4011346"/>
                <a:gd name="connsiteY441" fmla="*/ 1002585 h 2017102"/>
                <a:gd name="connsiteX442" fmla="*/ 170199 w 4011346"/>
                <a:gd name="connsiteY442" fmla="*/ 955864 h 2017102"/>
                <a:gd name="connsiteX443" fmla="*/ 133490 w 4011346"/>
                <a:gd name="connsiteY443" fmla="*/ 879107 h 2017102"/>
                <a:gd name="connsiteX444" fmla="*/ 196897 w 4011346"/>
                <a:gd name="connsiteY444" fmla="*/ 909142 h 2017102"/>
                <a:gd name="connsiteX445" fmla="*/ 256967 w 4011346"/>
                <a:gd name="connsiteY445" fmla="*/ 939177 h 2017102"/>
                <a:gd name="connsiteX446" fmla="*/ 293676 w 4011346"/>
                <a:gd name="connsiteY446" fmla="*/ 942515 h 2017102"/>
                <a:gd name="connsiteX447" fmla="*/ 327049 w 4011346"/>
                <a:gd name="connsiteY447" fmla="*/ 912480 h 2017102"/>
                <a:gd name="connsiteX448" fmla="*/ 343735 w 4011346"/>
                <a:gd name="connsiteY448" fmla="*/ 875770 h 2017102"/>
                <a:gd name="connsiteX449" fmla="*/ 333723 w 4011346"/>
                <a:gd name="connsiteY449" fmla="*/ 825712 h 2017102"/>
                <a:gd name="connsiteX450" fmla="*/ 290339 w 4011346"/>
                <a:gd name="connsiteY450" fmla="*/ 805688 h 2017102"/>
                <a:gd name="connsiteX451" fmla="*/ 236944 w 4011346"/>
                <a:gd name="connsiteY451" fmla="*/ 758967 h 2017102"/>
                <a:gd name="connsiteX452" fmla="*/ 133490 w 4011346"/>
                <a:gd name="connsiteY452"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001273 w 4011346"/>
                <a:gd name="connsiteY320" fmla="*/ 234106 h 2017102"/>
                <a:gd name="connsiteX321" fmla="*/ 1877440 w 4011346"/>
                <a:gd name="connsiteY321" fmla="*/ 0 h 2017102"/>
                <a:gd name="connsiteX322" fmla="*/ 1835474 w 4011346"/>
                <a:gd name="connsiteY322" fmla="*/ 38128 h 2017102"/>
                <a:gd name="connsiteX323" fmla="*/ 1818788 w 4011346"/>
                <a:gd name="connsiteY323" fmla="*/ 78175 h 2017102"/>
                <a:gd name="connsiteX324" fmla="*/ 1838813 w 4011346"/>
                <a:gd name="connsiteY324" fmla="*/ 131569 h 2017102"/>
                <a:gd name="connsiteX325" fmla="*/ 1782079 w 4011346"/>
                <a:gd name="connsiteY325" fmla="*/ 118220 h 2017102"/>
                <a:gd name="connsiteX326" fmla="*/ 1768731 w 4011346"/>
                <a:gd name="connsiteY326" fmla="*/ 164942 h 2017102"/>
                <a:gd name="connsiteX327" fmla="*/ 1705322 w 4011346"/>
                <a:gd name="connsiteY327" fmla="*/ 188302 h 2017102"/>
                <a:gd name="connsiteX328" fmla="*/ 1685300 w 4011346"/>
                <a:gd name="connsiteY328" fmla="*/ 161604 h 2017102"/>
                <a:gd name="connsiteX329" fmla="*/ 1615218 w 4011346"/>
                <a:gd name="connsiteY329" fmla="*/ 164942 h 2017102"/>
                <a:gd name="connsiteX330" fmla="*/ 1638579 w 4011346"/>
                <a:gd name="connsiteY330" fmla="*/ 194977 h 2017102"/>
                <a:gd name="connsiteX331" fmla="*/ 1528449 w 4011346"/>
                <a:gd name="connsiteY331" fmla="*/ 221673 h 2017102"/>
                <a:gd name="connsiteX332" fmla="*/ 1465043 w 4011346"/>
                <a:gd name="connsiteY332" fmla="*/ 305104 h 2017102"/>
                <a:gd name="connsiteX333" fmla="*/ 1448357 w 4011346"/>
                <a:gd name="connsiteY333" fmla="*/ 331802 h 2017102"/>
                <a:gd name="connsiteX334" fmla="*/ 1481729 w 4011346"/>
                <a:gd name="connsiteY334" fmla="*/ 365175 h 2017102"/>
                <a:gd name="connsiteX335" fmla="*/ 1481729 w 4011346"/>
                <a:gd name="connsiteY335" fmla="*/ 395210 h 2017102"/>
                <a:gd name="connsiteX336" fmla="*/ 1458368 w 4011346"/>
                <a:gd name="connsiteY336" fmla="*/ 398547 h 2017102"/>
                <a:gd name="connsiteX337" fmla="*/ 1458368 w 4011346"/>
                <a:gd name="connsiteY337" fmla="*/ 378523 h 2017102"/>
                <a:gd name="connsiteX338" fmla="*/ 1418322 w 4011346"/>
                <a:gd name="connsiteY338" fmla="*/ 388535 h 2017102"/>
                <a:gd name="connsiteX339" fmla="*/ 1368263 w 4011346"/>
                <a:gd name="connsiteY339" fmla="*/ 395210 h 2017102"/>
                <a:gd name="connsiteX340" fmla="*/ 1321542 w 4011346"/>
                <a:gd name="connsiteY340" fmla="*/ 401884 h 2017102"/>
                <a:gd name="connsiteX341" fmla="*/ 1318205 w 4011346"/>
                <a:gd name="connsiteY341" fmla="*/ 488652 h 2017102"/>
                <a:gd name="connsiteX342" fmla="*/ 1358252 w 4011346"/>
                <a:gd name="connsiteY342" fmla="*/ 512013 h 2017102"/>
                <a:gd name="connsiteX343" fmla="*/ 1374938 w 4011346"/>
                <a:gd name="connsiteY343" fmla="*/ 542048 h 2017102"/>
                <a:gd name="connsiteX344" fmla="*/ 1384949 w 4011346"/>
                <a:gd name="connsiteY344" fmla="*/ 565408 h 2017102"/>
                <a:gd name="connsiteX345" fmla="*/ 1394961 w 4011346"/>
                <a:gd name="connsiteY345" fmla="*/ 615467 h 2017102"/>
                <a:gd name="connsiteX346" fmla="*/ 1384949 w 4011346"/>
                <a:gd name="connsiteY346" fmla="*/ 645502 h 2017102"/>
                <a:gd name="connsiteX347" fmla="*/ 1358252 w 4011346"/>
                <a:gd name="connsiteY347" fmla="*/ 612129 h 2017102"/>
                <a:gd name="connsiteX348" fmla="*/ 1361589 w 4011346"/>
                <a:gd name="connsiteY348" fmla="*/ 582094 h 2017102"/>
                <a:gd name="connsiteX349" fmla="*/ 1351577 w 4011346"/>
                <a:gd name="connsiteY349" fmla="*/ 542048 h 2017102"/>
                <a:gd name="connsiteX350" fmla="*/ 1328217 w 4011346"/>
                <a:gd name="connsiteY350" fmla="*/ 548722 h 2017102"/>
                <a:gd name="connsiteX351" fmla="*/ 1281495 w 4011346"/>
                <a:gd name="connsiteY351" fmla="*/ 512013 h 2017102"/>
                <a:gd name="connsiteX352" fmla="*/ 1241449 w 4011346"/>
                <a:gd name="connsiteY352" fmla="*/ 508675 h 2017102"/>
                <a:gd name="connsiteX353" fmla="*/ 1241449 w 4011346"/>
                <a:gd name="connsiteY353" fmla="*/ 555396 h 2017102"/>
                <a:gd name="connsiteX354" fmla="*/ 1201402 w 4011346"/>
                <a:gd name="connsiteY354" fmla="*/ 535373 h 2017102"/>
                <a:gd name="connsiteX355" fmla="*/ 1228100 w 4011346"/>
                <a:gd name="connsiteY355" fmla="*/ 585431 h 2017102"/>
                <a:gd name="connsiteX356" fmla="*/ 1258135 w 4011346"/>
                <a:gd name="connsiteY356" fmla="*/ 595443 h 2017102"/>
                <a:gd name="connsiteX357" fmla="*/ 1258135 w 4011346"/>
                <a:gd name="connsiteY357" fmla="*/ 615467 h 2017102"/>
                <a:gd name="connsiteX358" fmla="*/ 1198065 w 4011346"/>
                <a:gd name="connsiteY358" fmla="*/ 592106 h 2017102"/>
                <a:gd name="connsiteX359" fmla="*/ 1181379 w 4011346"/>
                <a:gd name="connsiteY359" fmla="*/ 592106 h 2017102"/>
                <a:gd name="connsiteX360" fmla="*/ 1178041 w 4011346"/>
                <a:gd name="connsiteY360" fmla="*/ 548722 h 2017102"/>
                <a:gd name="connsiteX361" fmla="*/ 1171367 w 4011346"/>
                <a:gd name="connsiteY361" fmla="*/ 461954 h 2017102"/>
                <a:gd name="connsiteX362" fmla="*/ 1161355 w 4011346"/>
                <a:gd name="connsiteY362" fmla="*/ 532036 h 2017102"/>
                <a:gd name="connsiteX363" fmla="*/ 1137995 w 4011346"/>
                <a:gd name="connsiteY363" fmla="*/ 562071 h 2017102"/>
                <a:gd name="connsiteX364" fmla="*/ 1158018 w 4011346"/>
                <a:gd name="connsiteY364" fmla="*/ 608792 h 2017102"/>
                <a:gd name="connsiteX365" fmla="*/ 1158018 w 4011346"/>
                <a:gd name="connsiteY365" fmla="*/ 642164 h 2017102"/>
                <a:gd name="connsiteX366" fmla="*/ 1141332 w 4011346"/>
                <a:gd name="connsiteY366" fmla="*/ 692223 h 2017102"/>
                <a:gd name="connsiteX367" fmla="*/ 1154681 w 4011346"/>
                <a:gd name="connsiteY367" fmla="*/ 725595 h 2017102"/>
                <a:gd name="connsiteX368" fmla="*/ 1184716 w 4011346"/>
                <a:gd name="connsiteY368" fmla="*/ 732269 h 2017102"/>
                <a:gd name="connsiteX369" fmla="*/ 1221425 w 4011346"/>
                <a:gd name="connsiteY369" fmla="*/ 738944 h 2017102"/>
                <a:gd name="connsiteX370" fmla="*/ 1241449 w 4011346"/>
                <a:gd name="connsiteY370" fmla="*/ 762304 h 2017102"/>
                <a:gd name="connsiteX371" fmla="*/ 1258135 w 4011346"/>
                <a:gd name="connsiteY371" fmla="*/ 805688 h 2017102"/>
                <a:gd name="connsiteX372" fmla="*/ 1258135 w 4011346"/>
                <a:gd name="connsiteY372" fmla="*/ 805688 h 2017102"/>
                <a:gd name="connsiteX373" fmla="*/ 1254798 w 4011346"/>
                <a:gd name="connsiteY373" fmla="*/ 839061 h 2017102"/>
                <a:gd name="connsiteX374" fmla="*/ 1274821 w 4011346"/>
                <a:gd name="connsiteY374" fmla="*/ 859084 h 2017102"/>
                <a:gd name="connsiteX375" fmla="*/ 1244786 w 4011346"/>
                <a:gd name="connsiteY375" fmla="*/ 865759 h 2017102"/>
                <a:gd name="connsiteX376" fmla="*/ 1224763 w 4011346"/>
                <a:gd name="connsiteY376" fmla="*/ 825712 h 2017102"/>
                <a:gd name="connsiteX377" fmla="*/ 1224763 w 4011346"/>
                <a:gd name="connsiteY377" fmla="*/ 785665 h 2017102"/>
                <a:gd name="connsiteX378" fmla="*/ 1194727 w 4011346"/>
                <a:gd name="connsiteY378" fmla="*/ 748956 h 2017102"/>
                <a:gd name="connsiteX379" fmla="*/ 1164692 w 4011346"/>
                <a:gd name="connsiteY379" fmla="*/ 792340 h 2017102"/>
                <a:gd name="connsiteX380" fmla="*/ 1178041 w 4011346"/>
                <a:gd name="connsiteY380" fmla="*/ 835723 h 2017102"/>
                <a:gd name="connsiteX381" fmla="*/ 1137995 w 4011346"/>
                <a:gd name="connsiteY381" fmla="*/ 892456 h 2017102"/>
                <a:gd name="connsiteX382" fmla="*/ 1097948 w 4011346"/>
                <a:gd name="connsiteY382" fmla="*/ 949189 h 2017102"/>
                <a:gd name="connsiteX383" fmla="*/ 1007843 w 4011346"/>
                <a:gd name="connsiteY383" fmla="*/ 912480 h 2017102"/>
                <a:gd name="connsiteX384" fmla="*/ 1074587 w 4011346"/>
                <a:gd name="connsiteY384" fmla="*/ 909142 h 2017102"/>
                <a:gd name="connsiteX385" fmla="*/ 1107960 w 4011346"/>
                <a:gd name="connsiteY385" fmla="*/ 845735 h 2017102"/>
                <a:gd name="connsiteX386" fmla="*/ 1121309 w 4011346"/>
                <a:gd name="connsiteY386" fmla="*/ 802351 h 2017102"/>
                <a:gd name="connsiteX387" fmla="*/ 1127983 w 4011346"/>
                <a:gd name="connsiteY387" fmla="*/ 768979 h 2017102"/>
                <a:gd name="connsiteX388" fmla="*/ 1117971 w 4011346"/>
                <a:gd name="connsiteY388" fmla="*/ 752293 h 2017102"/>
                <a:gd name="connsiteX389" fmla="*/ 1114634 w 4011346"/>
                <a:gd name="connsiteY389" fmla="*/ 702234 h 2017102"/>
                <a:gd name="connsiteX390" fmla="*/ 1104622 w 4011346"/>
                <a:gd name="connsiteY390" fmla="*/ 622141 h 2017102"/>
                <a:gd name="connsiteX391" fmla="*/ 1101285 w 4011346"/>
                <a:gd name="connsiteY391" fmla="*/ 562071 h 2017102"/>
                <a:gd name="connsiteX392" fmla="*/ 1124646 w 4011346"/>
                <a:gd name="connsiteY392" fmla="*/ 468629 h 2017102"/>
                <a:gd name="connsiteX393" fmla="*/ 1031203 w 4011346"/>
                <a:gd name="connsiteY393" fmla="*/ 458617 h 2017102"/>
                <a:gd name="connsiteX394" fmla="*/ 1014517 w 4011346"/>
                <a:gd name="connsiteY394" fmla="*/ 515350 h 2017102"/>
                <a:gd name="connsiteX395" fmla="*/ 1024529 w 4011346"/>
                <a:gd name="connsiteY395" fmla="*/ 562071 h 2017102"/>
                <a:gd name="connsiteX396" fmla="*/ 981145 w 4011346"/>
                <a:gd name="connsiteY396" fmla="*/ 615467 h 2017102"/>
                <a:gd name="connsiteX397" fmla="*/ 991157 w 4011346"/>
                <a:gd name="connsiteY397" fmla="*/ 652176 h 2017102"/>
                <a:gd name="connsiteX398" fmla="*/ 981145 w 4011346"/>
                <a:gd name="connsiteY398" fmla="*/ 698897 h 2017102"/>
                <a:gd name="connsiteX399" fmla="*/ 1001168 w 4011346"/>
                <a:gd name="connsiteY399" fmla="*/ 722258 h 2017102"/>
                <a:gd name="connsiteX400" fmla="*/ 1017854 w 4011346"/>
                <a:gd name="connsiteY400" fmla="*/ 768979 h 2017102"/>
                <a:gd name="connsiteX401" fmla="*/ 1047890 w 4011346"/>
                <a:gd name="connsiteY401" fmla="*/ 755630 h 2017102"/>
                <a:gd name="connsiteX402" fmla="*/ 1014517 w 4011346"/>
                <a:gd name="connsiteY402" fmla="*/ 809026 h 2017102"/>
                <a:gd name="connsiteX403" fmla="*/ 957784 w 4011346"/>
                <a:gd name="connsiteY403" fmla="*/ 755630 h 2017102"/>
                <a:gd name="connsiteX404" fmla="*/ 884365 w 4011346"/>
                <a:gd name="connsiteY404" fmla="*/ 718921 h 2017102"/>
                <a:gd name="connsiteX405" fmla="*/ 824295 w 4011346"/>
                <a:gd name="connsiteY405" fmla="*/ 695560 h 2017102"/>
                <a:gd name="connsiteX406" fmla="*/ 810946 w 4011346"/>
                <a:gd name="connsiteY406" fmla="*/ 732269 h 2017102"/>
                <a:gd name="connsiteX407" fmla="*/ 827633 w 4011346"/>
                <a:gd name="connsiteY407" fmla="*/ 768979 h 2017102"/>
                <a:gd name="connsiteX408" fmla="*/ 814284 w 4011346"/>
                <a:gd name="connsiteY408" fmla="*/ 792340 h 2017102"/>
                <a:gd name="connsiteX409" fmla="*/ 800935 w 4011346"/>
                <a:gd name="connsiteY409" fmla="*/ 809026 h 2017102"/>
                <a:gd name="connsiteX410" fmla="*/ 770900 w 4011346"/>
                <a:gd name="connsiteY410" fmla="*/ 752293 h 2017102"/>
                <a:gd name="connsiteX411" fmla="*/ 744202 w 4011346"/>
                <a:gd name="connsiteY411" fmla="*/ 789002 h 2017102"/>
                <a:gd name="connsiteX412" fmla="*/ 707492 w 4011346"/>
                <a:gd name="connsiteY412" fmla="*/ 782328 h 2017102"/>
                <a:gd name="connsiteX413" fmla="*/ 654097 w 4011346"/>
                <a:gd name="connsiteY413" fmla="*/ 819037 h 2017102"/>
                <a:gd name="connsiteX414" fmla="*/ 644085 w 4011346"/>
                <a:gd name="connsiteY414" fmla="*/ 795677 h 2017102"/>
                <a:gd name="connsiteX415" fmla="*/ 654097 w 4011346"/>
                <a:gd name="connsiteY415" fmla="*/ 758967 h 2017102"/>
                <a:gd name="connsiteX416" fmla="*/ 614050 w 4011346"/>
                <a:gd name="connsiteY416" fmla="*/ 795677 h 2017102"/>
                <a:gd name="connsiteX417" fmla="*/ 594027 w 4011346"/>
                <a:gd name="connsiteY417" fmla="*/ 795677 h 2017102"/>
                <a:gd name="connsiteX418" fmla="*/ 533957 w 4011346"/>
                <a:gd name="connsiteY418" fmla="*/ 829049 h 2017102"/>
                <a:gd name="connsiteX419" fmla="*/ 510596 w 4011346"/>
                <a:gd name="connsiteY419" fmla="*/ 852410 h 2017102"/>
                <a:gd name="connsiteX420" fmla="*/ 500584 w 4011346"/>
                <a:gd name="connsiteY420" fmla="*/ 899131 h 2017102"/>
                <a:gd name="connsiteX421" fmla="*/ 450526 w 4011346"/>
                <a:gd name="connsiteY421" fmla="*/ 885782 h 2017102"/>
                <a:gd name="connsiteX422" fmla="*/ 433840 w 4011346"/>
                <a:gd name="connsiteY422" fmla="*/ 849072 h 2017102"/>
                <a:gd name="connsiteX423" fmla="*/ 467212 w 4011346"/>
                <a:gd name="connsiteY423" fmla="*/ 819037 h 2017102"/>
                <a:gd name="connsiteX424" fmla="*/ 453863 w 4011346"/>
                <a:gd name="connsiteY424" fmla="*/ 795677 h 2017102"/>
                <a:gd name="connsiteX425" fmla="*/ 390456 w 4011346"/>
                <a:gd name="connsiteY425" fmla="*/ 765642 h 2017102"/>
                <a:gd name="connsiteX426" fmla="*/ 417154 w 4011346"/>
                <a:gd name="connsiteY426" fmla="*/ 815700 h 2017102"/>
                <a:gd name="connsiteX427" fmla="*/ 407142 w 4011346"/>
                <a:gd name="connsiteY427" fmla="*/ 859084 h 2017102"/>
                <a:gd name="connsiteX428" fmla="*/ 413817 w 4011346"/>
                <a:gd name="connsiteY428" fmla="*/ 895794 h 2017102"/>
                <a:gd name="connsiteX429" fmla="*/ 427165 w 4011346"/>
                <a:gd name="connsiteY429" fmla="*/ 919154 h 2017102"/>
                <a:gd name="connsiteX430" fmla="*/ 413817 w 4011346"/>
                <a:gd name="connsiteY430" fmla="*/ 949189 h 2017102"/>
                <a:gd name="connsiteX431" fmla="*/ 390456 w 4011346"/>
                <a:gd name="connsiteY431" fmla="*/ 925829 h 2017102"/>
                <a:gd name="connsiteX432" fmla="*/ 360421 w 4011346"/>
                <a:gd name="connsiteY432" fmla="*/ 922491 h 2017102"/>
                <a:gd name="connsiteX433" fmla="*/ 333723 w 4011346"/>
                <a:gd name="connsiteY433" fmla="*/ 962538 h 2017102"/>
                <a:gd name="connsiteX434" fmla="*/ 307025 w 4011346"/>
                <a:gd name="connsiteY434" fmla="*/ 982561 h 2017102"/>
                <a:gd name="connsiteX435" fmla="*/ 320374 w 4011346"/>
                <a:gd name="connsiteY435" fmla="*/ 1009259 h 2017102"/>
                <a:gd name="connsiteX436" fmla="*/ 303688 w 4011346"/>
                <a:gd name="connsiteY436" fmla="*/ 1032620 h 2017102"/>
                <a:gd name="connsiteX437" fmla="*/ 233606 w 4011346"/>
                <a:gd name="connsiteY437" fmla="*/ 995910 h 2017102"/>
                <a:gd name="connsiteX438" fmla="*/ 243618 w 4011346"/>
                <a:gd name="connsiteY438" fmla="*/ 1045969 h 2017102"/>
                <a:gd name="connsiteX439" fmla="*/ 263641 w 4011346"/>
                <a:gd name="connsiteY439" fmla="*/ 1065992 h 2017102"/>
                <a:gd name="connsiteX440" fmla="*/ 250292 w 4011346"/>
                <a:gd name="connsiteY440" fmla="*/ 1079341 h 2017102"/>
                <a:gd name="connsiteX441" fmla="*/ 193560 w 4011346"/>
                <a:gd name="connsiteY441" fmla="*/ 1042631 h 2017102"/>
                <a:gd name="connsiteX442" fmla="*/ 170199 w 4011346"/>
                <a:gd name="connsiteY442" fmla="*/ 1002585 h 2017102"/>
                <a:gd name="connsiteX443" fmla="*/ 170199 w 4011346"/>
                <a:gd name="connsiteY443" fmla="*/ 955864 h 2017102"/>
                <a:gd name="connsiteX444" fmla="*/ 133490 w 4011346"/>
                <a:gd name="connsiteY444" fmla="*/ 879107 h 2017102"/>
                <a:gd name="connsiteX445" fmla="*/ 196897 w 4011346"/>
                <a:gd name="connsiteY445" fmla="*/ 909142 h 2017102"/>
                <a:gd name="connsiteX446" fmla="*/ 256967 w 4011346"/>
                <a:gd name="connsiteY446" fmla="*/ 939177 h 2017102"/>
                <a:gd name="connsiteX447" fmla="*/ 293676 w 4011346"/>
                <a:gd name="connsiteY447" fmla="*/ 942515 h 2017102"/>
                <a:gd name="connsiteX448" fmla="*/ 327049 w 4011346"/>
                <a:gd name="connsiteY448" fmla="*/ 912480 h 2017102"/>
                <a:gd name="connsiteX449" fmla="*/ 343735 w 4011346"/>
                <a:gd name="connsiteY449" fmla="*/ 875770 h 2017102"/>
                <a:gd name="connsiteX450" fmla="*/ 333723 w 4011346"/>
                <a:gd name="connsiteY450" fmla="*/ 825712 h 2017102"/>
                <a:gd name="connsiteX451" fmla="*/ 290339 w 4011346"/>
                <a:gd name="connsiteY451" fmla="*/ 805688 h 2017102"/>
                <a:gd name="connsiteX452" fmla="*/ 236944 w 4011346"/>
                <a:gd name="connsiteY452" fmla="*/ 758967 h 2017102"/>
                <a:gd name="connsiteX453" fmla="*/ 133490 w 4011346"/>
                <a:gd name="connsiteY453"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1877440 w 4011346"/>
                <a:gd name="connsiteY321" fmla="*/ 0 h 2017102"/>
                <a:gd name="connsiteX322" fmla="*/ 1835474 w 4011346"/>
                <a:gd name="connsiteY322" fmla="*/ 38128 h 2017102"/>
                <a:gd name="connsiteX323" fmla="*/ 1818788 w 4011346"/>
                <a:gd name="connsiteY323" fmla="*/ 78175 h 2017102"/>
                <a:gd name="connsiteX324" fmla="*/ 1838813 w 4011346"/>
                <a:gd name="connsiteY324" fmla="*/ 131569 h 2017102"/>
                <a:gd name="connsiteX325" fmla="*/ 1782079 w 4011346"/>
                <a:gd name="connsiteY325" fmla="*/ 118220 h 2017102"/>
                <a:gd name="connsiteX326" fmla="*/ 1768731 w 4011346"/>
                <a:gd name="connsiteY326" fmla="*/ 164942 h 2017102"/>
                <a:gd name="connsiteX327" fmla="*/ 1705322 w 4011346"/>
                <a:gd name="connsiteY327" fmla="*/ 188302 h 2017102"/>
                <a:gd name="connsiteX328" fmla="*/ 1685300 w 4011346"/>
                <a:gd name="connsiteY328" fmla="*/ 161604 h 2017102"/>
                <a:gd name="connsiteX329" fmla="*/ 1615218 w 4011346"/>
                <a:gd name="connsiteY329" fmla="*/ 164942 h 2017102"/>
                <a:gd name="connsiteX330" fmla="*/ 1638579 w 4011346"/>
                <a:gd name="connsiteY330" fmla="*/ 194977 h 2017102"/>
                <a:gd name="connsiteX331" fmla="*/ 1528449 w 4011346"/>
                <a:gd name="connsiteY331" fmla="*/ 221673 h 2017102"/>
                <a:gd name="connsiteX332" fmla="*/ 1465043 w 4011346"/>
                <a:gd name="connsiteY332" fmla="*/ 305104 h 2017102"/>
                <a:gd name="connsiteX333" fmla="*/ 1448357 w 4011346"/>
                <a:gd name="connsiteY333" fmla="*/ 331802 h 2017102"/>
                <a:gd name="connsiteX334" fmla="*/ 1481729 w 4011346"/>
                <a:gd name="connsiteY334" fmla="*/ 365175 h 2017102"/>
                <a:gd name="connsiteX335" fmla="*/ 1481729 w 4011346"/>
                <a:gd name="connsiteY335" fmla="*/ 395210 h 2017102"/>
                <a:gd name="connsiteX336" fmla="*/ 1458368 w 4011346"/>
                <a:gd name="connsiteY336" fmla="*/ 398547 h 2017102"/>
                <a:gd name="connsiteX337" fmla="*/ 1458368 w 4011346"/>
                <a:gd name="connsiteY337" fmla="*/ 378523 h 2017102"/>
                <a:gd name="connsiteX338" fmla="*/ 1418322 w 4011346"/>
                <a:gd name="connsiteY338" fmla="*/ 388535 h 2017102"/>
                <a:gd name="connsiteX339" fmla="*/ 1368263 w 4011346"/>
                <a:gd name="connsiteY339" fmla="*/ 395210 h 2017102"/>
                <a:gd name="connsiteX340" fmla="*/ 1321542 w 4011346"/>
                <a:gd name="connsiteY340" fmla="*/ 401884 h 2017102"/>
                <a:gd name="connsiteX341" fmla="*/ 1318205 w 4011346"/>
                <a:gd name="connsiteY341" fmla="*/ 488652 h 2017102"/>
                <a:gd name="connsiteX342" fmla="*/ 1358252 w 4011346"/>
                <a:gd name="connsiteY342" fmla="*/ 512013 h 2017102"/>
                <a:gd name="connsiteX343" fmla="*/ 1374938 w 4011346"/>
                <a:gd name="connsiteY343" fmla="*/ 542048 h 2017102"/>
                <a:gd name="connsiteX344" fmla="*/ 1384949 w 4011346"/>
                <a:gd name="connsiteY344" fmla="*/ 565408 h 2017102"/>
                <a:gd name="connsiteX345" fmla="*/ 1394961 w 4011346"/>
                <a:gd name="connsiteY345" fmla="*/ 615467 h 2017102"/>
                <a:gd name="connsiteX346" fmla="*/ 1384949 w 4011346"/>
                <a:gd name="connsiteY346" fmla="*/ 645502 h 2017102"/>
                <a:gd name="connsiteX347" fmla="*/ 1358252 w 4011346"/>
                <a:gd name="connsiteY347" fmla="*/ 612129 h 2017102"/>
                <a:gd name="connsiteX348" fmla="*/ 1361589 w 4011346"/>
                <a:gd name="connsiteY348" fmla="*/ 582094 h 2017102"/>
                <a:gd name="connsiteX349" fmla="*/ 1351577 w 4011346"/>
                <a:gd name="connsiteY349" fmla="*/ 542048 h 2017102"/>
                <a:gd name="connsiteX350" fmla="*/ 1328217 w 4011346"/>
                <a:gd name="connsiteY350" fmla="*/ 548722 h 2017102"/>
                <a:gd name="connsiteX351" fmla="*/ 1281495 w 4011346"/>
                <a:gd name="connsiteY351" fmla="*/ 512013 h 2017102"/>
                <a:gd name="connsiteX352" fmla="*/ 1241449 w 4011346"/>
                <a:gd name="connsiteY352" fmla="*/ 508675 h 2017102"/>
                <a:gd name="connsiteX353" fmla="*/ 1241449 w 4011346"/>
                <a:gd name="connsiteY353" fmla="*/ 555396 h 2017102"/>
                <a:gd name="connsiteX354" fmla="*/ 1201402 w 4011346"/>
                <a:gd name="connsiteY354" fmla="*/ 535373 h 2017102"/>
                <a:gd name="connsiteX355" fmla="*/ 1228100 w 4011346"/>
                <a:gd name="connsiteY355" fmla="*/ 585431 h 2017102"/>
                <a:gd name="connsiteX356" fmla="*/ 1258135 w 4011346"/>
                <a:gd name="connsiteY356" fmla="*/ 595443 h 2017102"/>
                <a:gd name="connsiteX357" fmla="*/ 1258135 w 4011346"/>
                <a:gd name="connsiteY357" fmla="*/ 615467 h 2017102"/>
                <a:gd name="connsiteX358" fmla="*/ 1198065 w 4011346"/>
                <a:gd name="connsiteY358" fmla="*/ 592106 h 2017102"/>
                <a:gd name="connsiteX359" fmla="*/ 1181379 w 4011346"/>
                <a:gd name="connsiteY359" fmla="*/ 592106 h 2017102"/>
                <a:gd name="connsiteX360" fmla="*/ 1178041 w 4011346"/>
                <a:gd name="connsiteY360" fmla="*/ 548722 h 2017102"/>
                <a:gd name="connsiteX361" fmla="*/ 1171367 w 4011346"/>
                <a:gd name="connsiteY361" fmla="*/ 461954 h 2017102"/>
                <a:gd name="connsiteX362" fmla="*/ 1161355 w 4011346"/>
                <a:gd name="connsiteY362" fmla="*/ 532036 h 2017102"/>
                <a:gd name="connsiteX363" fmla="*/ 1137995 w 4011346"/>
                <a:gd name="connsiteY363" fmla="*/ 562071 h 2017102"/>
                <a:gd name="connsiteX364" fmla="*/ 1158018 w 4011346"/>
                <a:gd name="connsiteY364" fmla="*/ 608792 h 2017102"/>
                <a:gd name="connsiteX365" fmla="*/ 1158018 w 4011346"/>
                <a:gd name="connsiteY365" fmla="*/ 642164 h 2017102"/>
                <a:gd name="connsiteX366" fmla="*/ 1141332 w 4011346"/>
                <a:gd name="connsiteY366" fmla="*/ 692223 h 2017102"/>
                <a:gd name="connsiteX367" fmla="*/ 1154681 w 4011346"/>
                <a:gd name="connsiteY367" fmla="*/ 725595 h 2017102"/>
                <a:gd name="connsiteX368" fmla="*/ 1184716 w 4011346"/>
                <a:gd name="connsiteY368" fmla="*/ 732269 h 2017102"/>
                <a:gd name="connsiteX369" fmla="*/ 1221425 w 4011346"/>
                <a:gd name="connsiteY369" fmla="*/ 738944 h 2017102"/>
                <a:gd name="connsiteX370" fmla="*/ 1241449 w 4011346"/>
                <a:gd name="connsiteY370" fmla="*/ 762304 h 2017102"/>
                <a:gd name="connsiteX371" fmla="*/ 1258135 w 4011346"/>
                <a:gd name="connsiteY371" fmla="*/ 805688 h 2017102"/>
                <a:gd name="connsiteX372" fmla="*/ 1258135 w 4011346"/>
                <a:gd name="connsiteY372" fmla="*/ 805688 h 2017102"/>
                <a:gd name="connsiteX373" fmla="*/ 1254798 w 4011346"/>
                <a:gd name="connsiteY373" fmla="*/ 839061 h 2017102"/>
                <a:gd name="connsiteX374" fmla="*/ 1274821 w 4011346"/>
                <a:gd name="connsiteY374" fmla="*/ 859084 h 2017102"/>
                <a:gd name="connsiteX375" fmla="*/ 1244786 w 4011346"/>
                <a:gd name="connsiteY375" fmla="*/ 865759 h 2017102"/>
                <a:gd name="connsiteX376" fmla="*/ 1224763 w 4011346"/>
                <a:gd name="connsiteY376" fmla="*/ 825712 h 2017102"/>
                <a:gd name="connsiteX377" fmla="*/ 1224763 w 4011346"/>
                <a:gd name="connsiteY377" fmla="*/ 785665 h 2017102"/>
                <a:gd name="connsiteX378" fmla="*/ 1194727 w 4011346"/>
                <a:gd name="connsiteY378" fmla="*/ 748956 h 2017102"/>
                <a:gd name="connsiteX379" fmla="*/ 1164692 w 4011346"/>
                <a:gd name="connsiteY379" fmla="*/ 792340 h 2017102"/>
                <a:gd name="connsiteX380" fmla="*/ 1178041 w 4011346"/>
                <a:gd name="connsiteY380" fmla="*/ 835723 h 2017102"/>
                <a:gd name="connsiteX381" fmla="*/ 1137995 w 4011346"/>
                <a:gd name="connsiteY381" fmla="*/ 892456 h 2017102"/>
                <a:gd name="connsiteX382" fmla="*/ 1097948 w 4011346"/>
                <a:gd name="connsiteY382" fmla="*/ 949189 h 2017102"/>
                <a:gd name="connsiteX383" fmla="*/ 1007843 w 4011346"/>
                <a:gd name="connsiteY383" fmla="*/ 912480 h 2017102"/>
                <a:gd name="connsiteX384" fmla="*/ 1074587 w 4011346"/>
                <a:gd name="connsiteY384" fmla="*/ 909142 h 2017102"/>
                <a:gd name="connsiteX385" fmla="*/ 1107960 w 4011346"/>
                <a:gd name="connsiteY385" fmla="*/ 845735 h 2017102"/>
                <a:gd name="connsiteX386" fmla="*/ 1121309 w 4011346"/>
                <a:gd name="connsiteY386" fmla="*/ 802351 h 2017102"/>
                <a:gd name="connsiteX387" fmla="*/ 1127983 w 4011346"/>
                <a:gd name="connsiteY387" fmla="*/ 768979 h 2017102"/>
                <a:gd name="connsiteX388" fmla="*/ 1117971 w 4011346"/>
                <a:gd name="connsiteY388" fmla="*/ 752293 h 2017102"/>
                <a:gd name="connsiteX389" fmla="*/ 1114634 w 4011346"/>
                <a:gd name="connsiteY389" fmla="*/ 702234 h 2017102"/>
                <a:gd name="connsiteX390" fmla="*/ 1104622 w 4011346"/>
                <a:gd name="connsiteY390" fmla="*/ 622141 h 2017102"/>
                <a:gd name="connsiteX391" fmla="*/ 1101285 w 4011346"/>
                <a:gd name="connsiteY391" fmla="*/ 562071 h 2017102"/>
                <a:gd name="connsiteX392" fmla="*/ 1124646 w 4011346"/>
                <a:gd name="connsiteY392" fmla="*/ 468629 h 2017102"/>
                <a:gd name="connsiteX393" fmla="*/ 1031203 w 4011346"/>
                <a:gd name="connsiteY393" fmla="*/ 458617 h 2017102"/>
                <a:gd name="connsiteX394" fmla="*/ 1014517 w 4011346"/>
                <a:gd name="connsiteY394" fmla="*/ 515350 h 2017102"/>
                <a:gd name="connsiteX395" fmla="*/ 1024529 w 4011346"/>
                <a:gd name="connsiteY395" fmla="*/ 562071 h 2017102"/>
                <a:gd name="connsiteX396" fmla="*/ 981145 w 4011346"/>
                <a:gd name="connsiteY396" fmla="*/ 615467 h 2017102"/>
                <a:gd name="connsiteX397" fmla="*/ 991157 w 4011346"/>
                <a:gd name="connsiteY397" fmla="*/ 652176 h 2017102"/>
                <a:gd name="connsiteX398" fmla="*/ 981145 w 4011346"/>
                <a:gd name="connsiteY398" fmla="*/ 698897 h 2017102"/>
                <a:gd name="connsiteX399" fmla="*/ 1001168 w 4011346"/>
                <a:gd name="connsiteY399" fmla="*/ 722258 h 2017102"/>
                <a:gd name="connsiteX400" fmla="*/ 1017854 w 4011346"/>
                <a:gd name="connsiteY400" fmla="*/ 768979 h 2017102"/>
                <a:gd name="connsiteX401" fmla="*/ 1047890 w 4011346"/>
                <a:gd name="connsiteY401" fmla="*/ 755630 h 2017102"/>
                <a:gd name="connsiteX402" fmla="*/ 1014517 w 4011346"/>
                <a:gd name="connsiteY402" fmla="*/ 809026 h 2017102"/>
                <a:gd name="connsiteX403" fmla="*/ 957784 w 4011346"/>
                <a:gd name="connsiteY403" fmla="*/ 755630 h 2017102"/>
                <a:gd name="connsiteX404" fmla="*/ 884365 w 4011346"/>
                <a:gd name="connsiteY404" fmla="*/ 718921 h 2017102"/>
                <a:gd name="connsiteX405" fmla="*/ 824295 w 4011346"/>
                <a:gd name="connsiteY405" fmla="*/ 695560 h 2017102"/>
                <a:gd name="connsiteX406" fmla="*/ 810946 w 4011346"/>
                <a:gd name="connsiteY406" fmla="*/ 732269 h 2017102"/>
                <a:gd name="connsiteX407" fmla="*/ 827633 w 4011346"/>
                <a:gd name="connsiteY407" fmla="*/ 768979 h 2017102"/>
                <a:gd name="connsiteX408" fmla="*/ 814284 w 4011346"/>
                <a:gd name="connsiteY408" fmla="*/ 792340 h 2017102"/>
                <a:gd name="connsiteX409" fmla="*/ 800935 w 4011346"/>
                <a:gd name="connsiteY409" fmla="*/ 809026 h 2017102"/>
                <a:gd name="connsiteX410" fmla="*/ 770900 w 4011346"/>
                <a:gd name="connsiteY410" fmla="*/ 752293 h 2017102"/>
                <a:gd name="connsiteX411" fmla="*/ 744202 w 4011346"/>
                <a:gd name="connsiteY411" fmla="*/ 789002 h 2017102"/>
                <a:gd name="connsiteX412" fmla="*/ 707492 w 4011346"/>
                <a:gd name="connsiteY412" fmla="*/ 782328 h 2017102"/>
                <a:gd name="connsiteX413" fmla="*/ 654097 w 4011346"/>
                <a:gd name="connsiteY413" fmla="*/ 819037 h 2017102"/>
                <a:gd name="connsiteX414" fmla="*/ 644085 w 4011346"/>
                <a:gd name="connsiteY414" fmla="*/ 795677 h 2017102"/>
                <a:gd name="connsiteX415" fmla="*/ 654097 w 4011346"/>
                <a:gd name="connsiteY415" fmla="*/ 758967 h 2017102"/>
                <a:gd name="connsiteX416" fmla="*/ 614050 w 4011346"/>
                <a:gd name="connsiteY416" fmla="*/ 795677 h 2017102"/>
                <a:gd name="connsiteX417" fmla="*/ 594027 w 4011346"/>
                <a:gd name="connsiteY417" fmla="*/ 795677 h 2017102"/>
                <a:gd name="connsiteX418" fmla="*/ 533957 w 4011346"/>
                <a:gd name="connsiteY418" fmla="*/ 829049 h 2017102"/>
                <a:gd name="connsiteX419" fmla="*/ 510596 w 4011346"/>
                <a:gd name="connsiteY419" fmla="*/ 852410 h 2017102"/>
                <a:gd name="connsiteX420" fmla="*/ 500584 w 4011346"/>
                <a:gd name="connsiteY420" fmla="*/ 899131 h 2017102"/>
                <a:gd name="connsiteX421" fmla="*/ 450526 w 4011346"/>
                <a:gd name="connsiteY421" fmla="*/ 885782 h 2017102"/>
                <a:gd name="connsiteX422" fmla="*/ 433840 w 4011346"/>
                <a:gd name="connsiteY422" fmla="*/ 849072 h 2017102"/>
                <a:gd name="connsiteX423" fmla="*/ 467212 w 4011346"/>
                <a:gd name="connsiteY423" fmla="*/ 819037 h 2017102"/>
                <a:gd name="connsiteX424" fmla="*/ 453863 w 4011346"/>
                <a:gd name="connsiteY424" fmla="*/ 795677 h 2017102"/>
                <a:gd name="connsiteX425" fmla="*/ 390456 w 4011346"/>
                <a:gd name="connsiteY425" fmla="*/ 765642 h 2017102"/>
                <a:gd name="connsiteX426" fmla="*/ 417154 w 4011346"/>
                <a:gd name="connsiteY426" fmla="*/ 815700 h 2017102"/>
                <a:gd name="connsiteX427" fmla="*/ 407142 w 4011346"/>
                <a:gd name="connsiteY427" fmla="*/ 859084 h 2017102"/>
                <a:gd name="connsiteX428" fmla="*/ 413817 w 4011346"/>
                <a:gd name="connsiteY428" fmla="*/ 895794 h 2017102"/>
                <a:gd name="connsiteX429" fmla="*/ 427165 w 4011346"/>
                <a:gd name="connsiteY429" fmla="*/ 919154 h 2017102"/>
                <a:gd name="connsiteX430" fmla="*/ 413817 w 4011346"/>
                <a:gd name="connsiteY430" fmla="*/ 949189 h 2017102"/>
                <a:gd name="connsiteX431" fmla="*/ 390456 w 4011346"/>
                <a:gd name="connsiteY431" fmla="*/ 925829 h 2017102"/>
                <a:gd name="connsiteX432" fmla="*/ 360421 w 4011346"/>
                <a:gd name="connsiteY432" fmla="*/ 922491 h 2017102"/>
                <a:gd name="connsiteX433" fmla="*/ 333723 w 4011346"/>
                <a:gd name="connsiteY433" fmla="*/ 962538 h 2017102"/>
                <a:gd name="connsiteX434" fmla="*/ 307025 w 4011346"/>
                <a:gd name="connsiteY434" fmla="*/ 982561 h 2017102"/>
                <a:gd name="connsiteX435" fmla="*/ 320374 w 4011346"/>
                <a:gd name="connsiteY435" fmla="*/ 1009259 h 2017102"/>
                <a:gd name="connsiteX436" fmla="*/ 303688 w 4011346"/>
                <a:gd name="connsiteY436" fmla="*/ 1032620 h 2017102"/>
                <a:gd name="connsiteX437" fmla="*/ 233606 w 4011346"/>
                <a:gd name="connsiteY437" fmla="*/ 995910 h 2017102"/>
                <a:gd name="connsiteX438" fmla="*/ 243618 w 4011346"/>
                <a:gd name="connsiteY438" fmla="*/ 1045969 h 2017102"/>
                <a:gd name="connsiteX439" fmla="*/ 263641 w 4011346"/>
                <a:gd name="connsiteY439" fmla="*/ 1065992 h 2017102"/>
                <a:gd name="connsiteX440" fmla="*/ 250292 w 4011346"/>
                <a:gd name="connsiteY440" fmla="*/ 1079341 h 2017102"/>
                <a:gd name="connsiteX441" fmla="*/ 193560 w 4011346"/>
                <a:gd name="connsiteY441" fmla="*/ 1042631 h 2017102"/>
                <a:gd name="connsiteX442" fmla="*/ 170199 w 4011346"/>
                <a:gd name="connsiteY442" fmla="*/ 1002585 h 2017102"/>
                <a:gd name="connsiteX443" fmla="*/ 170199 w 4011346"/>
                <a:gd name="connsiteY443" fmla="*/ 955864 h 2017102"/>
                <a:gd name="connsiteX444" fmla="*/ 133490 w 4011346"/>
                <a:gd name="connsiteY444" fmla="*/ 879107 h 2017102"/>
                <a:gd name="connsiteX445" fmla="*/ 196897 w 4011346"/>
                <a:gd name="connsiteY445" fmla="*/ 909142 h 2017102"/>
                <a:gd name="connsiteX446" fmla="*/ 256967 w 4011346"/>
                <a:gd name="connsiteY446" fmla="*/ 939177 h 2017102"/>
                <a:gd name="connsiteX447" fmla="*/ 293676 w 4011346"/>
                <a:gd name="connsiteY447" fmla="*/ 942515 h 2017102"/>
                <a:gd name="connsiteX448" fmla="*/ 327049 w 4011346"/>
                <a:gd name="connsiteY448" fmla="*/ 912480 h 2017102"/>
                <a:gd name="connsiteX449" fmla="*/ 343735 w 4011346"/>
                <a:gd name="connsiteY449" fmla="*/ 875770 h 2017102"/>
                <a:gd name="connsiteX450" fmla="*/ 333723 w 4011346"/>
                <a:gd name="connsiteY450" fmla="*/ 825712 h 2017102"/>
                <a:gd name="connsiteX451" fmla="*/ 290339 w 4011346"/>
                <a:gd name="connsiteY451" fmla="*/ 805688 h 2017102"/>
                <a:gd name="connsiteX452" fmla="*/ 236944 w 4011346"/>
                <a:gd name="connsiteY452" fmla="*/ 758967 h 2017102"/>
                <a:gd name="connsiteX453" fmla="*/ 133490 w 4011346"/>
                <a:gd name="connsiteY453"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092713 w 4011346"/>
                <a:gd name="connsiteY321" fmla="*/ 214104 h 2017102"/>
                <a:gd name="connsiteX322" fmla="*/ 1877440 w 4011346"/>
                <a:gd name="connsiteY322" fmla="*/ 0 h 2017102"/>
                <a:gd name="connsiteX323" fmla="*/ 1835474 w 4011346"/>
                <a:gd name="connsiteY323" fmla="*/ 38128 h 2017102"/>
                <a:gd name="connsiteX324" fmla="*/ 1818788 w 4011346"/>
                <a:gd name="connsiteY324" fmla="*/ 78175 h 2017102"/>
                <a:gd name="connsiteX325" fmla="*/ 1838813 w 4011346"/>
                <a:gd name="connsiteY325" fmla="*/ 131569 h 2017102"/>
                <a:gd name="connsiteX326" fmla="*/ 1782079 w 4011346"/>
                <a:gd name="connsiteY326" fmla="*/ 118220 h 2017102"/>
                <a:gd name="connsiteX327" fmla="*/ 1768731 w 4011346"/>
                <a:gd name="connsiteY327" fmla="*/ 164942 h 2017102"/>
                <a:gd name="connsiteX328" fmla="*/ 1705322 w 4011346"/>
                <a:gd name="connsiteY328" fmla="*/ 188302 h 2017102"/>
                <a:gd name="connsiteX329" fmla="*/ 1685300 w 4011346"/>
                <a:gd name="connsiteY329" fmla="*/ 161604 h 2017102"/>
                <a:gd name="connsiteX330" fmla="*/ 1615218 w 4011346"/>
                <a:gd name="connsiteY330" fmla="*/ 164942 h 2017102"/>
                <a:gd name="connsiteX331" fmla="*/ 1638579 w 4011346"/>
                <a:gd name="connsiteY331" fmla="*/ 194977 h 2017102"/>
                <a:gd name="connsiteX332" fmla="*/ 1528449 w 4011346"/>
                <a:gd name="connsiteY332" fmla="*/ 221673 h 2017102"/>
                <a:gd name="connsiteX333" fmla="*/ 1465043 w 4011346"/>
                <a:gd name="connsiteY333" fmla="*/ 305104 h 2017102"/>
                <a:gd name="connsiteX334" fmla="*/ 1448357 w 4011346"/>
                <a:gd name="connsiteY334" fmla="*/ 331802 h 2017102"/>
                <a:gd name="connsiteX335" fmla="*/ 1481729 w 4011346"/>
                <a:gd name="connsiteY335" fmla="*/ 365175 h 2017102"/>
                <a:gd name="connsiteX336" fmla="*/ 1481729 w 4011346"/>
                <a:gd name="connsiteY336" fmla="*/ 395210 h 2017102"/>
                <a:gd name="connsiteX337" fmla="*/ 1458368 w 4011346"/>
                <a:gd name="connsiteY337" fmla="*/ 398547 h 2017102"/>
                <a:gd name="connsiteX338" fmla="*/ 1458368 w 4011346"/>
                <a:gd name="connsiteY338" fmla="*/ 378523 h 2017102"/>
                <a:gd name="connsiteX339" fmla="*/ 1418322 w 4011346"/>
                <a:gd name="connsiteY339" fmla="*/ 388535 h 2017102"/>
                <a:gd name="connsiteX340" fmla="*/ 1368263 w 4011346"/>
                <a:gd name="connsiteY340" fmla="*/ 395210 h 2017102"/>
                <a:gd name="connsiteX341" fmla="*/ 1321542 w 4011346"/>
                <a:gd name="connsiteY341" fmla="*/ 401884 h 2017102"/>
                <a:gd name="connsiteX342" fmla="*/ 1318205 w 4011346"/>
                <a:gd name="connsiteY342" fmla="*/ 488652 h 2017102"/>
                <a:gd name="connsiteX343" fmla="*/ 1358252 w 4011346"/>
                <a:gd name="connsiteY343" fmla="*/ 512013 h 2017102"/>
                <a:gd name="connsiteX344" fmla="*/ 1374938 w 4011346"/>
                <a:gd name="connsiteY344" fmla="*/ 542048 h 2017102"/>
                <a:gd name="connsiteX345" fmla="*/ 1384949 w 4011346"/>
                <a:gd name="connsiteY345" fmla="*/ 565408 h 2017102"/>
                <a:gd name="connsiteX346" fmla="*/ 1394961 w 4011346"/>
                <a:gd name="connsiteY346" fmla="*/ 615467 h 2017102"/>
                <a:gd name="connsiteX347" fmla="*/ 1384949 w 4011346"/>
                <a:gd name="connsiteY347" fmla="*/ 645502 h 2017102"/>
                <a:gd name="connsiteX348" fmla="*/ 1358252 w 4011346"/>
                <a:gd name="connsiteY348" fmla="*/ 612129 h 2017102"/>
                <a:gd name="connsiteX349" fmla="*/ 1361589 w 4011346"/>
                <a:gd name="connsiteY349" fmla="*/ 582094 h 2017102"/>
                <a:gd name="connsiteX350" fmla="*/ 1351577 w 4011346"/>
                <a:gd name="connsiteY350" fmla="*/ 542048 h 2017102"/>
                <a:gd name="connsiteX351" fmla="*/ 1328217 w 4011346"/>
                <a:gd name="connsiteY351" fmla="*/ 548722 h 2017102"/>
                <a:gd name="connsiteX352" fmla="*/ 1281495 w 4011346"/>
                <a:gd name="connsiteY352" fmla="*/ 512013 h 2017102"/>
                <a:gd name="connsiteX353" fmla="*/ 1241449 w 4011346"/>
                <a:gd name="connsiteY353" fmla="*/ 508675 h 2017102"/>
                <a:gd name="connsiteX354" fmla="*/ 1241449 w 4011346"/>
                <a:gd name="connsiteY354" fmla="*/ 555396 h 2017102"/>
                <a:gd name="connsiteX355" fmla="*/ 1201402 w 4011346"/>
                <a:gd name="connsiteY355" fmla="*/ 535373 h 2017102"/>
                <a:gd name="connsiteX356" fmla="*/ 1228100 w 4011346"/>
                <a:gd name="connsiteY356" fmla="*/ 585431 h 2017102"/>
                <a:gd name="connsiteX357" fmla="*/ 1258135 w 4011346"/>
                <a:gd name="connsiteY357" fmla="*/ 595443 h 2017102"/>
                <a:gd name="connsiteX358" fmla="*/ 1258135 w 4011346"/>
                <a:gd name="connsiteY358" fmla="*/ 615467 h 2017102"/>
                <a:gd name="connsiteX359" fmla="*/ 1198065 w 4011346"/>
                <a:gd name="connsiteY359" fmla="*/ 592106 h 2017102"/>
                <a:gd name="connsiteX360" fmla="*/ 1181379 w 4011346"/>
                <a:gd name="connsiteY360" fmla="*/ 592106 h 2017102"/>
                <a:gd name="connsiteX361" fmla="*/ 1178041 w 4011346"/>
                <a:gd name="connsiteY361" fmla="*/ 548722 h 2017102"/>
                <a:gd name="connsiteX362" fmla="*/ 1171367 w 4011346"/>
                <a:gd name="connsiteY362" fmla="*/ 461954 h 2017102"/>
                <a:gd name="connsiteX363" fmla="*/ 1161355 w 4011346"/>
                <a:gd name="connsiteY363" fmla="*/ 532036 h 2017102"/>
                <a:gd name="connsiteX364" fmla="*/ 1137995 w 4011346"/>
                <a:gd name="connsiteY364" fmla="*/ 562071 h 2017102"/>
                <a:gd name="connsiteX365" fmla="*/ 1158018 w 4011346"/>
                <a:gd name="connsiteY365" fmla="*/ 608792 h 2017102"/>
                <a:gd name="connsiteX366" fmla="*/ 1158018 w 4011346"/>
                <a:gd name="connsiteY366" fmla="*/ 642164 h 2017102"/>
                <a:gd name="connsiteX367" fmla="*/ 1141332 w 4011346"/>
                <a:gd name="connsiteY367" fmla="*/ 692223 h 2017102"/>
                <a:gd name="connsiteX368" fmla="*/ 1154681 w 4011346"/>
                <a:gd name="connsiteY368" fmla="*/ 725595 h 2017102"/>
                <a:gd name="connsiteX369" fmla="*/ 1184716 w 4011346"/>
                <a:gd name="connsiteY369" fmla="*/ 732269 h 2017102"/>
                <a:gd name="connsiteX370" fmla="*/ 1221425 w 4011346"/>
                <a:gd name="connsiteY370" fmla="*/ 738944 h 2017102"/>
                <a:gd name="connsiteX371" fmla="*/ 1241449 w 4011346"/>
                <a:gd name="connsiteY371" fmla="*/ 762304 h 2017102"/>
                <a:gd name="connsiteX372" fmla="*/ 1258135 w 4011346"/>
                <a:gd name="connsiteY372" fmla="*/ 805688 h 2017102"/>
                <a:gd name="connsiteX373" fmla="*/ 1258135 w 4011346"/>
                <a:gd name="connsiteY373" fmla="*/ 805688 h 2017102"/>
                <a:gd name="connsiteX374" fmla="*/ 1254798 w 4011346"/>
                <a:gd name="connsiteY374" fmla="*/ 839061 h 2017102"/>
                <a:gd name="connsiteX375" fmla="*/ 1274821 w 4011346"/>
                <a:gd name="connsiteY375" fmla="*/ 859084 h 2017102"/>
                <a:gd name="connsiteX376" fmla="*/ 1244786 w 4011346"/>
                <a:gd name="connsiteY376" fmla="*/ 865759 h 2017102"/>
                <a:gd name="connsiteX377" fmla="*/ 1224763 w 4011346"/>
                <a:gd name="connsiteY377" fmla="*/ 825712 h 2017102"/>
                <a:gd name="connsiteX378" fmla="*/ 1224763 w 4011346"/>
                <a:gd name="connsiteY378" fmla="*/ 785665 h 2017102"/>
                <a:gd name="connsiteX379" fmla="*/ 1194727 w 4011346"/>
                <a:gd name="connsiteY379" fmla="*/ 748956 h 2017102"/>
                <a:gd name="connsiteX380" fmla="*/ 1164692 w 4011346"/>
                <a:gd name="connsiteY380" fmla="*/ 792340 h 2017102"/>
                <a:gd name="connsiteX381" fmla="*/ 1178041 w 4011346"/>
                <a:gd name="connsiteY381" fmla="*/ 835723 h 2017102"/>
                <a:gd name="connsiteX382" fmla="*/ 1137995 w 4011346"/>
                <a:gd name="connsiteY382" fmla="*/ 892456 h 2017102"/>
                <a:gd name="connsiteX383" fmla="*/ 1097948 w 4011346"/>
                <a:gd name="connsiteY383" fmla="*/ 949189 h 2017102"/>
                <a:gd name="connsiteX384" fmla="*/ 1007843 w 4011346"/>
                <a:gd name="connsiteY384" fmla="*/ 912480 h 2017102"/>
                <a:gd name="connsiteX385" fmla="*/ 1074587 w 4011346"/>
                <a:gd name="connsiteY385" fmla="*/ 909142 h 2017102"/>
                <a:gd name="connsiteX386" fmla="*/ 1107960 w 4011346"/>
                <a:gd name="connsiteY386" fmla="*/ 845735 h 2017102"/>
                <a:gd name="connsiteX387" fmla="*/ 1121309 w 4011346"/>
                <a:gd name="connsiteY387" fmla="*/ 802351 h 2017102"/>
                <a:gd name="connsiteX388" fmla="*/ 1127983 w 4011346"/>
                <a:gd name="connsiteY388" fmla="*/ 768979 h 2017102"/>
                <a:gd name="connsiteX389" fmla="*/ 1117971 w 4011346"/>
                <a:gd name="connsiteY389" fmla="*/ 752293 h 2017102"/>
                <a:gd name="connsiteX390" fmla="*/ 1114634 w 4011346"/>
                <a:gd name="connsiteY390" fmla="*/ 702234 h 2017102"/>
                <a:gd name="connsiteX391" fmla="*/ 1104622 w 4011346"/>
                <a:gd name="connsiteY391" fmla="*/ 622141 h 2017102"/>
                <a:gd name="connsiteX392" fmla="*/ 1101285 w 4011346"/>
                <a:gd name="connsiteY392" fmla="*/ 562071 h 2017102"/>
                <a:gd name="connsiteX393" fmla="*/ 1124646 w 4011346"/>
                <a:gd name="connsiteY393" fmla="*/ 468629 h 2017102"/>
                <a:gd name="connsiteX394" fmla="*/ 1031203 w 4011346"/>
                <a:gd name="connsiteY394" fmla="*/ 458617 h 2017102"/>
                <a:gd name="connsiteX395" fmla="*/ 1014517 w 4011346"/>
                <a:gd name="connsiteY395" fmla="*/ 515350 h 2017102"/>
                <a:gd name="connsiteX396" fmla="*/ 1024529 w 4011346"/>
                <a:gd name="connsiteY396" fmla="*/ 562071 h 2017102"/>
                <a:gd name="connsiteX397" fmla="*/ 981145 w 4011346"/>
                <a:gd name="connsiteY397" fmla="*/ 615467 h 2017102"/>
                <a:gd name="connsiteX398" fmla="*/ 991157 w 4011346"/>
                <a:gd name="connsiteY398" fmla="*/ 652176 h 2017102"/>
                <a:gd name="connsiteX399" fmla="*/ 981145 w 4011346"/>
                <a:gd name="connsiteY399" fmla="*/ 698897 h 2017102"/>
                <a:gd name="connsiteX400" fmla="*/ 1001168 w 4011346"/>
                <a:gd name="connsiteY400" fmla="*/ 722258 h 2017102"/>
                <a:gd name="connsiteX401" fmla="*/ 1017854 w 4011346"/>
                <a:gd name="connsiteY401" fmla="*/ 768979 h 2017102"/>
                <a:gd name="connsiteX402" fmla="*/ 1047890 w 4011346"/>
                <a:gd name="connsiteY402" fmla="*/ 755630 h 2017102"/>
                <a:gd name="connsiteX403" fmla="*/ 1014517 w 4011346"/>
                <a:gd name="connsiteY403" fmla="*/ 809026 h 2017102"/>
                <a:gd name="connsiteX404" fmla="*/ 957784 w 4011346"/>
                <a:gd name="connsiteY404" fmla="*/ 755630 h 2017102"/>
                <a:gd name="connsiteX405" fmla="*/ 884365 w 4011346"/>
                <a:gd name="connsiteY405" fmla="*/ 718921 h 2017102"/>
                <a:gd name="connsiteX406" fmla="*/ 824295 w 4011346"/>
                <a:gd name="connsiteY406" fmla="*/ 695560 h 2017102"/>
                <a:gd name="connsiteX407" fmla="*/ 810946 w 4011346"/>
                <a:gd name="connsiteY407" fmla="*/ 732269 h 2017102"/>
                <a:gd name="connsiteX408" fmla="*/ 827633 w 4011346"/>
                <a:gd name="connsiteY408" fmla="*/ 768979 h 2017102"/>
                <a:gd name="connsiteX409" fmla="*/ 814284 w 4011346"/>
                <a:gd name="connsiteY409" fmla="*/ 792340 h 2017102"/>
                <a:gd name="connsiteX410" fmla="*/ 800935 w 4011346"/>
                <a:gd name="connsiteY410" fmla="*/ 809026 h 2017102"/>
                <a:gd name="connsiteX411" fmla="*/ 770900 w 4011346"/>
                <a:gd name="connsiteY411" fmla="*/ 752293 h 2017102"/>
                <a:gd name="connsiteX412" fmla="*/ 744202 w 4011346"/>
                <a:gd name="connsiteY412" fmla="*/ 789002 h 2017102"/>
                <a:gd name="connsiteX413" fmla="*/ 707492 w 4011346"/>
                <a:gd name="connsiteY413" fmla="*/ 782328 h 2017102"/>
                <a:gd name="connsiteX414" fmla="*/ 654097 w 4011346"/>
                <a:gd name="connsiteY414" fmla="*/ 819037 h 2017102"/>
                <a:gd name="connsiteX415" fmla="*/ 644085 w 4011346"/>
                <a:gd name="connsiteY415" fmla="*/ 795677 h 2017102"/>
                <a:gd name="connsiteX416" fmla="*/ 654097 w 4011346"/>
                <a:gd name="connsiteY416" fmla="*/ 758967 h 2017102"/>
                <a:gd name="connsiteX417" fmla="*/ 614050 w 4011346"/>
                <a:gd name="connsiteY417" fmla="*/ 795677 h 2017102"/>
                <a:gd name="connsiteX418" fmla="*/ 594027 w 4011346"/>
                <a:gd name="connsiteY418" fmla="*/ 795677 h 2017102"/>
                <a:gd name="connsiteX419" fmla="*/ 533957 w 4011346"/>
                <a:gd name="connsiteY419" fmla="*/ 829049 h 2017102"/>
                <a:gd name="connsiteX420" fmla="*/ 510596 w 4011346"/>
                <a:gd name="connsiteY420" fmla="*/ 852410 h 2017102"/>
                <a:gd name="connsiteX421" fmla="*/ 500584 w 4011346"/>
                <a:gd name="connsiteY421" fmla="*/ 899131 h 2017102"/>
                <a:gd name="connsiteX422" fmla="*/ 450526 w 4011346"/>
                <a:gd name="connsiteY422" fmla="*/ 885782 h 2017102"/>
                <a:gd name="connsiteX423" fmla="*/ 433840 w 4011346"/>
                <a:gd name="connsiteY423" fmla="*/ 849072 h 2017102"/>
                <a:gd name="connsiteX424" fmla="*/ 467212 w 4011346"/>
                <a:gd name="connsiteY424" fmla="*/ 819037 h 2017102"/>
                <a:gd name="connsiteX425" fmla="*/ 453863 w 4011346"/>
                <a:gd name="connsiteY425" fmla="*/ 795677 h 2017102"/>
                <a:gd name="connsiteX426" fmla="*/ 390456 w 4011346"/>
                <a:gd name="connsiteY426" fmla="*/ 765642 h 2017102"/>
                <a:gd name="connsiteX427" fmla="*/ 417154 w 4011346"/>
                <a:gd name="connsiteY427" fmla="*/ 815700 h 2017102"/>
                <a:gd name="connsiteX428" fmla="*/ 407142 w 4011346"/>
                <a:gd name="connsiteY428" fmla="*/ 859084 h 2017102"/>
                <a:gd name="connsiteX429" fmla="*/ 413817 w 4011346"/>
                <a:gd name="connsiteY429" fmla="*/ 895794 h 2017102"/>
                <a:gd name="connsiteX430" fmla="*/ 427165 w 4011346"/>
                <a:gd name="connsiteY430" fmla="*/ 919154 h 2017102"/>
                <a:gd name="connsiteX431" fmla="*/ 413817 w 4011346"/>
                <a:gd name="connsiteY431" fmla="*/ 949189 h 2017102"/>
                <a:gd name="connsiteX432" fmla="*/ 390456 w 4011346"/>
                <a:gd name="connsiteY432" fmla="*/ 925829 h 2017102"/>
                <a:gd name="connsiteX433" fmla="*/ 360421 w 4011346"/>
                <a:gd name="connsiteY433" fmla="*/ 922491 h 2017102"/>
                <a:gd name="connsiteX434" fmla="*/ 333723 w 4011346"/>
                <a:gd name="connsiteY434" fmla="*/ 962538 h 2017102"/>
                <a:gd name="connsiteX435" fmla="*/ 307025 w 4011346"/>
                <a:gd name="connsiteY435" fmla="*/ 982561 h 2017102"/>
                <a:gd name="connsiteX436" fmla="*/ 320374 w 4011346"/>
                <a:gd name="connsiteY436" fmla="*/ 1009259 h 2017102"/>
                <a:gd name="connsiteX437" fmla="*/ 303688 w 4011346"/>
                <a:gd name="connsiteY437" fmla="*/ 1032620 h 2017102"/>
                <a:gd name="connsiteX438" fmla="*/ 233606 w 4011346"/>
                <a:gd name="connsiteY438" fmla="*/ 995910 h 2017102"/>
                <a:gd name="connsiteX439" fmla="*/ 243618 w 4011346"/>
                <a:gd name="connsiteY439" fmla="*/ 1045969 h 2017102"/>
                <a:gd name="connsiteX440" fmla="*/ 263641 w 4011346"/>
                <a:gd name="connsiteY440" fmla="*/ 1065992 h 2017102"/>
                <a:gd name="connsiteX441" fmla="*/ 250292 w 4011346"/>
                <a:gd name="connsiteY441" fmla="*/ 1079341 h 2017102"/>
                <a:gd name="connsiteX442" fmla="*/ 193560 w 4011346"/>
                <a:gd name="connsiteY442" fmla="*/ 1042631 h 2017102"/>
                <a:gd name="connsiteX443" fmla="*/ 170199 w 4011346"/>
                <a:gd name="connsiteY443" fmla="*/ 1002585 h 2017102"/>
                <a:gd name="connsiteX444" fmla="*/ 170199 w 4011346"/>
                <a:gd name="connsiteY444" fmla="*/ 955864 h 2017102"/>
                <a:gd name="connsiteX445" fmla="*/ 133490 w 4011346"/>
                <a:gd name="connsiteY445" fmla="*/ 879107 h 2017102"/>
                <a:gd name="connsiteX446" fmla="*/ 196897 w 4011346"/>
                <a:gd name="connsiteY446" fmla="*/ 909142 h 2017102"/>
                <a:gd name="connsiteX447" fmla="*/ 256967 w 4011346"/>
                <a:gd name="connsiteY447" fmla="*/ 939177 h 2017102"/>
                <a:gd name="connsiteX448" fmla="*/ 293676 w 4011346"/>
                <a:gd name="connsiteY448" fmla="*/ 942515 h 2017102"/>
                <a:gd name="connsiteX449" fmla="*/ 327049 w 4011346"/>
                <a:gd name="connsiteY449" fmla="*/ 912480 h 2017102"/>
                <a:gd name="connsiteX450" fmla="*/ 343735 w 4011346"/>
                <a:gd name="connsiteY450" fmla="*/ 875770 h 2017102"/>
                <a:gd name="connsiteX451" fmla="*/ 333723 w 4011346"/>
                <a:gd name="connsiteY451" fmla="*/ 825712 h 2017102"/>
                <a:gd name="connsiteX452" fmla="*/ 290339 w 4011346"/>
                <a:gd name="connsiteY452" fmla="*/ 805688 h 2017102"/>
                <a:gd name="connsiteX453" fmla="*/ 236944 w 4011346"/>
                <a:gd name="connsiteY453" fmla="*/ 758967 h 2017102"/>
                <a:gd name="connsiteX454" fmla="*/ 133490 w 4011346"/>
                <a:gd name="connsiteY454"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1877440 w 4011346"/>
                <a:gd name="connsiteY322" fmla="*/ 0 h 2017102"/>
                <a:gd name="connsiteX323" fmla="*/ 1835474 w 4011346"/>
                <a:gd name="connsiteY323" fmla="*/ 38128 h 2017102"/>
                <a:gd name="connsiteX324" fmla="*/ 1818788 w 4011346"/>
                <a:gd name="connsiteY324" fmla="*/ 78175 h 2017102"/>
                <a:gd name="connsiteX325" fmla="*/ 1838813 w 4011346"/>
                <a:gd name="connsiteY325" fmla="*/ 131569 h 2017102"/>
                <a:gd name="connsiteX326" fmla="*/ 1782079 w 4011346"/>
                <a:gd name="connsiteY326" fmla="*/ 118220 h 2017102"/>
                <a:gd name="connsiteX327" fmla="*/ 1768731 w 4011346"/>
                <a:gd name="connsiteY327" fmla="*/ 164942 h 2017102"/>
                <a:gd name="connsiteX328" fmla="*/ 1705322 w 4011346"/>
                <a:gd name="connsiteY328" fmla="*/ 188302 h 2017102"/>
                <a:gd name="connsiteX329" fmla="*/ 1685300 w 4011346"/>
                <a:gd name="connsiteY329" fmla="*/ 161604 h 2017102"/>
                <a:gd name="connsiteX330" fmla="*/ 1615218 w 4011346"/>
                <a:gd name="connsiteY330" fmla="*/ 164942 h 2017102"/>
                <a:gd name="connsiteX331" fmla="*/ 1638579 w 4011346"/>
                <a:gd name="connsiteY331" fmla="*/ 194977 h 2017102"/>
                <a:gd name="connsiteX332" fmla="*/ 1528449 w 4011346"/>
                <a:gd name="connsiteY332" fmla="*/ 221673 h 2017102"/>
                <a:gd name="connsiteX333" fmla="*/ 1465043 w 4011346"/>
                <a:gd name="connsiteY333" fmla="*/ 305104 h 2017102"/>
                <a:gd name="connsiteX334" fmla="*/ 1448357 w 4011346"/>
                <a:gd name="connsiteY334" fmla="*/ 331802 h 2017102"/>
                <a:gd name="connsiteX335" fmla="*/ 1481729 w 4011346"/>
                <a:gd name="connsiteY335" fmla="*/ 365175 h 2017102"/>
                <a:gd name="connsiteX336" fmla="*/ 1481729 w 4011346"/>
                <a:gd name="connsiteY336" fmla="*/ 395210 h 2017102"/>
                <a:gd name="connsiteX337" fmla="*/ 1458368 w 4011346"/>
                <a:gd name="connsiteY337" fmla="*/ 398547 h 2017102"/>
                <a:gd name="connsiteX338" fmla="*/ 1458368 w 4011346"/>
                <a:gd name="connsiteY338" fmla="*/ 378523 h 2017102"/>
                <a:gd name="connsiteX339" fmla="*/ 1418322 w 4011346"/>
                <a:gd name="connsiteY339" fmla="*/ 388535 h 2017102"/>
                <a:gd name="connsiteX340" fmla="*/ 1368263 w 4011346"/>
                <a:gd name="connsiteY340" fmla="*/ 395210 h 2017102"/>
                <a:gd name="connsiteX341" fmla="*/ 1321542 w 4011346"/>
                <a:gd name="connsiteY341" fmla="*/ 401884 h 2017102"/>
                <a:gd name="connsiteX342" fmla="*/ 1318205 w 4011346"/>
                <a:gd name="connsiteY342" fmla="*/ 488652 h 2017102"/>
                <a:gd name="connsiteX343" fmla="*/ 1358252 w 4011346"/>
                <a:gd name="connsiteY343" fmla="*/ 512013 h 2017102"/>
                <a:gd name="connsiteX344" fmla="*/ 1374938 w 4011346"/>
                <a:gd name="connsiteY344" fmla="*/ 542048 h 2017102"/>
                <a:gd name="connsiteX345" fmla="*/ 1384949 w 4011346"/>
                <a:gd name="connsiteY345" fmla="*/ 565408 h 2017102"/>
                <a:gd name="connsiteX346" fmla="*/ 1394961 w 4011346"/>
                <a:gd name="connsiteY346" fmla="*/ 615467 h 2017102"/>
                <a:gd name="connsiteX347" fmla="*/ 1384949 w 4011346"/>
                <a:gd name="connsiteY347" fmla="*/ 645502 h 2017102"/>
                <a:gd name="connsiteX348" fmla="*/ 1358252 w 4011346"/>
                <a:gd name="connsiteY348" fmla="*/ 612129 h 2017102"/>
                <a:gd name="connsiteX349" fmla="*/ 1361589 w 4011346"/>
                <a:gd name="connsiteY349" fmla="*/ 582094 h 2017102"/>
                <a:gd name="connsiteX350" fmla="*/ 1351577 w 4011346"/>
                <a:gd name="connsiteY350" fmla="*/ 542048 h 2017102"/>
                <a:gd name="connsiteX351" fmla="*/ 1328217 w 4011346"/>
                <a:gd name="connsiteY351" fmla="*/ 548722 h 2017102"/>
                <a:gd name="connsiteX352" fmla="*/ 1281495 w 4011346"/>
                <a:gd name="connsiteY352" fmla="*/ 512013 h 2017102"/>
                <a:gd name="connsiteX353" fmla="*/ 1241449 w 4011346"/>
                <a:gd name="connsiteY353" fmla="*/ 508675 h 2017102"/>
                <a:gd name="connsiteX354" fmla="*/ 1241449 w 4011346"/>
                <a:gd name="connsiteY354" fmla="*/ 555396 h 2017102"/>
                <a:gd name="connsiteX355" fmla="*/ 1201402 w 4011346"/>
                <a:gd name="connsiteY355" fmla="*/ 535373 h 2017102"/>
                <a:gd name="connsiteX356" fmla="*/ 1228100 w 4011346"/>
                <a:gd name="connsiteY356" fmla="*/ 585431 h 2017102"/>
                <a:gd name="connsiteX357" fmla="*/ 1258135 w 4011346"/>
                <a:gd name="connsiteY357" fmla="*/ 595443 h 2017102"/>
                <a:gd name="connsiteX358" fmla="*/ 1258135 w 4011346"/>
                <a:gd name="connsiteY358" fmla="*/ 615467 h 2017102"/>
                <a:gd name="connsiteX359" fmla="*/ 1198065 w 4011346"/>
                <a:gd name="connsiteY359" fmla="*/ 592106 h 2017102"/>
                <a:gd name="connsiteX360" fmla="*/ 1181379 w 4011346"/>
                <a:gd name="connsiteY360" fmla="*/ 592106 h 2017102"/>
                <a:gd name="connsiteX361" fmla="*/ 1178041 w 4011346"/>
                <a:gd name="connsiteY361" fmla="*/ 548722 h 2017102"/>
                <a:gd name="connsiteX362" fmla="*/ 1171367 w 4011346"/>
                <a:gd name="connsiteY362" fmla="*/ 461954 h 2017102"/>
                <a:gd name="connsiteX363" fmla="*/ 1161355 w 4011346"/>
                <a:gd name="connsiteY363" fmla="*/ 532036 h 2017102"/>
                <a:gd name="connsiteX364" fmla="*/ 1137995 w 4011346"/>
                <a:gd name="connsiteY364" fmla="*/ 562071 h 2017102"/>
                <a:gd name="connsiteX365" fmla="*/ 1158018 w 4011346"/>
                <a:gd name="connsiteY365" fmla="*/ 608792 h 2017102"/>
                <a:gd name="connsiteX366" fmla="*/ 1158018 w 4011346"/>
                <a:gd name="connsiteY366" fmla="*/ 642164 h 2017102"/>
                <a:gd name="connsiteX367" fmla="*/ 1141332 w 4011346"/>
                <a:gd name="connsiteY367" fmla="*/ 692223 h 2017102"/>
                <a:gd name="connsiteX368" fmla="*/ 1154681 w 4011346"/>
                <a:gd name="connsiteY368" fmla="*/ 725595 h 2017102"/>
                <a:gd name="connsiteX369" fmla="*/ 1184716 w 4011346"/>
                <a:gd name="connsiteY369" fmla="*/ 732269 h 2017102"/>
                <a:gd name="connsiteX370" fmla="*/ 1221425 w 4011346"/>
                <a:gd name="connsiteY370" fmla="*/ 738944 h 2017102"/>
                <a:gd name="connsiteX371" fmla="*/ 1241449 w 4011346"/>
                <a:gd name="connsiteY371" fmla="*/ 762304 h 2017102"/>
                <a:gd name="connsiteX372" fmla="*/ 1258135 w 4011346"/>
                <a:gd name="connsiteY372" fmla="*/ 805688 h 2017102"/>
                <a:gd name="connsiteX373" fmla="*/ 1258135 w 4011346"/>
                <a:gd name="connsiteY373" fmla="*/ 805688 h 2017102"/>
                <a:gd name="connsiteX374" fmla="*/ 1254798 w 4011346"/>
                <a:gd name="connsiteY374" fmla="*/ 839061 h 2017102"/>
                <a:gd name="connsiteX375" fmla="*/ 1274821 w 4011346"/>
                <a:gd name="connsiteY375" fmla="*/ 859084 h 2017102"/>
                <a:gd name="connsiteX376" fmla="*/ 1244786 w 4011346"/>
                <a:gd name="connsiteY376" fmla="*/ 865759 h 2017102"/>
                <a:gd name="connsiteX377" fmla="*/ 1224763 w 4011346"/>
                <a:gd name="connsiteY377" fmla="*/ 825712 h 2017102"/>
                <a:gd name="connsiteX378" fmla="*/ 1224763 w 4011346"/>
                <a:gd name="connsiteY378" fmla="*/ 785665 h 2017102"/>
                <a:gd name="connsiteX379" fmla="*/ 1194727 w 4011346"/>
                <a:gd name="connsiteY379" fmla="*/ 748956 h 2017102"/>
                <a:gd name="connsiteX380" fmla="*/ 1164692 w 4011346"/>
                <a:gd name="connsiteY380" fmla="*/ 792340 h 2017102"/>
                <a:gd name="connsiteX381" fmla="*/ 1178041 w 4011346"/>
                <a:gd name="connsiteY381" fmla="*/ 835723 h 2017102"/>
                <a:gd name="connsiteX382" fmla="*/ 1137995 w 4011346"/>
                <a:gd name="connsiteY382" fmla="*/ 892456 h 2017102"/>
                <a:gd name="connsiteX383" fmla="*/ 1097948 w 4011346"/>
                <a:gd name="connsiteY383" fmla="*/ 949189 h 2017102"/>
                <a:gd name="connsiteX384" fmla="*/ 1007843 w 4011346"/>
                <a:gd name="connsiteY384" fmla="*/ 912480 h 2017102"/>
                <a:gd name="connsiteX385" fmla="*/ 1074587 w 4011346"/>
                <a:gd name="connsiteY385" fmla="*/ 909142 h 2017102"/>
                <a:gd name="connsiteX386" fmla="*/ 1107960 w 4011346"/>
                <a:gd name="connsiteY386" fmla="*/ 845735 h 2017102"/>
                <a:gd name="connsiteX387" fmla="*/ 1121309 w 4011346"/>
                <a:gd name="connsiteY387" fmla="*/ 802351 h 2017102"/>
                <a:gd name="connsiteX388" fmla="*/ 1127983 w 4011346"/>
                <a:gd name="connsiteY388" fmla="*/ 768979 h 2017102"/>
                <a:gd name="connsiteX389" fmla="*/ 1117971 w 4011346"/>
                <a:gd name="connsiteY389" fmla="*/ 752293 h 2017102"/>
                <a:gd name="connsiteX390" fmla="*/ 1114634 w 4011346"/>
                <a:gd name="connsiteY390" fmla="*/ 702234 h 2017102"/>
                <a:gd name="connsiteX391" fmla="*/ 1104622 w 4011346"/>
                <a:gd name="connsiteY391" fmla="*/ 622141 h 2017102"/>
                <a:gd name="connsiteX392" fmla="*/ 1101285 w 4011346"/>
                <a:gd name="connsiteY392" fmla="*/ 562071 h 2017102"/>
                <a:gd name="connsiteX393" fmla="*/ 1124646 w 4011346"/>
                <a:gd name="connsiteY393" fmla="*/ 468629 h 2017102"/>
                <a:gd name="connsiteX394" fmla="*/ 1031203 w 4011346"/>
                <a:gd name="connsiteY394" fmla="*/ 458617 h 2017102"/>
                <a:gd name="connsiteX395" fmla="*/ 1014517 w 4011346"/>
                <a:gd name="connsiteY395" fmla="*/ 515350 h 2017102"/>
                <a:gd name="connsiteX396" fmla="*/ 1024529 w 4011346"/>
                <a:gd name="connsiteY396" fmla="*/ 562071 h 2017102"/>
                <a:gd name="connsiteX397" fmla="*/ 981145 w 4011346"/>
                <a:gd name="connsiteY397" fmla="*/ 615467 h 2017102"/>
                <a:gd name="connsiteX398" fmla="*/ 991157 w 4011346"/>
                <a:gd name="connsiteY398" fmla="*/ 652176 h 2017102"/>
                <a:gd name="connsiteX399" fmla="*/ 981145 w 4011346"/>
                <a:gd name="connsiteY399" fmla="*/ 698897 h 2017102"/>
                <a:gd name="connsiteX400" fmla="*/ 1001168 w 4011346"/>
                <a:gd name="connsiteY400" fmla="*/ 722258 h 2017102"/>
                <a:gd name="connsiteX401" fmla="*/ 1017854 w 4011346"/>
                <a:gd name="connsiteY401" fmla="*/ 768979 h 2017102"/>
                <a:gd name="connsiteX402" fmla="*/ 1047890 w 4011346"/>
                <a:gd name="connsiteY402" fmla="*/ 755630 h 2017102"/>
                <a:gd name="connsiteX403" fmla="*/ 1014517 w 4011346"/>
                <a:gd name="connsiteY403" fmla="*/ 809026 h 2017102"/>
                <a:gd name="connsiteX404" fmla="*/ 957784 w 4011346"/>
                <a:gd name="connsiteY404" fmla="*/ 755630 h 2017102"/>
                <a:gd name="connsiteX405" fmla="*/ 884365 w 4011346"/>
                <a:gd name="connsiteY405" fmla="*/ 718921 h 2017102"/>
                <a:gd name="connsiteX406" fmla="*/ 824295 w 4011346"/>
                <a:gd name="connsiteY406" fmla="*/ 695560 h 2017102"/>
                <a:gd name="connsiteX407" fmla="*/ 810946 w 4011346"/>
                <a:gd name="connsiteY407" fmla="*/ 732269 h 2017102"/>
                <a:gd name="connsiteX408" fmla="*/ 827633 w 4011346"/>
                <a:gd name="connsiteY408" fmla="*/ 768979 h 2017102"/>
                <a:gd name="connsiteX409" fmla="*/ 814284 w 4011346"/>
                <a:gd name="connsiteY409" fmla="*/ 792340 h 2017102"/>
                <a:gd name="connsiteX410" fmla="*/ 800935 w 4011346"/>
                <a:gd name="connsiteY410" fmla="*/ 809026 h 2017102"/>
                <a:gd name="connsiteX411" fmla="*/ 770900 w 4011346"/>
                <a:gd name="connsiteY411" fmla="*/ 752293 h 2017102"/>
                <a:gd name="connsiteX412" fmla="*/ 744202 w 4011346"/>
                <a:gd name="connsiteY412" fmla="*/ 789002 h 2017102"/>
                <a:gd name="connsiteX413" fmla="*/ 707492 w 4011346"/>
                <a:gd name="connsiteY413" fmla="*/ 782328 h 2017102"/>
                <a:gd name="connsiteX414" fmla="*/ 654097 w 4011346"/>
                <a:gd name="connsiteY414" fmla="*/ 819037 h 2017102"/>
                <a:gd name="connsiteX415" fmla="*/ 644085 w 4011346"/>
                <a:gd name="connsiteY415" fmla="*/ 795677 h 2017102"/>
                <a:gd name="connsiteX416" fmla="*/ 654097 w 4011346"/>
                <a:gd name="connsiteY416" fmla="*/ 758967 h 2017102"/>
                <a:gd name="connsiteX417" fmla="*/ 614050 w 4011346"/>
                <a:gd name="connsiteY417" fmla="*/ 795677 h 2017102"/>
                <a:gd name="connsiteX418" fmla="*/ 594027 w 4011346"/>
                <a:gd name="connsiteY418" fmla="*/ 795677 h 2017102"/>
                <a:gd name="connsiteX419" fmla="*/ 533957 w 4011346"/>
                <a:gd name="connsiteY419" fmla="*/ 829049 h 2017102"/>
                <a:gd name="connsiteX420" fmla="*/ 510596 w 4011346"/>
                <a:gd name="connsiteY420" fmla="*/ 852410 h 2017102"/>
                <a:gd name="connsiteX421" fmla="*/ 500584 w 4011346"/>
                <a:gd name="connsiteY421" fmla="*/ 899131 h 2017102"/>
                <a:gd name="connsiteX422" fmla="*/ 450526 w 4011346"/>
                <a:gd name="connsiteY422" fmla="*/ 885782 h 2017102"/>
                <a:gd name="connsiteX423" fmla="*/ 433840 w 4011346"/>
                <a:gd name="connsiteY423" fmla="*/ 849072 h 2017102"/>
                <a:gd name="connsiteX424" fmla="*/ 467212 w 4011346"/>
                <a:gd name="connsiteY424" fmla="*/ 819037 h 2017102"/>
                <a:gd name="connsiteX425" fmla="*/ 453863 w 4011346"/>
                <a:gd name="connsiteY425" fmla="*/ 795677 h 2017102"/>
                <a:gd name="connsiteX426" fmla="*/ 390456 w 4011346"/>
                <a:gd name="connsiteY426" fmla="*/ 765642 h 2017102"/>
                <a:gd name="connsiteX427" fmla="*/ 417154 w 4011346"/>
                <a:gd name="connsiteY427" fmla="*/ 815700 h 2017102"/>
                <a:gd name="connsiteX428" fmla="*/ 407142 w 4011346"/>
                <a:gd name="connsiteY428" fmla="*/ 859084 h 2017102"/>
                <a:gd name="connsiteX429" fmla="*/ 413817 w 4011346"/>
                <a:gd name="connsiteY429" fmla="*/ 895794 h 2017102"/>
                <a:gd name="connsiteX430" fmla="*/ 427165 w 4011346"/>
                <a:gd name="connsiteY430" fmla="*/ 919154 h 2017102"/>
                <a:gd name="connsiteX431" fmla="*/ 413817 w 4011346"/>
                <a:gd name="connsiteY431" fmla="*/ 949189 h 2017102"/>
                <a:gd name="connsiteX432" fmla="*/ 390456 w 4011346"/>
                <a:gd name="connsiteY432" fmla="*/ 925829 h 2017102"/>
                <a:gd name="connsiteX433" fmla="*/ 360421 w 4011346"/>
                <a:gd name="connsiteY433" fmla="*/ 922491 h 2017102"/>
                <a:gd name="connsiteX434" fmla="*/ 333723 w 4011346"/>
                <a:gd name="connsiteY434" fmla="*/ 962538 h 2017102"/>
                <a:gd name="connsiteX435" fmla="*/ 307025 w 4011346"/>
                <a:gd name="connsiteY435" fmla="*/ 982561 h 2017102"/>
                <a:gd name="connsiteX436" fmla="*/ 320374 w 4011346"/>
                <a:gd name="connsiteY436" fmla="*/ 1009259 h 2017102"/>
                <a:gd name="connsiteX437" fmla="*/ 303688 w 4011346"/>
                <a:gd name="connsiteY437" fmla="*/ 1032620 h 2017102"/>
                <a:gd name="connsiteX438" fmla="*/ 233606 w 4011346"/>
                <a:gd name="connsiteY438" fmla="*/ 995910 h 2017102"/>
                <a:gd name="connsiteX439" fmla="*/ 243618 w 4011346"/>
                <a:gd name="connsiteY439" fmla="*/ 1045969 h 2017102"/>
                <a:gd name="connsiteX440" fmla="*/ 263641 w 4011346"/>
                <a:gd name="connsiteY440" fmla="*/ 1065992 h 2017102"/>
                <a:gd name="connsiteX441" fmla="*/ 250292 w 4011346"/>
                <a:gd name="connsiteY441" fmla="*/ 1079341 h 2017102"/>
                <a:gd name="connsiteX442" fmla="*/ 193560 w 4011346"/>
                <a:gd name="connsiteY442" fmla="*/ 1042631 h 2017102"/>
                <a:gd name="connsiteX443" fmla="*/ 170199 w 4011346"/>
                <a:gd name="connsiteY443" fmla="*/ 1002585 h 2017102"/>
                <a:gd name="connsiteX444" fmla="*/ 170199 w 4011346"/>
                <a:gd name="connsiteY444" fmla="*/ 955864 h 2017102"/>
                <a:gd name="connsiteX445" fmla="*/ 133490 w 4011346"/>
                <a:gd name="connsiteY445" fmla="*/ 879107 h 2017102"/>
                <a:gd name="connsiteX446" fmla="*/ 196897 w 4011346"/>
                <a:gd name="connsiteY446" fmla="*/ 909142 h 2017102"/>
                <a:gd name="connsiteX447" fmla="*/ 256967 w 4011346"/>
                <a:gd name="connsiteY447" fmla="*/ 939177 h 2017102"/>
                <a:gd name="connsiteX448" fmla="*/ 293676 w 4011346"/>
                <a:gd name="connsiteY448" fmla="*/ 942515 h 2017102"/>
                <a:gd name="connsiteX449" fmla="*/ 327049 w 4011346"/>
                <a:gd name="connsiteY449" fmla="*/ 912480 h 2017102"/>
                <a:gd name="connsiteX450" fmla="*/ 343735 w 4011346"/>
                <a:gd name="connsiteY450" fmla="*/ 875770 h 2017102"/>
                <a:gd name="connsiteX451" fmla="*/ 333723 w 4011346"/>
                <a:gd name="connsiteY451" fmla="*/ 825712 h 2017102"/>
                <a:gd name="connsiteX452" fmla="*/ 290339 w 4011346"/>
                <a:gd name="connsiteY452" fmla="*/ 805688 h 2017102"/>
                <a:gd name="connsiteX453" fmla="*/ 236944 w 4011346"/>
                <a:gd name="connsiteY453" fmla="*/ 758967 h 2017102"/>
                <a:gd name="connsiteX454" fmla="*/ 133490 w 4011346"/>
                <a:gd name="connsiteY454"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78425 w 4011346"/>
                <a:gd name="connsiteY322" fmla="*/ 139809 h 2017102"/>
                <a:gd name="connsiteX323" fmla="*/ 1877440 w 4011346"/>
                <a:gd name="connsiteY323" fmla="*/ 0 h 2017102"/>
                <a:gd name="connsiteX324" fmla="*/ 1835474 w 4011346"/>
                <a:gd name="connsiteY324" fmla="*/ 38128 h 2017102"/>
                <a:gd name="connsiteX325" fmla="*/ 1818788 w 4011346"/>
                <a:gd name="connsiteY325" fmla="*/ 78175 h 2017102"/>
                <a:gd name="connsiteX326" fmla="*/ 1838813 w 4011346"/>
                <a:gd name="connsiteY326" fmla="*/ 131569 h 2017102"/>
                <a:gd name="connsiteX327" fmla="*/ 1782079 w 4011346"/>
                <a:gd name="connsiteY327" fmla="*/ 118220 h 2017102"/>
                <a:gd name="connsiteX328" fmla="*/ 1768731 w 4011346"/>
                <a:gd name="connsiteY328" fmla="*/ 164942 h 2017102"/>
                <a:gd name="connsiteX329" fmla="*/ 1705322 w 4011346"/>
                <a:gd name="connsiteY329" fmla="*/ 188302 h 2017102"/>
                <a:gd name="connsiteX330" fmla="*/ 1685300 w 4011346"/>
                <a:gd name="connsiteY330" fmla="*/ 161604 h 2017102"/>
                <a:gd name="connsiteX331" fmla="*/ 1615218 w 4011346"/>
                <a:gd name="connsiteY331" fmla="*/ 164942 h 2017102"/>
                <a:gd name="connsiteX332" fmla="*/ 1638579 w 4011346"/>
                <a:gd name="connsiteY332" fmla="*/ 194977 h 2017102"/>
                <a:gd name="connsiteX333" fmla="*/ 1528449 w 4011346"/>
                <a:gd name="connsiteY333" fmla="*/ 221673 h 2017102"/>
                <a:gd name="connsiteX334" fmla="*/ 1465043 w 4011346"/>
                <a:gd name="connsiteY334" fmla="*/ 305104 h 2017102"/>
                <a:gd name="connsiteX335" fmla="*/ 1448357 w 4011346"/>
                <a:gd name="connsiteY335" fmla="*/ 331802 h 2017102"/>
                <a:gd name="connsiteX336" fmla="*/ 1481729 w 4011346"/>
                <a:gd name="connsiteY336" fmla="*/ 365175 h 2017102"/>
                <a:gd name="connsiteX337" fmla="*/ 1481729 w 4011346"/>
                <a:gd name="connsiteY337" fmla="*/ 395210 h 2017102"/>
                <a:gd name="connsiteX338" fmla="*/ 1458368 w 4011346"/>
                <a:gd name="connsiteY338" fmla="*/ 398547 h 2017102"/>
                <a:gd name="connsiteX339" fmla="*/ 1458368 w 4011346"/>
                <a:gd name="connsiteY339" fmla="*/ 378523 h 2017102"/>
                <a:gd name="connsiteX340" fmla="*/ 1418322 w 4011346"/>
                <a:gd name="connsiteY340" fmla="*/ 388535 h 2017102"/>
                <a:gd name="connsiteX341" fmla="*/ 1368263 w 4011346"/>
                <a:gd name="connsiteY341" fmla="*/ 395210 h 2017102"/>
                <a:gd name="connsiteX342" fmla="*/ 1321542 w 4011346"/>
                <a:gd name="connsiteY342" fmla="*/ 401884 h 2017102"/>
                <a:gd name="connsiteX343" fmla="*/ 1318205 w 4011346"/>
                <a:gd name="connsiteY343" fmla="*/ 488652 h 2017102"/>
                <a:gd name="connsiteX344" fmla="*/ 1358252 w 4011346"/>
                <a:gd name="connsiteY344" fmla="*/ 512013 h 2017102"/>
                <a:gd name="connsiteX345" fmla="*/ 1374938 w 4011346"/>
                <a:gd name="connsiteY345" fmla="*/ 542048 h 2017102"/>
                <a:gd name="connsiteX346" fmla="*/ 1384949 w 4011346"/>
                <a:gd name="connsiteY346" fmla="*/ 565408 h 2017102"/>
                <a:gd name="connsiteX347" fmla="*/ 1394961 w 4011346"/>
                <a:gd name="connsiteY347" fmla="*/ 615467 h 2017102"/>
                <a:gd name="connsiteX348" fmla="*/ 1384949 w 4011346"/>
                <a:gd name="connsiteY348" fmla="*/ 645502 h 2017102"/>
                <a:gd name="connsiteX349" fmla="*/ 1358252 w 4011346"/>
                <a:gd name="connsiteY349" fmla="*/ 612129 h 2017102"/>
                <a:gd name="connsiteX350" fmla="*/ 1361589 w 4011346"/>
                <a:gd name="connsiteY350" fmla="*/ 582094 h 2017102"/>
                <a:gd name="connsiteX351" fmla="*/ 1351577 w 4011346"/>
                <a:gd name="connsiteY351" fmla="*/ 542048 h 2017102"/>
                <a:gd name="connsiteX352" fmla="*/ 1328217 w 4011346"/>
                <a:gd name="connsiteY352" fmla="*/ 548722 h 2017102"/>
                <a:gd name="connsiteX353" fmla="*/ 1281495 w 4011346"/>
                <a:gd name="connsiteY353" fmla="*/ 512013 h 2017102"/>
                <a:gd name="connsiteX354" fmla="*/ 1241449 w 4011346"/>
                <a:gd name="connsiteY354" fmla="*/ 508675 h 2017102"/>
                <a:gd name="connsiteX355" fmla="*/ 1241449 w 4011346"/>
                <a:gd name="connsiteY355" fmla="*/ 555396 h 2017102"/>
                <a:gd name="connsiteX356" fmla="*/ 1201402 w 4011346"/>
                <a:gd name="connsiteY356" fmla="*/ 535373 h 2017102"/>
                <a:gd name="connsiteX357" fmla="*/ 1228100 w 4011346"/>
                <a:gd name="connsiteY357" fmla="*/ 585431 h 2017102"/>
                <a:gd name="connsiteX358" fmla="*/ 1258135 w 4011346"/>
                <a:gd name="connsiteY358" fmla="*/ 595443 h 2017102"/>
                <a:gd name="connsiteX359" fmla="*/ 1258135 w 4011346"/>
                <a:gd name="connsiteY359" fmla="*/ 615467 h 2017102"/>
                <a:gd name="connsiteX360" fmla="*/ 1198065 w 4011346"/>
                <a:gd name="connsiteY360" fmla="*/ 592106 h 2017102"/>
                <a:gd name="connsiteX361" fmla="*/ 1181379 w 4011346"/>
                <a:gd name="connsiteY361" fmla="*/ 592106 h 2017102"/>
                <a:gd name="connsiteX362" fmla="*/ 1178041 w 4011346"/>
                <a:gd name="connsiteY362" fmla="*/ 548722 h 2017102"/>
                <a:gd name="connsiteX363" fmla="*/ 1171367 w 4011346"/>
                <a:gd name="connsiteY363" fmla="*/ 461954 h 2017102"/>
                <a:gd name="connsiteX364" fmla="*/ 1161355 w 4011346"/>
                <a:gd name="connsiteY364" fmla="*/ 532036 h 2017102"/>
                <a:gd name="connsiteX365" fmla="*/ 1137995 w 4011346"/>
                <a:gd name="connsiteY365" fmla="*/ 562071 h 2017102"/>
                <a:gd name="connsiteX366" fmla="*/ 1158018 w 4011346"/>
                <a:gd name="connsiteY366" fmla="*/ 608792 h 2017102"/>
                <a:gd name="connsiteX367" fmla="*/ 1158018 w 4011346"/>
                <a:gd name="connsiteY367" fmla="*/ 642164 h 2017102"/>
                <a:gd name="connsiteX368" fmla="*/ 1141332 w 4011346"/>
                <a:gd name="connsiteY368" fmla="*/ 692223 h 2017102"/>
                <a:gd name="connsiteX369" fmla="*/ 1154681 w 4011346"/>
                <a:gd name="connsiteY369" fmla="*/ 725595 h 2017102"/>
                <a:gd name="connsiteX370" fmla="*/ 1184716 w 4011346"/>
                <a:gd name="connsiteY370" fmla="*/ 732269 h 2017102"/>
                <a:gd name="connsiteX371" fmla="*/ 1221425 w 4011346"/>
                <a:gd name="connsiteY371" fmla="*/ 738944 h 2017102"/>
                <a:gd name="connsiteX372" fmla="*/ 1241449 w 4011346"/>
                <a:gd name="connsiteY372" fmla="*/ 762304 h 2017102"/>
                <a:gd name="connsiteX373" fmla="*/ 1258135 w 4011346"/>
                <a:gd name="connsiteY373" fmla="*/ 805688 h 2017102"/>
                <a:gd name="connsiteX374" fmla="*/ 1258135 w 4011346"/>
                <a:gd name="connsiteY374" fmla="*/ 805688 h 2017102"/>
                <a:gd name="connsiteX375" fmla="*/ 1254798 w 4011346"/>
                <a:gd name="connsiteY375" fmla="*/ 839061 h 2017102"/>
                <a:gd name="connsiteX376" fmla="*/ 1274821 w 4011346"/>
                <a:gd name="connsiteY376" fmla="*/ 859084 h 2017102"/>
                <a:gd name="connsiteX377" fmla="*/ 1244786 w 4011346"/>
                <a:gd name="connsiteY377" fmla="*/ 865759 h 2017102"/>
                <a:gd name="connsiteX378" fmla="*/ 1224763 w 4011346"/>
                <a:gd name="connsiteY378" fmla="*/ 825712 h 2017102"/>
                <a:gd name="connsiteX379" fmla="*/ 1224763 w 4011346"/>
                <a:gd name="connsiteY379" fmla="*/ 785665 h 2017102"/>
                <a:gd name="connsiteX380" fmla="*/ 1194727 w 4011346"/>
                <a:gd name="connsiteY380" fmla="*/ 748956 h 2017102"/>
                <a:gd name="connsiteX381" fmla="*/ 1164692 w 4011346"/>
                <a:gd name="connsiteY381" fmla="*/ 792340 h 2017102"/>
                <a:gd name="connsiteX382" fmla="*/ 1178041 w 4011346"/>
                <a:gd name="connsiteY382" fmla="*/ 835723 h 2017102"/>
                <a:gd name="connsiteX383" fmla="*/ 1137995 w 4011346"/>
                <a:gd name="connsiteY383" fmla="*/ 892456 h 2017102"/>
                <a:gd name="connsiteX384" fmla="*/ 1097948 w 4011346"/>
                <a:gd name="connsiteY384" fmla="*/ 949189 h 2017102"/>
                <a:gd name="connsiteX385" fmla="*/ 1007843 w 4011346"/>
                <a:gd name="connsiteY385" fmla="*/ 912480 h 2017102"/>
                <a:gd name="connsiteX386" fmla="*/ 1074587 w 4011346"/>
                <a:gd name="connsiteY386" fmla="*/ 909142 h 2017102"/>
                <a:gd name="connsiteX387" fmla="*/ 1107960 w 4011346"/>
                <a:gd name="connsiteY387" fmla="*/ 845735 h 2017102"/>
                <a:gd name="connsiteX388" fmla="*/ 1121309 w 4011346"/>
                <a:gd name="connsiteY388" fmla="*/ 802351 h 2017102"/>
                <a:gd name="connsiteX389" fmla="*/ 1127983 w 4011346"/>
                <a:gd name="connsiteY389" fmla="*/ 768979 h 2017102"/>
                <a:gd name="connsiteX390" fmla="*/ 1117971 w 4011346"/>
                <a:gd name="connsiteY390" fmla="*/ 752293 h 2017102"/>
                <a:gd name="connsiteX391" fmla="*/ 1114634 w 4011346"/>
                <a:gd name="connsiteY391" fmla="*/ 702234 h 2017102"/>
                <a:gd name="connsiteX392" fmla="*/ 1104622 w 4011346"/>
                <a:gd name="connsiteY392" fmla="*/ 622141 h 2017102"/>
                <a:gd name="connsiteX393" fmla="*/ 1101285 w 4011346"/>
                <a:gd name="connsiteY393" fmla="*/ 562071 h 2017102"/>
                <a:gd name="connsiteX394" fmla="*/ 1124646 w 4011346"/>
                <a:gd name="connsiteY394" fmla="*/ 468629 h 2017102"/>
                <a:gd name="connsiteX395" fmla="*/ 1031203 w 4011346"/>
                <a:gd name="connsiteY395" fmla="*/ 458617 h 2017102"/>
                <a:gd name="connsiteX396" fmla="*/ 1014517 w 4011346"/>
                <a:gd name="connsiteY396" fmla="*/ 515350 h 2017102"/>
                <a:gd name="connsiteX397" fmla="*/ 1024529 w 4011346"/>
                <a:gd name="connsiteY397" fmla="*/ 562071 h 2017102"/>
                <a:gd name="connsiteX398" fmla="*/ 981145 w 4011346"/>
                <a:gd name="connsiteY398" fmla="*/ 615467 h 2017102"/>
                <a:gd name="connsiteX399" fmla="*/ 991157 w 4011346"/>
                <a:gd name="connsiteY399" fmla="*/ 652176 h 2017102"/>
                <a:gd name="connsiteX400" fmla="*/ 981145 w 4011346"/>
                <a:gd name="connsiteY400" fmla="*/ 698897 h 2017102"/>
                <a:gd name="connsiteX401" fmla="*/ 1001168 w 4011346"/>
                <a:gd name="connsiteY401" fmla="*/ 722258 h 2017102"/>
                <a:gd name="connsiteX402" fmla="*/ 1017854 w 4011346"/>
                <a:gd name="connsiteY402" fmla="*/ 768979 h 2017102"/>
                <a:gd name="connsiteX403" fmla="*/ 1047890 w 4011346"/>
                <a:gd name="connsiteY403" fmla="*/ 755630 h 2017102"/>
                <a:gd name="connsiteX404" fmla="*/ 1014517 w 4011346"/>
                <a:gd name="connsiteY404" fmla="*/ 809026 h 2017102"/>
                <a:gd name="connsiteX405" fmla="*/ 957784 w 4011346"/>
                <a:gd name="connsiteY405" fmla="*/ 755630 h 2017102"/>
                <a:gd name="connsiteX406" fmla="*/ 884365 w 4011346"/>
                <a:gd name="connsiteY406" fmla="*/ 718921 h 2017102"/>
                <a:gd name="connsiteX407" fmla="*/ 824295 w 4011346"/>
                <a:gd name="connsiteY407" fmla="*/ 695560 h 2017102"/>
                <a:gd name="connsiteX408" fmla="*/ 810946 w 4011346"/>
                <a:gd name="connsiteY408" fmla="*/ 732269 h 2017102"/>
                <a:gd name="connsiteX409" fmla="*/ 827633 w 4011346"/>
                <a:gd name="connsiteY409" fmla="*/ 768979 h 2017102"/>
                <a:gd name="connsiteX410" fmla="*/ 814284 w 4011346"/>
                <a:gd name="connsiteY410" fmla="*/ 792340 h 2017102"/>
                <a:gd name="connsiteX411" fmla="*/ 800935 w 4011346"/>
                <a:gd name="connsiteY411" fmla="*/ 809026 h 2017102"/>
                <a:gd name="connsiteX412" fmla="*/ 770900 w 4011346"/>
                <a:gd name="connsiteY412" fmla="*/ 752293 h 2017102"/>
                <a:gd name="connsiteX413" fmla="*/ 744202 w 4011346"/>
                <a:gd name="connsiteY413" fmla="*/ 789002 h 2017102"/>
                <a:gd name="connsiteX414" fmla="*/ 707492 w 4011346"/>
                <a:gd name="connsiteY414" fmla="*/ 782328 h 2017102"/>
                <a:gd name="connsiteX415" fmla="*/ 654097 w 4011346"/>
                <a:gd name="connsiteY415" fmla="*/ 819037 h 2017102"/>
                <a:gd name="connsiteX416" fmla="*/ 644085 w 4011346"/>
                <a:gd name="connsiteY416" fmla="*/ 795677 h 2017102"/>
                <a:gd name="connsiteX417" fmla="*/ 654097 w 4011346"/>
                <a:gd name="connsiteY417" fmla="*/ 758967 h 2017102"/>
                <a:gd name="connsiteX418" fmla="*/ 614050 w 4011346"/>
                <a:gd name="connsiteY418" fmla="*/ 795677 h 2017102"/>
                <a:gd name="connsiteX419" fmla="*/ 594027 w 4011346"/>
                <a:gd name="connsiteY419" fmla="*/ 795677 h 2017102"/>
                <a:gd name="connsiteX420" fmla="*/ 533957 w 4011346"/>
                <a:gd name="connsiteY420" fmla="*/ 829049 h 2017102"/>
                <a:gd name="connsiteX421" fmla="*/ 510596 w 4011346"/>
                <a:gd name="connsiteY421" fmla="*/ 852410 h 2017102"/>
                <a:gd name="connsiteX422" fmla="*/ 500584 w 4011346"/>
                <a:gd name="connsiteY422" fmla="*/ 899131 h 2017102"/>
                <a:gd name="connsiteX423" fmla="*/ 450526 w 4011346"/>
                <a:gd name="connsiteY423" fmla="*/ 885782 h 2017102"/>
                <a:gd name="connsiteX424" fmla="*/ 433840 w 4011346"/>
                <a:gd name="connsiteY424" fmla="*/ 849072 h 2017102"/>
                <a:gd name="connsiteX425" fmla="*/ 467212 w 4011346"/>
                <a:gd name="connsiteY425" fmla="*/ 819037 h 2017102"/>
                <a:gd name="connsiteX426" fmla="*/ 453863 w 4011346"/>
                <a:gd name="connsiteY426" fmla="*/ 795677 h 2017102"/>
                <a:gd name="connsiteX427" fmla="*/ 390456 w 4011346"/>
                <a:gd name="connsiteY427" fmla="*/ 765642 h 2017102"/>
                <a:gd name="connsiteX428" fmla="*/ 417154 w 4011346"/>
                <a:gd name="connsiteY428" fmla="*/ 815700 h 2017102"/>
                <a:gd name="connsiteX429" fmla="*/ 407142 w 4011346"/>
                <a:gd name="connsiteY429" fmla="*/ 859084 h 2017102"/>
                <a:gd name="connsiteX430" fmla="*/ 413817 w 4011346"/>
                <a:gd name="connsiteY430" fmla="*/ 895794 h 2017102"/>
                <a:gd name="connsiteX431" fmla="*/ 427165 w 4011346"/>
                <a:gd name="connsiteY431" fmla="*/ 919154 h 2017102"/>
                <a:gd name="connsiteX432" fmla="*/ 413817 w 4011346"/>
                <a:gd name="connsiteY432" fmla="*/ 949189 h 2017102"/>
                <a:gd name="connsiteX433" fmla="*/ 390456 w 4011346"/>
                <a:gd name="connsiteY433" fmla="*/ 925829 h 2017102"/>
                <a:gd name="connsiteX434" fmla="*/ 360421 w 4011346"/>
                <a:gd name="connsiteY434" fmla="*/ 922491 h 2017102"/>
                <a:gd name="connsiteX435" fmla="*/ 333723 w 4011346"/>
                <a:gd name="connsiteY435" fmla="*/ 962538 h 2017102"/>
                <a:gd name="connsiteX436" fmla="*/ 307025 w 4011346"/>
                <a:gd name="connsiteY436" fmla="*/ 982561 h 2017102"/>
                <a:gd name="connsiteX437" fmla="*/ 320374 w 4011346"/>
                <a:gd name="connsiteY437" fmla="*/ 1009259 h 2017102"/>
                <a:gd name="connsiteX438" fmla="*/ 303688 w 4011346"/>
                <a:gd name="connsiteY438" fmla="*/ 1032620 h 2017102"/>
                <a:gd name="connsiteX439" fmla="*/ 233606 w 4011346"/>
                <a:gd name="connsiteY439" fmla="*/ 995910 h 2017102"/>
                <a:gd name="connsiteX440" fmla="*/ 243618 w 4011346"/>
                <a:gd name="connsiteY440" fmla="*/ 1045969 h 2017102"/>
                <a:gd name="connsiteX441" fmla="*/ 263641 w 4011346"/>
                <a:gd name="connsiteY441" fmla="*/ 1065992 h 2017102"/>
                <a:gd name="connsiteX442" fmla="*/ 250292 w 4011346"/>
                <a:gd name="connsiteY442" fmla="*/ 1079341 h 2017102"/>
                <a:gd name="connsiteX443" fmla="*/ 193560 w 4011346"/>
                <a:gd name="connsiteY443" fmla="*/ 1042631 h 2017102"/>
                <a:gd name="connsiteX444" fmla="*/ 170199 w 4011346"/>
                <a:gd name="connsiteY444" fmla="*/ 1002585 h 2017102"/>
                <a:gd name="connsiteX445" fmla="*/ 170199 w 4011346"/>
                <a:gd name="connsiteY445" fmla="*/ 955864 h 2017102"/>
                <a:gd name="connsiteX446" fmla="*/ 133490 w 4011346"/>
                <a:gd name="connsiteY446" fmla="*/ 879107 h 2017102"/>
                <a:gd name="connsiteX447" fmla="*/ 196897 w 4011346"/>
                <a:gd name="connsiteY447" fmla="*/ 909142 h 2017102"/>
                <a:gd name="connsiteX448" fmla="*/ 256967 w 4011346"/>
                <a:gd name="connsiteY448" fmla="*/ 939177 h 2017102"/>
                <a:gd name="connsiteX449" fmla="*/ 293676 w 4011346"/>
                <a:gd name="connsiteY449" fmla="*/ 942515 h 2017102"/>
                <a:gd name="connsiteX450" fmla="*/ 327049 w 4011346"/>
                <a:gd name="connsiteY450" fmla="*/ 912480 h 2017102"/>
                <a:gd name="connsiteX451" fmla="*/ 343735 w 4011346"/>
                <a:gd name="connsiteY451" fmla="*/ 875770 h 2017102"/>
                <a:gd name="connsiteX452" fmla="*/ 333723 w 4011346"/>
                <a:gd name="connsiteY452" fmla="*/ 825712 h 2017102"/>
                <a:gd name="connsiteX453" fmla="*/ 290339 w 4011346"/>
                <a:gd name="connsiteY453" fmla="*/ 805688 h 2017102"/>
                <a:gd name="connsiteX454" fmla="*/ 236944 w 4011346"/>
                <a:gd name="connsiteY454" fmla="*/ 758967 h 2017102"/>
                <a:gd name="connsiteX455" fmla="*/ 133490 w 4011346"/>
                <a:gd name="connsiteY455"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877440 w 4011346"/>
                <a:gd name="connsiteY323" fmla="*/ 0 h 2017102"/>
                <a:gd name="connsiteX324" fmla="*/ 1835474 w 4011346"/>
                <a:gd name="connsiteY324" fmla="*/ 38128 h 2017102"/>
                <a:gd name="connsiteX325" fmla="*/ 1818788 w 4011346"/>
                <a:gd name="connsiteY325" fmla="*/ 78175 h 2017102"/>
                <a:gd name="connsiteX326" fmla="*/ 1838813 w 4011346"/>
                <a:gd name="connsiteY326" fmla="*/ 131569 h 2017102"/>
                <a:gd name="connsiteX327" fmla="*/ 1782079 w 4011346"/>
                <a:gd name="connsiteY327" fmla="*/ 118220 h 2017102"/>
                <a:gd name="connsiteX328" fmla="*/ 1768731 w 4011346"/>
                <a:gd name="connsiteY328" fmla="*/ 164942 h 2017102"/>
                <a:gd name="connsiteX329" fmla="*/ 1705322 w 4011346"/>
                <a:gd name="connsiteY329" fmla="*/ 188302 h 2017102"/>
                <a:gd name="connsiteX330" fmla="*/ 1685300 w 4011346"/>
                <a:gd name="connsiteY330" fmla="*/ 161604 h 2017102"/>
                <a:gd name="connsiteX331" fmla="*/ 1615218 w 4011346"/>
                <a:gd name="connsiteY331" fmla="*/ 164942 h 2017102"/>
                <a:gd name="connsiteX332" fmla="*/ 1638579 w 4011346"/>
                <a:gd name="connsiteY332" fmla="*/ 194977 h 2017102"/>
                <a:gd name="connsiteX333" fmla="*/ 1528449 w 4011346"/>
                <a:gd name="connsiteY333" fmla="*/ 221673 h 2017102"/>
                <a:gd name="connsiteX334" fmla="*/ 1465043 w 4011346"/>
                <a:gd name="connsiteY334" fmla="*/ 305104 h 2017102"/>
                <a:gd name="connsiteX335" fmla="*/ 1448357 w 4011346"/>
                <a:gd name="connsiteY335" fmla="*/ 331802 h 2017102"/>
                <a:gd name="connsiteX336" fmla="*/ 1481729 w 4011346"/>
                <a:gd name="connsiteY336" fmla="*/ 365175 h 2017102"/>
                <a:gd name="connsiteX337" fmla="*/ 1481729 w 4011346"/>
                <a:gd name="connsiteY337" fmla="*/ 395210 h 2017102"/>
                <a:gd name="connsiteX338" fmla="*/ 1458368 w 4011346"/>
                <a:gd name="connsiteY338" fmla="*/ 398547 h 2017102"/>
                <a:gd name="connsiteX339" fmla="*/ 1458368 w 4011346"/>
                <a:gd name="connsiteY339" fmla="*/ 378523 h 2017102"/>
                <a:gd name="connsiteX340" fmla="*/ 1418322 w 4011346"/>
                <a:gd name="connsiteY340" fmla="*/ 388535 h 2017102"/>
                <a:gd name="connsiteX341" fmla="*/ 1368263 w 4011346"/>
                <a:gd name="connsiteY341" fmla="*/ 395210 h 2017102"/>
                <a:gd name="connsiteX342" fmla="*/ 1321542 w 4011346"/>
                <a:gd name="connsiteY342" fmla="*/ 401884 h 2017102"/>
                <a:gd name="connsiteX343" fmla="*/ 1318205 w 4011346"/>
                <a:gd name="connsiteY343" fmla="*/ 488652 h 2017102"/>
                <a:gd name="connsiteX344" fmla="*/ 1358252 w 4011346"/>
                <a:gd name="connsiteY344" fmla="*/ 512013 h 2017102"/>
                <a:gd name="connsiteX345" fmla="*/ 1374938 w 4011346"/>
                <a:gd name="connsiteY345" fmla="*/ 542048 h 2017102"/>
                <a:gd name="connsiteX346" fmla="*/ 1384949 w 4011346"/>
                <a:gd name="connsiteY346" fmla="*/ 565408 h 2017102"/>
                <a:gd name="connsiteX347" fmla="*/ 1394961 w 4011346"/>
                <a:gd name="connsiteY347" fmla="*/ 615467 h 2017102"/>
                <a:gd name="connsiteX348" fmla="*/ 1384949 w 4011346"/>
                <a:gd name="connsiteY348" fmla="*/ 645502 h 2017102"/>
                <a:gd name="connsiteX349" fmla="*/ 1358252 w 4011346"/>
                <a:gd name="connsiteY349" fmla="*/ 612129 h 2017102"/>
                <a:gd name="connsiteX350" fmla="*/ 1361589 w 4011346"/>
                <a:gd name="connsiteY350" fmla="*/ 582094 h 2017102"/>
                <a:gd name="connsiteX351" fmla="*/ 1351577 w 4011346"/>
                <a:gd name="connsiteY351" fmla="*/ 542048 h 2017102"/>
                <a:gd name="connsiteX352" fmla="*/ 1328217 w 4011346"/>
                <a:gd name="connsiteY352" fmla="*/ 548722 h 2017102"/>
                <a:gd name="connsiteX353" fmla="*/ 1281495 w 4011346"/>
                <a:gd name="connsiteY353" fmla="*/ 512013 h 2017102"/>
                <a:gd name="connsiteX354" fmla="*/ 1241449 w 4011346"/>
                <a:gd name="connsiteY354" fmla="*/ 508675 h 2017102"/>
                <a:gd name="connsiteX355" fmla="*/ 1241449 w 4011346"/>
                <a:gd name="connsiteY355" fmla="*/ 555396 h 2017102"/>
                <a:gd name="connsiteX356" fmla="*/ 1201402 w 4011346"/>
                <a:gd name="connsiteY356" fmla="*/ 535373 h 2017102"/>
                <a:gd name="connsiteX357" fmla="*/ 1228100 w 4011346"/>
                <a:gd name="connsiteY357" fmla="*/ 585431 h 2017102"/>
                <a:gd name="connsiteX358" fmla="*/ 1258135 w 4011346"/>
                <a:gd name="connsiteY358" fmla="*/ 595443 h 2017102"/>
                <a:gd name="connsiteX359" fmla="*/ 1258135 w 4011346"/>
                <a:gd name="connsiteY359" fmla="*/ 615467 h 2017102"/>
                <a:gd name="connsiteX360" fmla="*/ 1198065 w 4011346"/>
                <a:gd name="connsiteY360" fmla="*/ 592106 h 2017102"/>
                <a:gd name="connsiteX361" fmla="*/ 1181379 w 4011346"/>
                <a:gd name="connsiteY361" fmla="*/ 592106 h 2017102"/>
                <a:gd name="connsiteX362" fmla="*/ 1178041 w 4011346"/>
                <a:gd name="connsiteY362" fmla="*/ 548722 h 2017102"/>
                <a:gd name="connsiteX363" fmla="*/ 1171367 w 4011346"/>
                <a:gd name="connsiteY363" fmla="*/ 461954 h 2017102"/>
                <a:gd name="connsiteX364" fmla="*/ 1161355 w 4011346"/>
                <a:gd name="connsiteY364" fmla="*/ 532036 h 2017102"/>
                <a:gd name="connsiteX365" fmla="*/ 1137995 w 4011346"/>
                <a:gd name="connsiteY365" fmla="*/ 562071 h 2017102"/>
                <a:gd name="connsiteX366" fmla="*/ 1158018 w 4011346"/>
                <a:gd name="connsiteY366" fmla="*/ 608792 h 2017102"/>
                <a:gd name="connsiteX367" fmla="*/ 1158018 w 4011346"/>
                <a:gd name="connsiteY367" fmla="*/ 642164 h 2017102"/>
                <a:gd name="connsiteX368" fmla="*/ 1141332 w 4011346"/>
                <a:gd name="connsiteY368" fmla="*/ 692223 h 2017102"/>
                <a:gd name="connsiteX369" fmla="*/ 1154681 w 4011346"/>
                <a:gd name="connsiteY369" fmla="*/ 725595 h 2017102"/>
                <a:gd name="connsiteX370" fmla="*/ 1184716 w 4011346"/>
                <a:gd name="connsiteY370" fmla="*/ 732269 h 2017102"/>
                <a:gd name="connsiteX371" fmla="*/ 1221425 w 4011346"/>
                <a:gd name="connsiteY371" fmla="*/ 738944 h 2017102"/>
                <a:gd name="connsiteX372" fmla="*/ 1241449 w 4011346"/>
                <a:gd name="connsiteY372" fmla="*/ 762304 h 2017102"/>
                <a:gd name="connsiteX373" fmla="*/ 1258135 w 4011346"/>
                <a:gd name="connsiteY373" fmla="*/ 805688 h 2017102"/>
                <a:gd name="connsiteX374" fmla="*/ 1258135 w 4011346"/>
                <a:gd name="connsiteY374" fmla="*/ 805688 h 2017102"/>
                <a:gd name="connsiteX375" fmla="*/ 1254798 w 4011346"/>
                <a:gd name="connsiteY375" fmla="*/ 839061 h 2017102"/>
                <a:gd name="connsiteX376" fmla="*/ 1274821 w 4011346"/>
                <a:gd name="connsiteY376" fmla="*/ 859084 h 2017102"/>
                <a:gd name="connsiteX377" fmla="*/ 1244786 w 4011346"/>
                <a:gd name="connsiteY377" fmla="*/ 865759 h 2017102"/>
                <a:gd name="connsiteX378" fmla="*/ 1224763 w 4011346"/>
                <a:gd name="connsiteY378" fmla="*/ 825712 h 2017102"/>
                <a:gd name="connsiteX379" fmla="*/ 1224763 w 4011346"/>
                <a:gd name="connsiteY379" fmla="*/ 785665 h 2017102"/>
                <a:gd name="connsiteX380" fmla="*/ 1194727 w 4011346"/>
                <a:gd name="connsiteY380" fmla="*/ 748956 h 2017102"/>
                <a:gd name="connsiteX381" fmla="*/ 1164692 w 4011346"/>
                <a:gd name="connsiteY381" fmla="*/ 792340 h 2017102"/>
                <a:gd name="connsiteX382" fmla="*/ 1178041 w 4011346"/>
                <a:gd name="connsiteY382" fmla="*/ 835723 h 2017102"/>
                <a:gd name="connsiteX383" fmla="*/ 1137995 w 4011346"/>
                <a:gd name="connsiteY383" fmla="*/ 892456 h 2017102"/>
                <a:gd name="connsiteX384" fmla="*/ 1097948 w 4011346"/>
                <a:gd name="connsiteY384" fmla="*/ 949189 h 2017102"/>
                <a:gd name="connsiteX385" fmla="*/ 1007843 w 4011346"/>
                <a:gd name="connsiteY385" fmla="*/ 912480 h 2017102"/>
                <a:gd name="connsiteX386" fmla="*/ 1074587 w 4011346"/>
                <a:gd name="connsiteY386" fmla="*/ 909142 h 2017102"/>
                <a:gd name="connsiteX387" fmla="*/ 1107960 w 4011346"/>
                <a:gd name="connsiteY387" fmla="*/ 845735 h 2017102"/>
                <a:gd name="connsiteX388" fmla="*/ 1121309 w 4011346"/>
                <a:gd name="connsiteY388" fmla="*/ 802351 h 2017102"/>
                <a:gd name="connsiteX389" fmla="*/ 1127983 w 4011346"/>
                <a:gd name="connsiteY389" fmla="*/ 768979 h 2017102"/>
                <a:gd name="connsiteX390" fmla="*/ 1117971 w 4011346"/>
                <a:gd name="connsiteY390" fmla="*/ 752293 h 2017102"/>
                <a:gd name="connsiteX391" fmla="*/ 1114634 w 4011346"/>
                <a:gd name="connsiteY391" fmla="*/ 702234 h 2017102"/>
                <a:gd name="connsiteX392" fmla="*/ 1104622 w 4011346"/>
                <a:gd name="connsiteY392" fmla="*/ 622141 h 2017102"/>
                <a:gd name="connsiteX393" fmla="*/ 1101285 w 4011346"/>
                <a:gd name="connsiteY393" fmla="*/ 562071 h 2017102"/>
                <a:gd name="connsiteX394" fmla="*/ 1124646 w 4011346"/>
                <a:gd name="connsiteY394" fmla="*/ 468629 h 2017102"/>
                <a:gd name="connsiteX395" fmla="*/ 1031203 w 4011346"/>
                <a:gd name="connsiteY395" fmla="*/ 458617 h 2017102"/>
                <a:gd name="connsiteX396" fmla="*/ 1014517 w 4011346"/>
                <a:gd name="connsiteY396" fmla="*/ 515350 h 2017102"/>
                <a:gd name="connsiteX397" fmla="*/ 1024529 w 4011346"/>
                <a:gd name="connsiteY397" fmla="*/ 562071 h 2017102"/>
                <a:gd name="connsiteX398" fmla="*/ 981145 w 4011346"/>
                <a:gd name="connsiteY398" fmla="*/ 615467 h 2017102"/>
                <a:gd name="connsiteX399" fmla="*/ 991157 w 4011346"/>
                <a:gd name="connsiteY399" fmla="*/ 652176 h 2017102"/>
                <a:gd name="connsiteX400" fmla="*/ 981145 w 4011346"/>
                <a:gd name="connsiteY400" fmla="*/ 698897 h 2017102"/>
                <a:gd name="connsiteX401" fmla="*/ 1001168 w 4011346"/>
                <a:gd name="connsiteY401" fmla="*/ 722258 h 2017102"/>
                <a:gd name="connsiteX402" fmla="*/ 1017854 w 4011346"/>
                <a:gd name="connsiteY402" fmla="*/ 768979 h 2017102"/>
                <a:gd name="connsiteX403" fmla="*/ 1047890 w 4011346"/>
                <a:gd name="connsiteY403" fmla="*/ 755630 h 2017102"/>
                <a:gd name="connsiteX404" fmla="*/ 1014517 w 4011346"/>
                <a:gd name="connsiteY404" fmla="*/ 809026 h 2017102"/>
                <a:gd name="connsiteX405" fmla="*/ 957784 w 4011346"/>
                <a:gd name="connsiteY405" fmla="*/ 755630 h 2017102"/>
                <a:gd name="connsiteX406" fmla="*/ 884365 w 4011346"/>
                <a:gd name="connsiteY406" fmla="*/ 718921 h 2017102"/>
                <a:gd name="connsiteX407" fmla="*/ 824295 w 4011346"/>
                <a:gd name="connsiteY407" fmla="*/ 695560 h 2017102"/>
                <a:gd name="connsiteX408" fmla="*/ 810946 w 4011346"/>
                <a:gd name="connsiteY408" fmla="*/ 732269 h 2017102"/>
                <a:gd name="connsiteX409" fmla="*/ 827633 w 4011346"/>
                <a:gd name="connsiteY409" fmla="*/ 768979 h 2017102"/>
                <a:gd name="connsiteX410" fmla="*/ 814284 w 4011346"/>
                <a:gd name="connsiteY410" fmla="*/ 792340 h 2017102"/>
                <a:gd name="connsiteX411" fmla="*/ 800935 w 4011346"/>
                <a:gd name="connsiteY411" fmla="*/ 809026 h 2017102"/>
                <a:gd name="connsiteX412" fmla="*/ 770900 w 4011346"/>
                <a:gd name="connsiteY412" fmla="*/ 752293 h 2017102"/>
                <a:gd name="connsiteX413" fmla="*/ 744202 w 4011346"/>
                <a:gd name="connsiteY413" fmla="*/ 789002 h 2017102"/>
                <a:gd name="connsiteX414" fmla="*/ 707492 w 4011346"/>
                <a:gd name="connsiteY414" fmla="*/ 782328 h 2017102"/>
                <a:gd name="connsiteX415" fmla="*/ 654097 w 4011346"/>
                <a:gd name="connsiteY415" fmla="*/ 819037 h 2017102"/>
                <a:gd name="connsiteX416" fmla="*/ 644085 w 4011346"/>
                <a:gd name="connsiteY416" fmla="*/ 795677 h 2017102"/>
                <a:gd name="connsiteX417" fmla="*/ 654097 w 4011346"/>
                <a:gd name="connsiteY417" fmla="*/ 758967 h 2017102"/>
                <a:gd name="connsiteX418" fmla="*/ 614050 w 4011346"/>
                <a:gd name="connsiteY418" fmla="*/ 795677 h 2017102"/>
                <a:gd name="connsiteX419" fmla="*/ 594027 w 4011346"/>
                <a:gd name="connsiteY419" fmla="*/ 795677 h 2017102"/>
                <a:gd name="connsiteX420" fmla="*/ 533957 w 4011346"/>
                <a:gd name="connsiteY420" fmla="*/ 829049 h 2017102"/>
                <a:gd name="connsiteX421" fmla="*/ 510596 w 4011346"/>
                <a:gd name="connsiteY421" fmla="*/ 852410 h 2017102"/>
                <a:gd name="connsiteX422" fmla="*/ 500584 w 4011346"/>
                <a:gd name="connsiteY422" fmla="*/ 899131 h 2017102"/>
                <a:gd name="connsiteX423" fmla="*/ 450526 w 4011346"/>
                <a:gd name="connsiteY423" fmla="*/ 885782 h 2017102"/>
                <a:gd name="connsiteX424" fmla="*/ 433840 w 4011346"/>
                <a:gd name="connsiteY424" fmla="*/ 849072 h 2017102"/>
                <a:gd name="connsiteX425" fmla="*/ 467212 w 4011346"/>
                <a:gd name="connsiteY425" fmla="*/ 819037 h 2017102"/>
                <a:gd name="connsiteX426" fmla="*/ 453863 w 4011346"/>
                <a:gd name="connsiteY426" fmla="*/ 795677 h 2017102"/>
                <a:gd name="connsiteX427" fmla="*/ 390456 w 4011346"/>
                <a:gd name="connsiteY427" fmla="*/ 765642 h 2017102"/>
                <a:gd name="connsiteX428" fmla="*/ 417154 w 4011346"/>
                <a:gd name="connsiteY428" fmla="*/ 815700 h 2017102"/>
                <a:gd name="connsiteX429" fmla="*/ 407142 w 4011346"/>
                <a:gd name="connsiteY429" fmla="*/ 859084 h 2017102"/>
                <a:gd name="connsiteX430" fmla="*/ 413817 w 4011346"/>
                <a:gd name="connsiteY430" fmla="*/ 895794 h 2017102"/>
                <a:gd name="connsiteX431" fmla="*/ 427165 w 4011346"/>
                <a:gd name="connsiteY431" fmla="*/ 919154 h 2017102"/>
                <a:gd name="connsiteX432" fmla="*/ 413817 w 4011346"/>
                <a:gd name="connsiteY432" fmla="*/ 949189 h 2017102"/>
                <a:gd name="connsiteX433" fmla="*/ 390456 w 4011346"/>
                <a:gd name="connsiteY433" fmla="*/ 925829 h 2017102"/>
                <a:gd name="connsiteX434" fmla="*/ 360421 w 4011346"/>
                <a:gd name="connsiteY434" fmla="*/ 922491 h 2017102"/>
                <a:gd name="connsiteX435" fmla="*/ 333723 w 4011346"/>
                <a:gd name="connsiteY435" fmla="*/ 962538 h 2017102"/>
                <a:gd name="connsiteX436" fmla="*/ 307025 w 4011346"/>
                <a:gd name="connsiteY436" fmla="*/ 982561 h 2017102"/>
                <a:gd name="connsiteX437" fmla="*/ 320374 w 4011346"/>
                <a:gd name="connsiteY437" fmla="*/ 1009259 h 2017102"/>
                <a:gd name="connsiteX438" fmla="*/ 303688 w 4011346"/>
                <a:gd name="connsiteY438" fmla="*/ 1032620 h 2017102"/>
                <a:gd name="connsiteX439" fmla="*/ 233606 w 4011346"/>
                <a:gd name="connsiteY439" fmla="*/ 995910 h 2017102"/>
                <a:gd name="connsiteX440" fmla="*/ 243618 w 4011346"/>
                <a:gd name="connsiteY440" fmla="*/ 1045969 h 2017102"/>
                <a:gd name="connsiteX441" fmla="*/ 263641 w 4011346"/>
                <a:gd name="connsiteY441" fmla="*/ 1065992 h 2017102"/>
                <a:gd name="connsiteX442" fmla="*/ 250292 w 4011346"/>
                <a:gd name="connsiteY442" fmla="*/ 1079341 h 2017102"/>
                <a:gd name="connsiteX443" fmla="*/ 193560 w 4011346"/>
                <a:gd name="connsiteY443" fmla="*/ 1042631 h 2017102"/>
                <a:gd name="connsiteX444" fmla="*/ 170199 w 4011346"/>
                <a:gd name="connsiteY444" fmla="*/ 1002585 h 2017102"/>
                <a:gd name="connsiteX445" fmla="*/ 170199 w 4011346"/>
                <a:gd name="connsiteY445" fmla="*/ 955864 h 2017102"/>
                <a:gd name="connsiteX446" fmla="*/ 133490 w 4011346"/>
                <a:gd name="connsiteY446" fmla="*/ 879107 h 2017102"/>
                <a:gd name="connsiteX447" fmla="*/ 196897 w 4011346"/>
                <a:gd name="connsiteY447" fmla="*/ 909142 h 2017102"/>
                <a:gd name="connsiteX448" fmla="*/ 256967 w 4011346"/>
                <a:gd name="connsiteY448" fmla="*/ 939177 h 2017102"/>
                <a:gd name="connsiteX449" fmla="*/ 293676 w 4011346"/>
                <a:gd name="connsiteY449" fmla="*/ 942515 h 2017102"/>
                <a:gd name="connsiteX450" fmla="*/ 327049 w 4011346"/>
                <a:gd name="connsiteY450" fmla="*/ 912480 h 2017102"/>
                <a:gd name="connsiteX451" fmla="*/ 343735 w 4011346"/>
                <a:gd name="connsiteY451" fmla="*/ 875770 h 2017102"/>
                <a:gd name="connsiteX452" fmla="*/ 333723 w 4011346"/>
                <a:gd name="connsiteY452" fmla="*/ 825712 h 2017102"/>
                <a:gd name="connsiteX453" fmla="*/ 290339 w 4011346"/>
                <a:gd name="connsiteY453" fmla="*/ 805688 h 2017102"/>
                <a:gd name="connsiteX454" fmla="*/ 236944 w 4011346"/>
                <a:gd name="connsiteY454" fmla="*/ 758967 h 2017102"/>
                <a:gd name="connsiteX455" fmla="*/ 133490 w 4011346"/>
                <a:gd name="connsiteY455"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2055565 w 4011346"/>
                <a:gd name="connsiteY323" fmla="*/ 79801 h 2017102"/>
                <a:gd name="connsiteX324" fmla="*/ 1877440 w 4011346"/>
                <a:gd name="connsiteY324" fmla="*/ 0 h 2017102"/>
                <a:gd name="connsiteX325" fmla="*/ 1835474 w 4011346"/>
                <a:gd name="connsiteY325" fmla="*/ 38128 h 2017102"/>
                <a:gd name="connsiteX326" fmla="*/ 1818788 w 4011346"/>
                <a:gd name="connsiteY326" fmla="*/ 78175 h 2017102"/>
                <a:gd name="connsiteX327" fmla="*/ 1838813 w 4011346"/>
                <a:gd name="connsiteY327" fmla="*/ 131569 h 2017102"/>
                <a:gd name="connsiteX328" fmla="*/ 1782079 w 4011346"/>
                <a:gd name="connsiteY328" fmla="*/ 118220 h 2017102"/>
                <a:gd name="connsiteX329" fmla="*/ 1768731 w 4011346"/>
                <a:gd name="connsiteY329" fmla="*/ 164942 h 2017102"/>
                <a:gd name="connsiteX330" fmla="*/ 1705322 w 4011346"/>
                <a:gd name="connsiteY330" fmla="*/ 188302 h 2017102"/>
                <a:gd name="connsiteX331" fmla="*/ 1685300 w 4011346"/>
                <a:gd name="connsiteY331" fmla="*/ 161604 h 2017102"/>
                <a:gd name="connsiteX332" fmla="*/ 1615218 w 4011346"/>
                <a:gd name="connsiteY332" fmla="*/ 164942 h 2017102"/>
                <a:gd name="connsiteX333" fmla="*/ 1638579 w 4011346"/>
                <a:gd name="connsiteY333" fmla="*/ 194977 h 2017102"/>
                <a:gd name="connsiteX334" fmla="*/ 1528449 w 4011346"/>
                <a:gd name="connsiteY334" fmla="*/ 221673 h 2017102"/>
                <a:gd name="connsiteX335" fmla="*/ 1465043 w 4011346"/>
                <a:gd name="connsiteY335" fmla="*/ 305104 h 2017102"/>
                <a:gd name="connsiteX336" fmla="*/ 1448357 w 4011346"/>
                <a:gd name="connsiteY336" fmla="*/ 331802 h 2017102"/>
                <a:gd name="connsiteX337" fmla="*/ 1481729 w 4011346"/>
                <a:gd name="connsiteY337" fmla="*/ 365175 h 2017102"/>
                <a:gd name="connsiteX338" fmla="*/ 1481729 w 4011346"/>
                <a:gd name="connsiteY338" fmla="*/ 395210 h 2017102"/>
                <a:gd name="connsiteX339" fmla="*/ 1458368 w 4011346"/>
                <a:gd name="connsiteY339" fmla="*/ 398547 h 2017102"/>
                <a:gd name="connsiteX340" fmla="*/ 1458368 w 4011346"/>
                <a:gd name="connsiteY340" fmla="*/ 378523 h 2017102"/>
                <a:gd name="connsiteX341" fmla="*/ 1418322 w 4011346"/>
                <a:gd name="connsiteY341" fmla="*/ 388535 h 2017102"/>
                <a:gd name="connsiteX342" fmla="*/ 1368263 w 4011346"/>
                <a:gd name="connsiteY342" fmla="*/ 395210 h 2017102"/>
                <a:gd name="connsiteX343" fmla="*/ 1321542 w 4011346"/>
                <a:gd name="connsiteY343" fmla="*/ 401884 h 2017102"/>
                <a:gd name="connsiteX344" fmla="*/ 1318205 w 4011346"/>
                <a:gd name="connsiteY344" fmla="*/ 488652 h 2017102"/>
                <a:gd name="connsiteX345" fmla="*/ 1358252 w 4011346"/>
                <a:gd name="connsiteY345" fmla="*/ 512013 h 2017102"/>
                <a:gd name="connsiteX346" fmla="*/ 1374938 w 4011346"/>
                <a:gd name="connsiteY346" fmla="*/ 542048 h 2017102"/>
                <a:gd name="connsiteX347" fmla="*/ 1384949 w 4011346"/>
                <a:gd name="connsiteY347" fmla="*/ 565408 h 2017102"/>
                <a:gd name="connsiteX348" fmla="*/ 1394961 w 4011346"/>
                <a:gd name="connsiteY348" fmla="*/ 615467 h 2017102"/>
                <a:gd name="connsiteX349" fmla="*/ 1384949 w 4011346"/>
                <a:gd name="connsiteY349" fmla="*/ 645502 h 2017102"/>
                <a:gd name="connsiteX350" fmla="*/ 1358252 w 4011346"/>
                <a:gd name="connsiteY350" fmla="*/ 612129 h 2017102"/>
                <a:gd name="connsiteX351" fmla="*/ 1361589 w 4011346"/>
                <a:gd name="connsiteY351" fmla="*/ 582094 h 2017102"/>
                <a:gd name="connsiteX352" fmla="*/ 1351577 w 4011346"/>
                <a:gd name="connsiteY352" fmla="*/ 542048 h 2017102"/>
                <a:gd name="connsiteX353" fmla="*/ 1328217 w 4011346"/>
                <a:gd name="connsiteY353" fmla="*/ 548722 h 2017102"/>
                <a:gd name="connsiteX354" fmla="*/ 1281495 w 4011346"/>
                <a:gd name="connsiteY354" fmla="*/ 512013 h 2017102"/>
                <a:gd name="connsiteX355" fmla="*/ 1241449 w 4011346"/>
                <a:gd name="connsiteY355" fmla="*/ 508675 h 2017102"/>
                <a:gd name="connsiteX356" fmla="*/ 1241449 w 4011346"/>
                <a:gd name="connsiteY356" fmla="*/ 555396 h 2017102"/>
                <a:gd name="connsiteX357" fmla="*/ 1201402 w 4011346"/>
                <a:gd name="connsiteY357" fmla="*/ 535373 h 2017102"/>
                <a:gd name="connsiteX358" fmla="*/ 1228100 w 4011346"/>
                <a:gd name="connsiteY358" fmla="*/ 585431 h 2017102"/>
                <a:gd name="connsiteX359" fmla="*/ 1258135 w 4011346"/>
                <a:gd name="connsiteY359" fmla="*/ 595443 h 2017102"/>
                <a:gd name="connsiteX360" fmla="*/ 1258135 w 4011346"/>
                <a:gd name="connsiteY360" fmla="*/ 615467 h 2017102"/>
                <a:gd name="connsiteX361" fmla="*/ 1198065 w 4011346"/>
                <a:gd name="connsiteY361" fmla="*/ 592106 h 2017102"/>
                <a:gd name="connsiteX362" fmla="*/ 1181379 w 4011346"/>
                <a:gd name="connsiteY362" fmla="*/ 592106 h 2017102"/>
                <a:gd name="connsiteX363" fmla="*/ 1178041 w 4011346"/>
                <a:gd name="connsiteY363" fmla="*/ 548722 h 2017102"/>
                <a:gd name="connsiteX364" fmla="*/ 1171367 w 4011346"/>
                <a:gd name="connsiteY364" fmla="*/ 461954 h 2017102"/>
                <a:gd name="connsiteX365" fmla="*/ 1161355 w 4011346"/>
                <a:gd name="connsiteY365" fmla="*/ 532036 h 2017102"/>
                <a:gd name="connsiteX366" fmla="*/ 1137995 w 4011346"/>
                <a:gd name="connsiteY366" fmla="*/ 562071 h 2017102"/>
                <a:gd name="connsiteX367" fmla="*/ 1158018 w 4011346"/>
                <a:gd name="connsiteY367" fmla="*/ 608792 h 2017102"/>
                <a:gd name="connsiteX368" fmla="*/ 1158018 w 4011346"/>
                <a:gd name="connsiteY368" fmla="*/ 642164 h 2017102"/>
                <a:gd name="connsiteX369" fmla="*/ 1141332 w 4011346"/>
                <a:gd name="connsiteY369" fmla="*/ 692223 h 2017102"/>
                <a:gd name="connsiteX370" fmla="*/ 1154681 w 4011346"/>
                <a:gd name="connsiteY370" fmla="*/ 725595 h 2017102"/>
                <a:gd name="connsiteX371" fmla="*/ 1184716 w 4011346"/>
                <a:gd name="connsiteY371" fmla="*/ 732269 h 2017102"/>
                <a:gd name="connsiteX372" fmla="*/ 1221425 w 4011346"/>
                <a:gd name="connsiteY372" fmla="*/ 738944 h 2017102"/>
                <a:gd name="connsiteX373" fmla="*/ 1241449 w 4011346"/>
                <a:gd name="connsiteY373" fmla="*/ 762304 h 2017102"/>
                <a:gd name="connsiteX374" fmla="*/ 1258135 w 4011346"/>
                <a:gd name="connsiteY374" fmla="*/ 805688 h 2017102"/>
                <a:gd name="connsiteX375" fmla="*/ 1258135 w 4011346"/>
                <a:gd name="connsiteY375" fmla="*/ 805688 h 2017102"/>
                <a:gd name="connsiteX376" fmla="*/ 1254798 w 4011346"/>
                <a:gd name="connsiteY376" fmla="*/ 839061 h 2017102"/>
                <a:gd name="connsiteX377" fmla="*/ 1274821 w 4011346"/>
                <a:gd name="connsiteY377" fmla="*/ 859084 h 2017102"/>
                <a:gd name="connsiteX378" fmla="*/ 1244786 w 4011346"/>
                <a:gd name="connsiteY378" fmla="*/ 865759 h 2017102"/>
                <a:gd name="connsiteX379" fmla="*/ 1224763 w 4011346"/>
                <a:gd name="connsiteY379" fmla="*/ 825712 h 2017102"/>
                <a:gd name="connsiteX380" fmla="*/ 1224763 w 4011346"/>
                <a:gd name="connsiteY380" fmla="*/ 785665 h 2017102"/>
                <a:gd name="connsiteX381" fmla="*/ 1194727 w 4011346"/>
                <a:gd name="connsiteY381" fmla="*/ 748956 h 2017102"/>
                <a:gd name="connsiteX382" fmla="*/ 1164692 w 4011346"/>
                <a:gd name="connsiteY382" fmla="*/ 792340 h 2017102"/>
                <a:gd name="connsiteX383" fmla="*/ 1178041 w 4011346"/>
                <a:gd name="connsiteY383" fmla="*/ 835723 h 2017102"/>
                <a:gd name="connsiteX384" fmla="*/ 1137995 w 4011346"/>
                <a:gd name="connsiteY384" fmla="*/ 892456 h 2017102"/>
                <a:gd name="connsiteX385" fmla="*/ 1097948 w 4011346"/>
                <a:gd name="connsiteY385" fmla="*/ 949189 h 2017102"/>
                <a:gd name="connsiteX386" fmla="*/ 1007843 w 4011346"/>
                <a:gd name="connsiteY386" fmla="*/ 912480 h 2017102"/>
                <a:gd name="connsiteX387" fmla="*/ 1074587 w 4011346"/>
                <a:gd name="connsiteY387" fmla="*/ 909142 h 2017102"/>
                <a:gd name="connsiteX388" fmla="*/ 1107960 w 4011346"/>
                <a:gd name="connsiteY388" fmla="*/ 845735 h 2017102"/>
                <a:gd name="connsiteX389" fmla="*/ 1121309 w 4011346"/>
                <a:gd name="connsiteY389" fmla="*/ 802351 h 2017102"/>
                <a:gd name="connsiteX390" fmla="*/ 1127983 w 4011346"/>
                <a:gd name="connsiteY390" fmla="*/ 768979 h 2017102"/>
                <a:gd name="connsiteX391" fmla="*/ 1117971 w 4011346"/>
                <a:gd name="connsiteY391" fmla="*/ 752293 h 2017102"/>
                <a:gd name="connsiteX392" fmla="*/ 1114634 w 4011346"/>
                <a:gd name="connsiteY392" fmla="*/ 702234 h 2017102"/>
                <a:gd name="connsiteX393" fmla="*/ 1104622 w 4011346"/>
                <a:gd name="connsiteY393" fmla="*/ 622141 h 2017102"/>
                <a:gd name="connsiteX394" fmla="*/ 1101285 w 4011346"/>
                <a:gd name="connsiteY394" fmla="*/ 562071 h 2017102"/>
                <a:gd name="connsiteX395" fmla="*/ 1124646 w 4011346"/>
                <a:gd name="connsiteY395" fmla="*/ 468629 h 2017102"/>
                <a:gd name="connsiteX396" fmla="*/ 1031203 w 4011346"/>
                <a:gd name="connsiteY396" fmla="*/ 458617 h 2017102"/>
                <a:gd name="connsiteX397" fmla="*/ 1014517 w 4011346"/>
                <a:gd name="connsiteY397" fmla="*/ 515350 h 2017102"/>
                <a:gd name="connsiteX398" fmla="*/ 1024529 w 4011346"/>
                <a:gd name="connsiteY398" fmla="*/ 562071 h 2017102"/>
                <a:gd name="connsiteX399" fmla="*/ 981145 w 4011346"/>
                <a:gd name="connsiteY399" fmla="*/ 615467 h 2017102"/>
                <a:gd name="connsiteX400" fmla="*/ 991157 w 4011346"/>
                <a:gd name="connsiteY400" fmla="*/ 652176 h 2017102"/>
                <a:gd name="connsiteX401" fmla="*/ 981145 w 4011346"/>
                <a:gd name="connsiteY401" fmla="*/ 698897 h 2017102"/>
                <a:gd name="connsiteX402" fmla="*/ 1001168 w 4011346"/>
                <a:gd name="connsiteY402" fmla="*/ 722258 h 2017102"/>
                <a:gd name="connsiteX403" fmla="*/ 1017854 w 4011346"/>
                <a:gd name="connsiteY403" fmla="*/ 768979 h 2017102"/>
                <a:gd name="connsiteX404" fmla="*/ 1047890 w 4011346"/>
                <a:gd name="connsiteY404" fmla="*/ 755630 h 2017102"/>
                <a:gd name="connsiteX405" fmla="*/ 1014517 w 4011346"/>
                <a:gd name="connsiteY405" fmla="*/ 809026 h 2017102"/>
                <a:gd name="connsiteX406" fmla="*/ 957784 w 4011346"/>
                <a:gd name="connsiteY406" fmla="*/ 755630 h 2017102"/>
                <a:gd name="connsiteX407" fmla="*/ 884365 w 4011346"/>
                <a:gd name="connsiteY407" fmla="*/ 718921 h 2017102"/>
                <a:gd name="connsiteX408" fmla="*/ 824295 w 4011346"/>
                <a:gd name="connsiteY408" fmla="*/ 695560 h 2017102"/>
                <a:gd name="connsiteX409" fmla="*/ 810946 w 4011346"/>
                <a:gd name="connsiteY409" fmla="*/ 732269 h 2017102"/>
                <a:gd name="connsiteX410" fmla="*/ 827633 w 4011346"/>
                <a:gd name="connsiteY410" fmla="*/ 768979 h 2017102"/>
                <a:gd name="connsiteX411" fmla="*/ 814284 w 4011346"/>
                <a:gd name="connsiteY411" fmla="*/ 792340 h 2017102"/>
                <a:gd name="connsiteX412" fmla="*/ 800935 w 4011346"/>
                <a:gd name="connsiteY412" fmla="*/ 809026 h 2017102"/>
                <a:gd name="connsiteX413" fmla="*/ 770900 w 4011346"/>
                <a:gd name="connsiteY413" fmla="*/ 752293 h 2017102"/>
                <a:gd name="connsiteX414" fmla="*/ 744202 w 4011346"/>
                <a:gd name="connsiteY414" fmla="*/ 789002 h 2017102"/>
                <a:gd name="connsiteX415" fmla="*/ 707492 w 4011346"/>
                <a:gd name="connsiteY415" fmla="*/ 782328 h 2017102"/>
                <a:gd name="connsiteX416" fmla="*/ 654097 w 4011346"/>
                <a:gd name="connsiteY416" fmla="*/ 819037 h 2017102"/>
                <a:gd name="connsiteX417" fmla="*/ 644085 w 4011346"/>
                <a:gd name="connsiteY417" fmla="*/ 795677 h 2017102"/>
                <a:gd name="connsiteX418" fmla="*/ 654097 w 4011346"/>
                <a:gd name="connsiteY418" fmla="*/ 758967 h 2017102"/>
                <a:gd name="connsiteX419" fmla="*/ 614050 w 4011346"/>
                <a:gd name="connsiteY419" fmla="*/ 795677 h 2017102"/>
                <a:gd name="connsiteX420" fmla="*/ 594027 w 4011346"/>
                <a:gd name="connsiteY420" fmla="*/ 795677 h 2017102"/>
                <a:gd name="connsiteX421" fmla="*/ 533957 w 4011346"/>
                <a:gd name="connsiteY421" fmla="*/ 829049 h 2017102"/>
                <a:gd name="connsiteX422" fmla="*/ 510596 w 4011346"/>
                <a:gd name="connsiteY422" fmla="*/ 852410 h 2017102"/>
                <a:gd name="connsiteX423" fmla="*/ 500584 w 4011346"/>
                <a:gd name="connsiteY423" fmla="*/ 899131 h 2017102"/>
                <a:gd name="connsiteX424" fmla="*/ 450526 w 4011346"/>
                <a:gd name="connsiteY424" fmla="*/ 885782 h 2017102"/>
                <a:gd name="connsiteX425" fmla="*/ 433840 w 4011346"/>
                <a:gd name="connsiteY425" fmla="*/ 849072 h 2017102"/>
                <a:gd name="connsiteX426" fmla="*/ 467212 w 4011346"/>
                <a:gd name="connsiteY426" fmla="*/ 819037 h 2017102"/>
                <a:gd name="connsiteX427" fmla="*/ 453863 w 4011346"/>
                <a:gd name="connsiteY427" fmla="*/ 795677 h 2017102"/>
                <a:gd name="connsiteX428" fmla="*/ 390456 w 4011346"/>
                <a:gd name="connsiteY428" fmla="*/ 765642 h 2017102"/>
                <a:gd name="connsiteX429" fmla="*/ 417154 w 4011346"/>
                <a:gd name="connsiteY429" fmla="*/ 815700 h 2017102"/>
                <a:gd name="connsiteX430" fmla="*/ 407142 w 4011346"/>
                <a:gd name="connsiteY430" fmla="*/ 859084 h 2017102"/>
                <a:gd name="connsiteX431" fmla="*/ 413817 w 4011346"/>
                <a:gd name="connsiteY431" fmla="*/ 895794 h 2017102"/>
                <a:gd name="connsiteX432" fmla="*/ 427165 w 4011346"/>
                <a:gd name="connsiteY432" fmla="*/ 919154 h 2017102"/>
                <a:gd name="connsiteX433" fmla="*/ 413817 w 4011346"/>
                <a:gd name="connsiteY433" fmla="*/ 949189 h 2017102"/>
                <a:gd name="connsiteX434" fmla="*/ 390456 w 4011346"/>
                <a:gd name="connsiteY434" fmla="*/ 925829 h 2017102"/>
                <a:gd name="connsiteX435" fmla="*/ 360421 w 4011346"/>
                <a:gd name="connsiteY435" fmla="*/ 922491 h 2017102"/>
                <a:gd name="connsiteX436" fmla="*/ 333723 w 4011346"/>
                <a:gd name="connsiteY436" fmla="*/ 962538 h 2017102"/>
                <a:gd name="connsiteX437" fmla="*/ 307025 w 4011346"/>
                <a:gd name="connsiteY437" fmla="*/ 982561 h 2017102"/>
                <a:gd name="connsiteX438" fmla="*/ 320374 w 4011346"/>
                <a:gd name="connsiteY438" fmla="*/ 1009259 h 2017102"/>
                <a:gd name="connsiteX439" fmla="*/ 303688 w 4011346"/>
                <a:gd name="connsiteY439" fmla="*/ 1032620 h 2017102"/>
                <a:gd name="connsiteX440" fmla="*/ 233606 w 4011346"/>
                <a:gd name="connsiteY440" fmla="*/ 995910 h 2017102"/>
                <a:gd name="connsiteX441" fmla="*/ 243618 w 4011346"/>
                <a:gd name="connsiteY441" fmla="*/ 1045969 h 2017102"/>
                <a:gd name="connsiteX442" fmla="*/ 263641 w 4011346"/>
                <a:gd name="connsiteY442" fmla="*/ 1065992 h 2017102"/>
                <a:gd name="connsiteX443" fmla="*/ 250292 w 4011346"/>
                <a:gd name="connsiteY443" fmla="*/ 1079341 h 2017102"/>
                <a:gd name="connsiteX444" fmla="*/ 193560 w 4011346"/>
                <a:gd name="connsiteY444" fmla="*/ 1042631 h 2017102"/>
                <a:gd name="connsiteX445" fmla="*/ 170199 w 4011346"/>
                <a:gd name="connsiteY445" fmla="*/ 1002585 h 2017102"/>
                <a:gd name="connsiteX446" fmla="*/ 170199 w 4011346"/>
                <a:gd name="connsiteY446" fmla="*/ 955864 h 2017102"/>
                <a:gd name="connsiteX447" fmla="*/ 133490 w 4011346"/>
                <a:gd name="connsiteY447" fmla="*/ 879107 h 2017102"/>
                <a:gd name="connsiteX448" fmla="*/ 196897 w 4011346"/>
                <a:gd name="connsiteY448" fmla="*/ 909142 h 2017102"/>
                <a:gd name="connsiteX449" fmla="*/ 256967 w 4011346"/>
                <a:gd name="connsiteY449" fmla="*/ 939177 h 2017102"/>
                <a:gd name="connsiteX450" fmla="*/ 293676 w 4011346"/>
                <a:gd name="connsiteY450" fmla="*/ 942515 h 2017102"/>
                <a:gd name="connsiteX451" fmla="*/ 327049 w 4011346"/>
                <a:gd name="connsiteY451" fmla="*/ 912480 h 2017102"/>
                <a:gd name="connsiteX452" fmla="*/ 343735 w 4011346"/>
                <a:gd name="connsiteY452" fmla="*/ 875770 h 2017102"/>
                <a:gd name="connsiteX453" fmla="*/ 333723 w 4011346"/>
                <a:gd name="connsiteY453" fmla="*/ 825712 h 2017102"/>
                <a:gd name="connsiteX454" fmla="*/ 290339 w 4011346"/>
                <a:gd name="connsiteY454" fmla="*/ 805688 h 2017102"/>
                <a:gd name="connsiteX455" fmla="*/ 236944 w 4011346"/>
                <a:gd name="connsiteY455" fmla="*/ 758967 h 2017102"/>
                <a:gd name="connsiteX456" fmla="*/ 133490 w 4011346"/>
                <a:gd name="connsiteY456"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938408 w 4011346"/>
                <a:gd name="connsiteY323" fmla="*/ 162668 h 2017102"/>
                <a:gd name="connsiteX324" fmla="*/ 1877440 w 4011346"/>
                <a:gd name="connsiteY324" fmla="*/ 0 h 2017102"/>
                <a:gd name="connsiteX325" fmla="*/ 1835474 w 4011346"/>
                <a:gd name="connsiteY325" fmla="*/ 38128 h 2017102"/>
                <a:gd name="connsiteX326" fmla="*/ 1818788 w 4011346"/>
                <a:gd name="connsiteY326" fmla="*/ 78175 h 2017102"/>
                <a:gd name="connsiteX327" fmla="*/ 1838813 w 4011346"/>
                <a:gd name="connsiteY327" fmla="*/ 131569 h 2017102"/>
                <a:gd name="connsiteX328" fmla="*/ 1782079 w 4011346"/>
                <a:gd name="connsiteY328" fmla="*/ 118220 h 2017102"/>
                <a:gd name="connsiteX329" fmla="*/ 1768731 w 4011346"/>
                <a:gd name="connsiteY329" fmla="*/ 164942 h 2017102"/>
                <a:gd name="connsiteX330" fmla="*/ 1705322 w 4011346"/>
                <a:gd name="connsiteY330" fmla="*/ 188302 h 2017102"/>
                <a:gd name="connsiteX331" fmla="*/ 1685300 w 4011346"/>
                <a:gd name="connsiteY331" fmla="*/ 161604 h 2017102"/>
                <a:gd name="connsiteX332" fmla="*/ 1615218 w 4011346"/>
                <a:gd name="connsiteY332" fmla="*/ 164942 h 2017102"/>
                <a:gd name="connsiteX333" fmla="*/ 1638579 w 4011346"/>
                <a:gd name="connsiteY333" fmla="*/ 194977 h 2017102"/>
                <a:gd name="connsiteX334" fmla="*/ 1528449 w 4011346"/>
                <a:gd name="connsiteY334" fmla="*/ 221673 h 2017102"/>
                <a:gd name="connsiteX335" fmla="*/ 1465043 w 4011346"/>
                <a:gd name="connsiteY335" fmla="*/ 305104 h 2017102"/>
                <a:gd name="connsiteX336" fmla="*/ 1448357 w 4011346"/>
                <a:gd name="connsiteY336" fmla="*/ 331802 h 2017102"/>
                <a:gd name="connsiteX337" fmla="*/ 1481729 w 4011346"/>
                <a:gd name="connsiteY337" fmla="*/ 365175 h 2017102"/>
                <a:gd name="connsiteX338" fmla="*/ 1481729 w 4011346"/>
                <a:gd name="connsiteY338" fmla="*/ 395210 h 2017102"/>
                <a:gd name="connsiteX339" fmla="*/ 1458368 w 4011346"/>
                <a:gd name="connsiteY339" fmla="*/ 398547 h 2017102"/>
                <a:gd name="connsiteX340" fmla="*/ 1458368 w 4011346"/>
                <a:gd name="connsiteY340" fmla="*/ 378523 h 2017102"/>
                <a:gd name="connsiteX341" fmla="*/ 1418322 w 4011346"/>
                <a:gd name="connsiteY341" fmla="*/ 388535 h 2017102"/>
                <a:gd name="connsiteX342" fmla="*/ 1368263 w 4011346"/>
                <a:gd name="connsiteY342" fmla="*/ 395210 h 2017102"/>
                <a:gd name="connsiteX343" fmla="*/ 1321542 w 4011346"/>
                <a:gd name="connsiteY343" fmla="*/ 401884 h 2017102"/>
                <a:gd name="connsiteX344" fmla="*/ 1318205 w 4011346"/>
                <a:gd name="connsiteY344" fmla="*/ 488652 h 2017102"/>
                <a:gd name="connsiteX345" fmla="*/ 1358252 w 4011346"/>
                <a:gd name="connsiteY345" fmla="*/ 512013 h 2017102"/>
                <a:gd name="connsiteX346" fmla="*/ 1374938 w 4011346"/>
                <a:gd name="connsiteY346" fmla="*/ 542048 h 2017102"/>
                <a:gd name="connsiteX347" fmla="*/ 1384949 w 4011346"/>
                <a:gd name="connsiteY347" fmla="*/ 565408 h 2017102"/>
                <a:gd name="connsiteX348" fmla="*/ 1394961 w 4011346"/>
                <a:gd name="connsiteY348" fmla="*/ 615467 h 2017102"/>
                <a:gd name="connsiteX349" fmla="*/ 1384949 w 4011346"/>
                <a:gd name="connsiteY349" fmla="*/ 645502 h 2017102"/>
                <a:gd name="connsiteX350" fmla="*/ 1358252 w 4011346"/>
                <a:gd name="connsiteY350" fmla="*/ 612129 h 2017102"/>
                <a:gd name="connsiteX351" fmla="*/ 1361589 w 4011346"/>
                <a:gd name="connsiteY351" fmla="*/ 582094 h 2017102"/>
                <a:gd name="connsiteX352" fmla="*/ 1351577 w 4011346"/>
                <a:gd name="connsiteY352" fmla="*/ 542048 h 2017102"/>
                <a:gd name="connsiteX353" fmla="*/ 1328217 w 4011346"/>
                <a:gd name="connsiteY353" fmla="*/ 548722 h 2017102"/>
                <a:gd name="connsiteX354" fmla="*/ 1281495 w 4011346"/>
                <a:gd name="connsiteY354" fmla="*/ 512013 h 2017102"/>
                <a:gd name="connsiteX355" fmla="*/ 1241449 w 4011346"/>
                <a:gd name="connsiteY355" fmla="*/ 508675 h 2017102"/>
                <a:gd name="connsiteX356" fmla="*/ 1241449 w 4011346"/>
                <a:gd name="connsiteY356" fmla="*/ 555396 h 2017102"/>
                <a:gd name="connsiteX357" fmla="*/ 1201402 w 4011346"/>
                <a:gd name="connsiteY357" fmla="*/ 535373 h 2017102"/>
                <a:gd name="connsiteX358" fmla="*/ 1228100 w 4011346"/>
                <a:gd name="connsiteY358" fmla="*/ 585431 h 2017102"/>
                <a:gd name="connsiteX359" fmla="*/ 1258135 w 4011346"/>
                <a:gd name="connsiteY359" fmla="*/ 595443 h 2017102"/>
                <a:gd name="connsiteX360" fmla="*/ 1258135 w 4011346"/>
                <a:gd name="connsiteY360" fmla="*/ 615467 h 2017102"/>
                <a:gd name="connsiteX361" fmla="*/ 1198065 w 4011346"/>
                <a:gd name="connsiteY361" fmla="*/ 592106 h 2017102"/>
                <a:gd name="connsiteX362" fmla="*/ 1181379 w 4011346"/>
                <a:gd name="connsiteY362" fmla="*/ 592106 h 2017102"/>
                <a:gd name="connsiteX363" fmla="*/ 1178041 w 4011346"/>
                <a:gd name="connsiteY363" fmla="*/ 548722 h 2017102"/>
                <a:gd name="connsiteX364" fmla="*/ 1171367 w 4011346"/>
                <a:gd name="connsiteY364" fmla="*/ 461954 h 2017102"/>
                <a:gd name="connsiteX365" fmla="*/ 1161355 w 4011346"/>
                <a:gd name="connsiteY365" fmla="*/ 532036 h 2017102"/>
                <a:gd name="connsiteX366" fmla="*/ 1137995 w 4011346"/>
                <a:gd name="connsiteY366" fmla="*/ 562071 h 2017102"/>
                <a:gd name="connsiteX367" fmla="*/ 1158018 w 4011346"/>
                <a:gd name="connsiteY367" fmla="*/ 608792 h 2017102"/>
                <a:gd name="connsiteX368" fmla="*/ 1158018 w 4011346"/>
                <a:gd name="connsiteY368" fmla="*/ 642164 h 2017102"/>
                <a:gd name="connsiteX369" fmla="*/ 1141332 w 4011346"/>
                <a:gd name="connsiteY369" fmla="*/ 692223 h 2017102"/>
                <a:gd name="connsiteX370" fmla="*/ 1154681 w 4011346"/>
                <a:gd name="connsiteY370" fmla="*/ 725595 h 2017102"/>
                <a:gd name="connsiteX371" fmla="*/ 1184716 w 4011346"/>
                <a:gd name="connsiteY371" fmla="*/ 732269 h 2017102"/>
                <a:gd name="connsiteX372" fmla="*/ 1221425 w 4011346"/>
                <a:gd name="connsiteY372" fmla="*/ 738944 h 2017102"/>
                <a:gd name="connsiteX373" fmla="*/ 1241449 w 4011346"/>
                <a:gd name="connsiteY373" fmla="*/ 762304 h 2017102"/>
                <a:gd name="connsiteX374" fmla="*/ 1258135 w 4011346"/>
                <a:gd name="connsiteY374" fmla="*/ 805688 h 2017102"/>
                <a:gd name="connsiteX375" fmla="*/ 1258135 w 4011346"/>
                <a:gd name="connsiteY375" fmla="*/ 805688 h 2017102"/>
                <a:gd name="connsiteX376" fmla="*/ 1254798 w 4011346"/>
                <a:gd name="connsiteY376" fmla="*/ 839061 h 2017102"/>
                <a:gd name="connsiteX377" fmla="*/ 1274821 w 4011346"/>
                <a:gd name="connsiteY377" fmla="*/ 859084 h 2017102"/>
                <a:gd name="connsiteX378" fmla="*/ 1244786 w 4011346"/>
                <a:gd name="connsiteY378" fmla="*/ 865759 h 2017102"/>
                <a:gd name="connsiteX379" fmla="*/ 1224763 w 4011346"/>
                <a:gd name="connsiteY379" fmla="*/ 825712 h 2017102"/>
                <a:gd name="connsiteX380" fmla="*/ 1224763 w 4011346"/>
                <a:gd name="connsiteY380" fmla="*/ 785665 h 2017102"/>
                <a:gd name="connsiteX381" fmla="*/ 1194727 w 4011346"/>
                <a:gd name="connsiteY381" fmla="*/ 748956 h 2017102"/>
                <a:gd name="connsiteX382" fmla="*/ 1164692 w 4011346"/>
                <a:gd name="connsiteY382" fmla="*/ 792340 h 2017102"/>
                <a:gd name="connsiteX383" fmla="*/ 1178041 w 4011346"/>
                <a:gd name="connsiteY383" fmla="*/ 835723 h 2017102"/>
                <a:gd name="connsiteX384" fmla="*/ 1137995 w 4011346"/>
                <a:gd name="connsiteY384" fmla="*/ 892456 h 2017102"/>
                <a:gd name="connsiteX385" fmla="*/ 1097948 w 4011346"/>
                <a:gd name="connsiteY385" fmla="*/ 949189 h 2017102"/>
                <a:gd name="connsiteX386" fmla="*/ 1007843 w 4011346"/>
                <a:gd name="connsiteY386" fmla="*/ 912480 h 2017102"/>
                <a:gd name="connsiteX387" fmla="*/ 1074587 w 4011346"/>
                <a:gd name="connsiteY387" fmla="*/ 909142 h 2017102"/>
                <a:gd name="connsiteX388" fmla="*/ 1107960 w 4011346"/>
                <a:gd name="connsiteY388" fmla="*/ 845735 h 2017102"/>
                <a:gd name="connsiteX389" fmla="*/ 1121309 w 4011346"/>
                <a:gd name="connsiteY389" fmla="*/ 802351 h 2017102"/>
                <a:gd name="connsiteX390" fmla="*/ 1127983 w 4011346"/>
                <a:gd name="connsiteY390" fmla="*/ 768979 h 2017102"/>
                <a:gd name="connsiteX391" fmla="*/ 1117971 w 4011346"/>
                <a:gd name="connsiteY391" fmla="*/ 752293 h 2017102"/>
                <a:gd name="connsiteX392" fmla="*/ 1114634 w 4011346"/>
                <a:gd name="connsiteY392" fmla="*/ 702234 h 2017102"/>
                <a:gd name="connsiteX393" fmla="*/ 1104622 w 4011346"/>
                <a:gd name="connsiteY393" fmla="*/ 622141 h 2017102"/>
                <a:gd name="connsiteX394" fmla="*/ 1101285 w 4011346"/>
                <a:gd name="connsiteY394" fmla="*/ 562071 h 2017102"/>
                <a:gd name="connsiteX395" fmla="*/ 1124646 w 4011346"/>
                <a:gd name="connsiteY395" fmla="*/ 468629 h 2017102"/>
                <a:gd name="connsiteX396" fmla="*/ 1031203 w 4011346"/>
                <a:gd name="connsiteY396" fmla="*/ 458617 h 2017102"/>
                <a:gd name="connsiteX397" fmla="*/ 1014517 w 4011346"/>
                <a:gd name="connsiteY397" fmla="*/ 515350 h 2017102"/>
                <a:gd name="connsiteX398" fmla="*/ 1024529 w 4011346"/>
                <a:gd name="connsiteY398" fmla="*/ 562071 h 2017102"/>
                <a:gd name="connsiteX399" fmla="*/ 981145 w 4011346"/>
                <a:gd name="connsiteY399" fmla="*/ 615467 h 2017102"/>
                <a:gd name="connsiteX400" fmla="*/ 991157 w 4011346"/>
                <a:gd name="connsiteY400" fmla="*/ 652176 h 2017102"/>
                <a:gd name="connsiteX401" fmla="*/ 981145 w 4011346"/>
                <a:gd name="connsiteY401" fmla="*/ 698897 h 2017102"/>
                <a:gd name="connsiteX402" fmla="*/ 1001168 w 4011346"/>
                <a:gd name="connsiteY402" fmla="*/ 722258 h 2017102"/>
                <a:gd name="connsiteX403" fmla="*/ 1017854 w 4011346"/>
                <a:gd name="connsiteY403" fmla="*/ 768979 h 2017102"/>
                <a:gd name="connsiteX404" fmla="*/ 1047890 w 4011346"/>
                <a:gd name="connsiteY404" fmla="*/ 755630 h 2017102"/>
                <a:gd name="connsiteX405" fmla="*/ 1014517 w 4011346"/>
                <a:gd name="connsiteY405" fmla="*/ 809026 h 2017102"/>
                <a:gd name="connsiteX406" fmla="*/ 957784 w 4011346"/>
                <a:gd name="connsiteY406" fmla="*/ 755630 h 2017102"/>
                <a:gd name="connsiteX407" fmla="*/ 884365 w 4011346"/>
                <a:gd name="connsiteY407" fmla="*/ 718921 h 2017102"/>
                <a:gd name="connsiteX408" fmla="*/ 824295 w 4011346"/>
                <a:gd name="connsiteY408" fmla="*/ 695560 h 2017102"/>
                <a:gd name="connsiteX409" fmla="*/ 810946 w 4011346"/>
                <a:gd name="connsiteY409" fmla="*/ 732269 h 2017102"/>
                <a:gd name="connsiteX410" fmla="*/ 827633 w 4011346"/>
                <a:gd name="connsiteY410" fmla="*/ 768979 h 2017102"/>
                <a:gd name="connsiteX411" fmla="*/ 814284 w 4011346"/>
                <a:gd name="connsiteY411" fmla="*/ 792340 h 2017102"/>
                <a:gd name="connsiteX412" fmla="*/ 800935 w 4011346"/>
                <a:gd name="connsiteY412" fmla="*/ 809026 h 2017102"/>
                <a:gd name="connsiteX413" fmla="*/ 770900 w 4011346"/>
                <a:gd name="connsiteY413" fmla="*/ 752293 h 2017102"/>
                <a:gd name="connsiteX414" fmla="*/ 744202 w 4011346"/>
                <a:gd name="connsiteY414" fmla="*/ 789002 h 2017102"/>
                <a:gd name="connsiteX415" fmla="*/ 707492 w 4011346"/>
                <a:gd name="connsiteY415" fmla="*/ 782328 h 2017102"/>
                <a:gd name="connsiteX416" fmla="*/ 654097 w 4011346"/>
                <a:gd name="connsiteY416" fmla="*/ 819037 h 2017102"/>
                <a:gd name="connsiteX417" fmla="*/ 644085 w 4011346"/>
                <a:gd name="connsiteY417" fmla="*/ 795677 h 2017102"/>
                <a:gd name="connsiteX418" fmla="*/ 654097 w 4011346"/>
                <a:gd name="connsiteY418" fmla="*/ 758967 h 2017102"/>
                <a:gd name="connsiteX419" fmla="*/ 614050 w 4011346"/>
                <a:gd name="connsiteY419" fmla="*/ 795677 h 2017102"/>
                <a:gd name="connsiteX420" fmla="*/ 594027 w 4011346"/>
                <a:gd name="connsiteY420" fmla="*/ 795677 h 2017102"/>
                <a:gd name="connsiteX421" fmla="*/ 533957 w 4011346"/>
                <a:gd name="connsiteY421" fmla="*/ 829049 h 2017102"/>
                <a:gd name="connsiteX422" fmla="*/ 510596 w 4011346"/>
                <a:gd name="connsiteY422" fmla="*/ 852410 h 2017102"/>
                <a:gd name="connsiteX423" fmla="*/ 500584 w 4011346"/>
                <a:gd name="connsiteY423" fmla="*/ 899131 h 2017102"/>
                <a:gd name="connsiteX424" fmla="*/ 450526 w 4011346"/>
                <a:gd name="connsiteY424" fmla="*/ 885782 h 2017102"/>
                <a:gd name="connsiteX425" fmla="*/ 433840 w 4011346"/>
                <a:gd name="connsiteY425" fmla="*/ 849072 h 2017102"/>
                <a:gd name="connsiteX426" fmla="*/ 467212 w 4011346"/>
                <a:gd name="connsiteY426" fmla="*/ 819037 h 2017102"/>
                <a:gd name="connsiteX427" fmla="*/ 453863 w 4011346"/>
                <a:gd name="connsiteY427" fmla="*/ 795677 h 2017102"/>
                <a:gd name="connsiteX428" fmla="*/ 390456 w 4011346"/>
                <a:gd name="connsiteY428" fmla="*/ 765642 h 2017102"/>
                <a:gd name="connsiteX429" fmla="*/ 417154 w 4011346"/>
                <a:gd name="connsiteY429" fmla="*/ 815700 h 2017102"/>
                <a:gd name="connsiteX430" fmla="*/ 407142 w 4011346"/>
                <a:gd name="connsiteY430" fmla="*/ 859084 h 2017102"/>
                <a:gd name="connsiteX431" fmla="*/ 413817 w 4011346"/>
                <a:gd name="connsiteY431" fmla="*/ 895794 h 2017102"/>
                <a:gd name="connsiteX432" fmla="*/ 427165 w 4011346"/>
                <a:gd name="connsiteY432" fmla="*/ 919154 h 2017102"/>
                <a:gd name="connsiteX433" fmla="*/ 413817 w 4011346"/>
                <a:gd name="connsiteY433" fmla="*/ 949189 h 2017102"/>
                <a:gd name="connsiteX434" fmla="*/ 390456 w 4011346"/>
                <a:gd name="connsiteY434" fmla="*/ 925829 h 2017102"/>
                <a:gd name="connsiteX435" fmla="*/ 360421 w 4011346"/>
                <a:gd name="connsiteY435" fmla="*/ 922491 h 2017102"/>
                <a:gd name="connsiteX436" fmla="*/ 333723 w 4011346"/>
                <a:gd name="connsiteY436" fmla="*/ 962538 h 2017102"/>
                <a:gd name="connsiteX437" fmla="*/ 307025 w 4011346"/>
                <a:gd name="connsiteY437" fmla="*/ 982561 h 2017102"/>
                <a:gd name="connsiteX438" fmla="*/ 320374 w 4011346"/>
                <a:gd name="connsiteY438" fmla="*/ 1009259 h 2017102"/>
                <a:gd name="connsiteX439" fmla="*/ 303688 w 4011346"/>
                <a:gd name="connsiteY439" fmla="*/ 1032620 h 2017102"/>
                <a:gd name="connsiteX440" fmla="*/ 233606 w 4011346"/>
                <a:gd name="connsiteY440" fmla="*/ 995910 h 2017102"/>
                <a:gd name="connsiteX441" fmla="*/ 243618 w 4011346"/>
                <a:gd name="connsiteY441" fmla="*/ 1045969 h 2017102"/>
                <a:gd name="connsiteX442" fmla="*/ 263641 w 4011346"/>
                <a:gd name="connsiteY442" fmla="*/ 1065992 h 2017102"/>
                <a:gd name="connsiteX443" fmla="*/ 250292 w 4011346"/>
                <a:gd name="connsiteY443" fmla="*/ 1079341 h 2017102"/>
                <a:gd name="connsiteX444" fmla="*/ 193560 w 4011346"/>
                <a:gd name="connsiteY444" fmla="*/ 1042631 h 2017102"/>
                <a:gd name="connsiteX445" fmla="*/ 170199 w 4011346"/>
                <a:gd name="connsiteY445" fmla="*/ 1002585 h 2017102"/>
                <a:gd name="connsiteX446" fmla="*/ 170199 w 4011346"/>
                <a:gd name="connsiteY446" fmla="*/ 955864 h 2017102"/>
                <a:gd name="connsiteX447" fmla="*/ 133490 w 4011346"/>
                <a:gd name="connsiteY447" fmla="*/ 879107 h 2017102"/>
                <a:gd name="connsiteX448" fmla="*/ 196897 w 4011346"/>
                <a:gd name="connsiteY448" fmla="*/ 909142 h 2017102"/>
                <a:gd name="connsiteX449" fmla="*/ 256967 w 4011346"/>
                <a:gd name="connsiteY449" fmla="*/ 939177 h 2017102"/>
                <a:gd name="connsiteX450" fmla="*/ 293676 w 4011346"/>
                <a:gd name="connsiteY450" fmla="*/ 942515 h 2017102"/>
                <a:gd name="connsiteX451" fmla="*/ 327049 w 4011346"/>
                <a:gd name="connsiteY451" fmla="*/ 912480 h 2017102"/>
                <a:gd name="connsiteX452" fmla="*/ 343735 w 4011346"/>
                <a:gd name="connsiteY452" fmla="*/ 875770 h 2017102"/>
                <a:gd name="connsiteX453" fmla="*/ 333723 w 4011346"/>
                <a:gd name="connsiteY453" fmla="*/ 825712 h 2017102"/>
                <a:gd name="connsiteX454" fmla="*/ 290339 w 4011346"/>
                <a:gd name="connsiteY454" fmla="*/ 805688 h 2017102"/>
                <a:gd name="connsiteX455" fmla="*/ 236944 w 4011346"/>
                <a:gd name="connsiteY455" fmla="*/ 758967 h 2017102"/>
                <a:gd name="connsiteX456" fmla="*/ 133490 w 4011346"/>
                <a:gd name="connsiteY456"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952696 w 4011346"/>
                <a:gd name="connsiteY323" fmla="*/ 134093 h 2017102"/>
                <a:gd name="connsiteX324" fmla="*/ 1877440 w 4011346"/>
                <a:gd name="connsiteY324" fmla="*/ 0 h 2017102"/>
                <a:gd name="connsiteX325" fmla="*/ 1835474 w 4011346"/>
                <a:gd name="connsiteY325" fmla="*/ 38128 h 2017102"/>
                <a:gd name="connsiteX326" fmla="*/ 1818788 w 4011346"/>
                <a:gd name="connsiteY326" fmla="*/ 78175 h 2017102"/>
                <a:gd name="connsiteX327" fmla="*/ 1838813 w 4011346"/>
                <a:gd name="connsiteY327" fmla="*/ 131569 h 2017102"/>
                <a:gd name="connsiteX328" fmla="*/ 1782079 w 4011346"/>
                <a:gd name="connsiteY328" fmla="*/ 118220 h 2017102"/>
                <a:gd name="connsiteX329" fmla="*/ 1768731 w 4011346"/>
                <a:gd name="connsiteY329" fmla="*/ 164942 h 2017102"/>
                <a:gd name="connsiteX330" fmla="*/ 1705322 w 4011346"/>
                <a:gd name="connsiteY330" fmla="*/ 188302 h 2017102"/>
                <a:gd name="connsiteX331" fmla="*/ 1685300 w 4011346"/>
                <a:gd name="connsiteY331" fmla="*/ 161604 h 2017102"/>
                <a:gd name="connsiteX332" fmla="*/ 1615218 w 4011346"/>
                <a:gd name="connsiteY332" fmla="*/ 164942 h 2017102"/>
                <a:gd name="connsiteX333" fmla="*/ 1638579 w 4011346"/>
                <a:gd name="connsiteY333" fmla="*/ 194977 h 2017102"/>
                <a:gd name="connsiteX334" fmla="*/ 1528449 w 4011346"/>
                <a:gd name="connsiteY334" fmla="*/ 221673 h 2017102"/>
                <a:gd name="connsiteX335" fmla="*/ 1465043 w 4011346"/>
                <a:gd name="connsiteY335" fmla="*/ 305104 h 2017102"/>
                <a:gd name="connsiteX336" fmla="*/ 1448357 w 4011346"/>
                <a:gd name="connsiteY336" fmla="*/ 331802 h 2017102"/>
                <a:gd name="connsiteX337" fmla="*/ 1481729 w 4011346"/>
                <a:gd name="connsiteY337" fmla="*/ 365175 h 2017102"/>
                <a:gd name="connsiteX338" fmla="*/ 1481729 w 4011346"/>
                <a:gd name="connsiteY338" fmla="*/ 395210 h 2017102"/>
                <a:gd name="connsiteX339" fmla="*/ 1458368 w 4011346"/>
                <a:gd name="connsiteY339" fmla="*/ 398547 h 2017102"/>
                <a:gd name="connsiteX340" fmla="*/ 1458368 w 4011346"/>
                <a:gd name="connsiteY340" fmla="*/ 378523 h 2017102"/>
                <a:gd name="connsiteX341" fmla="*/ 1418322 w 4011346"/>
                <a:gd name="connsiteY341" fmla="*/ 388535 h 2017102"/>
                <a:gd name="connsiteX342" fmla="*/ 1368263 w 4011346"/>
                <a:gd name="connsiteY342" fmla="*/ 395210 h 2017102"/>
                <a:gd name="connsiteX343" fmla="*/ 1321542 w 4011346"/>
                <a:gd name="connsiteY343" fmla="*/ 401884 h 2017102"/>
                <a:gd name="connsiteX344" fmla="*/ 1318205 w 4011346"/>
                <a:gd name="connsiteY344" fmla="*/ 488652 h 2017102"/>
                <a:gd name="connsiteX345" fmla="*/ 1358252 w 4011346"/>
                <a:gd name="connsiteY345" fmla="*/ 512013 h 2017102"/>
                <a:gd name="connsiteX346" fmla="*/ 1374938 w 4011346"/>
                <a:gd name="connsiteY346" fmla="*/ 542048 h 2017102"/>
                <a:gd name="connsiteX347" fmla="*/ 1384949 w 4011346"/>
                <a:gd name="connsiteY347" fmla="*/ 565408 h 2017102"/>
                <a:gd name="connsiteX348" fmla="*/ 1394961 w 4011346"/>
                <a:gd name="connsiteY348" fmla="*/ 615467 h 2017102"/>
                <a:gd name="connsiteX349" fmla="*/ 1384949 w 4011346"/>
                <a:gd name="connsiteY349" fmla="*/ 645502 h 2017102"/>
                <a:gd name="connsiteX350" fmla="*/ 1358252 w 4011346"/>
                <a:gd name="connsiteY350" fmla="*/ 612129 h 2017102"/>
                <a:gd name="connsiteX351" fmla="*/ 1361589 w 4011346"/>
                <a:gd name="connsiteY351" fmla="*/ 582094 h 2017102"/>
                <a:gd name="connsiteX352" fmla="*/ 1351577 w 4011346"/>
                <a:gd name="connsiteY352" fmla="*/ 542048 h 2017102"/>
                <a:gd name="connsiteX353" fmla="*/ 1328217 w 4011346"/>
                <a:gd name="connsiteY353" fmla="*/ 548722 h 2017102"/>
                <a:gd name="connsiteX354" fmla="*/ 1281495 w 4011346"/>
                <a:gd name="connsiteY354" fmla="*/ 512013 h 2017102"/>
                <a:gd name="connsiteX355" fmla="*/ 1241449 w 4011346"/>
                <a:gd name="connsiteY355" fmla="*/ 508675 h 2017102"/>
                <a:gd name="connsiteX356" fmla="*/ 1241449 w 4011346"/>
                <a:gd name="connsiteY356" fmla="*/ 555396 h 2017102"/>
                <a:gd name="connsiteX357" fmla="*/ 1201402 w 4011346"/>
                <a:gd name="connsiteY357" fmla="*/ 535373 h 2017102"/>
                <a:gd name="connsiteX358" fmla="*/ 1228100 w 4011346"/>
                <a:gd name="connsiteY358" fmla="*/ 585431 h 2017102"/>
                <a:gd name="connsiteX359" fmla="*/ 1258135 w 4011346"/>
                <a:gd name="connsiteY359" fmla="*/ 595443 h 2017102"/>
                <a:gd name="connsiteX360" fmla="*/ 1258135 w 4011346"/>
                <a:gd name="connsiteY360" fmla="*/ 615467 h 2017102"/>
                <a:gd name="connsiteX361" fmla="*/ 1198065 w 4011346"/>
                <a:gd name="connsiteY361" fmla="*/ 592106 h 2017102"/>
                <a:gd name="connsiteX362" fmla="*/ 1181379 w 4011346"/>
                <a:gd name="connsiteY362" fmla="*/ 592106 h 2017102"/>
                <a:gd name="connsiteX363" fmla="*/ 1178041 w 4011346"/>
                <a:gd name="connsiteY363" fmla="*/ 548722 h 2017102"/>
                <a:gd name="connsiteX364" fmla="*/ 1171367 w 4011346"/>
                <a:gd name="connsiteY364" fmla="*/ 461954 h 2017102"/>
                <a:gd name="connsiteX365" fmla="*/ 1161355 w 4011346"/>
                <a:gd name="connsiteY365" fmla="*/ 532036 h 2017102"/>
                <a:gd name="connsiteX366" fmla="*/ 1137995 w 4011346"/>
                <a:gd name="connsiteY366" fmla="*/ 562071 h 2017102"/>
                <a:gd name="connsiteX367" fmla="*/ 1158018 w 4011346"/>
                <a:gd name="connsiteY367" fmla="*/ 608792 h 2017102"/>
                <a:gd name="connsiteX368" fmla="*/ 1158018 w 4011346"/>
                <a:gd name="connsiteY368" fmla="*/ 642164 h 2017102"/>
                <a:gd name="connsiteX369" fmla="*/ 1141332 w 4011346"/>
                <a:gd name="connsiteY369" fmla="*/ 692223 h 2017102"/>
                <a:gd name="connsiteX370" fmla="*/ 1154681 w 4011346"/>
                <a:gd name="connsiteY370" fmla="*/ 725595 h 2017102"/>
                <a:gd name="connsiteX371" fmla="*/ 1184716 w 4011346"/>
                <a:gd name="connsiteY371" fmla="*/ 732269 h 2017102"/>
                <a:gd name="connsiteX372" fmla="*/ 1221425 w 4011346"/>
                <a:gd name="connsiteY372" fmla="*/ 738944 h 2017102"/>
                <a:gd name="connsiteX373" fmla="*/ 1241449 w 4011346"/>
                <a:gd name="connsiteY373" fmla="*/ 762304 h 2017102"/>
                <a:gd name="connsiteX374" fmla="*/ 1258135 w 4011346"/>
                <a:gd name="connsiteY374" fmla="*/ 805688 h 2017102"/>
                <a:gd name="connsiteX375" fmla="*/ 1258135 w 4011346"/>
                <a:gd name="connsiteY375" fmla="*/ 805688 h 2017102"/>
                <a:gd name="connsiteX376" fmla="*/ 1254798 w 4011346"/>
                <a:gd name="connsiteY376" fmla="*/ 839061 h 2017102"/>
                <a:gd name="connsiteX377" fmla="*/ 1274821 w 4011346"/>
                <a:gd name="connsiteY377" fmla="*/ 859084 h 2017102"/>
                <a:gd name="connsiteX378" fmla="*/ 1244786 w 4011346"/>
                <a:gd name="connsiteY378" fmla="*/ 865759 h 2017102"/>
                <a:gd name="connsiteX379" fmla="*/ 1224763 w 4011346"/>
                <a:gd name="connsiteY379" fmla="*/ 825712 h 2017102"/>
                <a:gd name="connsiteX380" fmla="*/ 1224763 w 4011346"/>
                <a:gd name="connsiteY380" fmla="*/ 785665 h 2017102"/>
                <a:gd name="connsiteX381" fmla="*/ 1194727 w 4011346"/>
                <a:gd name="connsiteY381" fmla="*/ 748956 h 2017102"/>
                <a:gd name="connsiteX382" fmla="*/ 1164692 w 4011346"/>
                <a:gd name="connsiteY382" fmla="*/ 792340 h 2017102"/>
                <a:gd name="connsiteX383" fmla="*/ 1178041 w 4011346"/>
                <a:gd name="connsiteY383" fmla="*/ 835723 h 2017102"/>
                <a:gd name="connsiteX384" fmla="*/ 1137995 w 4011346"/>
                <a:gd name="connsiteY384" fmla="*/ 892456 h 2017102"/>
                <a:gd name="connsiteX385" fmla="*/ 1097948 w 4011346"/>
                <a:gd name="connsiteY385" fmla="*/ 949189 h 2017102"/>
                <a:gd name="connsiteX386" fmla="*/ 1007843 w 4011346"/>
                <a:gd name="connsiteY386" fmla="*/ 912480 h 2017102"/>
                <a:gd name="connsiteX387" fmla="*/ 1074587 w 4011346"/>
                <a:gd name="connsiteY387" fmla="*/ 909142 h 2017102"/>
                <a:gd name="connsiteX388" fmla="*/ 1107960 w 4011346"/>
                <a:gd name="connsiteY388" fmla="*/ 845735 h 2017102"/>
                <a:gd name="connsiteX389" fmla="*/ 1121309 w 4011346"/>
                <a:gd name="connsiteY389" fmla="*/ 802351 h 2017102"/>
                <a:gd name="connsiteX390" fmla="*/ 1127983 w 4011346"/>
                <a:gd name="connsiteY390" fmla="*/ 768979 h 2017102"/>
                <a:gd name="connsiteX391" fmla="*/ 1117971 w 4011346"/>
                <a:gd name="connsiteY391" fmla="*/ 752293 h 2017102"/>
                <a:gd name="connsiteX392" fmla="*/ 1114634 w 4011346"/>
                <a:gd name="connsiteY392" fmla="*/ 702234 h 2017102"/>
                <a:gd name="connsiteX393" fmla="*/ 1104622 w 4011346"/>
                <a:gd name="connsiteY393" fmla="*/ 622141 h 2017102"/>
                <a:gd name="connsiteX394" fmla="*/ 1101285 w 4011346"/>
                <a:gd name="connsiteY394" fmla="*/ 562071 h 2017102"/>
                <a:gd name="connsiteX395" fmla="*/ 1124646 w 4011346"/>
                <a:gd name="connsiteY395" fmla="*/ 468629 h 2017102"/>
                <a:gd name="connsiteX396" fmla="*/ 1031203 w 4011346"/>
                <a:gd name="connsiteY396" fmla="*/ 458617 h 2017102"/>
                <a:gd name="connsiteX397" fmla="*/ 1014517 w 4011346"/>
                <a:gd name="connsiteY397" fmla="*/ 515350 h 2017102"/>
                <a:gd name="connsiteX398" fmla="*/ 1024529 w 4011346"/>
                <a:gd name="connsiteY398" fmla="*/ 562071 h 2017102"/>
                <a:gd name="connsiteX399" fmla="*/ 981145 w 4011346"/>
                <a:gd name="connsiteY399" fmla="*/ 615467 h 2017102"/>
                <a:gd name="connsiteX400" fmla="*/ 991157 w 4011346"/>
                <a:gd name="connsiteY400" fmla="*/ 652176 h 2017102"/>
                <a:gd name="connsiteX401" fmla="*/ 981145 w 4011346"/>
                <a:gd name="connsiteY401" fmla="*/ 698897 h 2017102"/>
                <a:gd name="connsiteX402" fmla="*/ 1001168 w 4011346"/>
                <a:gd name="connsiteY402" fmla="*/ 722258 h 2017102"/>
                <a:gd name="connsiteX403" fmla="*/ 1017854 w 4011346"/>
                <a:gd name="connsiteY403" fmla="*/ 768979 h 2017102"/>
                <a:gd name="connsiteX404" fmla="*/ 1047890 w 4011346"/>
                <a:gd name="connsiteY404" fmla="*/ 755630 h 2017102"/>
                <a:gd name="connsiteX405" fmla="*/ 1014517 w 4011346"/>
                <a:gd name="connsiteY405" fmla="*/ 809026 h 2017102"/>
                <a:gd name="connsiteX406" fmla="*/ 957784 w 4011346"/>
                <a:gd name="connsiteY406" fmla="*/ 755630 h 2017102"/>
                <a:gd name="connsiteX407" fmla="*/ 884365 w 4011346"/>
                <a:gd name="connsiteY407" fmla="*/ 718921 h 2017102"/>
                <a:gd name="connsiteX408" fmla="*/ 824295 w 4011346"/>
                <a:gd name="connsiteY408" fmla="*/ 695560 h 2017102"/>
                <a:gd name="connsiteX409" fmla="*/ 810946 w 4011346"/>
                <a:gd name="connsiteY409" fmla="*/ 732269 h 2017102"/>
                <a:gd name="connsiteX410" fmla="*/ 827633 w 4011346"/>
                <a:gd name="connsiteY410" fmla="*/ 768979 h 2017102"/>
                <a:gd name="connsiteX411" fmla="*/ 814284 w 4011346"/>
                <a:gd name="connsiteY411" fmla="*/ 792340 h 2017102"/>
                <a:gd name="connsiteX412" fmla="*/ 800935 w 4011346"/>
                <a:gd name="connsiteY412" fmla="*/ 809026 h 2017102"/>
                <a:gd name="connsiteX413" fmla="*/ 770900 w 4011346"/>
                <a:gd name="connsiteY413" fmla="*/ 752293 h 2017102"/>
                <a:gd name="connsiteX414" fmla="*/ 744202 w 4011346"/>
                <a:gd name="connsiteY414" fmla="*/ 789002 h 2017102"/>
                <a:gd name="connsiteX415" fmla="*/ 707492 w 4011346"/>
                <a:gd name="connsiteY415" fmla="*/ 782328 h 2017102"/>
                <a:gd name="connsiteX416" fmla="*/ 654097 w 4011346"/>
                <a:gd name="connsiteY416" fmla="*/ 819037 h 2017102"/>
                <a:gd name="connsiteX417" fmla="*/ 644085 w 4011346"/>
                <a:gd name="connsiteY417" fmla="*/ 795677 h 2017102"/>
                <a:gd name="connsiteX418" fmla="*/ 654097 w 4011346"/>
                <a:gd name="connsiteY418" fmla="*/ 758967 h 2017102"/>
                <a:gd name="connsiteX419" fmla="*/ 614050 w 4011346"/>
                <a:gd name="connsiteY419" fmla="*/ 795677 h 2017102"/>
                <a:gd name="connsiteX420" fmla="*/ 594027 w 4011346"/>
                <a:gd name="connsiteY420" fmla="*/ 795677 h 2017102"/>
                <a:gd name="connsiteX421" fmla="*/ 533957 w 4011346"/>
                <a:gd name="connsiteY421" fmla="*/ 829049 h 2017102"/>
                <a:gd name="connsiteX422" fmla="*/ 510596 w 4011346"/>
                <a:gd name="connsiteY422" fmla="*/ 852410 h 2017102"/>
                <a:gd name="connsiteX423" fmla="*/ 500584 w 4011346"/>
                <a:gd name="connsiteY423" fmla="*/ 899131 h 2017102"/>
                <a:gd name="connsiteX424" fmla="*/ 450526 w 4011346"/>
                <a:gd name="connsiteY424" fmla="*/ 885782 h 2017102"/>
                <a:gd name="connsiteX425" fmla="*/ 433840 w 4011346"/>
                <a:gd name="connsiteY425" fmla="*/ 849072 h 2017102"/>
                <a:gd name="connsiteX426" fmla="*/ 467212 w 4011346"/>
                <a:gd name="connsiteY426" fmla="*/ 819037 h 2017102"/>
                <a:gd name="connsiteX427" fmla="*/ 453863 w 4011346"/>
                <a:gd name="connsiteY427" fmla="*/ 795677 h 2017102"/>
                <a:gd name="connsiteX428" fmla="*/ 390456 w 4011346"/>
                <a:gd name="connsiteY428" fmla="*/ 765642 h 2017102"/>
                <a:gd name="connsiteX429" fmla="*/ 417154 w 4011346"/>
                <a:gd name="connsiteY429" fmla="*/ 815700 h 2017102"/>
                <a:gd name="connsiteX430" fmla="*/ 407142 w 4011346"/>
                <a:gd name="connsiteY430" fmla="*/ 859084 h 2017102"/>
                <a:gd name="connsiteX431" fmla="*/ 413817 w 4011346"/>
                <a:gd name="connsiteY431" fmla="*/ 895794 h 2017102"/>
                <a:gd name="connsiteX432" fmla="*/ 427165 w 4011346"/>
                <a:gd name="connsiteY432" fmla="*/ 919154 h 2017102"/>
                <a:gd name="connsiteX433" fmla="*/ 413817 w 4011346"/>
                <a:gd name="connsiteY433" fmla="*/ 949189 h 2017102"/>
                <a:gd name="connsiteX434" fmla="*/ 390456 w 4011346"/>
                <a:gd name="connsiteY434" fmla="*/ 925829 h 2017102"/>
                <a:gd name="connsiteX435" fmla="*/ 360421 w 4011346"/>
                <a:gd name="connsiteY435" fmla="*/ 922491 h 2017102"/>
                <a:gd name="connsiteX436" fmla="*/ 333723 w 4011346"/>
                <a:gd name="connsiteY436" fmla="*/ 962538 h 2017102"/>
                <a:gd name="connsiteX437" fmla="*/ 307025 w 4011346"/>
                <a:gd name="connsiteY437" fmla="*/ 982561 h 2017102"/>
                <a:gd name="connsiteX438" fmla="*/ 320374 w 4011346"/>
                <a:gd name="connsiteY438" fmla="*/ 1009259 h 2017102"/>
                <a:gd name="connsiteX439" fmla="*/ 303688 w 4011346"/>
                <a:gd name="connsiteY439" fmla="*/ 1032620 h 2017102"/>
                <a:gd name="connsiteX440" fmla="*/ 233606 w 4011346"/>
                <a:gd name="connsiteY440" fmla="*/ 995910 h 2017102"/>
                <a:gd name="connsiteX441" fmla="*/ 243618 w 4011346"/>
                <a:gd name="connsiteY441" fmla="*/ 1045969 h 2017102"/>
                <a:gd name="connsiteX442" fmla="*/ 263641 w 4011346"/>
                <a:gd name="connsiteY442" fmla="*/ 1065992 h 2017102"/>
                <a:gd name="connsiteX443" fmla="*/ 250292 w 4011346"/>
                <a:gd name="connsiteY443" fmla="*/ 1079341 h 2017102"/>
                <a:gd name="connsiteX444" fmla="*/ 193560 w 4011346"/>
                <a:gd name="connsiteY444" fmla="*/ 1042631 h 2017102"/>
                <a:gd name="connsiteX445" fmla="*/ 170199 w 4011346"/>
                <a:gd name="connsiteY445" fmla="*/ 1002585 h 2017102"/>
                <a:gd name="connsiteX446" fmla="*/ 170199 w 4011346"/>
                <a:gd name="connsiteY446" fmla="*/ 955864 h 2017102"/>
                <a:gd name="connsiteX447" fmla="*/ 133490 w 4011346"/>
                <a:gd name="connsiteY447" fmla="*/ 879107 h 2017102"/>
                <a:gd name="connsiteX448" fmla="*/ 196897 w 4011346"/>
                <a:gd name="connsiteY448" fmla="*/ 909142 h 2017102"/>
                <a:gd name="connsiteX449" fmla="*/ 256967 w 4011346"/>
                <a:gd name="connsiteY449" fmla="*/ 939177 h 2017102"/>
                <a:gd name="connsiteX450" fmla="*/ 293676 w 4011346"/>
                <a:gd name="connsiteY450" fmla="*/ 942515 h 2017102"/>
                <a:gd name="connsiteX451" fmla="*/ 327049 w 4011346"/>
                <a:gd name="connsiteY451" fmla="*/ 912480 h 2017102"/>
                <a:gd name="connsiteX452" fmla="*/ 343735 w 4011346"/>
                <a:gd name="connsiteY452" fmla="*/ 875770 h 2017102"/>
                <a:gd name="connsiteX453" fmla="*/ 333723 w 4011346"/>
                <a:gd name="connsiteY453" fmla="*/ 825712 h 2017102"/>
                <a:gd name="connsiteX454" fmla="*/ 290339 w 4011346"/>
                <a:gd name="connsiteY454" fmla="*/ 805688 h 2017102"/>
                <a:gd name="connsiteX455" fmla="*/ 236944 w 4011346"/>
                <a:gd name="connsiteY455" fmla="*/ 758967 h 2017102"/>
                <a:gd name="connsiteX456" fmla="*/ 133490 w 4011346"/>
                <a:gd name="connsiteY456"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952696 w 4011346"/>
                <a:gd name="connsiteY323" fmla="*/ 134093 h 2017102"/>
                <a:gd name="connsiteX324" fmla="*/ 1898403 w 4011346"/>
                <a:gd name="connsiteY324" fmla="*/ 39796 h 2017102"/>
                <a:gd name="connsiteX325" fmla="*/ 1877440 w 4011346"/>
                <a:gd name="connsiteY325" fmla="*/ 0 h 2017102"/>
                <a:gd name="connsiteX326" fmla="*/ 1835474 w 4011346"/>
                <a:gd name="connsiteY326" fmla="*/ 38128 h 2017102"/>
                <a:gd name="connsiteX327" fmla="*/ 1818788 w 4011346"/>
                <a:gd name="connsiteY327" fmla="*/ 78175 h 2017102"/>
                <a:gd name="connsiteX328" fmla="*/ 1838813 w 4011346"/>
                <a:gd name="connsiteY328" fmla="*/ 131569 h 2017102"/>
                <a:gd name="connsiteX329" fmla="*/ 1782079 w 4011346"/>
                <a:gd name="connsiteY329" fmla="*/ 118220 h 2017102"/>
                <a:gd name="connsiteX330" fmla="*/ 1768731 w 4011346"/>
                <a:gd name="connsiteY330" fmla="*/ 164942 h 2017102"/>
                <a:gd name="connsiteX331" fmla="*/ 1705322 w 4011346"/>
                <a:gd name="connsiteY331" fmla="*/ 188302 h 2017102"/>
                <a:gd name="connsiteX332" fmla="*/ 1685300 w 4011346"/>
                <a:gd name="connsiteY332" fmla="*/ 161604 h 2017102"/>
                <a:gd name="connsiteX333" fmla="*/ 1615218 w 4011346"/>
                <a:gd name="connsiteY333" fmla="*/ 164942 h 2017102"/>
                <a:gd name="connsiteX334" fmla="*/ 1638579 w 4011346"/>
                <a:gd name="connsiteY334" fmla="*/ 194977 h 2017102"/>
                <a:gd name="connsiteX335" fmla="*/ 1528449 w 4011346"/>
                <a:gd name="connsiteY335" fmla="*/ 221673 h 2017102"/>
                <a:gd name="connsiteX336" fmla="*/ 1465043 w 4011346"/>
                <a:gd name="connsiteY336" fmla="*/ 305104 h 2017102"/>
                <a:gd name="connsiteX337" fmla="*/ 1448357 w 4011346"/>
                <a:gd name="connsiteY337" fmla="*/ 331802 h 2017102"/>
                <a:gd name="connsiteX338" fmla="*/ 1481729 w 4011346"/>
                <a:gd name="connsiteY338" fmla="*/ 365175 h 2017102"/>
                <a:gd name="connsiteX339" fmla="*/ 1481729 w 4011346"/>
                <a:gd name="connsiteY339" fmla="*/ 395210 h 2017102"/>
                <a:gd name="connsiteX340" fmla="*/ 1458368 w 4011346"/>
                <a:gd name="connsiteY340" fmla="*/ 398547 h 2017102"/>
                <a:gd name="connsiteX341" fmla="*/ 1458368 w 4011346"/>
                <a:gd name="connsiteY341" fmla="*/ 378523 h 2017102"/>
                <a:gd name="connsiteX342" fmla="*/ 1418322 w 4011346"/>
                <a:gd name="connsiteY342" fmla="*/ 388535 h 2017102"/>
                <a:gd name="connsiteX343" fmla="*/ 1368263 w 4011346"/>
                <a:gd name="connsiteY343" fmla="*/ 395210 h 2017102"/>
                <a:gd name="connsiteX344" fmla="*/ 1321542 w 4011346"/>
                <a:gd name="connsiteY344" fmla="*/ 401884 h 2017102"/>
                <a:gd name="connsiteX345" fmla="*/ 1318205 w 4011346"/>
                <a:gd name="connsiteY345" fmla="*/ 488652 h 2017102"/>
                <a:gd name="connsiteX346" fmla="*/ 1358252 w 4011346"/>
                <a:gd name="connsiteY346" fmla="*/ 512013 h 2017102"/>
                <a:gd name="connsiteX347" fmla="*/ 1374938 w 4011346"/>
                <a:gd name="connsiteY347" fmla="*/ 542048 h 2017102"/>
                <a:gd name="connsiteX348" fmla="*/ 1384949 w 4011346"/>
                <a:gd name="connsiteY348" fmla="*/ 565408 h 2017102"/>
                <a:gd name="connsiteX349" fmla="*/ 1394961 w 4011346"/>
                <a:gd name="connsiteY349" fmla="*/ 615467 h 2017102"/>
                <a:gd name="connsiteX350" fmla="*/ 1384949 w 4011346"/>
                <a:gd name="connsiteY350" fmla="*/ 645502 h 2017102"/>
                <a:gd name="connsiteX351" fmla="*/ 1358252 w 4011346"/>
                <a:gd name="connsiteY351" fmla="*/ 612129 h 2017102"/>
                <a:gd name="connsiteX352" fmla="*/ 1361589 w 4011346"/>
                <a:gd name="connsiteY352" fmla="*/ 582094 h 2017102"/>
                <a:gd name="connsiteX353" fmla="*/ 1351577 w 4011346"/>
                <a:gd name="connsiteY353" fmla="*/ 542048 h 2017102"/>
                <a:gd name="connsiteX354" fmla="*/ 1328217 w 4011346"/>
                <a:gd name="connsiteY354" fmla="*/ 548722 h 2017102"/>
                <a:gd name="connsiteX355" fmla="*/ 1281495 w 4011346"/>
                <a:gd name="connsiteY355" fmla="*/ 512013 h 2017102"/>
                <a:gd name="connsiteX356" fmla="*/ 1241449 w 4011346"/>
                <a:gd name="connsiteY356" fmla="*/ 508675 h 2017102"/>
                <a:gd name="connsiteX357" fmla="*/ 1241449 w 4011346"/>
                <a:gd name="connsiteY357" fmla="*/ 555396 h 2017102"/>
                <a:gd name="connsiteX358" fmla="*/ 1201402 w 4011346"/>
                <a:gd name="connsiteY358" fmla="*/ 535373 h 2017102"/>
                <a:gd name="connsiteX359" fmla="*/ 1228100 w 4011346"/>
                <a:gd name="connsiteY359" fmla="*/ 585431 h 2017102"/>
                <a:gd name="connsiteX360" fmla="*/ 1258135 w 4011346"/>
                <a:gd name="connsiteY360" fmla="*/ 595443 h 2017102"/>
                <a:gd name="connsiteX361" fmla="*/ 1258135 w 4011346"/>
                <a:gd name="connsiteY361" fmla="*/ 615467 h 2017102"/>
                <a:gd name="connsiteX362" fmla="*/ 1198065 w 4011346"/>
                <a:gd name="connsiteY362" fmla="*/ 592106 h 2017102"/>
                <a:gd name="connsiteX363" fmla="*/ 1181379 w 4011346"/>
                <a:gd name="connsiteY363" fmla="*/ 592106 h 2017102"/>
                <a:gd name="connsiteX364" fmla="*/ 1178041 w 4011346"/>
                <a:gd name="connsiteY364" fmla="*/ 548722 h 2017102"/>
                <a:gd name="connsiteX365" fmla="*/ 1171367 w 4011346"/>
                <a:gd name="connsiteY365" fmla="*/ 461954 h 2017102"/>
                <a:gd name="connsiteX366" fmla="*/ 1161355 w 4011346"/>
                <a:gd name="connsiteY366" fmla="*/ 532036 h 2017102"/>
                <a:gd name="connsiteX367" fmla="*/ 1137995 w 4011346"/>
                <a:gd name="connsiteY367" fmla="*/ 562071 h 2017102"/>
                <a:gd name="connsiteX368" fmla="*/ 1158018 w 4011346"/>
                <a:gd name="connsiteY368" fmla="*/ 608792 h 2017102"/>
                <a:gd name="connsiteX369" fmla="*/ 1158018 w 4011346"/>
                <a:gd name="connsiteY369" fmla="*/ 642164 h 2017102"/>
                <a:gd name="connsiteX370" fmla="*/ 1141332 w 4011346"/>
                <a:gd name="connsiteY370" fmla="*/ 692223 h 2017102"/>
                <a:gd name="connsiteX371" fmla="*/ 1154681 w 4011346"/>
                <a:gd name="connsiteY371" fmla="*/ 725595 h 2017102"/>
                <a:gd name="connsiteX372" fmla="*/ 1184716 w 4011346"/>
                <a:gd name="connsiteY372" fmla="*/ 732269 h 2017102"/>
                <a:gd name="connsiteX373" fmla="*/ 1221425 w 4011346"/>
                <a:gd name="connsiteY373" fmla="*/ 738944 h 2017102"/>
                <a:gd name="connsiteX374" fmla="*/ 1241449 w 4011346"/>
                <a:gd name="connsiteY374" fmla="*/ 762304 h 2017102"/>
                <a:gd name="connsiteX375" fmla="*/ 1258135 w 4011346"/>
                <a:gd name="connsiteY375" fmla="*/ 805688 h 2017102"/>
                <a:gd name="connsiteX376" fmla="*/ 1258135 w 4011346"/>
                <a:gd name="connsiteY376" fmla="*/ 805688 h 2017102"/>
                <a:gd name="connsiteX377" fmla="*/ 1254798 w 4011346"/>
                <a:gd name="connsiteY377" fmla="*/ 839061 h 2017102"/>
                <a:gd name="connsiteX378" fmla="*/ 1274821 w 4011346"/>
                <a:gd name="connsiteY378" fmla="*/ 859084 h 2017102"/>
                <a:gd name="connsiteX379" fmla="*/ 1244786 w 4011346"/>
                <a:gd name="connsiteY379" fmla="*/ 865759 h 2017102"/>
                <a:gd name="connsiteX380" fmla="*/ 1224763 w 4011346"/>
                <a:gd name="connsiteY380" fmla="*/ 825712 h 2017102"/>
                <a:gd name="connsiteX381" fmla="*/ 1224763 w 4011346"/>
                <a:gd name="connsiteY381" fmla="*/ 785665 h 2017102"/>
                <a:gd name="connsiteX382" fmla="*/ 1194727 w 4011346"/>
                <a:gd name="connsiteY382" fmla="*/ 748956 h 2017102"/>
                <a:gd name="connsiteX383" fmla="*/ 1164692 w 4011346"/>
                <a:gd name="connsiteY383" fmla="*/ 792340 h 2017102"/>
                <a:gd name="connsiteX384" fmla="*/ 1178041 w 4011346"/>
                <a:gd name="connsiteY384" fmla="*/ 835723 h 2017102"/>
                <a:gd name="connsiteX385" fmla="*/ 1137995 w 4011346"/>
                <a:gd name="connsiteY385" fmla="*/ 892456 h 2017102"/>
                <a:gd name="connsiteX386" fmla="*/ 1097948 w 4011346"/>
                <a:gd name="connsiteY386" fmla="*/ 949189 h 2017102"/>
                <a:gd name="connsiteX387" fmla="*/ 1007843 w 4011346"/>
                <a:gd name="connsiteY387" fmla="*/ 912480 h 2017102"/>
                <a:gd name="connsiteX388" fmla="*/ 1074587 w 4011346"/>
                <a:gd name="connsiteY388" fmla="*/ 909142 h 2017102"/>
                <a:gd name="connsiteX389" fmla="*/ 1107960 w 4011346"/>
                <a:gd name="connsiteY389" fmla="*/ 845735 h 2017102"/>
                <a:gd name="connsiteX390" fmla="*/ 1121309 w 4011346"/>
                <a:gd name="connsiteY390" fmla="*/ 802351 h 2017102"/>
                <a:gd name="connsiteX391" fmla="*/ 1127983 w 4011346"/>
                <a:gd name="connsiteY391" fmla="*/ 768979 h 2017102"/>
                <a:gd name="connsiteX392" fmla="*/ 1117971 w 4011346"/>
                <a:gd name="connsiteY392" fmla="*/ 752293 h 2017102"/>
                <a:gd name="connsiteX393" fmla="*/ 1114634 w 4011346"/>
                <a:gd name="connsiteY393" fmla="*/ 702234 h 2017102"/>
                <a:gd name="connsiteX394" fmla="*/ 1104622 w 4011346"/>
                <a:gd name="connsiteY394" fmla="*/ 622141 h 2017102"/>
                <a:gd name="connsiteX395" fmla="*/ 1101285 w 4011346"/>
                <a:gd name="connsiteY395" fmla="*/ 562071 h 2017102"/>
                <a:gd name="connsiteX396" fmla="*/ 1124646 w 4011346"/>
                <a:gd name="connsiteY396" fmla="*/ 468629 h 2017102"/>
                <a:gd name="connsiteX397" fmla="*/ 1031203 w 4011346"/>
                <a:gd name="connsiteY397" fmla="*/ 458617 h 2017102"/>
                <a:gd name="connsiteX398" fmla="*/ 1014517 w 4011346"/>
                <a:gd name="connsiteY398" fmla="*/ 515350 h 2017102"/>
                <a:gd name="connsiteX399" fmla="*/ 1024529 w 4011346"/>
                <a:gd name="connsiteY399" fmla="*/ 562071 h 2017102"/>
                <a:gd name="connsiteX400" fmla="*/ 981145 w 4011346"/>
                <a:gd name="connsiteY400" fmla="*/ 615467 h 2017102"/>
                <a:gd name="connsiteX401" fmla="*/ 991157 w 4011346"/>
                <a:gd name="connsiteY401" fmla="*/ 652176 h 2017102"/>
                <a:gd name="connsiteX402" fmla="*/ 981145 w 4011346"/>
                <a:gd name="connsiteY402" fmla="*/ 698897 h 2017102"/>
                <a:gd name="connsiteX403" fmla="*/ 1001168 w 4011346"/>
                <a:gd name="connsiteY403" fmla="*/ 722258 h 2017102"/>
                <a:gd name="connsiteX404" fmla="*/ 1017854 w 4011346"/>
                <a:gd name="connsiteY404" fmla="*/ 768979 h 2017102"/>
                <a:gd name="connsiteX405" fmla="*/ 1047890 w 4011346"/>
                <a:gd name="connsiteY405" fmla="*/ 755630 h 2017102"/>
                <a:gd name="connsiteX406" fmla="*/ 1014517 w 4011346"/>
                <a:gd name="connsiteY406" fmla="*/ 809026 h 2017102"/>
                <a:gd name="connsiteX407" fmla="*/ 957784 w 4011346"/>
                <a:gd name="connsiteY407" fmla="*/ 755630 h 2017102"/>
                <a:gd name="connsiteX408" fmla="*/ 884365 w 4011346"/>
                <a:gd name="connsiteY408" fmla="*/ 718921 h 2017102"/>
                <a:gd name="connsiteX409" fmla="*/ 824295 w 4011346"/>
                <a:gd name="connsiteY409" fmla="*/ 695560 h 2017102"/>
                <a:gd name="connsiteX410" fmla="*/ 810946 w 4011346"/>
                <a:gd name="connsiteY410" fmla="*/ 732269 h 2017102"/>
                <a:gd name="connsiteX411" fmla="*/ 827633 w 4011346"/>
                <a:gd name="connsiteY411" fmla="*/ 768979 h 2017102"/>
                <a:gd name="connsiteX412" fmla="*/ 814284 w 4011346"/>
                <a:gd name="connsiteY412" fmla="*/ 792340 h 2017102"/>
                <a:gd name="connsiteX413" fmla="*/ 800935 w 4011346"/>
                <a:gd name="connsiteY413" fmla="*/ 809026 h 2017102"/>
                <a:gd name="connsiteX414" fmla="*/ 770900 w 4011346"/>
                <a:gd name="connsiteY414" fmla="*/ 752293 h 2017102"/>
                <a:gd name="connsiteX415" fmla="*/ 744202 w 4011346"/>
                <a:gd name="connsiteY415" fmla="*/ 789002 h 2017102"/>
                <a:gd name="connsiteX416" fmla="*/ 707492 w 4011346"/>
                <a:gd name="connsiteY416" fmla="*/ 782328 h 2017102"/>
                <a:gd name="connsiteX417" fmla="*/ 654097 w 4011346"/>
                <a:gd name="connsiteY417" fmla="*/ 819037 h 2017102"/>
                <a:gd name="connsiteX418" fmla="*/ 644085 w 4011346"/>
                <a:gd name="connsiteY418" fmla="*/ 795677 h 2017102"/>
                <a:gd name="connsiteX419" fmla="*/ 654097 w 4011346"/>
                <a:gd name="connsiteY419" fmla="*/ 758967 h 2017102"/>
                <a:gd name="connsiteX420" fmla="*/ 614050 w 4011346"/>
                <a:gd name="connsiteY420" fmla="*/ 795677 h 2017102"/>
                <a:gd name="connsiteX421" fmla="*/ 594027 w 4011346"/>
                <a:gd name="connsiteY421" fmla="*/ 795677 h 2017102"/>
                <a:gd name="connsiteX422" fmla="*/ 533957 w 4011346"/>
                <a:gd name="connsiteY422" fmla="*/ 829049 h 2017102"/>
                <a:gd name="connsiteX423" fmla="*/ 510596 w 4011346"/>
                <a:gd name="connsiteY423" fmla="*/ 852410 h 2017102"/>
                <a:gd name="connsiteX424" fmla="*/ 500584 w 4011346"/>
                <a:gd name="connsiteY424" fmla="*/ 899131 h 2017102"/>
                <a:gd name="connsiteX425" fmla="*/ 450526 w 4011346"/>
                <a:gd name="connsiteY425" fmla="*/ 885782 h 2017102"/>
                <a:gd name="connsiteX426" fmla="*/ 433840 w 4011346"/>
                <a:gd name="connsiteY426" fmla="*/ 849072 h 2017102"/>
                <a:gd name="connsiteX427" fmla="*/ 467212 w 4011346"/>
                <a:gd name="connsiteY427" fmla="*/ 819037 h 2017102"/>
                <a:gd name="connsiteX428" fmla="*/ 453863 w 4011346"/>
                <a:gd name="connsiteY428" fmla="*/ 795677 h 2017102"/>
                <a:gd name="connsiteX429" fmla="*/ 390456 w 4011346"/>
                <a:gd name="connsiteY429" fmla="*/ 765642 h 2017102"/>
                <a:gd name="connsiteX430" fmla="*/ 417154 w 4011346"/>
                <a:gd name="connsiteY430" fmla="*/ 815700 h 2017102"/>
                <a:gd name="connsiteX431" fmla="*/ 407142 w 4011346"/>
                <a:gd name="connsiteY431" fmla="*/ 859084 h 2017102"/>
                <a:gd name="connsiteX432" fmla="*/ 413817 w 4011346"/>
                <a:gd name="connsiteY432" fmla="*/ 895794 h 2017102"/>
                <a:gd name="connsiteX433" fmla="*/ 427165 w 4011346"/>
                <a:gd name="connsiteY433" fmla="*/ 919154 h 2017102"/>
                <a:gd name="connsiteX434" fmla="*/ 413817 w 4011346"/>
                <a:gd name="connsiteY434" fmla="*/ 949189 h 2017102"/>
                <a:gd name="connsiteX435" fmla="*/ 390456 w 4011346"/>
                <a:gd name="connsiteY435" fmla="*/ 925829 h 2017102"/>
                <a:gd name="connsiteX436" fmla="*/ 360421 w 4011346"/>
                <a:gd name="connsiteY436" fmla="*/ 922491 h 2017102"/>
                <a:gd name="connsiteX437" fmla="*/ 333723 w 4011346"/>
                <a:gd name="connsiteY437" fmla="*/ 962538 h 2017102"/>
                <a:gd name="connsiteX438" fmla="*/ 307025 w 4011346"/>
                <a:gd name="connsiteY438" fmla="*/ 982561 h 2017102"/>
                <a:gd name="connsiteX439" fmla="*/ 320374 w 4011346"/>
                <a:gd name="connsiteY439" fmla="*/ 1009259 h 2017102"/>
                <a:gd name="connsiteX440" fmla="*/ 303688 w 4011346"/>
                <a:gd name="connsiteY440" fmla="*/ 1032620 h 2017102"/>
                <a:gd name="connsiteX441" fmla="*/ 233606 w 4011346"/>
                <a:gd name="connsiteY441" fmla="*/ 995910 h 2017102"/>
                <a:gd name="connsiteX442" fmla="*/ 243618 w 4011346"/>
                <a:gd name="connsiteY442" fmla="*/ 1045969 h 2017102"/>
                <a:gd name="connsiteX443" fmla="*/ 263641 w 4011346"/>
                <a:gd name="connsiteY443" fmla="*/ 1065992 h 2017102"/>
                <a:gd name="connsiteX444" fmla="*/ 250292 w 4011346"/>
                <a:gd name="connsiteY444" fmla="*/ 1079341 h 2017102"/>
                <a:gd name="connsiteX445" fmla="*/ 193560 w 4011346"/>
                <a:gd name="connsiteY445" fmla="*/ 1042631 h 2017102"/>
                <a:gd name="connsiteX446" fmla="*/ 170199 w 4011346"/>
                <a:gd name="connsiteY446" fmla="*/ 1002585 h 2017102"/>
                <a:gd name="connsiteX447" fmla="*/ 170199 w 4011346"/>
                <a:gd name="connsiteY447" fmla="*/ 955864 h 2017102"/>
                <a:gd name="connsiteX448" fmla="*/ 133490 w 4011346"/>
                <a:gd name="connsiteY448" fmla="*/ 879107 h 2017102"/>
                <a:gd name="connsiteX449" fmla="*/ 196897 w 4011346"/>
                <a:gd name="connsiteY449" fmla="*/ 909142 h 2017102"/>
                <a:gd name="connsiteX450" fmla="*/ 256967 w 4011346"/>
                <a:gd name="connsiteY450" fmla="*/ 939177 h 2017102"/>
                <a:gd name="connsiteX451" fmla="*/ 293676 w 4011346"/>
                <a:gd name="connsiteY451" fmla="*/ 942515 h 2017102"/>
                <a:gd name="connsiteX452" fmla="*/ 327049 w 4011346"/>
                <a:gd name="connsiteY452" fmla="*/ 912480 h 2017102"/>
                <a:gd name="connsiteX453" fmla="*/ 343735 w 4011346"/>
                <a:gd name="connsiteY453" fmla="*/ 875770 h 2017102"/>
                <a:gd name="connsiteX454" fmla="*/ 333723 w 4011346"/>
                <a:gd name="connsiteY454" fmla="*/ 825712 h 2017102"/>
                <a:gd name="connsiteX455" fmla="*/ 290339 w 4011346"/>
                <a:gd name="connsiteY455" fmla="*/ 805688 h 2017102"/>
                <a:gd name="connsiteX456" fmla="*/ 236944 w 4011346"/>
                <a:gd name="connsiteY456" fmla="*/ 758967 h 2017102"/>
                <a:gd name="connsiteX457" fmla="*/ 133490 w 4011346"/>
                <a:gd name="connsiteY457" fmla="*/ 702234 h 2017102"/>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09833 w 4011346"/>
                <a:gd name="connsiteY324" fmla="*/ 0 h 2020169"/>
                <a:gd name="connsiteX325" fmla="*/ 1877440 w 4011346"/>
                <a:gd name="connsiteY325" fmla="*/ 3067 h 2020169"/>
                <a:gd name="connsiteX326" fmla="*/ 1835474 w 4011346"/>
                <a:gd name="connsiteY326" fmla="*/ 41195 h 2020169"/>
                <a:gd name="connsiteX327" fmla="*/ 1818788 w 4011346"/>
                <a:gd name="connsiteY327" fmla="*/ 81242 h 2020169"/>
                <a:gd name="connsiteX328" fmla="*/ 1838813 w 4011346"/>
                <a:gd name="connsiteY328" fmla="*/ 134636 h 2020169"/>
                <a:gd name="connsiteX329" fmla="*/ 1782079 w 4011346"/>
                <a:gd name="connsiteY329" fmla="*/ 121287 h 2020169"/>
                <a:gd name="connsiteX330" fmla="*/ 1768731 w 4011346"/>
                <a:gd name="connsiteY330" fmla="*/ 168009 h 2020169"/>
                <a:gd name="connsiteX331" fmla="*/ 1705322 w 4011346"/>
                <a:gd name="connsiteY331" fmla="*/ 191369 h 2020169"/>
                <a:gd name="connsiteX332" fmla="*/ 1685300 w 4011346"/>
                <a:gd name="connsiteY332" fmla="*/ 164671 h 2020169"/>
                <a:gd name="connsiteX333" fmla="*/ 1615218 w 4011346"/>
                <a:gd name="connsiteY333" fmla="*/ 168009 h 2020169"/>
                <a:gd name="connsiteX334" fmla="*/ 1638579 w 4011346"/>
                <a:gd name="connsiteY334" fmla="*/ 198044 h 2020169"/>
                <a:gd name="connsiteX335" fmla="*/ 1528449 w 4011346"/>
                <a:gd name="connsiteY335" fmla="*/ 224740 h 2020169"/>
                <a:gd name="connsiteX336" fmla="*/ 1465043 w 4011346"/>
                <a:gd name="connsiteY336" fmla="*/ 308171 h 2020169"/>
                <a:gd name="connsiteX337" fmla="*/ 1448357 w 4011346"/>
                <a:gd name="connsiteY337" fmla="*/ 334869 h 2020169"/>
                <a:gd name="connsiteX338" fmla="*/ 1481729 w 4011346"/>
                <a:gd name="connsiteY338" fmla="*/ 368242 h 2020169"/>
                <a:gd name="connsiteX339" fmla="*/ 1481729 w 4011346"/>
                <a:gd name="connsiteY339" fmla="*/ 398277 h 2020169"/>
                <a:gd name="connsiteX340" fmla="*/ 1458368 w 4011346"/>
                <a:gd name="connsiteY340" fmla="*/ 401614 h 2020169"/>
                <a:gd name="connsiteX341" fmla="*/ 1458368 w 4011346"/>
                <a:gd name="connsiteY341" fmla="*/ 381590 h 2020169"/>
                <a:gd name="connsiteX342" fmla="*/ 1418322 w 4011346"/>
                <a:gd name="connsiteY342" fmla="*/ 391602 h 2020169"/>
                <a:gd name="connsiteX343" fmla="*/ 1368263 w 4011346"/>
                <a:gd name="connsiteY343" fmla="*/ 398277 h 2020169"/>
                <a:gd name="connsiteX344" fmla="*/ 1321542 w 4011346"/>
                <a:gd name="connsiteY344" fmla="*/ 404951 h 2020169"/>
                <a:gd name="connsiteX345" fmla="*/ 1318205 w 4011346"/>
                <a:gd name="connsiteY345" fmla="*/ 491719 h 2020169"/>
                <a:gd name="connsiteX346" fmla="*/ 1358252 w 4011346"/>
                <a:gd name="connsiteY346" fmla="*/ 515080 h 2020169"/>
                <a:gd name="connsiteX347" fmla="*/ 1374938 w 4011346"/>
                <a:gd name="connsiteY347" fmla="*/ 545115 h 2020169"/>
                <a:gd name="connsiteX348" fmla="*/ 1384949 w 4011346"/>
                <a:gd name="connsiteY348" fmla="*/ 568475 h 2020169"/>
                <a:gd name="connsiteX349" fmla="*/ 1394961 w 4011346"/>
                <a:gd name="connsiteY349" fmla="*/ 618534 h 2020169"/>
                <a:gd name="connsiteX350" fmla="*/ 1384949 w 4011346"/>
                <a:gd name="connsiteY350" fmla="*/ 648569 h 2020169"/>
                <a:gd name="connsiteX351" fmla="*/ 1358252 w 4011346"/>
                <a:gd name="connsiteY351" fmla="*/ 615196 h 2020169"/>
                <a:gd name="connsiteX352" fmla="*/ 1361589 w 4011346"/>
                <a:gd name="connsiteY352" fmla="*/ 585161 h 2020169"/>
                <a:gd name="connsiteX353" fmla="*/ 1351577 w 4011346"/>
                <a:gd name="connsiteY353" fmla="*/ 545115 h 2020169"/>
                <a:gd name="connsiteX354" fmla="*/ 1328217 w 4011346"/>
                <a:gd name="connsiteY354" fmla="*/ 551789 h 2020169"/>
                <a:gd name="connsiteX355" fmla="*/ 1281495 w 4011346"/>
                <a:gd name="connsiteY355" fmla="*/ 515080 h 2020169"/>
                <a:gd name="connsiteX356" fmla="*/ 1241449 w 4011346"/>
                <a:gd name="connsiteY356" fmla="*/ 511742 h 2020169"/>
                <a:gd name="connsiteX357" fmla="*/ 1241449 w 4011346"/>
                <a:gd name="connsiteY357" fmla="*/ 558463 h 2020169"/>
                <a:gd name="connsiteX358" fmla="*/ 1201402 w 4011346"/>
                <a:gd name="connsiteY358" fmla="*/ 538440 h 2020169"/>
                <a:gd name="connsiteX359" fmla="*/ 1228100 w 4011346"/>
                <a:gd name="connsiteY359" fmla="*/ 588498 h 2020169"/>
                <a:gd name="connsiteX360" fmla="*/ 1258135 w 4011346"/>
                <a:gd name="connsiteY360" fmla="*/ 598510 h 2020169"/>
                <a:gd name="connsiteX361" fmla="*/ 1258135 w 4011346"/>
                <a:gd name="connsiteY361" fmla="*/ 618534 h 2020169"/>
                <a:gd name="connsiteX362" fmla="*/ 1198065 w 4011346"/>
                <a:gd name="connsiteY362" fmla="*/ 595173 h 2020169"/>
                <a:gd name="connsiteX363" fmla="*/ 1181379 w 4011346"/>
                <a:gd name="connsiteY363" fmla="*/ 595173 h 2020169"/>
                <a:gd name="connsiteX364" fmla="*/ 1178041 w 4011346"/>
                <a:gd name="connsiteY364" fmla="*/ 551789 h 2020169"/>
                <a:gd name="connsiteX365" fmla="*/ 1171367 w 4011346"/>
                <a:gd name="connsiteY365" fmla="*/ 465021 h 2020169"/>
                <a:gd name="connsiteX366" fmla="*/ 1161355 w 4011346"/>
                <a:gd name="connsiteY366" fmla="*/ 535103 h 2020169"/>
                <a:gd name="connsiteX367" fmla="*/ 1137995 w 4011346"/>
                <a:gd name="connsiteY367" fmla="*/ 565138 h 2020169"/>
                <a:gd name="connsiteX368" fmla="*/ 1158018 w 4011346"/>
                <a:gd name="connsiteY368" fmla="*/ 611859 h 2020169"/>
                <a:gd name="connsiteX369" fmla="*/ 1158018 w 4011346"/>
                <a:gd name="connsiteY369" fmla="*/ 645231 h 2020169"/>
                <a:gd name="connsiteX370" fmla="*/ 1141332 w 4011346"/>
                <a:gd name="connsiteY370" fmla="*/ 695290 h 2020169"/>
                <a:gd name="connsiteX371" fmla="*/ 1154681 w 4011346"/>
                <a:gd name="connsiteY371" fmla="*/ 728662 h 2020169"/>
                <a:gd name="connsiteX372" fmla="*/ 1184716 w 4011346"/>
                <a:gd name="connsiteY372" fmla="*/ 735336 h 2020169"/>
                <a:gd name="connsiteX373" fmla="*/ 1221425 w 4011346"/>
                <a:gd name="connsiteY373" fmla="*/ 742011 h 2020169"/>
                <a:gd name="connsiteX374" fmla="*/ 1241449 w 4011346"/>
                <a:gd name="connsiteY374" fmla="*/ 765371 h 2020169"/>
                <a:gd name="connsiteX375" fmla="*/ 1258135 w 4011346"/>
                <a:gd name="connsiteY375" fmla="*/ 808755 h 2020169"/>
                <a:gd name="connsiteX376" fmla="*/ 1258135 w 4011346"/>
                <a:gd name="connsiteY376" fmla="*/ 808755 h 2020169"/>
                <a:gd name="connsiteX377" fmla="*/ 1254798 w 4011346"/>
                <a:gd name="connsiteY377" fmla="*/ 842128 h 2020169"/>
                <a:gd name="connsiteX378" fmla="*/ 1274821 w 4011346"/>
                <a:gd name="connsiteY378" fmla="*/ 862151 h 2020169"/>
                <a:gd name="connsiteX379" fmla="*/ 1244786 w 4011346"/>
                <a:gd name="connsiteY379" fmla="*/ 868826 h 2020169"/>
                <a:gd name="connsiteX380" fmla="*/ 1224763 w 4011346"/>
                <a:gd name="connsiteY380" fmla="*/ 828779 h 2020169"/>
                <a:gd name="connsiteX381" fmla="*/ 1224763 w 4011346"/>
                <a:gd name="connsiteY381" fmla="*/ 788732 h 2020169"/>
                <a:gd name="connsiteX382" fmla="*/ 1194727 w 4011346"/>
                <a:gd name="connsiteY382" fmla="*/ 752023 h 2020169"/>
                <a:gd name="connsiteX383" fmla="*/ 1164692 w 4011346"/>
                <a:gd name="connsiteY383" fmla="*/ 795407 h 2020169"/>
                <a:gd name="connsiteX384" fmla="*/ 1178041 w 4011346"/>
                <a:gd name="connsiteY384" fmla="*/ 838790 h 2020169"/>
                <a:gd name="connsiteX385" fmla="*/ 1137995 w 4011346"/>
                <a:gd name="connsiteY385" fmla="*/ 895523 h 2020169"/>
                <a:gd name="connsiteX386" fmla="*/ 1097948 w 4011346"/>
                <a:gd name="connsiteY386" fmla="*/ 952256 h 2020169"/>
                <a:gd name="connsiteX387" fmla="*/ 1007843 w 4011346"/>
                <a:gd name="connsiteY387" fmla="*/ 915547 h 2020169"/>
                <a:gd name="connsiteX388" fmla="*/ 1074587 w 4011346"/>
                <a:gd name="connsiteY388" fmla="*/ 912209 h 2020169"/>
                <a:gd name="connsiteX389" fmla="*/ 1107960 w 4011346"/>
                <a:gd name="connsiteY389" fmla="*/ 848802 h 2020169"/>
                <a:gd name="connsiteX390" fmla="*/ 1121309 w 4011346"/>
                <a:gd name="connsiteY390" fmla="*/ 805418 h 2020169"/>
                <a:gd name="connsiteX391" fmla="*/ 1127983 w 4011346"/>
                <a:gd name="connsiteY391" fmla="*/ 772046 h 2020169"/>
                <a:gd name="connsiteX392" fmla="*/ 1117971 w 4011346"/>
                <a:gd name="connsiteY392" fmla="*/ 755360 h 2020169"/>
                <a:gd name="connsiteX393" fmla="*/ 1114634 w 4011346"/>
                <a:gd name="connsiteY393" fmla="*/ 705301 h 2020169"/>
                <a:gd name="connsiteX394" fmla="*/ 1104622 w 4011346"/>
                <a:gd name="connsiteY394" fmla="*/ 625208 h 2020169"/>
                <a:gd name="connsiteX395" fmla="*/ 1101285 w 4011346"/>
                <a:gd name="connsiteY395" fmla="*/ 565138 h 2020169"/>
                <a:gd name="connsiteX396" fmla="*/ 1124646 w 4011346"/>
                <a:gd name="connsiteY396" fmla="*/ 471696 h 2020169"/>
                <a:gd name="connsiteX397" fmla="*/ 1031203 w 4011346"/>
                <a:gd name="connsiteY397" fmla="*/ 461684 h 2020169"/>
                <a:gd name="connsiteX398" fmla="*/ 1014517 w 4011346"/>
                <a:gd name="connsiteY398" fmla="*/ 518417 h 2020169"/>
                <a:gd name="connsiteX399" fmla="*/ 1024529 w 4011346"/>
                <a:gd name="connsiteY399" fmla="*/ 565138 h 2020169"/>
                <a:gd name="connsiteX400" fmla="*/ 981145 w 4011346"/>
                <a:gd name="connsiteY400" fmla="*/ 618534 h 2020169"/>
                <a:gd name="connsiteX401" fmla="*/ 991157 w 4011346"/>
                <a:gd name="connsiteY401" fmla="*/ 655243 h 2020169"/>
                <a:gd name="connsiteX402" fmla="*/ 981145 w 4011346"/>
                <a:gd name="connsiteY402" fmla="*/ 701964 h 2020169"/>
                <a:gd name="connsiteX403" fmla="*/ 1001168 w 4011346"/>
                <a:gd name="connsiteY403" fmla="*/ 725325 h 2020169"/>
                <a:gd name="connsiteX404" fmla="*/ 1017854 w 4011346"/>
                <a:gd name="connsiteY404" fmla="*/ 772046 h 2020169"/>
                <a:gd name="connsiteX405" fmla="*/ 1047890 w 4011346"/>
                <a:gd name="connsiteY405" fmla="*/ 758697 h 2020169"/>
                <a:gd name="connsiteX406" fmla="*/ 1014517 w 4011346"/>
                <a:gd name="connsiteY406" fmla="*/ 812093 h 2020169"/>
                <a:gd name="connsiteX407" fmla="*/ 957784 w 4011346"/>
                <a:gd name="connsiteY407" fmla="*/ 758697 h 2020169"/>
                <a:gd name="connsiteX408" fmla="*/ 884365 w 4011346"/>
                <a:gd name="connsiteY408" fmla="*/ 721988 h 2020169"/>
                <a:gd name="connsiteX409" fmla="*/ 824295 w 4011346"/>
                <a:gd name="connsiteY409" fmla="*/ 698627 h 2020169"/>
                <a:gd name="connsiteX410" fmla="*/ 810946 w 4011346"/>
                <a:gd name="connsiteY410" fmla="*/ 735336 h 2020169"/>
                <a:gd name="connsiteX411" fmla="*/ 827633 w 4011346"/>
                <a:gd name="connsiteY411" fmla="*/ 772046 h 2020169"/>
                <a:gd name="connsiteX412" fmla="*/ 814284 w 4011346"/>
                <a:gd name="connsiteY412" fmla="*/ 795407 h 2020169"/>
                <a:gd name="connsiteX413" fmla="*/ 800935 w 4011346"/>
                <a:gd name="connsiteY413" fmla="*/ 812093 h 2020169"/>
                <a:gd name="connsiteX414" fmla="*/ 770900 w 4011346"/>
                <a:gd name="connsiteY414" fmla="*/ 755360 h 2020169"/>
                <a:gd name="connsiteX415" fmla="*/ 744202 w 4011346"/>
                <a:gd name="connsiteY415" fmla="*/ 792069 h 2020169"/>
                <a:gd name="connsiteX416" fmla="*/ 707492 w 4011346"/>
                <a:gd name="connsiteY416" fmla="*/ 785395 h 2020169"/>
                <a:gd name="connsiteX417" fmla="*/ 654097 w 4011346"/>
                <a:gd name="connsiteY417" fmla="*/ 822104 h 2020169"/>
                <a:gd name="connsiteX418" fmla="*/ 644085 w 4011346"/>
                <a:gd name="connsiteY418" fmla="*/ 798744 h 2020169"/>
                <a:gd name="connsiteX419" fmla="*/ 654097 w 4011346"/>
                <a:gd name="connsiteY419" fmla="*/ 762034 h 2020169"/>
                <a:gd name="connsiteX420" fmla="*/ 614050 w 4011346"/>
                <a:gd name="connsiteY420" fmla="*/ 798744 h 2020169"/>
                <a:gd name="connsiteX421" fmla="*/ 594027 w 4011346"/>
                <a:gd name="connsiteY421" fmla="*/ 798744 h 2020169"/>
                <a:gd name="connsiteX422" fmla="*/ 533957 w 4011346"/>
                <a:gd name="connsiteY422" fmla="*/ 832116 h 2020169"/>
                <a:gd name="connsiteX423" fmla="*/ 510596 w 4011346"/>
                <a:gd name="connsiteY423" fmla="*/ 855477 h 2020169"/>
                <a:gd name="connsiteX424" fmla="*/ 500584 w 4011346"/>
                <a:gd name="connsiteY424" fmla="*/ 902198 h 2020169"/>
                <a:gd name="connsiteX425" fmla="*/ 450526 w 4011346"/>
                <a:gd name="connsiteY425" fmla="*/ 888849 h 2020169"/>
                <a:gd name="connsiteX426" fmla="*/ 433840 w 4011346"/>
                <a:gd name="connsiteY426" fmla="*/ 852139 h 2020169"/>
                <a:gd name="connsiteX427" fmla="*/ 467212 w 4011346"/>
                <a:gd name="connsiteY427" fmla="*/ 822104 h 2020169"/>
                <a:gd name="connsiteX428" fmla="*/ 453863 w 4011346"/>
                <a:gd name="connsiteY428" fmla="*/ 798744 h 2020169"/>
                <a:gd name="connsiteX429" fmla="*/ 390456 w 4011346"/>
                <a:gd name="connsiteY429" fmla="*/ 768709 h 2020169"/>
                <a:gd name="connsiteX430" fmla="*/ 417154 w 4011346"/>
                <a:gd name="connsiteY430" fmla="*/ 818767 h 2020169"/>
                <a:gd name="connsiteX431" fmla="*/ 407142 w 4011346"/>
                <a:gd name="connsiteY431" fmla="*/ 862151 h 2020169"/>
                <a:gd name="connsiteX432" fmla="*/ 413817 w 4011346"/>
                <a:gd name="connsiteY432" fmla="*/ 898861 h 2020169"/>
                <a:gd name="connsiteX433" fmla="*/ 427165 w 4011346"/>
                <a:gd name="connsiteY433" fmla="*/ 922221 h 2020169"/>
                <a:gd name="connsiteX434" fmla="*/ 413817 w 4011346"/>
                <a:gd name="connsiteY434" fmla="*/ 952256 h 2020169"/>
                <a:gd name="connsiteX435" fmla="*/ 390456 w 4011346"/>
                <a:gd name="connsiteY435" fmla="*/ 928896 h 2020169"/>
                <a:gd name="connsiteX436" fmla="*/ 360421 w 4011346"/>
                <a:gd name="connsiteY436" fmla="*/ 925558 h 2020169"/>
                <a:gd name="connsiteX437" fmla="*/ 333723 w 4011346"/>
                <a:gd name="connsiteY437" fmla="*/ 965605 h 2020169"/>
                <a:gd name="connsiteX438" fmla="*/ 307025 w 4011346"/>
                <a:gd name="connsiteY438" fmla="*/ 985628 h 2020169"/>
                <a:gd name="connsiteX439" fmla="*/ 320374 w 4011346"/>
                <a:gd name="connsiteY439" fmla="*/ 1012326 h 2020169"/>
                <a:gd name="connsiteX440" fmla="*/ 303688 w 4011346"/>
                <a:gd name="connsiteY440" fmla="*/ 1035687 h 2020169"/>
                <a:gd name="connsiteX441" fmla="*/ 233606 w 4011346"/>
                <a:gd name="connsiteY441" fmla="*/ 998977 h 2020169"/>
                <a:gd name="connsiteX442" fmla="*/ 243618 w 4011346"/>
                <a:gd name="connsiteY442" fmla="*/ 1049036 h 2020169"/>
                <a:gd name="connsiteX443" fmla="*/ 263641 w 4011346"/>
                <a:gd name="connsiteY443" fmla="*/ 1069059 h 2020169"/>
                <a:gd name="connsiteX444" fmla="*/ 250292 w 4011346"/>
                <a:gd name="connsiteY444" fmla="*/ 1082408 h 2020169"/>
                <a:gd name="connsiteX445" fmla="*/ 193560 w 4011346"/>
                <a:gd name="connsiteY445" fmla="*/ 1045698 h 2020169"/>
                <a:gd name="connsiteX446" fmla="*/ 170199 w 4011346"/>
                <a:gd name="connsiteY446" fmla="*/ 1005652 h 2020169"/>
                <a:gd name="connsiteX447" fmla="*/ 170199 w 4011346"/>
                <a:gd name="connsiteY447" fmla="*/ 958931 h 2020169"/>
                <a:gd name="connsiteX448" fmla="*/ 133490 w 4011346"/>
                <a:gd name="connsiteY448" fmla="*/ 882174 h 2020169"/>
                <a:gd name="connsiteX449" fmla="*/ 196897 w 4011346"/>
                <a:gd name="connsiteY449" fmla="*/ 912209 h 2020169"/>
                <a:gd name="connsiteX450" fmla="*/ 256967 w 4011346"/>
                <a:gd name="connsiteY450" fmla="*/ 942244 h 2020169"/>
                <a:gd name="connsiteX451" fmla="*/ 293676 w 4011346"/>
                <a:gd name="connsiteY451" fmla="*/ 945582 h 2020169"/>
                <a:gd name="connsiteX452" fmla="*/ 327049 w 4011346"/>
                <a:gd name="connsiteY452" fmla="*/ 915547 h 2020169"/>
                <a:gd name="connsiteX453" fmla="*/ 343735 w 4011346"/>
                <a:gd name="connsiteY453" fmla="*/ 878837 h 2020169"/>
                <a:gd name="connsiteX454" fmla="*/ 333723 w 4011346"/>
                <a:gd name="connsiteY454" fmla="*/ 828779 h 2020169"/>
                <a:gd name="connsiteX455" fmla="*/ 290339 w 4011346"/>
                <a:gd name="connsiteY455" fmla="*/ 808755 h 2020169"/>
                <a:gd name="connsiteX456" fmla="*/ 236944 w 4011346"/>
                <a:gd name="connsiteY456" fmla="*/ 762034 h 2020169"/>
                <a:gd name="connsiteX457" fmla="*/ 133490 w 4011346"/>
                <a:gd name="connsiteY457"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2693 w 4011346"/>
                <a:gd name="connsiteY324" fmla="*/ 77154 h 2020169"/>
                <a:gd name="connsiteX325" fmla="*/ 1909833 w 4011346"/>
                <a:gd name="connsiteY325" fmla="*/ 0 h 2020169"/>
                <a:gd name="connsiteX326" fmla="*/ 1877440 w 4011346"/>
                <a:gd name="connsiteY326" fmla="*/ 3067 h 2020169"/>
                <a:gd name="connsiteX327" fmla="*/ 1835474 w 4011346"/>
                <a:gd name="connsiteY327" fmla="*/ 41195 h 2020169"/>
                <a:gd name="connsiteX328" fmla="*/ 1818788 w 4011346"/>
                <a:gd name="connsiteY328" fmla="*/ 81242 h 2020169"/>
                <a:gd name="connsiteX329" fmla="*/ 1838813 w 4011346"/>
                <a:gd name="connsiteY329" fmla="*/ 134636 h 2020169"/>
                <a:gd name="connsiteX330" fmla="*/ 1782079 w 4011346"/>
                <a:gd name="connsiteY330" fmla="*/ 121287 h 2020169"/>
                <a:gd name="connsiteX331" fmla="*/ 1768731 w 4011346"/>
                <a:gd name="connsiteY331" fmla="*/ 168009 h 2020169"/>
                <a:gd name="connsiteX332" fmla="*/ 1705322 w 4011346"/>
                <a:gd name="connsiteY332" fmla="*/ 191369 h 2020169"/>
                <a:gd name="connsiteX333" fmla="*/ 1685300 w 4011346"/>
                <a:gd name="connsiteY333" fmla="*/ 164671 h 2020169"/>
                <a:gd name="connsiteX334" fmla="*/ 1615218 w 4011346"/>
                <a:gd name="connsiteY334" fmla="*/ 168009 h 2020169"/>
                <a:gd name="connsiteX335" fmla="*/ 1638579 w 4011346"/>
                <a:gd name="connsiteY335" fmla="*/ 198044 h 2020169"/>
                <a:gd name="connsiteX336" fmla="*/ 1528449 w 4011346"/>
                <a:gd name="connsiteY336" fmla="*/ 224740 h 2020169"/>
                <a:gd name="connsiteX337" fmla="*/ 1465043 w 4011346"/>
                <a:gd name="connsiteY337" fmla="*/ 308171 h 2020169"/>
                <a:gd name="connsiteX338" fmla="*/ 1448357 w 4011346"/>
                <a:gd name="connsiteY338" fmla="*/ 334869 h 2020169"/>
                <a:gd name="connsiteX339" fmla="*/ 1481729 w 4011346"/>
                <a:gd name="connsiteY339" fmla="*/ 368242 h 2020169"/>
                <a:gd name="connsiteX340" fmla="*/ 1481729 w 4011346"/>
                <a:gd name="connsiteY340" fmla="*/ 398277 h 2020169"/>
                <a:gd name="connsiteX341" fmla="*/ 1458368 w 4011346"/>
                <a:gd name="connsiteY341" fmla="*/ 401614 h 2020169"/>
                <a:gd name="connsiteX342" fmla="*/ 1458368 w 4011346"/>
                <a:gd name="connsiteY342" fmla="*/ 381590 h 2020169"/>
                <a:gd name="connsiteX343" fmla="*/ 1418322 w 4011346"/>
                <a:gd name="connsiteY343" fmla="*/ 391602 h 2020169"/>
                <a:gd name="connsiteX344" fmla="*/ 1368263 w 4011346"/>
                <a:gd name="connsiteY344" fmla="*/ 398277 h 2020169"/>
                <a:gd name="connsiteX345" fmla="*/ 1321542 w 4011346"/>
                <a:gd name="connsiteY345" fmla="*/ 404951 h 2020169"/>
                <a:gd name="connsiteX346" fmla="*/ 1318205 w 4011346"/>
                <a:gd name="connsiteY346" fmla="*/ 491719 h 2020169"/>
                <a:gd name="connsiteX347" fmla="*/ 1358252 w 4011346"/>
                <a:gd name="connsiteY347" fmla="*/ 515080 h 2020169"/>
                <a:gd name="connsiteX348" fmla="*/ 1374938 w 4011346"/>
                <a:gd name="connsiteY348" fmla="*/ 545115 h 2020169"/>
                <a:gd name="connsiteX349" fmla="*/ 1384949 w 4011346"/>
                <a:gd name="connsiteY349" fmla="*/ 568475 h 2020169"/>
                <a:gd name="connsiteX350" fmla="*/ 1394961 w 4011346"/>
                <a:gd name="connsiteY350" fmla="*/ 618534 h 2020169"/>
                <a:gd name="connsiteX351" fmla="*/ 1384949 w 4011346"/>
                <a:gd name="connsiteY351" fmla="*/ 648569 h 2020169"/>
                <a:gd name="connsiteX352" fmla="*/ 1358252 w 4011346"/>
                <a:gd name="connsiteY352" fmla="*/ 615196 h 2020169"/>
                <a:gd name="connsiteX353" fmla="*/ 1361589 w 4011346"/>
                <a:gd name="connsiteY353" fmla="*/ 585161 h 2020169"/>
                <a:gd name="connsiteX354" fmla="*/ 1351577 w 4011346"/>
                <a:gd name="connsiteY354" fmla="*/ 545115 h 2020169"/>
                <a:gd name="connsiteX355" fmla="*/ 1328217 w 4011346"/>
                <a:gd name="connsiteY355" fmla="*/ 551789 h 2020169"/>
                <a:gd name="connsiteX356" fmla="*/ 1281495 w 4011346"/>
                <a:gd name="connsiteY356" fmla="*/ 515080 h 2020169"/>
                <a:gd name="connsiteX357" fmla="*/ 1241449 w 4011346"/>
                <a:gd name="connsiteY357" fmla="*/ 511742 h 2020169"/>
                <a:gd name="connsiteX358" fmla="*/ 1241449 w 4011346"/>
                <a:gd name="connsiteY358" fmla="*/ 558463 h 2020169"/>
                <a:gd name="connsiteX359" fmla="*/ 1201402 w 4011346"/>
                <a:gd name="connsiteY359" fmla="*/ 538440 h 2020169"/>
                <a:gd name="connsiteX360" fmla="*/ 1228100 w 4011346"/>
                <a:gd name="connsiteY360" fmla="*/ 588498 h 2020169"/>
                <a:gd name="connsiteX361" fmla="*/ 1258135 w 4011346"/>
                <a:gd name="connsiteY361" fmla="*/ 598510 h 2020169"/>
                <a:gd name="connsiteX362" fmla="*/ 1258135 w 4011346"/>
                <a:gd name="connsiteY362" fmla="*/ 618534 h 2020169"/>
                <a:gd name="connsiteX363" fmla="*/ 1198065 w 4011346"/>
                <a:gd name="connsiteY363" fmla="*/ 595173 h 2020169"/>
                <a:gd name="connsiteX364" fmla="*/ 1181379 w 4011346"/>
                <a:gd name="connsiteY364" fmla="*/ 595173 h 2020169"/>
                <a:gd name="connsiteX365" fmla="*/ 1178041 w 4011346"/>
                <a:gd name="connsiteY365" fmla="*/ 551789 h 2020169"/>
                <a:gd name="connsiteX366" fmla="*/ 1171367 w 4011346"/>
                <a:gd name="connsiteY366" fmla="*/ 465021 h 2020169"/>
                <a:gd name="connsiteX367" fmla="*/ 1161355 w 4011346"/>
                <a:gd name="connsiteY367" fmla="*/ 535103 h 2020169"/>
                <a:gd name="connsiteX368" fmla="*/ 1137995 w 4011346"/>
                <a:gd name="connsiteY368" fmla="*/ 565138 h 2020169"/>
                <a:gd name="connsiteX369" fmla="*/ 1158018 w 4011346"/>
                <a:gd name="connsiteY369" fmla="*/ 611859 h 2020169"/>
                <a:gd name="connsiteX370" fmla="*/ 1158018 w 4011346"/>
                <a:gd name="connsiteY370" fmla="*/ 645231 h 2020169"/>
                <a:gd name="connsiteX371" fmla="*/ 1141332 w 4011346"/>
                <a:gd name="connsiteY371" fmla="*/ 695290 h 2020169"/>
                <a:gd name="connsiteX372" fmla="*/ 1154681 w 4011346"/>
                <a:gd name="connsiteY372" fmla="*/ 728662 h 2020169"/>
                <a:gd name="connsiteX373" fmla="*/ 1184716 w 4011346"/>
                <a:gd name="connsiteY373" fmla="*/ 735336 h 2020169"/>
                <a:gd name="connsiteX374" fmla="*/ 1221425 w 4011346"/>
                <a:gd name="connsiteY374" fmla="*/ 742011 h 2020169"/>
                <a:gd name="connsiteX375" fmla="*/ 1241449 w 4011346"/>
                <a:gd name="connsiteY375" fmla="*/ 765371 h 2020169"/>
                <a:gd name="connsiteX376" fmla="*/ 1258135 w 4011346"/>
                <a:gd name="connsiteY376" fmla="*/ 808755 h 2020169"/>
                <a:gd name="connsiteX377" fmla="*/ 1258135 w 4011346"/>
                <a:gd name="connsiteY377" fmla="*/ 808755 h 2020169"/>
                <a:gd name="connsiteX378" fmla="*/ 1254798 w 4011346"/>
                <a:gd name="connsiteY378" fmla="*/ 842128 h 2020169"/>
                <a:gd name="connsiteX379" fmla="*/ 1274821 w 4011346"/>
                <a:gd name="connsiteY379" fmla="*/ 862151 h 2020169"/>
                <a:gd name="connsiteX380" fmla="*/ 1244786 w 4011346"/>
                <a:gd name="connsiteY380" fmla="*/ 868826 h 2020169"/>
                <a:gd name="connsiteX381" fmla="*/ 1224763 w 4011346"/>
                <a:gd name="connsiteY381" fmla="*/ 828779 h 2020169"/>
                <a:gd name="connsiteX382" fmla="*/ 1224763 w 4011346"/>
                <a:gd name="connsiteY382" fmla="*/ 788732 h 2020169"/>
                <a:gd name="connsiteX383" fmla="*/ 1194727 w 4011346"/>
                <a:gd name="connsiteY383" fmla="*/ 752023 h 2020169"/>
                <a:gd name="connsiteX384" fmla="*/ 1164692 w 4011346"/>
                <a:gd name="connsiteY384" fmla="*/ 795407 h 2020169"/>
                <a:gd name="connsiteX385" fmla="*/ 1178041 w 4011346"/>
                <a:gd name="connsiteY385" fmla="*/ 838790 h 2020169"/>
                <a:gd name="connsiteX386" fmla="*/ 1137995 w 4011346"/>
                <a:gd name="connsiteY386" fmla="*/ 895523 h 2020169"/>
                <a:gd name="connsiteX387" fmla="*/ 1097948 w 4011346"/>
                <a:gd name="connsiteY387" fmla="*/ 952256 h 2020169"/>
                <a:gd name="connsiteX388" fmla="*/ 1007843 w 4011346"/>
                <a:gd name="connsiteY388" fmla="*/ 915547 h 2020169"/>
                <a:gd name="connsiteX389" fmla="*/ 1074587 w 4011346"/>
                <a:gd name="connsiteY389" fmla="*/ 912209 h 2020169"/>
                <a:gd name="connsiteX390" fmla="*/ 1107960 w 4011346"/>
                <a:gd name="connsiteY390" fmla="*/ 848802 h 2020169"/>
                <a:gd name="connsiteX391" fmla="*/ 1121309 w 4011346"/>
                <a:gd name="connsiteY391" fmla="*/ 805418 h 2020169"/>
                <a:gd name="connsiteX392" fmla="*/ 1127983 w 4011346"/>
                <a:gd name="connsiteY392" fmla="*/ 772046 h 2020169"/>
                <a:gd name="connsiteX393" fmla="*/ 1117971 w 4011346"/>
                <a:gd name="connsiteY393" fmla="*/ 755360 h 2020169"/>
                <a:gd name="connsiteX394" fmla="*/ 1114634 w 4011346"/>
                <a:gd name="connsiteY394" fmla="*/ 705301 h 2020169"/>
                <a:gd name="connsiteX395" fmla="*/ 1104622 w 4011346"/>
                <a:gd name="connsiteY395" fmla="*/ 625208 h 2020169"/>
                <a:gd name="connsiteX396" fmla="*/ 1101285 w 4011346"/>
                <a:gd name="connsiteY396" fmla="*/ 565138 h 2020169"/>
                <a:gd name="connsiteX397" fmla="*/ 1124646 w 4011346"/>
                <a:gd name="connsiteY397" fmla="*/ 471696 h 2020169"/>
                <a:gd name="connsiteX398" fmla="*/ 1031203 w 4011346"/>
                <a:gd name="connsiteY398" fmla="*/ 461684 h 2020169"/>
                <a:gd name="connsiteX399" fmla="*/ 1014517 w 4011346"/>
                <a:gd name="connsiteY399" fmla="*/ 518417 h 2020169"/>
                <a:gd name="connsiteX400" fmla="*/ 1024529 w 4011346"/>
                <a:gd name="connsiteY400" fmla="*/ 565138 h 2020169"/>
                <a:gd name="connsiteX401" fmla="*/ 981145 w 4011346"/>
                <a:gd name="connsiteY401" fmla="*/ 618534 h 2020169"/>
                <a:gd name="connsiteX402" fmla="*/ 991157 w 4011346"/>
                <a:gd name="connsiteY402" fmla="*/ 655243 h 2020169"/>
                <a:gd name="connsiteX403" fmla="*/ 981145 w 4011346"/>
                <a:gd name="connsiteY403" fmla="*/ 701964 h 2020169"/>
                <a:gd name="connsiteX404" fmla="*/ 1001168 w 4011346"/>
                <a:gd name="connsiteY404" fmla="*/ 725325 h 2020169"/>
                <a:gd name="connsiteX405" fmla="*/ 1017854 w 4011346"/>
                <a:gd name="connsiteY405" fmla="*/ 772046 h 2020169"/>
                <a:gd name="connsiteX406" fmla="*/ 1047890 w 4011346"/>
                <a:gd name="connsiteY406" fmla="*/ 758697 h 2020169"/>
                <a:gd name="connsiteX407" fmla="*/ 1014517 w 4011346"/>
                <a:gd name="connsiteY407" fmla="*/ 812093 h 2020169"/>
                <a:gd name="connsiteX408" fmla="*/ 957784 w 4011346"/>
                <a:gd name="connsiteY408" fmla="*/ 758697 h 2020169"/>
                <a:gd name="connsiteX409" fmla="*/ 884365 w 4011346"/>
                <a:gd name="connsiteY409" fmla="*/ 721988 h 2020169"/>
                <a:gd name="connsiteX410" fmla="*/ 824295 w 4011346"/>
                <a:gd name="connsiteY410" fmla="*/ 698627 h 2020169"/>
                <a:gd name="connsiteX411" fmla="*/ 810946 w 4011346"/>
                <a:gd name="connsiteY411" fmla="*/ 735336 h 2020169"/>
                <a:gd name="connsiteX412" fmla="*/ 827633 w 4011346"/>
                <a:gd name="connsiteY412" fmla="*/ 772046 h 2020169"/>
                <a:gd name="connsiteX413" fmla="*/ 814284 w 4011346"/>
                <a:gd name="connsiteY413" fmla="*/ 795407 h 2020169"/>
                <a:gd name="connsiteX414" fmla="*/ 800935 w 4011346"/>
                <a:gd name="connsiteY414" fmla="*/ 812093 h 2020169"/>
                <a:gd name="connsiteX415" fmla="*/ 770900 w 4011346"/>
                <a:gd name="connsiteY415" fmla="*/ 755360 h 2020169"/>
                <a:gd name="connsiteX416" fmla="*/ 744202 w 4011346"/>
                <a:gd name="connsiteY416" fmla="*/ 792069 h 2020169"/>
                <a:gd name="connsiteX417" fmla="*/ 707492 w 4011346"/>
                <a:gd name="connsiteY417" fmla="*/ 785395 h 2020169"/>
                <a:gd name="connsiteX418" fmla="*/ 654097 w 4011346"/>
                <a:gd name="connsiteY418" fmla="*/ 822104 h 2020169"/>
                <a:gd name="connsiteX419" fmla="*/ 644085 w 4011346"/>
                <a:gd name="connsiteY419" fmla="*/ 798744 h 2020169"/>
                <a:gd name="connsiteX420" fmla="*/ 654097 w 4011346"/>
                <a:gd name="connsiteY420" fmla="*/ 762034 h 2020169"/>
                <a:gd name="connsiteX421" fmla="*/ 614050 w 4011346"/>
                <a:gd name="connsiteY421" fmla="*/ 798744 h 2020169"/>
                <a:gd name="connsiteX422" fmla="*/ 594027 w 4011346"/>
                <a:gd name="connsiteY422" fmla="*/ 798744 h 2020169"/>
                <a:gd name="connsiteX423" fmla="*/ 533957 w 4011346"/>
                <a:gd name="connsiteY423" fmla="*/ 832116 h 2020169"/>
                <a:gd name="connsiteX424" fmla="*/ 510596 w 4011346"/>
                <a:gd name="connsiteY424" fmla="*/ 855477 h 2020169"/>
                <a:gd name="connsiteX425" fmla="*/ 500584 w 4011346"/>
                <a:gd name="connsiteY425" fmla="*/ 902198 h 2020169"/>
                <a:gd name="connsiteX426" fmla="*/ 450526 w 4011346"/>
                <a:gd name="connsiteY426" fmla="*/ 888849 h 2020169"/>
                <a:gd name="connsiteX427" fmla="*/ 433840 w 4011346"/>
                <a:gd name="connsiteY427" fmla="*/ 852139 h 2020169"/>
                <a:gd name="connsiteX428" fmla="*/ 467212 w 4011346"/>
                <a:gd name="connsiteY428" fmla="*/ 822104 h 2020169"/>
                <a:gd name="connsiteX429" fmla="*/ 453863 w 4011346"/>
                <a:gd name="connsiteY429" fmla="*/ 798744 h 2020169"/>
                <a:gd name="connsiteX430" fmla="*/ 390456 w 4011346"/>
                <a:gd name="connsiteY430" fmla="*/ 768709 h 2020169"/>
                <a:gd name="connsiteX431" fmla="*/ 417154 w 4011346"/>
                <a:gd name="connsiteY431" fmla="*/ 818767 h 2020169"/>
                <a:gd name="connsiteX432" fmla="*/ 407142 w 4011346"/>
                <a:gd name="connsiteY432" fmla="*/ 862151 h 2020169"/>
                <a:gd name="connsiteX433" fmla="*/ 413817 w 4011346"/>
                <a:gd name="connsiteY433" fmla="*/ 898861 h 2020169"/>
                <a:gd name="connsiteX434" fmla="*/ 427165 w 4011346"/>
                <a:gd name="connsiteY434" fmla="*/ 922221 h 2020169"/>
                <a:gd name="connsiteX435" fmla="*/ 413817 w 4011346"/>
                <a:gd name="connsiteY435" fmla="*/ 952256 h 2020169"/>
                <a:gd name="connsiteX436" fmla="*/ 390456 w 4011346"/>
                <a:gd name="connsiteY436" fmla="*/ 928896 h 2020169"/>
                <a:gd name="connsiteX437" fmla="*/ 360421 w 4011346"/>
                <a:gd name="connsiteY437" fmla="*/ 925558 h 2020169"/>
                <a:gd name="connsiteX438" fmla="*/ 333723 w 4011346"/>
                <a:gd name="connsiteY438" fmla="*/ 965605 h 2020169"/>
                <a:gd name="connsiteX439" fmla="*/ 307025 w 4011346"/>
                <a:gd name="connsiteY439" fmla="*/ 985628 h 2020169"/>
                <a:gd name="connsiteX440" fmla="*/ 320374 w 4011346"/>
                <a:gd name="connsiteY440" fmla="*/ 1012326 h 2020169"/>
                <a:gd name="connsiteX441" fmla="*/ 303688 w 4011346"/>
                <a:gd name="connsiteY441" fmla="*/ 1035687 h 2020169"/>
                <a:gd name="connsiteX442" fmla="*/ 233606 w 4011346"/>
                <a:gd name="connsiteY442" fmla="*/ 998977 h 2020169"/>
                <a:gd name="connsiteX443" fmla="*/ 243618 w 4011346"/>
                <a:gd name="connsiteY443" fmla="*/ 1049036 h 2020169"/>
                <a:gd name="connsiteX444" fmla="*/ 263641 w 4011346"/>
                <a:gd name="connsiteY444" fmla="*/ 1069059 h 2020169"/>
                <a:gd name="connsiteX445" fmla="*/ 250292 w 4011346"/>
                <a:gd name="connsiteY445" fmla="*/ 1082408 h 2020169"/>
                <a:gd name="connsiteX446" fmla="*/ 193560 w 4011346"/>
                <a:gd name="connsiteY446" fmla="*/ 1045698 h 2020169"/>
                <a:gd name="connsiteX447" fmla="*/ 170199 w 4011346"/>
                <a:gd name="connsiteY447" fmla="*/ 1005652 h 2020169"/>
                <a:gd name="connsiteX448" fmla="*/ 170199 w 4011346"/>
                <a:gd name="connsiteY448" fmla="*/ 958931 h 2020169"/>
                <a:gd name="connsiteX449" fmla="*/ 133490 w 4011346"/>
                <a:gd name="connsiteY449" fmla="*/ 882174 h 2020169"/>
                <a:gd name="connsiteX450" fmla="*/ 196897 w 4011346"/>
                <a:gd name="connsiteY450" fmla="*/ 912209 h 2020169"/>
                <a:gd name="connsiteX451" fmla="*/ 256967 w 4011346"/>
                <a:gd name="connsiteY451" fmla="*/ 942244 h 2020169"/>
                <a:gd name="connsiteX452" fmla="*/ 293676 w 4011346"/>
                <a:gd name="connsiteY452" fmla="*/ 945582 h 2020169"/>
                <a:gd name="connsiteX453" fmla="*/ 327049 w 4011346"/>
                <a:gd name="connsiteY453" fmla="*/ 915547 h 2020169"/>
                <a:gd name="connsiteX454" fmla="*/ 343735 w 4011346"/>
                <a:gd name="connsiteY454" fmla="*/ 878837 h 2020169"/>
                <a:gd name="connsiteX455" fmla="*/ 333723 w 4011346"/>
                <a:gd name="connsiteY455" fmla="*/ 828779 h 2020169"/>
                <a:gd name="connsiteX456" fmla="*/ 290339 w 4011346"/>
                <a:gd name="connsiteY456" fmla="*/ 808755 h 2020169"/>
                <a:gd name="connsiteX457" fmla="*/ 236944 w 4011346"/>
                <a:gd name="connsiteY457" fmla="*/ 762034 h 2020169"/>
                <a:gd name="connsiteX458" fmla="*/ 133490 w 4011346"/>
                <a:gd name="connsiteY458"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8408 w 4011346"/>
                <a:gd name="connsiteY324" fmla="*/ 28576 h 2020169"/>
                <a:gd name="connsiteX325" fmla="*/ 1909833 w 4011346"/>
                <a:gd name="connsiteY325" fmla="*/ 0 h 2020169"/>
                <a:gd name="connsiteX326" fmla="*/ 1877440 w 4011346"/>
                <a:gd name="connsiteY326" fmla="*/ 3067 h 2020169"/>
                <a:gd name="connsiteX327" fmla="*/ 1835474 w 4011346"/>
                <a:gd name="connsiteY327" fmla="*/ 41195 h 2020169"/>
                <a:gd name="connsiteX328" fmla="*/ 1818788 w 4011346"/>
                <a:gd name="connsiteY328" fmla="*/ 81242 h 2020169"/>
                <a:gd name="connsiteX329" fmla="*/ 1838813 w 4011346"/>
                <a:gd name="connsiteY329" fmla="*/ 134636 h 2020169"/>
                <a:gd name="connsiteX330" fmla="*/ 1782079 w 4011346"/>
                <a:gd name="connsiteY330" fmla="*/ 121287 h 2020169"/>
                <a:gd name="connsiteX331" fmla="*/ 1768731 w 4011346"/>
                <a:gd name="connsiteY331" fmla="*/ 168009 h 2020169"/>
                <a:gd name="connsiteX332" fmla="*/ 1705322 w 4011346"/>
                <a:gd name="connsiteY332" fmla="*/ 191369 h 2020169"/>
                <a:gd name="connsiteX333" fmla="*/ 1685300 w 4011346"/>
                <a:gd name="connsiteY333" fmla="*/ 164671 h 2020169"/>
                <a:gd name="connsiteX334" fmla="*/ 1615218 w 4011346"/>
                <a:gd name="connsiteY334" fmla="*/ 168009 h 2020169"/>
                <a:gd name="connsiteX335" fmla="*/ 1638579 w 4011346"/>
                <a:gd name="connsiteY335" fmla="*/ 198044 h 2020169"/>
                <a:gd name="connsiteX336" fmla="*/ 1528449 w 4011346"/>
                <a:gd name="connsiteY336" fmla="*/ 224740 h 2020169"/>
                <a:gd name="connsiteX337" fmla="*/ 1465043 w 4011346"/>
                <a:gd name="connsiteY337" fmla="*/ 308171 h 2020169"/>
                <a:gd name="connsiteX338" fmla="*/ 1448357 w 4011346"/>
                <a:gd name="connsiteY338" fmla="*/ 334869 h 2020169"/>
                <a:gd name="connsiteX339" fmla="*/ 1481729 w 4011346"/>
                <a:gd name="connsiteY339" fmla="*/ 368242 h 2020169"/>
                <a:gd name="connsiteX340" fmla="*/ 1481729 w 4011346"/>
                <a:gd name="connsiteY340" fmla="*/ 398277 h 2020169"/>
                <a:gd name="connsiteX341" fmla="*/ 1458368 w 4011346"/>
                <a:gd name="connsiteY341" fmla="*/ 401614 h 2020169"/>
                <a:gd name="connsiteX342" fmla="*/ 1458368 w 4011346"/>
                <a:gd name="connsiteY342" fmla="*/ 381590 h 2020169"/>
                <a:gd name="connsiteX343" fmla="*/ 1418322 w 4011346"/>
                <a:gd name="connsiteY343" fmla="*/ 391602 h 2020169"/>
                <a:gd name="connsiteX344" fmla="*/ 1368263 w 4011346"/>
                <a:gd name="connsiteY344" fmla="*/ 398277 h 2020169"/>
                <a:gd name="connsiteX345" fmla="*/ 1321542 w 4011346"/>
                <a:gd name="connsiteY345" fmla="*/ 404951 h 2020169"/>
                <a:gd name="connsiteX346" fmla="*/ 1318205 w 4011346"/>
                <a:gd name="connsiteY346" fmla="*/ 491719 h 2020169"/>
                <a:gd name="connsiteX347" fmla="*/ 1358252 w 4011346"/>
                <a:gd name="connsiteY347" fmla="*/ 515080 h 2020169"/>
                <a:gd name="connsiteX348" fmla="*/ 1374938 w 4011346"/>
                <a:gd name="connsiteY348" fmla="*/ 545115 h 2020169"/>
                <a:gd name="connsiteX349" fmla="*/ 1384949 w 4011346"/>
                <a:gd name="connsiteY349" fmla="*/ 568475 h 2020169"/>
                <a:gd name="connsiteX350" fmla="*/ 1394961 w 4011346"/>
                <a:gd name="connsiteY350" fmla="*/ 618534 h 2020169"/>
                <a:gd name="connsiteX351" fmla="*/ 1384949 w 4011346"/>
                <a:gd name="connsiteY351" fmla="*/ 648569 h 2020169"/>
                <a:gd name="connsiteX352" fmla="*/ 1358252 w 4011346"/>
                <a:gd name="connsiteY352" fmla="*/ 615196 h 2020169"/>
                <a:gd name="connsiteX353" fmla="*/ 1361589 w 4011346"/>
                <a:gd name="connsiteY353" fmla="*/ 585161 h 2020169"/>
                <a:gd name="connsiteX354" fmla="*/ 1351577 w 4011346"/>
                <a:gd name="connsiteY354" fmla="*/ 545115 h 2020169"/>
                <a:gd name="connsiteX355" fmla="*/ 1328217 w 4011346"/>
                <a:gd name="connsiteY355" fmla="*/ 551789 h 2020169"/>
                <a:gd name="connsiteX356" fmla="*/ 1281495 w 4011346"/>
                <a:gd name="connsiteY356" fmla="*/ 515080 h 2020169"/>
                <a:gd name="connsiteX357" fmla="*/ 1241449 w 4011346"/>
                <a:gd name="connsiteY357" fmla="*/ 511742 h 2020169"/>
                <a:gd name="connsiteX358" fmla="*/ 1241449 w 4011346"/>
                <a:gd name="connsiteY358" fmla="*/ 558463 h 2020169"/>
                <a:gd name="connsiteX359" fmla="*/ 1201402 w 4011346"/>
                <a:gd name="connsiteY359" fmla="*/ 538440 h 2020169"/>
                <a:gd name="connsiteX360" fmla="*/ 1228100 w 4011346"/>
                <a:gd name="connsiteY360" fmla="*/ 588498 h 2020169"/>
                <a:gd name="connsiteX361" fmla="*/ 1258135 w 4011346"/>
                <a:gd name="connsiteY361" fmla="*/ 598510 h 2020169"/>
                <a:gd name="connsiteX362" fmla="*/ 1258135 w 4011346"/>
                <a:gd name="connsiteY362" fmla="*/ 618534 h 2020169"/>
                <a:gd name="connsiteX363" fmla="*/ 1198065 w 4011346"/>
                <a:gd name="connsiteY363" fmla="*/ 595173 h 2020169"/>
                <a:gd name="connsiteX364" fmla="*/ 1181379 w 4011346"/>
                <a:gd name="connsiteY364" fmla="*/ 595173 h 2020169"/>
                <a:gd name="connsiteX365" fmla="*/ 1178041 w 4011346"/>
                <a:gd name="connsiteY365" fmla="*/ 551789 h 2020169"/>
                <a:gd name="connsiteX366" fmla="*/ 1171367 w 4011346"/>
                <a:gd name="connsiteY366" fmla="*/ 465021 h 2020169"/>
                <a:gd name="connsiteX367" fmla="*/ 1161355 w 4011346"/>
                <a:gd name="connsiteY367" fmla="*/ 535103 h 2020169"/>
                <a:gd name="connsiteX368" fmla="*/ 1137995 w 4011346"/>
                <a:gd name="connsiteY368" fmla="*/ 565138 h 2020169"/>
                <a:gd name="connsiteX369" fmla="*/ 1158018 w 4011346"/>
                <a:gd name="connsiteY369" fmla="*/ 611859 h 2020169"/>
                <a:gd name="connsiteX370" fmla="*/ 1158018 w 4011346"/>
                <a:gd name="connsiteY370" fmla="*/ 645231 h 2020169"/>
                <a:gd name="connsiteX371" fmla="*/ 1141332 w 4011346"/>
                <a:gd name="connsiteY371" fmla="*/ 695290 h 2020169"/>
                <a:gd name="connsiteX372" fmla="*/ 1154681 w 4011346"/>
                <a:gd name="connsiteY372" fmla="*/ 728662 h 2020169"/>
                <a:gd name="connsiteX373" fmla="*/ 1184716 w 4011346"/>
                <a:gd name="connsiteY373" fmla="*/ 735336 h 2020169"/>
                <a:gd name="connsiteX374" fmla="*/ 1221425 w 4011346"/>
                <a:gd name="connsiteY374" fmla="*/ 742011 h 2020169"/>
                <a:gd name="connsiteX375" fmla="*/ 1241449 w 4011346"/>
                <a:gd name="connsiteY375" fmla="*/ 765371 h 2020169"/>
                <a:gd name="connsiteX376" fmla="*/ 1258135 w 4011346"/>
                <a:gd name="connsiteY376" fmla="*/ 808755 h 2020169"/>
                <a:gd name="connsiteX377" fmla="*/ 1258135 w 4011346"/>
                <a:gd name="connsiteY377" fmla="*/ 808755 h 2020169"/>
                <a:gd name="connsiteX378" fmla="*/ 1254798 w 4011346"/>
                <a:gd name="connsiteY378" fmla="*/ 842128 h 2020169"/>
                <a:gd name="connsiteX379" fmla="*/ 1274821 w 4011346"/>
                <a:gd name="connsiteY379" fmla="*/ 862151 h 2020169"/>
                <a:gd name="connsiteX380" fmla="*/ 1244786 w 4011346"/>
                <a:gd name="connsiteY380" fmla="*/ 868826 h 2020169"/>
                <a:gd name="connsiteX381" fmla="*/ 1224763 w 4011346"/>
                <a:gd name="connsiteY381" fmla="*/ 828779 h 2020169"/>
                <a:gd name="connsiteX382" fmla="*/ 1224763 w 4011346"/>
                <a:gd name="connsiteY382" fmla="*/ 788732 h 2020169"/>
                <a:gd name="connsiteX383" fmla="*/ 1194727 w 4011346"/>
                <a:gd name="connsiteY383" fmla="*/ 752023 h 2020169"/>
                <a:gd name="connsiteX384" fmla="*/ 1164692 w 4011346"/>
                <a:gd name="connsiteY384" fmla="*/ 795407 h 2020169"/>
                <a:gd name="connsiteX385" fmla="*/ 1178041 w 4011346"/>
                <a:gd name="connsiteY385" fmla="*/ 838790 h 2020169"/>
                <a:gd name="connsiteX386" fmla="*/ 1137995 w 4011346"/>
                <a:gd name="connsiteY386" fmla="*/ 895523 h 2020169"/>
                <a:gd name="connsiteX387" fmla="*/ 1097948 w 4011346"/>
                <a:gd name="connsiteY387" fmla="*/ 952256 h 2020169"/>
                <a:gd name="connsiteX388" fmla="*/ 1007843 w 4011346"/>
                <a:gd name="connsiteY388" fmla="*/ 915547 h 2020169"/>
                <a:gd name="connsiteX389" fmla="*/ 1074587 w 4011346"/>
                <a:gd name="connsiteY389" fmla="*/ 912209 h 2020169"/>
                <a:gd name="connsiteX390" fmla="*/ 1107960 w 4011346"/>
                <a:gd name="connsiteY390" fmla="*/ 848802 h 2020169"/>
                <a:gd name="connsiteX391" fmla="*/ 1121309 w 4011346"/>
                <a:gd name="connsiteY391" fmla="*/ 805418 h 2020169"/>
                <a:gd name="connsiteX392" fmla="*/ 1127983 w 4011346"/>
                <a:gd name="connsiteY392" fmla="*/ 772046 h 2020169"/>
                <a:gd name="connsiteX393" fmla="*/ 1117971 w 4011346"/>
                <a:gd name="connsiteY393" fmla="*/ 755360 h 2020169"/>
                <a:gd name="connsiteX394" fmla="*/ 1114634 w 4011346"/>
                <a:gd name="connsiteY394" fmla="*/ 705301 h 2020169"/>
                <a:gd name="connsiteX395" fmla="*/ 1104622 w 4011346"/>
                <a:gd name="connsiteY395" fmla="*/ 625208 h 2020169"/>
                <a:gd name="connsiteX396" fmla="*/ 1101285 w 4011346"/>
                <a:gd name="connsiteY396" fmla="*/ 565138 h 2020169"/>
                <a:gd name="connsiteX397" fmla="*/ 1124646 w 4011346"/>
                <a:gd name="connsiteY397" fmla="*/ 471696 h 2020169"/>
                <a:gd name="connsiteX398" fmla="*/ 1031203 w 4011346"/>
                <a:gd name="connsiteY398" fmla="*/ 461684 h 2020169"/>
                <a:gd name="connsiteX399" fmla="*/ 1014517 w 4011346"/>
                <a:gd name="connsiteY399" fmla="*/ 518417 h 2020169"/>
                <a:gd name="connsiteX400" fmla="*/ 1024529 w 4011346"/>
                <a:gd name="connsiteY400" fmla="*/ 565138 h 2020169"/>
                <a:gd name="connsiteX401" fmla="*/ 981145 w 4011346"/>
                <a:gd name="connsiteY401" fmla="*/ 618534 h 2020169"/>
                <a:gd name="connsiteX402" fmla="*/ 991157 w 4011346"/>
                <a:gd name="connsiteY402" fmla="*/ 655243 h 2020169"/>
                <a:gd name="connsiteX403" fmla="*/ 981145 w 4011346"/>
                <a:gd name="connsiteY403" fmla="*/ 701964 h 2020169"/>
                <a:gd name="connsiteX404" fmla="*/ 1001168 w 4011346"/>
                <a:gd name="connsiteY404" fmla="*/ 725325 h 2020169"/>
                <a:gd name="connsiteX405" fmla="*/ 1017854 w 4011346"/>
                <a:gd name="connsiteY405" fmla="*/ 772046 h 2020169"/>
                <a:gd name="connsiteX406" fmla="*/ 1047890 w 4011346"/>
                <a:gd name="connsiteY406" fmla="*/ 758697 h 2020169"/>
                <a:gd name="connsiteX407" fmla="*/ 1014517 w 4011346"/>
                <a:gd name="connsiteY407" fmla="*/ 812093 h 2020169"/>
                <a:gd name="connsiteX408" fmla="*/ 957784 w 4011346"/>
                <a:gd name="connsiteY408" fmla="*/ 758697 h 2020169"/>
                <a:gd name="connsiteX409" fmla="*/ 884365 w 4011346"/>
                <a:gd name="connsiteY409" fmla="*/ 721988 h 2020169"/>
                <a:gd name="connsiteX410" fmla="*/ 824295 w 4011346"/>
                <a:gd name="connsiteY410" fmla="*/ 698627 h 2020169"/>
                <a:gd name="connsiteX411" fmla="*/ 810946 w 4011346"/>
                <a:gd name="connsiteY411" fmla="*/ 735336 h 2020169"/>
                <a:gd name="connsiteX412" fmla="*/ 827633 w 4011346"/>
                <a:gd name="connsiteY412" fmla="*/ 772046 h 2020169"/>
                <a:gd name="connsiteX413" fmla="*/ 814284 w 4011346"/>
                <a:gd name="connsiteY413" fmla="*/ 795407 h 2020169"/>
                <a:gd name="connsiteX414" fmla="*/ 800935 w 4011346"/>
                <a:gd name="connsiteY414" fmla="*/ 812093 h 2020169"/>
                <a:gd name="connsiteX415" fmla="*/ 770900 w 4011346"/>
                <a:gd name="connsiteY415" fmla="*/ 755360 h 2020169"/>
                <a:gd name="connsiteX416" fmla="*/ 744202 w 4011346"/>
                <a:gd name="connsiteY416" fmla="*/ 792069 h 2020169"/>
                <a:gd name="connsiteX417" fmla="*/ 707492 w 4011346"/>
                <a:gd name="connsiteY417" fmla="*/ 785395 h 2020169"/>
                <a:gd name="connsiteX418" fmla="*/ 654097 w 4011346"/>
                <a:gd name="connsiteY418" fmla="*/ 822104 h 2020169"/>
                <a:gd name="connsiteX419" fmla="*/ 644085 w 4011346"/>
                <a:gd name="connsiteY419" fmla="*/ 798744 h 2020169"/>
                <a:gd name="connsiteX420" fmla="*/ 654097 w 4011346"/>
                <a:gd name="connsiteY420" fmla="*/ 762034 h 2020169"/>
                <a:gd name="connsiteX421" fmla="*/ 614050 w 4011346"/>
                <a:gd name="connsiteY421" fmla="*/ 798744 h 2020169"/>
                <a:gd name="connsiteX422" fmla="*/ 594027 w 4011346"/>
                <a:gd name="connsiteY422" fmla="*/ 798744 h 2020169"/>
                <a:gd name="connsiteX423" fmla="*/ 533957 w 4011346"/>
                <a:gd name="connsiteY423" fmla="*/ 832116 h 2020169"/>
                <a:gd name="connsiteX424" fmla="*/ 510596 w 4011346"/>
                <a:gd name="connsiteY424" fmla="*/ 855477 h 2020169"/>
                <a:gd name="connsiteX425" fmla="*/ 500584 w 4011346"/>
                <a:gd name="connsiteY425" fmla="*/ 902198 h 2020169"/>
                <a:gd name="connsiteX426" fmla="*/ 450526 w 4011346"/>
                <a:gd name="connsiteY426" fmla="*/ 888849 h 2020169"/>
                <a:gd name="connsiteX427" fmla="*/ 433840 w 4011346"/>
                <a:gd name="connsiteY427" fmla="*/ 852139 h 2020169"/>
                <a:gd name="connsiteX428" fmla="*/ 467212 w 4011346"/>
                <a:gd name="connsiteY428" fmla="*/ 822104 h 2020169"/>
                <a:gd name="connsiteX429" fmla="*/ 453863 w 4011346"/>
                <a:gd name="connsiteY429" fmla="*/ 798744 h 2020169"/>
                <a:gd name="connsiteX430" fmla="*/ 390456 w 4011346"/>
                <a:gd name="connsiteY430" fmla="*/ 768709 h 2020169"/>
                <a:gd name="connsiteX431" fmla="*/ 417154 w 4011346"/>
                <a:gd name="connsiteY431" fmla="*/ 818767 h 2020169"/>
                <a:gd name="connsiteX432" fmla="*/ 407142 w 4011346"/>
                <a:gd name="connsiteY432" fmla="*/ 862151 h 2020169"/>
                <a:gd name="connsiteX433" fmla="*/ 413817 w 4011346"/>
                <a:gd name="connsiteY433" fmla="*/ 898861 h 2020169"/>
                <a:gd name="connsiteX434" fmla="*/ 427165 w 4011346"/>
                <a:gd name="connsiteY434" fmla="*/ 922221 h 2020169"/>
                <a:gd name="connsiteX435" fmla="*/ 413817 w 4011346"/>
                <a:gd name="connsiteY435" fmla="*/ 952256 h 2020169"/>
                <a:gd name="connsiteX436" fmla="*/ 390456 w 4011346"/>
                <a:gd name="connsiteY436" fmla="*/ 928896 h 2020169"/>
                <a:gd name="connsiteX437" fmla="*/ 360421 w 4011346"/>
                <a:gd name="connsiteY437" fmla="*/ 925558 h 2020169"/>
                <a:gd name="connsiteX438" fmla="*/ 333723 w 4011346"/>
                <a:gd name="connsiteY438" fmla="*/ 965605 h 2020169"/>
                <a:gd name="connsiteX439" fmla="*/ 307025 w 4011346"/>
                <a:gd name="connsiteY439" fmla="*/ 985628 h 2020169"/>
                <a:gd name="connsiteX440" fmla="*/ 320374 w 4011346"/>
                <a:gd name="connsiteY440" fmla="*/ 1012326 h 2020169"/>
                <a:gd name="connsiteX441" fmla="*/ 303688 w 4011346"/>
                <a:gd name="connsiteY441" fmla="*/ 1035687 h 2020169"/>
                <a:gd name="connsiteX442" fmla="*/ 233606 w 4011346"/>
                <a:gd name="connsiteY442" fmla="*/ 998977 h 2020169"/>
                <a:gd name="connsiteX443" fmla="*/ 243618 w 4011346"/>
                <a:gd name="connsiteY443" fmla="*/ 1049036 h 2020169"/>
                <a:gd name="connsiteX444" fmla="*/ 263641 w 4011346"/>
                <a:gd name="connsiteY444" fmla="*/ 1069059 h 2020169"/>
                <a:gd name="connsiteX445" fmla="*/ 250292 w 4011346"/>
                <a:gd name="connsiteY445" fmla="*/ 1082408 h 2020169"/>
                <a:gd name="connsiteX446" fmla="*/ 193560 w 4011346"/>
                <a:gd name="connsiteY446" fmla="*/ 1045698 h 2020169"/>
                <a:gd name="connsiteX447" fmla="*/ 170199 w 4011346"/>
                <a:gd name="connsiteY447" fmla="*/ 1005652 h 2020169"/>
                <a:gd name="connsiteX448" fmla="*/ 170199 w 4011346"/>
                <a:gd name="connsiteY448" fmla="*/ 958931 h 2020169"/>
                <a:gd name="connsiteX449" fmla="*/ 133490 w 4011346"/>
                <a:gd name="connsiteY449" fmla="*/ 882174 h 2020169"/>
                <a:gd name="connsiteX450" fmla="*/ 196897 w 4011346"/>
                <a:gd name="connsiteY450" fmla="*/ 912209 h 2020169"/>
                <a:gd name="connsiteX451" fmla="*/ 256967 w 4011346"/>
                <a:gd name="connsiteY451" fmla="*/ 942244 h 2020169"/>
                <a:gd name="connsiteX452" fmla="*/ 293676 w 4011346"/>
                <a:gd name="connsiteY452" fmla="*/ 945582 h 2020169"/>
                <a:gd name="connsiteX453" fmla="*/ 327049 w 4011346"/>
                <a:gd name="connsiteY453" fmla="*/ 915547 h 2020169"/>
                <a:gd name="connsiteX454" fmla="*/ 343735 w 4011346"/>
                <a:gd name="connsiteY454" fmla="*/ 878837 h 2020169"/>
                <a:gd name="connsiteX455" fmla="*/ 333723 w 4011346"/>
                <a:gd name="connsiteY455" fmla="*/ 828779 h 2020169"/>
                <a:gd name="connsiteX456" fmla="*/ 290339 w 4011346"/>
                <a:gd name="connsiteY456" fmla="*/ 808755 h 2020169"/>
                <a:gd name="connsiteX457" fmla="*/ 236944 w 4011346"/>
                <a:gd name="connsiteY457" fmla="*/ 762034 h 2020169"/>
                <a:gd name="connsiteX458" fmla="*/ 133490 w 4011346"/>
                <a:gd name="connsiteY458"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8408 w 4011346"/>
                <a:gd name="connsiteY324" fmla="*/ 28576 h 2020169"/>
                <a:gd name="connsiteX325" fmla="*/ 1938408 w 4011346"/>
                <a:gd name="connsiteY325" fmla="*/ 54294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8408 w 4011346"/>
                <a:gd name="connsiteY324" fmla="*/ 28576 h 2020169"/>
                <a:gd name="connsiteX325" fmla="*/ 1906976 w 4011346"/>
                <a:gd name="connsiteY325" fmla="*/ 97157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58411 w 4011346"/>
                <a:gd name="connsiteY324" fmla="*/ 71438 h 2020169"/>
                <a:gd name="connsiteX325" fmla="*/ 1906976 w 4011346"/>
                <a:gd name="connsiteY325" fmla="*/ 97157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58411 w 4011346"/>
                <a:gd name="connsiteY324" fmla="*/ 71438 h 2020169"/>
                <a:gd name="connsiteX325" fmla="*/ 1926978 w 4011346"/>
                <a:gd name="connsiteY325" fmla="*/ 31434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895546 w 4011346"/>
                <a:gd name="connsiteY324" fmla="*/ 60008 h 2020169"/>
                <a:gd name="connsiteX325" fmla="*/ 1926978 w 4011346"/>
                <a:gd name="connsiteY325" fmla="*/ 31434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24120 w 4011346"/>
                <a:gd name="connsiteY324" fmla="*/ 105729 h 2020169"/>
                <a:gd name="connsiteX325" fmla="*/ 1895546 w 4011346"/>
                <a:gd name="connsiteY325" fmla="*/ 60008 h 2020169"/>
                <a:gd name="connsiteX326" fmla="*/ 1926978 w 4011346"/>
                <a:gd name="connsiteY326" fmla="*/ 31434 h 2020169"/>
                <a:gd name="connsiteX327" fmla="*/ 1909833 w 4011346"/>
                <a:gd name="connsiteY327" fmla="*/ 0 h 2020169"/>
                <a:gd name="connsiteX328" fmla="*/ 1877440 w 4011346"/>
                <a:gd name="connsiteY328" fmla="*/ 3067 h 2020169"/>
                <a:gd name="connsiteX329" fmla="*/ 1835474 w 4011346"/>
                <a:gd name="connsiteY329" fmla="*/ 41195 h 2020169"/>
                <a:gd name="connsiteX330" fmla="*/ 1818788 w 4011346"/>
                <a:gd name="connsiteY330" fmla="*/ 81242 h 2020169"/>
                <a:gd name="connsiteX331" fmla="*/ 1838813 w 4011346"/>
                <a:gd name="connsiteY331" fmla="*/ 134636 h 2020169"/>
                <a:gd name="connsiteX332" fmla="*/ 1782079 w 4011346"/>
                <a:gd name="connsiteY332" fmla="*/ 121287 h 2020169"/>
                <a:gd name="connsiteX333" fmla="*/ 1768731 w 4011346"/>
                <a:gd name="connsiteY333" fmla="*/ 168009 h 2020169"/>
                <a:gd name="connsiteX334" fmla="*/ 1705322 w 4011346"/>
                <a:gd name="connsiteY334" fmla="*/ 191369 h 2020169"/>
                <a:gd name="connsiteX335" fmla="*/ 1685300 w 4011346"/>
                <a:gd name="connsiteY335" fmla="*/ 164671 h 2020169"/>
                <a:gd name="connsiteX336" fmla="*/ 1615218 w 4011346"/>
                <a:gd name="connsiteY336" fmla="*/ 168009 h 2020169"/>
                <a:gd name="connsiteX337" fmla="*/ 1638579 w 4011346"/>
                <a:gd name="connsiteY337" fmla="*/ 198044 h 2020169"/>
                <a:gd name="connsiteX338" fmla="*/ 1528449 w 4011346"/>
                <a:gd name="connsiteY338" fmla="*/ 224740 h 2020169"/>
                <a:gd name="connsiteX339" fmla="*/ 1465043 w 4011346"/>
                <a:gd name="connsiteY339" fmla="*/ 308171 h 2020169"/>
                <a:gd name="connsiteX340" fmla="*/ 1448357 w 4011346"/>
                <a:gd name="connsiteY340" fmla="*/ 334869 h 2020169"/>
                <a:gd name="connsiteX341" fmla="*/ 1481729 w 4011346"/>
                <a:gd name="connsiteY341" fmla="*/ 368242 h 2020169"/>
                <a:gd name="connsiteX342" fmla="*/ 1481729 w 4011346"/>
                <a:gd name="connsiteY342" fmla="*/ 398277 h 2020169"/>
                <a:gd name="connsiteX343" fmla="*/ 1458368 w 4011346"/>
                <a:gd name="connsiteY343" fmla="*/ 401614 h 2020169"/>
                <a:gd name="connsiteX344" fmla="*/ 1458368 w 4011346"/>
                <a:gd name="connsiteY344" fmla="*/ 381590 h 2020169"/>
                <a:gd name="connsiteX345" fmla="*/ 1418322 w 4011346"/>
                <a:gd name="connsiteY345" fmla="*/ 391602 h 2020169"/>
                <a:gd name="connsiteX346" fmla="*/ 1368263 w 4011346"/>
                <a:gd name="connsiteY346" fmla="*/ 398277 h 2020169"/>
                <a:gd name="connsiteX347" fmla="*/ 1321542 w 4011346"/>
                <a:gd name="connsiteY347" fmla="*/ 404951 h 2020169"/>
                <a:gd name="connsiteX348" fmla="*/ 1318205 w 4011346"/>
                <a:gd name="connsiteY348" fmla="*/ 491719 h 2020169"/>
                <a:gd name="connsiteX349" fmla="*/ 1358252 w 4011346"/>
                <a:gd name="connsiteY349" fmla="*/ 515080 h 2020169"/>
                <a:gd name="connsiteX350" fmla="*/ 1374938 w 4011346"/>
                <a:gd name="connsiteY350" fmla="*/ 545115 h 2020169"/>
                <a:gd name="connsiteX351" fmla="*/ 1384949 w 4011346"/>
                <a:gd name="connsiteY351" fmla="*/ 568475 h 2020169"/>
                <a:gd name="connsiteX352" fmla="*/ 1394961 w 4011346"/>
                <a:gd name="connsiteY352" fmla="*/ 618534 h 2020169"/>
                <a:gd name="connsiteX353" fmla="*/ 1384949 w 4011346"/>
                <a:gd name="connsiteY353" fmla="*/ 648569 h 2020169"/>
                <a:gd name="connsiteX354" fmla="*/ 1358252 w 4011346"/>
                <a:gd name="connsiteY354" fmla="*/ 615196 h 2020169"/>
                <a:gd name="connsiteX355" fmla="*/ 1361589 w 4011346"/>
                <a:gd name="connsiteY355" fmla="*/ 585161 h 2020169"/>
                <a:gd name="connsiteX356" fmla="*/ 1351577 w 4011346"/>
                <a:gd name="connsiteY356" fmla="*/ 545115 h 2020169"/>
                <a:gd name="connsiteX357" fmla="*/ 1328217 w 4011346"/>
                <a:gd name="connsiteY357" fmla="*/ 551789 h 2020169"/>
                <a:gd name="connsiteX358" fmla="*/ 1281495 w 4011346"/>
                <a:gd name="connsiteY358" fmla="*/ 515080 h 2020169"/>
                <a:gd name="connsiteX359" fmla="*/ 1241449 w 4011346"/>
                <a:gd name="connsiteY359" fmla="*/ 511742 h 2020169"/>
                <a:gd name="connsiteX360" fmla="*/ 1241449 w 4011346"/>
                <a:gd name="connsiteY360" fmla="*/ 558463 h 2020169"/>
                <a:gd name="connsiteX361" fmla="*/ 1201402 w 4011346"/>
                <a:gd name="connsiteY361" fmla="*/ 538440 h 2020169"/>
                <a:gd name="connsiteX362" fmla="*/ 1228100 w 4011346"/>
                <a:gd name="connsiteY362" fmla="*/ 588498 h 2020169"/>
                <a:gd name="connsiteX363" fmla="*/ 1258135 w 4011346"/>
                <a:gd name="connsiteY363" fmla="*/ 598510 h 2020169"/>
                <a:gd name="connsiteX364" fmla="*/ 1258135 w 4011346"/>
                <a:gd name="connsiteY364" fmla="*/ 618534 h 2020169"/>
                <a:gd name="connsiteX365" fmla="*/ 1198065 w 4011346"/>
                <a:gd name="connsiteY365" fmla="*/ 595173 h 2020169"/>
                <a:gd name="connsiteX366" fmla="*/ 1181379 w 4011346"/>
                <a:gd name="connsiteY366" fmla="*/ 595173 h 2020169"/>
                <a:gd name="connsiteX367" fmla="*/ 1178041 w 4011346"/>
                <a:gd name="connsiteY367" fmla="*/ 551789 h 2020169"/>
                <a:gd name="connsiteX368" fmla="*/ 1171367 w 4011346"/>
                <a:gd name="connsiteY368" fmla="*/ 465021 h 2020169"/>
                <a:gd name="connsiteX369" fmla="*/ 1161355 w 4011346"/>
                <a:gd name="connsiteY369" fmla="*/ 535103 h 2020169"/>
                <a:gd name="connsiteX370" fmla="*/ 1137995 w 4011346"/>
                <a:gd name="connsiteY370" fmla="*/ 565138 h 2020169"/>
                <a:gd name="connsiteX371" fmla="*/ 1158018 w 4011346"/>
                <a:gd name="connsiteY371" fmla="*/ 611859 h 2020169"/>
                <a:gd name="connsiteX372" fmla="*/ 1158018 w 4011346"/>
                <a:gd name="connsiteY372" fmla="*/ 645231 h 2020169"/>
                <a:gd name="connsiteX373" fmla="*/ 1141332 w 4011346"/>
                <a:gd name="connsiteY373" fmla="*/ 695290 h 2020169"/>
                <a:gd name="connsiteX374" fmla="*/ 1154681 w 4011346"/>
                <a:gd name="connsiteY374" fmla="*/ 728662 h 2020169"/>
                <a:gd name="connsiteX375" fmla="*/ 1184716 w 4011346"/>
                <a:gd name="connsiteY375" fmla="*/ 735336 h 2020169"/>
                <a:gd name="connsiteX376" fmla="*/ 1221425 w 4011346"/>
                <a:gd name="connsiteY376" fmla="*/ 742011 h 2020169"/>
                <a:gd name="connsiteX377" fmla="*/ 1241449 w 4011346"/>
                <a:gd name="connsiteY377" fmla="*/ 765371 h 2020169"/>
                <a:gd name="connsiteX378" fmla="*/ 1258135 w 4011346"/>
                <a:gd name="connsiteY378" fmla="*/ 808755 h 2020169"/>
                <a:gd name="connsiteX379" fmla="*/ 1258135 w 4011346"/>
                <a:gd name="connsiteY379" fmla="*/ 808755 h 2020169"/>
                <a:gd name="connsiteX380" fmla="*/ 1254798 w 4011346"/>
                <a:gd name="connsiteY380" fmla="*/ 842128 h 2020169"/>
                <a:gd name="connsiteX381" fmla="*/ 1274821 w 4011346"/>
                <a:gd name="connsiteY381" fmla="*/ 862151 h 2020169"/>
                <a:gd name="connsiteX382" fmla="*/ 1244786 w 4011346"/>
                <a:gd name="connsiteY382" fmla="*/ 868826 h 2020169"/>
                <a:gd name="connsiteX383" fmla="*/ 1224763 w 4011346"/>
                <a:gd name="connsiteY383" fmla="*/ 828779 h 2020169"/>
                <a:gd name="connsiteX384" fmla="*/ 1224763 w 4011346"/>
                <a:gd name="connsiteY384" fmla="*/ 788732 h 2020169"/>
                <a:gd name="connsiteX385" fmla="*/ 1194727 w 4011346"/>
                <a:gd name="connsiteY385" fmla="*/ 752023 h 2020169"/>
                <a:gd name="connsiteX386" fmla="*/ 1164692 w 4011346"/>
                <a:gd name="connsiteY386" fmla="*/ 795407 h 2020169"/>
                <a:gd name="connsiteX387" fmla="*/ 1178041 w 4011346"/>
                <a:gd name="connsiteY387" fmla="*/ 838790 h 2020169"/>
                <a:gd name="connsiteX388" fmla="*/ 1137995 w 4011346"/>
                <a:gd name="connsiteY388" fmla="*/ 895523 h 2020169"/>
                <a:gd name="connsiteX389" fmla="*/ 1097948 w 4011346"/>
                <a:gd name="connsiteY389" fmla="*/ 952256 h 2020169"/>
                <a:gd name="connsiteX390" fmla="*/ 1007843 w 4011346"/>
                <a:gd name="connsiteY390" fmla="*/ 915547 h 2020169"/>
                <a:gd name="connsiteX391" fmla="*/ 1074587 w 4011346"/>
                <a:gd name="connsiteY391" fmla="*/ 912209 h 2020169"/>
                <a:gd name="connsiteX392" fmla="*/ 1107960 w 4011346"/>
                <a:gd name="connsiteY392" fmla="*/ 848802 h 2020169"/>
                <a:gd name="connsiteX393" fmla="*/ 1121309 w 4011346"/>
                <a:gd name="connsiteY393" fmla="*/ 805418 h 2020169"/>
                <a:gd name="connsiteX394" fmla="*/ 1127983 w 4011346"/>
                <a:gd name="connsiteY394" fmla="*/ 772046 h 2020169"/>
                <a:gd name="connsiteX395" fmla="*/ 1117971 w 4011346"/>
                <a:gd name="connsiteY395" fmla="*/ 755360 h 2020169"/>
                <a:gd name="connsiteX396" fmla="*/ 1114634 w 4011346"/>
                <a:gd name="connsiteY396" fmla="*/ 705301 h 2020169"/>
                <a:gd name="connsiteX397" fmla="*/ 1104622 w 4011346"/>
                <a:gd name="connsiteY397" fmla="*/ 625208 h 2020169"/>
                <a:gd name="connsiteX398" fmla="*/ 1101285 w 4011346"/>
                <a:gd name="connsiteY398" fmla="*/ 565138 h 2020169"/>
                <a:gd name="connsiteX399" fmla="*/ 1124646 w 4011346"/>
                <a:gd name="connsiteY399" fmla="*/ 471696 h 2020169"/>
                <a:gd name="connsiteX400" fmla="*/ 1031203 w 4011346"/>
                <a:gd name="connsiteY400" fmla="*/ 461684 h 2020169"/>
                <a:gd name="connsiteX401" fmla="*/ 1014517 w 4011346"/>
                <a:gd name="connsiteY401" fmla="*/ 518417 h 2020169"/>
                <a:gd name="connsiteX402" fmla="*/ 1024529 w 4011346"/>
                <a:gd name="connsiteY402" fmla="*/ 565138 h 2020169"/>
                <a:gd name="connsiteX403" fmla="*/ 981145 w 4011346"/>
                <a:gd name="connsiteY403" fmla="*/ 618534 h 2020169"/>
                <a:gd name="connsiteX404" fmla="*/ 991157 w 4011346"/>
                <a:gd name="connsiteY404" fmla="*/ 655243 h 2020169"/>
                <a:gd name="connsiteX405" fmla="*/ 981145 w 4011346"/>
                <a:gd name="connsiteY405" fmla="*/ 701964 h 2020169"/>
                <a:gd name="connsiteX406" fmla="*/ 1001168 w 4011346"/>
                <a:gd name="connsiteY406" fmla="*/ 725325 h 2020169"/>
                <a:gd name="connsiteX407" fmla="*/ 1017854 w 4011346"/>
                <a:gd name="connsiteY407" fmla="*/ 772046 h 2020169"/>
                <a:gd name="connsiteX408" fmla="*/ 1047890 w 4011346"/>
                <a:gd name="connsiteY408" fmla="*/ 758697 h 2020169"/>
                <a:gd name="connsiteX409" fmla="*/ 1014517 w 4011346"/>
                <a:gd name="connsiteY409" fmla="*/ 812093 h 2020169"/>
                <a:gd name="connsiteX410" fmla="*/ 957784 w 4011346"/>
                <a:gd name="connsiteY410" fmla="*/ 758697 h 2020169"/>
                <a:gd name="connsiteX411" fmla="*/ 884365 w 4011346"/>
                <a:gd name="connsiteY411" fmla="*/ 721988 h 2020169"/>
                <a:gd name="connsiteX412" fmla="*/ 824295 w 4011346"/>
                <a:gd name="connsiteY412" fmla="*/ 698627 h 2020169"/>
                <a:gd name="connsiteX413" fmla="*/ 810946 w 4011346"/>
                <a:gd name="connsiteY413" fmla="*/ 735336 h 2020169"/>
                <a:gd name="connsiteX414" fmla="*/ 827633 w 4011346"/>
                <a:gd name="connsiteY414" fmla="*/ 772046 h 2020169"/>
                <a:gd name="connsiteX415" fmla="*/ 814284 w 4011346"/>
                <a:gd name="connsiteY415" fmla="*/ 795407 h 2020169"/>
                <a:gd name="connsiteX416" fmla="*/ 800935 w 4011346"/>
                <a:gd name="connsiteY416" fmla="*/ 812093 h 2020169"/>
                <a:gd name="connsiteX417" fmla="*/ 770900 w 4011346"/>
                <a:gd name="connsiteY417" fmla="*/ 755360 h 2020169"/>
                <a:gd name="connsiteX418" fmla="*/ 744202 w 4011346"/>
                <a:gd name="connsiteY418" fmla="*/ 792069 h 2020169"/>
                <a:gd name="connsiteX419" fmla="*/ 707492 w 4011346"/>
                <a:gd name="connsiteY419" fmla="*/ 785395 h 2020169"/>
                <a:gd name="connsiteX420" fmla="*/ 654097 w 4011346"/>
                <a:gd name="connsiteY420" fmla="*/ 822104 h 2020169"/>
                <a:gd name="connsiteX421" fmla="*/ 644085 w 4011346"/>
                <a:gd name="connsiteY421" fmla="*/ 798744 h 2020169"/>
                <a:gd name="connsiteX422" fmla="*/ 654097 w 4011346"/>
                <a:gd name="connsiteY422" fmla="*/ 762034 h 2020169"/>
                <a:gd name="connsiteX423" fmla="*/ 614050 w 4011346"/>
                <a:gd name="connsiteY423" fmla="*/ 798744 h 2020169"/>
                <a:gd name="connsiteX424" fmla="*/ 594027 w 4011346"/>
                <a:gd name="connsiteY424" fmla="*/ 798744 h 2020169"/>
                <a:gd name="connsiteX425" fmla="*/ 533957 w 4011346"/>
                <a:gd name="connsiteY425" fmla="*/ 832116 h 2020169"/>
                <a:gd name="connsiteX426" fmla="*/ 510596 w 4011346"/>
                <a:gd name="connsiteY426" fmla="*/ 855477 h 2020169"/>
                <a:gd name="connsiteX427" fmla="*/ 500584 w 4011346"/>
                <a:gd name="connsiteY427" fmla="*/ 902198 h 2020169"/>
                <a:gd name="connsiteX428" fmla="*/ 450526 w 4011346"/>
                <a:gd name="connsiteY428" fmla="*/ 888849 h 2020169"/>
                <a:gd name="connsiteX429" fmla="*/ 433840 w 4011346"/>
                <a:gd name="connsiteY429" fmla="*/ 852139 h 2020169"/>
                <a:gd name="connsiteX430" fmla="*/ 467212 w 4011346"/>
                <a:gd name="connsiteY430" fmla="*/ 822104 h 2020169"/>
                <a:gd name="connsiteX431" fmla="*/ 453863 w 4011346"/>
                <a:gd name="connsiteY431" fmla="*/ 798744 h 2020169"/>
                <a:gd name="connsiteX432" fmla="*/ 390456 w 4011346"/>
                <a:gd name="connsiteY432" fmla="*/ 768709 h 2020169"/>
                <a:gd name="connsiteX433" fmla="*/ 417154 w 4011346"/>
                <a:gd name="connsiteY433" fmla="*/ 818767 h 2020169"/>
                <a:gd name="connsiteX434" fmla="*/ 407142 w 4011346"/>
                <a:gd name="connsiteY434" fmla="*/ 862151 h 2020169"/>
                <a:gd name="connsiteX435" fmla="*/ 413817 w 4011346"/>
                <a:gd name="connsiteY435" fmla="*/ 898861 h 2020169"/>
                <a:gd name="connsiteX436" fmla="*/ 427165 w 4011346"/>
                <a:gd name="connsiteY436" fmla="*/ 922221 h 2020169"/>
                <a:gd name="connsiteX437" fmla="*/ 413817 w 4011346"/>
                <a:gd name="connsiteY437" fmla="*/ 952256 h 2020169"/>
                <a:gd name="connsiteX438" fmla="*/ 390456 w 4011346"/>
                <a:gd name="connsiteY438" fmla="*/ 928896 h 2020169"/>
                <a:gd name="connsiteX439" fmla="*/ 360421 w 4011346"/>
                <a:gd name="connsiteY439" fmla="*/ 925558 h 2020169"/>
                <a:gd name="connsiteX440" fmla="*/ 333723 w 4011346"/>
                <a:gd name="connsiteY440" fmla="*/ 965605 h 2020169"/>
                <a:gd name="connsiteX441" fmla="*/ 307025 w 4011346"/>
                <a:gd name="connsiteY441" fmla="*/ 985628 h 2020169"/>
                <a:gd name="connsiteX442" fmla="*/ 320374 w 4011346"/>
                <a:gd name="connsiteY442" fmla="*/ 1012326 h 2020169"/>
                <a:gd name="connsiteX443" fmla="*/ 303688 w 4011346"/>
                <a:gd name="connsiteY443" fmla="*/ 1035687 h 2020169"/>
                <a:gd name="connsiteX444" fmla="*/ 233606 w 4011346"/>
                <a:gd name="connsiteY444" fmla="*/ 998977 h 2020169"/>
                <a:gd name="connsiteX445" fmla="*/ 243618 w 4011346"/>
                <a:gd name="connsiteY445" fmla="*/ 1049036 h 2020169"/>
                <a:gd name="connsiteX446" fmla="*/ 263641 w 4011346"/>
                <a:gd name="connsiteY446" fmla="*/ 1069059 h 2020169"/>
                <a:gd name="connsiteX447" fmla="*/ 250292 w 4011346"/>
                <a:gd name="connsiteY447" fmla="*/ 1082408 h 2020169"/>
                <a:gd name="connsiteX448" fmla="*/ 193560 w 4011346"/>
                <a:gd name="connsiteY448" fmla="*/ 1045698 h 2020169"/>
                <a:gd name="connsiteX449" fmla="*/ 170199 w 4011346"/>
                <a:gd name="connsiteY449" fmla="*/ 1005652 h 2020169"/>
                <a:gd name="connsiteX450" fmla="*/ 170199 w 4011346"/>
                <a:gd name="connsiteY450" fmla="*/ 958931 h 2020169"/>
                <a:gd name="connsiteX451" fmla="*/ 133490 w 4011346"/>
                <a:gd name="connsiteY451" fmla="*/ 882174 h 2020169"/>
                <a:gd name="connsiteX452" fmla="*/ 196897 w 4011346"/>
                <a:gd name="connsiteY452" fmla="*/ 912209 h 2020169"/>
                <a:gd name="connsiteX453" fmla="*/ 256967 w 4011346"/>
                <a:gd name="connsiteY453" fmla="*/ 942244 h 2020169"/>
                <a:gd name="connsiteX454" fmla="*/ 293676 w 4011346"/>
                <a:gd name="connsiteY454" fmla="*/ 945582 h 2020169"/>
                <a:gd name="connsiteX455" fmla="*/ 327049 w 4011346"/>
                <a:gd name="connsiteY455" fmla="*/ 915547 h 2020169"/>
                <a:gd name="connsiteX456" fmla="*/ 343735 w 4011346"/>
                <a:gd name="connsiteY456" fmla="*/ 878837 h 2020169"/>
                <a:gd name="connsiteX457" fmla="*/ 333723 w 4011346"/>
                <a:gd name="connsiteY457" fmla="*/ 828779 h 2020169"/>
                <a:gd name="connsiteX458" fmla="*/ 290339 w 4011346"/>
                <a:gd name="connsiteY458" fmla="*/ 808755 h 2020169"/>
                <a:gd name="connsiteX459" fmla="*/ 236944 w 4011346"/>
                <a:gd name="connsiteY459" fmla="*/ 762034 h 2020169"/>
                <a:gd name="connsiteX460" fmla="*/ 133490 w 4011346"/>
                <a:gd name="connsiteY460"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895546 w 4011346"/>
                <a:gd name="connsiteY325" fmla="*/ 60008 h 2020169"/>
                <a:gd name="connsiteX326" fmla="*/ 1926978 w 4011346"/>
                <a:gd name="connsiteY326" fmla="*/ 31434 h 2020169"/>
                <a:gd name="connsiteX327" fmla="*/ 1909833 w 4011346"/>
                <a:gd name="connsiteY327" fmla="*/ 0 h 2020169"/>
                <a:gd name="connsiteX328" fmla="*/ 1877440 w 4011346"/>
                <a:gd name="connsiteY328" fmla="*/ 3067 h 2020169"/>
                <a:gd name="connsiteX329" fmla="*/ 1835474 w 4011346"/>
                <a:gd name="connsiteY329" fmla="*/ 41195 h 2020169"/>
                <a:gd name="connsiteX330" fmla="*/ 1818788 w 4011346"/>
                <a:gd name="connsiteY330" fmla="*/ 81242 h 2020169"/>
                <a:gd name="connsiteX331" fmla="*/ 1838813 w 4011346"/>
                <a:gd name="connsiteY331" fmla="*/ 134636 h 2020169"/>
                <a:gd name="connsiteX332" fmla="*/ 1782079 w 4011346"/>
                <a:gd name="connsiteY332" fmla="*/ 121287 h 2020169"/>
                <a:gd name="connsiteX333" fmla="*/ 1768731 w 4011346"/>
                <a:gd name="connsiteY333" fmla="*/ 168009 h 2020169"/>
                <a:gd name="connsiteX334" fmla="*/ 1705322 w 4011346"/>
                <a:gd name="connsiteY334" fmla="*/ 191369 h 2020169"/>
                <a:gd name="connsiteX335" fmla="*/ 1685300 w 4011346"/>
                <a:gd name="connsiteY335" fmla="*/ 164671 h 2020169"/>
                <a:gd name="connsiteX336" fmla="*/ 1615218 w 4011346"/>
                <a:gd name="connsiteY336" fmla="*/ 168009 h 2020169"/>
                <a:gd name="connsiteX337" fmla="*/ 1638579 w 4011346"/>
                <a:gd name="connsiteY337" fmla="*/ 198044 h 2020169"/>
                <a:gd name="connsiteX338" fmla="*/ 1528449 w 4011346"/>
                <a:gd name="connsiteY338" fmla="*/ 224740 h 2020169"/>
                <a:gd name="connsiteX339" fmla="*/ 1465043 w 4011346"/>
                <a:gd name="connsiteY339" fmla="*/ 308171 h 2020169"/>
                <a:gd name="connsiteX340" fmla="*/ 1448357 w 4011346"/>
                <a:gd name="connsiteY340" fmla="*/ 334869 h 2020169"/>
                <a:gd name="connsiteX341" fmla="*/ 1481729 w 4011346"/>
                <a:gd name="connsiteY341" fmla="*/ 368242 h 2020169"/>
                <a:gd name="connsiteX342" fmla="*/ 1481729 w 4011346"/>
                <a:gd name="connsiteY342" fmla="*/ 398277 h 2020169"/>
                <a:gd name="connsiteX343" fmla="*/ 1458368 w 4011346"/>
                <a:gd name="connsiteY343" fmla="*/ 401614 h 2020169"/>
                <a:gd name="connsiteX344" fmla="*/ 1458368 w 4011346"/>
                <a:gd name="connsiteY344" fmla="*/ 381590 h 2020169"/>
                <a:gd name="connsiteX345" fmla="*/ 1418322 w 4011346"/>
                <a:gd name="connsiteY345" fmla="*/ 391602 h 2020169"/>
                <a:gd name="connsiteX346" fmla="*/ 1368263 w 4011346"/>
                <a:gd name="connsiteY346" fmla="*/ 398277 h 2020169"/>
                <a:gd name="connsiteX347" fmla="*/ 1321542 w 4011346"/>
                <a:gd name="connsiteY347" fmla="*/ 404951 h 2020169"/>
                <a:gd name="connsiteX348" fmla="*/ 1318205 w 4011346"/>
                <a:gd name="connsiteY348" fmla="*/ 491719 h 2020169"/>
                <a:gd name="connsiteX349" fmla="*/ 1358252 w 4011346"/>
                <a:gd name="connsiteY349" fmla="*/ 515080 h 2020169"/>
                <a:gd name="connsiteX350" fmla="*/ 1374938 w 4011346"/>
                <a:gd name="connsiteY350" fmla="*/ 545115 h 2020169"/>
                <a:gd name="connsiteX351" fmla="*/ 1384949 w 4011346"/>
                <a:gd name="connsiteY351" fmla="*/ 568475 h 2020169"/>
                <a:gd name="connsiteX352" fmla="*/ 1394961 w 4011346"/>
                <a:gd name="connsiteY352" fmla="*/ 618534 h 2020169"/>
                <a:gd name="connsiteX353" fmla="*/ 1384949 w 4011346"/>
                <a:gd name="connsiteY353" fmla="*/ 648569 h 2020169"/>
                <a:gd name="connsiteX354" fmla="*/ 1358252 w 4011346"/>
                <a:gd name="connsiteY354" fmla="*/ 615196 h 2020169"/>
                <a:gd name="connsiteX355" fmla="*/ 1361589 w 4011346"/>
                <a:gd name="connsiteY355" fmla="*/ 585161 h 2020169"/>
                <a:gd name="connsiteX356" fmla="*/ 1351577 w 4011346"/>
                <a:gd name="connsiteY356" fmla="*/ 545115 h 2020169"/>
                <a:gd name="connsiteX357" fmla="*/ 1328217 w 4011346"/>
                <a:gd name="connsiteY357" fmla="*/ 551789 h 2020169"/>
                <a:gd name="connsiteX358" fmla="*/ 1281495 w 4011346"/>
                <a:gd name="connsiteY358" fmla="*/ 515080 h 2020169"/>
                <a:gd name="connsiteX359" fmla="*/ 1241449 w 4011346"/>
                <a:gd name="connsiteY359" fmla="*/ 511742 h 2020169"/>
                <a:gd name="connsiteX360" fmla="*/ 1241449 w 4011346"/>
                <a:gd name="connsiteY360" fmla="*/ 558463 h 2020169"/>
                <a:gd name="connsiteX361" fmla="*/ 1201402 w 4011346"/>
                <a:gd name="connsiteY361" fmla="*/ 538440 h 2020169"/>
                <a:gd name="connsiteX362" fmla="*/ 1228100 w 4011346"/>
                <a:gd name="connsiteY362" fmla="*/ 588498 h 2020169"/>
                <a:gd name="connsiteX363" fmla="*/ 1258135 w 4011346"/>
                <a:gd name="connsiteY363" fmla="*/ 598510 h 2020169"/>
                <a:gd name="connsiteX364" fmla="*/ 1258135 w 4011346"/>
                <a:gd name="connsiteY364" fmla="*/ 618534 h 2020169"/>
                <a:gd name="connsiteX365" fmla="*/ 1198065 w 4011346"/>
                <a:gd name="connsiteY365" fmla="*/ 595173 h 2020169"/>
                <a:gd name="connsiteX366" fmla="*/ 1181379 w 4011346"/>
                <a:gd name="connsiteY366" fmla="*/ 595173 h 2020169"/>
                <a:gd name="connsiteX367" fmla="*/ 1178041 w 4011346"/>
                <a:gd name="connsiteY367" fmla="*/ 551789 h 2020169"/>
                <a:gd name="connsiteX368" fmla="*/ 1171367 w 4011346"/>
                <a:gd name="connsiteY368" fmla="*/ 465021 h 2020169"/>
                <a:gd name="connsiteX369" fmla="*/ 1161355 w 4011346"/>
                <a:gd name="connsiteY369" fmla="*/ 535103 h 2020169"/>
                <a:gd name="connsiteX370" fmla="*/ 1137995 w 4011346"/>
                <a:gd name="connsiteY370" fmla="*/ 565138 h 2020169"/>
                <a:gd name="connsiteX371" fmla="*/ 1158018 w 4011346"/>
                <a:gd name="connsiteY371" fmla="*/ 611859 h 2020169"/>
                <a:gd name="connsiteX372" fmla="*/ 1158018 w 4011346"/>
                <a:gd name="connsiteY372" fmla="*/ 645231 h 2020169"/>
                <a:gd name="connsiteX373" fmla="*/ 1141332 w 4011346"/>
                <a:gd name="connsiteY373" fmla="*/ 695290 h 2020169"/>
                <a:gd name="connsiteX374" fmla="*/ 1154681 w 4011346"/>
                <a:gd name="connsiteY374" fmla="*/ 728662 h 2020169"/>
                <a:gd name="connsiteX375" fmla="*/ 1184716 w 4011346"/>
                <a:gd name="connsiteY375" fmla="*/ 735336 h 2020169"/>
                <a:gd name="connsiteX376" fmla="*/ 1221425 w 4011346"/>
                <a:gd name="connsiteY376" fmla="*/ 742011 h 2020169"/>
                <a:gd name="connsiteX377" fmla="*/ 1241449 w 4011346"/>
                <a:gd name="connsiteY377" fmla="*/ 765371 h 2020169"/>
                <a:gd name="connsiteX378" fmla="*/ 1258135 w 4011346"/>
                <a:gd name="connsiteY378" fmla="*/ 808755 h 2020169"/>
                <a:gd name="connsiteX379" fmla="*/ 1258135 w 4011346"/>
                <a:gd name="connsiteY379" fmla="*/ 808755 h 2020169"/>
                <a:gd name="connsiteX380" fmla="*/ 1254798 w 4011346"/>
                <a:gd name="connsiteY380" fmla="*/ 842128 h 2020169"/>
                <a:gd name="connsiteX381" fmla="*/ 1274821 w 4011346"/>
                <a:gd name="connsiteY381" fmla="*/ 862151 h 2020169"/>
                <a:gd name="connsiteX382" fmla="*/ 1244786 w 4011346"/>
                <a:gd name="connsiteY382" fmla="*/ 868826 h 2020169"/>
                <a:gd name="connsiteX383" fmla="*/ 1224763 w 4011346"/>
                <a:gd name="connsiteY383" fmla="*/ 828779 h 2020169"/>
                <a:gd name="connsiteX384" fmla="*/ 1224763 w 4011346"/>
                <a:gd name="connsiteY384" fmla="*/ 788732 h 2020169"/>
                <a:gd name="connsiteX385" fmla="*/ 1194727 w 4011346"/>
                <a:gd name="connsiteY385" fmla="*/ 752023 h 2020169"/>
                <a:gd name="connsiteX386" fmla="*/ 1164692 w 4011346"/>
                <a:gd name="connsiteY386" fmla="*/ 795407 h 2020169"/>
                <a:gd name="connsiteX387" fmla="*/ 1178041 w 4011346"/>
                <a:gd name="connsiteY387" fmla="*/ 838790 h 2020169"/>
                <a:gd name="connsiteX388" fmla="*/ 1137995 w 4011346"/>
                <a:gd name="connsiteY388" fmla="*/ 895523 h 2020169"/>
                <a:gd name="connsiteX389" fmla="*/ 1097948 w 4011346"/>
                <a:gd name="connsiteY389" fmla="*/ 952256 h 2020169"/>
                <a:gd name="connsiteX390" fmla="*/ 1007843 w 4011346"/>
                <a:gd name="connsiteY390" fmla="*/ 915547 h 2020169"/>
                <a:gd name="connsiteX391" fmla="*/ 1074587 w 4011346"/>
                <a:gd name="connsiteY391" fmla="*/ 912209 h 2020169"/>
                <a:gd name="connsiteX392" fmla="*/ 1107960 w 4011346"/>
                <a:gd name="connsiteY392" fmla="*/ 848802 h 2020169"/>
                <a:gd name="connsiteX393" fmla="*/ 1121309 w 4011346"/>
                <a:gd name="connsiteY393" fmla="*/ 805418 h 2020169"/>
                <a:gd name="connsiteX394" fmla="*/ 1127983 w 4011346"/>
                <a:gd name="connsiteY394" fmla="*/ 772046 h 2020169"/>
                <a:gd name="connsiteX395" fmla="*/ 1117971 w 4011346"/>
                <a:gd name="connsiteY395" fmla="*/ 755360 h 2020169"/>
                <a:gd name="connsiteX396" fmla="*/ 1114634 w 4011346"/>
                <a:gd name="connsiteY396" fmla="*/ 705301 h 2020169"/>
                <a:gd name="connsiteX397" fmla="*/ 1104622 w 4011346"/>
                <a:gd name="connsiteY397" fmla="*/ 625208 h 2020169"/>
                <a:gd name="connsiteX398" fmla="*/ 1101285 w 4011346"/>
                <a:gd name="connsiteY398" fmla="*/ 565138 h 2020169"/>
                <a:gd name="connsiteX399" fmla="*/ 1124646 w 4011346"/>
                <a:gd name="connsiteY399" fmla="*/ 471696 h 2020169"/>
                <a:gd name="connsiteX400" fmla="*/ 1031203 w 4011346"/>
                <a:gd name="connsiteY400" fmla="*/ 461684 h 2020169"/>
                <a:gd name="connsiteX401" fmla="*/ 1014517 w 4011346"/>
                <a:gd name="connsiteY401" fmla="*/ 518417 h 2020169"/>
                <a:gd name="connsiteX402" fmla="*/ 1024529 w 4011346"/>
                <a:gd name="connsiteY402" fmla="*/ 565138 h 2020169"/>
                <a:gd name="connsiteX403" fmla="*/ 981145 w 4011346"/>
                <a:gd name="connsiteY403" fmla="*/ 618534 h 2020169"/>
                <a:gd name="connsiteX404" fmla="*/ 991157 w 4011346"/>
                <a:gd name="connsiteY404" fmla="*/ 655243 h 2020169"/>
                <a:gd name="connsiteX405" fmla="*/ 981145 w 4011346"/>
                <a:gd name="connsiteY405" fmla="*/ 701964 h 2020169"/>
                <a:gd name="connsiteX406" fmla="*/ 1001168 w 4011346"/>
                <a:gd name="connsiteY406" fmla="*/ 725325 h 2020169"/>
                <a:gd name="connsiteX407" fmla="*/ 1017854 w 4011346"/>
                <a:gd name="connsiteY407" fmla="*/ 772046 h 2020169"/>
                <a:gd name="connsiteX408" fmla="*/ 1047890 w 4011346"/>
                <a:gd name="connsiteY408" fmla="*/ 758697 h 2020169"/>
                <a:gd name="connsiteX409" fmla="*/ 1014517 w 4011346"/>
                <a:gd name="connsiteY409" fmla="*/ 812093 h 2020169"/>
                <a:gd name="connsiteX410" fmla="*/ 957784 w 4011346"/>
                <a:gd name="connsiteY410" fmla="*/ 758697 h 2020169"/>
                <a:gd name="connsiteX411" fmla="*/ 884365 w 4011346"/>
                <a:gd name="connsiteY411" fmla="*/ 721988 h 2020169"/>
                <a:gd name="connsiteX412" fmla="*/ 824295 w 4011346"/>
                <a:gd name="connsiteY412" fmla="*/ 698627 h 2020169"/>
                <a:gd name="connsiteX413" fmla="*/ 810946 w 4011346"/>
                <a:gd name="connsiteY413" fmla="*/ 735336 h 2020169"/>
                <a:gd name="connsiteX414" fmla="*/ 827633 w 4011346"/>
                <a:gd name="connsiteY414" fmla="*/ 772046 h 2020169"/>
                <a:gd name="connsiteX415" fmla="*/ 814284 w 4011346"/>
                <a:gd name="connsiteY415" fmla="*/ 795407 h 2020169"/>
                <a:gd name="connsiteX416" fmla="*/ 800935 w 4011346"/>
                <a:gd name="connsiteY416" fmla="*/ 812093 h 2020169"/>
                <a:gd name="connsiteX417" fmla="*/ 770900 w 4011346"/>
                <a:gd name="connsiteY417" fmla="*/ 755360 h 2020169"/>
                <a:gd name="connsiteX418" fmla="*/ 744202 w 4011346"/>
                <a:gd name="connsiteY418" fmla="*/ 792069 h 2020169"/>
                <a:gd name="connsiteX419" fmla="*/ 707492 w 4011346"/>
                <a:gd name="connsiteY419" fmla="*/ 785395 h 2020169"/>
                <a:gd name="connsiteX420" fmla="*/ 654097 w 4011346"/>
                <a:gd name="connsiteY420" fmla="*/ 822104 h 2020169"/>
                <a:gd name="connsiteX421" fmla="*/ 644085 w 4011346"/>
                <a:gd name="connsiteY421" fmla="*/ 798744 h 2020169"/>
                <a:gd name="connsiteX422" fmla="*/ 654097 w 4011346"/>
                <a:gd name="connsiteY422" fmla="*/ 762034 h 2020169"/>
                <a:gd name="connsiteX423" fmla="*/ 614050 w 4011346"/>
                <a:gd name="connsiteY423" fmla="*/ 798744 h 2020169"/>
                <a:gd name="connsiteX424" fmla="*/ 594027 w 4011346"/>
                <a:gd name="connsiteY424" fmla="*/ 798744 h 2020169"/>
                <a:gd name="connsiteX425" fmla="*/ 533957 w 4011346"/>
                <a:gd name="connsiteY425" fmla="*/ 832116 h 2020169"/>
                <a:gd name="connsiteX426" fmla="*/ 510596 w 4011346"/>
                <a:gd name="connsiteY426" fmla="*/ 855477 h 2020169"/>
                <a:gd name="connsiteX427" fmla="*/ 500584 w 4011346"/>
                <a:gd name="connsiteY427" fmla="*/ 902198 h 2020169"/>
                <a:gd name="connsiteX428" fmla="*/ 450526 w 4011346"/>
                <a:gd name="connsiteY428" fmla="*/ 888849 h 2020169"/>
                <a:gd name="connsiteX429" fmla="*/ 433840 w 4011346"/>
                <a:gd name="connsiteY429" fmla="*/ 852139 h 2020169"/>
                <a:gd name="connsiteX430" fmla="*/ 467212 w 4011346"/>
                <a:gd name="connsiteY430" fmla="*/ 822104 h 2020169"/>
                <a:gd name="connsiteX431" fmla="*/ 453863 w 4011346"/>
                <a:gd name="connsiteY431" fmla="*/ 798744 h 2020169"/>
                <a:gd name="connsiteX432" fmla="*/ 390456 w 4011346"/>
                <a:gd name="connsiteY432" fmla="*/ 768709 h 2020169"/>
                <a:gd name="connsiteX433" fmla="*/ 417154 w 4011346"/>
                <a:gd name="connsiteY433" fmla="*/ 818767 h 2020169"/>
                <a:gd name="connsiteX434" fmla="*/ 407142 w 4011346"/>
                <a:gd name="connsiteY434" fmla="*/ 862151 h 2020169"/>
                <a:gd name="connsiteX435" fmla="*/ 413817 w 4011346"/>
                <a:gd name="connsiteY435" fmla="*/ 898861 h 2020169"/>
                <a:gd name="connsiteX436" fmla="*/ 427165 w 4011346"/>
                <a:gd name="connsiteY436" fmla="*/ 922221 h 2020169"/>
                <a:gd name="connsiteX437" fmla="*/ 413817 w 4011346"/>
                <a:gd name="connsiteY437" fmla="*/ 952256 h 2020169"/>
                <a:gd name="connsiteX438" fmla="*/ 390456 w 4011346"/>
                <a:gd name="connsiteY438" fmla="*/ 928896 h 2020169"/>
                <a:gd name="connsiteX439" fmla="*/ 360421 w 4011346"/>
                <a:gd name="connsiteY439" fmla="*/ 925558 h 2020169"/>
                <a:gd name="connsiteX440" fmla="*/ 333723 w 4011346"/>
                <a:gd name="connsiteY440" fmla="*/ 965605 h 2020169"/>
                <a:gd name="connsiteX441" fmla="*/ 307025 w 4011346"/>
                <a:gd name="connsiteY441" fmla="*/ 985628 h 2020169"/>
                <a:gd name="connsiteX442" fmla="*/ 320374 w 4011346"/>
                <a:gd name="connsiteY442" fmla="*/ 1012326 h 2020169"/>
                <a:gd name="connsiteX443" fmla="*/ 303688 w 4011346"/>
                <a:gd name="connsiteY443" fmla="*/ 1035687 h 2020169"/>
                <a:gd name="connsiteX444" fmla="*/ 233606 w 4011346"/>
                <a:gd name="connsiteY444" fmla="*/ 998977 h 2020169"/>
                <a:gd name="connsiteX445" fmla="*/ 243618 w 4011346"/>
                <a:gd name="connsiteY445" fmla="*/ 1049036 h 2020169"/>
                <a:gd name="connsiteX446" fmla="*/ 263641 w 4011346"/>
                <a:gd name="connsiteY446" fmla="*/ 1069059 h 2020169"/>
                <a:gd name="connsiteX447" fmla="*/ 250292 w 4011346"/>
                <a:gd name="connsiteY447" fmla="*/ 1082408 h 2020169"/>
                <a:gd name="connsiteX448" fmla="*/ 193560 w 4011346"/>
                <a:gd name="connsiteY448" fmla="*/ 1045698 h 2020169"/>
                <a:gd name="connsiteX449" fmla="*/ 170199 w 4011346"/>
                <a:gd name="connsiteY449" fmla="*/ 1005652 h 2020169"/>
                <a:gd name="connsiteX450" fmla="*/ 170199 w 4011346"/>
                <a:gd name="connsiteY450" fmla="*/ 958931 h 2020169"/>
                <a:gd name="connsiteX451" fmla="*/ 133490 w 4011346"/>
                <a:gd name="connsiteY451" fmla="*/ 882174 h 2020169"/>
                <a:gd name="connsiteX452" fmla="*/ 196897 w 4011346"/>
                <a:gd name="connsiteY452" fmla="*/ 912209 h 2020169"/>
                <a:gd name="connsiteX453" fmla="*/ 256967 w 4011346"/>
                <a:gd name="connsiteY453" fmla="*/ 942244 h 2020169"/>
                <a:gd name="connsiteX454" fmla="*/ 293676 w 4011346"/>
                <a:gd name="connsiteY454" fmla="*/ 945582 h 2020169"/>
                <a:gd name="connsiteX455" fmla="*/ 327049 w 4011346"/>
                <a:gd name="connsiteY455" fmla="*/ 915547 h 2020169"/>
                <a:gd name="connsiteX456" fmla="*/ 343735 w 4011346"/>
                <a:gd name="connsiteY456" fmla="*/ 878837 h 2020169"/>
                <a:gd name="connsiteX457" fmla="*/ 333723 w 4011346"/>
                <a:gd name="connsiteY457" fmla="*/ 828779 h 2020169"/>
                <a:gd name="connsiteX458" fmla="*/ 290339 w 4011346"/>
                <a:gd name="connsiteY458" fmla="*/ 808755 h 2020169"/>
                <a:gd name="connsiteX459" fmla="*/ 236944 w 4011346"/>
                <a:gd name="connsiteY459" fmla="*/ 762034 h 2020169"/>
                <a:gd name="connsiteX460" fmla="*/ 133490 w 4011346"/>
                <a:gd name="connsiteY460"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946980 w 4011346"/>
                <a:gd name="connsiteY325" fmla="*/ 97157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964125 w 4011346"/>
                <a:gd name="connsiteY325" fmla="*/ 74297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955552 w 4011346"/>
                <a:gd name="connsiteY325" fmla="*/ 65725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61267 w 4011346"/>
                <a:gd name="connsiteY324" fmla="*/ 82869 h 2020169"/>
                <a:gd name="connsiteX325" fmla="*/ 1955552 w 4011346"/>
                <a:gd name="connsiteY325" fmla="*/ 65725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2041278 w 4011346"/>
                <a:gd name="connsiteY323" fmla="*/ 117159 h 2020169"/>
                <a:gd name="connsiteX324" fmla="*/ 1952696 w 4011346"/>
                <a:gd name="connsiteY324" fmla="*/ 137160 h 2020169"/>
                <a:gd name="connsiteX325" fmla="*/ 1961267 w 4011346"/>
                <a:gd name="connsiteY325" fmla="*/ 82869 h 2020169"/>
                <a:gd name="connsiteX326" fmla="*/ 1955552 w 4011346"/>
                <a:gd name="connsiteY326" fmla="*/ 65725 h 2020169"/>
                <a:gd name="connsiteX327" fmla="*/ 1895546 w 4011346"/>
                <a:gd name="connsiteY327" fmla="*/ 60008 h 2020169"/>
                <a:gd name="connsiteX328" fmla="*/ 1926978 w 4011346"/>
                <a:gd name="connsiteY328" fmla="*/ 31434 h 2020169"/>
                <a:gd name="connsiteX329" fmla="*/ 1909833 w 4011346"/>
                <a:gd name="connsiteY329" fmla="*/ 0 h 2020169"/>
                <a:gd name="connsiteX330" fmla="*/ 1877440 w 4011346"/>
                <a:gd name="connsiteY330" fmla="*/ 3067 h 2020169"/>
                <a:gd name="connsiteX331" fmla="*/ 1835474 w 4011346"/>
                <a:gd name="connsiteY331" fmla="*/ 41195 h 2020169"/>
                <a:gd name="connsiteX332" fmla="*/ 1818788 w 4011346"/>
                <a:gd name="connsiteY332" fmla="*/ 81242 h 2020169"/>
                <a:gd name="connsiteX333" fmla="*/ 1838813 w 4011346"/>
                <a:gd name="connsiteY333" fmla="*/ 134636 h 2020169"/>
                <a:gd name="connsiteX334" fmla="*/ 1782079 w 4011346"/>
                <a:gd name="connsiteY334" fmla="*/ 121287 h 2020169"/>
                <a:gd name="connsiteX335" fmla="*/ 1768731 w 4011346"/>
                <a:gd name="connsiteY335" fmla="*/ 168009 h 2020169"/>
                <a:gd name="connsiteX336" fmla="*/ 1705322 w 4011346"/>
                <a:gd name="connsiteY336" fmla="*/ 191369 h 2020169"/>
                <a:gd name="connsiteX337" fmla="*/ 1685300 w 4011346"/>
                <a:gd name="connsiteY337" fmla="*/ 164671 h 2020169"/>
                <a:gd name="connsiteX338" fmla="*/ 1615218 w 4011346"/>
                <a:gd name="connsiteY338" fmla="*/ 168009 h 2020169"/>
                <a:gd name="connsiteX339" fmla="*/ 1638579 w 4011346"/>
                <a:gd name="connsiteY339" fmla="*/ 198044 h 2020169"/>
                <a:gd name="connsiteX340" fmla="*/ 1528449 w 4011346"/>
                <a:gd name="connsiteY340" fmla="*/ 224740 h 2020169"/>
                <a:gd name="connsiteX341" fmla="*/ 1465043 w 4011346"/>
                <a:gd name="connsiteY341" fmla="*/ 308171 h 2020169"/>
                <a:gd name="connsiteX342" fmla="*/ 1448357 w 4011346"/>
                <a:gd name="connsiteY342" fmla="*/ 334869 h 2020169"/>
                <a:gd name="connsiteX343" fmla="*/ 1481729 w 4011346"/>
                <a:gd name="connsiteY343" fmla="*/ 368242 h 2020169"/>
                <a:gd name="connsiteX344" fmla="*/ 1481729 w 4011346"/>
                <a:gd name="connsiteY344" fmla="*/ 398277 h 2020169"/>
                <a:gd name="connsiteX345" fmla="*/ 1458368 w 4011346"/>
                <a:gd name="connsiteY345" fmla="*/ 401614 h 2020169"/>
                <a:gd name="connsiteX346" fmla="*/ 1458368 w 4011346"/>
                <a:gd name="connsiteY346" fmla="*/ 381590 h 2020169"/>
                <a:gd name="connsiteX347" fmla="*/ 1418322 w 4011346"/>
                <a:gd name="connsiteY347" fmla="*/ 391602 h 2020169"/>
                <a:gd name="connsiteX348" fmla="*/ 1368263 w 4011346"/>
                <a:gd name="connsiteY348" fmla="*/ 398277 h 2020169"/>
                <a:gd name="connsiteX349" fmla="*/ 1321542 w 4011346"/>
                <a:gd name="connsiteY349" fmla="*/ 404951 h 2020169"/>
                <a:gd name="connsiteX350" fmla="*/ 1318205 w 4011346"/>
                <a:gd name="connsiteY350" fmla="*/ 491719 h 2020169"/>
                <a:gd name="connsiteX351" fmla="*/ 1358252 w 4011346"/>
                <a:gd name="connsiteY351" fmla="*/ 515080 h 2020169"/>
                <a:gd name="connsiteX352" fmla="*/ 1374938 w 4011346"/>
                <a:gd name="connsiteY352" fmla="*/ 545115 h 2020169"/>
                <a:gd name="connsiteX353" fmla="*/ 1384949 w 4011346"/>
                <a:gd name="connsiteY353" fmla="*/ 568475 h 2020169"/>
                <a:gd name="connsiteX354" fmla="*/ 1394961 w 4011346"/>
                <a:gd name="connsiteY354" fmla="*/ 618534 h 2020169"/>
                <a:gd name="connsiteX355" fmla="*/ 1384949 w 4011346"/>
                <a:gd name="connsiteY355" fmla="*/ 648569 h 2020169"/>
                <a:gd name="connsiteX356" fmla="*/ 1358252 w 4011346"/>
                <a:gd name="connsiteY356" fmla="*/ 615196 h 2020169"/>
                <a:gd name="connsiteX357" fmla="*/ 1361589 w 4011346"/>
                <a:gd name="connsiteY357" fmla="*/ 585161 h 2020169"/>
                <a:gd name="connsiteX358" fmla="*/ 1351577 w 4011346"/>
                <a:gd name="connsiteY358" fmla="*/ 545115 h 2020169"/>
                <a:gd name="connsiteX359" fmla="*/ 1328217 w 4011346"/>
                <a:gd name="connsiteY359" fmla="*/ 551789 h 2020169"/>
                <a:gd name="connsiteX360" fmla="*/ 1281495 w 4011346"/>
                <a:gd name="connsiteY360" fmla="*/ 515080 h 2020169"/>
                <a:gd name="connsiteX361" fmla="*/ 1241449 w 4011346"/>
                <a:gd name="connsiteY361" fmla="*/ 511742 h 2020169"/>
                <a:gd name="connsiteX362" fmla="*/ 1241449 w 4011346"/>
                <a:gd name="connsiteY362" fmla="*/ 558463 h 2020169"/>
                <a:gd name="connsiteX363" fmla="*/ 1201402 w 4011346"/>
                <a:gd name="connsiteY363" fmla="*/ 538440 h 2020169"/>
                <a:gd name="connsiteX364" fmla="*/ 1228100 w 4011346"/>
                <a:gd name="connsiteY364" fmla="*/ 588498 h 2020169"/>
                <a:gd name="connsiteX365" fmla="*/ 1258135 w 4011346"/>
                <a:gd name="connsiteY365" fmla="*/ 598510 h 2020169"/>
                <a:gd name="connsiteX366" fmla="*/ 1258135 w 4011346"/>
                <a:gd name="connsiteY366" fmla="*/ 618534 h 2020169"/>
                <a:gd name="connsiteX367" fmla="*/ 1198065 w 4011346"/>
                <a:gd name="connsiteY367" fmla="*/ 595173 h 2020169"/>
                <a:gd name="connsiteX368" fmla="*/ 1181379 w 4011346"/>
                <a:gd name="connsiteY368" fmla="*/ 595173 h 2020169"/>
                <a:gd name="connsiteX369" fmla="*/ 1178041 w 4011346"/>
                <a:gd name="connsiteY369" fmla="*/ 551789 h 2020169"/>
                <a:gd name="connsiteX370" fmla="*/ 1171367 w 4011346"/>
                <a:gd name="connsiteY370" fmla="*/ 465021 h 2020169"/>
                <a:gd name="connsiteX371" fmla="*/ 1161355 w 4011346"/>
                <a:gd name="connsiteY371" fmla="*/ 535103 h 2020169"/>
                <a:gd name="connsiteX372" fmla="*/ 1137995 w 4011346"/>
                <a:gd name="connsiteY372" fmla="*/ 565138 h 2020169"/>
                <a:gd name="connsiteX373" fmla="*/ 1158018 w 4011346"/>
                <a:gd name="connsiteY373" fmla="*/ 611859 h 2020169"/>
                <a:gd name="connsiteX374" fmla="*/ 1158018 w 4011346"/>
                <a:gd name="connsiteY374" fmla="*/ 645231 h 2020169"/>
                <a:gd name="connsiteX375" fmla="*/ 1141332 w 4011346"/>
                <a:gd name="connsiteY375" fmla="*/ 695290 h 2020169"/>
                <a:gd name="connsiteX376" fmla="*/ 1154681 w 4011346"/>
                <a:gd name="connsiteY376" fmla="*/ 728662 h 2020169"/>
                <a:gd name="connsiteX377" fmla="*/ 1184716 w 4011346"/>
                <a:gd name="connsiteY377" fmla="*/ 735336 h 2020169"/>
                <a:gd name="connsiteX378" fmla="*/ 1221425 w 4011346"/>
                <a:gd name="connsiteY378" fmla="*/ 742011 h 2020169"/>
                <a:gd name="connsiteX379" fmla="*/ 1241449 w 4011346"/>
                <a:gd name="connsiteY379" fmla="*/ 765371 h 2020169"/>
                <a:gd name="connsiteX380" fmla="*/ 1258135 w 4011346"/>
                <a:gd name="connsiteY380" fmla="*/ 808755 h 2020169"/>
                <a:gd name="connsiteX381" fmla="*/ 1258135 w 4011346"/>
                <a:gd name="connsiteY381" fmla="*/ 808755 h 2020169"/>
                <a:gd name="connsiteX382" fmla="*/ 1254798 w 4011346"/>
                <a:gd name="connsiteY382" fmla="*/ 842128 h 2020169"/>
                <a:gd name="connsiteX383" fmla="*/ 1274821 w 4011346"/>
                <a:gd name="connsiteY383" fmla="*/ 862151 h 2020169"/>
                <a:gd name="connsiteX384" fmla="*/ 1244786 w 4011346"/>
                <a:gd name="connsiteY384" fmla="*/ 868826 h 2020169"/>
                <a:gd name="connsiteX385" fmla="*/ 1224763 w 4011346"/>
                <a:gd name="connsiteY385" fmla="*/ 828779 h 2020169"/>
                <a:gd name="connsiteX386" fmla="*/ 1224763 w 4011346"/>
                <a:gd name="connsiteY386" fmla="*/ 788732 h 2020169"/>
                <a:gd name="connsiteX387" fmla="*/ 1194727 w 4011346"/>
                <a:gd name="connsiteY387" fmla="*/ 752023 h 2020169"/>
                <a:gd name="connsiteX388" fmla="*/ 1164692 w 4011346"/>
                <a:gd name="connsiteY388" fmla="*/ 795407 h 2020169"/>
                <a:gd name="connsiteX389" fmla="*/ 1178041 w 4011346"/>
                <a:gd name="connsiteY389" fmla="*/ 838790 h 2020169"/>
                <a:gd name="connsiteX390" fmla="*/ 1137995 w 4011346"/>
                <a:gd name="connsiteY390" fmla="*/ 895523 h 2020169"/>
                <a:gd name="connsiteX391" fmla="*/ 1097948 w 4011346"/>
                <a:gd name="connsiteY391" fmla="*/ 952256 h 2020169"/>
                <a:gd name="connsiteX392" fmla="*/ 1007843 w 4011346"/>
                <a:gd name="connsiteY392" fmla="*/ 915547 h 2020169"/>
                <a:gd name="connsiteX393" fmla="*/ 1074587 w 4011346"/>
                <a:gd name="connsiteY393" fmla="*/ 912209 h 2020169"/>
                <a:gd name="connsiteX394" fmla="*/ 1107960 w 4011346"/>
                <a:gd name="connsiteY394" fmla="*/ 848802 h 2020169"/>
                <a:gd name="connsiteX395" fmla="*/ 1121309 w 4011346"/>
                <a:gd name="connsiteY395" fmla="*/ 805418 h 2020169"/>
                <a:gd name="connsiteX396" fmla="*/ 1127983 w 4011346"/>
                <a:gd name="connsiteY396" fmla="*/ 772046 h 2020169"/>
                <a:gd name="connsiteX397" fmla="*/ 1117971 w 4011346"/>
                <a:gd name="connsiteY397" fmla="*/ 755360 h 2020169"/>
                <a:gd name="connsiteX398" fmla="*/ 1114634 w 4011346"/>
                <a:gd name="connsiteY398" fmla="*/ 705301 h 2020169"/>
                <a:gd name="connsiteX399" fmla="*/ 1104622 w 4011346"/>
                <a:gd name="connsiteY399" fmla="*/ 625208 h 2020169"/>
                <a:gd name="connsiteX400" fmla="*/ 1101285 w 4011346"/>
                <a:gd name="connsiteY400" fmla="*/ 565138 h 2020169"/>
                <a:gd name="connsiteX401" fmla="*/ 1124646 w 4011346"/>
                <a:gd name="connsiteY401" fmla="*/ 471696 h 2020169"/>
                <a:gd name="connsiteX402" fmla="*/ 1031203 w 4011346"/>
                <a:gd name="connsiteY402" fmla="*/ 461684 h 2020169"/>
                <a:gd name="connsiteX403" fmla="*/ 1014517 w 4011346"/>
                <a:gd name="connsiteY403" fmla="*/ 518417 h 2020169"/>
                <a:gd name="connsiteX404" fmla="*/ 1024529 w 4011346"/>
                <a:gd name="connsiteY404" fmla="*/ 565138 h 2020169"/>
                <a:gd name="connsiteX405" fmla="*/ 981145 w 4011346"/>
                <a:gd name="connsiteY405" fmla="*/ 618534 h 2020169"/>
                <a:gd name="connsiteX406" fmla="*/ 991157 w 4011346"/>
                <a:gd name="connsiteY406" fmla="*/ 655243 h 2020169"/>
                <a:gd name="connsiteX407" fmla="*/ 981145 w 4011346"/>
                <a:gd name="connsiteY407" fmla="*/ 701964 h 2020169"/>
                <a:gd name="connsiteX408" fmla="*/ 1001168 w 4011346"/>
                <a:gd name="connsiteY408" fmla="*/ 725325 h 2020169"/>
                <a:gd name="connsiteX409" fmla="*/ 1017854 w 4011346"/>
                <a:gd name="connsiteY409" fmla="*/ 772046 h 2020169"/>
                <a:gd name="connsiteX410" fmla="*/ 1047890 w 4011346"/>
                <a:gd name="connsiteY410" fmla="*/ 758697 h 2020169"/>
                <a:gd name="connsiteX411" fmla="*/ 1014517 w 4011346"/>
                <a:gd name="connsiteY411" fmla="*/ 812093 h 2020169"/>
                <a:gd name="connsiteX412" fmla="*/ 957784 w 4011346"/>
                <a:gd name="connsiteY412" fmla="*/ 758697 h 2020169"/>
                <a:gd name="connsiteX413" fmla="*/ 884365 w 4011346"/>
                <a:gd name="connsiteY413" fmla="*/ 721988 h 2020169"/>
                <a:gd name="connsiteX414" fmla="*/ 824295 w 4011346"/>
                <a:gd name="connsiteY414" fmla="*/ 698627 h 2020169"/>
                <a:gd name="connsiteX415" fmla="*/ 810946 w 4011346"/>
                <a:gd name="connsiteY415" fmla="*/ 735336 h 2020169"/>
                <a:gd name="connsiteX416" fmla="*/ 827633 w 4011346"/>
                <a:gd name="connsiteY416" fmla="*/ 772046 h 2020169"/>
                <a:gd name="connsiteX417" fmla="*/ 814284 w 4011346"/>
                <a:gd name="connsiteY417" fmla="*/ 795407 h 2020169"/>
                <a:gd name="connsiteX418" fmla="*/ 800935 w 4011346"/>
                <a:gd name="connsiteY418" fmla="*/ 812093 h 2020169"/>
                <a:gd name="connsiteX419" fmla="*/ 770900 w 4011346"/>
                <a:gd name="connsiteY419" fmla="*/ 755360 h 2020169"/>
                <a:gd name="connsiteX420" fmla="*/ 744202 w 4011346"/>
                <a:gd name="connsiteY420" fmla="*/ 792069 h 2020169"/>
                <a:gd name="connsiteX421" fmla="*/ 707492 w 4011346"/>
                <a:gd name="connsiteY421" fmla="*/ 785395 h 2020169"/>
                <a:gd name="connsiteX422" fmla="*/ 654097 w 4011346"/>
                <a:gd name="connsiteY422" fmla="*/ 822104 h 2020169"/>
                <a:gd name="connsiteX423" fmla="*/ 644085 w 4011346"/>
                <a:gd name="connsiteY423" fmla="*/ 798744 h 2020169"/>
                <a:gd name="connsiteX424" fmla="*/ 654097 w 4011346"/>
                <a:gd name="connsiteY424" fmla="*/ 762034 h 2020169"/>
                <a:gd name="connsiteX425" fmla="*/ 614050 w 4011346"/>
                <a:gd name="connsiteY425" fmla="*/ 798744 h 2020169"/>
                <a:gd name="connsiteX426" fmla="*/ 594027 w 4011346"/>
                <a:gd name="connsiteY426" fmla="*/ 798744 h 2020169"/>
                <a:gd name="connsiteX427" fmla="*/ 533957 w 4011346"/>
                <a:gd name="connsiteY427" fmla="*/ 832116 h 2020169"/>
                <a:gd name="connsiteX428" fmla="*/ 510596 w 4011346"/>
                <a:gd name="connsiteY428" fmla="*/ 855477 h 2020169"/>
                <a:gd name="connsiteX429" fmla="*/ 500584 w 4011346"/>
                <a:gd name="connsiteY429" fmla="*/ 902198 h 2020169"/>
                <a:gd name="connsiteX430" fmla="*/ 450526 w 4011346"/>
                <a:gd name="connsiteY430" fmla="*/ 888849 h 2020169"/>
                <a:gd name="connsiteX431" fmla="*/ 433840 w 4011346"/>
                <a:gd name="connsiteY431" fmla="*/ 852139 h 2020169"/>
                <a:gd name="connsiteX432" fmla="*/ 467212 w 4011346"/>
                <a:gd name="connsiteY432" fmla="*/ 822104 h 2020169"/>
                <a:gd name="connsiteX433" fmla="*/ 453863 w 4011346"/>
                <a:gd name="connsiteY433" fmla="*/ 798744 h 2020169"/>
                <a:gd name="connsiteX434" fmla="*/ 390456 w 4011346"/>
                <a:gd name="connsiteY434" fmla="*/ 768709 h 2020169"/>
                <a:gd name="connsiteX435" fmla="*/ 417154 w 4011346"/>
                <a:gd name="connsiteY435" fmla="*/ 818767 h 2020169"/>
                <a:gd name="connsiteX436" fmla="*/ 407142 w 4011346"/>
                <a:gd name="connsiteY436" fmla="*/ 862151 h 2020169"/>
                <a:gd name="connsiteX437" fmla="*/ 413817 w 4011346"/>
                <a:gd name="connsiteY437" fmla="*/ 898861 h 2020169"/>
                <a:gd name="connsiteX438" fmla="*/ 427165 w 4011346"/>
                <a:gd name="connsiteY438" fmla="*/ 922221 h 2020169"/>
                <a:gd name="connsiteX439" fmla="*/ 413817 w 4011346"/>
                <a:gd name="connsiteY439" fmla="*/ 952256 h 2020169"/>
                <a:gd name="connsiteX440" fmla="*/ 390456 w 4011346"/>
                <a:gd name="connsiteY440" fmla="*/ 928896 h 2020169"/>
                <a:gd name="connsiteX441" fmla="*/ 360421 w 4011346"/>
                <a:gd name="connsiteY441" fmla="*/ 925558 h 2020169"/>
                <a:gd name="connsiteX442" fmla="*/ 333723 w 4011346"/>
                <a:gd name="connsiteY442" fmla="*/ 965605 h 2020169"/>
                <a:gd name="connsiteX443" fmla="*/ 307025 w 4011346"/>
                <a:gd name="connsiteY443" fmla="*/ 985628 h 2020169"/>
                <a:gd name="connsiteX444" fmla="*/ 320374 w 4011346"/>
                <a:gd name="connsiteY444" fmla="*/ 1012326 h 2020169"/>
                <a:gd name="connsiteX445" fmla="*/ 303688 w 4011346"/>
                <a:gd name="connsiteY445" fmla="*/ 1035687 h 2020169"/>
                <a:gd name="connsiteX446" fmla="*/ 233606 w 4011346"/>
                <a:gd name="connsiteY446" fmla="*/ 998977 h 2020169"/>
                <a:gd name="connsiteX447" fmla="*/ 243618 w 4011346"/>
                <a:gd name="connsiteY447" fmla="*/ 1049036 h 2020169"/>
                <a:gd name="connsiteX448" fmla="*/ 263641 w 4011346"/>
                <a:gd name="connsiteY448" fmla="*/ 1069059 h 2020169"/>
                <a:gd name="connsiteX449" fmla="*/ 250292 w 4011346"/>
                <a:gd name="connsiteY449" fmla="*/ 1082408 h 2020169"/>
                <a:gd name="connsiteX450" fmla="*/ 193560 w 4011346"/>
                <a:gd name="connsiteY450" fmla="*/ 1045698 h 2020169"/>
                <a:gd name="connsiteX451" fmla="*/ 170199 w 4011346"/>
                <a:gd name="connsiteY451" fmla="*/ 1005652 h 2020169"/>
                <a:gd name="connsiteX452" fmla="*/ 170199 w 4011346"/>
                <a:gd name="connsiteY452" fmla="*/ 958931 h 2020169"/>
                <a:gd name="connsiteX453" fmla="*/ 133490 w 4011346"/>
                <a:gd name="connsiteY453" fmla="*/ 882174 h 2020169"/>
                <a:gd name="connsiteX454" fmla="*/ 196897 w 4011346"/>
                <a:gd name="connsiteY454" fmla="*/ 912209 h 2020169"/>
                <a:gd name="connsiteX455" fmla="*/ 256967 w 4011346"/>
                <a:gd name="connsiteY455" fmla="*/ 942244 h 2020169"/>
                <a:gd name="connsiteX456" fmla="*/ 293676 w 4011346"/>
                <a:gd name="connsiteY456" fmla="*/ 945582 h 2020169"/>
                <a:gd name="connsiteX457" fmla="*/ 327049 w 4011346"/>
                <a:gd name="connsiteY457" fmla="*/ 915547 h 2020169"/>
                <a:gd name="connsiteX458" fmla="*/ 343735 w 4011346"/>
                <a:gd name="connsiteY458" fmla="*/ 878837 h 2020169"/>
                <a:gd name="connsiteX459" fmla="*/ 333723 w 4011346"/>
                <a:gd name="connsiteY459" fmla="*/ 828779 h 2020169"/>
                <a:gd name="connsiteX460" fmla="*/ 290339 w 4011346"/>
                <a:gd name="connsiteY460" fmla="*/ 808755 h 2020169"/>
                <a:gd name="connsiteX461" fmla="*/ 236944 w 4011346"/>
                <a:gd name="connsiteY461" fmla="*/ 762034 h 2020169"/>
                <a:gd name="connsiteX462" fmla="*/ 133490 w 4011346"/>
                <a:gd name="connsiteY462"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2018418 w 4011346"/>
                <a:gd name="connsiteY323" fmla="*/ 105729 h 2020169"/>
                <a:gd name="connsiteX324" fmla="*/ 1952696 w 4011346"/>
                <a:gd name="connsiteY324" fmla="*/ 137160 h 2020169"/>
                <a:gd name="connsiteX325" fmla="*/ 1961267 w 4011346"/>
                <a:gd name="connsiteY325" fmla="*/ 82869 h 2020169"/>
                <a:gd name="connsiteX326" fmla="*/ 1955552 w 4011346"/>
                <a:gd name="connsiteY326" fmla="*/ 65725 h 2020169"/>
                <a:gd name="connsiteX327" fmla="*/ 1895546 w 4011346"/>
                <a:gd name="connsiteY327" fmla="*/ 60008 h 2020169"/>
                <a:gd name="connsiteX328" fmla="*/ 1926978 w 4011346"/>
                <a:gd name="connsiteY328" fmla="*/ 31434 h 2020169"/>
                <a:gd name="connsiteX329" fmla="*/ 1909833 w 4011346"/>
                <a:gd name="connsiteY329" fmla="*/ 0 h 2020169"/>
                <a:gd name="connsiteX330" fmla="*/ 1877440 w 4011346"/>
                <a:gd name="connsiteY330" fmla="*/ 3067 h 2020169"/>
                <a:gd name="connsiteX331" fmla="*/ 1835474 w 4011346"/>
                <a:gd name="connsiteY331" fmla="*/ 41195 h 2020169"/>
                <a:gd name="connsiteX332" fmla="*/ 1818788 w 4011346"/>
                <a:gd name="connsiteY332" fmla="*/ 81242 h 2020169"/>
                <a:gd name="connsiteX333" fmla="*/ 1838813 w 4011346"/>
                <a:gd name="connsiteY333" fmla="*/ 134636 h 2020169"/>
                <a:gd name="connsiteX334" fmla="*/ 1782079 w 4011346"/>
                <a:gd name="connsiteY334" fmla="*/ 121287 h 2020169"/>
                <a:gd name="connsiteX335" fmla="*/ 1768731 w 4011346"/>
                <a:gd name="connsiteY335" fmla="*/ 168009 h 2020169"/>
                <a:gd name="connsiteX336" fmla="*/ 1705322 w 4011346"/>
                <a:gd name="connsiteY336" fmla="*/ 191369 h 2020169"/>
                <a:gd name="connsiteX337" fmla="*/ 1685300 w 4011346"/>
                <a:gd name="connsiteY337" fmla="*/ 164671 h 2020169"/>
                <a:gd name="connsiteX338" fmla="*/ 1615218 w 4011346"/>
                <a:gd name="connsiteY338" fmla="*/ 168009 h 2020169"/>
                <a:gd name="connsiteX339" fmla="*/ 1638579 w 4011346"/>
                <a:gd name="connsiteY339" fmla="*/ 198044 h 2020169"/>
                <a:gd name="connsiteX340" fmla="*/ 1528449 w 4011346"/>
                <a:gd name="connsiteY340" fmla="*/ 224740 h 2020169"/>
                <a:gd name="connsiteX341" fmla="*/ 1465043 w 4011346"/>
                <a:gd name="connsiteY341" fmla="*/ 308171 h 2020169"/>
                <a:gd name="connsiteX342" fmla="*/ 1448357 w 4011346"/>
                <a:gd name="connsiteY342" fmla="*/ 334869 h 2020169"/>
                <a:gd name="connsiteX343" fmla="*/ 1481729 w 4011346"/>
                <a:gd name="connsiteY343" fmla="*/ 368242 h 2020169"/>
                <a:gd name="connsiteX344" fmla="*/ 1481729 w 4011346"/>
                <a:gd name="connsiteY344" fmla="*/ 398277 h 2020169"/>
                <a:gd name="connsiteX345" fmla="*/ 1458368 w 4011346"/>
                <a:gd name="connsiteY345" fmla="*/ 401614 h 2020169"/>
                <a:gd name="connsiteX346" fmla="*/ 1458368 w 4011346"/>
                <a:gd name="connsiteY346" fmla="*/ 381590 h 2020169"/>
                <a:gd name="connsiteX347" fmla="*/ 1418322 w 4011346"/>
                <a:gd name="connsiteY347" fmla="*/ 391602 h 2020169"/>
                <a:gd name="connsiteX348" fmla="*/ 1368263 w 4011346"/>
                <a:gd name="connsiteY348" fmla="*/ 398277 h 2020169"/>
                <a:gd name="connsiteX349" fmla="*/ 1321542 w 4011346"/>
                <a:gd name="connsiteY349" fmla="*/ 404951 h 2020169"/>
                <a:gd name="connsiteX350" fmla="*/ 1318205 w 4011346"/>
                <a:gd name="connsiteY350" fmla="*/ 491719 h 2020169"/>
                <a:gd name="connsiteX351" fmla="*/ 1358252 w 4011346"/>
                <a:gd name="connsiteY351" fmla="*/ 515080 h 2020169"/>
                <a:gd name="connsiteX352" fmla="*/ 1374938 w 4011346"/>
                <a:gd name="connsiteY352" fmla="*/ 545115 h 2020169"/>
                <a:gd name="connsiteX353" fmla="*/ 1384949 w 4011346"/>
                <a:gd name="connsiteY353" fmla="*/ 568475 h 2020169"/>
                <a:gd name="connsiteX354" fmla="*/ 1394961 w 4011346"/>
                <a:gd name="connsiteY354" fmla="*/ 618534 h 2020169"/>
                <a:gd name="connsiteX355" fmla="*/ 1384949 w 4011346"/>
                <a:gd name="connsiteY355" fmla="*/ 648569 h 2020169"/>
                <a:gd name="connsiteX356" fmla="*/ 1358252 w 4011346"/>
                <a:gd name="connsiteY356" fmla="*/ 615196 h 2020169"/>
                <a:gd name="connsiteX357" fmla="*/ 1361589 w 4011346"/>
                <a:gd name="connsiteY357" fmla="*/ 585161 h 2020169"/>
                <a:gd name="connsiteX358" fmla="*/ 1351577 w 4011346"/>
                <a:gd name="connsiteY358" fmla="*/ 545115 h 2020169"/>
                <a:gd name="connsiteX359" fmla="*/ 1328217 w 4011346"/>
                <a:gd name="connsiteY359" fmla="*/ 551789 h 2020169"/>
                <a:gd name="connsiteX360" fmla="*/ 1281495 w 4011346"/>
                <a:gd name="connsiteY360" fmla="*/ 515080 h 2020169"/>
                <a:gd name="connsiteX361" fmla="*/ 1241449 w 4011346"/>
                <a:gd name="connsiteY361" fmla="*/ 511742 h 2020169"/>
                <a:gd name="connsiteX362" fmla="*/ 1241449 w 4011346"/>
                <a:gd name="connsiteY362" fmla="*/ 558463 h 2020169"/>
                <a:gd name="connsiteX363" fmla="*/ 1201402 w 4011346"/>
                <a:gd name="connsiteY363" fmla="*/ 538440 h 2020169"/>
                <a:gd name="connsiteX364" fmla="*/ 1228100 w 4011346"/>
                <a:gd name="connsiteY364" fmla="*/ 588498 h 2020169"/>
                <a:gd name="connsiteX365" fmla="*/ 1258135 w 4011346"/>
                <a:gd name="connsiteY365" fmla="*/ 598510 h 2020169"/>
                <a:gd name="connsiteX366" fmla="*/ 1258135 w 4011346"/>
                <a:gd name="connsiteY366" fmla="*/ 618534 h 2020169"/>
                <a:gd name="connsiteX367" fmla="*/ 1198065 w 4011346"/>
                <a:gd name="connsiteY367" fmla="*/ 595173 h 2020169"/>
                <a:gd name="connsiteX368" fmla="*/ 1181379 w 4011346"/>
                <a:gd name="connsiteY368" fmla="*/ 595173 h 2020169"/>
                <a:gd name="connsiteX369" fmla="*/ 1178041 w 4011346"/>
                <a:gd name="connsiteY369" fmla="*/ 551789 h 2020169"/>
                <a:gd name="connsiteX370" fmla="*/ 1171367 w 4011346"/>
                <a:gd name="connsiteY370" fmla="*/ 465021 h 2020169"/>
                <a:gd name="connsiteX371" fmla="*/ 1161355 w 4011346"/>
                <a:gd name="connsiteY371" fmla="*/ 535103 h 2020169"/>
                <a:gd name="connsiteX372" fmla="*/ 1137995 w 4011346"/>
                <a:gd name="connsiteY372" fmla="*/ 565138 h 2020169"/>
                <a:gd name="connsiteX373" fmla="*/ 1158018 w 4011346"/>
                <a:gd name="connsiteY373" fmla="*/ 611859 h 2020169"/>
                <a:gd name="connsiteX374" fmla="*/ 1158018 w 4011346"/>
                <a:gd name="connsiteY374" fmla="*/ 645231 h 2020169"/>
                <a:gd name="connsiteX375" fmla="*/ 1141332 w 4011346"/>
                <a:gd name="connsiteY375" fmla="*/ 695290 h 2020169"/>
                <a:gd name="connsiteX376" fmla="*/ 1154681 w 4011346"/>
                <a:gd name="connsiteY376" fmla="*/ 728662 h 2020169"/>
                <a:gd name="connsiteX377" fmla="*/ 1184716 w 4011346"/>
                <a:gd name="connsiteY377" fmla="*/ 735336 h 2020169"/>
                <a:gd name="connsiteX378" fmla="*/ 1221425 w 4011346"/>
                <a:gd name="connsiteY378" fmla="*/ 742011 h 2020169"/>
                <a:gd name="connsiteX379" fmla="*/ 1241449 w 4011346"/>
                <a:gd name="connsiteY379" fmla="*/ 765371 h 2020169"/>
                <a:gd name="connsiteX380" fmla="*/ 1258135 w 4011346"/>
                <a:gd name="connsiteY380" fmla="*/ 808755 h 2020169"/>
                <a:gd name="connsiteX381" fmla="*/ 1258135 w 4011346"/>
                <a:gd name="connsiteY381" fmla="*/ 808755 h 2020169"/>
                <a:gd name="connsiteX382" fmla="*/ 1254798 w 4011346"/>
                <a:gd name="connsiteY382" fmla="*/ 842128 h 2020169"/>
                <a:gd name="connsiteX383" fmla="*/ 1274821 w 4011346"/>
                <a:gd name="connsiteY383" fmla="*/ 862151 h 2020169"/>
                <a:gd name="connsiteX384" fmla="*/ 1244786 w 4011346"/>
                <a:gd name="connsiteY384" fmla="*/ 868826 h 2020169"/>
                <a:gd name="connsiteX385" fmla="*/ 1224763 w 4011346"/>
                <a:gd name="connsiteY385" fmla="*/ 828779 h 2020169"/>
                <a:gd name="connsiteX386" fmla="*/ 1224763 w 4011346"/>
                <a:gd name="connsiteY386" fmla="*/ 788732 h 2020169"/>
                <a:gd name="connsiteX387" fmla="*/ 1194727 w 4011346"/>
                <a:gd name="connsiteY387" fmla="*/ 752023 h 2020169"/>
                <a:gd name="connsiteX388" fmla="*/ 1164692 w 4011346"/>
                <a:gd name="connsiteY388" fmla="*/ 795407 h 2020169"/>
                <a:gd name="connsiteX389" fmla="*/ 1178041 w 4011346"/>
                <a:gd name="connsiteY389" fmla="*/ 838790 h 2020169"/>
                <a:gd name="connsiteX390" fmla="*/ 1137995 w 4011346"/>
                <a:gd name="connsiteY390" fmla="*/ 895523 h 2020169"/>
                <a:gd name="connsiteX391" fmla="*/ 1097948 w 4011346"/>
                <a:gd name="connsiteY391" fmla="*/ 952256 h 2020169"/>
                <a:gd name="connsiteX392" fmla="*/ 1007843 w 4011346"/>
                <a:gd name="connsiteY392" fmla="*/ 915547 h 2020169"/>
                <a:gd name="connsiteX393" fmla="*/ 1074587 w 4011346"/>
                <a:gd name="connsiteY393" fmla="*/ 912209 h 2020169"/>
                <a:gd name="connsiteX394" fmla="*/ 1107960 w 4011346"/>
                <a:gd name="connsiteY394" fmla="*/ 848802 h 2020169"/>
                <a:gd name="connsiteX395" fmla="*/ 1121309 w 4011346"/>
                <a:gd name="connsiteY395" fmla="*/ 805418 h 2020169"/>
                <a:gd name="connsiteX396" fmla="*/ 1127983 w 4011346"/>
                <a:gd name="connsiteY396" fmla="*/ 772046 h 2020169"/>
                <a:gd name="connsiteX397" fmla="*/ 1117971 w 4011346"/>
                <a:gd name="connsiteY397" fmla="*/ 755360 h 2020169"/>
                <a:gd name="connsiteX398" fmla="*/ 1114634 w 4011346"/>
                <a:gd name="connsiteY398" fmla="*/ 705301 h 2020169"/>
                <a:gd name="connsiteX399" fmla="*/ 1104622 w 4011346"/>
                <a:gd name="connsiteY399" fmla="*/ 625208 h 2020169"/>
                <a:gd name="connsiteX400" fmla="*/ 1101285 w 4011346"/>
                <a:gd name="connsiteY400" fmla="*/ 565138 h 2020169"/>
                <a:gd name="connsiteX401" fmla="*/ 1124646 w 4011346"/>
                <a:gd name="connsiteY401" fmla="*/ 471696 h 2020169"/>
                <a:gd name="connsiteX402" fmla="*/ 1031203 w 4011346"/>
                <a:gd name="connsiteY402" fmla="*/ 461684 h 2020169"/>
                <a:gd name="connsiteX403" fmla="*/ 1014517 w 4011346"/>
                <a:gd name="connsiteY403" fmla="*/ 518417 h 2020169"/>
                <a:gd name="connsiteX404" fmla="*/ 1024529 w 4011346"/>
                <a:gd name="connsiteY404" fmla="*/ 565138 h 2020169"/>
                <a:gd name="connsiteX405" fmla="*/ 981145 w 4011346"/>
                <a:gd name="connsiteY405" fmla="*/ 618534 h 2020169"/>
                <a:gd name="connsiteX406" fmla="*/ 991157 w 4011346"/>
                <a:gd name="connsiteY406" fmla="*/ 655243 h 2020169"/>
                <a:gd name="connsiteX407" fmla="*/ 981145 w 4011346"/>
                <a:gd name="connsiteY407" fmla="*/ 701964 h 2020169"/>
                <a:gd name="connsiteX408" fmla="*/ 1001168 w 4011346"/>
                <a:gd name="connsiteY408" fmla="*/ 725325 h 2020169"/>
                <a:gd name="connsiteX409" fmla="*/ 1017854 w 4011346"/>
                <a:gd name="connsiteY409" fmla="*/ 772046 h 2020169"/>
                <a:gd name="connsiteX410" fmla="*/ 1047890 w 4011346"/>
                <a:gd name="connsiteY410" fmla="*/ 758697 h 2020169"/>
                <a:gd name="connsiteX411" fmla="*/ 1014517 w 4011346"/>
                <a:gd name="connsiteY411" fmla="*/ 812093 h 2020169"/>
                <a:gd name="connsiteX412" fmla="*/ 957784 w 4011346"/>
                <a:gd name="connsiteY412" fmla="*/ 758697 h 2020169"/>
                <a:gd name="connsiteX413" fmla="*/ 884365 w 4011346"/>
                <a:gd name="connsiteY413" fmla="*/ 721988 h 2020169"/>
                <a:gd name="connsiteX414" fmla="*/ 824295 w 4011346"/>
                <a:gd name="connsiteY414" fmla="*/ 698627 h 2020169"/>
                <a:gd name="connsiteX415" fmla="*/ 810946 w 4011346"/>
                <a:gd name="connsiteY415" fmla="*/ 735336 h 2020169"/>
                <a:gd name="connsiteX416" fmla="*/ 827633 w 4011346"/>
                <a:gd name="connsiteY416" fmla="*/ 772046 h 2020169"/>
                <a:gd name="connsiteX417" fmla="*/ 814284 w 4011346"/>
                <a:gd name="connsiteY417" fmla="*/ 795407 h 2020169"/>
                <a:gd name="connsiteX418" fmla="*/ 800935 w 4011346"/>
                <a:gd name="connsiteY418" fmla="*/ 812093 h 2020169"/>
                <a:gd name="connsiteX419" fmla="*/ 770900 w 4011346"/>
                <a:gd name="connsiteY419" fmla="*/ 755360 h 2020169"/>
                <a:gd name="connsiteX420" fmla="*/ 744202 w 4011346"/>
                <a:gd name="connsiteY420" fmla="*/ 792069 h 2020169"/>
                <a:gd name="connsiteX421" fmla="*/ 707492 w 4011346"/>
                <a:gd name="connsiteY421" fmla="*/ 785395 h 2020169"/>
                <a:gd name="connsiteX422" fmla="*/ 654097 w 4011346"/>
                <a:gd name="connsiteY422" fmla="*/ 822104 h 2020169"/>
                <a:gd name="connsiteX423" fmla="*/ 644085 w 4011346"/>
                <a:gd name="connsiteY423" fmla="*/ 798744 h 2020169"/>
                <a:gd name="connsiteX424" fmla="*/ 654097 w 4011346"/>
                <a:gd name="connsiteY424" fmla="*/ 762034 h 2020169"/>
                <a:gd name="connsiteX425" fmla="*/ 614050 w 4011346"/>
                <a:gd name="connsiteY425" fmla="*/ 798744 h 2020169"/>
                <a:gd name="connsiteX426" fmla="*/ 594027 w 4011346"/>
                <a:gd name="connsiteY426" fmla="*/ 798744 h 2020169"/>
                <a:gd name="connsiteX427" fmla="*/ 533957 w 4011346"/>
                <a:gd name="connsiteY427" fmla="*/ 832116 h 2020169"/>
                <a:gd name="connsiteX428" fmla="*/ 510596 w 4011346"/>
                <a:gd name="connsiteY428" fmla="*/ 855477 h 2020169"/>
                <a:gd name="connsiteX429" fmla="*/ 500584 w 4011346"/>
                <a:gd name="connsiteY429" fmla="*/ 902198 h 2020169"/>
                <a:gd name="connsiteX430" fmla="*/ 450526 w 4011346"/>
                <a:gd name="connsiteY430" fmla="*/ 888849 h 2020169"/>
                <a:gd name="connsiteX431" fmla="*/ 433840 w 4011346"/>
                <a:gd name="connsiteY431" fmla="*/ 852139 h 2020169"/>
                <a:gd name="connsiteX432" fmla="*/ 467212 w 4011346"/>
                <a:gd name="connsiteY432" fmla="*/ 822104 h 2020169"/>
                <a:gd name="connsiteX433" fmla="*/ 453863 w 4011346"/>
                <a:gd name="connsiteY433" fmla="*/ 798744 h 2020169"/>
                <a:gd name="connsiteX434" fmla="*/ 390456 w 4011346"/>
                <a:gd name="connsiteY434" fmla="*/ 768709 h 2020169"/>
                <a:gd name="connsiteX435" fmla="*/ 417154 w 4011346"/>
                <a:gd name="connsiteY435" fmla="*/ 818767 h 2020169"/>
                <a:gd name="connsiteX436" fmla="*/ 407142 w 4011346"/>
                <a:gd name="connsiteY436" fmla="*/ 862151 h 2020169"/>
                <a:gd name="connsiteX437" fmla="*/ 413817 w 4011346"/>
                <a:gd name="connsiteY437" fmla="*/ 898861 h 2020169"/>
                <a:gd name="connsiteX438" fmla="*/ 427165 w 4011346"/>
                <a:gd name="connsiteY438" fmla="*/ 922221 h 2020169"/>
                <a:gd name="connsiteX439" fmla="*/ 413817 w 4011346"/>
                <a:gd name="connsiteY439" fmla="*/ 952256 h 2020169"/>
                <a:gd name="connsiteX440" fmla="*/ 390456 w 4011346"/>
                <a:gd name="connsiteY440" fmla="*/ 928896 h 2020169"/>
                <a:gd name="connsiteX441" fmla="*/ 360421 w 4011346"/>
                <a:gd name="connsiteY441" fmla="*/ 925558 h 2020169"/>
                <a:gd name="connsiteX442" fmla="*/ 333723 w 4011346"/>
                <a:gd name="connsiteY442" fmla="*/ 965605 h 2020169"/>
                <a:gd name="connsiteX443" fmla="*/ 307025 w 4011346"/>
                <a:gd name="connsiteY443" fmla="*/ 985628 h 2020169"/>
                <a:gd name="connsiteX444" fmla="*/ 320374 w 4011346"/>
                <a:gd name="connsiteY444" fmla="*/ 1012326 h 2020169"/>
                <a:gd name="connsiteX445" fmla="*/ 303688 w 4011346"/>
                <a:gd name="connsiteY445" fmla="*/ 1035687 h 2020169"/>
                <a:gd name="connsiteX446" fmla="*/ 233606 w 4011346"/>
                <a:gd name="connsiteY446" fmla="*/ 998977 h 2020169"/>
                <a:gd name="connsiteX447" fmla="*/ 243618 w 4011346"/>
                <a:gd name="connsiteY447" fmla="*/ 1049036 h 2020169"/>
                <a:gd name="connsiteX448" fmla="*/ 263641 w 4011346"/>
                <a:gd name="connsiteY448" fmla="*/ 1069059 h 2020169"/>
                <a:gd name="connsiteX449" fmla="*/ 250292 w 4011346"/>
                <a:gd name="connsiteY449" fmla="*/ 1082408 h 2020169"/>
                <a:gd name="connsiteX450" fmla="*/ 193560 w 4011346"/>
                <a:gd name="connsiteY450" fmla="*/ 1045698 h 2020169"/>
                <a:gd name="connsiteX451" fmla="*/ 170199 w 4011346"/>
                <a:gd name="connsiteY451" fmla="*/ 1005652 h 2020169"/>
                <a:gd name="connsiteX452" fmla="*/ 170199 w 4011346"/>
                <a:gd name="connsiteY452" fmla="*/ 958931 h 2020169"/>
                <a:gd name="connsiteX453" fmla="*/ 133490 w 4011346"/>
                <a:gd name="connsiteY453" fmla="*/ 882174 h 2020169"/>
                <a:gd name="connsiteX454" fmla="*/ 196897 w 4011346"/>
                <a:gd name="connsiteY454" fmla="*/ 912209 h 2020169"/>
                <a:gd name="connsiteX455" fmla="*/ 256967 w 4011346"/>
                <a:gd name="connsiteY455" fmla="*/ 942244 h 2020169"/>
                <a:gd name="connsiteX456" fmla="*/ 293676 w 4011346"/>
                <a:gd name="connsiteY456" fmla="*/ 945582 h 2020169"/>
                <a:gd name="connsiteX457" fmla="*/ 327049 w 4011346"/>
                <a:gd name="connsiteY457" fmla="*/ 915547 h 2020169"/>
                <a:gd name="connsiteX458" fmla="*/ 343735 w 4011346"/>
                <a:gd name="connsiteY458" fmla="*/ 878837 h 2020169"/>
                <a:gd name="connsiteX459" fmla="*/ 333723 w 4011346"/>
                <a:gd name="connsiteY459" fmla="*/ 828779 h 2020169"/>
                <a:gd name="connsiteX460" fmla="*/ 290339 w 4011346"/>
                <a:gd name="connsiteY460" fmla="*/ 808755 h 2020169"/>
                <a:gd name="connsiteX461" fmla="*/ 236944 w 4011346"/>
                <a:gd name="connsiteY461" fmla="*/ 762034 h 2020169"/>
                <a:gd name="connsiteX462" fmla="*/ 133490 w 4011346"/>
                <a:gd name="connsiteY462"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93729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2018418 w 4011346"/>
                <a:gd name="connsiteY323" fmla="*/ 105729 h 2020169"/>
                <a:gd name="connsiteX324" fmla="*/ 1952696 w 4011346"/>
                <a:gd name="connsiteY324" fmla="*/ 137160 h 2020169"/>
                <a:gd name="connsiteX325" fmla="*/ 1961267 w 4011346"/>
                <a:gd name="connsiteY325" fmla="*/ 82869 h 2020169"/>
                <a:gd name="connsiteX326" fmla="*/ 1955552 w 4011346"/>
                <a:gd name="connsiteY326" fmla="*/ 65725 h 2020169"/>
                <a:gd name="connsiteX327" fmla="*/ 1895546 w 4011346"/>
                <a:gd name="connsiteY327" fmla="*/ 60008 h 2020169"/>
                <a:gd name="connsiteX328" fmla="*/ 1926978 w 4011346"/>
                <a:gd name="connsiteY328" fmla="*/ 31434 h 2020169"/>
                <a:gd name="connsiteX329" fmla="*/ 1909833 w 4011346"/>
                <a:gd name="connsiteY329" fmla="*/ 0 h 2020169"/>
                <a:gd name="connsiteX330" fmla="*/ 1877440 w 4011346"/>
                <a:gd name="connsiteY330" fmla="*/ 3067 h 2020169"/>
                <a:gd name="connsiteX331" fmla="*/ 1835474 w 4011346"/>
                <a:gd name="connsiteY331" fmla="*/ 41195 h 2020169"/>
                <a:gd name="connsiteX332" fmla="*/ 1818788 w 4011346"/>
                <a:gd name="connsiteY332" fmla="*/ 81242 h 2020169"/>
                <a:gd name="connsiteX333" fmla="*/ 1838813 w 4011346"/>
                <a:gd name="connsiteY333" fmla="*/ 134636 h 2020169"/>
                <a:gd name="connsiteX334" fmla="*/ 1782079 w 4011346"/>
                <a:gd name="connsiteY334" fmla="*/ 121287 h 2020169"/>
                <a:gd name="connsiteX335" fmla="*/ 1768731 w 4011346"/>
                <a:gd name="connsiteY335" fmla="*/ 168009 h 2020169"/>
                <a:gd name="connsiteX336" fmla="*/ 1705322 w 4011346"/>
                <a:gd name="connsiteY336" fmla="*/ 191369 h 2020169"/>
                <a:gd name="connsiteX337" fmla="*/ 1685300 w 4011346"/>
                <a:gd name="connsiteY337" fmla="*/ 164671 h 2020169"/>
                <a:gd name="connsiteX338" fmla="*/ 1615218 w 4011346"/>
                <a:gd name="connsiteY338" fmla="*/ 168009 h 2020169"/>
                <a:gd name="connsiteX339" fmla="*/ 1638579 w 4011346"/>
                <a:gd name="connsiteY339" fmla="*/ 198044 h 2020169"/>
                <a:gd name="connsiteX340" fmla="*/ 1528449 w 4011346"/>
                <a:gd name="connsiteY340" fmla="*/ 224740 h 2020169"/>
                <a:gd name="connsiteX341" fmla="*/ 1465043 w 4011346"/>
                <a:gd name="connsiteY341" fmla="*/ 308171 h 2020169"/>
                <a:gd name="connsiteX342" fmla="*/ 1448357 w 4011346"/>
                <a:gd name="connsiteY342" fmla="*/ 334869 h 2020169"/>
                <a:gd name="connsiteX343" fmla="*/ 1481729 w 4011346"/>
                <a:gd name="connsiteY343" fmla="*/ 368242 h 2020169"/>
                <a:gd name="connsiteX344" fmla="*/ 1481729 w 4011346"/>
                <a:gd name="connsiteY344" fmla="*/ 398277 h 2020169"/>
                <a:gd name="connsiteX345" fmla="*/ 1458368 w 4011346"/>
                <a:gd name="connsiteY345" fmla="*/ 401614 h 2020169"/>
                <a:gd name="connsiteX346" fmla="*/ 1458368 w 4011346"/>
                <a:gd name="connsiteY346" fmla="*/ 381590 h 2020169"/>
                <a:gd name="connsiteX347" fmla="*/ 1418322 w 4011346"/>
                <a:gd name="connsiteY347" fmla="*/ 391602 h 2020169"/>
                <a:gd name="connsiteX348" fmla="*/ 1368263 w 4011346"/>
                <a:gd name="connsiteY348" fmla="*/ 398277 h 2020169"/>
                <a:gd name="connsiteX349" fmla="*/ 1321542 w 4011346"/>
                <a:gd name="connsiteY349" fmla="*/ 404951 h 2020169"/>
                <a:gd name="connsiteX350" fmla="*/ 1318205 w 4011346"/>
                <a:gd name="connsiteY350" fmla="*/ 491719 h 2020169"/>
                <a:gd name="connsiteX351" fmla="*/ 1358252 w 4011346"/>
                <a:gd name="connsiteY351" fmla="*/ 515080 h 2020169"/>
                <a:gd name="connsiteX352" fmla="*/ 1374938 w 4011346"/>
                <a:gd name="connsiteY352" fmla="*/ 545115 h 2020169"/>
                <a:gd name="connsiteX353" fmla="*/ 1384949 w 4011346"/>
                <a:gd name="connsiteY353" fmla="*/ 568475 h 2020169"/>
                <a:gd name="connsiteX354" fmla="*/ 1394961 w 4011346"/>
                <a:gd name="connsiteY354" fmla="*/ 618534 h 2020169"/>
                <a:gd name="connsiteX355" fmla="*/ 1384949 w 4011346"/>
                <a:gd name="connsiteY355" fmla="*/ 648569 h 2020169"/>
                <a:gd name="connsiteX356" fmla="*/ 1358252 w 4011346"/>
                <a:gd name="connsiteY356" fmla="*/ 615196 h 2020169"/>
                <a:gd name="connsiteX357" fmla="*/ 1361589 w 4011346"/>
                <a:gd name="connsiteY357" fmla="*/ 585161 h 2020169"/>
                <a:gd name="connsiteX358" fmla="*/ 1351577 w 4011346"/>
                <a:gd name="connsiteY358" fmla="*/ 545115 h 2020169"/>
                <a:gd name="connsiteX359" fmla="*/ 1328217 w 4011346"/>
                <a:gd name="connsiteY359" fmla="*/ 551789 h 2020169"/>
                <a:gd name="connsiteX360" fmla="*/ 1281495 w 4011346"/>
                <a:gd name="connsiteY360" fmla="*/ 515080 h 2020169"/>
                <a:gd name="connsiteX361" fmla="*/ 1241449 w 4011346"/>
                <a:gd name="connsiteY361" fmla="*/ 511742 h 2020169"/>
                <a:gd name="connsiteX362" fmla="*/ 1241449 w 4011346"/>
                <a:gd name="connsiteY362" fmla="*/ 558463 h 2020169"/>
                <a:gd name="connsiteX363" fmla="*/ 1201402 w 4011346"/>
                <a:gd name="connsiteY363" fmla="*/ 538440 h 2020169"/>
                <a:gd name="connsiteX364" fmla="*/ 1228100 w 4011346"/>
                <a:gd name="connsiteY364" fmla="*/ 588498 h 2020169"/>
                <a:gd name="connsiteX365" fmla="*/ 1258135 w 4011346"/>
                <a:gd name="connsiteY365" fmla="*/ 598510 h 2020169"/>
                <a:gd name="connsiteX366" fmla="*/ 1258135 w 4011346"/>
                <a:gd name="connsiteY366" fmla="*/ 618534 h 2020169"/>
                <a:gd name="connsiteX367" fmla="*/ 1198065 w 4011346"/>
                <a:gd name="connsiteY367" fmla="*/ 595173 h 2020169"/>
                <a:gd name="connsiteX368" fmla="*/ 1181379 w 4011346"/>
                <a:gd name="connsiteY368" fmla="*/ 595173 h 2020169"/>
                <a:gd name="connsiteX369" fmla="*/ 1178041 w 4011346"/>
                <a:gd name="connsiteY369" fmla="*/ 551789 h 2020169"/>
                <a:gd name="connsiteX370" fmla="*/ 1171367 w 4011346"/>
                <a:gd name="connsiteY370" fmla="*/ 465021 h 2020169"/>
                <a:gd name="connsiteX371" fmla="*/ 1161355 w 4011346"/>
                <a:gd name="connsiteY371" fmla="*/ 535103 h 2020169"/>
                <a:gd name="connsiteX372" fmla="*/ 1137995 w 4011346"/>
                <a:gd name="connsiteY372" fmla="*/ 565138 h 2020169"/>
                <a:gd name="connsiteX373" fmla="*/ 1158018 w 4011346"/>
                <a:gd name="connsiteY373" fmla="*/ 611859 h 2020169"/>
                <a:gd name="connsiteX374" fmla="*/ 1158018 w 4011346"/>
                <a:gd name="connsiteY374" fmla="*/ 645231 h 2020169"/>
                <a:gd name="connsiteX375" fmla="*/ 1141332 w 4011346"/>
                <a:gd name="connsiteY375" fmla="*/ 695290 h 2020169"/>
                <a:gd name="connsiteX376" fmla="*/ 1154681 w 4011346"/>
                <a:gd name="connsiteY376" fmla="*/ 728662 h 2020169"/>
                <a:gd name="connsiteX377" fmla="*/ 1184716 w 4011346"/>
                <a:gd name="connsiteY377" fmla="*/ 735336 h 2020169"/>
                <a:gd name="connsiteX378" fmla="*/ 1221425 w 4011346"/>
                <a:gd name="connsiteY378" fmla="*/ 742011 h 2020169"/>
                <a:gd name="connsiteX379" fmla="*/ 1241449 w 4011346"/>
                <a:gd name="connsiteY379" fmla="*/ 765371 h 2020169"/>
                <a:gd name="connsiteX380" fmla="*/ 1258135 w 4011346"/>
                <a:gd name="connsiteY380" fmla="*/ 808755 h 2020169"/>
                <a:gd name="connsiteX381" fmla="*/ 1258135 w 4011346"/>
                <a:gd name="connsiteY381" fmla="*/ 808755 h 2020169"/>
                <a:gd name="connsiteX382" fmla="*/ 1254798 w 4011346"/>
                <a:gd name="connsiteY382" fmla="*/ 842128 h 2020169"/>
                <a:gd name="connsiteX383" fmla="*/ 1274821 w 4011346"/>
                <a:gd name="connsiteY383" fmla="*/ 862151 h 2020169"/>
                <a:gd name="connsiteX384" fmla="*/ 1244786 w 4011346"/>
                <a:gd name="connsiteY384" fmla="*/ 868826 h 2020169"/>
                <a:gd name="connsiteX385" fmla="*/ 1224763 w 4011346"/>
                <a:gd name="connsiteY385" fmla="*/ 828779 h 2020169"/>
                <a:gd name="connsiteX386" fmla="*/ 1224763 w 4011346"/>
                <a:gd name="connsiteY386" fmla="*/ 788732 h 2020169"/>
                <a:gd name="connsiteX387" fmla="*/ 1194727 w 4011346"/>
                <a:gd name="connsiteY387" fmla="*/ 752023 h 2020169"/>
                <a:gd name="connsiteX388" fmla="*/ 1164692 w 4011346"/>
                <a:gd name="connsiteY388" fmla="*/ 795407 h 2020169"/>
                <a:gd name="connsiteX389" fmla="*/ 1178041 w 4011346"/>
                <a:gd name="connsiteY389" fmla="*/ 838790 h 2020169"/>
                <a:gd name="connsiteX390" fmla="*/ 1137995 w 4011346"/>
                <a:gd name="connsiteY390" fmla="*/ 895523 h 2020169"/>
                <a:gd name="connsiteX391" fmla="*/ 1097948 w 4011346"/>
                <a:gd name="connsiteY391" fmla="*/ 952256 h 2020169"/>
                <a:gd name="connsiteX392" fmla="*/ 1007843 w 4011346"/>
                <a:gd name="connsiteY392" fmla="*/ 915547 h 2020169"/>
                <a:gd name="connsiteX393" fmla="*/ 1074587 w 4011346"/>
                <a:gd name="connsiteY393" fmla="*/ 912209 h 2020169"/>
                <a:gd name="connsiteX394" fmla="*/ 1107960 w 4011346"/>
                <a:gd name="connsiteY394" fmla="*/ 848802 h 2020169"/>
                <a:gd name="connsiteX395" fmla="*/ 1121309 w 4011346"/>
                <a:gd name="connsiteY395" fmla="*/ 805418 h 2020169"/>
                <a:gd name="connsiteX396" fmla="*/ 1127983 w 4011346"/>
                <a:gd name="connsiteY396" fmla="*/ 772046 h 2020169"/>
                <a:gd name="connsiteX397" fmla="*/ 1117971 w 4011346"/>
                <a:gd name="connsiteY397" fmla="*/ 755360 h 2020169"/>
                <a:gd name="connsiteX398" fmla="*/ 1114634 w 4011346"/>
                <a:gd name="connsiteY398" fmla="*/ 705301 h 2020169"/>
                <a:gd name="connsiteX399" fmla="*/ 1104622 w 4011346"/>
                <a:gd name="connsiteY399" fmla="*/ 625208 h 2020169"/>
                <a:gd name="connsiteX400" fmla="*/ 1101285 w 4011346"/>
                <a:gd name="connsiteY400" fmla="*/ 565138 h 2020169"/>
                <a:gd name="connsiteX401" fmla="*/ 1124646 w 4011346"/>
                <a:gd name="connsiteY401" fmla="*/ 471696 h 2020169"/>
                <a:gd name="connsiteX402" fmla="*/ 1031203 w 4011346"/>
                <a:gd name="connsiteY402" fmla="*/ 461684 h 2020169"/>
                <a:gd name="connsiteX403" fmla="*/ 1014517 w 4011346"/>
                <a:gd name="connsiteY403" fmla="*/ 518417 h 2020169"/>
                <a:gd name="connsiteX404" fmla="*/ 1024529 w 4011346"/>
                <a:gd name="connsiteY404" fmla="*/ 565138 h 2020169"/>
                <a:gd name="connsiteX405" fmla="*/ 981145 w 4011346"/>
                <a:gd name="connsiteY405" fmla="*/ 618534 h 2020169"/>
                <a:gd name="connsiteX406" fmla="*/ 991157 w 4011346"/>
                <a:gd name="connsiteY406" fmla="*/ 655243 h 2020169"/>
                <a:gd name="connsiteX407" fmla="*/ 981145 w 4011346"/>
                <a:gd name="connsiteY407" fmla="*/ 701964 h 2020169"/>
                <a:gd name="connsiteX408" fmla="*/ 1001168 w 4011346"/>
                <a:gd name="connsiteY408" fmla="*/ 725325 h 2020169"/>
                <a:gd name="connsiteX409" fmla="*/ 1017854 w 4011346"/>
                <a:gd name="connsiteY409" fmla="*/ 772046 h 2020169"/>
                <a:gd name="connsiteX410" fmla="*/ 1047890 w 4011346"/>
                <a:gd name="connsiteY410" fmla="*/ 758697 h 2020169"/>
                <a:gd name="connsiteX411" fmla="*/ 1014517 w 4011346"/>
                <a:gd name="connsiteY411" fmla="*/ 812093 h 2020169"/>
                <a:gd name="connsiteX412" fmla="*/ 957784 w 4011346"/>
                <a:gd name="connsiteY412" fmla="*/ 758697 h 2020169"/>
                <a:gd name="connsiteX413" fmla="*/ 884365 w 4011346"/>
                <a:gd name="connsiteY413" fmla="*/ 721988 h 2020169"/>
                <a:gd name="connsiteX414" fmla="*/ 824295 w 4011346"/>
                <a:gd name="connsiteY414" fmla="*/ 698627 h 2020169"/>
                <a:gd name="connsiteX415" fmla="*/ 810946 w 4011346"/>
                <a:gd name="connsiteY415" fmla="*/ 735336 h 2020169"/>
                <a:gd name="connsiteX416" fmla="*/ 827633 w 4011346"/>
                <a:gd name="connsiteY416" fmla="*/ 772046 h 2020169"/>
                <a:gd name="connsiteX417" fmla="*/ 814284 w 4011346"/>
                <a:gd name="connsiteY417" fmla="*/ 795407 h 2020169"/>
                <a:gd name="connsiteX418" fmla="*/ 800935 w 4011346"/>
                <a:gd name="connsiteY418" fmla="*/ 812093 h 2020169"/>
                <a:gd name="connsiteX419" fmla="*/ 770900 w 4011346"/>
                <a:gd name="connsiteY419" fmla="*/ 755360 h 2020169"/>
                <a:gd name="connsiteX420" fmla="*/ 744202 w 4011346"/>
                <a:gd name="connsiteY420" fmla="*/ 792069 h 2020169"/>
                <a:gd name="connsiteX421" fmla="*/ 707492 w 4011346"/>
                <a:gd name="connsiteY421" fmla="*/ 785395 h 2020169"/>
                <a:gd name="connsiteX422" fmla="*/ 654097 w 4011346"/>
                <a:gd name="connsiteY422" fmla="*/ 822104 h 2020169"/>
                <a:gd name="connsiteX423" fmla="*/ 644085 w 4011346"/>
                <a:gd name="connsiteY423" fmla="*/ 798744 h 2020169"/>
                <a:gd name="connsiteX424" fmla="*/ 654097 w 4011346"/>
                <a:gd name="connsiteY424" fmla="*/ 762034 h 2020169"/>
                <a:gd name="connsiteX425" fmla="*/ 614050 w 4011346"/>
                <a:gd name="connsiteY425" fmla="*/ 798744 h 2020169"/>
                <a:gd name="connsiteX426" fmla="*/ 594027 w 4011346"/>
                <a:gd name="connsiteY426" fmla="*/ 798744 h 2020169"/>
                <a:gd name="connsiteX427" fmla="*/ 533957 w 4011346"/>
                <a:gd name="connsiteY427" fmla="*/ 832116 h 2020169"/>
                <a:gd name="connsiteX428" fmla="*/ 510596 w 4011346"/>
                <a:gd name="connsiteY428" fmla="*/ 855477 h 2020169"/>
                <a:gd name="connsiteX429" fmla="*/ 500584 w 4011346"/>
                <a:gd name="connsiteY429" fmla="*/ 902198 h 2020169"/>
                <a:gd name="connsiteX430" fmla="*/ 450526 w 4011346"/>
                <a:gd name="connsiteY430" fmla="*/ 888849 h 2020169"/>
                <a:gd name="connsiteX431" fmla="*/ 433840 w 4011346"/>
                <a:gd name="connsiteY431" fmla="*/ 852139 h 2020169"/>
                <a:gd name="connsiteX432" fmla="*/ 467212 w 4011346"/>
                <a:gd name="connsiteY432" fmla="*/ 822104 h 2020169"/>
                <a:gd name="connsiteX433" fmla="*/ 453863 w 4011346"/>
                <a:gd name="connsiteY433" fmla="*/ 798744 h 2020169"/>
                <a:gd name="connsiteX434" fmla="*/ 390456 w 4011346"/>
                <a:gd name="connsiteY434" fmla="*/ 768709 h 2020169"/>
                <a:gd name="connsiteX435" fmla="*/ 417154 w 4011346"/>
                <a:gd name="connsiteY435" fmla="*/ 818767 h 2020169"/>
                <a:gd name="connsiteX436" fmla="*/ 407142 w 4011346"/>
                <a:gd name="connsiteY436" fmla="*/ 862151 h 2020169"/>
                <a:gd name="connsiteX437" fmla="*/ 413817 w 4011346"/>
                <a:gd name="connsiteY437" fmla="*/ 898861 h 2020169"/>
                <a:gd name="connsiteX438" fmla="*/ 427165 w 4011346"/>
                <a:gd name="connsiteY438" fmla="*/ 922221 h 2020169"/>
                <a:gd name="connsiteX439" fmla="*/ 413817 w 4011346"/>
                <a:gd name="connsiteY439" fmla="*/ 952256 h 2020169"/>
                <a:gd name="connsiteX440" fmla="*/ 390456 w 4011346"/>
                <a:gd name="connsiteY440" fmla="*/ 928896 h 2020169"/>
                <a:gd name="connsiteX441" fmla="*/ 360421 w 4011346"/>
                <a:gd name="connsiteY441" fmla="*/ 925558 h 2020169"/>
                <a:gd name="connsiteX442" fmla="*/ 333723 w 4011346"/>
                <a:gd name="connsiteY442" fmla="*/ 965605 h 2020169"/>
                <a:gd name="connsiteX443" fmla="*/ 307025 w 4011346"/>
                <a:gd name="connsiteY443" fmla="*/ 985628 h 2020169"/>
                <a:gd name="connsiteX444" fmla="*/ 320374 w 4011346"/>
                <a:gd name="connsiteY444" fmla="*/ 1012326 h 2020169"/>
                <a:gd name="connsiteX445" fmla="*/ 303688 w 4011346"/>
                <a:gd name="connsiteY445" fmla="*/ 1035687 h 2020169"/>
                <a:gd name="connsiteX446" fmla="*/ 233606 w 4011346"/>
                <a:gd name="connsiteY446" fmla="*/ 998977 h 2020169"/>
                <a:gd name="connsiteX447" fmla="*/ 243618 w 4011346"/>
                <a:gd name="connsiteY447" fmla="*/ 1049036 h 2020169"/>
                <a:gd name="connsiteX448" fmla="*/ 263641 w 4011346"/>
                <a:gd name="connsiteY448" fmla="*/ 1069059 h 2020169"/>
                <a:gd name="connsiteX449" fmla="*/ 250292 w 4011346"/>
                <a:gd name="connsiteY449" fmla="*/ 1082408 h 2020169"/>
                <a:gd name="connsiteX450" fmla="*/ 193560 w 4011346"/>
                <a:gd name="connsiteY450" fmla="*/ 1045698 h 2020169"/>
                <a:gd name="connsiteX451" fmla="*/ 170199 w 4011346"/>
                <a:gd name="connsiteY451" fmla="*/ 1005652 h 2020169"/>
                <a:gd name="connsiteX452" fmla="*/ 170199 w 4011346"/>
                <a:gd name="connsiteY452" fmla="*/ 958931 h 2020169"/>
                <a:gd name="connsiteX453" fmla="*/ 133490 w 4011346"/>
                <a:gd name="connsiteY453" fmla="*/ 882174 h 2020169"/>
                <a:gd name="connsiteX454" fmla="*/ 196897 w 4011346"/>
                <a:gd name="connsiteY454" fmla="*/ 912209 h 2020169"/>
                <a:gd name="connsiteX455" fmla="*/ 256967 w 4011346"/>
                <a:gd name="connsiteY455" fmla="*/ 942244 h 2020169"/>
                <a:gd name="connsiteX456" fmla="*/ 293676 w 4011346"/>
                <a:gd name="connsiteY456" fmla="*/ 945582 h 2020169"/>
                <a:gd name="connsiteX457" fmla="*/ 327049 w 4011346"/>
                <a:gd name="connsiteY457" fmla="*/ 915547 h 2020169"/>
                <a:gd name="connsiteX458" fmla="*/ 343735 w 4011346"/>
                <a:gd name="connsiteY458" fmla="*/ 878837 h 2020169"/>
                <a:gd name="connsiteX459" fmla="*/ 333723 w 4011346"/>
                <a:gd name="connsiteY459" fmla="*/ 828779 h 2020169"/>
                <a:gd name="connsiteX460" fmla="*/ 290339 w 4011346"/>
                <a:gd name="connsiteY460" fmla="*/ 808755 h 2020169"/>
                <a:gd name="connsiteX461" fmla="*/ 236944 w 4011346"/>
                <a:gd name="connsiteY461" fmla="*/ 762034 h 2020169"/>
                <a:gd name="connsiteX462" fmla="*/ 133490 w 4011346"/>
                <a:gd name="connsiteY462" fmla="*/ 705301 h 202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Lst>
              <a:rect l="l" t="t" r="r" b="b"/>
              <a:pathLst>
                <a:path w="4011346" h="2020169">
                  <a:moveTo>
                    <a:pt x="133490" y="705301"/>
                  </a:moveTo>
                  <a:lnTo>
                    <a:pt x="46722" y="735336"/>
                  </a:lnTo>
                  <a:lnTo>
                    <a:pt x="33373" y="765371"/>
                  </a:lnTo>
                  <a:lnTo>
                    <a:pt x="43384" y="795407"/>
                  </a:lnTo>
                  <a:lnTo>
                    <a:pt x="60071" y="822104"/>
                  </a:lnTo>
                  <a:lnTo>
                    <a:pt x="73419" y="852139"/>
                  </a:lnTo>
                  <a:lnTo>
                    <a:pt x="56733" y="875500"/>
                  </a:lnTo>
                  <a:lnTo>
                    <a:pt x="76757" y="955593"/>
                  </a:lnTo>
                  <a:lnTo>
                    <a:pt x="66745" y="972280"/>
                  </a:lnTo>
                  <a:lnTo>
                    <a:pt x="70082" y="998977"/>
                  </a:lnTo>
                  <a:lnTo>
                    <a:pt x="70082" y="1039024"/>
                  </a:lnTo>
                  <a:lnTo>
                    <a:pt x="80094" y="1059047"/>
                  </a:lnTo>
                  <a:lnTo>
                    <a:pt x="76757" y="1082408"/>
                  </a:lnTo>
                  <a:lnTo>
                    <a:pt x="106792" y="1115780"/>
                  </a:lnTo>
                  <a:lnTo>
                    <a:pt x="93729" y="1145815"/>
                  </a:lnTo>
                  <a:lnTo>
                    <a:pt x="13349" y="1235920"/>
                  </a:lnTo>
                  <a:lnTo>
                    <a:pt x="33373" y="1269293"/>
                  </a:lnTo>
                  <a:lnTo>
                    <a:pt x="33373" y="1269293"/>
                  </a:lnTo>
                  <a:lnTo>
                    <a:pt x="16687" y="1299328"/>
                  </a:lnTo>
                  <a:lnTo>
                    <a:pt x="3338" y="1329363"/>
                  </a:lnTo>
                  <a:lnTo>
                    <a:pt x="0" y="1389433"/>
                  </a:lnTo>
                  <a:lnTo>
                    <a:pt x="16687" y="1432817"/>
                  </a:lnTo>
                  <a:lnTo>
                    <a:pt x="20024" y="1466189"/>
                  </a:lnTo>
                  <a:lnTo>
                    <a:pt x="56733" y="1476201"/>
                  </a:lnTo>
                  <a:lnTo>
                    <a:pt x="116803" y="1562969"/>
                  </a:lnTo>
                  <a:lnTo>
                    <a:pt x="96780" y="1586329"/>
                  </a:lnTo>
                  <a:lnTo>
                    <a:pt x="93443" y="1616364"/>
                  </a:lnTo>
                  <a:lnTo>
                    <a:pt x="120141" y="1619701"/>
                  </a:lnTo>
                  <a:lnTo>
                    <a:pt x="160187" y="1633050"/>
                  </a:lnTo>
                  <a:lnTo>
                    <a:pt x="186885" y="1646399"/>
                  </a:lnTo>
                  <a:lnTo>
                    <a:pt x="213583" y="1676434"/>
                  </a:lnTo>
                  <a:lnTo>
                    <a:pt x="243618" y="1679771"/>
                  </a:lnTo>
                  <a:lnTo>
                    <a:pt x="287002" y="1709807"/>
                  </a:lnTo>
                  <a:lnTo>
                    <a:pt x="310363" y="1719818"/>
                  </a:lnTo>
                  <a:lnTo>
                    <a:pt x="310363" y="1756528"/>
                  </a:lnTo>
                  <a:lnTo>
                    <a:pt x="270316" y="1796574"/>
                  </a:lnTo>
                  <a:lnTo>
                    <a:pt x="280327" y="1819935"/>
                  </a:lnTo>
                  <a:lnTo>
                    <a:pt x="273653" y="1839958"/>
                  </a:lnTo>
                  <a:lnTo>
                    <a:pt x="266979" y="1856644"/>
                  </a:lnTo>
                  <a:lnTo>
                    <a:pt x="240281" y="1896691"/>
                  </a:lnTo>
                  <a:lnTo>
                    <a:pt x="307025" y="1933401"/>
                  </a:lnTo>
                  <a:lnTo>
                    <a:pt x="337060" y="1940075"/>
                  </a:lnTo>
                  <a:lnTo>
                    <a:pt x="360421" y="1946750"/>
                  </a:lnTo>
                  <a:lnTo>
                    <a:pt x="380444" y="1953424"/>
                  </a:lnTo>
                  <a:lnTo>
                    <a:pt x="407142" y="1973447"/>
                  </a:lnTo>
                  <a:lnTo>
                    <a:pt x="437177" y="1970110"/>
                  </a:lnTo>
                  <a:lnTo>
                    <a:pt x="507259" y="2020169"/>
                  </a:lnTo>
                  <a:lnTo>
                    <a:pt x="517271" y="2006820"/>
                  </a:lnTo>
                  <a:lnTo>
                    <a:pt x="507259" y="1966773"/>
                  </a:lnTo>
                  <a:lnTo>
                    <a:pt x="500584" y="1933401"/>
                  </a:lnTo>
                  <a:lnTo>
                    <a:pt x="483898" y="1890017"/>
                  </a:lnTo>
                  <a:lnTo>
                    <a:pt x="513933" y="1869993"/>
                  </a:lnTo>
                  <a:lnTo>
                    <a:pt x="547306" y="1846633"/>
                  </a:lnTo>
                  <a:lnTo>
                    <a:pt x="527282" y="1829947"/>
                  </a:lnTo>
                  <a:lnTo>
                    <a:pt x="517271" y="1796574"/>
                  </a:lnTo>
                  <a:lnTo>
                    <a:pt x="480561" y="1779888"/>
                  </a:lnTo>
                  <a:lnTo>
                    <a:pt x="470549" y="1759865"/>
                  </a:lnTo>
                  <a:lnTo>
                    <a:pt x="480561" y="1729830"/>
                  </a:lnTo>
                  <a:lnTo>
                    <a:pt x="490573" y="1689783"/>
                  </a:lnTo>
                  <a:lnTo>
                    <a:pt x="513933" y="1709807"/>
                  </a:lnTo>
                  <a:lnTo>
                    <a:pt x="520608" y="1693120"/>
                  </a:lnTo>
                  <a:lnTo>
                    <a:pt x="543968" y="1656411"/>
                  </a:lnTo>
                  <a:lnTo>
                    <a:pt x="574003" y="1639725"/>
                  </a:lnTo>
                  <a:lnTo>
                    <a:pt x="590690" y="1653074"/>
                  </a:lnTo>
                  <a:lnTo>
                    <a:pt x="610713" y="1626376"/>
                  </a:lnTo>
                  <a:lnTo>
                    <a:pt x="630736" y="1653074"/>
                  </a:lnTo>
                  <a:lnTo>
                    <a:pt x="657434" y="1676434"/>
                  </a:lnTo>
                  <a:lnTo>
                    <a:pt x="674120" y="1683109"/>
                  </a:lnTo>
                  <a:lnTo>
                    <a:pt x="697481" y="1683109"/>
                  </a:lnTo>
                  <a:lnTo>
                    <a:pt x="717504" y="1669760"/>
                  </a:lnTo>
                  <a:lnTo>
                    <a:pt x="744202" y="1669760"/>
                  </a:lnTo>
                  <a:lnTo>
                    <a:pt x="760888" y="1666423"/>
                  </a:lnTo>
                  <a:lnTo>
                    <a:pt x="790923" y="1699795"/>
                  </a:lnTo>
                  <a:lnTo>
                    <a:pt x="797598" y="1673097"/>
                  </a:lnTo>
                  <a:lnTo>
                    <a:pt x="817621" y="1689783"/>
                  </a:lnTo>
                  <a:lnTo>
                    <a:pt x="837644" y="1666423"/>
                  </a:lnTo>
                  <a:lnTo>
                    <a:pt x="827633" y="1646399"/>
                  </a:lnTo>
                  <a:lnTo>
                    <a:pt x="810946" y="1633050"/>
                  </a:lnTo>
                  <a:lnTo>
                    <a:pt x="810946" y="1606353"/>
                  </a:lnTo>
                  <a:lnTo>
                    <a:pt x="810946" y="1593004"/>
                  </a:lnTo>
                  <a:lnTo>
                    <a:pt x="830970" y="1589666"/>
                  </a:lnTo>
                  <a:lnTo>
                    <a:pt x="840981" y="1586329"/>
                  </a:lnTo>
                  <a:lnTo>
                    <a:pt x="820958" y="1549620"/>
                  </a:lnTo>
                  <a:lnTo>
                    <a:pt x="854330" y="1542945"/>
                  </a:lnTo>
                  <a:lnTo>
                    <a:pt x="891040" y="1549620"/>
                  </a:lnTo>
                  <a:lnTo>
                    <a:pt x="964459" y="1506236"/>
                  </a:lnTo>
                  <a:lnTo>
                    <a:pt x="1001168" y="1506236"/>
                  </a:lnTo>
                  <a:lnTo>
                    <a:pt x="1027866" y="1482875"/>
                  </a:lnTo>
                  <a:lnTo>
                    <a:pt x="1047890" y="1492887"/>
                  </a:lnTo>
                  <a:lnTo>
                    <a:pt x="1067913" y="1502898"/>
                  </a:lnTo>
                  <a:lnTo>
                    <a:pt x="1087936" y="1529596"/>
                  </a:lnTo>
                  <a:lnTo>
                    <a:pt x="1074587" y="1542945"/>
                  </a:lnTo>
                  <a:lnTo>
                    <a:pt x="1104622" y="1542945"/>
                  </a:lnTo>
                  <a:lnTo>
                    <a:pt x="1107960" y="1559631"/>
                  </a:lnTo>
                  <a:lnTo>
                    <a:pt x="1121309" y="1542945"/>
                  </a:lnTo>
                  <a:lnTo>
                    <a:pt x="1134657" y="1556294"/>
                  </a:lnTo>
                  <a:lnTo>
                    <a:pt x="1134657" y="1576317"/>
                  </a:lnTo>
                  <a:lnTo>
                    <a:pt x="1148006" y="1572980"/>
                  </a:lnTo>
                  <a:lnTo>
                    <a:pt x="1208076" y="1526259"/>
                  </a:lnTo>
                  <a:lnTo>
                    <a:pt x="1211414" y="1546282"/>
                  </a:lnTo>
                  <a:lnTo>
                    <a:pt x="1244786" y="1566306"/>
                  </a:lnTo>
                  <a:lnTo>
                    <a:pt x="1264809" y="1596341"/>
                  </a:lnTo>
                  <a:lnTo>
                    <a:pt x="1298181" y="1703132"/>
                  </a:lnTo>
                  <a:lnTo>
                    <a:pt x="1308193" y="1659748"/>
                  </a:lnTo>
                  <a:lnTo>
                    <a:pt x="1344903" y="1679771"/>
                  </a:lnTo>
                  <a:lnTo>
                    <a:pt x="1388287" y="1679771"/>
                  </a:lnTo>
                  <a:lnTo>
                    <a:pt x="1394961" y="1703132"/>
                  </a:lnTo>
                  <a:lnTo>
                    <a:pt x="1435008" y="1726493"/>
                  </a:lnTo>
                  <a:lnTo>
                    <a:pt x="1465043" y="1726493"/>
                  </a:lnTo>
                  <a:lnTo>
                    <a:pt x="1491741" y="1739842"/>
                  </a:lnTo>
                  <a:lnTo>
                    <a:pt x="1535125" y="1696458"/>
                  </a:lnTo>
                  <a:lnTo>
                    <a:pt x="1571834" y="1676434"/>
                  </a:lnTo>
                  <a:lnTo>
                    <a:pt x="1608544" y="1679771"/>
                  </a:lnTo>
                  <a:lnTo>
                    <a:pt x="1655265" y="1693120"/>
                  </a:lnTo>
                  <a:lnTo>
                    <a:pt x="1681963" y="1709807"/>
                  </a:lnTo>
                  <a:lnTo>
                    <a:pt x="1735358" y="1703132"/>
                  </a:lnTo>
                  <a:lnTo>
                    <a:pt x="1745370" y="1683109"/>
                  </a:lnTo>
                  <a:lnTo>
                    <a:pt x="1738695" y="1663085"/>
                  </a:lnTo>
                  <a:lnTo>
                    <a:pt x="1765393" y="1636388"/>
                  </a:lnTo>
                  <a:lnTo>
                    <a:pt x="1778742" y="1633050"/>
                  </a:lnTo>
                  <a:lnTo>
                    <a:pt x="1812114" y="1649736"/>
                  </a:lnTo>
                  <a:lnTo>
                    <a:pt x="1852161" y="1663085"/>
                  </a:lnTo>
                  <a:lnTo>
                    <a:pt x="1858836" y="1689783"/>
                  </a:lnTo>
                  <a:lnTo>
                    <a:pt x="1872184" y="1696458"/>
                  </a:lnTo>
                  <a:lnTo>
                    <a:pt x="1902219" y="1699795"/>
                  </a:lnTo>
                  <a:lnTo>
                    <a:pt x="1932254" y="1683109"/>
                  </a:lnTo>
                  <a:lnTo>
                    <a:pt x="1962290" y="1696458"/>
                  </a:lnTo>
                  <a:lnTo>
                    <a:pt x="1985650" y="1709807"/>
                  </a:lnTo>
                  <a:lnTo>
                    <a:pt x="1995662" y="1719818"/>
                  </a:lnTo>
                  <a:lnTo>
                    <a:pt x="2032371" y="1739842"/>
                  </a:lnTo>
                  <a:lnTo>
                    <a:pt x="2069081" y="1736504"/>
                  </a:lnTo>
                  <a:lnTo>
                    <a:pt x="2142500" y="1693120"/>
                  </a:lnTo>
                  <a:lnTo>
                    <a:pt x="2195895" y="1706469"/>
                  </a:lnTo>
                  <a:lnTo>
                    <a:pt x="2225930" y="1716481"/>
                  </a:lnTo>
                  <a:lnTo>
                    <a:pt x="2259303" y="1703132"/>
                  </a:lnTo>
                  <a:lnTo>
                    <a:pt x="2262640" y="1676434"/>
                  </a:lnTo>
                  <a:lnTo>
                    <a:pt x="2282663" y="1646399"/>
                  </a:lnTo>
                  <a:lnTo>
                    <a:pt x="2299349" y="1593004"/>
                  </a:lnTo>
                  <a:lnTo>
                    <a:pt x="2282663" y="1596341"/>
                  </a:lnTo>
                  <a:lnTo>
                    <a:pt x="2312698" y="1569643"/>
                  </a:lnTo>
                  <a:lnTo>
                    <a:pt x="2339396" y="1566306"/>
                  </a:lnTo>
                  <a:lnTo>
                    <a:pt x="2396129" y="1576317"/>
                  </a:lnTo>
                  <a:lnTo>
                    <a:pt x="2436176" y="1603015"/>
                  </a:lnTo>
                  <a:lnTo>
                    <a:pt x="2462873" y="1633050"/>
                  </a:lnTo>
                  <a:lnTo>
                    <a:pt x="2469548" y="1669760"/>
                  </a:lnTo>
                  <a:lnTo>
                    <a:pt x="2476222" y="1709807"/>
                  </a:lnTo>
                  <a:lnTo>
                    <a:pt x="2486234" y="1729830"/>
                  </a:lnTo>
                  <a:lnTo>
                    <a:pt x="2529618" y="1743179"/>
                  </a:lnTo>
                  <a:lnTo>
                    <a:pt x="2549641" y="1763202"/>
                  </a:lnTo>
                  <a:lnTo>
                    <a:pt x="2562990" y="1796574"/>
                  </a:lnTo>
                  <a:lnTo>
                    <a:pt x="2586351" y="1789900"/>
                  </a:lnTo>
                  <a:lnTo>
                    <a:pt x="2606374" y="1779888"/>
                  </a:lnTo>
                  <a:lnTo>
                    <a:pt x="2639746" y="1763202"/>
                  </a:lnTo>
                  <a:lnTo>
                    <a:pt x="2643084" y="1779888"/>
                  </a:lnTo>
                  <a:lnTo>
                    <a:pt x="2626398" y="1809923"/>
                  </a:lnTo>
                  <a:lnTo>
                    <a:pt x="2616386" y="1846633"/>
                  </a:lnTo>
                  <a:lnTo>
                    <a:pt x="2603037" y="1900028"/>
                  </a:lnTo>
                  <a:lnTo>
                    <a:pt x="2579676" y="1873331"/>
                  </a:lnTo>
                  <a:lnTo>
                    <a:pt x="2552979" y="1896691"/>
                  </a:lnTo>
                  <a:lnTo>
                    <a:pt x="2559653" y="1923389"/>
                  </a:lnTo>
                  <a:lnTo>
                    <a:pt x="2559653" y="1960098"/>
                  </a:lnTo>
                  <a:lnTo>
                    <a:pt x="2549641" y="1980122"/>
                  </a:lnTo>
                  <a:lnTo>
                    <a:pt x="2589688" y="1960098"/>
                  </a:lnTo>
                  <a:lnTo>
                    <a:pt x="2626398" y="1970110"/>
                  </a:lnTo>
                  <a:lnTo>
                    <a:pt x="2653095" y="1946750"/>
                  </a:lnTo>
                  <a:lnTo>
                    <a:pt x="2683130" y="1893354"/>
                  </a:lnTo>
                  <a:lnTo>
                    <a:pt x="2753212" y="1806586"/>
                  </a:lnTo>
                  <a:lnTo>
                    <a:pt x="2783247" y="1736504"/>
                  </a:lnTo>
                  <a:lnTo>
                    <a:pt x="2803271" y="1633050"/>
                  </a:lnTo>
                  <a:lnTo>
                    <a:pt x="2793259" y="1582992"/>
                  </a:lnTo>
                  <a:lnTo>
                    <a:pt x="2769898" y="1549620"/>
                  </a:lnTo>
                  <a:lnTo>
                    <a:pt x="2726514" y="1549620"/>
                  </a:lnTo>
                  <a:lnTo>
                    <a:pt x="2699817" y="1549620"/>
                  </a:lnTo>
                  <a:lnTo>
                    <a:pt x="2683130" y="1529596"/>
                  </a:lnTo>
                  <a:lnTo>
                    <a:pt x="2669781" y="1509573"/>
                  </a:lnTo>
                  <a:lnTo>
                    <a:pt x="2763224" y="1392770"/>
                  </a:lnTo>
                  <a:lnTo>
                    <a:pt x="2846654" y="1326026"/>
                  </a:lnTo>
                  <a:lnTo>
                    <a:pt x="2890038" y="1302665"/>
                  </a:lnTo>
                  <a:lnTo>
                    <a:pt x="2933422" y="1322688"/>
                  </a:lnTo>
                  <a:lnTo>
                    <a:pt x="2950109" y="1306002"/>
                  </a:lnTo>
                  <a:lnTo>
                    <a:pt x="2993492" y="1322688"/>
                  </a:lnTo>
                  <a:lnTo>
                    <a:pt x="3006841" y="1289316"/>
                  </a:lnTo>
                  <a:lnTo>
                    <a:pt x="3053563" y="1299328"/>
                  </a:lnTo>
                  <a:lnTo>
                    <a:pt x="3070249" y="1316014"/>
                  </a:lnTo>
                  <a:lnTo>
                    <a:pt x="3060237" y="1336037"/>
                  </a:lnTo>
                  <a:lnTo>
                    <a:pt x="3123644" y="1319351"/>
                  </a:lnTo>
                  <a:lnTo>
                    <a:pt x="3140330" y="1306002"/>
                  </a:lnTo>
                  <a:lnTo>
                    <a:pt x="3123644" y="1292653"/>
                  </a:lnTo>
                  <a:lnTo>
                    <a:pt x="3143668" y="1252607"/>
                  </a:lnTo>
                  <a:lnTo>
                    <a:pt x="3190389" y="1182525"/>
                  </a:lnTo>
                  <a:lnTo>
                    <a:pt x="3233773" y="1179188"/>
                  </a:lnTo>
                  <a:lnTo>
                    <a:pt x="3273819" y="1189199"/>
                  </a:lnTo>
                  <a:lnTo>
                    <a:pt x="3277157" y="1245932"/>
                  </a:lnTo>
                  <a:lnTo>
                    <a:pt x="3320541" y="1202548"/>
                  </a:lnTo>
                  <a:lnTo>
                    <a:pt x="3343901" y="1185862"/>
                  </a:lnTo>
                  <a:lnTo>
                    <a:pt x="3350576" y="1152490"/>
                  </a:lnTo>
                  <a:lnTo>
                    <a:pt x="3377273" y="1135804"/>
                  </a:lnTo>
                  <a:lnTo>
                    <a:pt x="3407309" y="1145815"/>
                  </a:lnTo>
                  <a:lnTo>
                    <a:pt x="3373936" y="1175850"/>
                  </a:lnTo>
                  <a:lnTo>
                    <a:pt x="3360587" y="1225909"/>
                  </a:lnTo>
                  <a:lnTo>
                    <a:pt x="3323878" y="1265955"/>
                  </a:lnTo>
                  <a:lnTo>
                    <a:pt x="3210412" y="1362735"/>
                  </a:lnTo>
                  <a:lnTo>
                    <a:pt x="3163691" y="1432817"/>
                  </a:lnTo>
                  <a:lnTo>
                    <a:pt x="3160354" y="1506236"/>
                  </a:lnTo>
                  <a:lnTo>
                    <a:pt x="3170365" y="1596341"/>
                  </a:lnTo>
                  <a:lnTo>
                    <a:pt x="3190389" y="1659748"/>
                  </a:lnTo>
                  <a:lnTo>
                    <a:pt x="3217087" y="1649736"/>
                  </a:lnTo>
                  <a:lnTo>
                    <a:pt x="3240447" y="1582992"/>
                  </a:lnTo>
                  <a:lnTo>
                    <a:pt x="3270482" y="1579655"/>
                  </a:lnTo>
                  <a:lnTo>
                    <a:pt x="3287168" y="1519585"/>
                  </a:lnTo>
                  <a:lnTo>
                    <a:pt x="3313866" y="1509573"/>
                  </a:lnTo>
                  <a:lnTo>
                    <a:pt x="3313866" y="1479538"/>
                  </a:lnTo>
                  <a:lnTo>
                    <a:pt x="3337227" y="1442828"/>
                  </a:lnTo>
                  <a:lnTo>
                    <a:pt x="3330552" y="1399444"/>
                  </a:lnTo>
                  <a:lnTo>
                    <a:pt x="3333890" y="1369409"/>
                  </a:lnTo>
                  <a:lnTo>
                    <a:pt x="3323878" y="1359398"/>
                  </a:lnTo>
                  <a:lnTo>
                    <a:pt x="3363925" y="1272630"/>
                  </a:lnTo>
                  <a:lnTo>
                    <a:pt x="3383948" y="1282642"/>
                  </a:lnTo>
                  <a:lnTo>
                    <a:pt x="3410646" y="1255944"/>
                  </a:lnTo>
                  <a:lnTo>
                    <a:pt x="3420657" y="1282642"/>
                  </a:lnTo>
                  <a:lnTo>
                    <a:pt x="3447355" y="1265955"/>
                  </a:lnTo>
                  <a:lnTo>
                    <a:pt x="3477390" y="1255944"/>
                  </a:lnTo>
                  <a:lnTo>
                    <a:pt x="3514100" y="1282642"/>
                  </a:lnTo>
                  <a:lnTo>
                    <a:pt x="3574170" y="1215897"/>
                  </a:lnTo>
                  <a:lnTo>
                    <a:pt x="3637577" y="1169176"/>
                  </a:lnTo>
                  <a:lnTo>
                    <a:pt x="3690973" y="1132466"/>
                  </a:lnTo>
                  <a:lnTo>
                    <a:pt x="3741031" y="1159164"/>
                  </a:lnTo>
                  <a:lnTo>
                    <a:pt x="3751043" y="1132466"/>
                  </a:lnTo>
                  <a:lnTo>
                    <a:pt x="3727682" y="1065722"/>
                  </a:lnTo>
                  <a:lnTo>
                    <a:pt x="3700984" y="1049036"/>
                  </a:lnTo>
                  <a:lnTo>
                    <a:pt x="3697647" y="1019001"/>
                  </a:lnTo>
                  <a:lnTo>
                    <a:pt x="3751043" y="1025675"/>
                  </a:lnTo>
                  <a:lnTo>
                    <a:pt x="3774403" y="982291"/>
                  </a:lnTo>
                  <a:lnTo>
                    <a:pt x="3767729" y="955593"/>
                  </a:lnTo>
                  <a:lnTo>
                    <a:pt x="3794427" y="922221"/>
                  </a:lnTo>
                  <a:lnTo>
                    <a:pt x="3804438" y="965605"/>
                  </a:lnTo>
                  <a:lnTo>
                    <a:pt x="3827799" y="982291"/>
                  </a:lnTo>
                  <a:lnTo>
                    <a:pt x="3874520" y="1002315"/>
                  </a:lnTo>
                  <a:lnTo>
                    <a:pt x="3894544" y="1029012"/>
                  </a:lnTo>
                  <a:lnTo>
                    <a:pt x="3941265" y="1052373"/>
                  </a:lnTo>
                  <a:lnTo>
                    <a:pt x="3947939" y="1039024"/>
                  </a:lnTo>
                  <a:lnTo>
                    <a:pt x="3957951" y="975617"/>
                  </a:lnTo>
                  <a:lnTo>
                    <a:pt x="4004672" y="968942"/>
                  </a:lnTo>
                  <a:lnTo>
                    <a:pt x="4011346" y="935570"/>
                  </a:lnTo>
                  <a:lnTo>
                    <a:pt x="3967963" y="898861"/>
                  </a:lnTo>
                  <a:lnTo>
                    <a:pt x="3921241" y="882174"/>
                  </a:lnTo>
                  <a:lnTo>
                    <a:pt x="3907892" y="885512"/>
                  </a:lnTo>
                  <a:lnTo>
                    <a:pt x="3907892" y="918884"/>
                  </a:lnTo>
                  <a:lnTo>
                    <a:pt x="3887869" y="912209"/>
                  </a:lnTo>
                  <a:lnTo>
                    <a:pt x="3874520" y="858814"/>
                  </a:lnTo>
                  <a:lnTo>
                    <a:pt x="3817787" y="795407"/>
                  </a:lnTo>
                  <a:lnTo>
                    <a:pt x="3717671" y="718650"/>
                  </a:lnTo>
                  <a:lnTo>
                    <a:pt x="3664275" y="698627"/>
                  </a:lnTo>
                  <a:lnTo>
                    <a:pt x="3584181" y="691953"/>
                  </a:lnTo>
                  <a:lnTo>
                    <a:pt x="3520774" y="675266"/>
                  </a:lnTo>
                  <a:lnTo>
                    <a:pt x="3530786" y="715313"/>
                  </a:lnTo>
                  <a:lnTo>
                    <a:pt x="3537460" y="742011"/>
                  </a:lnTo>
                  <a:lnTo>
                    <a:pt x="3507425" y="765371"/>
                  </a:lnTo>
                  <a:lnTo>
                    <a:pt x="3477390" y="738674"/>
                  </a:lnTo>
                  <a:lnTo>
                    <a:pt x="3477390" y="718650"/>
                  </a:lnTo>
                  <a:lnTo>
                    <a:pt x="3504088" y="698627"/>
                  </a:lnTo>
                  <a:lnTo>
                    <a:pt x="3467379" y="685278"/>
                  </a:lnTo>
                  <a:lnTo>
                    <a:pt x="3450692" y="711976"/>
                  </a:lnTo>
                  <a:lnTo>
                    <a:pt x="3440681" y="725325"/>
                  </a:lnTo>
                  <a:lnTo>
                    <a:pt x="3357250" y="711976"/>
                  </a:lnTo>
                  <a:lnTo>
                    <a:pt x="3297180" y="718650"/>
                  </a:lnTo>
                  <a:lnTo>
                    <a:pt x="3267145" y="695290"/>
                  </a:lnTo>
                  <a:lnTo>
                    <a:pt x="3267145" y="658580"/>
                  </a:lnTo>
                  <a:lnTo>
                    <a:pt x="3203738" y="601847"/>
                  </a:lnTo>
                  <a:lnTo>
                    <a:pt x="3076923" y="608522"/>
                  </a:lnTo>
                  <a:lnTo>
                    <a:pt x="3043551" y="585161"/>
                  </a:lnTo>
                  <a:lnTo>
                    <a:pt x="3000167" y="538440"/>
                  </a:lnTo>
                  <a:lnTo>
                    <a:pt x="3013516" y="531766"/>
                  </a:lnTo>
                  <a:lnTo>
                    <a:pt x="3000167" y="511742"/>
                  </a:lnTo>
                  <a:lnTo>
                    <a:pt x="2970132" y="508405"/>
                  </a:lnTo>
                  <a:lnTo>
                    <a:pt x="2920073" y="555126"/>
                  </a:lnTo>
                  <a:lnTo>
                    <a:pt x="2920073" y="555126"/>
                  </a:lnTo>
                  <a:lnTo>
                    <a:pt x="2916736" y="505068"/>
                  </a:lnTo>
                  <a:lnTo>
                    <a:pt x="2936760" y="501731"/>
                  </a:lnTo>
                  <a:lnTo>
                    <a:pt x="2866678" y="471696"/>
                  </a:lnTo>
                  <a:lnTo>
                    <a:pt x="2813282" y="468358"/>
                  </a:lnTo>
                  <a:lnTo>
                    <a:pt x="2793259" y="491719"/>
                  </a:lnTo>
                  <a:lnTo>
                    <a:pt x="2743200" y="501731"/>
                  </a:lnTo>
                  <a:lnTo>
                    <a:pt x="2786584" y="511742"/>
                  </a:lnTo>
                  <a:lnTo>
                    <a:pt x="2763224" y="531766"/>
                  </a:lnTo>
                  <a:lnTo>
                    <a:pt x="2769898" y="581824"/>
                  </a:lnTo>
                  <a:lnTo>
                    <a:pt x="2749875" y="565138"/>
                  </a:lnTo>
                  <a:lnTo>
                    <a:pt x="2733189" y="578487"/>
                  </a:lnTo>
                  <a:lnTo>
                    <a:pt x="2666444" y="568475"/>
                  </a:lnTo>
                  <a:lnTo>
                    <a:pt x="2636409" y="578487"/>
                  </a:lnTo>
                  <a:lnTo>
                    <a:pt x="2603037" y="538440"/>
                  </a:lnTo>
                  <a:lnTo>
                    <a:pt x="2569665" y="621871"/>
                  </a:lnTo>
                  <a:lnTo>
                    <a:pt x="2552979" y="641894"/>
                  </a:lnTo>
                  <a:lnTo>
                    <a:pt x="2469548" y="505068"/>
                  </a:lnTo>
                  <a:lnTo>
                    <a:pt x="2446187" y="521754"/>
                  </a:lnTo>
                  <a:lnTo>
                    <a:pt x="2442850" y="488382"/>
                  </a:lnTo>
                  <a:lnTo>
                    <a:pt x="2449525" y="418300"/>
                  </a:lnTo>
                  <a:lnTo>
                    <a:pt x="2386117" y="391602"/>
                  </a:lnTo>
                  <a:lnTo>
                    <a:pt x="2369431" y="431649"/>
                  </a:lnTo>
                  <a:lnTo>
                    <a:pt x="2379443" y="455009"/>
                  </a:lnTo>
                  <a:lnTo>
                    <a:pt x="2376106" y="475033"/>
                  </a:lnTo>
                  <a:lnTo>
                    <a:pt x="2352745" y="451672"/>
                  </a:lnTo>
                  <a:lnTo>
                    <a:pt x="2316036" y="458347"/>
                  </a:lnTo>
                  <a:lnTo>
                    <a:pt x="2272652" y="444998"/>
                  </a:lnTo>
                  <a:lnTo>
                    <a:pt x="2245954" y="404951"/>
                  </a:lnTo>
                  <a:lnTo>
                    <a:pt x="2209244" y="401614"/>
                  </a:lnTo>
                  <a:lnTo>
                    <a:pt x="2159186" y="391602"/>
                  </a:lnTo>
                  <a:lnTo>
                    <a:pt x="2132488" y="408288"/>
                  </a:lnTo>
                  <a:lnTo>
                    <a:pt x="2115802" y="421637"/>
                  </a:lnTo>
                  <a:lnTo>
                    <a:pt x="2115802" y="391602"/>
                  </a:lnTo>
                  <a:lnTo>
                    <a:pt x="2082430" y="388265"/>
                  </a:lnTo>
                  <a:lnTo>
                    <a:pt x="2045720" y="361567"/>
                  </a:lnTo>
                  <a:lnTo>
                    <a:pt x="2025697" y="391602"/>
                  </a:lnTo>
                  <a:lnTo>
                    <a:pt x="2055732" y="388265"/>
                  </a:lnTo>
                  <a:lnTo>
                    <a:pt x="2045720" y="414963"/>
                  </a:lnTo>
                  <a:lnTo>
                    <a:pt x="1988987" y="434986"/>
                  </a:lnTo>
                  <a:lnTo>
                    <a:pt x="1935592" y="444998"/>
                  </a:lnTo>
                  <a:lnTo>
                    <a:pt x="1995662" y="388265"/>
                  </a:lnTo>
                  <a:lnTo>
                    <a:pt x="2055732" y="318183"/>
                  </a:lnTo>
                  <a:lnTo>
                    <a:pt x="2055732" y="318183"/>
                  </a:lnTo>
                  <a:lnTo>
                    <a:pt x="2129860" y="248603"/>
                  </a:lnTo>
                  <a:lnTo>
                    <a:pt x="2127003" y="174309"/>
                  </a:lnTo>
                  <a:lnTo>
                    <a:pt x="2092713" y="105729"/>
                  </a:lnTo>
                  <a:lnTo>
                    <a:pt x="2018418" y="105729"/>
                  </a:lnTo>
                  <a:lnTo>
                    <a:pt x="1952696" y="137160"/>
                  </a:lnTo>
                  <a:lnTo>
                    <a:pt x="1961267" y="82869"/>
                  </a:lnTo>
                  <a:lnTo>
                    <a:pt x="1955552" y="65725"/>
                  </a:lnTo>
                  <a:lnTo>
                    <a:pt x="1895546" y="60008"/>
                  </a:lnTo>
                  <a:lnTo>
                    <a:pt x="1926978" y="31434"/>
                  </a:lnTo>
                  <a:cubicBezTo>
                    <a:pt x="1927930" y="-952"/>
                    <a:pt x="1908881" y="32386"/>
                    <a:pt x="1909833" y="0"/>
                  </a:cubicBezTo>
                  <a:lnTo>
                    <a:pt x="1877440" y="3067"/>
                  </a:lnTo>
                  <a:lnTo>
                    <a:pt x="1835474" y="41195"/>
                  </a:lnTo>
                  <a:lnTo>
                    <a:pt x="1818788" y="81242"/>
                  </a:lnTo>
                  <a:cubicBezTo>
                    <a:pt x="1818788" y="101265"/>
                    <a:pt x="1838813" y="114613"/>
                    <a:pt x="1838813" y="134636"/>
                  </a:cubicBezTo>
                  <a:lnTo>
                    <a:pt x="1782079" y="121287"/>
                  </a:lnTo>
                  <a:lnTo>
                    <a:pt x="1768731" y="168009"/>
                  </a:lnTo>
                  <a:lnTo>
                    <a:pt x="1705322" y="191369"/>
                  </a:lnTo>
                  <a:lnTo>
                    <a:pt x="1685300" y="164671"/>
                  </a:lnTo>
                  <a:lnTo>
                    <a:pt x="1615218" y="168009"/>
                  </a:lnTo>
                  <a:lnTo>
                    <a:pt x="1638579" y="198044"/>
                  </a:lnTo>
                  <a:lnTo>
                    <a:pt x="1528449" y="224740"/>
                  </a:lnTo>
                  <a:lnTo>
                    <a:pt x="1465043" y="308171"/>
                  </a:lnTo>
                  <a:lnTo>
                    <a:pt x="1448357" y="334869"/>
                  </a:lnTo>
                  <a:lnTo>
                    <a:pt x="1481729" y="368242"/>
                  </a:lnTo>
                  <a:lnTo>
                    <a:pt x="1481729" y="398277"/>
                  </a:lnTo>
                  <a:lnTo>
                    <a:pt x="1458368" y="401614"/>
                  </a:lnTo>
                  <a:lnTo>
                    <a:pt x="1458368" y="381590"/>
                  </a:lnTo>
                  <a:lnTo>
                    <a:pt x="1418322" y="391602"/>
                  </a:lnTo>
                  <a:lnTo>
                    <a:pt x="1368263" y="398277"/>
                  </a:lnTo>
                  <a:lnTo>
                    <a:pt x="1321542" y="404951"/>
                  </a:lnTo>
                  <a:lnTo>
                    <a:pt x="1318205" y="491719"/>
                  </a:lnTo>
                  <a:lnTo>
                    <a:pt x="1358252" y="515080"/>
                  </a:lnTo>
                  <a:lnTo>
                    <a:pt x="1374938" y="545115"/>
                  </a:lnTo>
                  <a:lnTo>
                    <a:pt x="1384949" y="568475"/>
                  </a:lnTo>
                  <a:lnTo>
                    <a:pt x="1394961" y="618534"/>
                  </a:lnTo>
                  <a:lnTo>
                    <a:pt x="1384949" y="648569"/>
                  </a:lnTo>
                  <a:lnTo>
                    <a:pt x="1358252" y="615196"/>
                  </a:lnTo>
                  <a:lnTo>
                    <a:pt x="1361589" y="585161"/>
                  </a:lnTo>
                  <a:lnTo>
                    <a:pt x="1351577" y="545115"/>
                  </a:lnTo>
                  <a:lnTo>
                    <a:pt x="1328217" y="551789"/>
                  </a:lnTo>
                  <a:lnTo>
                    <a:pt x="1281495" y="515080"/>
                  </a:lnTo>
                  <a:lnTo>
                    <a:pt x="1241449" y="511742"/>
                  </a:lnTo>
                  <a:lnTo>
                    <a:pt x="1241449" y="558463"/>
                  </a:lnTo>
                  <a:lnTo>
                    <a:pt x="1201402" y="538440"/>
                  </a:lnTo>
                  <a:lnTo>
                    <a:pt x="1228100" y="588498"/>
                  </a:lnTo>
                  <a:lnTo>
                    <a:pt x="1258135" y="598510"/>
                  </a:lnTo>
                  <a:lnTo>
                    <a:pt x="1258135" y="618534"/>
                  </a:lnTo>
                  <a:lnTo>
                    <a:pt x="1198065" y="595173"/>
                  </a:lnTo>
                  <a:lnTo>
                    <a:pt x="1181379" y="595173"/>
                  </a:lnTo>
                  <a:lnTo>
                    <a:pt x="1178041" y="551789"/>
                  </a:lnTo>
                  <a:lnTo>
                    <a:pt x="1171367" y="465021"/>
                  </a:lnTo>
                  <a:lnTo>
                    <a:pt x="1161355" y="535103"/>
                  </a:lnTo>
                  <a:lnTo>
                    <a:pt x="1137995" y="565138"/>
                  </a:lnTo>
                  <a:lnTo>
                    <a:pt x="1158018" y="611859"/>
                  </a:lnTo>
                  <a:lnTo>
                    <a:pt x="1158018" y="645231"/>
                  </a:lnTo>
                  <a:lnTo>
                    <a:pt x="1141332" y="695290"/>
                  </a:lnTo>
                  <a:lnTo>
                    <a:pt x="1154681" y="728662"/>
                  </a:lnTo>
                  <a:lnTo>
                    <a:pt x="1184716" y="735336"/>
                  </a:lnTo>
                  <a:lnTo>
                    <a:pt x="1221425" y="742011"/>
                  </a:lnTo>
                  <a:lnTo>
                    <a:pt x="1241449" y="765371"/>
                  </a:lnTo>
                  <a:lnTo>
                    <a:pt x="1258135" y="808755"/>
                  </a:lnTo>
                  <a:lnTo>
                    <a:pt x="1258135" y="808755"/>
                  </a:lnTo>
                  <a:lnTo>
                    <a:pt x="1254798" y="842128"/>
                  </a:lnTo>
                  <a:lnTo>
                    <a:pt x="1274821" y="862151"/>
                  </a:lnTo>
                  <a:lnTo>
                    <a:pt x="1244786" y="868826"/>
                  </a:lnTo>
                  <a:lnTo>
                    <a:pt x="1224763" y="828779"/>
                  </a:lnTo>
                  <a:lnTo>
                    <a:pt x="1224763" y="788732"/>
                  </a:lnTo>
                  <a:lnTo>
                    <a:pt x="1194727" y="752023"/>
                  </a:lnTo>
                  <a:lnTo>
                    <a:pt x="1164692" y="795407"/>
                  </a:lnTo>
                  <a:lnTo>
                    <a:pt x="1178041" y="838790"/>
                  </a:lnTo>
                  <a:lnTo>
                    <a:pt x="1137995" y="895523"/>
                  </a:lnTo>
                  <a:lnTo>
                    <a:pt x="1097948" y="952256"/>
                  </a:lnTo>
                  <a:lnTo>
                    <a:pt x="1007843" y="915547"/>
                  </a:lnTo>
                  <a:lnTo>
                    <a:pt x="1074587" y="912209"/>
                  </a:lnTo>
                  <a:lnTo>
                    <a:pt x="1107960" y="848802"/>
                  </a:lnTo>
                  <a:lnTo>
                    <a:pt x="1121309" y="805418"/>
                  </a:lnTo>
                  <a:lnTo>
                    <a:pt x="1127983" y="772046"/>
                  </a:lnTo>
                  <a:lnTo>
                    <a:pt x="1117971" y="755360"/>
                  </a:lnTo>
                  <a:lnTo>
                    <a:pt x="1114634" y="705301"/>
                  </a:lnTo>
                  <a:lnTo>
                    <a:pt x="1104622" y="625208"/>
                  </a:lnTo>
                  <a:lnTo>
                    <a:pt x="1101285" y="565138"/>
                  </a:lnTo>
                  <a:lnTo>
                    <a:pt x="1124646" y="471696"/>
                  </a:lnTo>
                  <a:lnTo>
                    <a:pt x="1031203" y="461684"/>
                  </a:lnTo>
                  <a:lnTo>
                    <a:pt x="1014517" y="518417"/>
                  </a:lnTo>
                  <a:lnTo>
                    <a:pt x="1024529" y="565138"/>
                  </a:lnTo>
                  <a:lnTo>
                    <a:pt x="981145" y="618534"/>
                  </a:lnTo>
                  <a:lnTo>
                    <a:pt x="991157" y="655243"/>
                  </a:lnTo>
                  <a:lnTo>
                    <a:pt x="981145" y="701964"/>
                  </a:lnTo>
                  <a:lnTo>
                    <a:pt x="1001168" y="725325"/>
                  </a:lnTo>
                  <a:lnTo>
                    <a:pt x="1017854" y="772046"/>
                  </a:lnTo>
                  <a:lnTo>
                    <a:pt x="1047890" y="758697"/>
                  </a:lnTo>
                  <a:lnTo>
                    <a:pt x="1014517" y="812093"/>
                  </a:lnTo>
                  <a:lnTo>
                    <a:pt x="957784" y="758697"/>
                  </a:lnTo>
                  <a:lnTo>
                    <a:pt x="884365" y="721988"/>
                  </a:lnTo>
                  <a:lnTo>
                    <a:pt x="824295" y="698627"/>
                  </a:lnTo>
                  <a:lnTo>
                    <a:pt x="810946" y="735336"/>
                  </a:lnTo>
                  <a:lnTo>
                    <a:pt x="827633" y="772046"/>
                  </a:lnTo>
                  <a:lnTo>
                    <a:pt x="814284" y="795407"/>
                  </a:lnTo>
                  <a:lnTo>
                    <a:pt x="800935" y="812093"/>
                  </a:lnTo>
                  <a:lnTo>
                    <a:pt x="770900" y="755360"/>
                  </a:lnTo>
                  <a:lnTo>
                    <a:pt x="744202" y="792069"/>
                  </a:lnTo>
                  <a:lnTo>
                    <a:pt x="707492" y="785395"/>
                  </a:lnTo>
                  <a:lnTo>
                    <a:pt x="654097" y="822104"/>
                  </a:lnTo>
                  <a:lnTo>
                    <a:pt x="644085" y="798744"/>
                  </a:lnTo>
                  <a:lnTo>
                    <a:pt x="654097" y="762034"/>
                  </a:lnTo>
                  <a:lnTo>
                    <a:pt x="614050" y="798744"/>
                  </a:lnTo>
                  <a:lnTo>
                    <a:pt x="594027" y="798744"/>
                  </a:lnTo>
                  <a:lnTo>
                    <a:pt x="533957" y="832116"/>
                  </a:lnTo>
                  <a:lnTo>
                    <a:pt x="510596" y="855477"/>
                  </a:lnTo>
                  <a:lnTo>
                    <a:pt x="500584" y="902198"/>
                  </a:lnTo>
                  <a:lnTo>
                    <a:pt x="450526" y="888849"/>
                  </a:lnTo>
                  <a:lnTo>
                    <a:pt x="433840" y="852139"/>
                  </a:lnTo>
                  <a:lnTo>
                    <a:pt x="467212" y="822104"/>
                  </a:lnTo>
                  <a:lnTo>
                    <a:pt x="453863" y="798744"/>
                  </a:lnTo>
                  <a:lnTo>
                    <a:pt x="390456" y="768709"/>
                  </a:lnTo>
                  <a:lnTo>
                    <a:pt x="417154" y="818767"/>
                  </a:lnTo>
                  <a:lnTo>
                    <a:pt x="407142" y="862151"/>
                  </a:lnTo>
                  <a:lnTo>
                    <a:pt x="413817" y="898861"/>
                  </a:lnTo>
                  <a:lnTo>
                    <a:pt x="427165" y="922221"/>
                  </a:lnTo>
                  <a:lnTo>
                    <a:pt x="413817" y="952256"/>
                  </a:lnTo>
                  <a:lnTo>
                    <a:pt x="390456" y="928896"/>
                  </a:lnTo>
                  <a:lnTo>
                    <a:pt x="360421" y="925558"/>
                  </a:lnTo>
                  <a:lnTo>
                    <a:pt x="333723" y="965605"/>
                  </a:lnTo>
                  <a:lnTo>
                    <a:pt x="307025" y="985628"/>
                  </a:lnTo>
                  <a:lnTo>
                    <a:pt x="320374" y="1012326"/>
                  </a:lnTo>
                  <a:lnTo>
                    <a:pt x="303688" y="1035687"/>
                  </a:lnTo>
                  <a:lnTo>
                    <a:pt x="233606" y="998977"/>
                  </a:lnTo>
                  <a:lnTo>
                    <a:pt x="243618" y="1049036"/>
                  </a:lnTo>
                  <a:lnTo>
                    <a:pt x="263641" y="1069059"/>
                  </a:lnTo>
                  <a:lnTo>
                    <a:pt x="250292" y="1082408"/>
                  </a:lnTo>
                  <a:lnTo>
                    <a:pt x="193560" y="1045698"/>
                  </a:lnTo>
                  <a:lnTo>
                    <a:pt x="170199" y="1005652"/>
                  </a:lnTo>
                  <a:lnTo>
                    <a:pt x="170199" y="958931"/>
                  </a:lnTo>
                  <a:lnTo>
                    <a:pt x="133490" y="882174"/>
                  </a:lnTo>
                  <a:lnTo>
                    <a:pt x="196897" y="912209"/>
                  </a:lnTo>
                  <a:lnTo>
                    <a:pt x="256967" y="942244"/>
                  </a:lnTo>
                  <a:lnTo>
                    <a:pt x="293676" y="945582"/>
                  </a:lnTo>
                  <a:lnTo>
                    <a:pt x="327049" y="915547"/>
                  </a:lnTo>
                  <a:lnTo>
                    <a:pt x="343735" y="878837"/>
                  </a:lnTo>
                  <a:lnTo>
                    <a:pt x="333723" y="828779"/>
                  </a:lnTo>
                  <a:lnTo>
                    <a:pt x="290339" y="808755"/>
                  </a:lnTo>
                  <a:lnTo>
                    <a:pt x="236944" y="762034"/>
                  </a:lnTo>
                  <a:lnTo>
                    <a:pt x="133490" y="705301"/>
                  </a:lnTo>
                  <a:close/>
                </a:path>
              </a:pathLst>
            </a:custGeom>
            <a:grpFill/>
            <a:ln w="6350">
              <a:solidFill>
                <a:schemeClr val="bg2">
                  <a:lumMod val="75000"/>
                </a:schemeClr>
              </a:solidFill>
              <a:round/>
              <a:headEnd/>
              <a:tailEnd/>
            </a:ln>
          </p:spPr>
          <p:txBody>
            <a:bodyPr/>
            <a:lstStyle/>
            <a:p>
              <a:endParaRPr lang="en-GB"/>
            </a:p>
          </p:txBody>
        </p:sp>
        <p:sp>
          <p:nvSpPr>
            <p:cNvPr id="119" name="Freeform: Shape 211">
              <a:extLst>
                <a:ext uri="{FF2B5EF4-FFF2-40B4-BE49-F238E27FC236}">
                  <a16:creationId xmlns:a16="http://schemas.microsoft.com/office/drawing/2014/main" id="{06235FD7-EC3C-F574-F973-7F72B6B6FE42}"/>
                </a:ext>
              </a:extLst>
            </p:cNvPr>
            <p:cNvSpPr/>
            <p:nvPr/>
          </p:nvSpPr>
          <p:spPr bwMode="auto">
            <a:xfrm>
              <a:off x="4737735" y="1174433"/>
              <a:ext cx="225743" cy="185737"/>
            </a:xfrm>
            <a:custGeom>
              <a:avLst/>
              <a:gdLst>
                <a:gd name="connsiteX0" fmla="*/ 54293 w 225743"/>
                <a:gd name="connsiteY0" fmla="*/ 145732 h 185737"/>
                <a:gd name="connsiteX1" fmla="*/ 134303 w 225743"/>
                <a:gd name="connsiteY1" fmla="*/ 185737 h 185737"/>
                <a:gd name="connsiteX2" fmla="*/ 160020 w 225743"/>
                <a:gd name="connsiteY2" fmla="*/ 162877 h 185737"/>
                <a:gd name="connsiteX3" fmla="*/ 188595 w 225743"/>
                <a:gd name="connsiteY3" fmla="*/ 151447 h 185737"/>
                <a:gd name="connsiteX4" fmla="*/ 188595 w 225743"/>
                <a:gd name="connsiteY4" fmla="*/ 131445 h 185737"/>
                <a:gd name="connsiteX5" fmla="*/ 225743 w 225743"/>
                <a:gd name="connsiteY5" fmla="*/ 97155 h 185737"/>
                <a:gd name="connsiteX6" fmla="*/ 222885 w 225743"/>
                <a:gd name="connsiteY6" fmla="*/ 48577 h 185737"/>
                <a:gd name="connsiteX7" fmla="*/ 162878 w 225743"/>
                <a:gd name="connsiteY7" fmla="*/ 31432 h 185737"/>
                <a:gd name="connsiteX8" fmla="*/ 108585 w 225743"/>
                <a:gd name="connsiteY8" fmla="*/ 65722 h 185737"/>
                <a:gd name="connsiteX9" fmla="*/ 122873 w 225743"/>
                <a:gd name="connsiteY9" fmla="*/ 2857 h 185737"/>
                <a:gd name="connsiteX10" fmla="*/ 100013 w 225743"/>
                <a:gd name="connsiteY10" fmla="*/ 51435 h 185737"/>
                <a:gd name="connsiteX11" fmla="*/ 71438 w 225743"/>
                <a:gd name="connsiteY11" fmla="*/ 45720 h 185737"/>
                <a:gd name="connsiteX12" fmla="*/ 37148 w 225743"/>
                <a:gd name="connsiteY12" fmla="*/ 0 h 185737"/>
                <a:gd name="connsiteX13" fmla="*/ 48578 w 225743"/>
                <a:gd name="connsiteY13" fmla="*/ 54292 h 185737"/>
                <a:gd name="connsiteX14" fmla="*/ 25718 w 225743"/>
                <a:gd name="connsiteY14" fmla="*/ 42862 h 185737"/>
                <a:gd name="connsiteX15" fmla="*/ 0 w 225743"/>
                <a:gd name="connsiteY15" fmla="*/ 62865 h 185737"/>
                <a:gd name="connsiteX16" fmla="*/ 22860 w 225743"/>
                <a:gd name="connsiteY16" fmla="*/ 85725 h 185737"/>
                <a:gd name="connsiteX17" fmla="*/ 11430 w 225743"/>
                <a:gd name="connsiteY17" fmla="*/ 114300 h 185737"/>
                <a:gd name="connsiteX18" fmla="*/ 54293 w 225743"/>
                <a:gd name="connsiteY18" fmla="*/ 145732 h 185737"/>
                <a:gd name="connsiteX0" fmla="*/ 102871 w 225743"/>
                <a:gd name="connsiteY0" fmla="*/ 105727 h 185737"/>
                <a:gd name="connsiteX1" fmla="*/ 134303 w 225743"/>
                <a:gd name="connsiteY1" fmla="*/ 185737 h 185737"/>
                <a:gd name="connsiteX2" fmla="*/ 160020 w 225743"/>
                <a:gd name="connsiteY2" fmla="*/ 162877 h 185737"/>
                <a:gd name="connsiteX3" fmla="*/ 188595 w 225743"/>
                <a:gd name="connsiteY3" fmla="*/ 151447 h 185737"/>
                <a:gd name="connsiteX4" fmla="*/ 188595 w 225743"/>
                <a:gd name="connsiteY4" fmla="*/ 131445 h 185737"/>
                <a:gd name="connsiteX5" fmla="*/ 225743 w 225743"/>
                <a:gd name="connsiteY5" fmla="*/ 97155 h 185737"/>
                <a:gd name="connsiteX6" fmla="*/ 222885 w 225743"/>
                <a:gd name="connsiteY6" fmla="*/ 48577 h 185737"/>
                <a:gd name="connsiteX7" fmla="*/ 162878 w 225743"/>
                <a:gd name="connsiteY7" fmla="*/ 31432 h 185737"/>
                <a:gd name="connsiteX8" fmla="*/ 108585 w 225743"/>
                <a:gd name="connsiteY8" fmla="*/ 65722 h 185737"/>
                <a:gd name="connsiteX9" fmla="*/ 122873 w 225743"/>
                <a:gd name="connsiteY9" fmla="*/ 2857 h 185737"/>
                <a:gd name="connsiteX10" fmla="*/ 100013 w 225743"/>
                <a:gd name="connsiteY10" fmla="*/ 51435 h 185737"/>
                <a:gd name="connsiteX11" fmla="*/ 71438 w 225743"/>
                <a:gd name="connsiteY11" fmla="*/ 45720 h 185737"/>
                <a:gd name="connsiteX12" fmla="*/ 37148 w 225743"/>
                <a:gd name="connsiteY12" fmla="*/ 0 h 185737"/>
                <a:gd name="connsiteX13" fmla="*/ 48578 w 225743"/>
                <a:gd name="connsiteY13" fmla="*/ 54292 h 185737"/>
                <a:gd name="connsiteX14" fmla="*/ 25718 w 225743"/>
                <a:gd name="connsiteY14" fmla="*/ 42862 h 185737"/>
                <a:gd name="connsiteX15" fmla="*/ 0 w 225743"/>
                <a:gd name="connsiteY15" fmla="*/ 62865 h 185737"/>
                <a:gd name="connsiteX16" fmla="*/ 22860 w 225743"/>
                <a:gd name="connsiteY16" fmla="*/ 85725 h 185737"/>
                <a:gd name="connsiteX17" fmla="*/ 11430 w 225743"/>
                <a:gd name="connsiteY17" fmla="*/ 114300 h 185737"/>
                <a:gd name="connsiteX18" fmla="*/ 102871 w 225743"/>
                <a:gd name="connsiteY18" fmla="*/ 105727 h 185737"/>
                <a:gd name="connsiteX0" fmla="*/ 102871 w 225743"/>
                <a:gd name="connsiteY0" fmla="*/ 105727 h 185737"/>
                <a:gd name="connsiteX1" fmla="*/ 125730 w 225743"/>
                <a:gd name="connsiteY1" fmla="*/ 157162 h 185737"/>
                <a:gd name="connsiteX2" fmla="*/ 134303 w 225743"/>
                <a:gd name="connsiteY2" fmla="*/ 185737 h 185737"/>
                <a:gd name="connsiteX3" fmla="*/ 160020 w 225743"/>
                <a:gd name="connsiteY3" fmla="*/ 162877 h 185737"/>
                <a:gd name="connsiteX4" fmla="*/ 188595 w 225743"/>
                <a:gd name="connsiteY4" fmla="*/ 151447 h 185737"/>
                <a:gd name="connsiteX5" fmla="*/ 188595 w 225743"/>
                <a:gd name="connsiteY5" fmla="*/ 131445 h 185737"/>
                <a:gd name="connsiteX6" fmla="*/ 225743 w 225743"/>
                <a:gd name="connsiteY6" fmla="*/ 97155 h 185737"/>
                <a:gd name="connsiteX7" fmla="*/ 222885 w 225743"/>
                <a:gd name="connsiteY7" fmla="*/ 48577 h 185737"/>
                <a:gd name="connsiteX8" fmla="*/ 162878 w 225743"/>
                <a:gd name="connsiteY8" fmla="*/ 31432 h 185737"/>
                <a:gd name="connsiteX9" fmla="*/ 108585 w 225743"/>
                <a:gd name="connsiteY9" fmla="*/ 65722 h 185737"/>
                <a:gd name="connsiteX10" fmla="*/ 122873 w 225743"/>
                <a:gd name="connsiteY10" fmla="*/ 2857 h 185737"/>
                <a:gd name="connsiteX11" fmla="*/ 100013 w 225743"/>
                <a:gd name="connsiteY11" fmla="*/ 51435 h 185737"/>
                <a:gd name="connsiteX12" fmla="*/ 71438 w 225743"/>
                <a:gd name="connsiteY12" fmla="*/ 45720 h 185737"/>
                <a:gd name="connsiteX13" fmla="*/ 37148 w 225743"/>
                <a:gd name="connsiteY13" fmla="*/ 0 h 185737"/>
                <a:gd name="connsiteX14" fmla="*/ 48578 w 225743"/>
                <a:gd name="connsiteY14" fmla="*/ 54292 h 185737"/>
                <a:gd name="connsiteX15" fmla="*/ 25718 w 225743"/>
                <a:gd name="connsiteY15" fmla="*/ 42862 h 185737"/>
                <a:gd name="connsiteX16" fmla="*/ 0 w 225743"/>
                <a:gd name="connsiteY16" fmla="*/ 62865 h 185737"/>
                <a:gd name="connsiteX17" fmla="*/ 22860 w 225743"/>
                <a:gd name="connsiteY17" fmla="*/ 85725 h 185737"/>
                <a:gd name="connsiteX18" fmla="*/ 11430 w 225743"/>
                <a:gd name="connsiteY18" fmla="*/ 114300 h 185737"/>
                <a:gd name="connsiteX19" fmla="*/ 102871 w 225743"/>
                <a:gd name="connsiteY19" fmla="*/ 105727 h 185737"/>
                <a:gd name="connsiteX0" fmla="*/ 102871 w 225743"/>
                <a:gd name="connsiteY0" fmla="*/ 105727 h 185737"/>
                <a:gd name="connsiteX1" fmla="*/ 45720 w 225743"/>
                <a:gd name="connsiteY1" fmla="*/ 148589 h 185737"/>
                <a:gd name="connsiteX2" fmla="*/ 134303 w 225743"/>
                <a:gd name="connsiteY2" fmla="*/ 185737 h 185737"/>
                <a:gd name="connsiteX3" fmla="*/ 160020 w 225743"/>
                <a:gd name="connsiteY3" fmla="*/ 162877 h 185737"/>
                <a:gd name="connsiteX4" fmla="*/ 188595 w 225743"/>
                <a:gd name="connsiteY4" fmla="*/ 151447 h 185737"/>
                <a:gd name="connsiteX5" fmla="*/ 188595 w 225743"/>
                <a:gd name="connsiteY5" fmla="*/ 131445 h 185737"/>
                <a:gd name="connsiteX6" fmla="*/ 225743 w 225743"/>
                <a:gd name="connsiteY6" fmla="*/ 97155 h 185737"/>
                <a:gd name="connsiteX7" fmla="*/ 222885 w 225743"/>
                <a:gd name="connsiteY7" fmla="*/ 48577 h 185737"/>
                <a:gd name="connsiteX8" fmla="*/ 162878 w 225743"/>
                <a:gd name="connsiteY8" fmla="*/ 31432 h 185737"/>
                <a:gd name="connsiteX9" fmla="*/ 108585 w 225743"/>
                <a:gd name="connsiteY9" fmla="*/ 65722 h 185737"/>
                <a:gd name="connsiteX10" fmla="*/ 122873 w 225743"/>
                <a:gd name="connsiteY10" fmla="*/ 2857 h 185737"/>
                <a:gd name="connsiteX11" fmla="*/ 100013 w 225743"/>
                <a:gd name="connsiteY11" fmla="*/ 51435 h 185737"/>
                <a:gd name="connsiteX12" fmla="*/ 71438 w 225743"/>
                <a:gd name="connsiteY12" fmla="*/ 45720 h 185737"/>
                <a:gd name="connsiteX13" fmla="*/ 37148 w 225743"/>
                <a:gd name="connsiteY13" fmla="*/ 0 h 185737"/>
                <a:gd name="connsiteX14" fmla="*/ 48578 w 225743"/>
                <a:gd name="connsiteY14" fmla="*/ 54292 h 185737"/>
                <a:gd name="connsiteX15" fmla="*/ 25718 w 225743"/>
                <a:gd name="connsiteY15" fmla="*/ 42862 h 185737"/>
                <a:gd name="connsiteX16" fmla="*/ 0 w 225743"/>
                <a:gd name="connsiteY16" fmla="*/ 62865 h 185737"/>
                <a:gd name="connsiteX17" fmla="*/ 22860 w 225743"/>
                <a:gd name="connsiteY17" fmla="*/ 85725 h 185737"/>
                <a:gd name="connsiteX18" fmla="*/ 11430 w 225743"/>
                <a:gd name="connsiteY18" fmla="*/ 114300 h 185737"/>
                <a:gd name="connsiteX19" fmla="*/ 102871 w 225743"/>
                <a:gd name="connsiteY19" fmla="*/ 105727 h 185737"/>
                <a:gd name="connsiteX0" fmla="*/ 102871 w 225743"/>
                <a:gd name="connsiteY0" fmla="*/ 105727 h 185737"/>
                <a:gd name="connsiteX1" fmla="*/ 45720 w 225743"/>
                <a:gd name="connsiteY1" fmla="*/ 148589 h 185737"/>
                <a:gd name="connsiteX2" fmla="*/ 103346 w 225743"/>
                <a:gd name="connsiteY2" fmla="*/ 175736 h 185737"/>
                <a:gd name="connsiteX3" fmla="*/ 134303 w 225743"/>
                <a:gd name="connsiteY3" fmla="*/ 185737 h 185737"/>
                <a:gd name="connsiteX4" fmla="*/ 160020 w 225743"/>
                <a:gd name="connsiteY4" fmla="*/ 162877 h 185737"/>
                <a:gd name="connsiteX5" fmla="*/ 188595 w 225743"/>
                <a:gd name="connsiteY5" fmla="*/ 151447 h 185737"/>
                <a:gd name="connsiteX6" fmla="*/ 188595 w 225743"/>
                <a:gd name="connsiteY6" fmla="*/ 131445 h 185737"/>
                <a:gd name="connsiteX7" fmla="*/ 225743 w 225743"/>
                <a:gd name="connsiteY7" fmla="*/ 97155 h 185737"/>
                <a:gd name="connsiteX8" fmla="*/ 222885 w 225743"/>
                <a:gd name="connsiteY8" fmla="*/ 48577 h 185737"/>
                <a:gd name="connsiteX9" fmla="*/ 162878 w 225743"/>
                <a:gd name="connsiteY9" fmla="*/ 31432 h 185737"/>
                <a:gd name="connsiteX10" fmla="*/ 108585 w 225743"/>
                <a:gd name="connsiteY10" fmla="*/ 65722 h 185737"/>
                <a:gd name="connsiteX11" fmla="*/ 122873 w 225743"/>
                <a:gd name="connsiteY11" fmla="*/ 2857 h 185737"/>
                <a:gd name="connsiteX12" fmla="*/ 100013 w 225743"/>
                <a:gd name="connsiteY12" fmla="*/ 51435 h 185737"/>
                <a:gd name="connsiteX13" fmla="*/ 71438 w 225743"/>
                <a:gd name="connsiteY13" fmla="*/ 45720 h 185737"/>
                <a:gd name="connsiteX14" fmla="*/ 37148 w 225743"/>
                <a:gd name="connsiteY14" fmla="*/ 0 h 185737"/>
                <a:gd name="connsiteX15" fmla="*/ 48578 w 225743"/>
                <a:gd name="connsiteY15" fmla="*/ 54292 h 185737"/>
                <a:gd name="connsiteX16" fmla="*/ 25718 w 225743"/>
                <a:gd name="connsiteY16" fmla="*/ 42862 h 185737"/>
                <a:gd name="connsiteX17" fmla="*/ 0 w 225743"/>
                <a:gd name="connsiteY17" fmla="*/ 62865 h 185737"/>
                <a:gd name="connsiteX18" fmla="*/ 22860 w 225743"/>
                <a:gd name="connsiteY18" fmla="*/ 85725 h 185737"/>
                <a:gd name="connsiteX19" fmla="*/ 11430 w 225743"/>
                <a:gd name="connsiteY19" fmla="*/ 114300 h 185737"/>
                <a:gd name="connsiteX20" fmla="*/ 102871 w 225743"/>
                <a:gd name="connsiteY20" fmla="*/ 105727 h 185737"/>
                <a:gd name="connsiteX0" fmla="*/ 102871 w 225743"/>
                <a:gd name="connsiteY0" fmla="*/ 105727 h 185737"/>
                <a:gd name="connsiteX1" fmla="*/ 45720 w 225743"/>
                <a:gd name="connsiteY1" fmla="*/ 148589 h 185737"/>
                <a:gd name="connsiteX2" fmla="*/ 108109 w 225743"/>
                <a:gd name="connsiteY2" fmla="*/ 144780 h 185737"/>
                <a:gd name="connsiteX3" fmla="*/ 134303 w 225743"/>
                <a:gd name="connsiteY3" fmla="*/ 185737 h 185737"/>
                <a:gd name="connsiteX4" fmla="*/ 160020 w 225743"/>
                <a:gd name="connsiteY4" fmla="*/ 162877 h 185737"/>
                <a:gd name="connsiteX5" fmla="*/ 188595 w 225743"/>
                <a:gd name="connsiteY5" fmla="*/ 151447 h 185737"/>
                <a:gd name="connsiteX6" fmla="*/ 188595 w 225743"/>
                <a:gd name="connsiteY6" fmla="*/ 131445 h 185737"/>
                <a:gd name="connsiteX7" fmla="*/ 225743 w 225743"/>
                <a:gd name="connsiteY7" fmla="*/ 97155 h 185737"/>
                <a:gd name="connsiteX8" fmla="*/ 222885 w 225743"/>
                <a:gd name="connsiteY8" fmla="*/ 48577 h 185737"/>
                <a:gd name="connsiteX9" fmla="*/ 162878 w 225743"/>
                <a:gd name="connsiteY9" fmla="*/ 31432 h 185737"/>
                <a:gd name="connsiteX10" fmla="*/ 108585 w 225743"/>
                <a:gd name="connsiteY10" fmla="*/ 65722 h 185737"/>
                <a:gd name="connsiteX11" fmla="*/ 122873 w 225743"/>
                <a:gd name="connsiteY11" fmla="*/ 2857 h 185737"/>
                <a:gd name="connsiteX12" fmla="*/ 100013 w 225743"/>
                <a:gd name="connsiteY12" fmla="*/ 51435 h 185737"/>
                <a:gd name="connsiteX13" fmla="*/ 71438 w 225743"/>
                <a:gd name="connsiteY13" fmla="*/ 45720 h 185737"/>
                <a:gd name="connsiteX14" fmla="*/ 37148 w 225743"/>
                <a:gd name="connsiteY14" fmla="*/ 0 h 185737"/>
                <a:gd name="connsiteX15" fmla="*/ 48578 w 225743"/>
                <a:gd name="connsiteY15" fmla="*/ 54292 h 185737"/>
                <a:gd name="connsiteX16" fmla="*/ 25718 w 225743"/>
                <a:gd name="connsiteY16" fmla="*/ 42862 h 185737"/>
                <a:gd name="connsiteX17" fmla="*/ 0 w 225743"/>
                <a:gd name="connsiteY17" fmla="*/ 62865 h 185737"/>
                <a:gd name="connsiteX18" fmla="*/ 22860 w 225743"/>
                <a:gd name="connsiteY18" fmla="*/ 85725 h 185737"/>
                <a:gd name="connsiteX19" fmla="*/ 11430 w 225743"/>
                <a:gd name="connsiteY19" fmla="*/ 114300 h 185737"/>
                <a:gd name="connsiteX20" fmla="*/ 102871 w 225743"/>
                <a:gd name="connsiteY20" fmla="*/ 105727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3" h="185737">
                  <a:moveTo>
                    <a:pt x="102871" y="105727"/>
                  </a:moveTo>
                  <a:lnTo>
                    <a:pt x="45720" y="148589"/>
                  </a:lnTo>
                  <a:lnTo>
                    <a:pt x="108109" y="144780"/>
                  </a:lnTo>
                  <a:lnTo>
                    <a:pt x="134303" y="185737"/>
                  </a:lnTo>
                  <a:lnTo>
                    <a:pt x="160020" y="162877"/>
                  </a:lnTo>
                  <a:lnTo>
                    <a:pt x="188595" y="151447"/>
                  </a:lnTo>
                  <a:lnTo>
                    <a:pt x="188595" y="131445"/>
                  </a:lnTo>
                  <a:lnTo>
                    <a:pt x="225743" y="97155"/>
                  </a:lnTo>
                  <a:lnTo>
                    <a:pt x="222885" y="48577"/>
                  </a:lnTo>
                  <a:lnTo>
                    <a:pt x="162878" y="31432"/>
                  </a:lnTo>
                  <a:lnTo>
                    <a:pt x="108585" y="65722"/>
                  </a:lnTo>
                  <a:lnTo>
                    <a:pt x="122873" y="2857"/>
                  </a:lnTo>
                  <a:lnTo>
                    <a:pt x="100013" y="51435"/>
                  </a:lnTo>
                  <a:lnTo>
                    <a:pt x="71438" y="45720"/>
                  </a:lnTo>
                  <a:lnTo>
                    <a:pt x="37148" y="0"/>
                  </a:lnTo>
                  <a:lnTo>
                    <a:pt x="48578" y="54292"/>
                  </a:lnTo>
                  <a:lnTo>
                    <a:pt x="25718" y="42862"/>
                  </a:lnTo>
                  <a:lnTo>
                    <a:pt x="0" y="62865"/>
                  </a:lnTo>
                  <a:lnTo>
                    <a:pt x="22860" y="85725"/>
                  </a:lnTo>
                  <a:lnTo>
                    <a:pt x="11430" y="114300"/>
                  </a:lnTo>
                  <a:lnTo>
                    <a:pt x="102871" y="105727"/>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0" name="Freeform: Shape 212">
              <a:extLst>
                <a:ext uri="{FF2B5EF4-FFF2-40B4-BE49-F238E27FC236}">
                  <a16:creationId xmlns:a16="http://schemas.microsoft.com/office/drawing/2014/main" id="{658D0C1E-A122-CC47-BC09-8A6E4309FDAC}"/>
                </a:ext>
              </a:extLst>
            </p:cNvPr>
            <p:cNvSpPr/>
            <p:nvPr/>
          </p:nvSpPr>
          <p:spPr bwMode="auto">
            <a:xfrm>
              <a:off x="4555331" y="1247775"/>
              <a:ext cx="254794" cy="433388"/>
            </a:xfrm>
            <a:custGeom>
              <a:avLst/>
              <a:gdLst>
                <a:gd name="connsiteX0" fmla="*/ 145257 w 254794"/>
                <a:gd name="connsiteY0" fmla="*/ 433388 h 433388"/>
                <a:gd name="connsiteX1" fmla="*/ 166688 w 254794"/>
                <a:gd name="connsiteY1" fmla="*/ 316706 h 433388"/>
                <a:gd name="connsiteX2" fmla="*/ 185738 w 254794"/>
                <a:gd name="connsiteY2" fmla="*/ 297656 h 433388"/>
                <a:gd name="connsiteX3" fmla="*/ 183357 w 254794"/>
                <a:gd name="connsiteY3" fmla="*/ 266700 h 433388"/>
                <a:gd name="connsiteX4" fmla="*/ 200025 w 254794"/>
                <a:gd name="connsiteY4" fmla="*/ 245269 h 433388"/>
                <a:gd name="connsiteX5" fmla="*/ 200025 w 254794"/>
                <a:gd name="connsiteY5" fmla="*/ 214313 h 433388"/>
                <a:gd name="connsiteX6" fmla="*/ 254794 w 254794"/>
                <a:gd name="connsiteY6" fmla="*/ 171450 h 433388"/>
                <a:gd name="connsiteX7" fmla="*/ 228600 w 254794"/>
                <a:gd name="connsiteY7" fmla="*/ 147638 h 433388"/>
                <a:gd name="connsiteX8" fmla="*/ 204788 w 254794"/>
                <a:gd name="connsiteY8" fmla="*/ 119063 h 433388"/>
                <a:gd name="connsiteX9" fmla="*/ 197644 w 254794"/>
                <a:gd name="connsiteY9" fmla="*/ 102394 h 433388"/>
                <a:gd name="connsiteX10" fmla="*/ 185738 w 254794"/>
                <a:gd name="connsiteY10" fmla="*/ 66675 h 433388"/>
                <a:gd name="connsiteX11" fmla="*/ 171450 w 254794"/>
                <a:gd name="connsiteY11" fmla="*/ 95250 h 433388"/>
                <a:gd name="connsiteX12" fmla="*/ 164307 w 254794"/>
                <a:gd name="connsiteY12" fmla="*/ 66675 h 433388"/>
                <a:gd name="connsiteX13" fmla="*/ 169069 w 254794"/>
                <a:gd name="connsiteY13" fmla="*/ 42863 h 433388"/>
                <a:gd name="connsiteX14" fmla="*/ 159544 w 254794"/>
                <a:gd name="connsiteY14" fmla="*/ 11906 h 433388"/>
                <a:gd name="connsiteX15" fmla="*/ 145257 w 254794"/>
                <a:gd name="connsiteY15" fmla="*/ 14288 h 433388"/>
                <a:gd name="connsiteX16" fmla="*/ 138113 w 254794"/>
                <a:gd name="connsiteY16" fmla="*/ 0 h 433388"/>
                <a:gd name="connsiteX17" fmla="*/ 126207 w 254794"/>
                <a:gd name="connsiteY17" fmla="*/ 28575 h 433388"/>
                <a:gd name="connsiteX18" fmla="*/ 140494 w 254794"/>
                <a:gd name="connsiteY18" fmla="*/ 154781 h 433388"/>
                <a:gd name="connsiteX19" fmla="*/ 126207 w 254794"/>
                <a:gd name="connsiteY19" fmla="*/ 147638 h 433388"/>
                <a:gd name="connsiteX20" fmla="*/ 95250 w 254794"/>
                <a:gd name="connsiteY20" fmla="*/ 38100 h 433388"/>
                <a:gd name="connsiteX21" fmla="*/ 83344 w 254794"/>
                <a:gd name="connsiteY21" fmla="*/ 107156 h 433388"/>
                <a:gd name="connsiteX22" fmla="*/ 54769 w 254794"/>
                <a:gd name="connsiteY22" fmla="*/ 71438 h 433388"/>
                <a:gd name="connsiteX23" fmla="*/ 33338 w 254794"/>
                <a:gd name="connsiteY23" fmla="*/ 61913 h 433388"/>
                <a:gd name="connsiteX24" fmla="*/ 73819 w 254794"/>
                <a:gd name="connsiteY24" fmla="*/ 28575 h 433388"/>
                <a:gd name="connsiteX25" fmla="*/ 30957 w 254794"/>
                <a:gd name="connsiteY25" fmla="*/ 42863 h 433388"/>
                <a:gd name="connsiteX26" fmla="*/ 16669 w 254794"/>
                <a:gd name="connsiteY26" fmla="*/ 30956 h 433388"/>
                <a:gd name="connsiteX27" fmla="*/ 0 w 254794"/>
                <a:gd name="connsiteY27" fmla="*/ 59531 h 433388"/>
                <a:gd name="connsiteX28" fmla="*/ 7144 w 254794"/>
                <a:gd name="connsiteY28" fmla="*/ 90488 h 433388"/>
                <a:gd name="connsiteX29" fmla="*/ 26194 w 254794"/>
                <a:gd name="connsiteY29" fmla="*/ 102394 h 433388"/>
                <a:gd name="connsiteX30" fmla="*/ 38100 w 254794"/>
                <a:gd name="connsiteY30" fmla="*/ 138113 h 433388"/>
                <a:gd name="connsiteX31" fmla="*/ 47625 w 254794"/>
                <a:gd name="connsiteY31" fmla="*/ 152400 h 433388"/>
                <a:gd name="connsiteX32" fmla="*/ 23813 w 254794"/>
                <a:gd name="connsiteY32" fmla="*/ 145256 h 433388"/>
                <a:gd name="connsiteX33" fmla="*/ 45244 w 254794"/>
                <a:gd name="connsiteY33" fmla="*/ 202406 h 433388"/>
                <a:gd name="connsiteX34" fmla="*/ 54769 w 254794"/>
                <a:gd name="connsiteY34" fmla="*/ 200025 h 433388"/>
                <a:gd name="connsiteX35" fmla="*/ 54769 w 254794"/>
                <a:gd name="connsiteY35" fmla="*/ 230981 h 433388"/>
                <a:gd name="connsiteX36" fmla="*/ 76200 w 254794"/>
                <a:gd name="connsiteY36" fmla="*/ 245269 h 433388"/>
                <a:gd name="connsiteX37" fmla="*/ 88107 w 254794"/>
                <a:gd name="connsiteY37" fmla="*/ 214313 h 433388"/>
                <a:gd name="connsiteX38" fmla="*/ 85725 w 254794"/>
                <a:gd name="connsiteY38" fmla="*/ 183356 h 433388"/>
                <a:gd name="connsiteX39" fmla="*/ 100013 w 254794"/>
                <a:gd name="connsiteY39" fmla="*/ 164306 h 433388"/>
                <a:gd name="connsiteX40" fmla="*/ 114300 w 254794"/>
                <a:gd name="connsiteY40" fmla="*/ 157163 h 433388"/>
                <a:gd name="connsiteX41" fmla="*/ 116682 w 254794"/>
                <a:gd name="connsiteY41" fmla="*/ 197644 h 433388"/>
                <a:gd name="connsiteX42" fmla="*/ 140494 w 254794"/>
                <a:gd name="connsiteY42" fmla="*/ 173831 h 433388"/>
                <a:gd name="connsiteX43" fmla="*/ 150019 w 254794"/>
                <a:gd name="connsiteY43" fmla="*/ 197644 h 433388"/>
                <a:gd name="connsiteX44" fmla="*/ 164307 w 254794"/>
                <a:gd name="connsiteY44" fmla="*/ 219075 h 433388"/>
                <a:gd name="connsiteX45" fmla="*/ 135732 w 254794"/>
                <a:gd name="connsiteY45" fmla="*/ 233363 h 433388"/>
                <a:gd name="connsiteX46" fmla="*/ 123825 w 254794"/>
                <a:gd name="connsiteY46" fmla="*/ 257175 h 433388"/>
                <a:gd name="connsiteX47" fmla="*/ 102394 w 254794"/>
                <a:gd name="connsiteY47" fmla="*/ 259556 h 433388"/>
                <a:gd name="connsiteX48" fmla="*/ 71438 w 254794"/>
                <a:gd name="connsiteY48" fmla="*/ 273844 h 433388"/>
                <a:gd name="connsiteX49" fmla="*/ 95250 w 254794"/>
                <a:gd name="connsiteY49" fmla="*/ 295275 h 433388"/>
                <a:gd name="connsiteX50" fmla="*/ 126207 w 254794"/>
                <a:gd name="connsiteY50" fmla="*/ 278606 h 433388"/>
                <a:gd name="connsiteX51" fmla="*/ 145257 w 254794"/>
                <a:gd name="connsiteY51" fmla="*/ 269081 h 433388"/>
                <a:gd name="connsiteX52" fmla="*/ 147638 w 254794"/>
                <a:gd name="connsiteY52" fmla="*/ 292894 h 433388"/>
                <a:gd name="connsiteX53" fmla="*/ 121444 w 254794"/>
                <a:gd name="connsiteY53" fmla="*/ 307181 h 433388"/>
                <a:gd name="connsiteX54" fmla="*/ 133350 w 254794"/>
                <a:gd name="connsiteY54" fmla="*/ 319088 h 433388"/>
                <a:gd name="connsiteX55" fmla="*/ 133350 w 254794"/>
                <a:gd name="connsiteY55" fmla="*/ 319088 h 433388"/>
                <a:gd name="connsiteX56" fmla="*/ 78582 w 254794"/>
                <a:gd name="connsiteY56" fmla="*/ 314325 h 433388"/>
                <a:gd name="connsiteX57" fmla="*/ 97632 w 254794"/>
                <a:gd name="connsiteY57" fmla="*/ 350044 h 433388"/>
                <a:gd name="connsiteX58" fmla="*/ 121444 w 254794"/>
                <a:gd name="connsiteY58" fmla="*/ 383381 h 433388"/>
                <a:gd name="connsiteX59" fmla="*/ 145257 w 254794"/>
                <a:gd name="connsiteY59" fmla="*/ 433388 h 43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54794" h="433388">
                  <a:moveTo>
                    <a:pt x="145257" y="433388"/>
                  </a:moveTo>
                  <a:lnTo>
                    <a:pt x="166688" y="316706"/>
                  </a:lnTo>
                  <a:lnTo>
                    <a:pt x="185738" y="297656"/>
                  </a:lnTo>
                  <a:lnTo>
                    <a:pt x="183357" y="266700"/>
                  </a:lnTo>
                  <a:lnTo>
                    <a:pt x="200025" y="245269"/>
                  </a:lnTo>
                  <a:lnTo>
                    <a:pt x="200025" y="214313"/>
                  </a:lnTo>
                  <a:lnTo>
                    <a:pt x="254794" y="171450"/>
                  </a:lnTo>
                  <a:lnTo>
                    <a:pt x="228600" y="147638"/>
                  </a:lnTo>
                  <a:lnTo>
                    <a:pt x="204788" y="119063"/>
                  </a:lnTo>
                  <a:lnTo>
                    <a:pt x="197644" y="102394"/>
                  </a:lnTo>
                  <a:lnTo>
                    <a:pt x="185738" y="66675"/>
                  </a:lnTo>
                  <a:lnTo>
                    <a:pt x="171450" y="95250"/>
                  </a:lnTo>
                  <a:lnTo>
                    <a:pt x="164307" y="66675"/>
                  </a:lnTo>
                  <a:lnTo>
                    <a:pt x="169069" y="42863"/>
                  </a:lnTo>
                  <a:lnTo>
                    <a:pt x="159544" y="11906"/>
                  </a:lnTo>
                  <a:lnTo>
                    <a:pt x="145257" y="14288"/>
                  </a:lnTo>
                  <a:lnTo>
                    <a:pt x="138113" y="0"/>
                  </a:lnTo>
                  <a:lnTo>
                    <a:pt x="126207" y="28575"/>
                  </a:lnTo>
                  <a:lnTo>
                    <a:pt x="140494" y="154781"/>
                  </a:lnTo>
                  <a:lnTo>
                    <a:pt x="126207" y="147638"/>
                  </a:lnTo>
                  <a:lnTo>
                    <a:pt x="95250" y="38100"/>
                  </a:lnTo>
                  <a:lnTo>
                    <a:pt x="83344" y="107156"/>
                  </a:lnTo>
                  <a:lnTo>
                    <a:pt x="54769" y="71438"/>
                  </a:lnTo>
                  <a:lnTo>
                    <a:pt x="33338" y="61913"/>
                  </a:lnTo>
                  <a:lnTo>
                    <a:pt x="73819" y="28575"/>
                  </a:lnTo>
                  <a:lnTo>
                    <a:pt x="30957" y="42863"/>
                  </a:lnTo>
                  <a:lnTo>
                    <a:pt x="16669" y="30956"/>
                  </a:lnTo>
                  <a:lnTo>
                    <a:pt x="0" y="59531"/>
                  </a:lnTo>
                  <a:lnTo>
                    <a:pt x="7144" y="90488"/>
                  </a:lnTo>
                  <a:lnTo>
                    <a:pt x="26194" y="102394"/>
                  </a:lnTo>
                  <a:lnTo>
                    <a:pt x="38100" y="138113"/>
                  </a:lnTo>
                  <a:lnTo>
                    <a:pt x="47625" y="152400"/>
                  </a:lnTo>
                  <a:lnTo>
                    <a:pt x="23813" y="145256"/>
                  </a:lnTo>
                  <a:lnTo>
                    <a:pt x="45244" y="202406"/>
                  </a:lnTo>
                  <a:lnTo>
                    <a:pt x="54769" y="200025"/>
                  </a:lnTo>
                  <a:lnTo>
                    <a:pt x="54769" y="230981"/>
                  </a:lnTo>
                  <a:lnTo>
                    <a:pt x="76200" y="245269"/>
                  </a:lnTo>
                  <a:lnTo>
                    <a:pt x="88107" y="214313"/>
                  </a:lnTo>
                  <a:lnTo>
                    <a:pt x="85725" y="183356"/>
                  </a:lnTo>
                  <a:lnTo>
                    <a:pt x="100013" y="164306"/>
                  </a:lnTo>
                  <a:lnTo>
                    <a:pt x="114300" y="157163"/>
                  </a:lnTo>
                  <a:lnTo>
                    <a:pt x="116682" y="197644"/>
                  </a:lnTo>
                  <a:lnTo>
                    <a:pt x="140494" y="173831"/>
                  </a:lnTo>
                  <a:lnTo>
                    <a:pt x="150019" y="197644"/>
                  </a:lnTo>
                  <a:lnTo>
                    <a:pt x="164307" y="219075"/>
                  </a:lnTo>
                  <a:lnTo>
                    <a:pt x="135732" y="233363"/>
                  </a:lnTo>
                  <a:lnTo>
                    <a:pt x="123825" y="257175"/>
                  </a:lnTo>
                  <a:lnTo>
                    <a:pt x="102394" y="259556"/>
                  </a:lnTo>
                  <a:lnTo>
                    <a:pt x="71438" y="273844"/>
                  </a:lnTo>
                  <a:lnTo>
                    <a:pt x="95250" y="295275"/>
                  </a:lnTo>
                  <a:lnTo>
                    <a:pt x="126207" y="278606"/>
                  </a:lnTo>
                  <a:lnTo>
                    <a:pt x="145257" y="269081"/>
                  </a:lnTo>
                  <a:lnTo>
                    <a:pt x="147638" y="292894"/>
                  </a:lnTo>
                  <a:lnTo>
                    <a:pt x="121444" y="307181"/>
                  </a:lnTo>
                  <a:lnTo>
                    <a:pt x="133350" y="319088"/>
                  </a:lnTo>
                  <a:lnTo>
                    <a:pt x="133350" y="319088"/>
                  </a:lnTo>
                  <a:lnTo>
                    <a:pt x="78582" y="314325"/>
                  </a:lnTo>
                  <a:lnTo>
                    <a:pt x="97632" y="350044"/>
                  </a:lnTo>
                  <a:lnTo>
                    <a:pt x="121444" y="383381"/>
                  </a:lnTo>
                  <a:lnTo>
                    <a:pt x="145257" y="433388"/>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1" name="Freeform: Shape 214">
              <a:extLst>
                <a:ext uri="{FF2B5EF4-FFF2-40B4-BE49-F238E27FC236}">
                  <a16:creationId xmlns:a16="http://schemas.microsoft.com/office/drawing/2014/main" id="{FCFE4276-24A7-DBF7-28F7-0A25D48F688C}"/>
                </a:ext>
              </a:extLst>
            </p:cNvPr>
            <p:cNvSpPr/>
            <p:nvPr/>
          </p:nvSpPr>
          <p:spPr bwMode="auto">
            <a:xfrm>
              <a:off x="4810125" y="1490663"/>
              <a:ext cx="83344" cy="104775"/>
            </a:xfrm>
            <a:custGeom>
              <a:avLst/>
              <a:gdLst>
                <a:gd name="connsiteX0" fmla="*/ 0 w 83344"/>
                <a:gd name="connsiteY0" fmla="*/ 4762 h 104775"/>
                <a:gd name="connsiteX1" fmla="*/ 0 w 83344"/>
                <a:gd name="connsiteY1" fmla="*/ 83343 h 104775"/>
                <a:gd name="connsiteX2" fmla="*/ 40481 w 83344"/>
                <a:gd name="connsiteY2" fmla="*/ 66675 h 104775"/>
                <a:gd name="connsiteX3" fmla="*/ 40481 w 83344"/>
                <a:gd name="connsiteY3" fmla="*/ 104775 h 104775"/>
                <a:gd name="connsiteX4" fmla="*/ 83344 w 83344"/>
                <a:gd name="connsiteY4" fmla="*/ 52387 h 104775"/>
                <a:gd name="connsiteX5" fmla="*/ 78581 w 83344"/>
                <a:gd name="connsiteY5" fmla="*/ 33337 h 104775"/>
                <a:gd name="connsiteX6" fmla="*/ 45244 w 83344"/>
                <a:gd name="connsiteY6" fmla="*/ 35718 h 104775"/>
                <a:gd name="connsiteX7" fmla="*/ 61913 w 83344"/>
                <a:gd name="connsiteY7" fmla="*/ 0 h 104775"/>
                <a:gd name="connsiteX8" fmla="*/ 0 w 83344"/>
                <a:gd name="connsiteY8" fmla="*/ 476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44" h="104775">
                  <a:moveTo>
                    <a:pt x="0" y="4762"/>
                  </a:moveTo>
                  <a:lnTo>
                    <a:pt x="0" y="83343"/>
                  </a:lnTo>
                  <a:lnTo>
                    <a:pt x="40481" y="66675"/>
                  </a:lnTo>
                  <a:lnTo>
                    <a:pt x="40481" y="104775"/>
                  </a:lnTo>
                  <a:lnTo>
                    <a:pt x="83344" y="52387"/>
                  </a:lnTo>
                  <a:lnTo>
                    <a:pt x="78581" y="33337"/>
                  </a:lnTo>
                  <a:lnTo>
                    <a:pt x="45244" y="35718"/>
                  </a:lnTo>
                  <a:lnTo>
                    <a:pt x="61913" y="0"/>
                  </a:lnTo>
                  <a:lnTo>
                    <a:pt x="0" y="4762"/>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2" name="Rectangle 215">
              <a:extLst>
                <a:ext uri="{FF2B5EF4-FFF2-40B4-BE49-F238E27FC236}">
                  <a16:creationId xmlns:a16="http://schemas.microsoft.com/office/drawing/2014/main" id="{2656A8FF-F27A-445D-229B-74B1EE02DC5E}"/>
                </a:ext>
              </a:extLst>
            </p:cNvPr>
            <p:cNvSpPr/>
            <p:nvPr/>
          </p:nvSpPr>
          <p:spPr bwMode="auto">
            <a:xfrm>
              <a:off x="4798932" y="1440656"/>
              <a:ext cx="45719" cy="45719"/>
            </a:xfrm>
            <a:custGeom>
              <a:avLst/>
              <a:gdLst>
                <a:gd name="connsiteX0" fmla="*/ 0 w 45719"/>
                <a:gd name="connsiteY0" fmla="*/ 0 h 45719"/>
                <a:gd name="connsiteX1" fmla="*/ 45719 w 45719"/>
                <a:gd name="connsiteY1" fmla="*/ 0 h 45719"/>
                <a:gd name="connsiteX2" fmla="*/ 45719 w 45719"/>
                <a:gd name="connsiteY2" fmla="*/ 45719 h 45719"/>
                <a:gd name="connsiteX3" fmla="*/ 0 w 45719"/>
                <a:gd name="connsiteY3" fmla="*/ 45719 h 45719"/>
                <a:gd name="connsiteX4" fmla="*/ 0 w 45719"/>
                <a:gd name="connsiteY4" fmla="*/ 0 h 45719"/>
                <a:gd name="connsiteX0" fmla="*/ 0 w 45719"/>
                <a:gd name="connsiteY0" fmla="*/ 0 h 45719"/>
                <a:gd name="connsiteX1" fmla="*/ 45719 w 45719"/>
                <a:gd name="connsiteY1" fmla="*/ 0 h 45719"/>
                <a:gd name="connsiteX2" fmla="*/ 29050 w 45719"/>
                <a:gd name="connsiteY2" fmla="*/ 24288 h 45719"/>
                <a:gd name="connsiteX3" fmla="*/ 0 w 45719"/>
                <a:gd name="connsiteY3" fmla="*/ 45719 h 45719"/>
                <a:gd name="connsiteX4" fmla="*/ 0 w 45719"/>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9" h="45719">
                  <a:moveTo>
                    <a:pt x="0" y="0"/>
                  </a:moveTo>
                  <a:lnTo>
                    <a:pt x="45719" y="0"/>
                  </a:lnTo>
                  <a:lnTo>
                    <a:pt x="29050" y="24288"/>
                  </a:lnTo>
                  <a:lnTo>
                    <a:pt x="0" y="45719"/>
                  </a:lnTo>
                  <a:lnTo>
                    <a:pt x="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3" name="Freeform: Shape 216">
              <a:extLst>
                <a:ext uri="{FF2B5EF4-FFF2-40B4-BE49-F238E27FC236}">
                  <a16:creationId xmlns:a16="http://schemas.microsoft.com/office/drawing/2014/main" id="{5F9CB022-46DC-AC57-4FFF-96B0FB064F18}"/>
                </a:ext>
              </a:extLst>
            </p:cNvPr>
            <p:cNvSpPr/>
            <p:nvPr/>
          </p:nvSpPr>
          <p:spPr bwMode="auto">
            <a:xfrm>
              <a:off x="6738938" y="1340644"/>
              <a:ext cx="138112" cy="173831"/>
            </a:xfrm>
            <a:custGeom>
              <a:avLst/>
              <a:gdLst>
                <a:gd name="connsiteX0" fmla="*/ 0 w 138112"/>
                <a:gd name="connsiteY0" fmla="*/ 173831 h 173831"/>
                <a:gd name="connsiteX1" fmla="*/ 0 w 138112"/>
                <a:gd name="connsiteY1" fmla="*/ 173831 h 173831"/>
                <a:gd name="connsiteX2" fmla="*/ 88106 w 138112"/>
                <a:gd name="connsiteY2" fmla="*/ 145256 h 173831"/>
                <a:gd name="connsiteX3" fmla="*/ 138112 w 138112"/>
                <a:gd name="connsiteY3" fmla="*/ 83344 h 173831"/>
                <a:gd name="connsiteX4" fmla="*/ 107156 w 138112"/>
                <a:gd name="connsiteY4" fmla="*/ 47625 h 173831"/>
                <a:gd name="connsiteX5" fmla="*/ 85725 w 138112"/>
                <a:gd name="connsiteY5" fmla="*/ 33337 h 173831"/>
                <a:gd name="connsiteX6" fmla="*/ 76200 w 138112"/>
                <a:gd name="connsiteY6" fmla="*/ 0 h 173831"/>
                <a:gd name="connsiteX7" fmla="*/ 45243 w 138112"/>
                <a:gd name="connsiteY7" fmla="*/ 28575 h 173831"/>
                <a:gd name="connsiteX8" fmla="*/ 40481 w 138112"/>
                <a:gd name="connsiteY8" fmla="*/ 66675 h 173831"/>
                <a:gd name="connsiteX9" fmla="*/ 0 w 138112"/>
                <a:gd name="connsiteY9" fmla="*/ 173831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112" h="173831">
                  <a:moveTo>
                    <a:pt x="0" y="173831"/>
                  </a:moveTo>
                  <a:lnTo>
                    <a:pt x="0" y="173831"/>
                  </a:lnTo>
                  <a:lnTo>
                    <a:pt x="88106" y="145256"/>
                  </a:lnTo>
                  <a:lnTo>
                    <a:pt x="138112" y="83344"/>
                  </a:lnTo>
                  <a:lnTo>
                    <a:pt x="107156" y="47625"/>
                  </a:lnTo>
                  <a:lnTo>
                    <a:pt x="85725" y="33337"/>
                  </a:lnTo>
                  <a:lnTo>
                    <a:pt x="76200" y="0"/>
                  </a:lnTo>
                  <a:lnTo>
                    <a:pt x="45243" y="28575"/>
                  </a:lnTo>
                  <a:lnTo>
                    <a:pt x="40481" y="66675"/>
                  </a:lnTo>
                  <a:lnTo>
                    <a:pt x="0" y="173831"/>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4" name="Freeform: Shape 217">
              <a:extLst>
                <a:ext uri="{FF2B5EF4-FFF2-40B4-BE49-F238E27FC236}">
                  <a16:creationId xmlns:a16="http://schemas.microsoft.com/office/drawing/2014/main" id="{BCF6B004-9386-937C-AF9A-C33017FE4306}"/>
                </a:ext>
              </a:extLst>
            </p:cNvPr>
            <p:cNvSpPr/>
            <p:nvPr/>
          </p:nvSpPr>
          <p:spPr bwMode="auto">
            <a:xfrm>
              <a:off x="6550819" y="1045369"/>
              <a:ext cx="157162" cy="192881"/>
            </a:xfrm>
            <a:custGeom>
              <a:avLst/>
              <a:gdLst>
                <a:gd name="connsiteX0" fmla="*/ 150019 w 157162"/>
                <a:gd name="connsiteY0" fmla="*/ 166687 h 192881"/>
                <a:gd name="connsiteX1" fmla="*/ 142875 w 157162"/>
                <a:gd name="connsiteY1" fmla="*/ 116681 h 192881"/>
                <a:gd name="connsiteX2" fmla="*/ 157162 w 157162"/>
                <a:gd name="connsiteY2" fmla="*/ 85725 h 192881"/>
                <a:gd name="connsiteX3" fmla="*/ 130969 w 157162"/>
                <a:gd name="connsiteY3" fmla="*/ 54769 h 192881"/>
                <a:gd name="connsiteX4" fmla="*/ 102394 w 157162"/>
                <a:gd name="connsiteY4" fmla="*/ 0 h 192881"/>
                <a:gd name="connsiteX5" fmla="*/ 61912 w 157162"/>
                <a:gd name="connsiteY5" fmla="*/ 45244 h 192881"/>
                <a:gd name="connsiteX6" fmla="*/ 30956 w 157162"/>
                <a:gd name="connsiteY6" fmla="*/ 73819 h 192881"/>
                <a:gd name="connsiteX7" fmla="*/ 57150 w 157162"/>
                <a:gd name="connsiteY7" fmla="*/ 92869 h 192881"/>
                <a:gd name="connsiteX8" fmla="*/ 38100 w 157162"/>
                <a:gd name="connsiteY8" fmla="*/ 123825 h 192881"/>
                <a:gd name="connsiteX9" fmla="*/ 0 w 157162"/>
                <a:gd name="connsiteY9" fmla="*/ 157162 h 192881"/>
                <a:gd name="connsiteX10" fmla="*/ 23812 w 157162"/>
                <a:gd name="connsiteY10" fmla="*/ 173831 h 192881"/>
                <a:gd name="connsiteX11" fmla="*/ 57150 w 157162"/>
                <a:gd name="connsiteY11" fmla="*/ 192881 h 192881"/>
                <a:gd name="connsiteX12" fmla="*/ 150019 w 157162"/>
                <a:gd name="connsiteY12" fmla="*/ 166687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162" h="192881">
                  <a:moveTo>
                    <a:pt x="150019" y="166687"/>
                  </a:moveTo>
                  <a:lnTo>
                    <a:pt x="142875" y="116681"/>
                  </a:lnTo>
                  <a:lnTo>
                    <a:pt x="157162" y="85725"/>
                  </a:lnTo>
                  <a:lnTo>
                    <a:pt x="130969" y="54769"/>
                  </a:lnTo>
                  <a:lnTo>
                    <a:pt x="102394" y="0"/>
                  </a:lnTo>
                  <a:lnTo>
                    <a:pt x="61912" y="45244"/>
                  </a:lnTo>
                  <a:lnTo>
                    <a:pt x="30956" y="73819"/>
                  </a:lnTo>
                  <a:lnTo>
                    <a:pt x="57150" y="92869"/>
                  </a:lnTo>
                  <a:lnTo>
                    <a:pt x="38100" y="123825"/>
                  </a:lnTo>
                  <a:lnTo>
                    <a:pt x="0" y="157162"/>
                  </a:lnTo>
                  <a:lnTo>
                    <a:pt x="23812" y="173831"/>
                  </a:lnTo>
                  <a:lnTo>
                    <a:pt x="57150" y="192881"/>
                  </a:lnTo>
                  <a:lnTo>
                    <a:pt x="150019" y="166687"/>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5" name="Freeform: Shape 218">
              <a:extLst>
                <a:ext uri="{FF2B5EF4-FFF2-40B4-BE49-F238E27FC236}">
                  <a16:creationId xmlns:a16="http://schemas.microsoft.com/office/drawing/2014/main" id="{28ECCC8D-F74C-9A8E-9CFD-B4941CF29FB2}"/>
                </a:ext>
              </a:extLst>
            </p:cNvPr>
            <p:cNvSpPr/>
            <p:nvPr/>
          </p:nvSpPr>
          <p:spPr bwMode="auto">
            <a:xfrm>
              <a:off x="6598444" y="1228725"/>
              <a:ext cx="171450" cy="190500"/>
            </a:xfrm>
            <a:custGeom>
              <a:avLst/>
              <a:gdLst>
                <a:gd name="connsiteX0" fmla="*/ 0 w 171450"/>
                <a:gd name="connsiteY0" fmla="*/ 80963 h 190500"/>
                <a:gd name="connsiteX1" fmla="*/ 40481 w 171450"/>
                <a:gd name="connsiteY1" fmla="*/ 147638 h 190500"/>
                <a:gd name="connsiteX2" fmla="*/ 69056 w 171450"/>
                <a:gd name="connsiteY2" fmla="*/ 133350 h 190500"/>
                <a:gd name="connsiteX3" fmla="*/ 85725 w 171450"/>
                <a:gd name="connsiteY3" fmla="*/ 161925 h 190500"/>
                <a:gd name="connsiteX4" fmla="*/ 116681 w 171450"/>
                <a:gd name="connsiteY4" fmla="*/ 178594 h 190500"/>
                <a:gd name="connsiteX5" fmla="*/ 150019 w 171450"/>
                <a:gd name="connsiteY5" fmla="*/ 190500 h 190500"/>
                <a:gd name="connsiteX6" fmla="*/ 159544 w 171450"/>
                <a:gd name="connsiteY6" fmla="*/ 166688 h 190500"/>
                <a:gd name="connsiteX7" fmla="*/ 133350 w 171450"/>
                <a:gd name="connsiteY7" fmla="*/ 109538 h 190500"/>
                <a:gd name="connsiteX8" fmla="*/ 159544 w 171450"/>
                <a:gd name="connsiteY8" fmla="*/ 114300 h 190500"/>
                <a:gd name="connsiteX9" fmla="*/ 171450 w 171450"/>
                <a:gd name="connsiteY9" fmla="*/ 45244 h 190500"/>
                <a:gd name="connsiteX10" fmla="*/ 142875 w 171450"/>
                <a:gd name="connsiteY10" fmla="*/ 4763 h 190500"/>
                <a:gd name="connsiteX11" fmla="*/ 119062 w 171450"/>
                <a:gd name="connsiteY11" fmla="*/ 64294 h 190500"/>
                <a:gd name="connsiteX12" fmla="*/ 90487 w 171450"/>
                <a:gd name="connsiteY12" fmla="*/ 71438 h 190500"/>
                <a:gd name="connsiteX13" fmla="*/ 111919 w 171450"/>
                <a:gd name="connsiteY13" fmla="*/ 19050 h 190500"/>
                <a:gd name="connsiteX14" fmla="*/ 109537 w 171450"/>
                <a:gd name="connsiteY14" fmla="*/ 0 h 190500"/>
                <a:gd name="connsiteX15" fmla="*/ 52387 w 171450"/>
                <a:gd name="connsiteY15" fmla="*/ 7144 h 190500"/>
                <a:gd name="connsiteX16" fmla="*/ 0 w 171450"/>
                <a:gd name="connsiteY16" fmla="*/ 80963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450" h="190500">
                  <a:moveTo>
                    <a:pt x="0" y="80963"/>
                  </a:moveTo>
                  <a:lnTo>
                    <a:pt x="40481" y="147638"/>
                  </a:lnTo>
                  <a:lnTo>
                    <a:pt x="69056" y="133350"/>
                  </a:lnTo>
                  <a:lnTo>
                    <a:pt x="85725" y="161925"/>
                  </a:lnTo>
                  <a:lnTo>
                    <a:pt x="116681" y="178594"/>
                  </a:lnTo>
                  <a:lnTo>
                    <a:pt x="150019" y="190500"/>
                  </a:lnTo>
                  <a:lnTo>
                    <a:pt x="159544" y="166688"/>
                  </a:lnTo>
                  <a:lnTo>
                    <a:pt x="133350" y="109538"/>
                  </a:lnTo>
                  <a:lnTo>
                    <a:pt x="159544" y="114300"/>
                  </a:lnTo>
                  <a:lnTo>
                    <a:pt x="171450" y="45244"/>
                  </a:lnTo>
                  <a:lnTo>
                    <a:pt x="142875" y="4763"/>
                  </a:lnTo>
                  <a:lnTo>
                    <a:pt x="119062" y="64294"/>
                  </a:lnTo>
                  <a:lnTo>
                    <a:pt x="90487" y="71438"/>
                  </a:lnTo>
                  <a:lnTo>
                    <a:pt x="111919" y="19050"/>
                  </a:lnTo>
                  <a:lnTo>
                    <a:pt x="109537" y="0"/>
                  </a:lnTo>
                  <a:lnTo>
                    <a:pt x="52387" y="7144"/>
                  </a:lnTo>
                  <a:lnTo>
                    <a:pt x="0" y="80963"/>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6" name="Freeform: Shape 219">
              <a:extLst>
                <a:ext uri="{FF2B5EF4-FFF2-40B4-BE49-F238E27FC236}">
                  <a16:creationId xmlns:a16="http://schemas.microsoft.com/office/drawing/2014/main" id="{8884D557-52AC-E4D0-FA26-FDB0A481C3AF}"/>
                </a:ext>
              </a:extLst>
            </p:cNvPr>
            <p:cNvSpPr/>
            <p:nvPr/>
          </p:nvSpPr>
          <p:spPr bwMode="auto">
            <a:xfrm>
              <a:off x="6548438" y="1233488"/>
              <a:ext cx="61912" cy="64293"/>
            </a:xfrm>
            <a:custGeom>
              <a:avLst/>
              <a:gdLst>
                <a:gd name="connsiteX0" fmla="*/ 0 w 61912"/>
                <a:gd name="connsiteY0" fmla="*/ 0 h 64293"/>
                <a:gd name="connsiteX1" fmla="*/ 61912 w 61912"/>
                <a:gd name="connsiteY1" fmla="*/ 30956 h 64293"/>
                <a:gd name="connsiteX2" fmla="*/ 35718 w 61912"/>
                <a:gd name="connsiteY2" fmla="*/ 64293 h 64293"/>
                <a:gd name="connsiteX3" fmla="*/ 0 w 61912"/>
                <a:gd name="connsiteY3" fmla="*/ 0 h 64293"/>
              </a:gdLst>
              <a:ahLst/>
              <a:cxnLst>
                <a:cxn ang="0">
                  <a:pos x="connsiteX0" y="connsiteY0"/>
                </a:cxn>
                <a:cxn ang="0">
                  <a:pos x="connsiteX1" y="connsiteY1"/>
                </a:cxn>
                <a:cxn ang="0">
                  <a:pos x="connsiteX2" y="connsiteY2"/>
                </a:cxn>
                <a:cxn ang="0">
                  <a:pos x="connsiteX3" y="connsiteY3"/>
                </a:cxn>
              </a:cxnLst>
              <a:rect l="l" t="t" r="r" b="b"/>
              <a:pathLst>
                <a:path w="61912" h="64293">
                  <a:moveTo>
                    <a:pt x="0" y="0"/>
                  </a:moveTo>
                  <a:lnTo>
                    <a:pt x="61912" y="30956"/>
                  </a:lnTo>
                  <a:lnTo>
                    <a:pt x="35718" y="64293"/>
                  </a:lnTo>
                  <a:lnTo>
                    <a:pt x="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7" name="Freeform: Shape 220">
              <a:extLst>
                <a:ext uri="{FF2B5EF4-FFF2-40B4-BE49-F238E27FC236}">
                  <a16:creationId xmlns:a16="http://schemas.microsoft.com/office/drawing/2014/main" id="{BEBEABAD-9B50-ED52-5A97-E15863F6302F}"/>
                </a:ext>
              </a:extLst>
            </p:cNvPr>
            <p:cNvSpPr/>
            <p:nvPr/>
          </p:nvSpPr>
          <p:spPr bwMode="auto">
            <a:xfrm>
              <a:off x="5829300" y="1062038"/>
              <a:ext cx="90488" cy="104775"/>
            </a:xfrm>
            <a:custGeom>
              <a:avLst/>
              <a:gdLst>
                <a:gd name="connsiteX0" fmla="*/ 38100 w 90488"/>
                <a:gd name="connsiteY0" fmla="*/ 104775 h 104775"/>
                <a:gd name="connsiteX1" fmla="*/ 90488 w 90488"/>
                <a:gd name="connsiteY1" fmla="*/ 33337 h 104775"/>
                <a:gd name="connsiteX2" fmla="*/ 57150 w 90488"/>
                <a:gd name="connsiteY2" fmla="*/ 0 h 104775"/>
                <a:gd name="connsiteX3" fmla="*/ 30956 w 90488"/>
                <a:gd name="connsiteY3" fmla="*/ 38100 h 104775"/>
                <a:gd name="connsiteX4" fmla="*/ 0 w 90488"/>
                <a:gd name="connsiteY4" fmla="*/ 54768 h 104775"/>
                <a:gd name="connsiteX5" fmla="*/ 38100 w 90488"/>
                <a:gd name="connsiteY5" fmla="*/ 10477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88" h="104775">
                  <a:moveTo>
                    <a:pt x="38100" y="104775"/>
                  </a:moveTo>
                  <a:lnTo>
                    <a:pt x="90488" y="33337"/>
                  </a:lnTo>
                  <a:lnTo>
                    <a:pt x="57150" y="0"/>
                  </a:lnTo>
                  <a:lnTo>
                    <a:pt x="30956" y="38100"/>
                  </a:lnTo>
                  <a:lnTo>
                    <a:pt x="0" y="54768"/>
                  </a:lnTo>
                  <a:lnTo>
                    <a:pt x="38100" y="104775"/>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8" name="Freeform: Shape 221">
              <a:extLst>
                <a:ext uri="{FF2B5EF4-FFF2-40B4-BE49-F238E27FC236}">
                  <a16:creationId xmlns:a16="http://schemas.microsoft.com/office/drawing/2014/main" id="{13C424F4-6DA2-2CB1-153C-DD4CEC68B590}"/>
                </a:ext>
              </a:extLst>
            </p:cNvPr>
            <p:cNvSpPr/>
            <p:nvPr/>
          </p:nvSpPr>
          <p:spPr bwMode="auto">
            <a:xfrm>
              <a:off x="5755481" y="1119188"/>
              <a:ext cx="64294" cy="71437"/>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9" name="Freeform: Shape 222">
              <a:extLst>
                <a:ext uri="{FF2B5EF4-FFF2-40B4-BE49-F238E27FC236}">
                  <a16:creationId xmlns:a16="http://schemas.microsoft.com/office/drawing/2014/main" id="{DC8CCA84-54FF-9B34-B24F-14BD5A18276C}"/>
                </a:ext>
              </a:extLst>
            </p:cNvPr>
            <p:cNvSpPr/>
            <p:nvPr/>
          </p:nvSpPr>
          <p:spPr bwMode="auto">
            <a:xfrm>
              <a:off x="5398294" y="1119188"/>
              <a:ext cx="90487" cy="61913"/>
            </a:xfrm>
            <a:custGeom>
              <a:avLst/>
              <a:gdLst>
                <a:gd name="connsiteX0" fmla="*/ 0 w 90487"/>
                <a:gd name="connsiteY0" fmla="*/ 33337 h 33337"/>
                <a:gd name="connsiteX1" fmla="*/ 69056 w 90487"/>
                <a:gd name="connsiteY1" fmla="*/ 0 h 33337"/>
                <a:gd name="connsiteX2" fmla="*/ 90487 w 90487"/>
                <a:gd name="connsiteY2" fmla="*/ 30956 h 33337"/>
                <a:gd name="connsiteX3" fmla="*/ 64294 w 90487"/>
                <a:gd name="connsiteY3" fmla="*/ 30956 h 33337"/>
                <a:gd name="connsiteX4" fmla="*/ 0 w 90487"/>
                <a:gd name="connsiteY4" fmla="*/ 33337 h 33337"/>
                <a:gd name="connsiteX0" fmla="*/ 0 w 90487"/>
                <a:gd name="connsiteY0" fmla="*/ 33337 h 33337"/>
                <a:gd name="connsiteX1" fmla="*/ 69056 w 90487"/>
                <a:gd name="connsiteY1" fmla="*/ 0 h 33337"/>
                <a:gd name="connsiteX2" fmla="*/ 90487 w 90487"/>
                <a:gd name="connsiteY2" fmla="*/ 30956 h 33337"/>
                <a:gd name="connsiteX3" fmla="*/ 64294 w 90487"/>
                <a:gd name="connsiteY3" fmla="*/ 30956 h 33337"/>
                <a:gd name="connsiteX4" fmla="*/ 40481 w 90487"/>
                <a:gd name="connsiteY4" fmla="*/ 30956 h 33337"/>
                <a:gd name="connsiteX5" fmla="*/ 0 w 90487"/>
                <a:gd name="connsiteY5" fmla="*/ 33337 h 33337"/>
                <a:gd name="connsiteX0" fmla="*/ 0 w 90487"/>
                <a:gd name="connsiteY0" fmla="*/ 33337 h 61913"/>
                <a:gd name="connsiteX1" fmla="*/ 69056 w 90487"/>
                <a:gd name="connsiteY1" fmla="*/ 0 h 61913"/>
                <a:gd name="connsiteX2" fmla="*/ 90487 w 90487"/>
                <a:gd name="connsiteY2" fmla="*/ 30956 h 61913"/>
                <a:gd name="connsiteX3" fmla="*/ 64294 w 90487"/>
                <a:gd name="connsiteY3" fmla="*/ 30956 h 61913"/>
                <a:gd name="connsiteX4" fmla="*/ 40481 w 90487"/>
                <a:gd name="connsiteY4" fmla="*/ 61913 h 61913"/>
                <a:gd name="connsiteX5" fmla="*/ 0 w 90487"/>
                <a:gd name="connsiteY5" fmla="*/ 33337 h 6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87" h="61913">
                  <a:moveTo>
                    <a:pt x="0" y="33337"/>
                  </a:moveTo>
                  <a:lnTo>
                    <a:pt x="69056" y="0"/>
                  </a:lnTo>
                  <a:lnTo>
                    <a:pt x="90487" y="30956"/>
                  </a:lnTo>
                  <a:lnTo>
                    <a:pt x="64294" y="30956"/>
                  </a:lnTo>
                  <a:lnTo>
                    <a:pt x="40481" y="61913"/>
                  </a:lnTo>
                  <a:lnTo>
                    <a:pt x="0" y="33337"/>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0" name="Freeform: Shape 1055">
              <a:extLst>
                <a:ext uri="{FF2B5EF4-FFF2-40B4-BE49-F238E27FC236}">
                  <a16:creationId xmlns:a16="http://schemas.microsoft.com/office/drawing/2014/main" id="{B403012F-F325-AA41-77A9-BC07AA4300EE}"/>
                </a:ext>
              </a:extLst>
            </p:cNvPr>
            <p:cNvSpPr/>
            <p:nvPr/>
          </p:nvSpPr>
          <p:spPr bwMode="auto">
            <a:xfrm>
              <a:off x="5457825" y="1102519"/>
              <a:ext cx="109538" cy="140494"/>
            </a:xfrm>
            <a:custGeom>
              <a:avLst/>
              <a:gdLst>
                <a:gd name="connsiteX0" fmla="*/ 78581 w 109538"/>
                <a:gd name="connsiteY0" fmla="*/ 0 h 140494"/>
                <a:gd name="connsiteX1" fmla="*/ 109538 w 109538"/>
                <a:gd name="connsiteY1" fmla="*/ 42862 h 140494"/>
                <a:gd name="connsiteX2" fmla="*/ 95250 w 109538"/>
                <a:gd name="connsiteY2" fmla="*/ 71437 h 140494"/>
                <a:gd name="connsiteX3" fmla="*/ 71438 w 109538"/>
                <a:gd name="connsiteY3" fmla="*/ 64294 h 140494"/>
                <a:gd name="connsiteX4" fmla="*/ 61913 w 109538"/>
                <a:gd name="connsiteY4" fmla="*/ 78581 h 140494"/>
                <a:gd name="connsiteX5" fmla="*/ 33338 w 109538"/>
                <a:gd name="connsiteY5" fmla="*/ 95250 h 140494"/>
                <a:gd name="connsiteX6" fmla="*/ 35719 w 109538"/>
                <a:gd name="connsiteY6" fmla="*/ 121444 h 140494"/>
                <a:gd name="connsiteX7" fmla="*/ 19050 w 109538"/>
                <a:gd name="connsiteY7" fmla="*/ 140494 h 140494"/>
                <a:gd name="connsiteX8" fmla="*/ 0 w 109538"/>
                <a:gd name="connsiteY8" fmla="*/ 116681 h 140494"/>
                <a:gd name="connsiteX9" fmla="*/ 9525 w 109538"/>
                <a:gd name="connsiteY9" fmla="*/ 102394 h 140494"/>
                <a:gd name="connsiteX10" fmla="*/ 21431 w 109538"/>
                <a:gd name="connsiteY10" fmla="*/ 71437 h 140494"/>
                <a:gd name="connsiteX11" fmla="*/ 50006 w 109538"/>
                <a:gd name="connsiteY11" fmla="*/ 66675 h 140494"/>
                <a:gd name="connsiteX12" fmla="*/ 57150 w 109538"/>
                <a:gd name="connsiteY12" fmla="*/ 50006 h 140494"/>
                <a:gd name="connsiteX13" fmla="*/ 78581 w 109538"/>
                <a:gd name="connsiteY13" fmla="*/ 0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38" h="140494">
                  <a:moveTo>
                    <a:pt x="78581" y="0"/>
                  </a:moveTo>
                  <a:lnTo>
                    <a:pt x="109538" y="42862"/>
                  </a:lnTo>
                  <a:lnTo>
                    <a:pt x="95250" y="71437"/>
                  </a:lnTo>
                  <a:lnTo>
                    <a:pt x="71438" y="64294"/>
                  </a:lnTo>
                  <a:lnTo>
                    <a:pt x="61913" y="78581"/>
                  </a:lnTo>
                  <a:lnTo>
                    <a:pt x="33338" y="95250"/>
                  </a:lnTo>
                  <a:lnTo>
                    <a:pt x="35719" y="121444"/>
                  </a:lnTo>
                  <a:lnTo>
                    <a:pt x="19050" y="140494"/>
                  </a:lnTo>
                  <a:lnTo>
                    <a:pt x="0" y="116681"/>
                  </a:lnTo>
                  <a:lnTo>
                    <a:pt x="9525" y="102394"/>
                  </a:lnTo>
                  <a:lnTo>
                    <a:pt x="21431" y="71437"/>
                  </a:lnTo>
                  <a:lnTo>
                    <a:pt x="50006" y="66675"/>
                  </a:lnTo>
                  <a:lnTo>
                    <a:pt x="57150" y="50006"/>
                  </a:lnTo>
                  <a:lnTo>
                    <a:pt x="78581"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1" name="Freeform: Shape 1056">
              <a:extLst>
                <a:ext uri="{FF2B5EF4-FFF2-40B4-BE49-F238E27FC236}">
                  <a16:creationId xmlns:a16="http://schemas.microsoft.com/office/drawing/2014/main" id="{1FEAF0DB-FD99-716C-2E8D-77445E3F470E}"/>
                </a:ext>
              </a:extLst>
            </p:cNvPr>
            <p:cNvSpPr/>
            <p:nvPr/>
          </p:nvSpPr>
          <p:spPr bwMode="auto">
            <a:xfrm>
              <a:off x="5664994" y="1193006"/>
              <a:ext cx="26194" cy="50007"/>
            </a:xfrm>
            <a:custGeom>
              <a:avLst/>
              <a:gdLst>
                <a:gd name="connsiteX0" fmla="*/ 19050 w 26194"/>
                <a:gd name="connsiteY0" fmla="*/ 0 h 50007"/>
                <a:gd name="connsiteX1" fmla="*/ 0 w 26194"/>
                <a:gd name="connsiteY1" fmla="*/ 30957 h 50007"/>
                <a:gd name="connsiteX2" fmla="*/ 26194 w 26194"/>
                <a:gd name="connsiteY2" fmla="*/ 50007 h 50007"/>
                <a:gd name="connsiteX3" fmla="*/ 19050 w 26194"/>
                <a:gd name="connsiteY3" fmla="*/ 0 h 50007"/>
              </a:gdLst>
              <a:ahLst/>
              <a:cxnLst>
                <a:cxn ang="0">
                  <a:pos x="connsiteX0" y="connsiteY0"/>
                </a:cxn>
                <a:cxn ang="0">
                  <a:pos x="connsiteX1" y="connsiteY1"/>
                </a:cxn>
                <a:cxn ang="0">
                  <a:pos x="connsiteX2" y="connsiteY2"/>
                </a:cxn>
                <a:cxn ang="0">
                  <a:pos x="connsiteX3" y="connsiteY3"/>
                </a:cxn>
              </a:cxnLst>
              <a:rect l="l" t="t" r="r" b="b"/>
              <a:pathLst>
                <a:path w="26194" h="50007">
                  <a:moveTo>
                    <a:pt x="19050" y="0"/>
                  </a:moveTo>
                  <a:lnTo>
                    <a:pt x="0" y="30957"/>
                  </a:lnTo>
                  <a:lnTo>
                    <a:pt x="26194" y="50007"/>
                  </a:lnTo>
                  <a:lnTo>
                    <a:pt x="1905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2" name="Freeform: Shape 1057">
              <a:extLst>
                <a:ext uri="{FF2B5EF4-FFF2-40B4-BE49-F238E27FC236}">
                  <a16:creationId xmlns:a16="http://schemas.microsoft.com/office/drawing/2014/main" id="{1097D0A9-3813-CABE-36DB-42294A7871EC}"/>
                </a:ext>
              </a:extLst>
            </p:cNvPr>
            <p:cNvSpPr/>
            <p:nvPr/>
          </p:nvSpPr>
          <p:spPr bwMode="auto">
            <a:xfrm>
              <a:off x="5715000" y="1166813"/>
              <a:ext cx="11906" cy="66675"/>
            </a:xfrm>
            <a:custGeom>
              <a:avLst/>
              <a:gdLst>
                <a:gd name="connsiteX0" fmla="*/ 11906 w 11906"/>
                <a:gd name="connsiteY0" fmla="*/ 66675 h 66675"/>
                <a:gd name="connsiteX1" fmla="*/ 0 w 11906"/>
                <a:gd name="connsiteY1" fmla="*/ 0 h 66675"/>
                <a:gd name="connsiteX2" fmla="*/ 11906 w 11906"/>
                <a:gd name="connsiteY2" fmla="*/ 66675 h 66675"/>
              </a:gdLst>
              <a:ahLst/>
              <a:cxnLst>
                <a:cxn ang="0">
                  <a:pos x="connsiteX0" y="connsiteY0"/>
                </a:cxn>
                <a:cxn ang="0">
                  <a:pos x="connsiteX1" y="connsiteY1"/>
                </a:cxn>
                <a:cxn ang="0">
                  <a:pos x="connsiteX2" y="connsiteY2"/>
                </a:cxn>
              </a:cxnLst>
              <a:rect l="l" t="t" r="r" b="b"/>
              <a:pathLst>
                <a:path w="11906" h="66675">
                  <a:moveTo>
                    <a:pt x="11906" y="66675"/>
                  </a:moveTo>
                  <a:lnTo>
                    <a:pt x="0" y="0"/>
                  </a:lnTo>
                  <a:lnTo>
                    <a:pt x="11906" y="66675"/>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3" name="Freeform: Shape 1058">
              <a:extLst>
                <a:ext uri="{FF2B5EF4-FFF2-40B4-BE49-F238E27FC236}">
                  <a16:creationId xmlns:a16="http://schemas.microsoft.com/office/drawing/2014/main" id="{DCD88121-5CEC-C6E8-2797-11B32368C430}"/>
                </a:ext>
              </a:extLst>
            </p:cNvPr>
            <p:cNvSpPr/>
            <p:nvPr/>
          </p:nvSpPr>
          <p:spPr bwMode="auto">
            <a:xfrm>
              <a:off x="5614988" y="1083469"/>
              <a:ext cx="95250" cy="64294"/>
            </a:xfrm>
            <a:custGeom>
              <a:avLst/>
              <a:gdLst>
                <a:gd name="connsiteX0" fmla="*/ 0 w 95250"/>
                <a:gd name="connsiteY0" fmla="*/ 0 h 64294"/>
                <a:gd name="connsiteX1" fmla="*/ 95250 w 95250"/>
                <a:gd name="connsiteY1" fmla="*/ 64294 h 64294"/>
                <a:gd name="connsiteX2" fmla="*/ 76200 w 95250"/>
                <a:gd name="connsiteY2" fmla="*/ 19050 h 64294"/>
                <a:gd name="connsiteX3" fmla="*/ 0 w 95250"/>
                <a:gd name="connsiteY3" fmla="*/ 0 h 64294"/>
              </a:gdLst>
              <a:ahLst/>
              <a:cxnLst>
                <a:cxn ang="0">
                  <a:pos x="connsiteX0" y="connsiteY0"/>
                </a:cxn>
                <a:cxn ang="0">
                  <a:pos x="connsiteX1" y="connsiteY1"/>
                </a:cxn>
                <a:cxn ang="0">
                  <a:pos x="connsiteX2" y="connsiteY2"/>
                </a:cxn>
                <a:cxn ang="0">
                  <a:pos x="connsiteX3" y="connsiteY3"/>
                </a:cxn>
              </a:cxnLst>
              <a:rect l="l" t="t" r="r" b="b"/>
              <a:pathLst>
                <a:path w="95250" h="64294">
                  <a:moveTo>
                    <a:pt x="0" y="0"/>
                  </a:moveTo>
                  <a:lnTo>
                    <a:pt x="95250" y="64294"/>
                  </a:lnTo>
                  <a:lnTo>
                    <a:pt x="76200" y="19050"/>
                  </a:lnTo>
                  <a:lnTo>
                    <a:pt x="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4" name="Freeform: Shape 259">
              <a:extLst>
                <a:ext uri="{FF2B5EF4-FFF2-40B4-BE49-F238E27FC236}">
                  <a16:creationId xmlns:a16="http://schemas.microsoft.com/office/drawing/2014/main" id="{5AF41E41-5580-2364-63C6-B83D1C7EDE77}"/>
                </a:ext>
              </a:extLst>
            </p:cNvPr>
            <p:cNvSpPr/>
            <p:nvPr/>
          </p:nvSpPr>
          <p:spPr bwMode="auto">
            <a:xfrm>
              <a:off x="5476243" y="2282829"/>
              <a:ext cx="51088" cy="56764"/>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5" name="Freeform: Shape 1061">
              <a:extLst>
                <a:ext uri="{FF2B5EF4-FFF2-40B4-BE49-F238E27FC236}">
                  <a16:creationId xmlns:a16="http://schemas.microsoft.com/office/drawing/2014/main" id="{3FCDF99D-5DF4-EA95-EAA1-A7CB6AA09CA8}"/>
                </a:ext>
              </a:extLst>
            </p:cNvPr>
            <p:cNvSpPr/>
            <p:nvPr/>
          </p:nvSpPr>
          <p:spPr bwMode="auto">
            <a:xfrm>
              <a:off x="4564856" y="4583906"/>
              <a:ext cx="185738" cy="230982"/>
            </a:xfrm>
            <a:custGeom>
              <a:avLst/>
              <a:gdLst>
                <a:gd name="connsiteX0" fmla="*/ 0 w 185738"/>
                <a:gd name="connsiteY0" fmla="*/ 180975 h 230982"/>
                <a:gd name="connsiteX1" fmla="*/ 33338 w 185738"/>
                <a:gd name="connsiteY1" fmla="*/ 230982 h 230982"/>
                <a:gd name="connsiteX2" fmla="*/ 45244 w 185738"/>
                <a:gd name="connsiteY2" fmla="*/ 219075 h 230982"/>
                <a:gd name="connsiteX3" fmla="*/ 83344 w 185738"/>
                <a:gd name="connsiteY3" fmla="*/ 216694 h 230982"/>
                <a:gd name="connsiteX4" fmla="*/ 104775 w 185738"/>
                <a:gd name="connsiteY4" fmla="*/ 188119 h 230982"/>
                <a:gd name="connsiteX5" fmla="*/ 145257 w 185738"/>
                <a:gd name="connsiteY5" fmla="*/ 119063 h 230982"/>
                <a:gd name="connsiteX6" fmla="*/ 173832 w 185738"/>
                <a:gd name="connsiteY6" fmla="*/ 90488 h 230982"/>
                <a:gd name="connsiteX7" fmla="*/ 185738 w 185738"/>
                <a:gd name="connsiteY7" fmla="*/ 0 h 230982"/>
                <a:gd name="connsiteX8" fmla="*/ 138113 w 185738"/>
                <a:gd name="connsiteY8" fmla="*/ 0 h 230982"/>
                <a:gd name="connsiteX9" fmla="*/ 121444 w 185738"/>
                <a:gd name="connsiteY9" fmla="*/ 26194 h 230982"/>
                <a:gd name="connsiteX10" fmla="*/ 119063 w 185738"/>
                <a:gd name="connsiteY10" fmla="*/ 40482 h 230982"/>
                <a:gd name="connsiteX11" fmla="*/ 54769 w 185738"/>
                <a:gd name="connsiteY11" fmla="*/ 33338 h 230982"/>
                <a:gd name="connsiteX12" fmla="*/ 52388 w 185738"/>
                <a:gd name="connsiteY12" fmla="*/ 61913 h 230982"/>
                <a:gd name="connsiteX13" fmla="*/ 90488 w 185738"/>
                <a:gd name="connsiteY13" fmla="*/ 52388 h 230982"/>
                <a:gd name="connsiteX14" fmla="*/ 80963 w 185738"/>
                <a:gd name="connsiteY14" fmla="*/ 83344 h 230982"/>
                <a:gd name="connsiteX15" fmla="*/ 90488 w 185738"/>
                <a:gd name="connsiteY15" fmla="*/ 119063 h 230982"/>
                <a:gd name="connsiteX16" fmla="*/ 92869 w 185738"/>
                <a:gd name="connsiteY16" fmla="*/ 147638 h 230982"/>
                <a:gd name="connsiteX17" fmla="*/ 61913 w 185738"/>
                <a:gd name="connsiteY17" fmla="*/ 147638 h 230982"/>
                <a:gd name="connsiteX18" fmla="*/ 38100 w 185738"/>
                <a:gd name="connsiteY18" fmla="*/ 142875 h 230982"/>
                <a:gd name="connsiteX19" fmla="*/ 0 w 185738"/>
                <a:gd name="connsiteY19" fmla="*/ 180975 h 23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738" h="230982">
                  <a:moveTo>
                    <a:pt x="0" y="180975"/>
                  </a:moveTo>
                  <a:lnTo>
                    <a:pt x="33338" y="230982"/>
                  </a:lnTo>
                  <a:lnTo>
                    <a:pt x="45244" y="219075"/>
                  </a:lnTo>
                  <a:lnTo>
                    <a:pt x="83344" y="216694"/>
                  </a:lnTo>
                  <a:lnTo>
                    <a:pt x="104775" y="188119"/>
                  </a:lnTo>
                  <a:lnTo>
                    <a:pt x="145257" y="119063"/>
                  </a:lnTo>
                  <a:lnTo>
                    <a:pt x="173832" y="90488"/>
                  </a:lnTo>
                  <a:lnTo>
                    <a:pt x="185738" y="0"/>
                  </a:lnTo>
                  <a:lnTo>
                    <a:pt x="138113" y="0"/>
                  </a:lnTo>
                  <a:lnTo>
                    <a:pt x="121444" y="26194"/>
                  </a:lnTo>
                  <a:lnTo>
                    <a:pt x="119063" y="40482"/>
                  </a:lnTo>
                  <a:lnTo>
                    <a:pt x="54769" y="33338"/>
                  </a:lnTo>
                  <a:lnTo>
                    <a:pt x="52388" y="61913"/>
                  </a:lnTo>
                  <a:lnTo>
                    <a:pt x="90488" y="52388"/>
                  </a:lnTo>
                  <a:lnTo>
                    <a:pt x="80963" y="83344"/>
                  </a:lnTo>
                  <a:lnTo>
                    <a:pt x="90488" y="119063"/>
                  </a:lnTo>
                  <a:lnTo>
                    <a:pt x="92869" y="147638"/>
                  </a:lnTo>
                  <a:lnTo>
                    <a:pt x="61913" y="147638"/>
                  </a:lnTo>
                  <a:lnTo>
                    <a:pt x="38100" y="142875"/>
                  </a:lnTo>
                  <a:lnTo>
                    <a:pt x="0" y="180975"/>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6" name="Freeform: Shape 1068">
              <a:extLst>
                <a:ext uri="{FF2B5EF4-FFF2-40B4-BE49-F238E27FC236}">
                  <a16:creationId xmlns:a16="http://schemas.microsoft.com/office/drawing/2014/main" id="{F7178F4F-0CB6-2FD5-5B16-826765B1BB4C}"/>
                </a:ext>
              </a:extLst>
            </p:cNvPr>
            <p:cNvSpPr/>
            <p:nvPr/>
          </p:nvSpPr>
          <p:spPr bwMode="auto">
            <a:xfrm>
              <a:off x="5095875" y="4910138"/>
              <a:ext cx="69056" cy="171450"/>
            </a:xfrm>
            <a:custGeom>
              <a:avLst/>
              <a:gdLst>
                <a:gd name="connsiteX0" fmla="*/ 2381 w 69056"/>
                <a:gd name="connsiteY0" fmla="*/ 0 h 161925"/>
                <a:gd name="connsiteX1" fmla="*/ 23813 w 69056"/>
                <a:gd name="connsiteY1" fmla="*/ 52387 h 161925"/>
                <a:gd name="connsiteX2" fmla="*/ 0 w 69056"/>
                <a:gd name="connsiteY2" fmla="*/ 114300 h 161925"/>
                <a:gd name="connsiteX3" fmla="*/ 38100 w 69056"/>
                <a:gd name="connsiteY3" fmla="*/ 145256 h 161925"/>
                <a:gd name="connsiteX4" fmla="*/ 45244 w 69056"/>
                <a:gd name="connsiteY4" fmla="*/ 161925 h 161925"/>
                <a:gd name="connsiteX5" fmla="*/ 69056 w 69056"/>
                <a:gd name="connsiteY5" fmla="*/ 145256 h 161925"/>
                <a:gd name="connsiteX6" fmla="*/ 66675 w 69056"/>
                <a:gd name="connsiteY6" fmla="*/ 123825 h 161925"/>
                <a:gd name="connsiteX7" fmla="*/ 42863 w 69056"/>
                <a:gd name="connsiteY7" fmla="*/ 80962 h 161925"/>
                <a:gd name="connsiteX8" fmla="*/ 45244 w 69056"/>
                <a:gd name="connsiteY8" fmla="*/ 38100 h 161925"/>
                <a:gd name="connsiteX9" fmla="*/ 54769 w 69056"/>
                <a:gd name="connsiteY9" fmla="*/ 35718 h 161925"/>
                <a:gd name="connsiteX10" fmla="*/ 2381 w 69056"/>
                <a:gd name="connsiteY10" fmla="*/ 0 h 161925"/>
                <a:gd name="connsiteX0" fmla="*/ 2381 w 69056"/>
                <a:gd name="connsiteY0" fmla="*/ 0 h 161925"/>
                <a:gd name="connsiteX1" fmla="*/ 23813 w 69056"/>
                <a:gd name="connsiteY1" fmla="*/ 52387 h 161925"/>
                <a:gd name="connsiteX2" fmla="*/ 0 w 69056"/>
                <a:gd name="connsiteY2" fmla="*/ 114300 h 161925"/>
                <a:gd name="connsiteX3" fmla="*/ 38100 w 69056"/>
                <a:gd name="connsiteY3" fmla="*/ 145256 h 161925"/>
                <a:gd name="connsiteX4" fmla="*/ 45244 w 69056"/>
                <a:gd name="connsiteY4" fmla="*/ 161925 h 161925"/>
                <a:gd name="connsiteX5" fmla="*/ 69056 w 69056"/>
                <a:gd name="connsiteY5" fmla="*/ 145256 h 161925"/>
                <a:gd name="connsiteX6" fmla="*/ 66675 w 69056"/>
                <a:gd name="connsiteY6" fmla="*/ 123825 h 161925"/>
                <a:gd name="connsiteX7" fmla="*/ 42863 w 69056"/>
                <a:gd name="connsiteY7" fmla="*/ 80962 h 161925"/>
                <a:gd name="connsiteX8" fmla="*/ 45244 w 69056"/>
                <a:gd name="connsiteY8" fmla="*/ 38100 h 161925"/>
                <a:gd name="connsiteX9" fmla="*/ 54769 w 69056"/>
                <a:gd name="connsiteY9" fmla="*/ 35718 h 161925"/>
                <a:gd name="connsiteX10" fmla="*/ 26194 w 69056"/>
                <a:gd name="connsiteY10" fmla="*/ 14287 h 161925"/>
                <a:gd name="connsiteX11" fmla="*/ 2381 w 69056"/>
                <a:gd name="connsiteY11" fmla="*/ 0 h 161925"/>
                <a:gd name="connsiteX0" fmla="*/ 2381 w 69056"/>
                <a:gd name="connsiteY0" fmla="*/ 9525 h 171450"/>
                <a:gd name="connsiteX1" fmla="*/ 23813 w 69056"/>
                <a:gd name="connsiteY1" fmla="*/ 61912 h 171450"/>
                <a:gd name="connsiteX2" fmla="*/ 0 w 69056"/>
                <a:gd name="connsiteY2" fmla="*/ 123825 h 171450"/>
                <a:gd name="connsiteX3" fmla="*/ 38100 w 69056"/>
                <a:gd name="connsiteY3" fmla="*/ 154781 h 171450"/>
                <a:gd name="connsiteX4" fmla="*/ 45244 w 69056"/>
                <a:gd name="connsiteY4" fmla="*/ 171450 h 171450"/>
                <a:gd name="connsiteX5" fmla="*/ 69056 w 69056"/>
                <a:gd name="connsiteY5" fmla="*/ 154781 h 171450"/>
                <a:gd name="connsiteX6" fmla="*/ 66675 w 69056"/>
                <a:gd name="connsiteY6" fmla="*/ 133350 h 171450"/>
                <a:gd name="connsiteX7" fmla="*/ 42863 w 69056"/>
                <a:gd name="connsiteY7" fmla="*/ 90487 h 171450"/>
                <a:gd name="connsiteX8" fmla="*/ 45244 w 69056"/>
                <a:gd name="connsiteY8" fmla="*/ 47625 h 171450"/>
                <a:gd name="connsiteX9" fmla="*/ 54769 w 69056"/>
                <a:gd name="connsiteY9" fmla="*/ 45243 h 171450"/>
                <a:gd name="connsiteX10" fmla="*/ 35719 w 69056"/>
                <a:gd name="connsiteY10" fmla="*/ 0 h 171450"/>
                <a:gd name="connsiteX11" fmla="*/ 2381 w 69056"/>
                <a:gd name="connsiteY11" fmla="*/ 95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056" h="171450">
                  <a:moveTo>
                    <a:pt x="2381" y="9525"/>
                  </a:moveTo>
                  <a:lnTo>
                    <a:pt x="23813" y="61912"/>
                  </a:lnTo>
                  <a:lnTo>
                    <a:pt x="0" y="123825"/>
                  </a:lnTo>
                  <a:lnTo>
                    <a:pt x="38100" y="154781"/>
                  </a:lnTo>
                  <a:lnTo>
                    <a:pt x="45244" y="171450"/>
                  </a:lnTo>
                  <a:lnTo>
                    <a:pt x="69056" y="154781"/>
                  </a:lnTo>
                  <a:lnTo>
                    <a:pt x="66675" y="133350"/>
                  </a:lnTo>
                  <a:lnTo>
                    <a:pt x="42863" y="90487"/>
                  </a:lnTo>
                  <a:lnTo>
                    <a:pt x="45244" y="47625"/>
                  </a:lnTo>
                  <a:lnTo>
                    <a:pt x="54769" y="45243"/>
                  </a:lnTo>
                  <a:lnTo>
                    <a:pt x="35719" y="0"/>
                  </a:lnTo>
                  <a:lnTo>
                    <a:pt x="2381" y="9525"/>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7" name="Freeform: Shape 1070">
              <a:extLst>
                <a:ext uri="{FF2B5EF4-FFF2-40B4-BE49-F238E27FC236}">
                  <a16:creationId xmlns:a16="http://schemas.microsoft.com/office/drawing/2014/main" id="{502A5CA8-1374-3CDB-528A-BD3BAC174ABD}"/>
                </a:ext>
              </a:extLst>
            </p:cNvPr>
            <p:cNvSpPr/>
            <p:nvPr/>
          </p:nvSpPr>
          <p:spPr bwMode="auto">
            <a:xfrm>
              <a:off x="4643438" y="4079081"/>
              <a:ext cx="224485" cy="404813"/>
            </a:xfrm>
            <a:custGeom>
              <a:avLst/>
              <a:gdLst>
                <a:gd name="connsiteX0" fmla="*/ 221456 w 224485"/>
                <a:gd name="connsiteY0" fmla="*/ 97632 h 404813"/>
                <a:gd name="connsiteX1" fmla="*/ 42862 w 224485"/>
                <a:gd name="connsiteY1" fmla="*/ 0 h 404813"/>
                <a:gd name="connsiteX2" fmla="*/ 33337 w 224485"/>
                <a:gd name="connsiteY2" fmla="*/ 14288 h 404813"/>
                <a:gd name="connsiteX3" fmla="*/ 42862 w 224485"/>
                <a:gd name="connsiteY3" fmla="*/ 52388 h 404813"/>
                <a:gd name="connsiteX4" fmla="*/ 54768 w 224485"/>
                <a:gd name="connsiteY4" fmla="*/ 71438 h 404813"/>
                <a:gd name="connsiteX5" fmla="*/ 45243 w 224485"/>
                <a:gd name="connsiteY5" fmla="*/ 169069 h 404813"/>
                <a:gd name="connsiteX6" fmla="*/ 2381 w 224485"/>
                <a:gd name="connsiteY6" fmla="*/ 226219 h 404813"/>
                <a:gd name="connsiteX7" fmla="*/ 2381 w 224485"/>
                <a:gd name="connsiteY7" fmla="*/ 226219 h 404813"/>
                <a:gd name="connsiteX8" fmla="*/ 38100 w 224485"/>
                <a:gd name="connsiteY8" fmla="*/ 254794 h 404813"/>
                <a:gd name="connsiteX9" fmla="*/ 26193 w 224485"/>
                <a:gd name="connsiteY9" fmla="*/ 280988 h 404813"/>
                <a:gd name="connsiteX10" fmla="*/ 23812 w 224485"/>
                <a:gd name="connsiteY10" fmla="*/ 295275 h 404813"/>
                <a:gd name="connsiteX11" fmla="*/ 26193 w 224485"/>
                <a:gd name="connsiteY11" fmla="*/ 321469 h 404813"/>
                <a:gd name="connsiteX12" fmla="*/ 19050 w 224485"/>
                <a:gd name="connsiteY12" fmla="*/ 347663 h 404813"/>
                <a:gd name="connsiteX13" fmla="*/ 0 w 224485"/>
                <a:gd name="connsiteY13" fmla="*/ 359569 h 404813"/>
                <a:gd name="connsiteX14" fmla="*/ 19050 w 224485"/>
                <a:gd name="connsiteY14" fmla="*/ 369094 h 404813"/>
                <a:gd name="connsiteX15" fmla="*/ 30956 w 224485"/>
                <a:gd name="connsiteY15" fmla="*/ 404813 h 404813"/>
                <a:gd name="connsiteX16" fmla="*/ 66675 w 224485"/>
                <a:gd name="connsiteY16" fmla="*/ 397669 h 404813"/>
                <a:gd name="connsiteX17" fmla="*/ 102393 w 224485"/>
                <a:gd name="connsiteY17" fmla="*/ 385763 h 404813"/>
                <a:gd name="connsiteX18" fmla="*/ 119062 w 224485"/>
                <a:gd name="connsiteY18" fmla="*/ 373857 h 404813"/>
                <a:gd name="connsiteX19" fmla="*/ 140493 w 224485"/>
                <a:gd name="connsiteY19" fmla="*/ 364332 h 404813"/>
                <a:gd name="connsiteX20" fmla="*/ 188118 w 224485"/>
                <a:gd name="connsiteY20" fmla="*/ 319088 h 404813"/>
                <a:gd name="connsiteX21" fmla="*/ 202406 w 224485"/>
                <a:gd name="connsiteY21" fmla="*/ 311944 h 404813"/>
                <a:gd name="connsiteX22" fmla="*/ 202406 w 224485"/>
                <a:gd name="connsiteY22" fmla="*/ 302419 h 404813"/>
                <a:gd name="connsiteX23" fmla="*/ 200025 w 224485"/>
                <a:gd name="connsiteY23" fmla="*/ 266700 h 404813"/>
                <a:gd name="connsiteX24" fmla="*/ 192881 w 224485"/>
                <a:gd name="connsiteY24" fmla="*/ 230982 h 404813"/>
                <a:gd name="connsiteX25" fmla="*/ 214312 w 224485"/>
                <a:gd name="connsiteY25" fmla="*/ 202407 h 404813"/>
                <a:gd name="connsiteX26" fmla="*/ 223837 w 224485"/>
                <a:gd name="connsiteY26" fmla="*/ 200025 h 404813"/>
                <a:gd name="connsiteX27" fmla="*/ 221456 w 224485"/>
                <a:gd name="connsiteY27" fmla="*/ 97632 h 4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485" h="404813">
                  <a:moveTo>
                    <a:pt x="221456" y="97632"/>
                  </a:moveTo>
                  <a:lnTo>
                    <a:pt x="42862" y="0"/>
                  </a:lnTo>
                  <a:lnTo>
                    <a:pt x="33337" y="14288"/>
                  </a:lnTo>
                  <a:lnTo>
                    <a:pt x="42862" y="52388"/>
                  </a:lnTo>
                  <a:lnTo>
                    <a:pt x="54768" y="71438"/>
                  </a:lnTo>
                  <a:lnTo>
                    <a:pt x="45243" y="169069"/>
                  </a:lnTo>
                  <a:lnTo>
                    <a:pt x="2381" y="226219"/>
                  </a:lnTo>
                  <a:lnTo>
                    <a:pt x="2381" y="226219"/>
                  </a:lnTo>
                  <a:lnTo>
                    <a:pt x="38100" y="254794"/>
                  </a:lnTo>
                  <a:lnTo>
                    <a:pt x="26193" y="280988"/>
                  </a:lnTo>
                  <a:lnTo>
                    <a:pt x="23812" y="295275"/>
                  </a:lnTo>
                  <a:lnTo>
                    <a:pt x="26193" y="321469"/>
                  </a:lnTo>
                  <a:lnTo>
                    <a:pt x="19050" y="347663"/>
                  </a:lnTo>
                  <a:lnTo>
                    <a:pt x="0" y="359569"/>
                  </a:lnTo>
                  <a:lnTo>
                    <a:pt x="19050" y="369094"/>
                  </a:lnTo>
                  <a:lnTo>
                    <a:pt x="30956" y="404813"/>
                  </a:lnTo>
                  <a:lnTo>
                    <a:pt x="66675" y="397669"/>
                  </a:lnTo>
                  <a:lnTo>
                    <a:pt x="102393" y="385763"/>
                  </a:lnTo>
                  <a:lnTo>
                    <a:pt x="119062" y="373857"/>
                  </a:lnTo>
                  <a:lnTo>
                    <a:pt x="140493" y="364332"/>
                  </a:lnTo>
                  <a:lnTo>
                    <a:pt x="188118" y="319088"/>
                  </a:lnTo>
                  <a:lnTo>
                    <a:pt x="202406" y="311944"/>
                  </a:lnTo>
                  <a:lnTo>
                    <a:pt x="202406" y="302419"/>
                  </a:lnTo>
                  <a:lnTo>
                    <a:pt x="200025" y="266700"/>
                  </a:lnTo>
                  <a:lnTo>
                    <a:pt x="192881" y="230982"/>
                  </a:lnTo>
                  <a:lnTo>
                    <a:pt x="214312" y="202407"/>
                  </a:lnTo>
                  <a:lnTo>
                    <a:pt x="223837" y="200025"/>
                  </a:lnTo>
                  <a:cubicBezTo>
                    <a:pt x="224631" y="169863"/>
                    <a:pt x="225424" y="139700"/>
                    <a:pt x="221456" y="97632"/>
                  </a:cubicBezTo>
                  <a:close/>
                </a:path>
              </a:pathLst>
            </a:custGeom>
            <a:grpFill/>
            <a:ln w="6350">
              <a:solidFill>
                <a:schemeClr val="bg2">
                  <a:lumMod val="75000"/>
                </a:schemeClr>
              </a:solidFill>
              <a:round/>
              <a:headEnd/>
              <a:tailEnd/>
            </a:ln>
          </p:spPr>
          <p:txBody>
            <a:bodyPr/>
            <a:lstStyle/>
            <a:p>
              <a:endParaRPr lang="en-GB"/>
            </a:p>
          </p:txBody>
        </p:sp>
        <p:sp>
          <p:nvSpPr>
            <p:cNvPr id="138" name="Freeform: Shape 1071">
              <a:extLst>
                <a:ext uri="{FF2B5EF4-FFF2-40B4-BE49-F238E27FC236}">
                  <a16:creationId xmlns:a16="http://schemas.microsoft.com/office/drawing/2014/main" id="{8BF950F4-3E8F-D047-F40B-F0770ABCEF8E}"/>
                </a:ext>
              </a:extLst>
            </p:cNvPr>
            <p:cNvSpPr/>
            <p:nvPr/>
          </p:nvSpPr>
          <p:spPr bwMode="auto">
            <a:xfrm>
              <a:off x="4652963" y="4393406"/>
              <a:ext cx="319087" cy="211932"/>
            </a:xfrm>
            <a:custGeom>
              <a:avLst/>
              <a:gdLst>
                <a:gd name="connsiteX0" fmla="*/ 19050 w 319087"/>
                <a:gd name="connsiteY0" fmla="*/ 83344 h 211932"/>
                <a:gd name="connsiteX1" fmla="*/ 0 w 319087"/>
                <a:gd name="connsiteY1" fmla="*/ 142875 h 211932"/>
                <a:gd name="connsiteX2" fmla="*/ 14287 w 319087"/>
                <a:gd name="connsiteY2" fmla="*/ 185738 h 211932"/>
                <a:gd name="connsiteX3" fmla="*/ 33337 w 319087"/>
                <a:gd name="connsiteY3" fmla="*/ 211932 h 211932"/>
                <a:gd name="connsiteX4" fmla="*/ 50006 w 319087"/>
                <a:gd name="connsiteY4" fmla="*/ 192882 h 211932"/>
                <a:gd name="connsiteX5" fmla="*/ 100012 w 319087"/>
                <a:gd name="connsiteY5" fmla="*/ 197644 h 211932"/>
                <a:gd name="connsiteX6" fmla="*/ 88106 w 319087"/>
                <a:gd name="connsiteY6" fmla="*/ 176213 h 211932"/>
                <a:gd name="connsiteX7" fmla="*/ 109537 w 319087"/>
                <a:gd name="connsiteY7" fmla="*/ 152400 h 211932"/>
                <a:gd name="connsiteX8" fmla="*/ 159543 w 319087"/>
                <a:gd name="connsiteY8" fmla="*/ 173832 h 211932"/>
                <a:gd name="connsiteX9" fmla="*/ 195262 w 319087"/>
                <a:gd name="connsiteY9" fmla="*/ 178594 h 211932"/>
                <a:gd name="connsiteX10" fmla="*/ 211931 w 319087"/>
                <a:gd name="connsiteY10" fmla="*/ 161925 h 211932"/>
                <a:gd name="connsiteX11" fmla="*/ 235743 w 319087"/>
                <a:gd name="connsiteY11" fmla="*/ 161925 h 211932"/>
                <a:gd name="connsiteX12" fmla="*/ 273843 w 319087"/>
                <a:gd name="connsiteY12" fmla="*/ 154782 h 211932"/>
                <a:gd name="connsiteX13" fmla="*/ 319087 w 319087"/>
                <a:gd name="connsiteY13" fmla="*/ 159544 h 211932"/>
                <a:gd name="connsiteX14" fmla="*/ 307181 w 319087"/>
                <a:gd name="connsiteY14" fmla="*/ 126207 h 211932"/>
                <a:gd name="connsiteX15" fmla="*/ 290512 w 319087"/>
                <a:gd name="connsiteY15" fmla="*/ 100013 h 211932"/>
                <a:gd name="connsiteX16" fmla="*/ 252412 w 319087"/>
                <a:gd name="connsiteY16" fmla="*/ 71438 h 211932"/>
                <a:gd name="connsiteX17" fmla="*/ 228600 w 319087"/>
                <a:gd name="connsiteY17" fmla="*/ 50007 h 211932"/>
                <a:gd name="connsiteX18" fmla="*/ 226218 w 319087"/>
                <a:gd name="connsiteY18" fmla="*/ 23813 h 211932"/>
                <a:gd name="connsiteX19" fmla="*/ 195262 w 319087"/>
                <a:gd name="connsiteY19" fmla="*/ 0 h 211932"/>
                <a:gd name="connsiteX20" fmla="*/ 152400 w 319087"/>
                <a:gd name="connsiteY20" fmla="*/ 23813 h 211932"/>
                <a:gd name="connsiteX21" fmla="*/ 138112 w 319087"/>
                <a:gd name="connsiteY21" fmla="*/ 50007 h 211932"/>
                <a:gd name="connsiteX22" fmla="*/ 111918 w 319087"/>
                <a:gd name="connsiteY22" fmla="*/ 59532 h 211932"/>
                <a:gd name="connsiteX23" fmla="*/ 83343 w 319087"/>
                <a:gd name="connsiteY23" fmla="*/ 78582 h 211932"/>
                <a:gd name="connsiteX24" fmla="*/ 19050 w 319087"/>
                <a:gd name="connsiteY24" fmla="*/ 83344 h 21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9087" h="211932">
                  <a:moveTo>
                    <a:pt x="19050" y="83344"/>
                  </a:moveTo>
                  <a:lnTo>
                    <a:pt x="0" y="142875"/>
                  </a:lnTo>
                  <a:lnTo>
                    <a:pt x="14287" y="185738"/>
                  </a:lnTo>
                  <a:lnTo>
                    <a:pt x="33337" y="211932"/>
                  </a:lnTo>
                  <a:lnTo>
                    <a:pt x="50006" y="192882"/>
                  </a:lnTo>
                  <a:lnTo>
                    <a:pt x="100012" y="197644"/>
                  </a:lnTo>
                  <a:lnTo>
                    <a:pt x="88106" y="176213"/>
                  </a:lnTo>
                  <a:lnTo>
                    <a:pt x="109537" y="152400"/>
                  </a:lnTo>
                  <a:lnTo>
                    <a:pt x="159543" y="173832"/>
                  </a:lnTo>
                  <a:lnTo>
                    <a:pt x="195262" y="178594"/>
                  </a:lnTo>
                  <a:lnTo>
                    <a:pt x="211931" y="161925"/>
                  </a:lnTo>
                  <a:lnTo>
                    <a:pt x="235743" y="161925"/>
                  </a:lnTo>
                  <a:lnTo>
                    <a:pt x="273843" y="154782"/>
                  </a:lnTo>
                  <a:lnTo>
                    <a:pt x="319087" y="159544"/>
                  </a:lnTo>
                  <a:lnTo>
                    <a:pt x="307181" y="126207"/>
                  </a:lnTo>
                  <a:lnTo>
                    <a:pt x="290512" y="100013"/>
                  </a:lnTo>
                  <a:lnTo>
                    <a:pt x="252412" y="71438"/>
                  </a:lnTo>
                  <a:lnTo>
                    <a:pt x="228600" y="50007"/>
                  </a:lnTo>
                  <a:lnTo>
                    <a:pt x="226218" y="23813"/>
                  </a:lnTo>
                  <a:lnTo>
                    <a:pt x="195262" y="0"/>
                  </a:lnTo>
                  <a:lnTo>
                    <a:pt x="152400" y="23813"/>
                  </a:lnTo>
                  <a:lnTo>
                    <a:pt x="138112" y="50007"/>
                  </a:lnTo>
                  <a:lnTo>
                    <a:pt x="111918" y="59532"/>
                  </a:lnTo>
                  <a:lnTo>
                    <a:pt x="83343" y="78582"/>
                  </a:lnTo>
                  <a:lnTo>
                    <a:pt x="19050" y="83344"/>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9" name="Freeform: Shape 1073">
              <a:extLst>
                <a:ext uri="{FF2B5EF4-FFF2-40B4-BE49-F238E27FC236}">
                  <a16:creationId xmlns:a16="http://schemas.microsoft.com/office/drawing/2014/main" id="{8CDB103C-F4A1-278C-4C60-5A93AE95BA53}"/>
                </a:ext>
              </a:extLst>
            </p:cNvPr>
            <p:cNvSpPr/>
            <p:nvPr/>
          </p:nvSpPr>
          <p:spPr bwMode="auto">
            <a:xfrm>
              <a:off x="5126831" y="4555331"/>
              <a:ext cx="185738" cy="219075"/>
            </a:xfrm>
            <a:custGeom>
              <a:avLst/>
              <a:gdLst>
                <a:gd name="connsiteX0" fmla="*/ 0 w 185738"/>
                <a:gd name="connsiteY0" fmla="*/ 4763 h 219075"/>
                <a:gd name="connsiteX1" fmla="*/ 35719 w 185738"/>
                <a:gd name="connsiteY1" fmla="*/ 64294 h 219075"/>
                <a:gd name="connsiteX2" fmla="*/ 9525 w 185738"/>
                <a:gd name="connsiteY2" fmla="*/ 138113 h 219075"/>
                <a:gd name="connsiteX3" fmla="*/ 73819 w 185738"/>
                <a:gd name="connsiteY3" fmla="*/ 169069 h 219075"/>
                <a:gd name="connsiteX4" fmla="*/ 109538 w 185738"/>
                <a:gd name="connsiteY4" fmla="*/ 185738 h 219075"/>
                <a:gd name="connsiteX5" fmla="*/ 114300 w 185738"/>
                <a:gd name="connsiteY5" fmla="*/ 207169 h 219075"/>
                <a:gd name="connsiteX6" fmla="*/ 138113 w 185738"/>
                <a:gd name="connsiteY6" fmla="*/ 219075 h 219075"/>
                <a:gd name="connsiteX7" fmla="*/ 178594 w 185738"/>
                <a:gd name="connsiteY7" fmla="*/ 161925 h 219075"/>
                <a:gd name="connsiteX8" fmla="*/ 164307 w 185738"/>
                <a:gd name="connsiteY8" fmla="*/ 140494 h 219075"/>
                <a:gd name="connsiteX9" fmla="*/ 164307 w 185738"/>
                <a:gd name="connsiteY9" fmla="*/ 59532 h 219075"/>
                <a:gd name="connsiteX10" fmla="*/ 185738 w 185738"/>
                <a:gd name="connsiteY10" fmla="*/ 23813 h 219075"/>
                <a:gd name="connsiteX11" fmla="*/ 161925 w 185738"/>
                <a:gd name="connsiteY11" fmla="*/ 19050 h 219075"/>
                <a:gd name="connsiteX12" fmla="*/ 145257 w 185738"/>
                <a:gd name="connsiteY12" fmla="*/ 33338 h 219075"/>
                <a:gd name="connsiteX13" fmla="*/ 111919 w 185738"/>
                <a:gd name="connsiteY13" fmla="*/ 26194 h 219075"/>
                <a:gd name="connsiteX14" fmla="*/ 71438 w 185738"/>
                <a:gd name="connsiteY14" fmla="*/ 0 h 219075"/>
                <a:gd name="connsiteX15" fmla="*/ 0 w 185738"/>
                <a:gd name="connsiteY15" fmla="*/ 476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738" h="219075">
                  <a:moveTo>
                    <a:pt x="0" y="4763"/>
                  </a:moveTo>
                  <a:lnTo>
                    <a:pt x="35719" y="64294"/>
                  </a:lnTo>
                  <a:lnTo>
                    <a:pt x="9525" y="138113"/>
                  </a:lnTo>
                  <a:lnTo>
                    <a:pt x="73819" y="169069"/>
                  </a:lnTo>
                  <a:lnTo>
                    <a:pt x="109538" y="185738"/>
                  </a:lnTo>
                  <a:lnTo>
                    <a:pt x="114300" y="207169"/>
                  </a:lnTo>
                  <a:lnTo>
                    <a:pt x="138113" y="219075"/>
                  </a:lnTo>
                  <a:lnTo>
                    <a:pt x="178594" y="161925"/>
                  </a:lnTo>
                  <a:lnTo>
                    <a:pt x="164307" y="140494"/>
                  </a:lnTo>
                  <a:lnTo>
                    <a:pt x="164307" y="59532"/>
                  </a:lnTo>
                  <a:lnTo>
                    <a:pt x="185738" y="23813"/>
                  </a:lnTo>
                  <a:lnTo>
                    <a:pt x="161925" y="19050"/>
                  </a:lnTo>
                  <a:lnTo>
                    <a:pt x="145257" y="33338"/>
                  </a:lnTo>
                  <a:lnTo>
                    <a:pt x="111919" y="26194"/>
                  </a:lnTo>
                  <a:lnTo>
                    <a:pt x="71438" y="0"/>
                  </a:lnTo>
                  <a:lnTo>
                    <a:pt x="0" y="4763"/>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40" name="Freeform: Shape 1074">
              <a:extLst>
                <a:ext uri="{FF2B5EF4-FFF2-40B4-BE49-F238E27FC236}">
                  <a16:creationId xmlns:a16="http://schemas.microsoft.com/office/drawing/2014/main" id="{6D1D065E-C87E-EEBA-6C57-D96019FC2209}"/>
                </a:ext>
              </a:extLst>
            </p:cNvPr>
            <p:cNvSpPr/>
            <p:nvPr/>
          </p:nvSpPr>
          <p:spPr bwMode="auto">
            <a:xfrm>
              <a:off x="4888706" y="4357688"/>
              <a:ext cx="300038" cy="219075"/>
            </a:xfrm>
            <a:custGeom>
              <a:avLst/>
              <a:gdLst>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9525 w 300038"/>
                <a:gd name="connsiteY27" fmla="*/ 40481 h 219075"/>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30957 w 300038"/>
                <a:gd name="connsiteY27" fmla="*/ 59531 h 219075"/>
                <a:gd name="connsiteX28" fmla="*/ 9525 w 300038"/>
                <a:gd name="connsiteY28" fmla="*/ 40481 h 219075"/>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45245 w 300038"/>
                <a:gd name="connsiteY27" fmla="*/ 54768 h 219075"/>
                <a:gd name="connsiteX28" fmla="*/ 9525 w 300038"/>
                <a:gd name="connsiteY28" fmla="*/ 40481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038" h="219075">
                  <a:moveTo>
                    <a:pt x="9525" y="40481"/>
                  </a:moveTo>
                  <a:lnTo>
                    <a:pt x="0" y="100012"/>
                  </a:lnTo>
                  <a:lnTo>
                    <a:pt x="52388" y="128587"/>
                  </a:lnTo>
                  <a:lnTo>
                    <a:pt x="71438" y="154781"/>
                  </a:lnTo>
                  <a:lnTo>
                    <a:pt x="85725" y="200025"/>
                  </a:lnTo>
                  <a:lnTo>
                    <a:pt x="97632" y="207168"/>
                  </a:lnTo>
                  <a:lnTo>
                    <a:pt x="147638" y="207168"/>
                  </a:lnTo>
                  <a:lnTo>
                    <a:pt x="166688" y="219075"/>
                  </a:lnTo>
                  <a:lnTo>
                    <a:pt x="188119" y="211931"/>
                  </a:lnTo>
                  <a:lnTo>
                    <a:pt x="228600" y="207168"/>
                  </a:lnTo>
                  <a:lnTo>
                    <a:pt x="269082" y="192881"/>
                  </a:lnTo>
                  <a:lnTo>
                    <a:pt x="300038" y="192881"/>
                  </a:lnTo>
                  <a:lnTo>
                    <a:pt x="283369" y="171450"/>
                  </a:lnTo>
                  <a:lnTo>
                    <a:pt x="259557" y="145256"/>
                  </a:lnTo>
                  <a:lnTo>
                    <a:pt x="219075" y="92868"/>
                  </a:lnTo>
                  <a:lnTo>
                    <a:pt x="240507" y="95250"/>
                  </a:lnTo>
                  <a:lnTo>
                    <a:pt x="250032" y="64293"/>
                  </a:lnTo>
                  <a:lnTo>
                    <a:pt x="228600" y="45243"/>
                  </a:lnTo>
                  <a:lnTo>
                    <a:pt x="211932" y="0"/>
                  </a:lnTo>
                  <a:lnTo>
                    <a:pt x="195263" y="7143"/>
                  </a:lnTo>
                  <a:lnTo>
                    <a:pt x="185738" y="30956"/>
                  </a:lnTo>
                  <a:lnTo>
                    <a:pt x="185738" y="61912"/>
                  </a:lnTo>
                  <a:lnTo>
                    <a:pt x="176213" y="71437"/>
                  </a:lnTo>
                  <a:lnTo>
                    <a:pt x="140494" y="50006"/>
                  </a:lnTo>
                  <a:lnTo>
                    <a:pt x="114300" y="73818"/>
                  </a:lnTo>
                  <a:lnTo>
                    <a:pt x="83344" y="71437"/>
                  </a:lnTo>
                  <a:lnTo>
                    <a:pt x="50007" y="73818"/>
                  </a:lnTo>
                  <a:lnTo>
                    <a:pt x="45245" y="54768"/>
                  </a:lnTo>
                  <a:lnTo>
                    <a:pt x="9525" y="40481"/>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1" name="Freeform: Shape 1075">
              <a:extLst>
                <a:ext uri="{FF2B5EF4-FFF2-40B4-BE49-F238E27FC236}">
                  <a16:creationId xmlns:a16="http://schemas.microsoft.com/office/drawing/2014/main" id="{1E7266CE-3241-4175-8863-0B0FA8695E0B}"/>
                </a:ext>
              </a:extLst>
            </p:cNvPr>
            <p:cNvSpPr/>
            <p:nvPr/>
          </p:nvSpPr>
          <p:spPr bwMode="auto">
            <a:xfrm>
              <a:off x="5105400" y="4300538"/>
              <a:ext cx="364331" cy="292893"/>
            </a:xfrm>
            <a:custGeom>
              <a:avLst/>
              <a:gdLst>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0 w 364331"/>
                <a:gd name="connsiteY23"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23813 w 364331"/>
                <a:gd name="connsiteY23" fmla="*/ 123825 h 292893"/>
                <a:gd name="connsiteX24" fmla="*/ 0 w 364331"/>
                <a:gd name="connsiteY24"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5719 w 364331"/>
                <a:gd name="connsiteY23" fmla="*/ 142875 h 292893"/>
                <a:gd name="connsiteX24" fmla="*/ 0 w 364331"/>
                <a:gd name="connsiteY24"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8100 w 364331"/>
                <a:gd name="connsiteY23" fmla="*/ 109537 h 292893"/>
                <a:gd name="connsiteX24" fmla="*/ 35719 w 364331"/>
                <a:gd name="connsiteY24" fmla="*/ 142875 h 292893"/>
                <a:gd name="connsiteX25" fmla="*/ 0 w 364331"/>
                <a:gd name="connsiteY25"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3337 w 364331"/>
                <a:gd name="connsiteY23" fmla="*/ 107156 h 292893"/>
                <a:gd name="connsiteX24" fmla="*/ 35719 w 364331"/>
                <a:gd name="connsiteY24" fmla="*/ 142875 h 292893"/>
                <a:gd name="connsiteX25" fmla="*/ 0 w 364331"/>
                <a:gd name="connsiteY25" fmla="*/ 147637 h 29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4331" h="292893">
                  <a:moveTo>
                    <a:pt x="0" y="147637"/>
                  </a:moveTo>
                  <a:lnTo>
                    <a:pt x="85725" y="252412"/>
                  </a:lnTo>
                  <a:lnTo>
                    <a:pt x="135731" y="280987"/>
                  </a:lnTo>
                  <a:lnTo>
                    <a:pt x="169069" y="292893"/>
                  </a:lnTo>
                  <a:lnTo>
                    <a:pt x="185738" y="276225"/>
                  </a:lnTo>
                  <a:lnTo>
                    <a:pt x="211931" y="280987"/>
                  </a:lnTo>
                  <a:lnTo>
                    <a:pt x="238125" y="264318"/>
                  </a:lnTo>
                  <a:lnTo>
                    <a:pt x="288131" y="240506"/>
                  </a:lnTo>
                  <a:lnTo>
                    <a:pt x="364331" y="171450"/>
                  </a:lnTo>
                  <a:lnTo>
                    <a:pt x="300038" y="152400"/>
                  </a:lnTo>
                  <a:lnTo>
                    <a:pt x="238125" y="116681"/>
                  </a:lnTo>
                  <a:lnTo>
                    <a:pt x="233363" y="90487"/>
                  </a:lnTo>
                  <a:lnTo>
                    <a:pt x="211931" y="80962"/>
                  </a:lnTo>
                  <a:lnTo>
                    <a:pt x="207169" y="52387"/>
                  </a:lnTo>
                  <a:lnTo>
                    <a:pt x="180975" y="26193"/>
                  </a:lnTo>
                  <a:lnTo>
                    <a:pt x="157163" y="7143"/>
                  </a:lnTo>
                  <a:lnTo>
                    <a:pt x="121444" y="0"/>
                  </a:lnTo>
                  <a:lnTo>
                    <a:pt x="107156" y="16668"/>
                  </a:lnTo>
                  <a:lnTo>
                    <a:pt x="83344" y="9525"/>
                  </a:lnTo>
                  <a:lnTo>
                    <a:pt x="76200" y="28575"/>
                  </a:lnTo>
                  <a:lnTo>
                    <a:pt x="61913" y="54768"/>
                  </a:lnTo>
                  <a:lnTo>
                    <a:pt x="47625" y="76200"/>
                  </a:lnTo>
                  <a:lnTo>
                    <a:pt x="50006" y="92868"/>
                  </a:lnTo>
                  <a:lnTo>
                    <a:pt x="33337" y="107156"/>
                  </a:lnTo>
                  <a:lnTo>
                    <a:pt x="35719" y="142875"/>
                  </a:lnTo>
                  <a:lnTo>
                    <a:pt x="0" y="147637"/>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2" name="Freeform: Shape 1076">
              <a:extLst>
                <a:ext uri="{FF2B5EF4-FFF2-40B4-BE49-F238E27FC236}">
                  <a16:creationId xmlns:a16="http://schemas.microsoft.com/office/drawing/2014/main" id="{8B4BB0F6-3292-40A8-153B-AD1E2EC8ED7C}"/>
                </a:ext>
              </a:extLst>
            </p:cNvPr>
            <p:cNvSpPr/>
            <p:nvPr/>
          </p:nvSpPr>
          <p:spPr bwMode="auto">
            <a:xfrm>
              <a:off x="5314950" y="4329113"/>
              <a:ext cx="28575" cy="59531"/>
            </a:xfrm>
            <a:custGeom>
              <a:avLst/>
              <a:gdLst>
                <a:gd name="connsiteX0" fmla="*/ 21431 w 28575"/>
                <a:gd name="connsiteY0" fmla="*/ 0 h 59531"/>
                <a:gd name="connsiteX1" fmla="*/ 0 w 28575"/>
                <a:gd name="connsiteY1" fmla="*/ 47625 h 59531"/>
                <a:gd name="connsiteX2" fmla="*/ 28575 w 28575"/>
                <a:gd name="connsiteY2" fmla="*/ 59531 h 59531"/>
                <a:gd name="connsiteX3" fmla="*/ 21431 w 28575"/>
                <a:gd name="connsiteY3" fmla="*/ 0 h 59531"/>
              </a:gdLst>
              <a:ahLst/>
              <a:cxnLst>
                <a:cxn ang="0">
                  <a:pos x="connsiteX0" y="connsiteY0"/>
                </a:cxn>
                <a:cxn ang="0">
                  <a:pos x="connsiteX1" y="connsiteY1"/>
                </a:cxn>
                <a:cxn ang="0">
                  <a:pos x="connsiteX2" y="connsiteY2"/>
                </a:cxn>
                <a:cxn ang="0">
                  <a:pos x="connsiteX3" y="connsiteY3"/>
                </a:cxn>
              </a:cxnLst>
              <a:rect l="l" t="t" r="r" b="b"/>
              <a:pathLst>
                <a:path w="28575" h="59531">
                  <a:moveTo>
                    <a:pt x="21431" y="0"/>
                  </a:moveTo>
                  <a:lnTo>
                    <a:pt x="0" y="47625"/>
                  </a:lnTo>
                  <a:lnTo>
                    <a:pt x="28575" y="59531"/>
                  </a:lnTo>
                  <a:lnTo>
                    <a:pt x="21431"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3" name="Freeform: Shape 1077">
              <a:extLst>
                <a:ext uri="{FF2B5EF4-FFF2-40B4-BE49-F238E27FC236}">
                  <a16:creationId xmlns:a16="http://schemas.microsoft.com/office/drawing/2014/main" id="{278393AE-2B19-0D9B-10F7-F0486D927899}"/>
                </a:ext>
              </a:extLst>
            </p:cNvPr>
            <p:cNvSpPr/>
            <p:nvPr/>
          </p:nvSpPr>
          <p:spPr bwMode="auto">
            <a:xfrm>
              <a:off x="5188744" y="4207669"/>
              <a:ext cx="142875" cy="154781"/>
            </a:xfrm>
            <a:custGeom>
              <a:avLst/>
              <a:gdLst>
                <a:gd name="connsiteX0" fmla="*/ 40481 w 142875"/>
                <a:gd name="connsiteY0" fmla="*/ 0 h 154781"/>
                <a:gd name="connsiteX1" fmla="*/ 0 w 142875"/>
                <a:gd name="connsiteY1" fmla="*/ 30956 h 154781"/>
                <a:gd name="connsiteX2" fmla="*/ 0 w 142875"/>
                <a:gd name="connsiteY2" fmla="*/ 102394 h 154781"/>
                <a:gd name="connsiteX3" fmla="*/ 21431 w 142875"/>
                <a:gd name="connsiteY3" fmla="*/ 116681 h 154781"/>
                <a:gd name="connsiteX4" fmla="*/ 33337 w 142875"/>
                <a:gd name="connsiteY4" fmla="*/ 100012 h 154781"/>
                <a:gd name="connsiteX5" fmla="*/ 71437 w 142875"/>
                <a:gd name="connsiteY5" fmla="*/ 102394 h 154781"/>
                <a:gd name="connsiteX6" fmla="*/ 130969 w 142875"/>
                <a:gd name="connsiteY6" fmla="*/ 154781 h 154781"/>
                <a:gd name="connsiteX7" fmla="*/ 142875 w 142875"/>
                <a:gd name="connsiteY7" fmla="*/ 121444 h 154781"/>
                <a:gd name="connsiteX8" fmla="*/ 111919 w 142875"/>
                <a:gd name="connsiteY8" fmla="*/ 97631 h 154781"/>
                <a:gd name="connsiteX9" fmla="*/ 83344 w 142875"/>
                <a:gd name="connsiteY9" fmla="*/ 73819 h 154781"/>
                <a:gd name="connsiteX10" fmla="*/ 61912 w 142875"/>
                <a:gd name="connsiteY10" fmla="*/ 66675 h 154781"/>
                <a:gd name="connsiteX11" fmla="*/ 40481 w 142875"/>
                <a:gd name="connsiteY11" fmla="*/ 0 h 15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75" h="154781">
                  <a:moveTo>
                    <a:pt x="40481" y="0"/>
                  </a:moveTo>
                  <a:lnTo>
                    <a:pt x="0" y="30956"/>
                  </a:lnTo>
                  <a:lnTo>
                    <a:pt x="0" y="102394"/>
                  </a:lnTo>
                  <a:lnTo>
                    <a:pt x="21431" y="116681"/>
                  </a:lnTo>
                  <a:lnTo>
                    <a:pt x="33337" y="100012"/>
                  </a:lnTo>
                  <a:lnTo>
                    <a:pt x="71437" y="102394"/>
                  </a:lnTo>
                  <a:lnTo>
                    <a:pt x="130969" y="154781"/>
                  </a:lnTo>
                  <a:lnTo>
                    <a:pt x="142875" y="121444"/>
                  </a:lnTo>
                  <a:lnTo>
                    <a:pt x="111919" y="97631"/>
                  </a:lnTo>
                  <a:lnTo>
                    <a:pt x="83344" y="73819"/>
                  </a:lnTo>
                  <a:lnTo>
                    <a:pt x="61912" y="66675"/>
                  </a:lnTo>
                  <a:lnTo>
                    <a:pt x="40481"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4" name="Freeform: Shape 1079">
              <a:extLst>
                <a:ext uri="{FF2B5EF4-FFF2-40B4-BE49-F238E27FC236}">
                  <a16:creationId xmlns:a16="http://schemas.microsoft.com/office/drawing/2014/main" id="{02600B10-54B6-CC7D-33E9-75B8972C4E75}"/>
                </a:ext>
              </a:extLst>
            </p:cNvPr>
            <p:cNvSpPr/>
            <p:nvPr/>
          </p:nvSpPr>
          <p:spPr bwMode="auto">
            <a:xfrm>
              <a:off x="4841081" y="4071938"/>
              <a:ext cx="376238" cy="385762"/>
            </a:xfrm>
            <a:custGeom>
              <a:avLst/>
              <a:gdLst>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42888 w 376238"/>
                <a:gd name="connsiteY35" fmla="*/ 35718 h 385762"/>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85750 w 376238"/>
                <a:gd name="connsiteY35" fmla="*/ 16668 h 385762"/>
                <a:gd name="connsiteX36" fmla="*/ 242888 w 376238"/>
                <a:gd name="connsiteY36" fmla="*/ 35718 h 385762"/>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73844 w 376238"/>
                <a:gd name="connsiteY35" fmla="*/ 50006 h 385762"/>
                <a:gd name="connsiteX36" fmla="*/ 242888 w 376238"/>
                <a:gd name="connsiteY36" fmla="*/ 35718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6238" h="385762">
                  <a:moveTo>
                    <a:pt x="242888" y="35718"/>
                  </a:moveTo>
                  <a:lnTo>
                    <a:pt x="80963" y="38100"/>
                  </a:lnTo>
                  <a:lnTo>
                    <a:pt x="73819" y="90487"/>
                  </a:lnTo>
                  <a:lnTo>
                    <a:pt x="73819" y="90487"/>
                  </a:lnTo>
                  <a:lnTo>
                    <a:pt x="45244" y="97631"/>
                  </a:lnTo>
                  <a:lnTo>
                    <a:pt x="45244" y="126206"/>
                  </a:lnTo>
                  <a:lnTo>
                    <a:pt x="23813" y="102393"/>
                  </a:lnTo>
                  <a:cubicBezTo>
                    <a:pt x="24607" y="135731"/>
                    <a:pt x="25400" y="169068"/>
                    <a:pt x="26194" y="202406"/>
                  </a:cubicBezTo>
                  <a:lnTo>
                    <a:pt x="0" y="235743"/>
                  </a:lnTo>
                  <a:lnTo>
                    <a:pt x="2382" y="323850"/>
                  </a:lnTo>
                  <a:lnTo>
                    <a:pt x="35719" y="342900"/>
                  </a:lnTo>
                  <a:lnTo>
                    <a:pt x="45244" y="385762"/>
                  </a:lnTo>
                  <a:lnTo>
                    <a:pt x="59532" y="326231"/>
                  </a:lnTo>
                  <a:lnTo>
                    <a:pt x="92869" y="342900"/>
                  </a:lnTo>
                  <a:lnTo>
                    <a:pt x="97632" y="364331"/>
                  </a:lnTo>
                  <a:lnTo>
                    <a:pt x="159544" y="357187"/>
                  </a:lnTo>
                  <a:lnTo>
                    <a:pt x="188119" y="338137"/>
                  </a:lnTo>
                  <a:lnTo>
                    <a:pt x="216694" y="361950"/>
                  </a:lnTo>
                  <a:lnTo>
                    <a:pt x="230982" y="345281"/>
                  </a:lnTo>
                  <a:lnTo>
                    <a:pt x="233363" y="321468"/>
                  </a:lnTo>
                  <a:lnTo>
                    <a:pt x="245269" y="288131"/>
                  </a:lnTo>
                  <a:lnTo>
                    <a:pt x="254794" y="283368"/>
                  </a:lnTo>
                  <a:lnTo>
                    <a:pt x="273844" y="333375"/>
                  </a:lnTo>
                  <a:lnTo>
                    <a:pt x="302419" y="352425"/>
                  </a:lnTo>
                  <a:lnTo>
                    <a:pt x="302419" y="328612"/>
                  </a:lnTo>
                  <a:lnTo>
                    <a:pt x="314325" y="316706"/>
                  </a:lnTo>
                  <a:lnTo>
                    <a:pt x="314325" y="292893"/>
                  </a:lnTo>
                  <a:lnTo>
                    <a:pt x="345282" y="235743"/>
                  </a:lnTo>
                  <a:lnTo>
                    <a:pt x="352425" y="164306"/>
                  </a:lnTo>
                  <a:lnTo>
                    <a:pt x="376238" y="135731"/>
                  </a:lnTo>
                  <a:lnTo>
                    <a:pt x="354807" y="119062"/>
                  </a:lnTo>
                  <a:lnTo>
                    <a:pt x="352425" y="85725"/>
                  </a:lnTo>
                  <a:lnTo>
                    <a:pt x="345282" y="69056"/>
                  </a:lnTo>
                  <a:lnTo>
                    <a:pt x="338138" y="40481"/>
                  </a:lnTo>
                  <a:lnTo>
                    <a:pt x="309563" y="0"/>
                  </a:lnTo>
                  <a:lnTo>
                    <a:pt x="273844" y="50006"/>
                  </a:lnTo>
                  <a:lnTo>
                    <a:pt x="242888" y="35718"/>
                  </a:lnTo>
                  <a:close/>
                </a:path>
              </a:pathLst>
            </a:custGeom>
            <a:grpFill/>
            <a:ln w="6350">
              <a:solidFill>
                <a:schemeClr val="bg2">
                  <a:lumMod val="75000"/>
                </a:schemeClr>
              </a:solidFill>
              <a:round/>
              <a:headEnd/>
              <a:tailEnd/>
            </a:ln>
          </p:spPr>
          <p:txBody>
            <a:bodyPr/>
            <a:lstStyle/>
            <a:p>
              <a:endParaRPr lang="en-GB"/>
            </a:p>
          </p:txBody>
        </p:sp>
        <p:sp>
          <p:nvSpPr>
            <p:cNvPr id="145" name="Freeform: Shape 1084">
              <a:extLst>
                <a:ext uri="{FF2B5EF4-FFF2-40B4-BE49-F238E27FC236}">
                  <a16:creationId xmlns:a16="http://schemas.microsoft.com/office/drawing/2014/main" id="{FC0A7BD1-7F0F-75BE-049C-7FCB134AB148}"/>
                </a:ext>
              </a:extLst>
            </p:cNvPr>
            <p:cNvSpPr/>
            <p:nvPr/>
          </p:nvSpPr>
          <p:spPr bwMode="auto">
            <a:xfrm>
              <a:off x="6076950" y="3121819"/>
              <a:ext cx="1531144" cy="1042987"/>
            </a:xfrm>
            <a:custGeom>
              <a:avLst/>
              <a:gdLst>
                <a:gd name="connsiteX0" fmla="*/ 1150144 w 1531144"/>
                <a:gd name="connsiteY0" fmla="*/ 130969 h 1042987"/>
                <a:gd name="connsiteX1" fmla="*/ 1083469 w 1531144"/>
                <a:gd name="connsiteY1" fmla="*/ 164306 h 1042987"/>
                <a:gd name="connsiteX2" fmla="*/ 1064419 w 1531144"/>
                <a:gd name="connsiteY2" fmla="*/ 207169 h 1042987"/>
                <a:gd name="connsiteX3" fmla="*/ 1097756 w 1531144"/>
                <a:gd name="connsiteY3" fmla="*/ 219075 h 1042987"/>
                <a:gd name="connsiteX4" fmla="*/ 1119188 w 1531144"/>
                <a:gd name="connsiteY4" fmla="*/ 211931 h 1042987"/>
                <a:gd name="connsiteX5" fmla="*/ 1147763 w 1531144"/>
                <a:gd name="connsiteY5" fmla="*/ 230981 h 1042987"/>
                <a:gd name="connsiteX6" fmla="*/ 1173956 w 1531144"/>
                <a:gd name="connsiteY6" fmla="*/ 247650 h 1042987"/>
                <a:gd name="connsiteX7" fmla="*/ 1169194 w 1531144"/>
                <a:gd name="connsiteY7" fmla="*/ 269081 h 1042987"/>
                <a:gd name="connsiteX8" fmla="*/ 1135856 w 1531144"/>
                <a:gd name="connsiteY8" fmla="*/ 271462 h 1042987"/>
                <a:gd name="connsiteX9" fmla="*/ 1090613 w 1531144"/>
                <a:gd name="connsiteY9" fmla="*/ 283369 h 1042987"/>
                <a:gd name="connsiteX10" fmla="*/ 1059656 w 1531144"/>
                <a:gd name="connsiteY10" fmla="*/ 321469 h 1042987"/>
                <a:gd name="connsiteX11" fmla="*/ 1035844 w 1531144"/>
                <a:gd name="connsiteY11" fmla="*/ 314325 h 1042987"/>
                <a:gd name="connsiteX12" fmla="*/ 1000125 w 1531144"/>
                <a:gd name="connsiteY12" fmla="*/ 345281 h 1042987"/>
                <a:gd name="connsiteX13" fmla="*/ 969169 w 1531144"/>
                <a:gd name="connsiteY13" fmla="*/ 330994 h 1042987"/>
                <a:gd name="connsiteX14" fmla="*/ 978694 w 1531144"/>
                <a:gd name="connsiteY14" fmla="*/ 369094 h 1042987"/>
                <a:gd name="connsiteX15" fmla="*/ 971550 w 1531144"/>
                <a:gd name="connsiteY15" fmla="*/ 385762 h 1042987"/>
                <a:gd name="connsiteX16" fmla="*/ 907256 w 1531144"/>
                <a:gd name="connsiteY16" fmla="*/ 414337 h 1042987"/>
                <a:gd name="connsiteX17" fmla="*/ 835819 w 1531144"/>
                <a:gd name="connsiteY17" fmla="*/ 431006 h 1042987"/>
                <a:gd name="connsiteX18" fmla="*/ 797719 w 1531144"/>
                <a:gd name="connsiteY18" fmla="*/ 442912 h 1042987"/>
                <a:gd name="connsiteX19" fmla="*/ 771525 w 1531144"/>
                <a:gd name="connsiteY19" fmla="*/ 431006 h 1042987"/>
                <a:gd name="connsiteX20" fmla="*/ 742950 w 1531144"/>
                <a:gd name="connsiteY20" fmla="*/ 431006 h 1042987"/>
                <a:gd name="connsiteX21" fmla="*/ 692944 w 1531144"/>
                <a:gd name="connsiteY21" fmla="*/ 407194 h 1042987"/>
                <a:gd name="connsiteX22" fmla="*/ 631031 w 1531144"/>
                <a:gd name="connsiteY22" fmla="*/ 409575 h 1042987"/>
                <a:gd name="connsiteX23" fmla="*/ 592931 w 1531144"/>
                <a:gd name="connsiteY23" fmla="*/ 411956 h 1042987"/>
                <a:gd name="connsiteX24" fmla="*/ 561975 w 1531144"/>
                <a:gd name="connsiteY24" fmla="*/ 383381 h 1042987"/>
                <a:gd name="connsiteX25" fmla="*/ 540544 w 1531144"/>
                <a:gd name="connsiteY25" fmla="*/ 357187 h 1042987"/>
                <a:gd name="connsiteX26" fmla="*/ 521494 w 1531144"/>
                <a:gd name="connsiteY26" fmla="*/ 340519 h 1042987"/>
                <a:gd name="connsiteX27" fmla="*/ 483394 w 1531144"/>
                <a:gd name="connsiteY27" fmla="*/ 335756 h 1042987"/>
                <a:gd name="connsiteX28" fmla="*/ 457200 w 1531144"/>
                <a:gd name="connsiteY28" fmla="*/ 330994 h 1042987"/>
                <a:gd name="connsiteX29" fmla="*/ 447675 w 1531144"/>
                <a:gd name="connsiteY29" fmla="*/ 304800 h 1042987"/>
                <a:gd name="connsiteX30" fmla="*/ 445294 w 1531144"/>
                <a:gd name="connsiteY30" fmla="*/ 259556 h 1042987"/>
                <a:gd name="connsiteX31" fmla="*/ 421481 w 1531144"/>
                <a:gd name="connsiteY31" fmla="*/ 230981 h 1042987"/>
                <a:gd name="connsiteX32" fmla="*/ 395288 w 1531144"/>
                <a:gd name="connsiteY32" fmla="*/ 207169 h 1042987"/>
                <a:gd name="connsiteX33" fmla="*/ 373856 w 1531144"/>
                <a:gd name="connsiteY33" fmla="*/ 176212 h 1042987"/>
                <a:gd name="connsiteX34" fmla="*/ 333375 w 1531144"/>
                <a:gd name="connsiteY34" fmla="*/ 202406 h 1042987"/>
                <a:gd name="connsiteX35" fmla="*/ 314325 w 1531144"/>
                <a:gd name="connsiteY35" fmla="*/ 219075 h 1042987"/>
                <a:gd name="connsiteX36" fmla="*/ 323850 w 1531144"/>
                <a:gd name="connsiteY36" fmla="*/ 238125 h 1042987"/>
                <a:gd name="connsiteX37" fmla="*/ 314325 w 1531144"/>
                <a:gd name="connsiteY37" fmla="*/ 259556 h 1042987"/>
                <a:gd name="connsiteX38" fmla="*/ 292894 w 1531144"/>
                <a:gd name="connsiteY38" fmla="*/ 266700 h 1042987"/>
                <a:gd name="connsiteX39" fmla="*/ 269081 w 1531144"/>
                <a:gd name="connsiteY39" fmla="*/ 247650 h 1042987"/>
                <a:gd name="connsiteX40" fmla="*/ 247650 w 1531144"/>
                <a:gd name="connsiteY40" fmla="*/ 261937 h 1042987"/>
                <a:gd name="connsiteX41" fmla="*/ 247650 w 1531144"/>
                <a:gd name="connsiteY41" fmla="*/ 283369 h 1042987"/>
                <a:gd name="connsiteX42" fmla="*/ 242888 w 1531144"/>
                <a:gd name="connsiteY42" fmla="*/ 314325 h 1042987"/>
                <a:gd name="connsiteX43" fmla="*/ 235744 w 1531144"/>
                <a:gd name="connsiteY43" fmla="*/ 326231 h 1042987"/>
                <a:gd name="connsiteX44" fmla="*/ 209550 w 1531144"/>
                <a:gd name="connsiteY44" fmla="*/ 321469 h 1042987"/>
                <a:gd name="connsiteX45" fmla="*/ 190500 w 1531144"/>
                <a:gd name="connsiteY45" fmla="*/ 333375 h 1042987"/>
                <a:gd name="connsiteX46" fmla="*/ 192881 w 1531144"/>
                <a:gd name="connsiteY46" fmla="*/ 359569 h 1042987"/>
                <a:gd name="connsiteX47" fmla="*/ 195263 w 1531144"/>
                <a:gd name="connsiteY47" fmla="*/ 402431 h 1042987"/>
                <a:gd name="connsiteX48" fmla="*/ 195263 w 1531144"/>
                <a:gd name="connsiteY48" fmla="*/ 402431 h 1042987"/>
                <a:gd name="connsiteX49" fmla="*/ 171450 w 1531144"/>
                <a:gd name="connsiteY49" fmla="*/ 452437 h 1042987"/>
                <a:gd name="connsiteX50" fmla="*/ 154781 w 1531144"/>
                <a:gd name="connsiteY50" fmla="*/ 473869 h 1042987"/>
                <a:gd name="connsiteX51" fmla="*/ 92869 w 1531144"/>
                <a:gd name="connsiteY51" fmla="*/ 481012 h 1042987"/>
                <a:gd name="connsiteX52" fmla="*/ 73819 w 1531144"/>
                <a:gd name="connsiteY52" fmla="*/ 492919 h 1042987"/>
                <a:gd name="connsiteX53" fmla="*/ 50006 w 1531144"/>
                <a:gd name="connsiteY53" fmla="*/ 471487 h 1042987"/>
                <a:gd name="connsiteX54" fmla="*/ 30956 w 1531144"/>
                <a:gd name="connsiteY54" fmla="*/ 509587 h 1042987"/>
                <a:gd name="connsiteX55" fmla="*/ 28575 w 1531144"/>
                <a:gd name="connsiteY55" fmla="*/ 535781 h 1042987"/>
                <a:gd name="connsiteX56" fmla="*/ 52388 w 1531144"/>
                <a:gd name="connsiteY56" fmla="*/ 561975 h 1042987"/>
                <a:gd name="connsiteX57" fmla="*/ 52388 w 1531144"/>
                <a:gd name="connsiteY57" fmla="*/ 561975 h 1042987"/>
                <a:gd name="connsiteX58" fmla="*/ 38100 w 1531144"/>
                <a:gd name="connsiteY58" fmla="*/ 578644 h 1042987"/>
                <a:gd name="connsiteX59" fmla="*/ 0 w 1531144"/>
                <a:gd name="connsiteY59" fmla="*/ 595312 h 1042987"/>
                <a:gd name="connsiteX60" fmla="*/ 50006 w 1531144"/>
                <a:gd name="connsiteY60" fmla="*/ 638175 h 1042987"/>
                <a:gd name="connsiteX61" fmla="*/ 73819 w 1531144"/>
                <a:gd name="connsiteY61" fmla="*/ 664369 h 1042987"/>
                <a:gd name="connsiteX62" fmla="*/ 78581 w 1531144"/>
                <a:gd name="connsiteY62" fmla="*/ 719137 h 1042987"/>
                <a:gd name="connsiteX63" fmla="*/ 104775 w 1531144"/>
                <a:gd name="connsiteY63" fmla="*/ 709612 h 1042987"/>
                <a:gd name="connsiteX64" fmla="*/ 142875 w 1531144"/>
                <a:gd name="connsiteY64" fmla="*/ 714375 h 1042987"/>
                <a:gd name="connsiteX65" fmla="*/ 171450 w 1531144"/>
                <a:gd name="connsiteY65" fmla="*/ 742950 h 1042987"/>
                <a:gd name="connsiteX66" fmla="*/ 204788 w 1531144"/>
                <a:gd name="connsiteY66" fmla="*/ 781050 h 1042987"/>
                <a:gd name="connsiteX67" fmla="*/ 254794 w 1531144"/>
                <a:gd name="connsiteY67" fmla="*/ 800100 h 1042987"/>
                <a:gd name="connsiteX68" fmla="*/ 326231 w 1531144"/>
                <a:gd name="connsiteY68" fmla="*/ 838200 h 1042987"/>
                <a:gd name="connsiteX69" fmla="*/ 383381 w 1531144"/>
                <a:gd name="connsiteY69" fmla="*/ 852487 h 1042987"/>
                <a:gd name="connsiteX70" fmla="*/ 426244 w 1531144"/>
                <a:gd name="connsiteY70" fmla="*/ 852487 h 1042987"/>
                <a:gd name="connsiteX71" fmla="*/ 464344 w 1531144"/>
                <a:gd name="connsiteY71" fmla="*/ 854869 h 1042987"/>
                <a:gd name="connsiteX72" fmla="*/ 495300 w 1531144"/>
                <a:gd name="connsiteY72" fmla="*/ 869156 h 1042987"/>
                <a:gd name="connsiteX73" fmla="*/ 516731 w 1531144"/>
                <a:gd name="connsiteY73" fmla="*/ 871537 h 1042987"/>
                <a:gd name="connsiteX74" fmla="*/ 561975 w 1531144"/>
                <a:gd name="connsiteY74" fmla="*/ 845344 h 1042987"/>
                <a:gd name="connsiteX75" fmla="*/ 592931 w 1531144"/>
                <a:gd name="connsiteY75" fmla="*/ 840581 h 1042987"/>
                <a:gd name="connsiteX76" fmla="*/ 619125 w 1531144"/>
                <a:gd name="connsiteY76" fmla="*/ 833437 h 1042987"/>
                <a:gd name="connsiteX77" fmla="*/ 633413 w 1531144"/>
                <a:gd name="connsiteY77" fmla="*/ 857250 h 1042987"/>
                <a:gd name="connsiteX78" fmla="*/ 638175 w 1531144"/>
                <a:gd name="connsiteY78" fmla="*/ 895350 h 1042987"/>
                <a:gd name="connsiteX79" fmla="*/ 628650 w 1531144"/>
                <a:gd name="connsiteY79" fmla="*/ 923925 h 1042987"/>
                <a:gd name="connsiteX80" fmla="*/ 642938 w 1531144"/>
                <a:gd name="connsiteY80" fmla="*/ 931069 h 1042987"/>
                <a:gd name="connsiteX81" fmla="*/ 676275 w 1531144"/>
                <a:gd name="connsiteY81" fmla="*/ 926306 h 1042987"/>
                <a:gd name="connsiteX82" fmla="*/ 704850 w 1531144"/>
                <a:gd name="connsiteY82" fmla="*/ 926306 h 1042987"/>
                <a:gd name="connsiteX83" fmla="*/ 738188 w 1531144"/>
                <a:gd name="connsiteY83" fmla="*/ 959644 h 1042987"/>
                <a:gd name="connsiteX84" fmla="*/ 742950 w 1531144"/>
                <a:gd name="connsiteY84" fmla="*/ 988219 h 1042987"/>
                <a:gd name="connsiteX85" fmla="*/ 819150 w 1531144"/>
                <a:gd name="connsiteY85" fmla="*/ 985837 h 1042987"/>
                <a:gd name="connsiteX86" fmla="*/ 869156 w 1531144"/>
                <a:gd name="connsiteY86" fmla="*/ 1014412 h 1042987"/>
                <a:gd name="connsiteX87" fmla="*/ 897731 w 1531144"/>
                <a:gd name="connsiteY87" fmla="*/ 1021556 h 1042987"/>
                <a:gd name="connsiteX88" fmla="*/ 916781 w 1531144"/>
                <a:gd name="connsiteY88" fmla="*/ 1042987 h 1042987"/>
                <a:gd name="connsiteX89" fmla="*/ 945356 w 1531144"/>
                <a:gd name="connsiteY89" fmla="*/ 1033462 h 1042987"/>
                <a:gd name="connsiteX90" fmla="*/ 988219 w 1531144"/>
                <a:gd name="connsiteY90" fmla="*/ 1012031 h 1042987"/>
                <a:gd name="connsiteX91" fmla="*/ 1026319 w 1531144"/>
                <a:gd name="connsiteY91" fmla="*/ 995362 h 1042987"/>
                <a:gd name="connsiteX92" fmla="*/ 1088231 w 1531144"/>
                <a:gd name="connsiteY92" fmla="*/ 985837 h 1042987"/>
                <a:gd name="connsiteX93" fmla="*/ 1147763 w 1531144"/>
                <a:gd name="connsiteY93" fmla="*/ 933450 h 1042987"/>
                <a:gd name="connsiteX94" fmla="*/ 1173956 w 1531144"/>
                <a:gd name="connsiteY94" fmla="*/ 878681 h 1042987"/>
                <a:gd name="connsiteX95" fmla="*/ 1193006 w 1531144"/>
                <a:gd name="connsiteY95" fmla="*/ 840581 h 1042987"/>
                <a:gd name="connsiteX96" fmla="*/ 1209675 w 1531144"/>
                <a:gd name="connsiteY96" fmla="*/ 802481 h 1042987"/>
                <a:gd name="connsiteX97" fmla="*/ 1193006 w 1531144"/>
                <a:gd name="connsiteY97" fmla="*/ 790575 h 1042987"/>
                <a:gd name="connsiteX98" fmla="*/ 1216819 w 1531144"/>
                <a:gd name="connsiteY98" fmla="*/ 754856 h 1042987"/>
                <a:gd name="connsiteX99" fmla="*/ 1202531 w 1531144"/>
                <a:gd name="connsiteY99" fmla="*/ 719137 h 1042987"/>
                <a:gd name="connsiteX100" fmla="*/ 1181100 w 1531144"/>
                <a:gd name="connsiteY100" fmla="*/ 690562 h 1042987"/>
                <a:gd name="connsiteX101" fmla="*/ 1176338 w 1531144"/>
                <a:gd name="connsiteY101" fmla="*/ 666750 h 1042987"/>
                <a:gd name="connsiteX102" fmla="*/ 1147763 w 1531144"/>
                <a:gd name="connsiteY102" fmla="*/ 640556 h 1042987"/>
                <a:gd name="connsiteX103" fmla="*/ 1169194 w 1531144"/>
                <a:gd name="connsiteY103" fmla="*/ 614362 h 1042987"/>
                <a:gd name="connsiteX104" fmla="*/ 1197769 w 1531144"/>
                <a:gd name="connsiteY104" fmla="*/ 588169 h 1042987"/>
                <a:gd name="connsiteX105" fmla="*/ 1216819 w 1531144"/>
                <a:gd name="connsiteY105" fmla="*/ 576262 h 1042987"/>
                <a:gd name="connsiteX106" fmla="*/ 1195388 w 1531144"/>
                <a:gd name="connsiteY106" fmla="*/ 569119 h 1042987"/>
                <a:gd name="connsiteX107" fmla="*/ 1166813 w 1531144"/>
                <a:gd name="connsiteY107" fmla="*/ 573881 h 1042987"/>
                <a:gd name="connsiteX108" fmla="*/ 1145381 w 1531144"/>
                <a:gd name="connsiteY108" fmla="*/ 578644 h 1042987"/>
                <a:gd name="connsiteX109" fmla="*/ 1133475 w 1531144"/>
                <a:gd name="connsiteY109" fmla="*/ 561975 h 1042987"/>
                <a:gd name="connsiteX110" fmla="*/ 1109663 w 1531144"/>
                <a:gd name="connsiteY110" fmla="*/ 552450 h 1042987"/>
                <a:gd name="connsiteX111" fmla="*/ 1107281 w 1531144"/>
                <a:gd name="connsiteY111" fmla="*/ 528637 h 1042987"/>
                <a:gd name="connsiteX112" fmla="*/ 1133475 w 1531144"/>
                <a:gd name="connsiteY112" fmla="*/ 523875 h 1042987"/>
                <a:gd name="connsiteX113" fmla="*/ 1166813 w 1531144"/>
                <a:gd name="connsiteY113" fmla="*/ 507206 h 1042987"/>
                <a:gd name="connsiteX114" fmla="*/ 1181100 w 1531144"/>
                <a:gd name="connsiteY114" fmla="*/ 492919 h 1042987"/>
                <a:gd name="connsiteX115" fmla="*/ 1200150 w 1531144"/>
                <a:gd name="connsiteY115" fmla="*/ 454819 h 1042987"/>
                <a:gd name="connsiteX116" fmla="*/ 1233488 w 1531144"/>
                <a:gd name="connsiteY116" fmla="*/ 464344 h 1042987"/>
                <a:gd name="connsiteX117" fmla="*/ 1223963 w 1531144"/>
                <a:gd name="connsiteY117" fmla="*/ 492919 h 1042987"/>
                <a:gd name="connsiteX118" fmla="*/ 1212056 w 1531144"/>
                <a:gd name="connsiteY118" fmla="*/ 511969 h 1042987"/>
                <a:gd name="connsiteX119" fmla="*/ 1214438 w 1531144"/>
                <a:gd name="connsiteY119" fmla="*/ 526256 h 1042987"/>
                <a:gd name="connsiteX120" fmla="*/ 1245394 w 1531144"/>
                <a:gd name="connsiteY120" fmla="*/ 495300 h 1042987"/>
                <a:gd name="connsiteX121" fmla="*/ 1257300 w 1531144"/>
                <a:gd name="connsiteY121" fmla="*/ 469106 h 1042987"/>
                <a:gd name="connsiteX122" fmla="*/ 1297781 w 1531144"/>
                <a:gd name="connsiteY122" fmla="*/ 464344 h 1042987"/>
                <a:gd name="connsiteX123" fmla="*/ 1333500 w 1531144"/>
                <a:gd name="connsiteY123" fmla="*/ 445294 h 1042987"/>
                <a:gd name="connsiteX124" fmla="*/ 1366838 w 1531144"/>
                <a:gd name="connsiteY124" fmla="*/ 433387 h 1042987"/>
                <a:gd name="connsiteX125" fmla="*/ 1404938 w 1531144"/>
                <a:gd name="connsiteY125" fmla="*/ 407194 h 1042987"/>
                <a:gd name="connsiteX126" fmla="*/ 1426369 w 1531144"/>
                <a:gd name="connsiteY126" fmla="*/ 390525 h 1042987"/>
                <a:gd name="connsiteX127" fmla="*/ 1445419 w 1531144"/>
                <a:gd name="connsiteY127" fmla="*/ 388144 h 1042987"/>
                <a:gd name="connsiteX128" fmla="*/ 1445419 w 1531144"/>
                <a:gd name="connsiteY128" fmla="*/ 323850 h 1042987"/>
                <a:gd name="connsiteX129" fmla="*/ 1464469 w 1531144"/>
                <a:gd name="connsiteY129" fmla="*/ 307181 h 1042987"/>
                <a:gd name="connsiteX130" fmla="*/ 1488281 w 1531144"/>
                <a:gd name="connsiteY130" fmla="*/ 328612 h 1042987"/>
                <a:gd name="connsiteX131" fmla="*/ 1516856 w 1531144"/>
                <a:gd name="connsiteY131" fmla="*/ 238125 h 1042987"/>
                <a:gd name="connsiteX132" fmla="*/ 1531144 w 1531144"/>
                <a:gd name="connsiteY132" fmla="*/ 200025 h 1042987"/>
                <a:gd name="connsiteX133" fmla="*/ 1469231 w 1531144"/>
                <a:gd name="connsiteY133" fmla="*/ 216694 h 1042987"/>
                <a:gd name="connsiteX134" fmla="*/ 1454944 w 1531144"/>
                <a:gd name="connsiteY134" fmla="*/ 226219 h 1042987"/>
                <a:gd name="connsiteX135" fmla="*/ 1428750 w 1531144"/>
                <a:gd name="connsiteY135" fmla="*/ 188119 h 1042987"/>
                <a:gd name="connsiteX136" fmla="*/ 1373981 w 1531144"/>
                <a:gd name="connsiteY136" fmla="*/ 161925 h 1042987"/>
                <a:gd name="connsiteX137" fmla="*/ 1362075 w 1531144"/>
                <a:gd name="connsiteY137" fmla="*/ 130969 h 1042987"/>
                <a:gd name="connsiteX138" fmla="*/ 1343025 w 1531144"/>
                <a:gd name="connsiteY138" fmla="*/ 61912 h 1042987"/>
                <a:gd name="connsiteX139" fmla="*/ 1283494 w 1531144"/>
                <a:gd name="connsiteY139" fmla="*/ 7144 h 1042987"/>
                <a:gd name="connsiteX140" fmla="*/ 1216819 w 1531144"/>
                <a:gd name="connsiteY140" fmla="*/ 0 h 1042987"/>
                <a:gd name="connsiteX141" fmla="*/ 1190625 w 1531144"/>
                <a:gd name="connsiteY141" fmla="*/ 0 h 1042987"/>
                <a:gd name="connsiteX142" fmla="*/ 1171575 w 1531144"/>
                <a:gd name="connsiteY142" fmla="*/ 30956 h 1042987"/>
                <a:gd name="connsiteX143" fmla="*/ 1181100 w 1531144"/>
                <a:gd name="connsiteY143" fmla="*/ 42862 h 1042987"/>
                <a:gd name="connsiteX144" fmla="*/ 1150144 w 1531144"/>
                <a:gd name="connsiteY144" fmla="*/ 130969 h 104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31144" h="1042987">
                  <a:moveTo>
                    <a:pt x="1150144" y="130969"/>
                  </a:moveTo>
                  <a:lnTo>
                    <a:pt x="1083469" y="164306"/>
                  </a:lnTo>
                  <a:lnTo>
                    <a:pt x="1064419" y="207169"/>
                  </a:lnTo>
                  <a:lnTo>
                    <a:pt x="1097756" y="219075"/>
                  </a:lnTo>
                  <a:lnTo>
                    <a:pt x="1119188" y="211931"/>
                  </a:lnTo>
                  <a:lnTo>
                    <a:pt x="1147763" y="230981"/>
                  </a:lnTo>
                  <a:lnTo>
                    <a:pt x="1173956" y="247650"/>
                  </a:lnTo>
                  <a:lnTo>
                    <a:pt x="1169194" y="269081"/>
                  </a:lnTo>
                  <a:lnTo>
                    <a:pt x="1135856" y="271462"/>
                  </a:lnTo>
                  <a:lnTo>
                    <a:pt x="1090613" y="283369"/>
                  </a:lnTo>
                  <a:lnTo>
                    <a:pt x="1059656" y="321469"/>
                  </a:lnTo>
                  <a:lnTo>
                    <a:pt x="1035844" y="314325"/>
                  </a:lnTo>
                  <a:lnTo>
                    <a:pt x="1000125" y="345281"/>
                  </a:lnTo>
                  <a:lnTo>
                    <a:pt x="969169" y="330994"/>
                  </a:lnTo>
                  <a:lnTo>
                    <a:pt x="978694" y="369094"/>
                  </a:lnTo>
                  <a:lnTo>
                    <a:pt x="971550" y="385762"/>
                  </a:lnTo>
                  <a:lnTo>
                    <a:pt x="907256" y="414337"/>
                  </a:lnTo>
                  <a:lnTo>
                    <a:pt x="835819" y="431006"/>
                  </a:lnTo>
                  <a:lnTo>
                    <a:pt x="797719" y="442912"/>
                  </a:lnTo>
                  <a:lnTo>
                    <a:pt x="771525" y="431006"/>
                  </a:lnTo>
                  <a:lnTo>
                    <a:pt x="742950" y="431006"/>
                  </a:lnTo>
                  <a:lnTo>
                    <a:pt x="692944" y="407194"/>
                  </a:lnTo>
                  <a:lnTo>
                    <a:pt x="631031" y="409575"/>
                  </a:lnTo>
                  <a:lnTo>
                    <a:pt x="592931" y="411956"/>
                  </a:lnTo>
                  <a:lnTo>
                    <a:pt x="561975" y="383381"/>
                  </a:lnTo>
                  <a:lnTo>
                    <a:pt x="540544" y="357187"/>
                  </a:lnTo>
                  <a:lnTo>
                    <a:pt x="521494" y="340519"/>
                  </a:lnTo>
                  <a:lnTo>
                    <a:pt x="483394" y="335756"/>
                  </a:lnTo>
                  <a:lnTo>
                    <a:pt x="457200" y="330994"/>
                  </a:lnTo>
                  <a:lnTo>
                    <a:pt x="447675" y="304800"/>
                  </a:lnTo>
                  <a:lnTo>
                    <a:pt x="445294" y="259556"/>
                  </a:lnTo>
                  <a:lnTo>
                    <a:pt x="421481" y="230981"/>
                  </a:lnTo>
                  <a:lnTo>
                    <a:pt x="395288" y="207169"/>
                  </a:lnTo>
                  <a:lnTo>
                    <a:pt x="373856" y="176212"/>
                  </a:lnTo>
                  <a:lnTo>
                    <a:pt x="333375" y="202406"/>
                  </a:lnTo>
                  <a:lnTo>
                    <a:pt x="314325" y="219075"/>
                  </a:lnTo>
                  <a:lnTo>
                    <a:pt x="323850" y="238125"/>
                  </a:lnTo>
                  <a:lnTo>
                    <a:pt x="314325" y="259556"/>
                  </a:lnTo>
                  <a:lnTo>
                    <a:pt x="292894" y="266700"/>
                  </a:lnTo>
                  <a:lnTo>
                    <a:pt x="269081" y="247650"/>
                  </a:lnTo>
                  <a:lnTo>
                    <a:pt x="247650" y="261937"/>
                  </a:lnTo>
                  <a:lnTo>
                    <a:pt x="247650" y="283369"/>
                  </a:lnTo>
                  <a:lnTo>
                    <a:pt x="242888" y="314325"/>
                  </a:lnTo>
                  <a:lnTo>
                    <a:pt x="235744" y="326231"/>
                  </a:lnTo>
                  <a:lnTo>
                    <a:pt x="209550" y="321469"/>
                  </a:lnTo>
                  <a:lnTo>
                    <a:pt x="190500" y="333375"/>
                  </a:lnTo>
                  <a:lnTo>
                    <a:pt x="192881" y="359569"/>
                  </a:lnTo>
                  <a:lnTo>
                    <a:pt x="195263" y="402431"/>
                  </a:lnTo>
                  <a:lnTo>
                    <a:pt x="195263" y="402431"/>
                  </a:lnTo>
                  <a:lnTo>
                    <a:pt x="171450" y="452437"/>
                  </a:lnTo>
                  <a:lnTo>
                    <a:pt x="154781" y="473869"/>
                  </a:lnTo>
                  <a:lnTo>
                    <a:pt x="92869" y="481012"/>
                  </a:lnTo>
                  <a:lnTo>
                    <a:pt x="73819" y="492919"/>
                  </a:lnTo>
                  <a:lnTo>
                    <a:pt x="50006" y="471487"/>
                  </a:lnTo>
                  <a:lnTo>
                    <a:pt x="30956" y="509587"/>
                  </a:lnTo>
                  <a:lnTo>
                    <a:pt x="28575" y="535781"/>
                  </a:lnTo>
                  <a:lnTo>
                    <a:pt x="52388" y="561975"/>
                  </a:lnTo>
                  <a:lnTo>
                    <a:pt x="52388" y="561975"/>
                  </a:lnTo>
                  <a:lnTo>
                    <a:pt x="38100" y="578644"/>
                  </a:lnTo>
                  <a:lnTo>
                    <a:pt x="0" y="595312"/>
                  </a:lnTo>
                  <a:lnTo>
                    <a:pt x="50006" y="638175"/>
                  </a:lnTo>
                  <a:lnTo>
                    <a:pt x="73819" y="664369"/>
                  </a:lnTo>
                  <a:lnTo>
                    <a:pt x="78581" y="719137"/>
                  </a:lnTo>
                  <a:lnTo>
                    <a:pt x="104775" y="709612"/>
                  </a:lnTo>
                  <a:lnTo>
                    <a:pt x="142875" y="714375"/>
                  </a:lnTo>
                  <a:lnTo>
                    <a:pt x="171450" y="742950"/>
                  </a:lnTo>
                  <a:lnTo>
                    <a:pt x="204788" y="781050"/>
                  </a:lnTo>
                  <a:lnTo>
                    <a:pt x="254794" y="800100"/>
                  </a:lnTo>
                  <a:lnTo>
                    <a:pt x="326231" y="838200"/>
                  </a:lnTo>
                  <a:lnTo>
                    <a:pt x="383381" y="852487"/>
                  </a:lnTo>
                  <a:lnTo>
                    <a:pt x="426244" y="852487"/>
                  </a:lnTo>
                  <a:lnTo>
                    <a:pt x="464344" y="854869"/>
                  </a:lnTo>
                  <a:lnTo>
                    <a:pt x="495300" y="869156"/>
                  </a:lnTo>
                  <a:lnTo>
                    <a:pt x="516731" y="871537"/>
                  </a:lnTo>
                  <a:lnTo>
                    <a:pt x="561975" y="845344"/>
                  </a:lnTo>
                  <a:lnTo>
                    <a:pt x="592931" y="840581"/>
                  </a:lnTo>
                  <a:lnTo>
                    <a:pt x="619125" y="833437"/>
                  </a:lnTo>
                  <a:lnTo>
                    <a:pt x="633413" y="857250"/>
                  </a:lnTo>
                  <a:lnTo>
                    <a:pt x="638175" y="895350"/>
                  </a:lnTo>
                  <a:lnTo>
                    <a:pt x="628650" y="923925"/>
                  </a:lnTo>
                  <a:lnTo>
                    <a:pt x="642938" y="931069"/>
                  </a:lnTo>
                  <a:lnTo>
                    <a:pt x="676275" y="926306"/>
                  </a:lnTo>
                  <a:lnTo>
                    <a:pt x="704850" y="926306"/>
                  </a:lnTo>
                  <a:lnTo>
                    <a:pt x="738188" y="959644"/>
                  </a:lnTo>
                  <a:lnTo>
                    <a:pt x="742950" y="988219"/>
                  </a:lnTo>
                  <a:lnTo>
                    <a:pt x="819150" y="985837"/>
                  </a:lnTo>
                  <a:lnTo>
                    <a:pt x="869156" y="1014412"/>
                  </a:lnTo>
                  <a:lnTo>
                    <a:pt x="897731" y="1021556"/>
                  </a:lnTo>
                  <a:lnTo>
                    <a:pt x="916781" y="1042987"/>
                  </a:lnTo>
                  <a:lnTo>
                    <a:pt x="945356" y="1033462"/>
                  </a:lnTo>
                  <a:lnTo>
                    <a:pt x="988219" y="1012031"/>
                  </a:lnTo>
                  <a:lnTo>
                    <a:pt x="1026319" y="995362"/>
                  </a:lnTo>
                  <a:lnTo>
                    <a:pt x="1088231" y="985837"/>
                  </a:lnTo>
                  <a:lnTo>
                    <a:pt x="1147763" y="933450"/>
                  </a:lnTo>
                  <a:lnTo>
                    <a:pt x="1173956" y="878681"/>
                  </a:lnTo>
                  <a:lnTo>
                    <a:pt x="1193006" y="840581"/>
                  </a:lnTo>
                  <a:lnTo>
                    <a:pt x="1209675" y="802481"/>
                  </a:lnTo>
                  <a:lnTo>
                    <a:pt x="1193006" y="790575"/>
                  </a:lnTo>
                  <a:lnTo>
                    <a:pt x="1216819" y="754856"/>
                  </a:lnTo>
                  <a:lnTo>
                    <a:pt x="1202531" y="719137"/>
                  </a:lnTo>
                  <a:lnTo>
                    <a:pt x="1181100" y="690562"/>
                  </a:lnTo>
                  <a:lnTo>
                    <a:pt x="1176338" y="666750"/>
                  </a:lnTo>
                  <a:lnTo>
                    <a:pt x="1147763" y="640556"/>
                  </a:lnTo>
                  <a:lnTo>
                    <a:pt x="1169194" y="614362"/>
                  </a:lnTo>
                  <a:lnTo>
                    <a:pt x="1197769" y="588169"/>
                  </a:lnTo>
                  <a:lnTo>
                    <a:pt x="1216819" y="576262"/>
                  </a:lnTo>
                  <a:lnTo>
                    <a:pt x="1195388" y="569119"/>
                  </a:lnTo>
                  <a:lnTo>
                    <a:pt x="1166813" y="573881"/>
                  </a:lnTo>
                  <a:lnTo>
                    <a:pt x="1145381" y="578644"/>
                  </a:lnTo>
                  <a:lnTo>
                    <a:pt x="1133475" y="561975"/>
                  </a:lnTo>
                  <a:lnTo>
                    <a:pt x="1109663" y="552450"/>
                  </a:lnTo>
                  <a:lnTo>
                    <a:pt x="1107281" y="528637"/>
                  </a:lnTo>
                  <a:lnTo>
                    <a:pt x="1133475" y="523875"/>
                  </a:lnTo>
                  <a:lnTo>
                    <a:pt x="1166813" y="507206"/>
                  </a:lnTo>
                  <a:lnTo>
                    <a:pt x="1181100" y="492919"/>
                  </a:lnTo>
                  <a:lnTo>
                    <a:pt x="1200150" y="454819"/>
                  </a:lnTo>
                  <a:lnTo>
                    <a:pt x="1233488" y="464344"/>
                  </a:lnTo>
                  <a:lnTo>
                    <a:pt x="1223963" y="492919"/>
                  </a:lnTo>
                  <a:lnTo>
                    <a:pt x="1212056" y="511969"/>
                  </a:lnTo>
                  <a:lnTo>
                    <a:pt x="1214438" y="526256"/>
                  </a:lnTo>
                  <a:lnTo>
                    <a:pt x="1245394" y="495300"/>
                  </a:lnTo>
                  <a:lnTo>
                    <a:pt x="1257300" y="469106"/>
                  </a:lnTo>
                  <a:lnTo>
                    <a:pt x="1297781" y="464344"/>
                  </a:lnTo>
                  <a:lnTo>
                    <a:pt x="1333500" y="445294"/>
                  </a:lnTo>
                  <a:lnTo>
                    <a:pt x="1366838" y="433387"/>
                  </a:lnTo>
                  <a:lnTo>
                    <a:pt x="1404938" y="407194"/>
                  </a:lnTo>
                  <a:lnTo>
                    <a:pt x="1426369" y="390525"/>
                  </a:lnTo>
                  <a:lnTo>
                    <a:pt x="1445419" y="388144"/>
                  </a:lnTo>
                  <a:lnTo>
                    <a:pt x="1445419" y="323850"/>
                  </a:lnTo>
                  <a:lnTo>
                    <a:pt x="1464469" y="307181"/>
                  </a:lnTo>
                  <a:lnTo>
                    <a:pt x="1488281" y="328612"/>
                  </a:lnTo>
                  <a:lnTo>
                    <a:pt x="1516856" y="238125"/>
                  </a:lnTo>
                  <a:lnTo>
                    <a:pt x="1531144" y="200025"/>
                  </a:lnTo>
                  <a:lnTo>
                    <a:pt x="1469231" y="216694"/>
                  </a:lnTo>
                  <a:lnTo>
                    <a:pt x="1454944" y="226219"/>
                  </a:lnTo>
                  <a:lnTo>
                    <a:pt x="1428750" y="188119"/>
                  </a:lnTo>
                  <a:lnTo>
                    <a:pt x="1373981" y="161925"/>
                  </a:lnTo>
                  <a:lnTo>
                    <a:pt x="1362075" y="130969"/>
                  </a:lnTo>
                  <a:lnTo>
                    <a:pt x="1343025" y="61912"/>
                  </a:lnTo>
                  <a:lnTo>
                    <a:pt x="1283494" y="7144"/>
                  </a:lnTo>
                  <a:lnTo>
                    <a:pt x="1216819" y="0"/>
                  </a:lnTo>
                  <a:lnTo>
                    <a:pt x="1190625" y="0"/>
                  </a:lnTo>
                  <a:lnTo>
                    <a:pt x="1171575" y="30956"/>
                  </a:lnTo>
                  <a:lnTo>
                    <a:pt x="1181100" y="42862"/>
                  </a:lnTo>
                  <a:lnTo>
                    <a:pt x="1150144" y="130969"/>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6" name="Freeform: Shape 1086">
              <a:extLst>
                <a:ext uri="{FF2B5EF4-FFF2-40B4-BE49-F238E27FC236}">
                  <a16:creationId xmlns:a16="http://schemas.microsoft.com/office/drawing/2014/main" id="{240E0471-262F-3D67-D715-EBF1B59AE196}"/>
                </a:ext>
              </a:extLst>
            </p:cNvPr>
            <p:cNvSpPr/>
            <p:nvPr/>
          </p:nvSpPr>
          <p:spPr bwMode="auto">
            <a:xfrm>
              <a:off x="6450806" y="3188494"/>
              <a:ext cx="800100" cy="376237"/>
            </a:xfrm>
            <a:custGeom>
              <a:avLst/>
              <a:gdLst>
                <a:gd name="connsiteX0" fmla="*/ 0 w 800100"/>
                <a:gd name="connsiteY0" fmla="*/ 111919 h 376237"/>
                <a:gd name="connsiteX1" fmla="*/ 71438 w 800100"/>
                <a:gd name="connsiteY1" fmla="*/ 183356 h 376237"/>
                <a:gd name="connsiteX2" fmla="*/ 71438 w 800100"/>
                <a:gd name="connsiteY2" fmla="*/ 245269 h 376237"/>
                <a:gd name="connsiteX3" fmla="*/ 88107 w 800100"/>
                <a:gd name="connsiteY3" fmla="*/ 269081 h 376237"/>
                <a:gd name="connsiteX4" fmla="*/ 150019 w 800100"/>
                <a:gd name="connsiteY4" fmla="*/ 280987 h 376237"/>
                <a:gd name="connsiteX5" fmla="*/ 223838 w 800100"/>
                <a:gd name="connsiteY5" fmla="*/ 350044 h 376237"/>
                <a:gd name="connsiteX6" fmla="*/ 311944 w 800100"/>
                <a:gd name="connsiteY6" fmla="*/ 340519 h 376237"/>
                <a:gd name="connsiteX7" fmla="*/ 373857 w 800100"/>
                <a:gd name="connsiteY7" fmla="*/ 364331 h 376237"/>
                <a:gd name="connsiteX8" fmla="*/ 395288 w 800100"/>
                <a:gd name="connsiteY8" fmla="*/ 366712 h 376237"/>
                <a:gd name="connsiteX9" fmla="*/ 407194 w 800100"/>
                <a:gd name="connsiteY9" fmla="*/ 376237 h 376237"/>
                <a:gd name="connsiteX10" fmla="*/ 559594 w 800100"/>
                <a:gd name="connsiteY10" fmla="*/ 342900 h 376237"/>
                <a:gd name="connsiteX11" fmla="*/ 597694 w 800100"/>
                <a:gd name="connsiteY11" fmla="*/ 311944 h 376237"/>
                <a:gd name="connsiteX12" fmla="*/ 595313 w 800100"/>
                <a:gd name="connsiteY12" fmla="*/ 259556 h 376237"/>
                <a:gd name="connsiteX13" fmla="*/ 631032 w 800100"/>
                <a:gd name="connsiteY13" fmla="*/ 278606 h 376237"/>
                <a:gd name="connsiteX14" fmla="*/ 664369 w 800100"/>
                <a:gd name="connsiteY14" fmla="*/ 250031 h 376237"/>
                <a:gd name="connsiteX15" fmla="*/ 681038 w 800100"/>
                <a:gd name="connsiteY15" fmla="*/ 257175 h 376237"/>
                <a:gd name="connsiteX16" fmla="*/ 707232 w 800100"/>
                <a:gd name="connsiteY16" fmla="*/ 219075 h 376237"/>
                <a:gd name="connsiteX17" fmla="*/ 764382 w 800100"/>
                <a:gd name="connsiteY17" fmla="*/ 204787 h 376237"/>
                <a:gd name="connsiteX18" fmla="*/ 795338 w 800100"/>
                <a:gd name="connsiteY18" fmla="*/ 195262 h 376237"/>
                <a:gd name="connsiteX19" fmla="*/ 800100 w 800100"/>
                <a:gd name="connsiteY19" fmla="*/ 178594 h 376237"/>
                <a:gd name="connsiteX20" fmla="*/ 752475 w 800100"/>
                <a:gd name="connsiteY20" fmla="*/ 145256 h 376237"/>
                <a:gd name="connsiteX21" fmla="*/ 723900 w 800100"/>
                <a:gd name="connsiteY21" fmla="*/ 150019 h 376237"/>
                <a:gd name="connsiteX22" fmla="*/ 695325 w 800100"/>
                <a:gd name="connsiteY22" fmla="*/ 145256 h 376237"/>
                <a:gd name="connsiteX23" fmla="*/ 704850 w 800100"/>
                <a:gd name="connsiteY23" fmla="*/ 102394 h 376237"/>
                <a:gd name="connsiteX24" fmla="*/ 728663 w 800100"/>
                <a:gd name="connsiteY24" fmla="*/ 83344 h 376237"/>
                <a:gd name="connsiteX25" fmla="*/ 657225 w 800100"/>
                <a:gd name="connsiteY25" fmla="*/ 59531 h 376237"/>
                <a:gd name="connsiteX26" fmla="*/ 595313 w 800100"/>
                <a:gd name="connsiteY26" fmla="*/ 95250 h 376237"/>
                <a:gd name="connsiteX27" fmla="*/ 569119 w 800100"/>
                <a:gd name="connsiteY27" fmla="*/ 104775 h 376237"/>
                <a:gd name="connsiteX28" fmla="*/ 533400 w 800100"/>
                <a:gd name="connsiteY28" fmla="*/ 107156 h 376237"/>
                <a:gd name="connsiteX29" fmla="*/ 511969 w 800100"/>
                <a:gd name="connsiteY29" fmla="*/ 85725 h 376237"/>
                <a:gd name="connsiteX30" fmla="*/ 442913 w 800100"/>
                <a:gd name="connsiteY30" fmla="*/ 52387 h 376237"/>
                <a:gd name="connsiteX31" fmla="*/ 416719 w 800100"/>
                <a:gd name="connsiteY31" fmla="*/ 66675 h 376237"/>
                <a:gd name="connsiteX32" fmla="*/ 378619 w 800100"/>
                <a:gd name="connsiteY32" fmla="*/ 59531 h 376237"/>
                <a:gd name="connsiteX33" fmla="*/ 366713 w 800100"/>
                <a:gd name="connsiteY33" fmla="*/ 28575 h 376237"/>
                <a:gd name="connsiteX34" fmla="*/ 292894 w 800100"/>
                <a:gd name="connsiteY34" fmla="*/ 0 h 376237"/>
                <a:gd name="connsiteX35" fmla="*/ 254794 w 800100"/>
                <a:gd name="connsiteY35" fmla="*/ 19050 h 376237"/>
                <a:gd name="connsiteX36" fmla="*/ 254794 w 800100"/>
                <a:gd name="connsiteY36" fmla="*/ 28575 h 376237"/>
                <a:gd name="connsiteX37" fmla="*/ 257175 w 800100"/>
                <a:gd name="connsiteY37" fmla="*/ 52387 h 376237"/>
                <a:gd name="connsiteX38" fmla="*/ 240507 w 800100"/>
                <a:gd name="connsiteY38" fmla="*/ 73819 h 376237"/>
                <a:gd name="connsiteX39" fmla="*/ 183357 w 800100"/>
                <a:gd name="connsiteY39" fmla="*/ 76200 h 376237"/>
                <a:gd name="connsiteX40" fmla="*/ 164307 w 800100"/>
                <a:gd name="connsiteY40" fmla="*/ 57150 h 376237"/>
                <a:gd name="connsiteX41" fmla="*/ 109538 w 800100"/>
                <a:gd name="connsiteY41" fmla="*/ 45244 h 376237"/>
                <a:gd name="connsiteX42" fmla="*/ 78582 w 800100"/>
                <a:gd name="connsiteY42" fmla="*/ 45244 h 376237"/>
                <a:gd name="connsiteX43" fmla="*/ 0 w 800100"/>
                <a:gd name="connsiteY43" fmla="*/ 111919 h 37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00100" h="376237">
                  <a:moveTo>
                    <a:pt x="0" y="111919"/>
                  </a:moveTo>
                  <a:lnTo>
                    <a:pt x="71438" y="183356"/>
                  </a:lnTo>
                  <a:lnTo>
                    <a:pt x="71438" y="245269"/>
                  </a:lnTo>
                  <a:lnTo>
                    <a:pt x="88107" y="269081"/>
                  </a:lnTo>
                  <a:lnTo>
                    <a:pt x="150019" y="280987"/>
                  </a:lnTo>
                  <a:lnTo>
                    <a:pt x="223838" y="350044"/>
                  </a:lnTo>
                  <a:lnTo>
                    <a:pt x="311944" y="340519"/>
                  </a:lnTo>
                  <a:lnTo>
                    <a:pt x="373857" y="364331"/>
                  </a:lnTo>
                  <a:lnTo>
                    <a:pt x="395288" y="366712"/>
                  </a:lnTo>
                  <a:lnTo>
                    <a:pt x="407194" y="376237"/>
                  </a:lnTo>
                  <a:lnTo>
                    <a:pt x="559594" y="342900"/>
                  </a:lnTo>
                  <a:lnTo>
                    <a:pt x="597694" y="311944"/>
                  </a:lnTo>
                  <a:lnTo>
                    <a:pt x="595313" y="259556"/>
                  </a:lnTo>
                  <a:lnTo>
                    <a:pt x="631032" y="278606"/>
                  </a:lnTo>
                  <a:lnTo>
                    <a:pt x="664369" y="250031"/>
                  </a:lnTo>
                  <a:lnTo>
                    <a:pt x="681038" y="257175"/>
                  </a:lnTo>
                  <a:lnTo>
                    <a:pt x="707232" y="219075"/>
                  </a:lnTo>
                  <a:lnTo>
                    <a:pt x="764382" y="204787"/>
                  </a:lnTo>
                  <a:lnTo>
                    <a:pt x="795338" y="195262"/>
                  </a:lnTo>
                  <a:lnTo>
                    <a:pt x="800100" y="178594"/>
                  </a:lnTo>
                  <a:lnTo>
                    <a:pt x="752475" y="145256"/>
                  </a:lnTo>
                  <a:lnTo>
                    <a:pt x="723900" y="150019"/>
                  </a:lnTo>
                  <a:lnTo>
                    <a:pt x="695325" y="145256"/>
                  </a:lnTo>
                  <a:lnTo>
                    <a:pt x="704850" y="102394"/>
                  </a:lnTo>
                  <a:lnTo>
                    <a:pt x="728663" y="83344"/>
                  </a:lnTo>
                  <a:lnTo>
                    <a:pt x="657225" y="59531"/>
                  </a:lnTo>
                  <a:lnTo>
                    <a:pt x="595313" y="95250"/>
                  </a:lnTo>
                  <a:lnTo>
                    <a:pt x="569119" y="104775"/>
                  </a:lnTo>
                  <a:lnTo>
                    <a:pt x="533400" y="107156"/>
                  </a:lnTo>
                  <a:lnTo>
                    <a:pt x="511969" y="85725"/>
                  </a:lnTo>
                  <a:lnTo>
                    <a:pt x="442913" y="52387"/>
                  </a:lnTo>
                  <a:lnTo>
                    <a:pt x="416719" y="66675"/>
                  </a:lnTo>
                  <a:lnTo>
                    <a:pt x="378619" y="59531"/>
                  </a:lnTo>
                  <a:lnTo>
                    <a:pt x="366713" y="28575"/>
                  </a:lnTo>
                  <a:lnTo>
                    <a:pt x="292894" y="0"/>
                  </a:lnTo>
                  <a:lnTo>
                    <a:pt x="254794" y="19050"/>
                  </a:lnTo>
                  <a:lnTo>
                    <a:pt x="254794" y="28575"/>
                  </a:lnTo>
                  <a:lnTo>
                    <a:pt x="257175" y="52387"/>
                  </a:lnTo>
                  <a:lnTo>
                    <a:pt x="240507" y="73819"/>
                  </a:lnTo>
                  <a:lnTo>
                    <a:pt x="183357" y="76200"/>
                  </a:lnTo>
                  <a:lnTo>
                    <a:pt x="164307" y="57150"/>
                  </a:lnTo>
                  <a:lnTo>
                    <a:pt x="109538" y="45244"/>
                  </a:lnTo>
                  <a:lnTo>
                    <a:pt x="78582" y="45244"/>
                  </a:lnTo>
                  <a:lnTo>
                    <a:pt x="0" y="111919"/>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7" name="Freeform: Shape 258">
              <a:extLst>
                <a:ext uri="{FF2B5EF4-FFF2-40B4-BE49-F238E27FC236}">
                  <a16:creationId xmlns:a16="http://schemas.microsoft.com/office/drawing/2014/main" id="{66D1987D-073C-A194-FE41-FB9CD11BB4E9}"/>
                </a:ext>
              </a:extLst>
            </p:cNvPr>
            <p:cNvSpPr/>
            <p:nvPr/>
          </p:nvSpPr>
          <p:spPr bwMode="auto">
            <a:xfrm>
              <a:off x="6105525" y="3733800"/>
              <a:ext cx="40481" cy="119063"/>
            </a:xfrm>
            <a:custGeom>
              <a:avLst/>
              <a:gdLst>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0 w 40481"/>
                <a:gd name="connsiteY4" fmla="*/ 0 h 119063"/>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4763 w 40481"/>
                <a:gd name="connsiteY4" fmla="*/ 35719 h 119063"/>
                <a:gd name="connsiteX5" fmla="*/ 0 w 40481"/>
                <a:gd name="connsiteY5" fmla="*/ 0 h 119063"/>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21432 w 40481"/>
                <a:gd name="connsiteY4" fmla="*/ 52388 h 119063"/>
                <a:gd name="connsiteX5" fmla="*/ 0 w 40481"/>
                <a:gd name="connsiteY5" fmla="*/ 0 h 11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1" h="119063">
                  <a:moveTo>
                    <a:pt x="0" y="0"/>
                  </a:moveTo>
                  <a:lnTo>
                    <a:pt x="40481" y="42863"/>
                  </a:lnTo>
                  <a:lnTo>
                    <a:pt x="40481" y="119063"/>
                  </a:lnTo>
                  <a:lnTo>
                    <a:pt x="9525" y="66675"/>
                  </a:lnTo>
                  <a:lnTo>
                    <a:pt x="21432" y="52388"/>
                  </a:lnTo>
                  <a:lnTo>
                    <a:pt x="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8" name="Freeform: Shape 260">
              <a:extLst>
                <a:ext uri="{FF2B5EF4-FFF2-40B4-BE49-F238E27FC236}">
                  <a16:creationId xmlns:a16="http://schemas.microsoft.com/office/drawing/2014/main" id="{BC6DD4B9-EB3C-015C-F76F-7FB5C88D083A}"/>
                </a:ext>
              </a:extLst>
            </p:cNvPr>
            <p:cNvSpPr/>
            <p:nvPr/>
          </p:nvSpPr>
          <p:spPr bwMode="auto">
            <a:xfrm>
              <a:off x="5800725" y="3729038"/>
              <a:ext cx="340519" cy="352425"/>
            </a:xfrm>
            <a:custGeom>
              <a:avLst/>
              <a:gdLst>
                <a:gd name="connsiteX0" fmla="*/ 0 w 340519"/>
                <a:gd name="connsiteY0" fmla="*/ 195262 h 352425"/>
                <a:gd name="connsiteX1" fmla="*/ 40481 w 340519"/>
                <a:gd name="connsiteY1" fmla="*/ 240506 h 352425"/>
                <a:gd name="connsiteX2" fmla="*/ 54769 w 340519"/>
                <a:gd name="connsiteY2" fmla="*/ 273843 h 352425"/>
                <a:gd name="connsiteX3" fmla="*/ 19050 w 340519"/>
                <a:gd name="connsiteY3" fmla="*/ 297656 h 352425"/>
                <a:gd name="connsiteX4" fmla="*/ 14288 w 340519"/>
                <a:gd name="connsiteY4" fmla="*/ 319087 h 352425"/>
                <a:gd name="connsiteX5" fmla="*/ 64294 w 340519"/>
                <a:gd name="connsiteY5" fmla="*/ 321468 h 352425"/>
                <a:gd name="connsiteX6" fmla="*/ 126206 w 340519"/>
                <a:gd name="connsiteY6" fmla="*/ 314325 h 352425"/>
                <a:gd name="connsiteX7" fmla="*/ 142875 w 340519"/>
                <a:gd name="connsiteY7" fmla="*/ 338137 h 352425"/>
                <a:gd name="connsiteX8" fmla="*/ 157163 w 340519"/>
                <a:gd name="connsiteY8" fmla="*/ 352425 h 352425"/>
                <a:gd name="connsiteX9" fmla="*/ 171450 w 340519"/>
                <a:gd name="connsiteY9" fmla="*/ 352425 h 352425"/>
                <a:gd name="connsiteX10" fmla="*/ 185738 w 340519"/>
                <a:gd name="connsiteY10" fmla="*/ 342900 h 352425"/>
                <a:gd name="connsiteX11" fmla="*/ 233363 w 340519"/>
                <a:gd name="connsiteY11" fmla="*/ 338137 h 352425"/>
                <a:gd name="connsiteX12" fmla="*/ 214313 w 340519"/>
                <a:gd name="connsiteY12" fmla="*/ 311943 h 352425"/>
                <a:gd name="connsiteX13" fmla="*/ 207169 w 340519"/>
                <a:gd name="connsiteY13" fmla="*/ 266700 h 352425"/>
                <a:gd name="connsiteX14" fmla="*/ 214313 w 340519"/>
                <a:gd name="connsiteY14" fmla="*/ 257175 h 352425"/>
                <a:gd name="connsiteX15" fmla="*/ 261938 w 340519"/>
                <a:gd name="connsiteY15" fmla="*/ 254793 h 352425"/>
                <a:gd name="connsiteX16" fmla="*/ 278606 w 340519"/>
                <a:gd name="connsiteY16" fmla="*/ 223837 h 352425"/>
                <a:gd name="connsiteX17" fmla="*/ 319088 w 340519"/>
                <a:gd name="connsiteY17" fmla="*/ 171450 h 352425"/>
                <a:gd name="connsiteX18" fmla="*/ 333375 w 340519"/>
                <a:gd name="connsiteY18" fmla="*/ 140493 h 352425"/>
                <a:gd name="connsiteX19" fmla="*/ 340519 w 340519"/>
                <a:gd name="connsiteY19" fmla="*/ 121443 h 352425"/>
                <a:gd name="connsiteX20" fmla="*/ 314325 w 340519"/>
                <a:gd name="connsiteY20" fmla="*/ 78581 h 352425"/>
                <a:gd name="connsiteX21" fmla="*/ 323850 w 340519"/>
                <a:gd name="connsiteY21" fmla="*/ 54768 h 352425"/>
                <a:gd name="connsiteX22" fmla="*/ 302419 w 340519"/>
                <a:gd name="connsiteY22" fmla="*/ 9525 h 352425"/>
                <a:gd name="connsiteX23" fmla="*/ 285750 w 340519"/>
                <a:gd name="connsiteY23" fmla="*/ 0 h 352425"/>
                <a:gd name="connsiteX24" fmla="*/ 269081 w 340519"/>
                <a:gd name="connsiteY24" fmla="*/ 35718 h 352425"/>
                <a:gd name="connsiteX25" fmla="*/ 252413 w 340519"/>
                <a:gd name="connsiteY25" fmla="*/ 73818 h 352425"/>
                <a:gd name="connsiteX26" fmla="*/ 216694 w 340519"/>
                <a:gd name="connsiteY26" fmla="*/ 92868 h 352425"/>
                <a:gd name="connsiteX27" fmla="*/ 221456 w 340519"/>
                <a:gd name="connsiteY27" fmla="*/ 109537 h 352425"/>
                <a:gd name="connsiteX28" fmla="*/ 214313 w 340519"/>
                <a:gd name="connsiteY28" fmla="*/ 123825 h 352425"/>
                <a:gd name="connsiteX29" fmla="*/ 180975 w 340519"/>
                <a:gd name="connsiteY29" fmla="*/ 138112 h 352425"/>
                <a:gd name="connsiteX30" fmla="*/ 147638 w 340519"/>
                <a:gd name="connsiteY30" fmla="*/ 142875 h 352425"/>
                <a:gd name="connsiteX31" fmla="*/ 138113 w 340519"/>
                <a:gd name="connsiteY31" fmla="*/ 171450 h 352425"/>
                <a:gd name="connsiteX32" fmla="*/ 114300 w 340519"/>
                <a:gd name="connsiteY32" fmla="*/ 188118 h 352425"/>
                <a:gd name="connsiteX33" fmla="*/ 57150 w 340519"/>
                <a:gd name="connsiteY33" fmla="*/ 202406 h 352425"/>
                <a:gd name="connsiteX34" fmla="*/ 0 w 340519"/>
                <a:gd name="connsiteY34" fmla="*/ 195262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0519" h="352425">
                  <a:moveTo>
                    <a:pt x="0" y="195262"/>
                  </a:moveTo>
                  <a:lnTo>
                    <a:pt x="40481" y="240506"/>
                  </a:lnTo>
                  <a:lnTo>
                    <a:pt x="54769" y="273843"/>
                  </a:lnTo>
                  <a:lnTo>
                    <a:pt x="19050" y="297656"/>
                  </a:lnTo>
                  <a:lnTo>
                    <a:pt x="14288" y="319087"/>
                  </a:lnTo>
                  <a:lnTo>
                    <a:pt x="64294" y="321468"/>
                  </a:lnTo>
                  <a:lnTo>
                    <a:pt x="126206" y="314325"/>
                  </a:lnTo>
                  <a:lnTo>
                    <a:pt x="142875" y="338137"/>
                  </a:lnTo>
                  <a:lnTo>
                    <a:pt x="157163" y="352425"/>
                  </a:lnTo>
                  <a:lnTo>
                    <a:pt x="171450" y="352425"/>
                  </a:lnTo>
                  <a:lnTo>
                    <a:pt x="185738" y="342900"/>
                  </a:lnTo>
                  <a:lnTo>
                    <a:pt x="233363" y="338137"/>
                  </a:lnTo>
                  <a:lnTo>
                    <a:pt x="214313" y="311943"/>
                  </a:lnTo>
                  <a:lnTo>
                    <a:pt x="207169" y="266700"/>
                  </a:lnTo>
                  <a:lnTo>
                    <a:pt x="214313" y="257175"/>
                  </a:lnTo>
                  <a:lnTo>
                    <a:pt x="261938" y="254793"/>
                  </a:lnTo>
                  <a:lnTo>
                    <a:pt x="278606" y="223837"/>
                  </a:lnTo>
                  <a:lnTo>
                    <a:pt x="319088" y="171450"/>
                  </a:lnTo>
                  <a:lnTo>
                    <a:pt x="333375" y="140493"/>
                  </a:lnTo>
                  <a:lnTo>
                    <a:pt x="340519" y="121443"/>
                  </a:lnTo>
                  <a:lnTo>
                    <a:pt x="314325" y="78581"/>
                  </a:lnTo>
                  <a:lnTo>
                    <a:pt x="323850" y="54768"/>
                  </a:lnTo>
                  <a:lnTo>
                    <a:pt x="302419" y="9525"/>
                  </a:lnTo>
                  <a:lnTo>
                    <a:pt x="285750" y="0"/>
                  </a:lnTo>
                  <a:lnTo>
                    <a:pt x="269081" y="35718"/>
                  </a:lnTo>
                  <a:lnTo>
                    <a:pt x="252413" y="73818"/>
                  </a:lnTo>
                  <a:lnTo>
                    <a:pt x="216694" y="92868"/>
                  </a:lnTo>
                  <a:lnTo>
                    <a:pt x="221456" y="109537"/>
                  </a:lnTo>
                  <a:lnTo>
                    <a:pt x="214313" y="123825"/>
                  </a:lnTo>
                  <a:lnTo>
                    <a:pt x="180975" y="138112"/>
                  </a:lnTo>
                  <a:lnTo>
                    <a:pt x="147638" y="142875"/>
                  </a:lnTo>
                  <a:lnTo>
                    <a:pt x="138113" y="171450"/>
                  </a:lnTo>
                  <a:lnTo>
                    <a:pt x="114300" y="188118"/>
                  </a:lnTo>
                  <a:lnTo>
                    <a:pt x="57150" y="202406"/>
                  </a:lnTo>
                  <a:lnTo>
                    <a:pt x="0" y="195262"/>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9" name="Freeform: Shape 261">
              <a:extLst>
                <a:ext uri="{FF2B5EF4-FFF2-40B4-BE49-F238E27FC236}">
                  <a16:creationId xmlns:a16="http://schemas.microsoft.com/office/drawing/2014/main" id="{20130310-452D-42A9-D8AD-ECF5A0ED61BB}"/>
                </a:ext>
              </a:extLst>
            </p:cNvPr>
            <p:cNvSpPr/>
            <p:nvPr/>
          </p:nvSpPr>
          <p:spPr bwMode="auto">
            <a:xfrm>
              <a:off x="5967413" y="3833813"/>
              <a:ext cx="509587" cy="673893"/>
            </a:xfrm>
            <a:custGeom>
              <a:avLst/>
              <a:gdLst>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2418 w 509587"/>
                <a:gd name="connsiteY44" fmla="*/ 73818 h 673893"/>
                <a:gd name="connsiteX45" fmla="*/ 278606 w 509587"/>
                <a:gd name="connsiteY45" fmla="*/ 45243 h 673893"/>
                <a:gd name="connsiteX46" fmla="*/ 250031 w 509587"/>
                <a:gd name="connsiteY46" fmla="*/ 0 h 673893"/>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2418 w 509587"/>
                <a:gd name="connsiteY44" fmla="*/ 73818 h 673893"/>
                <a:gd name="connsiteX45" fmla="*/ 288131 w 509587"/>
                <a:gd name="connsiteY45" fmla="*/ 38100 h 673893"/>
                <a:gd name="connsiteX46" fmla="*/ 250031 w 509587"/>
                <a:gd name="connsiteY46" fmla="*/ 0 h 673893"/>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9561 w 509587"/>
                <a:gd name="connsiteY44" fmla="*/ 69056 h 673893"/>
                <a:gd name="connsiteX45" fmla="*/ 288131 w 509587"/>
                <a:gd name="connsiteY45" fmla="*/ 38100 h 673893"/>
                <a:gd name="connsiteX46" fmla="*/ 250031 w 509587"/>
                <a:gd name="connsiteY46" fmla="*/ 0 h 67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09587" h="673893">
                  <a:moveTo>
                    <a:pt x="250031" y="0"/>
                  </a:moveTo>
                  <a:lnTo>
                    <a:pt x="188118" y="9525"/>
                  </a:lnTo>
                  <a:lnTo>
                    <a:pt x="171450" y="26193"/>
                  </a:lnTo>
                  <a:lnTo>
                    <a:pt x="138112" y="83343"/>
                  </a:lnTo>
                  <a:lnTo>
                    <a:pt x="92868" y="147637"/>
                  </a:lnTo>
                  <a:lnTo>
                    <a:pt x="45243" y="152400"/>
                  </a:lnTo>
                  <a:lnTo>
                    <a:pt x="45243" y="188118"/>
                  </a:lnTo>
                  <a:lnTo>
                    <a:pt x="61912" y="233362"/>
                  </a:lnTo>
                  <a:lnTo>
                    <a:pt x="19050" y="233362"/>
                  </a:lnTo>
                  <a:lnTo>
                    <a:pt x="0" y="257175"/>
                  </a:lnTo>
                  <a:lnTo>
                    <a:pt x="23812" y="276225"/>
                  </a:lnTo>
                  <a:lnTo>
                    <a:pt x="59531" y="276225"/>
                  </a:lnTo>
                  <a:lnTo>
                    <a:pt x="45243" y="300037"/>
                  </a:lnTo>
                  <a:lnTo>
                    <a:pt x="45243" y="300037"/>
                  </a:lnTo>
                  <a:lnTo>
                    <a:pt x="57150" y="340518"/>
                  </a:lnTo>
                  <a:lnTo>
                    <a:pt x="88106" y="328612"/>
                  </a:lnTo>
                  <a:lnTo>
                    <a:pt x="104775" y="285750"/>
                  </a:lnTo>
                  <a:lnTo>
                    <a:pt x="119062" y="371475"/>
                  </a:lnTo>
                  <a:lnTo>
                    <a:pt x="159543" y="519112"/>
                  </a:lnTo>
                  <a:lnTo>
                    <a:pt x="216693" y="650081"/>
                  </a:lnTo>
                  <a:lnTo>
                    <a:pt x="228600" y="673893"/>
                  </a:lnTo>
                  <a:lnTo>
                    <a:pt x="247650" y="633412"/>
                  </a:lnTo>
                  <a:lnTo>
                    <a:pt x="285750" y="595312"/>
                  </a:lnTo>
                  <a:lnTo>
                    <a:pt x="300037" y="519112"/>
                  </a:lnTo>
                  <a:lnTo>
                    <a:pt x="300037" y="471487"/>
                  </a:lnTo>
                  <a:lnTo>
                    <a:pt x="330993" y="442912"/>
                  </a:lnTo>
                  <a:lnTo>
                    <a:pt x="402431" y="402431"/>
                  </a:lnTo>
                  <a:lnTo>
                    <a:pt x="419100" y="361950"/>
                  </a:lnTo>
                  <a:lnTo>
                    <a:pt x="438150" y="354806"/>
                  </a:lnTo>
                  <a:lnTo>
                    <a:pt x="454818" y="333375"/>
                  </a:lnTo>
                  <a:lnTo>
                    <a:pt x="464343" y="309562"/>
                  </a:lnTo>
                  <a:lnTo>
                    <a:pt x="500062" y="307181"/>
                  </a:lnTo>
                  <a:lnTo>
                    <a:pt x="509587" y="292893"/>
                  </a:lnTo>
                  <a:lnTo>
                    <a:pt x="507206" y="271462"/>
                  </a:lnTo>
                  <a:lnTo>
                    <a:pt x="502443" y="240506"/>
                  </a:lnTo>
                  <a:lnTo>
                    <a:pt x="500062" y="211931"/>
                  </a:lnTo>
                  <a:lnTo>
                    <a:pt x="500062" y="197643"/>
                  </a:lnTo>
                  <a:lnTo>
                    <a:pt x="442912" y="185737"/>
                  </a:lnTo>
                  <a:lnTo>
                    <a:pt x="404812" y="169068"/>
                  </a:lnTo>
                  <a:lnTo>
                    <a:pt x="359568" y="169068"/>
                  </a:lnTo>
                  <a:lnTo>
                    <a:pt x="335756" y="169068"/>
                  </a:lnTo>
                  <a:lnTo>
                    <a:pt x="328612" y="140493"/>
                  </a:lnTo>
                  <a:lnTo>
                    <a:pt x="295275" y="121443"/>
                  </a:lnTo>
                  <a:lnTo>
                    <a:pt x="295275" y="90487"/>
                  </a:lnTo>
                  <a:lnTo>
                    <a:pt x="309561" y="69056"/>
                  </a:lnTo>
                  <a:lnTo>
                    <a:pt x="288131" y="38100"/>
                  </a:lnTo>
                  <a:lnTo>
                    <a:pt x="250031"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0" name="Freeform: Shape 262">
              <a:extLst>
                <a:ext uri="{FF2B5EF4-FFF2-40B4-BE49-F238E27FC236}">
                  <a16:creationId xmlns:a16="http://schemas.microsoft.com/office/drawing/2014/main" id="{151108C9-61EE-F330-7C8C-BF85442B0258}"/>
                </a:ext>
              </a:extLst>
            </p:cNvPr>
            <p:cNvSpPr/>
            <p:nvPr/>
          </p:nvSpPr>
          <p:spPr bwMode="auto">
            <a:xfrm>
              <a:off x="6253163" y="4464844"/>
              <a:ext cx="42862" cy="71437"/>
            </a:xfrm>
            <a:custGeom>
              <a:avLst/>
              <a:gdLst>
                <a:gd name="connsiteX0" fmla="*/ 0 w 42862"/>
                <a:gd name="connsiteY0" fmla="*/ 0 h 71437"/>
                <a:gd name="connsiteX1" fmla="*/ 2381 w 42862"/>
                <a:gd name="connsiteY1" fmla="*/ 71437 h 71437"/>
                <a:gd name="connsiteX2" fmla="*/ 42862 w 42862"/>
                <a:gd name="connsiteY2" fmla="*/ 57150 h 71437"/>
                <a:gd name="connsiteX3" fmla="*/ 0 w 42862"/>
                <a:gd name="connsiteY3" fmla="*/ 0 h 71437"/>
              </a:gdLst>
              <a:ahLst/>
              <a:cxnLst>
                <a:cxn ang="0">
                  <a:pos x="connsiteX0" y="connsiteY0"/>
                </a:cxn>
                <a:cxn ang="0">
                  <a:pos x="connsiteX1" y="connsiteY1"/>
                </a:cxn>
                <a:cxn ang="0">
                  <a:pos x="connsiteX2" y="connsiteY2"/>
                </a:cxn>
                <a:cxn ang="0">
                  <a:pos x="connsiteX3" y="connsiteY3"/>
                </a:cxn>
              </a:cxnLst>
              <a:rect l="l" t="t" r="r" b="b"/>
              <a:pathLst>
                <a:path w="42862" h="71437">
                  <a:moveTo>
                    <a:pt x="0" y="0"/>
                  </a:moveTo>
                  <a:cubicBezTo>
                    <a:pt x="794" y="23812"/>
                    <a:pt x="1587" y="47625"/>
                    <a:pt x="2381" y="71437"/>
                  </a:cubicBezTo>
                  <a:lnTo>
                    <a:pt x="42862" y="57150"/>
                  </a:lnTo>
                  <a:lnTo>
                    <a:pt x="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1" name="Freeform: Shape 263">
              <a:extLst>
                <a:ext uri="{FF2B5EF4-FFF2-40B4-BE49-F238E27FC236}">
                  <a16:creationId xmlns:a16="http://schemas.microsoft.com/office/drawing/2014/main" id="{B555860C-71F7-1551-7853-20A5C1897D12}"/>
                </a:ext>
              </a:extLst>
            </p:cNvPr>
            <p:cNvSpPr/>
            <p:nvPr/>
          </p:nvSpPr>
          <p:spPr bwMode="auto">
            <a:xfrm>
              <a:off x="6465094" y="3979069"/>
              <a:ext cx="116681" cy="166687"/>
            </a:xfrm>
            <a:custGeom>
              <a:avLst/>
              <a:gdLst>
                <a:gd name="connsiteX0" fmla="*/ 7144 w 116681"/>
                <a:gd name="connsiteY0" fmla="*/ 161925 h 166687"/>
                <a:gd name="connsiteX1" fmla="*/ 57150 w 116681"/>
                <a:gd name="connsiteY1" fmla="*/ 138112 h 166687"/>
                <a:gd name="connsiteX2" fmla="*/ 88106 w 116681"/>
                <a:gd name="connsiteY2" fmla="*/ 152400 h 166687"/>
                <a:gd name="connsiteX3" fmla="*/ 95250 w 116681"/>
                <a:gd name="connsiteY3" fmla="*/ 166687 h 166687"/>
                <a:gd name="connsiteX4" fmla="*/ 116681 w 116681"/>
                <a:gd name="connsiteY4" fmla="*/ 154781 h 166687"/>
                <a:gd name="connsiteX5" fmla="*/ 95250 w 116681"/>
                <a:gd name="connsiteY5" fmla="*/ 121444 h 166687"/>
                <a:gd name="connsiteX6" fmla="*/ 73819 w 116681"/>
                <a:gd name="connsiteY6" fmla="*/ 126206 h 166687"/>
                <a:gd name="connsiteX7" fmla="*/ 78581 w 116681"/>
                <a:gd name="connsiteY7" fmla="*/ 97631 h 166687"/>
                <a:gd name="connsiteX8" fmla="*/ 97631 w 116681"/>
                <a:gd name="connsiteY8" fmla="*/ 80962 h 166687"/>
                <a:gd name="connsiteX9" fmla="*/ 54769 w 116681"/>
                <a:gd name="connsiteY9" fmla="*/ 73819 h 166687"/>
                <a:gd name="connsiteX10" fmla="*/ 35719 w 116681"/>
                <a:gd name="connsiteY10" fmla="*/ 50006 h 166687"/>
                <a:gd name="connsiteX11" fmla="*/ 11906 w 116681"/>
                <a:gd name="connsiteY11" fmla="*/ 30956 h 166687"/>
                <a:gd name="connsiteX12" fmla="*/ 0 w 116681"/>
                <a:gd name="connsiteY12" fmla="*/ 0 h 166687"/>
                <a:gd name="connsiteX13" fmla="*/ 2381 w 116681"/>
                <a:gd name="connsiteY13" fmla="*/ 52387 h 166687"/>
                <a:gd name="connsiteX14" fmla="*/ 7144 w 116681"/>
                <a:gd name="connsiteY14" fmla="*/ 161925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681" h="166687">
                  <a:moveTo>
                    <a:pt x="7144" y="161925"/>
                  </a:moveTo>
                  <a:lnTo>
                    <a:pt x="57150" y="138112"/>
                  </a:lnTo>
                  <a:lnTo>
                    <a:pt x="88106" y="152400"/>
                  </a:lnTo>
                  <a:lnTo>
                    <a:pt x="95250" y="166687"/>
                  </a:lnTo>
                  <a:lnTo>
                    <a:pt x="116681" y="154781"/>
                  </a:lnTo>
                  <a:lnTo>
                    <a:pt x="95250" y="121444"/>
                  </a:lnTo>
                  <a:lnTo>
                    <a:pt x="73819" y="126206"/>
                  </a:lnTo>
                  <a:lnTo>
                    <a:pt x="78581" y="97631"/>
                  </a:lnTo>
                  <a:lnTo>
                    <a:pt x="97631" y="80962"/>
                  </a:lnTo>
                  <a:lnTo>
                    <a:pt x="54769" y="73819"/>
                  </a:lnTo>
                  <a:lnTo>
                    <a:pt x="35719" y="50006"/>
                  </a:lnTo>
                  <a:lnTo>
                    <a:pt x="11906" y="30956"/>
                  </a:lnTo>
                  <a:lnTo>
                    <a:pt x="0" y="0"/>
                  </a:lnTo>
                  <a:lnTo>
                    <a:pt x="2381" y="52387"/>
                  </a:lnTo>
                  <a:lnTo>
                    <a:pt x="7144" y="161925"/>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2" name="Freeform: Shape 264">
              <a:extLst>
                <a:ext uri="{FF2B5EF4-FFF2-40B4-BE49-F238E27FC236}">
                  <a16:creationId xmlns:a16="http://schemas.microsoft.com/office/drawing/2014/main" id="{14B042EB-9F58-A453-FE70-ADE9F5559BA9}"/>
                </a:ext>
              </a:extLst>
            </p:cNvPr>
            <p:cNvSpPr/>
            <p:nvPr/>
          </p:nvSpPr>
          <p:spPr bwMode="auto">
            <a:xfrm>
              <a:off x="4812506" y="3002756"/>
              <a:ext cx="119063" cy="100013"/>
            </a:xfrm>
            <a:custGeom>
              <a:avLst/>
              <a:gdLst>
                <a:gd name="connsiteX0" fmla="*/ 0 w 119063"/>
                <a:gd name="connsiteY0" fmla="*/ 21432 h 107157"/>
                <a:gd name="connsiteX1" fmla="*/ 38100 w 119063"/>
                <a:gd name="connsiteY1" fmla="*/ 57150 h 107157"/>
                <a:gd name="connsiteX2" fmla="*/ 47625 w 119063"/>
                <a:gd name="connsiteY2" fmla="*/ 76200 h 107157"/>
                <a:gd name="connsiteX3" fmla="*/ 50007 w 119063"/>
                <a:gd name="connsiteY3" fmla="*/ 107157 h 107157"/>
                <a:gd name="connsiteX4" fmla="*/ 69057 w 119063"/>
                <a:gd name="connsiteY4" fmla="*/ 100013 h 107157"/>
                <a:gd name="connsiteX5" fmla="*/ 109538 w 119063"/>
                <a:gd name="connsiteY5" fmla="*/ 95250 h 107157"/>
                <a:gd name="connsiteX6" fmla="*/ 102394 w 119063"/>
                <a:gd name="connsiteY6" fmla="*/ 73819 h 107157"/>
                <a:gd name="connsiteX7" fmla="*/ 119063 w 119063"/>
                <a:gd name="connsiteY7" fmla="*/ 40482 h 107157"/>
                <a:gd name="connsiteX8" fmla="*/ 80963 w 119063"/>
                <a:gd name="connsiteY8" fmla="*/ 0 h 107157"/>
                <a:gd name="connsiteX9" fmla="*/ 61913 w 119063"/>
                <a:gd name="connsiteY9" fmla="*/ 4763 h 107157"/>
                <a:gd name="connsiteX10" fmla="*/ 0 w 119063"/>
                <a:gd name="connsiteY10" fmla="*/ 21432 h 107157"/>
                <a:gd name="connsiteX0" fmla="*/ 0 w 119063"/>
                <a:gd name="connsiteY0" fmla="*/ 21432 h 100013"/>
                <a:gd name="connsiteX1" fmla="*/ 38100 w 119063"/>
                <a:gd name="connsiteY1" fmla="*/ 57150 h 100013"/>
                <a:gd name="connsiteX2" fmla="*/ 47625 w 119063"/>
                <a:gd name="connsiteY2" fmla="*/ 76200 h 100013"/>
                <a:gd name="connsiteX3" fmla="*/ 40482 w 119063"/>
                <a:gd name="connsiteY3" fmla="*/ 95251 h 100013"/>
                <a:gd name="connsiteX4" fmla="*/ 69057 w 119063"/>
                <a:gd name="connsiteY4" fmla="*/ 100013 h 100013"/>
                <a:gd name="connsiteX5" fmla="*/ 109538 w 119063"/>
                <a:gd name="connsiteY5" fmla="*/ 95250 h 100013"/>
                <a:gd name="connsiteX6" fmla="*/ 102394 w 119063"/>
                <a:gd name="connsiteY6" fmla="*/ 73819 h 100013"/>
                <a:gd name="connsiteX7" fmla="*/ 119063 w 119063"/>
                <a:gd name="connsiteY7" fmla="*/ 40482 h 100013"/>
                <a:gd name="connsiteX8" fmla="*/ 80963 w 119063"/>
                <a:gd name="connsiteY8" fmla="*/ 0 h 100013"/>
                <a:gd name="connsiteX9" fmla="*/ 61913 w 119063"/>
                <a:gd name="connsiteY9" fmla="*/ 4763 h 100013"/>
                <a:gd name="connsiteX10" fmla="*/ 0 w 119063"/>
                <a:gd name="connsiteY10" fmla="*/ 21432 h 10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063" h="100013">
                  <a:moveTo>
                    <a:pt x="0" y="21432"/>
                  </a:moveTo>
                  <a:lnTo>
                    <a:pt x="38100" y="57150"/>
                  </a:lnTo>
                  <a:lnTo>
                    <a:pt x="47625" y="76200"/>
                  </a:lnTo>
                  <a:lnTo>
                    <a:pt x="40482" y="95251"/>
                  </a:lnTo>
                  <a:lnTo>
                    <a:pt x="69057" y="100013"/>
                  </a:lnTo>
                  <a:lnTo>
                    <a:pt x="109538" y="95250"/>
                  </a:lnTo>
                  <a:lnTo>
                    <a:pt x="102394" y="73819"/>
                  </a:lnTo>
                  <a:lnTo>
                    <a:pt x="119063" y="40482"/>
                  </a:lnTo>
                  <a:lnTo>
                    <a:pt x="80963" y="0"/>
                  </a:lnTo>
                  <a:lnTo>
                    <a:pt x="61913" y="4763"/>
                  </a:lnTo>
                  <a:lnTo>
                    <a:pt x="0" y="21432"/>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3" name="Freeform: Shape 265">
              <a:extLst>
                <a:ext uri="{FF2B5EF4-FFF2-40B4-BE49-F238E27FC236}">
                  <a16:creationId xmlns:a16="http://schemas.microsoft.com/office/drawing/2014/main" id="{BF50B664-6E7F-8F47-12D7-F1413110A6E7}"/>
                </a:ext>
              </a:extLst>
            </p:cNvPr>
            <p:cNvSpPr/>
            <p:nvPr/>
          </p:nvSpPr>
          <p:spPr bwMode="auto">
            <a:xfrm>
              <a:off x="4869656" y="2864644"/>
              <a:ext cx="97632" cy="80962"/>
            </a:xfrm>
            <a:custGeom>
              <a:avLst/>
              <a:gdLst>
                <a:gd name="connsiteX0" fmla="*/ 97632 w 97632"/>
                <a:gd name="connsiteY0" fmla="*/ 0 h 80962"/>
                <a:gd name="connsiteX1" fmla="*/ 9525 w 97632"/>
                <a:gd name="connsiteY1" fmla="*/ 4762 h 80962"/>
                <a:gd name="connsiteX2" fmla="*/ 0 w 97632"/>
                <a:gd name="connsiteY2" fmla="*/ 16669 h 80962"/>
                <a:gd name="connsiteX3" fmla="*/ 16669 w 97632"/>
                <a:gd name="connsiteY3" fmla="*/ 35719 h 80962"/>
                <a:gd name="connsiteX4" fmla="*/ 26194 w 97632"/>
                <a:gd name="connsiteY4" fmla="*/ 47625 h 80962"/>
                <a:gd name="connsiteX5" fmla="*/ 21432 w 97632"/>
                <a:gd name="connsiteY5" fmla="*/ 69056 h 80962"/>
                <a:gd name="connsiteX6" fmla="*/ 45244 w 97632"/>
                <a:gd name="connsiteY6" fmla="*/ 66675 h 80962"/>
                <a:gd name="connsiteX7" fmla="*/ 64294 w 97632"/>
                <a:gd name="connsiteY7" fmla="*/ 73819 h 80962"/>
                <a:gd name="connsiteX8" fmla="*/ 95250 w 97632"/>
                <a:gd name="connsiteY8" fmla="*/ 80962 h 80962"/>
                <a:gd name="connsiteX9" fmla="*/ 97632 w 97632"/>
                <a:gd name="connsiteY9" fmla="*/ 0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32" h="80962">
                  <a:moveTo>
                    <a:pt x="97632" y="0"/>
                  </a:moveTo>
                  <a:lnTo>
                    <a:pt x="9525" y="4762"/>
                  </a:lnTo>
                  <a:lnTo>
                    <a:pt x="0" y="16669"/>
                  </a:lnTo>
                  <a:lnTo>
                    <a:pt x="16669" y="35719"/>
                  </a:lnTo>
                  <a:lnTo>
                    <a:pt x="26194" y="47625"/>
                  </a:lnTo>
                  <a:lnTo>
                    <a:pt x="21432" y="69056"/>
                  </a:lnTo>
                  <a:lnTo>
                    <a:pt x="45244" y="66675"/>
                  </a:lnTo>
                  <a:lnTo>
                    <a:pt x="64294" y="73819"/>
                  </a:lnTo>
                  <a:lnTo>
                    <a:pt x="95250" y="80962"/>
                  </a:lnTo>
                  <a:cubicBezTo>
                    <a:pt x="94456" y="56356"/>
                    <a:pt x="93663" y="31750"/>
                    <a:pt x="97632" y="0"/>
                  </a:cubicBezTo>
                  <a:close/>
                </a:path>
              </a:pathLst>
            </a:custGeom>
            <a:grpFill/>
            <a:ln w="6350">
              <a:solidFill>
                <a:schemeClr val="bg2">
                  <a:lumMod val="75000"/>
                </a:schemeClr>
              </a:solidFill>
              <a:round/>
              <a:headEnd/>
              <a:tailEnd/>
            </a:ln>
          </p:spPr>
          <p:txBody>
            <a:bodyPr/>
            <a:lstStyle/>
            <a:p>
              <a:endParaRPr lang="en-GB"/>
            </a:p>
          </p:txBody>
        </p:sp>
        <p:sp>
          <p:nvSpPr>
            <p:cNvPr id="154" name="Freeform: Shape 266">
              <a:extLst>
                <a:ext uri="{FF2B5EF4-FFF2-40B4-BE49-F238E27FC236}">
                  <a16:creationId xmlns:a16="http://schemas.microsoft.com/office/drawing/2014/main" id="{ED8F3B62-5836-29ED-9D56-0508159C21A5}"/>
                </a:ext>
              </a:extLst>
            </p:cNvPr>
            <p:cNvSpPr/>
            <p:nvPr/>
          </p:nvSpPr>
          <p:spPr bwMode="auto">
            <a:xfrm>
              <a:off x="4812506" y="2928938"/>
              <a:ext cx="166688" cy="114300"/>
            </a:xfrm>
            <a:custGeom>
              <a:avLst/>
              <a:gdLst>
                <a:gd name="connsiteX0" fmla="*/ 116682 w 166688"/>
                <a:gd name="connsiteY0" fmla="*/ 114300 h 114300"/>
                <a:gd name="connsiteX1" fmla="*/ 166688 w 166688"/>
                <a:gd name="connsiteY1" fmla="*/ 80962 h 114300"/>
                <a:gd name="connsiteX2" fmla="*/ 166688 w 166688"/>
                <a:gd name="connsiteY2" fmla="*/ 59531 h 114300"/>
                <a:gd name="connsiteX3" fmla="*/ 145257 w 166688"/>
                <a:gd name="connsiteY3" fmla="*/ 21431 h 114300"/>
                <a:gd name="connsiteX4" fmla="*/ 100013 w 166688"/>
                <a:gd name="connsiteY4" fmla="*/ 0 h 114300"/>
                <a:gd name="connsiteX5" fmla="*/ 76200 w 166688"/>
                <a:gd name="connsiteY5" fmla="*/ 7143 h 114300"/>
                <a:gd name="connsiteX6" fmla="*/ 76200 w 166688"/>
                <a:gd name="connsiteY6" fmla="*/ 45243 h 114300"/>
                <a:gd name="connsiteX7" fmla="*/ 52388 w 166688"/>
                <a:gd name="connsiteY7" fmla="*/ 57150 h 114300"/>
                <a:gd name="connsiteX8" fmla="*/ 35719 w 166688"/>
                <a:gd name="connsiteY8" fmla="*/ 33337 h 114300"/>
                <a:gd name="connsiteX9" fmla="*/ 23813 w 166688"/>
                <a:gd name="connsiteY9" fmla="*/ 16668 h 114300"/>
                <a:gd name="connsiteX10" fmla="*/ 9525 w 166688"/>
                <a:gd name="connsiteY10" fmla="*/ 38100 h 114300"/>
                <a:gd name="connsiteX11" fmla="*/ 4763 w 166688"/>
                <a:gd name="connsiteY11" fmla="*/ 59531 h 114300"/>
                <a:gd name="connsiteX12" fmla="*/ 0 w 166688"/>
                <a:gd name="connsiteY12" fmla="*/ 95250 h 114300"/>
                <a:gd name="connsiteX13" fmla="*/ 78582 w 166688"/>
                <a:gd name="connsiteY13" fmla="*/ 76200 h 114300"/>
                <a:gd name="connsiteX14" fmla="*/ 116682 w 166688"/>
                <a:gd name="connsiteY14"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688" h="114300">
                  <a:moveTo>
                    <a:pt x="116682" y="114300"/>
                  </a:moveTo>
                  <a:lnTo>
                    <a:pt x="166688" y="80962"/>
                  </a:lnTo>
                  <a:lnTo>
                    <a:pt x="166688" y="59531"/>
                  </a:lnTo>
                  <a:lnTo>
                    <a:pt x="145257" y="21431"/>
                  </a:lnTo>
                  <a:lnTo>
                    <a:pt x="100013" y="0"/>
                  </a:lnTo>
                  <a:lnTo>
                    <a:pt x="76200" y="7143"/>
                  </a:lnTo>
                  <a:lnTo>
                    <a:pt x="76200" y="45243"/>
                  </a:lnTo>
                  <a:lnTo>
                    <a:pt x="52388" y="57150"/>
                  </a:lnTo>
                  <a:lnTo>
                    <a:pt x="35719" y="33337"/>
                  </a:lnTo>
                  <a:lnTo>
                    <a:pt x="23813" y="16668"/>
                  </a:lnTo>
                  <a:lnTo>
                    <a:pt x="9525" y="38100"/>
                  </a:lnTo>
                  <a:lnTo>
                    <a:pt x="4763" y="59531"/>
                  </a:lnTo>
                  <a:lnTo>
                    <a:pt x="0" y="95250"/>
                  </a:lnTo>
                  <a:lnTo>
                    <a:pt x="78582" y="76200"/>
                  </a:lnTo>
                  <a:lnTo>
                    <a:pt x="116682" y="11430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5" name="Freeform: Shape 268">
              <a:extLst>
                <a:ext uri="{FF2B5EF4-FFF2-40B4-BE49-F238E27FC236}">
                  <a16:creationId xmlns:a16="http://schemas.microsoft.com/office/drawing/2014/main" id="{F50782AA-DFAC-5F46-8C8E-B774ED6F5FB0}"/>
                </a:ext>
              </a:extLst>
            </p:cNvPr>
            <p:cNvSpPr/>
            <p:nvPr/>
          </p:nvSpPr>
          <p:spPr bwMode="auto">
            <a:xfrm>
              <a:off x="4772025" y="3028950"/>
              <a:ext cx="85725" cy="50006"/>
            </a:xfrm>
            <a:custGeom>
              <a:avLst/>
              <a:gdLst>
                <a:gd name="connsiteX0" fmla="*/ 50006 w 85725"/>
                <a:gd name="connsiteY0" fmla="*/ 0 h 50006"/>
                <a:gd name="connsiteX1" fmla="*/ 4763 w 85725"/>
                <a:gd name="connsiteY1" fmla="*/ 26194 h 50006"/>
                <a:gd name="connsiteX2" fmla="*/ 0 w 85725"/>
                <a:gd name="connsiteY2" fmla="*/ 50006 h 50006"/>
                <a:gd name="connsiteX3" fmla="*/ 76200 w 85725"/>
                <a:gd name="connsiteY3" fmla="*/ 47625 h 50006"/>
                <a:gd name="connsiteX4" fmla="*/ 85725 w 85725"/>
                <a:gd name="connsiteY4" fmla="*/ 42863 h 50006"/>
                <a:gd name="connsiteX5" fmla="*/ 50006 w 85725"/>
                <a:gd name="connsiteY5" fmla="*/ 0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50006">
                  <a:moveTo>
                    <a:pt x="50006" y="0"/>
                  </a:moveTo>
                  <a:lnTo>
                    <a:pt x="4763" y="26194"/>
                  </a:lnTo>
                  <a:lnTo>
                    <a:pt x="0" y="50006"/>
                  </a:lnTo>
                  <a:lnTo>
                    <a:pt x="76200" y="47625"/>
                  </a:lnTo>
                  <a:lnTo>
                    <a:pt x="85725" y="42863"/>
                  </a:lnTo>
                  <a:lnTo>
                    <a:pt x="50006"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6" name="Freeform: Shape 270">
              <a:extLst>
                <a:ext uri="{FF2B5EF4-FFF2-40B4-BE49-F238E27FC236}">
                  <a16:creationId xmlns:a16="http://schemas.microsoft.com/office/drawing/2014/main" id="{CCF8C836-5291-0FD2-02C6-1971F693949B}"/>
                </a:ext>
              </a:extLst>
            </p:cNvPr>
            <p:cNvSpPr/>
            <p:nvPr/>
          </p:nvSpPr>
          <p:spPr bwMode="auto">
            <a:xfrm>
              <a:off x="4583906" y="3240881"/>
              <a:ext cx="164307" cy="76200"/>
            </a:xfrm>
            <a:custGeom>
              <a:avLst/>
              <a:gdLst>
                <a:gd name="connsiteX0" fmla="*/ 57150 w 164307"/>
                <a:gd name="connsiteY0" fmla="*/ 0 h 76200"/>
                <a:gd name="connsiteX1" fmla="*/ 0 w 164307"/>
                <a:gd name="connsiteY1" fmla="*/ 23813 h 76200"/>
                <a:gd name="connsiteX2" fmla="*/ 33338 w 164307"/>
                <a:gd name="connsiteY2" fmla="*/ 69057 h 76200"/>
                <a:gd name="connsiteX3" fmla="*/ 59532 w 164307"/>
                <a:gd name="connsiteY3" fmla="*/ 73819 h 76200"/>
                <a:gd name="connsiteX4" fmla="*/ 64294 w 164307"/>
                <a:gd name="connsiteY4" fmla="*/ 61913 h 76200"/>
                <a:gd name="connsiteX5" fmla="*/ 102394 w 164307"/>
                <a:gd name="connsiteY5" fmla="*/ 66675 h 76200"/>
                <a:gd name="connsiteX6" fmla="*/ 126207 w 164307"/>
                <a:gd name="connsiteY6" fmla="*/ 76200 h 76200"/>
                <a:gd name="connsiteX7" fmla="*/ 164307 w 164307"/>
                <a:gd name="connsiteY7" fmla="*/ 45244 h 76200"/>
                <a:gd name="connsiteX8" fmla="*/ 116682 w 164307"/>
                <a:gd name="connsiteY8" fmla="*/ 19050 h 76200"/>
                <a:gd name="connsiteX9" fmla="*/ 57150 w 164307"/>
                <a:gd name="connsiteY9" fmla="*/ 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307" h="76200">
                  <a:moveTo>
                    <a:pt x="57150" y="0"/>
                  </a:moveTo>
                  <a:lnTo>
                    <a:pt x="0" y="23813"/>
                  </a:lnTo>
                  <a:lnTo>
                    <a:pt x="33338" y="69057"/>
                  </a:lnTo>
                  <a:lnTo>
                    <a:pt x="59532" y="73819"/>
                  </a:lnTo>
                  <a:lnTo>
                    <a:pt x="64294" y="61913"/>
                  </a:lnTo>
                  <a:lnTo>
                    <a:pt x="102394" y="66675"/>
                  </a:lnTo>
                  <a:lnTo>
                    <a:pt x="126207" y="76200"/>
                  </a:lnTo>
                  <a:lnTo>
                    <a:pt x="164307" y="45244"/>
                  </a:lnTo>
                  <a:lnTo>
                    <a:pt x="116682" y="19050"/>
                  </a:lnTo>
                  <a:lnTo>
                    <a:pt x="5715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7" name="Freeform: Shape 271">
              <a:extLst>
                <a:ext uri="{FF2B5EF4-FFF2-40B4-BE49-F238E27FC236}">
                  <a16:creationId xmlns:a16="http://schemas.microsoft.com/office/drawing/2014/main" id="{179A6FDD-C60F-CA33-31E1-B7B01D51C6F1}"/>
                </a:ext>
              </a:extLst>
            </p:cNvPr>
            <p:cNvSpPr/>
            <p:nvPr/>
          </p:nvSpPr>
          <p:spPr bwMode="auto">
            <a:xfrm>
              <a:off x="4953000" y="3324225"/>
              <a:ext cx="73819" cy="102394"/>
            </a:xfrm>
            <a:custGeom>
              <a:avLst/>
              <a:gdLst>
                <a:gd name="connsiteX0" fmla="*/ 0 w 73819"/>
                <a:gd name="connsiteY0" fmla="*/ 0 h 102394"/>
                <a:gd name="connsiteX1" fmla="*/ 30956 w 73819"/>
                <a:gd name="connsiteY1" fmla="*/ 66675 h 102394"/>
                <a:gd name="connsiteX2" fmla="*/ 26194 w 73819"/>
                <a:gd name="connsiteY2" fmla="*/ 102394 h 102394"/>
                <a:gd name="connsiteX3" fmla="*/ 50006 w 73819"/>
                <a:gd name="connsiteY3" fmla="*/ 73819 h 102394"/>
                <a:gd name="connsiteX4" fmla="*/ 73819 w 73819"/>
                <a:gd name="connsiteY4" fmla="*/ 66675 h 102394"/>
                <a:gd name="connsiteX5" fmla="*/ 59531 w 73819"/>
                <a:gd name="connsiteY5" fmla="*/ 52388 h 102394"/>
                <a:gd name="connsiteX6" fmla="*/ 50006 w 73819"/>
                <a:gd name="connsiteY6" fmla="*/ 19050 h 102394"/>
                <a:gd name="connsiteX7" fmla="*/ 0 w 73819"/>
                <a:gd name="connsiteY7" fmla="*/ 0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19" h="102394">
                  <a:moveTo>
                    <a:pt x="0" y="0"/>
                  </a:moveTo>
                  <a:lnTo>
                    <a:pt x="30956" y="66675"/>
                  </a:lnTo>
                  <a:lnTo>
                    <a:pt x="26194" y="102394"/>
                  </a:lnTo>
                  <a:lnTo>
                    <a:pt x="50006" y="73819"/>
                  </a:lnTo>
                  <a:lnTo>
                    <a:pt x="73819" y="66675"/>
                  </a:lnTo>
                  <a:lnTo>
                    <a:pt x="59531" y="52388"/>
                  </a:lnTo>
                  <a:lnTo>
                    <a:pt x="50006" y="19050"/>
                  </a:lnTo>
                  <a:lnTo>
                    <a:pt x="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8" name="Freeform: Shape 272">
              <a:extLst>
                <a:ext uri="{FF2B5EF4-FFF2-40B4-BE49-F238E27FC236}">
                  <a16:creationId xmlns:a16="http://schemas.microsoft.com/office/drawing/2014/main" id="{BA71037B-9E4F-A0D9-E4BD-8934AF45B506}"/>
                </a:ext>
              </a:extLst>
            </p:cNvPr>
            <p:cNvSpPr/>
            <p:nvPr/>
          </p:nvSpPr>
          <p:spPr bwMode="auto">
            <a:xfrm>
              <a:off x="4793456" y="3338513"/>
              <a:ext cx="202407" cy="161925"/>
            </a:xfrm>
            <a:custGeom>
              <a:avLst/>
              <a:gdLst>
                <a:gd name="connsiteX0" fmla="*/ 59532 w 202407"/>
                <a:gd name="connsiteY0" fmla="*/ 0 h 161925"/>
                <a:gd name="connsiteX1" fmla="*/ 0 w 202407"/>
                <a:gd name="connsiteY1" fmla="*/ 66675 h 161925"/>
                <a:gd name="connsiteX2" fmla="*/ 19050 w 202407"/>
                <a:gd name="connsiteY2" fmla="*/ 102393 h 161925"/>
                <a:gd name="connsiteX3" fmla="*/ 28575 w 202407"/>
                <a:gd name="connsiteY3" fmla="*/ 123825 h 161925"/>
                <a:gd name="connsiteX4" fmla="*/ 52388 w 202407"/>
                <a:gd name="connsiteY4" fmla="*/ 121443 h 161925"/>
                <a:gd name="connsiteX5" fmla="*/ 78582 w 202407"/>
                <a:gd name="connsiteY5" fmla="*/ 152400 h 161925"/>
                <a:gd name="connsiteX6" fmla="*/ 114300 w 202407"/>
                <a:gd name="connsiteY6" fmla="*/ 157162 h 161925"/>
                <a:gd name="connsiteX7" fmla="*/ 154782 w 202407"/>
                <a:gd name="connsiteY7" fmla="*/ 145256 h 161925"/>
                <a:gd name="connsiteX8" fmla="*/ 190500 w 202407"/>
                <a:gd name="connsiteY8" fmla="*/ 161925 h 161925"/>
                <a:gd name="connsiteX9" fmla="*/ 202407 w 202407"/>
                <a:gd name="connsiteY9" fmla="*/ 111918 h 161925"/>
                <a:gd name="connsiteX10" fmla="*/ 192882 w 202407"/>
                <a:gd name="connsiteY10" fmla="*/ 85725 h 161925"/>
                <a:gd name="connsiteX11" fmla="*/ 185738 w 202407"/>
                <a:gd name="connsiteY11" fmla="*/ 54768 h 161925"/>
                <a:gd name="connsiteX12" fmla="*/ 157163 w 202407"/>
                <a:gd name="connsiteY12" fmla="*/ 2381 h 161925"/>
                <a:gd name="connsiteX13" fmla="*/ 116682 w 202407"/>
                <a:gd name="connsiteY13" fmla="*/ 19050 h 161925"/>
                <a:gd name="connsiteX14" fmla="*/ 59532 w 202407"/>
                <a:gd name="connsiteY14" fmla="*/ 0 h 161925"/>
                <a:gd name="connsiteX0" fmla="*/ 59532 w 202407"/>
                <a:gd name="connsiteY0" fmla="*/ 0 h 161925"/>
                <a:gd name="connsiteX1" fmla="*/ 0 w 202407"/>
                <a:gd name="connsiteY1" fmla="*/ 66675 h 161925"/>
                <a:gd name="connsiteX2" fmla="*/ 19050 w 202407"/>
                <a:gd name="connsiteY2" fmla="*/ 102393 h 161925"/>
                <a:gd name="connsiteX3" fmla="*/ 28575 w 202407"/>
                <a:gd name="connsiteY3" fmla="*/ 123825 h 161925"/>
                <a:gd name="connsiteX4" fmla="*/ 52388 w 202407"/>
                <a:gd name="connsiteY4" fmla="*/ 121443 h 161925"/>
                <a:gd name="connsiteX5" fmla="*/ 64294 w 202407"/>
                <a:gd name="connsiteY5" fmla="*/ 152400 h 161925"/>
                <a:gd name="connsiteX6" fmla="*/ 114300 w 202407"/>
                <a:gd name="connsiteY6" fmla="*/ 157162 h 161925"/>
                <a:gd name="connsiteX7" fmla="*/ 154782 w 202407"/>
                <a:gd name="connsiteY7" fmla="*/ 145256 h 161925"/>
                <a:gd name="connsiteX8" fmla="*/ 190500 w 202407"/>
                <a:gd name="connsiteY8" fmla="*/ 161925 h 161925"/>
                <a:gd name="connsiteX9" fmla="*/ 202407 w 202407"/>
                <a:gd name="connsiteY9" fmla="*/ 111918 h 161925"/>
                <a:gd name="connsiteX10" fmla="*/ 192882 w 202407"/>
                <a:gd name="connsiteY10" fmla="*/ 85725 h 161925"/>
                <a:gd name="connsiteX11" fmla="*/ 185738 w 202407"/>
                <a:gd name="connsiteY11" fmla="*/ 54768 h 161925"/>
                <a:gd name="connsiteX12" fmla="*/ 157163 w 202407"/>
                <a:gd name="connsiteY12" fmla="*/ 2381 h 161925"/>
                <a:gd name="connsiteX13" fmla="*/ 116682 w 202407"/>
                <a:gd name="connsiteY13" fmla="*/ 19050 h 161925"/>
                <a:gd name="connsiteX14" fmla="*/ 59532 w 202407"/>
                <a:gd name="connsiteY14"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407" h="161925">
                  <a:moveTo>
                    <a:pt x="59532" y="0"/>
                  </a:moveTo>
                  <a:lnTo>
                    <a:pt x="0" y="66675"/>
                  </a:lnTo>
                  <a:lnTo>
                    <a:pt x="19050" y="102393"/>
                  </a:lnTo>
                  <a:lnTo>
                    <a:pt x="28575" y="123825"/>
                  </a:lnTo>
                  <a:lnTo>
                    <a:pt x="52388" y="121443"/>
                  </a:lnTo>
                  <a:lnTo>
                    <a:pt x="64294" y="152400"/>
                  </a:lnTo>
                  <a:lnTo>
                    <a:pt x="114300" y="157162"/>
                  </a:lnTo>
                  <a:lnTo>
                    <a:pt x="154782" y="145256"/>
                  </a:lnTo>
                  <a:lnTo>
                    <a:pt x="190500" y="161925"/>
                  </a:lnTo>
                  <a:lnTo>
                    <a:pt x="202407" y="111918"/>
                  </a:lnTo>
                  <a:lnTo>
                    <a:pt x="192882" y="85725"/>
                  </a:lnTo>
                  <a:lnTo>
                    <a:pt x="185738" y="54768"/>
                  </a:lnTo>
                  <a:lnTo>
                    <a:pt x="157163" y="2381"/>
                  </a:lnTo>
                  <a:lnTo>
                    <a:pt x="116682" y="19050"/>
                  </a:lnTo>
                  <a:lnTo>
                    <a:pt x="59532"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9" name="Freeform: Shape 1">
              <a:extLst>
                <a:ext uri="{FF2B5EF4-FFF2-40B4-BE49-F238E27FC236}">
                  <a16:creationId xmlns:a16="http://schemas.microsoft.com/office/drawing/2014/main" id="{E480CB42-0D80-CC48-9B80-F37DF5B998DE}"/>
                </a:ext>
              </a:extLst>
            </p:cNvPr>
            <p:cNvSpPr/>
            <p:nvPr/>
          </p:nvSpPr>
          <p:spPr bwMode="auto">
            <a:xfrm>
              <a:off x="7662863" y="1716881"/>
              <a:ext cx="152400" cy="150019"/>
            </a:xfrm>
            <a:custGeom>
              <a:avLst/>
              <a:gdLst>
                <a:gd name="connsiteX0" fmla="*/ 7143 w 152400"/>
                <a:gd name="connsiteY0" fmla="*/ 19050 h 150019"/>
                <a:gd name="connsiteX1" fmla="*/ 0 w 152400"/>
                <a:gd name="connsiteY1" fmla="*/ 80963 h 150019"/>
                <a:gd name="connsiteX2" fmla="*/ 16668 w 152400"/>
                <a:gd name="connsiteY2" fmla="*/ 109538 h 150019"/>
                <a:gd name="connsiteX3" fmla="*/ 40481 w 152400"/>
                <a:gd name="connsiteY3" fmla="*/ 138113 h 150019"/>
                <a:gd name="connsiteX4" fmla="*/ 61912 w 152400"/>
                <a:gd name="connsiteY4" fmla="*/ 150019 h 150019"/>
                <a:gd name="connsiteX5" fmla="*/ 69056 w 152400"/>
                <a:gd name="connsiteY5" fmla="*/ 111919 h 150019"/>
                <a:gd name="connsiteX6" fmla="*/ 90487 w 152400"/>
                <a:gd name="connsiteY6" fmla="*/ 121444 h 150019"/>
                <a:gd name="connsiteX7" fmla="*/ 123825 w 152400"/>
                <a:gd name="connsiteY7" fmla="*/ 116682 h 150019"/>
                <a:gd name="connsiteX8" fmla="*/ 152400 w 152400"/>
                <a:gd name="connsiteY8" fmla="*/ 119063 h 150019"/>
                <a:gd name="connsiteX9" fmla="*/ 135731 w 152400"/>
                <a:gd name="connsiteY9" fmla="*/ 100013 h 150019"/>
                <a:gd name="connsiteX10" fmla="*/ 135731 w 152400"/>
                <a:gd name="connsiteY10" fmla="*/ 47625 h 150019"/>
                <a:gd name="connsiteX11" fmla="*/ 119062 w 152400"/>
                <a:gd name="connsiteY11" fmla="*/ 19050 h 150019"/>
                <a:gd name="connsiteX12" fmla="*/ 116681 w 152400"/>
                <a:gd name="connsiteY12" fmla="*/ 0 h 150019"/>
                <a:gd name="connsiteX13" fmla="*/ 102393 w 152400"/>
                <a:gd name="connsiteY13" fmla="*/ 40482 h 150019"/>
                <a:gd name="connsiteX14" fmla="*/ 95250 w 152400"/>
                <a:gd name="connsiteY14" fmla="*/ 54769 h 150019"/>
                <a:gd name="connsiteX15" fmla="*/ 76200 w 152400"/>
                <a:gd name="connsiteY15" fmla="*/ 40482 h 150019"/>
                <a:gd name="connsiteX16" fmla="*/ 7143 w 152400"/>
                <a:gd name="connsiteY16" fmla="*/ 19050 h 150019"/>
                <a:gd name="connsiteX0" fmla="*/ 7143 w 152400"/>
                <a:gd name="connsiteY0" fmla="*/ 19050 h 150019"/>
                <a:gd name="connsiteX1" fmla="*/ 0 w 152400"/>
                <a:gd name="connsiteY1" fmla="*/ 80963 h 150019"/>
                <a:gd name="connsiteX2" fmla="*/ 16668 w 152400"/>
                <a:gd name="connsiteY2" fmla="*/ 109538 h 150019"/>
                <a:gd name="connsiteX3" fmla="*/ 40481 w 152400"/>
                <a:gd name="connsiteY3" fmla="*/ 138113 h 150019"/>
                <a:gd name="connsiteX4" fmla="*/ 61912 w 152400"/>
                <a:gd name="connsiteY4" fmla="*/ 150019 h 150019"/>
                <a:gd name="connsiteX5" fmla="*/ 69056 w 152400"/>
                <a:gd name="connsiteY5" fmla="*/ 111919 h 150019"/>
                <a:gd name="connsiteX6" fmla="*/ 90487 w 152400"/>
                <a:gd name="connsiteY6" fmla="*/ 121444 h 150019"/>
                <a:gd name="connsiteX7" fmla="*/ 123825 w 152400"/>
                <a:gd name="connsiteY7" fmla="*/ 116682 h 150019"/>
                <a:gd name="connsiteX8" fmla="*/ 152400 w 152400"/>
                <a:gd name="connsiteY8" fmla="*/ 119063 h 150019"/>
                <a:gd name="connsiteX9" fmla="*/ 135731 w 152400"/>
                <a:gd name="connsiteY9" fmla="*/ 100013 h 150019"/>
                <a:gd name="connsiteX10" fmla="*/ 135731 w 152400"/>
                <a:gd name="connsiteY10" fmla="*/ 47625 h 150019"/>
                <a:gd name="connsiteX11" fmla="*/ 119062 w 152400"/>
                <a:gd name="connsiteY11" fmla="*/ 19050 h 150019"/>
                <a:gd name="connsiteX12" fmla="*/ 116681 w 152400"/>
                <a:gd name="connsiteY12" fmla="*/ 0 h 150019"/>
                <a:gd name="connsiteX13" fmla="*/ 102393 w 152400"/>
                <a:gd name="connsiteY13" fmla="*/ 40482 h 150019"/>
                <a:gd name="connsiteX14" fmla="*/ 95250 w 152400"/>
                <a:gd name="connsiteY14" fmla="*/ 54769 h 150019"/>
                <a:gd name="connsiteX15" fmla="*/ 76200 w 152400"/>
                <a:gd name="connsiteY15" fmla="*/ 40482 h 150019"/>
                <a:gd name="connsiteX16" fmla="*/ 42862 w 152400"/>
                <a:gd name="connsiteY16" fmla="*/ 23813 h 150019"/>
                <a:gd name="connsiteX17" fmla="*/ 7143 w 152400"/>
                <a:gd name="connsiteY17" fmla="*/ 19050 h 150019"/>
                <a:gd name="connsiteX0" fmla="*/ 7143 w 152400"/>
                <a:gd name="connsiteY0" fmla="*/ 19050 h 150019"/>
                <a:gd name="connsiteX1" fmla="*/ 0 w 152400"/>
                <a:gd name="connsiteY1" fmla="*/ 80963 h 150019"/>
                <a:gd name="connsiteX2" fmla="*/ 16668 w 152400"/>
                <a:gd name="connsiteY2" fmla="*/ 109538 h 150019"/>
                <a:gd name="connsiteX3" fmla="*/ 40481 w 152400"/>
                <a:gd name="connsiteY3" fmla="*/ 138113 h 150019"/>
                <a:gd name="connsiteX4" fmla="*/ 61912 w 152400"/>
                <a:gd name="connsiteY4" fmla="*/ 150019 h 150019"/>
                <a:gd name="connsiteX5" fmla="*/ 69056 w 152400"/>
                <a:gd name="connsiteY5" fmla="*/ 111919 h 150019"/>
                <a:gd name="connsiteX6" fmla="*/ 90487 w 152400"/>
                <a:gd name="connsiteY6" fmla="*/ 121444 h 150019"/>
                <a:gd name="connsiteX7" fmla="*/ 123825 w 152400"/>
                <a:gd name="connsiteY7" fmla="*/ 116682 h 150019"/>
                <a:gd name="connsiteX8" fmla="*/ 152400 w 152400"/>
                <a:gd name="connsiteY8" fmla="*/ 119063 h 150019"/>
                <a:gd name="connsiteX9" fmla="*/ 135731 w 152400"/>
                <a:gd name="connsiteY9" fmla="*/ 100013 h 150019"/>
                <a:gd name="connsiteX10" fmla="*/ 135731 w 152400"/>
                <a:gd name="connsiteY10" fmla="*/ 47625 h 150019"/>
                <a:gd name="connsiteX11" fmla="*/ 119062 w 152400"/>
                <a:gd name="connsiteY11" fmla="*/ 19050 h 150019"/>
                <a:gd name="connsiteX12" fmla="*/ 116681 w 152400"/>
                <a:gd name="connsiteY12" fmla="*/ 0 h 150019"/>
                <a:gd name="connsiteX13" fmla="*/ 102393 w 152400"/>
                <a:gd name="connsiteY13" fmla="*/ 40482 h 150019"/>
                <a:gd name="connsiteX14" fmla="*/ 95250 w 152400"/>
                <a:gd name="connsiteY14" fmla="*/ 54769 h 150019"/>
                <a:gd name="connsiteX15" fmla="*/ 76200 w 152400"/>
                <a:gd name="connsiteY15" fmla="*/ 40482 h 150019"/>
                <a:gd name="connsiteX16" fmla="*/ 47625 w 152400"/>
                <a:gd name="connsiteY16" fmla="*/ 4763 h 150019"/>
                <a:gd name="connsiteX17" fmla="*/ 7143 w 152400"/>
                <a:gd name="connsiteY17" fmla="*/ 1905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50019">
                  <a:moveTo>
                    <a:pt x="7143" y="19050"/>
                  </a:moveTo>
                  <a:lnTo>
                    <a:pt x="0" y="80963"/>
                  </a:lnTo>
                  <a:lnTo>
                    <a:pt x="16668" y="109538"/>
                  </a:lnTo>
                  <a:lnTo>
                    <a:pt x="40481" y="138113"/>
                  </a:lnTo>
                  <a:lnTo>
                    <a:pt x="61912" y="150019"/>
                  </a:lnTo>
                  <a:lnTo>
                    <a:pt x="69056" y="111919"/>
                  </a:lnTo>
                  <a:lnTo>
                    <a:pt x="90487" y="121444"/>
                  </a:lnTo>
                  <a:lnTo>
                    <a:pt x="123825" y="116682"/>
                  </a:lnTo>
                  <a:lnTo>
                    <a:pt x="152400" y="119063"/>
                  </a:lnTo>
                  <a:lnTo>
                    <a:pt x="135731" y="100013"/>
                  </a:lnTo>
                  <a:lnTo>
                    <a:pt x="135731" y="47625"/>
                  </a:lnTo>
                  <a:lnTo>
                    <a:pt x="119062" y="19050"/>
                  </a:lnTo>
                  <a:lnTo>
                    <a:pt x="116681" y="0"/>
                  </a:lnTo>
                  <a:lnTo>
                    <a:pt x="102393" y="40482"/>
                  </a:lnTo>
                  <a:lnTo>
                    <a:pt x="95250" y="54769"/>
                  </a:lnTo>
                  <a:lnTo>
                    <a:pt x="76200" y="40482"/>
                  </a:lnTo>
                  <a:lnTo>
                    <a:pt x="47625" y="4763"/>
                  </a:lnTo>
                  <a:lnTo>
                    <a:pt x="7143" y="1905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0" name="Freeform: Shape 2">
              <a:extLst>
                <a:ext uri="{FF2B5EF4-FFF2-40B4-BE49-F238E27FC236}">
                  <a16:creationId xmlns:a16="http://schemas.microsoft.com/office/drawing/2014/main" id="{A438FE12-7DF4-4FFD-937C-65AC8B5480B0}"/>
                </a:ext>
              </a:extLst>
            </p:cNvPr>
            <p:cNvSpPr/>
            <p:nvPr/>
          </p:nvSpPr>
          <p:spPr bwMode="auto">
            <a:xfrm>
              <a:off x="7743825" y="1940719"/>
              <a:ext cx="85725" cy="42862"/>
            </a:xfrm>
            <a:custGeom>
              <a:avLst/>
              <a:gdLst>
                <a:gd name="connsiteX0" fmla="*/ 0 w 85725"/>
                <a:gd name="connsiteY0" fmla="*/ 40481 h 42862"/>
                <a:gd name="connsiteX1" fmla="*/ 85725 w 85725"/>
                <a:gd name="connsiteY1" fmla="*/ 42862 h 42862"/>
                <a:gd name="connsiteX2" fmla="*/ 50006 w 85725"/>
                <a:gd name="connsiteY2" fmla="*/ 0 h 42862"/>
                <a:gd name="connsiteX3" fmla="*/ 0 w 85725"/>
                <a:gd name="connsiteY3" fmla="*/ 40481 h 42862"/>
                <a:gd name="connsiteX0" fmla="*/ 0 w 85725"/>
                <a:gd name="connsiteY0" fmla="*/ 40481 h 42862"/>
                <a:gd name="connsiteX1" fmla="*/ 85725 w 85725"/>
                <a:gd name="connsiteY1" fmla="*/ 42862 h 42862"/>
                <a:gd name="connsiteX2" fmla="*/ 50006 w 85725"/>
                <a:gd name="connsiteY2" fmla="*/ 0 h 42862"/>
                <a:gd name="connsiteX3" fmla="*/ 26194 w 85725"/>
                <a:gd name="connsiteY3" fmla="*/ 16669 h 42862"/>
                <a:gd name="connsiteX4" fmla="*/ 0 w 85725"/>
                <a:gd name="connsiteY4" fmla="*/ 40481 h 42862"/>
                <a:gd name="connsiteX0" fmla="*/ 0 w 85725"/>
                <a:gd name="connsiteY0" fmla="*/ 40481 h 42862"/>
                <a:gd name="connsiteX1" fmla="*/ 85725 w 85725"/>
                <a:gd name="connsiteY1" fmla="*/ 42862 h 42862"/>
                <a:gd name="connsiteX2" fmla="*/ 50006 w 85725"/>
                <a:gd name="connsiteY2" fmla="*/ 0 h 42862"/>
                <a:gd name="connsiteX3" fmla="*/ 11906 w 85725"/>
                <a:gd name="connsiteY3" fmla="*/ 11907 h 42862"/>
                <a:gd name="connsiteX4" fmla="*/ 0 w 85725"/>
                <a:gd name="connsiteY4" fmla="*/ 40481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42862">
                  <a:moveTo>
                    <a:pt x="0" y="40481"/>
                  </a:moveTo>
                  <a:lnTo>
                    <a:pt x="85725" y="42862"/>
                  </a:lnTo>
                  <a:lnTo>
                    <a:pt x="50006" y="0"/>
                  </a:lnTo>
                  <a:lnTo>
                    <a:pt x="11906" y="11907"/>
                  </a:lnTo>
                  <a:lnTo>
                    <a:pt x="0" y="40481"/>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1" name="Freeform: Shape 6">
              <a:extLst>
                <a:ext uri="{FF2B5EF4-FFF2-40B4-BE49-F238E27FC236}">
                  <a16:creationId xmlns:a16="http://schemas.microsoft.com/office/drawing/2014/main" id="{8C65304A-BEBA-3148-C392-F1F7156EA7D4}"/>
                </a:ext>
              </a:extLst>
            </p:cNvPr>
            <p:cNvSpPr/>
            <p:nvPr/>
          </p:nvSpPr>
          <p:spPr bwMode="auto">
            <a:xfrm>
              <a:off x="7884319" y="1778794"/>
              <a:ext cx="126206" cy="78581"/>
            </a:xfrm>
            <a:custGeom>
              <a:avLst/>
              <a:gdLst>
                <a:gd name="connsiteX0" fmla="*/ 0 w 126206"/>
                <a:gd name="connsiteY0" fmla="*/ 0 h 78581"/>
                <a:gd name="connsiteX1" fmla="*/ 59531 w 126206"/>
                <a:gd name="connsiteY1" fmla="*/ 78581 h 78581"/>
                <a:gd name="connsiteX2" fmla="*/ 126206 w 126206"/>
                <a:gd name="connsiteY2" fmla="*/ 52387 h 78581"/>
                <a:gd name="connsiteX3" fmla="*/ 85725 w 126206"/>
                <a:gd name="connsiteY3" fmla="*/ 33337 h 78581"/>
                <a:gd name="connsiteX4" fmla="*/ 61912 w 126206"/>
                <a:gd name="connsiteY4" fmla="*/ 38100 h 78581"/>
                <a:gd name="connsiteX5" fmla="*/ 52387 w 126206"/>
                <a:gd name="connsiteY5" fmla="*/ 19050 h 78581"/>
                <a:gd name="connsiteX6" fmla="*/ 0 w 126206"/>
                <a:gd name="connsiteY6" fmla="*/ 0 h 78581"/>
                <a:gd name="connsiteX0" fmla="*/ 0 w 126206"/>
                <a:gd name="connsiteY0" fmla="*/ 0 h 78581"/>
                <a:gd name="connsiteX1" fmla="*/ 59531 w 126206"/>
                <a:gd name="connsiteY1" fmla="*/ 78581 h 78581"/>
                <a:gd name="connsiteX2" fmla="*/ 126206 w 126206"/>
                <a:gd name="connsiteY2" fmla="*/ 52387 h 78581"/>
                <a:gd name="connsiteX3" fmla="*/ 85725 w 126206"/>
                <a:gd name="connsiteY3" fmla="*/ 33337 h 78581"/>
                <a:gd name="connsiteX4" fmla="*/ 61912 w 126206"/>
                <a:gd name="connsiteY4" fmla="*/ 38100 h 78581"/>
                <a:gd name="connsiteX5" fmla="*/ 52387 w 126206"/>
                <a:gd name="connsiteY5" fmla="*/ 19050 h 78581"/>
                <a:gd name="connsiteX6" fmla="*/ 33337 w 126206"/>
                <a:gd name="connsiteY6" fmla="*/ 7144 h 78581"/>
                <a:gd name="connsiteX7" fmla="*/ 0 w 126206"/>
                <a:gd name="connsiteY7" fmla="*/ 0 h 78581"/>
                <a:gd name="connsiteX0" fmla="*/ 0 w 126206"/>
                <a:gd name="connsiteY0" fmla="*/ 0 h 78581"/>
                <a:gd name="connsiteX1" fmla="*/ 59531 w 126206"/>
                <a:gd name="connsiteY1" fmla="*/ 78581 h 78581"/>
                <a:gd name="connsiteX2" fmla="*/ 126206 w 126206"/>
                <a:gd name="connsiteY2" fmla="*/ 52387 h 78581"/>
                <a:gd name="connsiteX3" fmla="*/ 85725 w 126206"/>
                <a:gd name="connsiteY3" fmla="*/ 33337 h 78581"/>
                <a:gd name="connsiteX4" fmla="*/ 61912 w 126206"/>
                <a:gd name="connsiteY4" fmla="*/ 38100 h 78581"/>
                <a:gd name="connsiteX5" fmla="*/ 52387 w 126206"/>
                <a:gd name="connsiteY5" fmla="*/ 19050 h 78581"/>
                <a:gd name="connsiteX6" fmla="*/ 33337 w 126206"/>
                <a:gd name="connsiteY6" fmla="*/ 26194 h 78581"/>
                <a:gd name="connsiteX7" fmla="*/ 0 w 126206"/>
                <a:gd name="connsiteY7" fmla="*/ 0 h 7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206" h="78581">
                  <a:moveTo>
                    <a:pt x="0" y="0"/>
                  </a:moveTo>
                  <a:lnTo>
                    <a:pt x="59531" y="78581"/>
                  </a:lnTo>
                  <a:lnTo>
                    <a:pt x="126206" y="52387"/>
                  </a:lnTo>
                  <a:lnTo>
                    <a:pt x="85725" y="33337"/>
                  </a:lnTo>
                  <a:lnTo>
                    <a:pt x="61912" y="38100"/>
                  </a:lnTo>
                  <a:lnTo>
                    <a:pt x="52387" y="19050"/>
                  </a:lnTo>
                  <a:lnTo>
                    <a:pt x="33337" y="26194"/>
                  </a:lnTo>
                  <a:lnTo>
                    <a:pt x="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2" name="Freeform: Shape 8">
              <a:extLst>
                <a:ext uri="{FF2B5EF4-FFF2-40B4-BE49-F238E27FC236}">
                  <a16:creationId xmlns:a16="http://schemas.microsoft.com/office/drawing/2014/main" id="{10569DC0-7E0E-4DA9-AE8B-27CBF7FE504F}"/>
                </a:ext>
              </a:extLst>
            </p:cNvPr>
            <p:cNvSpPr/>
            <p:nvPr/>
          </p:nvSpPr>
          <p:spPr bwMode="auto">
            <a:xfrm>
              <a:off x="7810500" y="1747838"/>
              <a:ext cx="50006" cy="73818"/>
            </a:xfrm>
            <a:custGeom>
              <a:avLst/>
              <a:gdLst>
                <a:gd name="connsiteX0" fmla="*/ 23812 w 42862"/>
                <a:gd name="connsiteY0" fmla="*/ 73818 h 73818"/>
                <a:gd name="connsiteX1" fmla="*/ 42862 w 42862"/>
                <a:gd name="connsiteY1" fmla="*/ 23812 h 73818"/>
                <a:gd name="connsiteX2" fmla="*/ 19050 w 42862"/>
                <a:gd name="connsiteY2" fmla="*/ 0 h 73818"/>
                <a:gd name="connsiteX3" fmla="*/ 0 w 42862"/>
                <a:gd name="connsiteY3" fmla="*/ 14287 h 73818"/>
                <a:gd name="connsiteX4" fmla="*/ 23812 w 42862"/>
                <a:gd name="connsiteY4" fmla="*/ 73818 h 73818"/>
                <a:gd name="connsiteX0" fmla="*/ 23812 w 42862"/>
                <a:gd name="connsiteY0" fmla="*/ 73818 h 73818"/>
                <a:gd name="connsiteX1" fmla="*/ 42862 w 42862"/>
                <a:gd name="connsiteY1" fmla="*/ 23812 h 73818"/>
                <a:gd name="connsiteX2" fmla="*/ 19050 w 42862"/>
                <a:gd name="connsiteY2" fmla="*/ 0 h 73818"/>
                <a:gd name="connsiteX3" fmla="*/ 0 w 42862"/>
                <a:gd name="connsiteY3" fmla="*/ 14287 h 73818"/>
                <a:gd name="connsiteX4" fmla="*/ 11906 w 42862"/>
                <a:gd name="connsiteY4" fmla="*/ 38100 h 73818"/>
                <a:gd name="connsiteX5" fmla="*/ 23812 w 42862"/>
                <a:gd name="connsiteY5" fmla="*/ 73818 h 73818"/>
                <a:gd name="connsiteX0" fmla="*/ 30956 w 50006"/>
                <a:gd name="connsiteY0" fmla="*/ 73818 h 73818"/>
                <a:gd name="connsiteX1" fmla="*/ 50006 w 50006"/>
                <a:gd name="connsiteY1" fmla="*/ 23812 h 73818"/>
                <a:gd name="connsiteX2" fmla="*/ 26194 w 50006"/>
                <a:gd name="connsiteY2" fmla="*/ 0 h 73818"/>
                <a:gd name="connsiteX3" fmla="*/ 7144 w 50006"/>
                <a:gd name="connsiteY3" fmla="*/ 14287 h 73818"/>
                <a:gd name="connsiteX4" fmla="*/ 0 w 50006"/>
                <a:gd name="connsiteY4" fmla="*/ 42863 h 73818"/>
                <a:gd name="connsiteX5" fmla="*/ 30956 w 50006"/>
                <a:gd name="connsiteY5" fmla="*/ 73818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06" h="73818">
                  <a:moveTo>
                    <a:pt x="30956" y="73818"/>
                  </a:moveTo>
                  <a:lnTo>
                    <a:pt x="50006" y="23812"/>
                  </a:lnTo>
                  <a:lnTo>
                    <a:pt x="26194" y="0"/>
                  </a:lnTo>
                  <a:lnTo>
                    <a:pt x="7144" y="14287"/>
                  </a:lnTo>
                  <a:lnTo>
                    <a:pt x="0" y="42863"/>
                  </a:lnTo>
                  <a:lnTo>
                    <a:pt x="30956" y="73818"/>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3" name="Freeform: Shape 183">
              <a:extLst>
                <a:ext uri="{FF2B5EF4-FFF2-40B4-BE49-F238E27FC236}">
                  <a16:creationId xmlns:a16="http://schemas.microsoft.com/office/drawing/2014/main" id="{A0A78948-8217-21A4-23EE-D0C32681BD83}"/>
                </a:ext>
              </a:extLst>
            </p:cNvPr>
            <p:cNvSpPr/>
            <p:nvPr/>
          </p:nvSpPr>
          <p:spPr bwMode="auto">
            <a:xfrm>
              <a:off x="6500813" y="1057277"/>
              <a:ext cx="64294" cy="45719"/>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4" name="Freeform: Shape 185">
              <a:extLst>
                <a:ext uri="{FF2B5EF4-FFF2-40B4-BE49-F238E27FC236}">
                  <a16:creationId xmlns:a16="http://schemas.microsoft.com/office/drawing/2014/main" id="{D59AD06A-D696-4C80-8DDD-3055BBCB511A}"/>
                </a:ext>
              </a:extLst>
            </p:cNvPr>
            <p:cNvSpPr/>
            <p:nvPr/>
          </p:nvSpPr>
          <p:spPr bwMode="auto">
            <a:xfrm>
              <a:off x="7027863" y="1868806"/>
              <a:ext cx="64294" cy="45719"/>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5" name="Freeform: Shape 16">
              <a:extLst>
                <a:ext uri="{FF2B5EF4-FFF2-40B4-BE49-F238E27FC236}">
                  <a16:creationId xmlns:a16="http://schemas.microsoft.com/office/drawing/2014/main" id="{1E3E7F17-79E1-ADA2-576C-96E6E820CF7B}"/>
                </a:ext>
              </a:extLst>
            </p:cNvPr>
            <p:cNvSpPr/>
            <p:nvPr/>
          </p:nvSpPr>
          <p:spPr bwMode="auto">
            <a:xfrm>
              <a:off x="8698706" y="2124075"/>
              <a:ext cx="100013" cy="52388"/>
            </a:xfrm>
            <a:custGeom>
              <a:avLst/>
              <a:gdLst>
                <a:gd name="connsiteX0" fmla="*/ 19050 w 100013"/>
                <a:gd name="connsiteY0" fmla="*/ 0 h 52388"/>
                <a:gd name="connsiteX1" fmla="*/ 100013 w 100013"/>
                <a:gd name="connsiteY1" fmla="*/ 16669 h 52388"/>
                <a:gd name="connsiteX2" fmla="*/ 69057 w 100013"/>
                <a:gd name="connsiteY2" fmla="*/ 47625 h 52388"/>
                <a:gd name="connsiteX3" fmla="*/ 0 w 100013"/>
                <a:gd name="connsiteY3" fmla="*/ 52388 h 52388"/>
                <a:gd name="connsiteX4" fmla="*/ 19050 w 100013"/>
                <a:gd name="connsiteY4" fmla="*/ 0 h 5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3" h="52388">
                  <a:moveTo>
                    <a:pt x="19050" y="0"/>
                  </a:moveTo>
                  <a:lnTo>
                    <a:pt x="100013" y="16669"/>
                  </a:lnTo>
                  <a:lnTo>
                    <a:pt x="69057" y="47625"/>
                  </a:lnTo>
                  <a:lnTo>
                    <a:pt x="0" y="52388"/>
                  </a:lnTo>
                  <a:lnTo>
                    <a:pt x="1905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6" name="Freeform: Shape 17">
              <a:extLst>
                <a:ext uri="{FF2B5EF4-FFF2-40B4-BE49-F238E27FC236}">
                  <a16:creationId xmlns:a16="http://schemas.microsoft.com/office/drawing/2014/main" id="{28194E51-6B4B-80E3-2DA6-3F9652705692}"/>
                </a:ext>
              </a:extLst>
            </p:cNvPr>
            <p:cNvSpPr/>
            <p:nvPr/>
          </p:nvSpPr>
          <p:spPr bwMode="auto">
            <a:xfrm>
              <a:off x="8955881" y="2662238"/>
              <a:ext cx="73819" cy="23812"/>
            </a:xfrm>
            <a:custGeom>
              <a:avLst/>
              <a:gdLst>
                <a:gd name="connsiteX0" fmla="*/ 0 w 73819"/>
                <a:gd name="connsiteY0" fmla="*/ 0 h 23812"/>
                <a:gd name="connsiteX1" fmla="*/ 73819 w 73819"/>
                <a:gd name="connsiteY1" fmla="*/ 23812 h 23812"/>
                <a:gd name="connsiteX2" fmla="*/ 66675 w 73819"/>
                <a:gd name="connsiteY2" fmla="*/ 0 h 23812"/>
                <a:gd name="connsiteX3" fmla="*/ 0 w 73819"/>
                <a:gd name="connsiteY3" fmla="*/ 0 h 23812"/>
              </a:gdLst>
              <a:ahLst/>
              <a:cxnLst>
                <a:cxn ang="0">
                  <a:pos x="connsiteX0" y="connsiteY0"/>
                </a:cxn>
                <a:cxn ang="0">
                  <a:pos x="connsiteX1" y="connsiteY1"/>
                </a:cxn>
                <a:cxn ang="0">
                  <a:pos x="connsiteX2" y="connsiteY2"/>
                </a:cxn>
                <a:cxn ang="0">
                  <a:pos x="connsiteX3" y="connsiteY3"/>
                </a:cxn>
              </a:cxnLst>
              <a:rect l="l" t="t" r="r" b="b"/>
              <a:pathLst>
                <a:path w="73819" h="23812">
                  <a:moveTo>
                    <a:pt x="0" y="0"/>
                  </a:moveTo>
                  <a:lnTo>
                    <a:pt x="73819" y="23812"/>
                  </a:lnTo>
                  <a:lnTo>
                    <a:pt x="66675" y="0"/>
                  </a:lnTo>
                  <a:lnTo>
                    <a:pt x="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7" name="Freeform: Shape 36">
              <a:extLst>
                <a:ext uri="{FF2B5EF4-FFF2-40B4-BE49-F238E27FC236}">
                  <a16:creationId xmlns:a16="http://schemas.microsoft.com/office/drawing/2014/main" id="{A1343C2F-965A-93DC-01D0-C32A4C799AEF}"/>
                </a:ext>
              </a:extLst>
            </p:cNvPr>
            <p:cNvSpPr/>
            <p:nvPr/>
          </p:nvSpPr>
          <p:spPr bwMode="auto">
            <a:xfrm>
              <a:off x="7369969" y="3500438"/>
              <a:ext cx="150019" cy="185737"/>
            </a:xfrm>
            <a:custGeom>
              <a:avLst/>
              <a:gdLst>
                <a:gd name="connsiteX0" fmla="*/ 145256 w 145256"/>
                <a:gd name="connsiteY0" fmla="*/ 0 h 150019"/>
                <a:gd name="connsiteX1" fmla="*/ 95250 w 145256"/>
                <a:gd name="connsiteY1" fmla="*/ 66675 h 150019"/>
                <a:gd name="connsiteX2" fmla="*/ 59531 w 145256"/>
                <a:gd name="connsiteY2" fmla="*/ 92869 h 150019"/>
                <a:gd name="connsiteX3" fmla="*/ 73819 w 145256"/>
                <a:gd name="connsiteY3" fmla="*/ 116682 h 150019"/>
                <a:gd name="connsiteX4" fmla="*/ 42862 w 145256"/>
                <a:gd name="connsiteY4" fmla="*/ 150019 h 150019"/>
                <a:gd name="connsiteX5" fmla="*/ 14287 w 145256"/>
                <a:gd name="connsiteY5" fmla="*/ 138113 h 150019"/>
                <a:gd name="connsiteX6" fmla="*/ 0 w 145256"/>
                <a:gd name="connsiteY6" fmla="*/ 138113 h 150019"/>
                <a:gd name="connsiteX7" fmla="*/ 16669 w 145256"/>
                <a:gd name="connsiteY7" fmla="*/ 100013 h 150019"/>
                <a:gd name="connsiteX8" fmla="*/ 30956 w 145256"/>
                <a:gd name="connsiteY8" fmla="*/ 61913 h 150019"/>
                <a:gd name="connsiteX9" fmla="*/ 40481 w 145256"/>
                <a:gd name="connsiteY9" fmla="*/ 40482 h 150019"/>
                <a:gd name="connsiteX10" fmla="*/ 47625 w 145256"/>
                <a:gd name="connsiteY10" fmla="*/ 30957 h 150019"/>
                <a:gd name="connsiteX11" fmla="*/ 145256 w 145256"/>
                <a:gd name="connsiteY11" fmla="*/ 0 h 150019"/>
                <a:gd name="connsiteX0" fmla="*/ 150019 w 150019"/>
                <a:gd name="connsiteY0" fmla="*/ 0 h 185737"/>
                <a:gd name="connsiteX1" fmla="*/ 95250 w 150019"/>
                <a:gd name="connsiteY1" fmla="*/ 102393 h 185737"/>
                <a:gd name="connsiteX2" fmla="*/ 59531 w 150019"/>
                <a:gd name="connsiteY2" fmla="*/ 128587 h 185737"/>
                <a:gd name="connsiteX3" fmla="*/ 73819 w 150019"/>
                <a:gd name="connsiteY3" fmla="*/ 152400 h 185737"/>
                <a:gd name="connsiteX4" fmla="*/ 42862 w 150019"/>
                <a:gd name="connsiteY4" fmla="*/ 185737 h 185737"/>
                <a:gd name="connsiteX5" fmla="*/ 14287 w 150019"/>
                <a:gd name="connsiteY5" fmla="*/ 173831 h 185737"/>
                <a:gd name="connsiteX6" fmla="*/ 0 w 150019"/>
                <a:gd name="connsiteY6" fmla="*/ 173831 h 185737"/>
                <a:gd name="connsiteX7" fmla="*/ 16669 w 150019"/>
                <a:gd name="connsiteY7" fmla="*/ 135731 h 185737"/>
                <a:gd name="connsiteX8" fmla="*/ 30956 w 150019"/>
                <a:gd name="connsiteY8" fmla="*/ 97631 h 185737"/>
                <a:gd name="connsiteX9" fmla="*/ 40481 w 150019"/>
                <a:gd name="connsiteY9" fmla="*/ 76200 h 185737"/>
                <a:gd name="connsiteX10" fmla="*/ 47625 w 150019"/>
                <a:gd name="connsiteY10" fmla="*/ 66675 h 185737"/>
                <a:gd name="connsiteX11" fmla="*/ 150019 w 150019"/>
                <a:gd name="connsiteY11" fmla="*/ 0 h 185737"/>
                <a:gd name="connsiteX0" fmla="*/ 150019 w 150019"/>
                <a:gd name="connsiteY0" fmla="*/ 0 h 185737"/>
                <a:gd name="connsiteX1" fmla="*/ 116681 w 150019"/>
                <a:gd name="connsiteY1" fmla="*/ 66675 h 185737"/>
                <a:gd name="connsiteX2" fmla="*/ 95250 w 150019"/>
                <a:gd name="connsiteY2" fmla="*/ 102393 h 185737"/>
                <a:gd name="connsiteX3" fmla="*/ 59531 w 150019"/>
                <a:gd name="connsiteY3" fmla="*/ 128587 h 185737"/>
                <a:gd name="connsiteX4" fmla="*/ 73819 w 150019"/>
                <a:gd name="connsiteY4" fmla="*/ 152400 h 185737"/>
                <a:gd name="connsiteX5" fmla="*/ 42862 w 150019"/>
                <a:gd name="connsiteY5" fmla="*/ 185737 h 185737"/>
                <a:gd name="connsiteX6" fmla="*/ 14287 w 150019"/>
                <a:gd name="connsiteY6" fmla="*/ 173831 h 185737"/>
                <a:gd name="connsiteX7" fmla="*/ 0 w 150019"/>
                <a:gd name="connsiteY7" fmla="*/ 173831 h 185737"/>
                <a:gd name="connsiteX8" fmla="*/ 16669 w 150019"/>
                <a:gd name="connsiteY8" fmla="*/ 135731 h 185737"/>
                <a:gd name="connsiteX9" fmla="*/ 30956 w 150019"/>
                <a:gd name="connsiteY9" fmla="*/ 97631 h 185737"/>
                <a:gd name="connsiteX10" fmla="*/ 40481 w 150019"/>
                <a:gd name="connsiteY10" fmla="*/ 76200 h 185737"/>
                <a:gd name="connsiteX11" fmla="*/ 47625 w 150019"/>
                <a:gd name="connsiteY11" fmla="*/ 66675 h 185737"/>
                <a:gd name="connsiteX12" fmla="*/ 150019 w 150019"/>
                <a:gd name="connsiteY12" fmla="*/ 0 h 185737"/>
                <a:gd name="connsiteX0" fmla="*/ 150019 w 150019"/>
                <a:gd name="connsiteY0" fmla="*/ 0 h 185737"/>
                <a:gd name="connsiteX1" fmla="*/ 150019 w 150019"/>
                <a:gd name="connsiteY1" fmla="*/ 19050 h 185737"/>
                <a:gd name="connsiteX2" fmla="*/ 95250 w 150019"/>
                <a:gd name="connsiteY2" fmla="*/ 102393 h 185737"/>
                <a:gd name="connsiteX3" fmla="*/ 59531 w 150019"/>
                <a:gd name="connsiteY3" fmla="*/ 128587 h 185737"/>
                <a:gd name="connsiteX4" fmla="*/ 73819 w 150019"/>
                <a:gd name="connsiteY4" fmla="*/ 152400 h 185737"/>
                <a:gd name="connsiteX5" fmla="*/ 42862 w 150019"/>
                <a:gd name="connsiteY5" fmla="*/ 185737 h 185737"/>
                <a:gd name="connsiteX6" fmla="*/ 14287 w 150019"/>
                <a:gd name="connsiteY6" fmla="*/ 173831 h 185737"/>
                <a:gd name="connsiteX7" fmla="*/ 0 w 150019"/>
                <a:gd name="connsiteY7" fmla="*/ 173831 h 185737"/>
                <a:gd name="connsiteX8" fmla="*/ 16669 w 150019"/>
                <a:gd name="connsiteY8" fmla="*/ 135731 h 185737"/>
                <a:gd name="connsiteX9" fmla="*/ 30956 w 150019"/>
                <a:gd name="connsiteY9" fmla="*/ 97631 h 185737"/>
                <a:gd name="connsiteX10" fmla="*/ 40481 w 150019"/>
                <a:gd name="connsiteY10" fmla="*/ 76200 h 185737"/>
                <a:gd name="connsiteX11" fmla="*/ 47625 w 150019"/>
                <a:gd name="connsiteY11" fmla="*/ 66675 h 185737"/>
                <a:gd name="connsiteX12" fmla="*/ 150019 w 150019"/>
                <a:gd name="connsiteY12" fmla="*/ 0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019" h="185737">
                  <a:moveTo>
                    <a:pt x="150019" y="0"/>
                  </a:moveTo>
                  <a:lnTo>
                    <a:pt x="150019" y="19050"/>
                  </a:lnTo>
                  <a:lnTo>
                    <a:pt x="95250" y="102393"/>
                  </a:lnTo>
                  <a:lnTo>
                    <a:pt x="59531" y="128587"/>
                  </a:lnTo>
                  <a:lnTo>
                    <a:pt x="73819" y="152400"/>
                  </a:lnTo>
                  <a:lnTo>
                    <a:pt x="42862" y="185737"/>
                  </a:lnTo>
                  <a:lnTo>
                    <a:pt x="14287" y="173831"/>
                  </a:lnTo>
                  <a:lnTo>
                    <a:pt x="0" y="173831"/>
                  </a:lnTo>
                  <a:lnTo>
                    <a:pt x="16669" y="135731"/>
                  </a:lnTo>
                  <a:lnTo>
                    <a:pt x="30956" y="97631"/>
                  </a:lnTo>
                  <a:lnTo>
                    <a:pt x="40481" y="76200"/>
                  </a:lnTo>
                  <a:lnTo>
                    <a:pt x="47625" y="66675"/>
                  </a:lnTo>
                  <a:lnTo>
                    <a:pt x="150019"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8" name="Freeform: Shape 37">
              <a:extLst>
                <a:ext uri="{FF2B5EF4-FFF2-40B4-BE49-F238E27FC236}">
                  <a16:creationId xmlns:a16="http://schemas.microsoft.com/office/drawing/2014/main" id="{B5A4D726-7166-BDA1-1450-F0EBE0FD95E9}"/>
                </a:ext>
              </a:extLst>
            </p:cNvPr>
            <p:cNvSpPr/>
            <p:nvPr/>
          </p:nvSpPr>
          <p:spPr bwMode="auto">
            <a:xfrm>
              <a:off x="7400925" y="3650456"/>
              <a:ext cx="71438" cy="135732"/>
            </a:xfrm>
            <a:custGeom>
              <a:avLst/>
              <a:gdLst>
                <a:gd name="connsiteX0" fmla="*/ 9525 w 71438"/>
                <a:gd name="connsiteY0" fmla="*/ 0 h 104775"/>
                <a:gd name="connsiteX1" fmla="*/ 0 w 71438"/>
                <a:gd name="connsiteY1" fmla="*/ 104775 h 104775"/>
                <a:gd name="connsiteX2" fmla="*/ 50006 w 71438"/>
                <a:gd name="connsiteY2" fmla="*/ 85725 h 104775"/>
                <a:gd name="connsiteX3" fmla="*/ 71438 w 71438"/>
                <a:gd name="connsiteY3" fmla="*/ 26193 h 104775"/>
                <a:gd name="connsiteX4" fmla="*/ 9525 w 71438"/>
                <a:gd name="connsiteY4" fmla="*/ 0 h 104775"/>
                <a:gd name="connsiteX0" fmla="*/ 9525 w 71438"/>
                <a:gd name="connsiteY0" fmla="*/ 0 h 104775"/>
                <a:gd name="connsiteX1" fmla="*/ 0 w 71438"/>
                <a:gd name="connsiteY1" fmla="*/ 104775 h 104775"/>
                <a:gd name="connsiteX2" fmla="*/ 50006 w 71438"/>
                <a:gd name="connsiteY2" fmla="*/ 85725 h 104775"/>
                <a:gd name="connsiteX3" fmla="*/ 71438 w 71438"/>
                <a:gd name="connsiteY3" fmla="*/ 26193 h 104775"/>
                <a:gd name="connsiteX4" fmla="*/ 35719 w 71438"/>
                <a:gd name="connsiteY4" fmla="*/ 14287 h 104775"/>
                <a:gd name="connsiteX5" fmla="*/ 9525 w 71438"/>
                <a:gd name="connsiteY5" fmla="*/ 0 h 104775"/>
                <a:gd name="connsiteX0" fmla="*/ 9525 w 71438"/>
                <a:gd name="connsiteY0" fmla="*/ 30957 h 135732"/>
                <a:gd name="connsiteX1" fmla="*/ 0 w 71438"/>
                <a:gd name="connsiteY1" fmla="*/ 135732 h 135732"/>
                <a:gd name="connsiteX2" fmla="*/ 50006 w 71438"/>
                <a:gd name="connsiteY2" fmla="*/ 116682 h 135732"/>
                <a:gd name="connsiteX3" fmla="*/ 71438 w 71438"/>
                <a:gd name="connsiteY3" fmla="*/ 57150 h 135732"/>
                <a:gd name="connsiteX4" fmla="*/ 47625 w 71438"/>
                <a:gd name="connsiteY4" fmla="*/ 0 h 135732"/>
                <a:gd name="connsiteX5" fmla="*/ 9525 w 71438"/>
                <a:gd name="connsiteY5" fmla="*/ 30957 h 1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38" h="135732">
                  <a:moveTo>
                    <a:pt x="9525" y="30957"/>
                  </a:moveTo>
                  <a:lnTo>
                    <a:pt x="0" y="135732"/>
                  </a:lnTo>
                  <a:lnTo>
                    <a:pt x="50006" y="116682"/>
                  </a:lnTo>
                  <a:lnTo>
                    <a:pt x="71438" y="57150"/>
                  </a:lnTo>
                  <a:lnTo>
                    <a:pt x="47625" y="0"/>
                  </a:lnTo>
                  <a:lnTo>
                    <a:pt x="9525" y="30957"/>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9" name="Freeform: Shape 38">
              <a:extLst>
                <a:ext uri="{FF2B5EF4-FFF2-40B4-BE49-F238E27FC236}">
                  <a16:creationId xmlns:a16="http://schemas.microsoft.com/office/drawing/2014/main" id="{C722B85C-54AE-8724-8F83-83F41BEE99C3}"/>
                </a:ext>
              </a:extLst>
            </p:cNvPr>
            <p:cNvSpPr/>
            <p:nvPr/>
          </p:nvSpPr>
          <p:spPr bwMode="auto">
            <a:xfrm>
              <a:off x="6822281" y="4107656"/>
              <a:ext cx="152400" cy="373857"/>
            </a:xfrm>
            <a:custGeom>
              <a:avLst/>
              <a:gdLst>
                <a:gd name="connsiteX0" fmla="*/ 116682 w 152400"/>
                <a:gd name="connsiteY0" fmla="*/ 26194 h 373857"/>
                <a:gd name="connsiteX1" fmla="*/ 71438 w 152400"/>
                <a:gd name="connsiteY1" fmla="*/ 0 h 373857"/>
                <a:gd name="connsiteX2" fmla="*/ 0 w 152400"/>
                <a:gd name="connsiteY2" fmla="*/ 0 h 373857"/>
                <a:gd name="connsiteX3" fmla="*/ 2382 w 152400"/>
                <a:gd name="connsiteY3" fmla="*/ 47625 h 373857"/>
                <a:gd name="connsiteX4" fmla="*/ 16669 w 152400"/>
                <a:gd name="connsiteY4" fmla="*/ 61913 h 373857"/>
                <a:gd name="connsiteX5" fmla="*/ 33338 w 152400"/>
                <a:gd name="connsiteY5" fmla="*/ 57150 h 373857"/>
                <a:gd name="connsiteX6" fmla="*/ 45244 w 152400"/>
                <a:gd name="connsiteY6" fmla="*/ 88107 h 373857"/>
                <a:gd name="connsiteX7" fmla="*/ 45244 w 152400"/>
                <a:gd name="connsiteY7" fmla="*/ 88107 h 373857"/>
                <a:gd name="connsiteX8" fmla="*/ 116682 w 152400"/>
                <a:gd name="connsiteY8" fmla="*/ 204788 h 373857"/>
                <a:gd name="connsiteX9" fmla="*/ 107157 w 152400"/>
                <a:gd name="connsiteY9" fmla="*/ 254794 h 373857"/>
                <a:gd name="connsiteX10" fmla="*/ 45244 w 152400"/>
                <a:gd name="connsiteY10" fmla="*/ 323850 h 373857"/>
                <a:gd name="connsiteX11" fmla="*/ 45244 w 152400"/>
                <a:gd name="connsiteY11" fmla="*/ 373857 h 373857"/>
                <a:gd name="connsiteX12" fmla="*/ 95250 w 152400"/>
                <a:gd name="connsiteY12" fmla="*/ 338138 h 373857"/>
                <a:gd name="connsiteX13" fmla="*/ 121444 w 152400"/>
                <a:gd name="connsiteY13" fmla="*/ 321469 h 373857"/>
                <a:gd name="connsiteX14" fmla="*/ 152400 w 152400"/>
                <a:gd name="connsiteY14" fmla="*/ 273844 h 373857"/>
                <a:gd name="connsiteX15" fmla="*/ 150019 w 152400"/>
                <a:gd name="connsiteY15" fmla="*/ 221457 h 373857"/>
                <a:gd name="connsiteX16" fmla="*/ 126207 w 152400"/>
                <a:gd name="connsiteY16" fmla="*/ 185738 h 373857"/>
                <a:gd name="connsiteX17" fmla="*/ 69057 w 152400"/>
                <a:gd name="connsiteY17" fmla="*/ 114300 h 373857"/>
                <a:gd name="connsiteX18" fmla="*/ 76200 w 152400"/>
                <a:gd name="connsiteY18" fmla="*/ 78582 h 373857"/>
                <a:gd name="connsiteX19" fmla="*/ 116682 w 152400"/>
                <a:gd name="connsiteY19" fmla="*/ 26194 h 37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2400" h="373857">
                  <a:moveTo>
                    <a:pt x="116682" y="26194"/>
                  </a:moveTo>
                  <a:lnTo>
                    <a:pt x="71438" y="0"/>
                  </a:lnTo>
                  <a:lnTo>
                    <a:pt x="0" y="0"/>
                  </a:lnTo>
                  <a:lnTo>
                    <a:pt x="2382" y="47625"/>
                  </a:lnTo>
                  <a:lnTo>
                    <a:pt x="16669" y="61913"/>
                  </a:lnTo>
                  <a:lnTo>
                    <a:pt x="33338" y="57150"/>
                  </a:lnTo>
                  <a:lnTo>
                    <a:pt x="45244" y="88107"/>
                  </a:lnTo>
                  <a:lnTo>
                    <a:pt x="45244" y="88107"/>
                  </a:lnTo>
                  <a:lnTo>
                    <a:pt x="116682" y="204788"/>
                  </a:lnTo>
                  <a:lnTo>
                    <a:pt x="107157" y="254794"/>
                  </a:lnTo>
                  <a:lnTo>
                    <a:pt x="45244" y="323850"/>
                  </a:lnTo>
                  <a:lnTo>
                    <a:pt x="45244" y="373857"/>
                  </a:lnTo>
                  <a:lnTo>
                    <a:pt x="95250" y="338138"/>
                  </a:lnTo>
                  <a:lnTo>
                    <a:pt x="121444" y="321469"/>
                  </a:lnTo>
                  <a:lnTo>
                    <a:pt x="152400" y="273844"/>
                  </a:lnTo>
                  <a:lnTo>
                    <a:pt x="150019" y="221457"/>
                  </a:lnTo>
                  <a:lnTo>
                    <a:pt x="126207" y="185738"/>
                  </a:lnTo>
                  <a:lnTo>
                    <a:pt x="69057" y="114300"/>
                  </a:lnTo>
                  <a:lnTo>
                    <a:pt x="76200" y="78582"/>
                  </a:lnTo>
                  <a:lnTo>
                    <a:pt x="116682" y="26194"/>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0" name="Freeform: Shape 39">
              <a:extLst>
                <a:ext uri="{FF2B5EF4-FFF2-40B4-BE49-F238E27FC236}">
                  <a16:creationId xmlns:a16="http://schemas.microsoft.com/office/drawing/2014/main" id="{53B34F14-2C89-4035-56F2-2DBB9DF6BFEA}"/>
                </a:ext>
              </a:extLst>
            </p:cNvPr>
            <p:cNvSpPr/>
            <p:nvPr/>
          </p:nvSpPr>
          <p:spPr bwMode="auto">
            <a:xfrm>
              <a:off x="6765131" y="4119563"/>
              <a:ext cx="173832" cy="221456"/>
            </a:xfrm>
            <a:custGeom>
              <a:avLst/>
              <a:gdLst>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50007 w 173832"/>
                <a:gd name="connsiteY15"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61913 w 173832"/>
                <a:gd name="connsiteY15" fmla="*/ 28575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54769 w 173832"/>
                <a:gd name="connsiteY15" fmla="*/ 42863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3820 w 173832"/>
                <a:gd name="connsiteY14" fmla="*/ 69056 h 221456"/>
                <a:gd name="connsiteX15" fmla="*/ 54769 w 173832"/>
                <a:gd name="connsiteY15" fmla="*/ 42863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6201 w 173832"/>
                <a:gd name="connsiteY14" fmla="*/ 52387 h 221456"/>
                <a:gd name="connsiteX15" fmla="*/ 54769 w 173832"/>
                <a:gd name="connsiteY15" fmla="*/ 42863 h 221456"/>
                <a:gd name="connsiteX16" fmla="*/ 50007 w 173832"/>
                <a:gd name="connsiteY16" fmla="*/ 0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832" h="221456">
                  <a:moveTo>
                    <a:pt x="50007" y="0"/>
                  </a:moveTo>
                  <a:lnTo>
                    <a:pt x="0" y="57150"/>
                  </a:lnTo>
                  <a:lnTo>
                    <a:pt x="14288" y="88106"/>
                  </a:lnTo>
                  <a:lnTo>
                    <a:pt x="14288" y="138112"/>
                  </a:lnTo>
                  <a:lnTo>
                    <a:pt x="45244" y="123825"/>
                  </a:lnTo>
                  <a:lnTo>
                    <a:pt x="59532" y="121443"/>
                  </a:lnTo>
                  <a:lnTo>
                    <a:pt x="78582" y="100012"/>
                  </a:lnTo>
                  <a:lnTo>
                    <a:pt x="102394" y="135731"/>
                  </a:lnTo>
                  <a:lnTo>
                    <a:pt x="121444" y="176212"/>
                  </a:lnTo>
                  <a:lnTo>
                    <a:pt x="130969" y="219075"/>
                  </a:lnTo>
                  <a:lnTo>
                    <a:pt x="169069" y="221456"/>
                  </a:lnTo>
                  <a:lnTo>
                    <a:pt x="173832" y="195262"/>
                  </a:lnTo>
                  <a:lnTo>
                    <a:pt x="133350" y="135731"/>
                  </a:lnTo>
                  <a:lnTo>
                    <a:pt x="90488" y="47625"/>
                  </a:lnTo>
                  <a:lnTo>
                    <a:pt x="76201" y="52387"/>
                  </a:lnTo>
                  <a:lnTo>
                    <a:pt x="54769" y="42863"/>
                  </a:lnTo>
                  <a:lnTo>
                    <a:pt x="50007"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71" name="Freeform: Shape 40">
              <a:extLst>
                <a:ext uri="{FF2B5EF4-FFF2-40B4-BE49-F238E27FC236}">
                  <a16:creationId xmlns:a16="http://schemas.microsoft.com/office/drawing/2014/main" id="{7F3C7C61-8156-870C-1378-CA591D5B1157}"/>
                </a:ext>
              </a:extLst>
            </p:cNvPr>
            <p:cNvSpPr/>
            <p:nvPr/>
          </p:nvSpPr>
          <p:spPr bwMode="auto">
            <a:xfrm>
              <a:off x="6686549" y="4048125"/>
              <a:ext cx="130970" cy="114300"/>
            </a:xfrm>
            <a:custGeom>
              <a:avLst/>
              <a:gdLst>
                <a:gd name="connsiteX0" fmla="*/ 0 w 107156"/>
                <a:gd name="connsiteY0" fmla="*/ 0 h 114300"/>
                <a:gd name="connsiteX1" fmla="*/ 19050 w 107156"/>
                <a:gd name="connsiteY1" fmla="*/ 54769 h 114300"/>
                <a:gd name="connsiteX2" fmla="*/ 50006 w 107156"/>
                <a:gd name="connsiteY2" fmla="*/ 92869 h 114300"/>
                <a:gd name="connsiteX3" fmla="*/ 66675 w 107156"/>
                <a:gd name="connsiteY3" fmla="*/ 114300 h 114300"/>
                <a:gd name="connsiteX4" fmla="*/ 107156 w 107156"/>
                <a:gd name="connsiteY4" fmla="*/ 76200 h 114300"/>
                <a:gd name="connsiteX5" fmla="*/ 107156 w 107156"/>
                <a:gd name="connsiteY5" fmla="*/ 47625 h 114300"/>
                <a:gd name="connsiteX6" fmla="*/ 71437 w 107156"/>
                <a:gd name="connsiteY6" fmla="*/ 0 h 114300"/>
                <a:gd name="connsiteX7" fmla="*/ 0 w 107156"/>
                <a:gd name="connsiteY7" fmla="*/ 0 h 114300"/>
                <a:gd name="connsiteX0" fmla="*/ 0 w 107156"/>
                <a:gd name="connsiteY0" fmla="*/ 0 h 114300"/>
                <a:gd name="connsiteX1" fmla="*/ 7143 w 107156"/>
                <a:gd name="connsiteY1" fmla="*/ 23813 h 114300"/>
                <a:gd name="connsiteX2" fmla="*/ 19050 w 107156"/>
                <a:gd name="connsiteY2" fmla="*/ 54769 h 114300"/>
                <a:gd name="connsiteX3" fmla="*/ 50006 w 107156"/>
                <a:gd name="connsiteY3" fmla="*/ 92869 h 114300"/>
                <a:gd name="connsiteX4" fmla="*/ 66675 w 107156"/>
                <a:gd name="connsiteY4" fmla="*/ 114300 h 114300"/>
                <a:gd name="connsiteX5" fmla="*/ 107156 w 107156"/>
                <a:gd name="connsiteY5" fmla="*/ 76200 h 114300"/>
                <a:gd name="connsiteX6" fmla="*/ 107156 w 107156"/>
                <a:gd name="connsiteY6" fmla="*/ 47625 h 114300"/>
                <a:gd name="connsiteX7" fmla="*/ 71437 w 107156"/>
                <a:gd name="connsiteY7" fmla="*/ 0 h 114300"/>
                <a:gd name="connsiteX8" fmla="*/ 0 w 107156"/>
                <a:gd name="connsiteY8" fmla="*/ 0 h 114300"/>
                <a:gd name="connsiteX0" fmla="*/ 23814 w 130970"/>
                <a:gd name="connsiteY0" fmla="*/ 0 h 114300"/>
                <a:gd name="connsiteX1" fmla="*/ 0 w 130970"/>
                <a:gd name="connsiteY1" fmla="*/ 21432 h 114300"/>
                <a:gd name="connsiteX2" fmla="*/ 42864 w 130970"/>
                <a:gd name="connsiteY2" fmla="*/ 54769 h 114300"/>
                <a:gd name="connsiteX3" fmla="*/ 73820 w 130970"/>
                <a:gd name="connsiteY3" fmla="*/ 92869 h 114300"/>
                <a:gd name="connsiteX4" fmla="*/ 90489 w 130970"/>
                <a:gd name="connsiteY4" fmla="*/ 114300 h 114300"/>
                <a:gd name="connsiteX5" fmla="*/ 130970 w 130970"/>
                <a:gd name="connsiteY5" fmla="*/ 76200 h 114300"/>
                <a:gd name="connsiteX6" fmla="*/ 130970 w 130970"/>
                <a:gd name="connsiteY6" fmla="*/ 47625 h 114300"/>
                <a:gd name="connsiteX7" fmla="*/ 95251 w 130970"/>
                <a:gd name="connsiteY7" fmla="*/ 0 h 114300"/>
                <a:gd name="connsiteX8" fmla="*/ 23814 w 130970"/>
                <a:gd name="connsiteY8"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970" h="114300">
                  <a:moveTo>
                    <a:pt x="23814" y="0"/>
                  </a:moveTo>
                  <a:lnTo>
                    <a:pt x="0" y="21432"/>
                  </a:lnTo>
                  <a:lnTo>
                    <a:pt x="42864" y="54769"/>
                  </a:lnTo>
                  <a:lnTo>
                    <a:pt x="73820" y="92869"/>
                  </a:lnTo>
                  <a:lnTo>
                    <a:pt x="90489" y="114300"/>
                  </a:lnTo>
                  <a:lnTo>
                    <a:pt x="130970" y="76200"/>
                  </a:lnTo>
                  <a:lnTo>
                    <a:pt x="130970" y="47625"/>
                  </a:lnTo>
                  <a:lnTo>
                    <a:pt x="95251" y="0"/>
                  </a:lnTo>
                  <a:lnTo>
                    <a:pt x="23814"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2" name="Freeform: Shape 41">
              <a:extLst>
                <a:ext uri="{FF2B5EF4-FFF2-40B4-BE49-F238E27FC236}">
                  <a16:creationId xmlns:a16="http://schemas.microsoft.com/office/drawing/2014/main" id="{AB538304-25B3-523E-A19A-9C0B50BF059B}"/>
                </a:ext>
              </a:extLst>
            </p:cNvPr>
            <p:cNvSpPr/>
            <p:nvPr/>
          </p:nvSpPr>
          <p:spPr bwMode="auto">
            <a:xfrm>
              <a:off x="6562725" y="3950494"/>
              <a:ext cx="180975" cy="476250"/>
            </a:xfrm>
            <a:custGeom>
              <a:avLst/>
              <a:gdLst>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5256 w 180975"/>
                <a:gd name="connsiteY28"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54781 w 180975"/>
                <a:gd name="connsiteY28" fmla="*/ 135731 h 381000"/>
                <a:gd name="connsiteX29" fmla="*/ 145256 w 180975"/>
                <a:gd name="connsiteY29"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2875 w 180975"/>
                <a:gd name="connsiteY28" fmla="*/ 135731 h 381000"/>
                <a:gd name="connsiteX29" fmla="*/ 145256 w 180975"/>
                <a:gd name="connsiteY29"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2875 w 180975"/>
                <a:gd name="connsiteY28" fmla="*/ 135731 h 381000"/>
                <a:gd name="connsiteX29" fmla="*/ 145256 w 180975"/>
                <a:gd name="connsiteY29" fmla="*/ 95250 h 3810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52400 w 180975"/>
                <a:gd name="connsiteY20" fmla="*/ 323850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30968 w 180975"/>
                <a:gd name="connsiteY20" fmla="*/ 340519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42874 w 180975"/>
                <a:gd name="connsiteY20" fmla="*/ 3452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54781 w 180975"/>
                <a:gd name="connsiteY18" fmla="*/ 330994 h 457200"/>
                <a:gd name="connsiteX19" fmla="*/ 169069 w 180975"/>
                <a:gd name="connsiteY19" fmla="*/ 457200 h 457200"/>
                <a:gd name="connsiteX20" fmla="*/ 142874 w 180975"/>
                <a:gd name="connsiteY20" fmla="*/ 3452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54781 w 180975"/>
                <a:gd name="connsiteY18" fmla="*/ 330994 h 457200"/>
                <a:gd name="connsiteX19" fmla="*/ 169069 w 180975"/>
                <a:gd name="connsiteY19" fmla="*/ 457200 h 457200"/>
                <a:gd name="connsiteX20" fmla="*/ 130967 w 180975"/>
                <a:gd name="connsiteY20" fmla="*/ 357188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92880"/>
                <a:gd name="connsiteY0" fmla="*/ 95250 h 457200"/>
                <a:gd name="connsiteX1" fmla="*/ 142875 w 192880"/>
                <a:gd name="connsiteY1" fmla="*/ 23812 h 457200"/>
                <a:gd name="connsiteX2" fmla="*/ 126206 w 192880"/>
                <a:gd name="connsiteY2" fmla="*/ 0 h 457200"/>
                <a:gd name="connsiteX3" fmla="*/ 107156 w 192880"/>
                <a:gd name="connsiteY3" fmla="*/ 50006 h 457200"/>
                <a:gd name="connsiteX4" fmla="*/ 64294 w 192880"/>
                <a:gd name="connsiteY4" fmla="*/ 61912 h 457200"/>
                <a:gd name="connsiteX5" fmla="*/ 64294 w 192880"/>
                <a:gd name="connsiteY5" fmla="*/ 88106 h 457200"/>
                <a:gd name="connsiteX6" fmla="*/ 42863 w 192880"/>
                <a:gd name="connsiteY6" fmla="*/ 128587 h 457200"/>
                <a:gd name="connsiteX7" fmla="*/ 26194 w 192880"/>
                <a:gd name="connsiteY7" fmla="*/ 157162 h 457200"/>
                <a:gd name="connsiteX8" fmla="*/ 14288 w 192880"/>
                <a:gd name="connsiteY8" fmla="*/ 176212 h 457200"/>
                <a:gd name="connsiteX9" fmla="*/ 9525 w 192880"/>
                <a:gd name="connsiteY9" fmla="*/ 200025 h 457200"/>
                <a:gd name="connsiteX10" fmla="*/ 0 w 192880"/>
                <a:gd name="connsiteY10" fmla="*/ 223837 h 457200"/>
                <a:gd name="connsiteX11" fmla="*/ 30956 w 192880"/>
                <a:gd name="connsiteY11" fmla="*/ 247650 h 457200"/>
                <a:gd name="connsiteX12" fmla="*/ 54769 w 192880"/>
                <a:gd name="connsiteY12" fmla="*/ 292894 h 457200"/>
                <a:gd name="connsiteX13" fmla="*/ 54769 w 192880"/>
                <a:gd name="connsiteY13" fmla="*/ 342900 h 457200"/>
                <a:gd name="connsiteX14" fmla="*/ 76200 w 192880"/>
                <a:gd name="connsiteY14" fmla="*/ 357187 h 457200"/>
                <a:gd name="connsiteX15" fmla="*/ 80963 w 192880"/>
                <a:gd name="connsiteY15" fmla="*/ 333375 h 457200"/>
                <a:gd name="connsiteX16" fmla="*/ 95250 w 192880"/>
                <a:gd name="connsiteY16" fmla="*/ 333375 h 457200"/>
                <a:gd name="connsiteX17" fmla="*/ 121444 w 192880"/>
                <a:gd name="connsiteY17" fmla="*/ 321469 h 457200"/>
                <a:gd name="connsiteX18" fmla="*/ 154781 w 192880"/>
                <a:gd name="connsiteY18" fmla="*/ 330994 h 457200"/>
                <a:gd name="connsiteX19" fmla="*/ 169069 w 192880"/>
                <a:gd name="connsiteY19" fmla="*/ 457200 h 457200"/>
                <a:gd name="connsiteX20" fmla="*/ 192880 w 192880"/>
                <a:gd name="connsiteY20" fmla="*/ 347663 h 457200"/>
                <a:gd name="connsiteX21" fmla="*/ 138113 w 192880"/>
                <a:gd name="connsiteY21" fmla="*/ 295275 h 457200"/>
                <a:gd name="connsiteX22" fmla="*/ 130969 w 192880"/>
                <a:gd name="connsiteY22" fmla="*/ 257175 h 457200"/>
                <a:gd name="connsiteX23" fmla="*/ 147638 w 192880"/>
                <a:gd name="connsiteY23" fmla="*/ 247650 h 457200"/>
                <a:gd name="connsiteX24" fmla="*/ 176213 w 192880"/>
                <a:gd name="connsiteY24" fmla="*/ 240506 h 457200"/>
                <a:gd name="connsiteX25" fmla="*/ 180975 w 192880"/>
                <a:gd name="connsiteY25" fmla="*/ 223837 h 457200"/>
                <a:gd name="connsiteX26" fmla="*/ 180975 w 192880"/>
                <a:gd name="connsiteY26" fmla="*/ 190500 h 457200"/>
                <a:gd name="connsiteX27" fmla="*/ 176213 w 192880"/>
                <a:gd name="connsiteY27" fmla="*/ 171450 h 457200"/>
                <a:gd name="connsiteX28" fmla="*/ 142875 w 192880"/>
                <a:gd name="connsiteY28" fmla="*/ 135731 h 457200"/>
                <a:gd name="connsiteX29" fmla="*/ 145256 w 192880"/>
                <a:gd name="connsiteY29" fmla="*/ 95250 h 457200"/>
                <a:gd name="connsiteX0" fmla="*/ 145256 w 192880"/>
                <a:gd name="connsiteY0" fmla="*/ 95250 h 457200"/>
                <a:gd name="connsiteX1" fmla="*/ 142875 w 192880"/>
                <a:gd name="connsiteY1" fmla="*/ 23812 h 457200"/>
                <a:gd name="connsiteX2" fmla="*/ 126206 w 192880"/>
                <a:gd name="connsiteY2" fmla="*/ 0 h 457200"/>
                <a:gd name="connsiteX3" fmla="*/ 107156 w 192880"/>
                <a:gd name="connsiteY3" fmla="*/ 50006 h 457200"/>
                <a:gd name="connsiteX4" fmla="*/ 64294 w 192880"/>
                <a:gd name="connsiteY4" fmla="*/ 61912 h 457200"/>
                <a:gd name="connsiteX5" fmla="*/ 64294 w 192880"/>
                <a:gd name="connsiteY5" fmla="*/ 88106 h 457200"/>
                <a:gd name="connsiteX6" fmla="*/ 42863 w 192880"/>
                <a:gd name="connsiteY6" fmla="*/ 128587 h 457200"/>
                <a:gd name="connsiteX7" fmla="*/ 26194 w 192880"/>
                <a:gd name="connsiteY7" fmla="*/ 157162 h 457200"/>
                <a:gd name="connsiteX8" fmla="*/ 14288 w 192880"/>
                <a:gd name="connsiteY8" fmla="*/ 176212 h 457200"/>
                <a:gd name="connsiteX9" fmla="*/ 9525 w 192880"/>
                <a:gd name="connsiteY9" fmla="*/ 200025 h 457200"/>
                <a:gd name="connsiteX10" fmla="*/ 0 w 192880"/>
                <a:gd name="connsiteY10" fmla="*/ 223837 h 457200"/>
                <a:gd name="connsiteX11" fmla="*/ 30956 w 192880"/>
                <a:gd name="connsiteY11" fmla="*/ 247650 h 457200"/>
                <a:gd name="connsiteX12" fmla="*/ 54769 w 192880"/>
                <a:gd name="connsiteY12" fmla="*/ 292894 h 457200"/>
                <a:gd name="connsiteX13" fmla="*/ 54769 w 192880"/>
                <a:gd name="connsiteY13" fmla="*/ 342900 h 457200"/>
                <a:gd name="connsiteX14" fmla="*/ 76200 w 192880"/>
                <a:gd name="connsiteY14" fmla="*/ 357187 h 457200"/>
                <a:gd name="connsiteX15" fmla="*/ 80963 w 192880"/>
                <a:gd name="connsiteY15" fmla="*/ 333375 h 457200"/>
                <a:gd name="connsiteX16" fmla="*/ 95250 w 192880"/>
                <a:gd name="connsiteY16" fmla="*/ 333375 h 457200"/>
                <a:gd name="connsiteX17" fmla="*/ 121444 w 192880"/>
                <a:gd name="connsiteY17" fmla="*/ 321469 h 457200"/>
                <a:gd name="connsiteX18" fmla="*/ 135731 w 192880"/>
                <a:gd name="connsiteY18" fmla="*/ 357187 h 457200"/>
                <a:gd name="connsiteX19" fmla="*/ 169069 w 192880"/>
                <a:gd name="connsiteY19" fmla="*/ 457200 h 457200"/>
                <a:gd name="connsiteX20" fmla="*/ 192880 w 192880"/>
                <a:gd name="connsiteY20" fmla="*/ 347663 h 457200"/>
                <a:gd name="connsiteX21" fmla="*/ 138113 w 192880"/>
                <a:gd name="connsiteY21" fmla="*/ 295275 h 457200"/>
                <a:gd name="connsiteX22" fmla="*/ 130969 w 192880"/>
                <a:gd name="connsiteY22" fmla="*/ 257175 h 457200"/>
                <a:gd name="connsiteX23" fmla="*/ 147638 w 192880"/>
                <a:gd name="connsiteY23" fmla="*/ 247650 h 457200"/>
                <a:gd name="connsiteX24" fmla="*/ 176213 w 192880"/>
                <a:gd name="connsiteY24" fmla="*/ 240506 h 457200"/>
                <a:gd name="connsiteX25" fmla="*/ 180975 w 192880"/>
                <a:gd name="connsiteY25" fmla="*/ 223837 h 457200"/>
                <a:gd name="connsiteX26" fmla="*/ 180975 w 192880"/>
                <a:gd name="connsiteY26" fmla="*/ 190500 h 457200"/>
                <a:gd name="connsiteX27" fmla="*/ 176213 w 192880"/>
                <a:gd name="connsiteY27" fmla="*/ 171450 h 457200"/>
                <a:gd name="connsiteX28" fmla="*/ 142875 w 192880"/>
                <a:gd name="connsiteY28" fmla="*/ 135731 h 457200"/>
                <a:gd name="connsiteX29" fmla="*/ 145256 w 192880"/>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5731 w 180975"/>
                <a:gd name="connsiteY18" fmla="*/ 357187 h 457200"/>
                <a:gd name="connsiteX19" fmla="*/ 169069 w 180975"/>
                <a:gd name="connsiteY19" fmla="*/ 457200 h 457200"/>
                <a:gd name="connsiteX20" fmla="*/ 154780 w 180975"/>
                <a:gd name="connsiteY20" fmla="*/ 3071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35731 w 180975"/>
                <a:gd name="connsiteY18" fmla="*/ 357187 h 483394"/>
                <a:gd name="connsiteX19" fmla="*/ 150019 w 180975"/>
                <a:gd name="connsiteY19" fmla="*/ 483394 h 483394"/>
                <a:gd name="connsiteX20" fmla="*/ 154780 w 180975"/>
                <a:gd name="connsiteY20" fmla="*/ 307181 h 483394"/>
                <a:gd name="connsiteX21" fmla="*/ 138113 w 180975"/>
                <a:gd name="connsiteY21" fmla="*/ 295275 h 483394"/>
                <a:gd name="connsiteX22" fmla="*/ 130969 w 180975"/>
                <a:gd name="connsiteY22" fmla="*/ 257175 h 483394"/>
                <a:gd name="connsiteX23" fmla="*/ 147638 w 180975"/>
                <a:gd name="connsiteY23" fmla="*/ 247650 h 483394"/>
                <a:gd name="connsiteX24" fmla="*/ 176213 w 180975"/>
                <a:gd name="connsiteY24" fmla="*/ 240506 h 483394"/>
                <a:gd name="connsiteX25" fmla="*/ 180975 w 180975"/>
                <a:gd name="connsiteY25" fmla="*/ 223837 h 483394"/>
                <a:gd name="connsiteX26" fmla="*/ 180975 w 180975"/>
                <a:gd name="connsiteY26" fmla="*/ 190500 h 483394"/>
                <a:gd name="connsiteX27" fmla="*/ 176213 w 180975"/>
                <a:gd name="connsiteY27" fmla="*/ 171450 h 483394"/>
                <a:gd name="connsiteX28" fmla="*/ 142875 w 180975"/>
                <a:gd name="connsiteY28" fmla="*/ 135731 h 483394"/>
                <a:gd name="connsiteX29" fmla="*/ 145256 w 180975"/>
                <a:gd name="connsiteY29"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54780 w 180975"/>
                <a:gd name="connsiteY20" fmla="*/ 307181 h 483394"/>
                <a:gd name="connsiteX21" fmla="*/ 138113 w 180975"/>
                <a:gd name="connsiteY21" fmla="*/ 295275 h 483394"/>
                <a:gd name="connsiteX22" fmla="*/ 130969 w 180975"/>
                <a:gd name="connsiteY22" fmla="*/ 257175 h 483394"/>
                <a:gd name="connsiteX23" fmla="*/ 147638 w 180975"/>
                <a:gd name="connsiteY23" fmla="*/ 247650 h 483394"/>
                <a:gd name="connsiteX24" fmla="*/ 176213 w 180975"/>
                <a:gd name="connsiteY24" fmla="*/ 240506 h 483394"/>
                <a:gd name="connsiteX25" fmla="*/ 180975 w 180975"/>
                <a:gd name="connsiteY25" fmla="*/ 223837 h 483394"/>
                <a:gd name="connsiteX26" fmla="*/ 180975 w 180975"/>
                <a:gd name="connsiteY26" fmla="*/ 190500 h 483394"/>
                <a:gd name="connsiteX27" fmla="*/ 176213 w 180975"/>
                <a:gd name="connsiteY27" fmla="*/ 171450 h 483394"/>
                <a:gd name="connsiteX28" fmla="*/ 142875 w 180975"/>
                <a:gd name="connsiteY28" fmla="*/ 135731 h 483394"/>
                <a:gd name="connsiteX29" fmla="*/ 145256 w 180975"/>
                <a:gd name="connsiteY29"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50019 w 180975"/>
                <a:gd name="connsiteY20" fmla="*/ 376237 h 483394"/>
                <a:gd name="connsiteX21" fmla="*/ 154780 w 180975"/>
                <a:gd name="connsiteY21" fmla="*/ 307181 h 483394"/>
                <a:gd name="connsiteX22" fmla="*/ 138113 w 180975"/>
                <a:gd name="connsiteY22" fmla="*/ 295275 h 483394"/>
                <a:gd name="connsiteX23" fmla="*/ 130969 w 180975"/>
                <a:gd name="connsiteY23" fmla="*/ 257175 h 483394"/>
                <a:gd name="connsiteX24" fmla="*/ 147638 w 180975"/>
                <a:gd name="connsiteY24" fmla="*/ 247650 h 483394"/>
                <a:gd name="connsiteX25" fmla="*/ 176213 w 180975"/>
                <a:gd name="connsiteY25" fmla="*/ 240506 h 483394"/>
                <a:gd name="connsiteX26" fmla="*/ 180975 w 180975"/>
                <a:gd name="connsiteY26" fmla="*/ 223837 h 483394"/>
                <a:gd name="connsiteX27" fmla="*/ 180975 w 180975"/>
                <a:gd name="connsiteY27" fmla="*/ 190500 h 483394"/>
                <a:gd name="connsiteX28" fmla="*/ 176213 w 180975"/>
                <a:gd name="connsiteY28" fmla="*/ 171450 h 483394"/>
                <a:gd name="connsiteX29" fmla="*/ 142875 w 180975"/>
                <a:gd name="connsiteY29" fmla="*/ 135731 h 483394"/>
                <a:gd name="connsiteX30" fmla="*/ 145256 w 180975"/>
                <a:gd name="connsiteY30"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54780 w 180975"/>
                <a:gd name="connsiteY21" fmla="*/ 307181 h 483394"/>
                <a:gd name="connsiteX22" fmla="*/ 138113 w 180975"/>
                <a:gd name="connsiteY22" fmla="*/ 295275 h 483394"/>
                <a:gd name="connsiteX23" fmla="*/ 130969 w 180975"/>
                <a:gd name="connsiteY23" fmla="*/ 257175 h 483394"/>
                <a:gd name="connsiteX24" fmla="*/ 147638 w 180975"/>
                <a:gd name="connsiteY24" fmla="*/ 247650 h 483394"/>
                <a:gd name="connsiteX25" fmla="*/ 176213 w 180975"/>
                <a:gd name="connsiteY25" fmla="*/ 240506 h 483394"/>
                <a:gd name="connsiteX26" fmla="*/ 180975 w 180975"/>
                <a:gd name="connsiteY26" fmla="*/ 223837 h 483394"/>
                <a:gd name="connsiteX27" fmla="*/ 180975 w 180975"/>
                <a:gd name="connsiteY27" fmla="*/ 190500 h 483394"/>
                <a:gd name="connsiteX28" fmla="*/ 176213 w 180975"/>
                <a:gd name="connsiteY28" fmla="*/ 171450 h 483394"/>
                <a:gd name="connsiteX29" fmla="*/ 142875 w 180975"/>
                <a:gd name="connsiteY29" fmla="*/ 135731 h 483394"/>
                <a:gd name="connsiteX30" fmla="*/ 145256 w 180975"/>
                <a:gd name="connsiteY30"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40494 w 180975"/>
                <a:gd name="connsiteY21" fmla="*/ 395287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52400 w 180975"/>
                <a:gd name="connsiteY21" fmla="*/ 3452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76213 w 180975"/>
                <a:gd name="connsiteY20" fmla="*/ 385763 h 483394"/>
                <a:gd name="connsiteX21" fmla="*/ 152400 w 180975"/>
                <a:gd name="connsiteY21" fmla="*/ 3452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76213 w 180975"/>
                <a:gd name="connsiteY20" fmla="*/ 385763 h 483394"/>
                <a:gd name="connsiteX21" fmla="*/ 145257 w 180975"/>
                <a:gd name="connsiteY21" fmla="*/ 3833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76250"/>
                <a:gd name="connsiteX1" fmla="*/ 142875 w 180975"/>
                <a:gd name="connsiteY1" fmla="*/ 23812 h 476250"/>
                <a:gd name="connsiteX2" fmla="*/ 126206 w 180975"/>
                <a:gd name="connsiteY2" fmla="*/ 0 h 476250"/>
                <a:gd name="connsiteX3" fmla="*/ 107156 w 180975"/>
                <a:gd name="connsiteY3" fmla="*/ 50006 h 476250"/>
                <a:gd name="connsiteX4" fmla="*/ 64294 w 180975"/>
                <a:gd name="connsiteY4" fmla="*/ 61912 h 476250"/>
                <a:gd name="connsiteX5" fmla="*/ 64294 w 180975"/>
                <a:gd name="connsiteY5" fmla="*/ 88106 h 476250"/>
                <a:gd name="connsiteX6" fmla="*/ 42863 w 180975"/>
                <a:gd name="connsiteY6" fmla="*/ 128587 h 476250"/>
                <a:gd name="connsiteX7" fmla="*/ 26194 w 180975"/>
                <a:gd name="connsiteY7" fmla="*/ 157162 h 476250"/>
                <a:gd name="connsiteX8" fmla="*/ 14288 w 180975"/>
                <a:gd name="connsiteY8" fmla="*/ 176212 h 476250"/>
                <a:gd name="connsiteX9" fmla="*/ 9525 w 180975"/>
                <a:gd name="connsiteY9" fmla="*/ 200025 h 476250"/>
                <a:gd name="connsiteX10" fmla="*/ 0 w 180975"/>
                <a:gd name="connsiteY10" fmla="*/ 223837 h 476250"/>
                <a:gd name="connsiteX11" fmla="*/ 30956 w 180975"/>
                <a:gd name="connsiteY11" fmla="*/ 247650 h 476250"/>
                <a:gd name="connsiteX12" fmla="*/ 54769 w 180975"/>
                <a:gd name="connsiteY12" fmla="*/ 292894 h 476250"/>
                <a:gd name="connsiteX13" fmla="*/ 54769 w 180975"/>
                <a:gd name="connsiteY13" fmla="*/ 342900 h 476250"/>
                <a:gd name="connsiteX14" fmla="*/ 76200 w 180975"/>
                <a:gd name="connsiteY14" fmla="*/ 357187 h 476250"/>
                <a:gd name="connsiteX15" fmla="*/ 80963 w 180975"/>
                <a:gd name="connsiteY15" fmla="*/ 333375 h 476250"/>
                <a:gd name="connsiteX16" fmla="*/ 95250 w 180975"/>
                <a:gd name="connsiteY16" fmla="*/ 333375 h 476250"/>
                <a:gd name="connsiteX17" fmla="*/ 121444 w 180975"/>
                <a:gd name="connsiteY17" fmla="*/ 321469 h 476250"/>
                <a:gd name="connsiteX18" fmla="*/ 121443 w 180975"/>
                <a:gd name="connsiteY18" fmla="*/ 373856 h 476250"/>
                <a:gd name="connsiteX19" fmla="*/ 164307 w 180975"/>
                <a:gd name="connsiteY19" fmla="*/ 476250 h 476250"/>
                <a:gd name="connsiteX20" fmla="*/ 176213 w 180975"/>
                <a:gd name="connsiteY20" fmla="*/ 385763 h 476250"/>
                <a:gd name="connsiteX21" fmla="*/ 145257 w 180975"/>
                <a:gd name="connsiteY21" fmla="*/ 383381 h 476250"/>
                <a:gd name="connsiteX22" fmla="*/ 154780 w 180975"/>
                <a:gd name="connsiteY22" fmla="*/ 307181 h 476250"/>
                <a:gd name="connsiteX23" fmla="*/ 138113 w 180975"/>
                <a:gd name="connsiteY23" fmla="*/ 295275 h 476250"/>
                <a:gd name="connsiteX24" fmla="*/ 130969 w 180975"/>
                <a:gd name="connsiteY24" fmla="*/ 257175 h 476250"/>
                <a:gd name="connsiteX25" fmla="*/ 147638 w 180975"/>
                <a:gd name="connsiteY25" fmla="*/ 247650 h 476250"/>
                <a:gd name="connsiteX26" fmla="*/ 176213 w 180975"/>
                <a:gd name="connsiteY26" fmla="*/ 240506 h 476250"/>
                <a:gd name="connsiteX27" fmla="*/ 180975 w 180975"/>
                <a:gd name="connsiteY27" fmla="*/ 223837 h 476250"/>
                <a:gd name="connsiteX28" fmla="*/ 180975 w 180975"/>
                <a:gd name="connsiteY28" fmla="*/ 190500 h 476250"/>
                <a:gd name="connsiteX29" fmla="*/ 176213 w 180975"/>
                <a:gd name="connsiteY29" fmla="*/ 171450 h 476250"/>
                <a:gd name="connsiteX30" fmla="*/ 142875 w 180975"/>
                <a:gd name="connsiteY30" fmla="*/ 135731 h 476250"/>
                <a:gd name="connsiteX31" fmla="*/ 145256 w 180975"/>
                <a:gd name="connsiteY31" fmla="*/ 9525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 h="476250">
                  <a:moveTo>
                    <a:pt x="145256" y="95250"/>
                  </a:moveTo>
                  <a:cubicBezTo>
                    <a:pt x="144462" y="71437"/>
                    <a:pt x="143669" y="47625"/>
                    <a:pt x="142875" y="23812"/>
                  </a:cubicBezTo>
                  <a:lnTo>
                    <a:pt x="126206" y="0"/>
                  </a:lnTo>
                  <a:lnTo>
                    <a:pt x="107156" y="50006"/>
                  </a:lnTo>
                  <a:lnTo>
                    <a:pt x="64294" y="61912"/>
                  </a:lnTo>
                  <a:lnTo>
                    <a:pt x="64294" y="88106"/>
                  </a:lnTo>
                  <a:lnTo>
                    <a:pt x="42863" y="128587"/>
                  </a:lnTo>
                  <a:lnTo>
                    <a:pt x="26194" y="157162"/>
                  </a:lnTo>
                  <a:lnTo>
                    <a:pt x="14288" y="176212"/>
                  </a:lnTo>
                  <a:lnTo>
                    <a:pt x="9525" y="200025"/>
                  </a:lnTo>
                  <a:lnTo>
                    <a:pt x="0" y="223837"/>
                  </a:lnTo>
                  <a:lnTo>
                    <a:pt x="30956" y="247650"/>
                  </a:lnTo>
                  <a:lnTo>
                    <a:pt x="54769" y="292894"/>
                  </a:lnTo>
                  <a:lnTo>
                    <a:pt x="54769" y="342900"/>
                  </a:lnTo>
                  <a:lnTo>
                    <a:pt x="76200" y="357187"/>
                  </a:lnTo>
                  <a:lnTo>
                    <a:pt x="80963" y="333375"/>
                  </a:lnTo>
                  <a:lnTo>
                    <a:pt x="95250" y="333375"/>
                  </a:lnTo>
                  <a:lnTo>
                    <a:pt x="121444" y="321469"/>
                  </a:lnTo>
                  <a:cubicBezTo>
                    <a:pt x="121444" y="338931"/>
                    <a:pt x="121443" y="356394"/>
                    <a:pt x="121443" y="373856"/>
                  </a:cubicBezTo>
                  <a:lnTo>
                    <a:pt x="164307" y="476250"/>
                  </a:lnTo>
                  <a:lnTo>
                    <a:pt x="176213" y="385763"/>
                  </a:lnTo>
                  <a:lnTo>
                    <a:pt x="145257" y="383381"/>
                  </a:lnTo>
                  <a:lnTo>
                    <a:pt x="154780" y="307181"/>
                  </a:lnTo>
                  <a:lnTo>
                    <a:pt x="138113" y="295275"/>
                  </a:lnTo>
                  <a:lnTo>
                    <a:pt x="130969" y="257175"/>
                  </a:lnTo>
                  <a:lnTo>
                    <a:pt x="147638" y="247650"/>
                  </a:lnTo>
                  <a:lnTo>
                    <a:pt x="176213" y="240506"/>
                  </a:lnTo>
                  <a:lnTo>
                    <a:pt x="180975" y="223837"/>
                  </a:lnTo>
                  <a:lnTo>
                    <a:pt x="180975" y="190500"/>
                  </a:lnTo>
                  <a:lnTo>
                    <a:pt x="176213" y="171450"/>
                  </a:lnTo>
                  <a:lnTo>
                    <a:pt x="142875" y="135731"/>
                  </a:lnTo>
                  <a:lnTo>
                    <a:pt x="145256" y="9525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3" name="Freeform: Shape 42">
              <a:extLst>
                <a:ext uri="{FF2B5EF4-FFF2-40B4-BE49-F238E27FC236}">
                  <a16:creationId xmlns:a16="http://schemas.microsoft.com/office/drawing/2014/main" id="{92B8DAA9-897F-0C31-DE86-E6D451367205}"/>
                </a:ext>
              </a:extLst>
            </p:cNvPr>
            <p:cNvSpPr/>
            <p:nvPr/>
          </p:nvSpPr>
          <p:spPr bwMode="auto">
            <a:xfrm>
              <a:off x="6255544" y="3907631"/>
              <a:ext cx="209550" cy="121444"/>
            </a:xfrm>
            <a:custGeom>
              <a:avLst/>
              <a:gdLst>
                <a:gd name="connsiteX0" fmla="*/ 209550 w 209550"/>
                <a:gd name="connsiteY0" fmla="*/ 121444 h 121444"/>
                <a:gd name="connsiteX1" fmla="*/ 209550 w 209550"/>
                <a:gd name="connsiteY1" fmla="*/ 64294 h 121444"/>
                <a:gd name="connsiteX2" fmla="*/ 147637 w 209550"/>
                <a:gd name="connsiteY2" fmla="*/ 57150 h 121444"/>
                <a:gd name="connsiteX3" fmla="*/ 21431 w 209550"/>
                <a:gd name="connsiteY3" fmla="*/ 0 h 121444"/>
                <a:gd name="connsiteX4" fmla="*/ 0 w 209550"/>
                <a:gd name="connsiteY4" fmla="*/ 19050 h 121444"/>
                <a:gd name="connsiteX5" fmla="*/ 2381 w 209550"/>
                <a:gd name="connsiteY5" fmla="*/ 45244 h 121444"/>
                <a:gd name="connsiteX6" fmla="*/ 35719 w 209550"/>
                <a:gd name="connsiteY6" fmla="*/ 66675 h 121444"/>
                <a:gd name="connsiteX7" fmla="*/ 50006 w 209550"/>
                <a:gd name="connsiteY7" fmla="*/ 97632 h 121444"/>
                <a:gd name="connsiteX8" fmla="*/ 121444 w 209550"/>
                <a:gd name="connsiteY8" fmla="*/ 92869 h 121444"/>
                <a:gd name="connsiteX9" fmla="*/ 145256 w 209550"/>
                <a:gd name="connsiteY9" fmla="*/ 111919 h 121444"/>
                <a:gd name="connsiteX10" fmla="*/ 209550 w 209550"/>
                <a:gd name="connsiteY10" fmla="*/ 121444 h 121444"/>
                <a:gd name="connsiteX0" fmla="*/ 209550 w 209550"/>
                <a:gd name="connsiteY0" fmla="*/ 121444 h 121444"/>
                <a:gd name="connsiteX1" fmla="*/ 209550 w 209550"/>
                <a:gd name="connsiteY1" fmla="*/ 64294 h 121444"/>
                <a:gd name="connsiteX2" fmla="*/ 147637 w 209550"/>
                <a:gd name="connsiteY2" fmla="*/ 57150 h 121444"/>
                <a:gd name="connsiteX3" fmla="*/ 76200 w 209550"/>
                <a:gd name="connsiteY3" fmla="*/ 26194 h 121444"/>
                <a:gd name="connsiteX4" fmla="*/ 21431 w 209550"/>
                <a:gd name="connsiteY4" fmla="*/ 0 h 121444"/>
                <a:gd name="connsiteX5" fmla="*/ 0 w 209550"/>
                <a:gd name="connsiteY5" fmla="*/ 19050 h 121444"/>
                <a:gd name="connsiteX6" fmla="*/ 2381 w 209550"/>
                <a:gd name="connsiteY6" fmla="*/ 45244 h 121444"/>
                <a:gd name="connsiteX7" fmla="*/ 35719 w 209550"/>
                <a:gd name="connsiteY7" fmla="*/ 66675 h 121444"/>
                <a:gd name="connsiteX8" fmla="*/ 50006 w 209550"/>
                <a:gd name="connsiteY8" fmla="*/ 97632 h 121444"/>
                <a:gd name="connsiteX9" fmla="*/ 121444 w 209550"/>
                <a:gd name="connsiteY9" fmla="*/ 92869 h 121444"/>
                <a:gd name="connsiteX10" fmla="*/ 145256 w 209550"/>
                <a:gd name="connsiteY10" fmla="*/ 111919 h 121444"/>
                <a:gd name="connsiteX11" fmla="*/ 209550 w 209550"/>
                <a:gd name="connsiteY11" fmla="*/ 121444 h 121444"/>
                <a:gd name="connsiteX0" fmla="*/ 209550 w 209550"/>
                <a:gd name="connsiteY0" fmla="*/ 121444 h 121444"/>
                <a:gd name="connsiteX1" fmla="*/ 209550 w 209550"/>
                <a:gd name="connsiteY1" fmla="*/ 64294 h 121444"/>
                <a:gd name="connsiteX2" fmla="*/ 147637 w 209550"/>
                <a:gd name="connsiteY2" fmla="*/ 57150 h 121444"/>
                <a:gd name="connsiteX3" fmla="*/ 71437 w 209550"/>
                <a:gd name="connsiteY3" fmla="*/ 14288 h 121444"/>
                <a:gd name="connsiteX4" fmla="*/ 21431 w 209550"/>
                <a:gd name="connsiteY4" fmla="*/ 0 h 121444"/>
                <a:gd name="connsiteX5" fmla="*/ 0 w 209550"/>
                <a:gd name="connsiteY5" fmla="*/ 19050 h 121444"/>
                <a:gd name="connsiteX6" fmla="*/ 2381 w 209550"/>
                <a:gd name="connsiteY6" fmla="*/ 45244 h 121444"/>
                <a:gd name="connsiteX7" fmla="*/ 35719 w 209550"/>
                <a:gd name="connsiteY7" fmla="*/ 66675 h 121444"/>
                <a:gd name="connsiteX8" fmla="*/ 50006 w 209550"/>
                <a:gd name="connsiteY8" fmla="*/ 97632 h 121444"/>
                <a:gd name="connsiteX9" fmla="*/ 121444 w 209550"/>
                <a:gd name="connsiteY9" fmla="*/ 92869 h 121444"/>
                <a:gd name="connsiteX10" fmla="*/ 145256 w 209550"/>
                <a:gd name="connsiteY10" fmla="*/ 111919 h 121444"/>
                <a:gd name="connsiteX11" fmla="*/ 209550 w 209550"/>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550" h="121444">
                  <a:moveTo>
                    <a:pt x="209550" y="121444"/>
                  </a:moveTo>
                  <a:lnTo>
                    <a:pt x="209550" y="64294"/>
                  </a:lnTo>
                  <a:lnTo>
                    <a:pt x="147637" y="57150"/>
                  </a:lnTo>
                  <a:lnTo>
                    <a:pt x="71437" y="14288"/>
                  </a:lnTo>
                  <a:lnTo>
                    <a:pt x="21431" y="0"/>
                  </a:lnTo>
                  <a:lnTo>
                    <a:pt x="0" y="19050"/>
                  </a:lnTo>
                  <a:lnTo>
                    <a:pt x="2381" y="45244"/>
                  </a:lnTo>
                  <a:lnTo>
                    <a:pt x="35719" y="66675"/>
                  </a:lnTo>
                  <a:lnTo>
                    <a:pt x="50006" y="97632"/>
                  </a:lnTo>
                  <a:lnTo>
                    <a:pt x="121444" y="92869"/>
                  </a:lnTo>
                  <a:lnTo>
                    <a:pt x="145256" y="111919"/>
                  </a:lnTo>
                  <a:lnTo>
                    <a:pt x="209550" y="121444"/>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4" name="Freeform: Shape 44">
              <a:extLst>
                <a:ext uri="{FF2B5EF4-FFF2-40B4-BE49-F238E27FC236}">
                  <a16:creationId xmlns:a16="http://schemas.microsoft.com/office/drawing/2014/main" id="{DCB20353-6585-F62D-9236-EDE8CFDFEB13}"/>
                </a:ext>
              </a:extLst>
            </p:cNvPr>
            <p:cNvSpPr/>
            <p:nvPr/>
          </p:nvSpPr>
          <p:spPr bwMode="auto">
            <a:xfrm>
              <a:off x="6457950" y="3955256"/>
              <a:ext cx="226220" cy="171450"/>
            </a:xfrm>
            <a:custGeom>
              <a:avLst/>
              <a:gdLst>
                <a:gd name="connsiteX0" fmla="*/ 209550 w 209550"/>
                <a:gd name="connsiteY0" fmla="*/ 23812 h 150018"/>
                <a:gd name="connsiteX1" fmla="*/ 166688 w 209550"/>
                <a:gd name="connsiteY1" fmla="*/ 64293 h 150018"/>
                <a:gd name="connsiteX2" fmla="*/ 111919 w 209550"/>
                <a:gd name="connsiteY2" fmla="*/ 150018 h 150018"/>
                <a:gd name="connsiteX3" fmla="*/ 97631 w 209550"/>
                <a:gd name="connsiteY3" fmla="*/ 128587 h 150018"/>
                <a:gd name="connsiteX4" fmla="*/ 80963 w 209550"/>
                <a:gd name="connsiteY4" fmla="*/ 123825 h 150018"/>
                <a:gd name="connsiteX5" fmla="*/ 83344 w 209550"/>
                <a:gd name="connsiteY5" fmla="*/ 95250 h 150018"/>
                <a:gd name="connsiteX6" fmla="*/ 100013 w 209550"/>
                <a:gd name="connsiteY6" fmla="*/ 83343 h 150018"/>
                <a:gd name="connsiteX7" fmla="*/ 69056 w 209550"/>
                <a:gd name="connsiteY7" fmla="*/ 76200 h 150018"/>
                <a:gd name="connsiteX8" fmla="*/ 30956 w 209550"/>
                <a:gd name="connsiteY8" fmla="*/ 42862 h 150018"/>
                <a:gd name="connsiteX9" fmla="*/ 0 w 209550"/>
                <a:gd name="connsiteY9" fmla="*/ 0 h 150018"/>
                <a:gd name="connsiteX10" fmla="*/ 26194 w 209550"/>
                <a:gd name="connsiteY10" fmla="*/ 0 h 150018"/>
                <a:gd name="connsiteX11" fmla="*/ 40481 w 209550"/>
                <a:gd name="connsiteY11" fmla="*/ 33337 h 150018"/>
                <a:gd name="connsiteX12" fmla="*/ 71438 w 209550"/>
                <a:gd name="connsiteY12" fmla="*/ 40481 h 150018"/>
                <a:gd name="connsiteX13" fmla="*/ 102394 w 209550"/>
                <a:gd name="connsiteY13" fmla="*/ 16668 h 150018"/>
                <a:gd name="connsiteX14" fmla="*/ 130969 w 209550"/>
                <a:gd name="connsiteY14" fmla="*/ 19050 h 150018"/>
                <a:gd name="connsiteX15" fmla="*/ 209550 w 209550"/>
                <a:gd name="connsiteY15" fmla="*/ 23812 h 150018"/>
                <a:gd name="connsiteX0" fmla="*/ 209550 w 209550"/>
                <a:gd name="connsiteY0" fmla="*/ 23812 h 150018"/>
                <a:gd name="connsiteX1" fmla="*/ 166688 w 209550"/>
                <a:gd name="connsiteY1" fmla="*/ 64293 h 150018"/>
                <a:gd name="connsiteX2" fmla="*/ 111919 w 209550"/>
                <a:gd name="connsiteY2" fmla="*/ 150018 h 150018"/>
                <a:gd name="connsiteX3" fmla="*/ 97631 w 209550"/>
                <a:gd name="connsiteY3" fmla="*/ 128587 h 150018"/>
                <a:gd name="connsiteX4" fmla="*/ 80963 w 209550"/>
                <a:gd name="connsiteY4" fmla="*/ 123825 h 150018"/>
                <a:gd name="connsiteX5" fmla="*/ 83344 w 209550"/>
                <a:gd name="connsiteY5" fmla="*/ 95250 h 150018"/>
                <a:gd name="connsiteX6" fmla="*/ 100013 w 209550"/>
                <a:gd name="connsiteY6" fmla="*/ 83343 h 150018"/>
                <a:gd name="connsiteX7" fmla="*/ 69056 w 209550"/>
                <a:gd name="connsiteY7" fmla="*/ 76200 h 150018"/>
                <a:gd name="connsiteX8" fmla="*/ 30956 w 209550"/>
                <a:gd name="connsiteY8" fmla="*/ 42862 h 150018"/>
                <a:gd name="connsiteX9" fmla="*/ 0 w 209550"/>
                <a:gd name="connsiteY9" fmla="*/ 0 h 150018"/>
                <a:gd name="connsiteX10" fmla="*/ 26194 w 209550"/>
                <a:gd name="connsiteY10" fmla="*/ 0 h 150018"/>
                <a:gd name="connsiteX11" fmla="*/ 40481 w 209550"/>
                <a:gd name="connsiteY11" fmla="*/ 33337 h 150018"/>
                <a:gd name="connsiteX12" fmla="*/ 71438 w 209550"/>
                <a:gd name="connsiteY12" fmla="*/ 40481 h 150018"/>
                <a:gd name="connsiteX13" fmla="*/ 102394 w 209550"/>
                <a:gd name="connsiteY13" fmla="*/ 16668 h 150018"/>
                <a:gd name="connsiteX14" fmla="*/ 130969 w 209550"/>
                <a:gd name="connsiteY14" fmla="*/ 19050 h 150018"/>
                <a:gd name="connsiteX15" fmla="*/ 166688 w 209550"/>
                <a:gd name="connsiteY15" fmla="*/ 19050 h 150018"/>
                <a:gd name="connsiteX16" fmla="*/ 209550 w 209550"/>
                <a:gd name="connsiteY16" fmla="*/ 23812 h 150018"/>
                <a:gd name="connsiteX0" fmla="*/ 209550 w 209550"/>
                <a:gd name="connsiteY0" fmla="*/ 38100 h 164306"/>
                <a:gd name="connsiteX1" fmla="*/ 166688 w 209550"/>
                <a:gd name="connsiteY1" fmla="*/ 78581 h 164306"/>
                <a:gd name="connsiteX2" fmla="*/ 111919 w 209550"/>
                <a:gd name="connsiteY2" fmla="*/ 164306 h 164306"/>
                <a:gd name="connsiteX3" fmla="*/ 97631 w 209550"/>
                <a:gd name="connsiteY3" fmla="*/ 142875 h 164306"/>
                <a:gd name="connsiteX4" fmla="*/ 80963 w 209550"/>
                <a:gd name="connsiteY4" fmla="*/ 138113 h 164306"/>
                <a:gd name="connsiteX5" fmla="*/ 83344 w 209550"/>
                <a:gd name="connsiteY5" fmla="*/ 109538 h 164306"/>
                <a:gd name="connsiteX6" fmla="*/ 100013 w 209550"/>
                <a:gd name="connsiteY6" fmla="*/ 97631 h 164306"/>
                <a:gd name="connsiteX7" fmla="*/ 69056 w 209550"/>
                <a:gd name="connsiteY7" fmla="*/ 90488 h 164306"/>
                <a:gd name="connsiteX8" fmla="*/ 30956 w 209550"/>
                <a:gd name="connsiteY8" fmla="*/ 57150 h 164306"/>
                <a:gd name="connsiteX9" fmla="*/ 0 w 209550"/>
                <a:gd name="connsiteY9" fmla="*/ 14288 h 164306"/>
                <a:gd name="connsiteX10" fmla="*/ 26194 w 209550"/>
                <a:gd name="connsiteY10" fmla="*/ 14288 h 164306"/>
                <a:gd name="connsiteX11" fmla="*/ 40481 w 209550"/>
                <a:gd name="connsiteY11" fmla="*/ 47625 h 164306"/>
                <a:gd name="connsiteX12" fmla="*/ 71438 w 209550"/>
                <a:gd name="connsiteY12" fmla="*/ 54769 h 164306"/>
                <a:gd name="connsiteX13" fmla="*/ 102394 w 209550"/>
                <a:gd name="connsiteY13" fmla="*/ 30956 h 164306"/>
                <a:gd name="connsiteX14" fmla="*/ 130969 w 209550"/>
                <a:gd name="connsiteY14" fmla="*/ 33338 h 164306"/>
                <a:gd name="connsiteX15" fmla="*/ 176213 w 209550"/>
                <a:gd name="connsiteY15" fmla="*/ 0 h 164306"/>
                <a:gd name="connsiteX16" fmla="*/ 209550 w 209550"/>
                <a:gd name="connsiteY16" fmla="*/ 38100 h 164306"/>
                <a:gd name="connsiteX0" fmla="*/ 209550 w 209550"/>
                <a:gd name="connsiteY0" fmla="*/ 38100 h 164306"/>
                <a:gd name="connsiteX1" fmla="*/ 188119 w 209550"/>
                <a:gd name="connsiteY1" fmla="*/ 23813 h 164306"/>
                <a:gd name="connsiteX2" fmla="*/ 166688 w 209550"/>
                <a:gd name="connsiteY2" fmla="*/ 78581 h 164306"/>
                <a:gd name="connsiteX3" fmla="*/ 111919 w 209550"/>
                <a:gd name="connsiteY3" fmla="*/ 164306 h 164306"/>
                <a:gd name="connsiteX4" fmla="*/ 97631 w 209550"/>
                <a:gd name="connsiteY4" fmla="*/ 142875 h 164306"/>
                <a:gd name="connsiteX5" fmla="*/ 80963 w 209550"/>
                <a:gd name="connsiteY5" fmla="*/ 138113 h 164306"/>
                <a:gd name="connsiteX6" fmla="*/ 83344 w 209550"/>
                <a:gd name="connsiteY6" fmla="*/ 109538 h 164306"/>
                <a:gd name="connsiteX7" fmla="*/ 100013 w 209550"/>
                <a:gd name="connsiteY7" fmla="*/ 97631 h 164306"/>
                <a:gd name="connsiteX8" fmla="*/ 69056 w 209550"/>
                <a:gd name="connsiteY8" fmla="*/ 90488 h 164306"/>
                <a:gd name="connsiteX9" fmla="*/ 30956 w 209550"/>
                <a:gd name="connsiteY9" fmla="*/ 57150 h 164306"/>
                <a:gd name="connsiteX10" fmla="*/ 0 w 209550"/>
                <a:gd name="connsiteY10" fmla="*/ 14288 h 164306"/>
                <a:gd name="connsiteX11" fmla="*/ 26194 w 209550"/>
                <a:gd name="connsiteY11" fmla="*/ 14288 h 164306"/>
                <a:gd name="connsiteX12" fmla="*/ 40481 w 209550"/>
                <a:gd name="connsiteY12" fmla="*/ 47625 h 164306"/>
                <a:gd name="connsiteX13" fmla="*/ 71438 w 209550"/>
                <a:gd name="connsiteY13" fmla="*/ 54769 h 164306"/>
                <a:gd name="connsiteX14" fmla="*/ 102394 w 209550"/>
                <a:gd name="connsiteY14" fmla="*/ 30956 h 164306"/>
                <a:gd name="connsiteX15" fmla="*/ 130969 w 209550"/>
                <a:gd name="connsiteY15" fmla="*/ 33338 h 164306"/>
                <a:gd name="connsiteX16" fmla="*/ 176213 w 209550"/>
                <a:gd name="connsiteY16" fmla="*/ 0 h 164306"/>
                <a:gd name="connsiteX17" fmla="*/ 209550 w 209550"/>
                <a:gd name="connsiteY17" fmla="*/ 38100 h 164306"/>
                <a:gd name="connsiteX0" fmla="*/ 209550 w 228600"/>
                <a:gd name="connsiteY0" fmla="*/ 50005 h 176211"/>
                <a:gd name="connsiteX1" fmla="*/ 228600 w 228600"/>
                <a:gd name="connsiteY1" fmla="*/ 0 h 176211"/>
                <a:gd name="connsiteX2" fmla="*/ 166688 w 228600"/>
                <a:gd name="connsiteY2" fmla="*/ 90486 h 176211"/>
                <a:gd name="connsiteX3" fmla="*/ 111919 w 228600"/>
                <a:gd name="connsiteY3" fmla="*/ 176211 h 176211"/>
                <a:gd name="connsiteX4" fmla="*/ 97631 w 228600"/>
                <a:gd name="connsiteY4" fmla="*/ 154780 h 176211"/>
                <a:gd name="connsiteX5" fmla="*/ 80963 w 228600"/>
                <a:gd name="connsiteY5" fmla="*/ 150018 h 176211"/>
                <a:gd name="connsiteX6" fmla="*/ 83344 w 228600"/>
                <a:gd name="connsiteY6" fmla="*/ 121443 h 176211"/>
                <a:gd name="connsiteX7" fmla="*/ 100013 w 228600"/>
                <a:gd name="connsiteY7" fmla="*/ 109536 h 176211"/>
                <a:gd name="connsiteX8" fmla="*/ 69056 w 228600"/>
                <a:gd name="connsiteY8" fmla="*/ 102393 h 176211"/>
                <a:gd name="connsiteX9" fmla="*/ 30956 w 228600"/>
                <a:gd name="connsiteY9" fmla="*/ 69055 h 176211"/>
                <a:gd name="connsiteX10" fmla="*/ 0 w 228600"/>
                <a:gd name="connsiteY10" fmla="*/ 26193 h 176211"/>
                <a:gd name="connsiteX11" fmla="*/ 26194 w 228600"/>
                <a:gd name="connsiteY11" fmla="*/ 26193 h 176211"/>
                <a:gd name="connsiteX12" fmla="*/ 40481 w 228600"/>
                <a:gd name="connsiteY12" fmla="*/ 59530 h 176211"/>
                <a:gd name="connsiteX13" fmla="*/ 71438 w 228600"/>
                <a:gd name="connsiteY13" fmla="*/ 66674 h 176211"/>
                <a:gd name="connsiteX14" fmla="*/ 102394 w 228600"/>
                <a:gd name="connsiteY14" fmla="*/ 42861 h 176211"/>
                <a:gd name="connsiteX15" fmla="*/ 130969 w 228600"/>
                <a:gd name="connsiteY15" fmla="*/ 45243 h 176211"/>
                <a:gd name="connsiteX16" fmla="*/ 176213 w 228600"/>
                <a:gd name="connsiteY16" fmla="*/ 11905 h 176211"/>
                <a:gd name="connsiteX17" fmla="*/ 209550 w 228600"/>
                <a:gd name="connsiteY17" fmla="*/ 50005 h 176211"/>
                <a:gd name="connsiteX0" fmla="*/ 204787 w 228600"/>
                <a:gd name="connsiteY0" fmla="*/ 4761 h 176211"/>
                <a:gd name="connsiteX1" fmla="*/ 228600 w 228600"/>
                <a:gd name="connsiteY1" fmla="*/ 0 h 176211"/>
                <a:gd name="connsiteX2" fmla="*/ 166688 w 228600"/>
                <a:gd name="connsiteY2" fmla="*/ 90486 h 176211"/>
                <a:gd name="connsiteX3" fmla="*/ 111919 w 228600"/>
                <a:gd name="connsiteY3" fmla="*/ 176211 h 176211"/>
                <a:gd name="connsiteX4" fmla="*/ 97631 w 228600"/>
                <a:gd name="connsiteY4" fmla="*/ 154780 h 176211"/>
                <a:gd name="connsiteX5" fmla="*/ 80963 w 228600"/>
                <a:gd name="connsiteY5" fmla="*/ 150018 h 176211"/>
                <a:gd name="connsiteX6" fmla="*/ 83344 w 228600"/>
                <a:gd name="connsiteY6" fmla="*/ 121443 h 176211"/>
                <a:gd name="connsiteX7" fmla="*/ 100013 w 228600"/>
                <a:gd name="connsiteY7" fmla="*/ 109536 h 176211"/>
                <a:gd name="connsiteX8" fmla="*/ 69056 w 228600"/>
                <a:gd name="connsiteY8" fmla="*/ 102393 h 176211"/>
                <a:gd name="connsiteX9" fmla="*/ 30956 w 228600"/>
                <a:gd name="connsiteY9" fmla="*/ 69055 h 176211"/>
                <a:gd name="connsiteX10" fmla="*/ 0 w 228600"/>
                <a:gd name="connsiteY10" fmla="*/ 26193 h 176211"/>
                <a:gd name="connsiteX11" fmla="*/ 26194 w 228600"/>
                <a:gd name="connsiteY11" fmla="*/ 26193 h 176211"/>
                <a:gd name="connsiteX12" fmla="*/ 40481 w 228600"/>
                <a:gd name="connsiteY12" fmla="*/ 59530 h 176211"/>
                <a:gd name="connsiteX13" fmla="*/ 71438 w 228600"/>
                <a:gd name="connsiteY13" fmla="*/ 66674 h 176211"/>
                <a:gd name="connsiteX14" fmla="*/ 102394 w 228600"/>
                <a:gd name="connsiteY14" fmla="*/ 42861 h 176211"/>
                <a:gd name="connsiteX15" fmla="*/ 130969 w 228600"/>
                <a:gd name="connsiteY15" fmla="*/ 45243 h 176211"/>
                <a:gd name="connsiteX16" fmla="*/ 176213 w 228600"/>
                <a:gd name="connsiteY16" fmla="*/ 11905 h 176211"/>
                <a:gd name="connsiteX17" fmla="*/ 204787 w 228600"/>
                <a:gd name="connsiteY17" fmla="*/ 4761 h 176211"/>
                <a:gd name="connsiteX0" fmla="*/ 204787 w 211931"/>
                <a:gd name="connsiteY0" fmla="*/ 0 h 171450"/>
                <a:gd name="connsiteX1" fmla="*/ 211931 w 211931"/>
                <a:gd name="connsiteY1" fmla="*/ 47627 h 171450"/>
                <a:gd name="connsiteX2" fmla="*/ 166688 w 211931"/>
                <a:gd name="connsiteY2" fmla="*/ 85725 h 171450"/>
                <a:gd name="connsiteX3" fmla="*/ 111919 w 211931"/>
                <a:gd name="connsiteY3" fmla="*/ 171450 h 171450"/>
                <a:gd name="connsiteX4" fmla="*/ 97631 w 211931"/>
                <a:gd name="connsiteY4" fmla="*/ 150019 h 171450"/>
                <a:gd name="connsiteX5" fmla="*/ 80963 w 211931"/>
                <a:gd name="connsiteY5" fmla="*/ 145257 h 171450"/>
                <a:gd name="connsiteX6" fmla="*/ 83344 w 211931"/>
                <a:gd name="connsiteY6" fmla="*/ 116682 h 171450"/>
                <a:gd name="connsiteX7" fmla="*/ 100013 w 211931"/>
                <a:gd name="connsiteY7" fmla="*/ 104775 h 171450"/>
                <a:gd name="connsiteX8" fmla="*/ 69056 w 211931"/>
                <a:gd name="connsiteY8" fmla="*/ 97632 h 171450"/>
                <a:gd name="connsiteX9" fmla="*/ 30956 w 211931"/>
                <a:gd name="connsiteY9" fmla="*/ 64294 h 171450"/>
                <a:gd name="connsiteX10" fmla="*/ 0 w 211931"/>
                <a:gd name="connsiteY10" fmla="*/ 21432 h 171450"/>
                <a:gd name="connsiteX11" fmla="*/ 26194 w 211931"/>
                <a:gd name="connsiteY11" fmla="*/ 21432 h 171450"/>
                <a:gd name="connsiteX12" fmla="*/ 40481 w 211931"/>
                <a:gd name="connsiteY12" fmla="*/ 54769 h 171450"/>
                <a:gd name="connsiteX13" fmla="*/ 71438 w 211931"/>
                <a:gd name="connsiteY13" fmla="*/ 61913 h 171450"/>
                <a:gd name="connsiteX14" fmla="*/ 102394 w 211931"/>
                <a:gd name="connsiteY14" fmla="*/ 38100 h 171450"/>
                <a:gd name="connsiteX15" fmla="*/ 130969 w 211931"/>
                <a:gd name="connsiteY15" fmla="*/ 40482 h 171450"/>
                <a:gd name="connsiteX16" fmla="*/ 176213 w 211931"/>
                <a:gd name="connsiteY16" fmla="*/ 7144 h 171450"/>
                <a:gd name="connsiteX17" fmla="*/ 204787 w 211931"/>
                <a:gd name="connsiteY17" fmla="*/ 0 h 171450"/>
                <a:gd name="connsiteX0" fmla="*/ 204787 w 211931"/>
                <a:gd name="connsiteY0" fmla="*/ 0 h 171450"/>
                <a:gd name="connsiteX1" fmla="*/ 209551 w 211931"/>
                <a:gd name="connsiteY1" fmla="*/ 23813 h 171450"/>
                <a:gd name="connsiteX2" fmla="*/ 211931 w 211931"/>
                <a:gd name="connsiteY2" fmla="*/ 47627 h 171450"/>
                <a:gd name="connsiteX3" fmla="*/ 166688 w 211931"/>
                <a:gd name="connsiteY3" fmla="*/ 85725 h 171450"/>
                <a:gd name="connsiteX4" fmla="*/ 111919 w 211931"/>
                <a:gd name="connsiteY4" fmla="*/ 171450 h 171450"/>
                <a:gd name="connsiteX5" fmla="*/ 97631 w 211931"/>
                <a:gd name="connsiteY5" fmla="*/ 150019 h 171450"/>
                <a:gd name="connsiteX6" fmla="*/ 80963 w 211931"/>
                <a:gd name="connsiteY6" fmla="*/ 145257 h 171450"/>
                <a:gd name="connsiteX7" fmla="*/ 83344 w 211931"/>
                <a:gd name="connsiteY7" fmla="*/ 116682 h 171450"/>
                <a:gd name="connsiteX8" fmla="*/ 100013 w 211931"/>
                <a:gd name="connsiteY8" fmla="*/ 104775 h 171450"/>
                <a:gd name="connsiteX9" fmla="*/ 69056 w 211931"/>
                <a:gd name="connsiteY9" fmla="*/ 97632 h 171450"/>
                <a:gd name="connsiteX10" fmla="*/ 30956 w 211931"/>
                <a:gd name="connsiteY10" fmla="*/ 64294 h 171450"/>
                <a:gd name="connsiteX11" fmla="*/ 0 w 211931"/>
                <a:gd name="connsiteY11" fmla="*/ 21432 h 171450"/>
                <a:gd name="connsiteX12" fmla="*/ 26194 w 211931"/>
                <a:gd name="connsiteY12" fmla="*/ 21432 h 171450"/>
                <a:gd name="connsiteX13" fmla="*/ 40481 w 211931"/>
                <a:gd name="connsiteY13" fmla="*/ 54769 h 171450"/>
                <a:gd name="connsiteX14" fmla="*/ 71438 w 211931"/>
                <a:gd name="connsiteY14" fmla="*/ 61913 h 171450"/>
                <a:gd name="connsiteX15" fmla="*/ 102394 w 211931"/>
                <a:gd name="connsiteY15" fmla="*/ 38100 h 171450"/>
                <a:gd name="connsiteX16" fmla="*/ 130969 w 211931"/>
                <a:gd name="connsiteY16" fmla="*/ 40482 h 171450"/>
                <a:gd name="connsiteX17" fmla="*/ 176213 w 211931"/>
                <a:gd name="connsiteY17" fmla="*/ 7144 h 171450"/>
                <a:gd name="connsiteX18" fmla="*/ 204787 w 211931"/>
                <a:gd name="connsiteY18" fmla="*/ 0 h 171450"/>
                <a:gd name="connsiteX0" fmla="*/ 204787 w 226220"/>
                <a:gd name="connsiteY0" fmla="*/ 0 h 171450"/>
                <a:gd name="connsiteX1" fmla="*/ 226220 w 226220"/>
                <a:gd name="connsiteY1" fmla="*/ 4763 h 171450"/>
                <a:gd name="connsiteX2" fmla="*/ 211931 w 226220"/>
                <a:gd name="connsiteY2" fmla="*/ 47627 h 171450"/>
                <a:gd name="connsiteX3" fmla="*/ 166688 w 226220"/>
                <a:gd name="connsiteY3" fmla="*/ 85725 h 171450"/>
                <a:gd name="connsiteX4" fmla="*/ 111919 w 226220"/>
                <a:gd name="connsiteY4" fmla="*/ 171450 h 171450"/>
                <a:gd name="connsiteX5" fmla="*/ 97631 w 226220"/>
                <a:gd name="connsiteY5" fmla="*/ 150019 h 171450"/>
                <a:gd name="connsiteX6" fmla="*/ 80963 w 226220"/>
                <a:gd name="connsiteY6" fmla="*/ 145257 h 171450"/>
                <a:gd name="connsiteX7" fmla="*/ 83344 w 226220"/>
                <a:gd name="connsiteY7" fmla="*/ 116682 h 171450"/>
                <a:gd name="connsiteX8" fmla="*/ 100013 w 226220"/>
                <a:gd name="connsiteY8" fmla="*/ 104775 h 171450"/>
                <a:gd name="connsiteX9" fmla="*/ 69056 w 226220"/>
                <a:gd name="connsiteY9" fmla="*/ 97632 h 171450"/>
                <a:gd name="connsiteX10" fmla="*/ 30956 w 226220"/>
                <a:gd name="connsiteY10" fmla="*/ 64294 h 171450"/>
                <a:gd name="connsiteX11" fmla="*/ 0 w 226220"/>
                <a:gd name="connsiteY11" fmla="*/ 21432 h 171450"/>
                <a:gd name="connsiteX12" fmla="*/ 26194 w 226220"/>
                <a:gd name="connsiteY12" fmla="*/ 21432 h 171450"/>
                <a:gd name="connsiteX13" fmla="*/ 40481 w 226220"/>
                <a:gd name="connsiteY13" fmla="*/ 54769 h 171450"/>
                <a:gd name="connsiteX14" fmla="*/ 71438 w 226220"/>
                <a:gd name="connsiteY14" fmla="*/ 61913 h 171450"/>
                <a:gd name="connsiteX15" fmla="*/ 102394 w 226220"/>
                <a:gd name="connsiteY15" fmla="*/ 38100 h 171450"/>
                <a:gd name="connsiteX16" fmla="*/ 130969 w 226220"/>
                <a:gd name="connsiteY16" fmla="*/ 40482 h 171450"/>
                <a:gd name="connsiteX17" fmla="*/ 176213 w 226220"/>
                <a:gd name="connsiteY17" fmla="*/ 7144 h 171450"/>
                <a:gd name="connsiteX18" fmla="*/ 204787 w 226220"/>
                <a:gd name="connsiteY18"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220" h="171450">
                  <a:moveTo>
                    <a:pt x="204787" y="0"/>
                  </a:moveTo>
                  <a:lnTo>
                    <a:pt x="226220" y="4763"/>
                  </a:lnTo>
                  <a:lnTo>
                    <a:pt x="211931" y="47627"/>
                  </a:lnTo>
                  <a:lnTo>
                    <a:pt x="166688" y="85725"/>
                  </a:lnTo>
                  <a:lnTo>
                    <a:pt x="111919" y="171450"/>
                  </a:lnTo>
                  <a:lnTo>
                    <a:pt x="97631" y="150019"/>
                  </a:lnTo>
                  <a:lnTo>
                    <a:pt x="80963" y="145257"/>
                  </a:lnTo>
                  <a:lnTo>
                    <a:pt x="83344" y="116682"/>
                  </a:lnTo>
                  <a:lnTo>
                    <a:pt x="100013" y="104775"/>
                  </a:lnTo>
                  <a:lnTo>
                    <a:pt x="69056" y="97632"/>
                  </a:lnTo>
                  <a:lnTo>
                    <a:pt x="30956" y="64294"/>
                  </a:lnTo>
                  <a:lnTo>
                    <a:pt x="0" y="21432"/>
                  </a:lnTo>
                  <a:lnTo>
                    <a:pt x="26194" y="21432"/>
                  </a:lnTo>
                  <a:lnTo>
                    <a:pt x="40481" y="54769"/>
                  </a:lnTo>
                  <a:lnTo>
                    <a:pt x="71438" y="61913"/>
                  </a:lnTo>
                  <a:lnTo>
                    <a:pt x="102394" y="38100"/>
                  </a:lnTo>
                  <a:lnTo>
                    <a:pt x="130969" y="40482"/>
                  </a:lnTo>
                  <a:lnTo>
                    <a:pt x="176213" y="7144"/>
                  </a:lnTo>
                  <a:lnTo>
                    <a:pt x="204787"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5" name="Freeform: Shape 45">
              <a:extLst>
                <a:ext uri="{FF2B5EF4-FFF2-40B4-BE49-F238E27FC236}">
                  <a16:creationId xmlns:a16="http://schemas.microsoft.com/office/drawing/2014/main" id="{3BCE9671-6C58-29A4-BF4F-995E0DC612A2}"/>
                </a:ext>
              </a:extLst>
            </p:cNvPr>
            <p:cNvSpPr/>
            <p:nvPr/>
          </p:nvSpPr>
          <p:spPr bwMode="auto">
            <a:xfrm>
              <a:off x="6474619" y="3974306"/>
              <a:ext cx="85725" cy="40481"/>
            </a:xfrm>
            <a:custGeom>
              <a:avLst/>
              <a:gdLst>
                <a:gd name="connsiteX0" fmla="*/ 85725 w 85725"/>
                <a:gd name="connsiteY0" fmla="*/ 14288 h 33338"/>
                <a:gd name="connsiteX1" fmla="*/ 0 w 85725"/>
                <a:gd name="connsiteY1" fmla="*/ 0 h 33338"/>
                <a:gd name="connsiteX2" fmla="*/ 21431 w 85725"/>
                <a:gd name="connsiteY2" fmla="*/ 33338 h 33338"/>
                <a:gd name="connsiteX3" fmla="*/ 85725 w 85725"/>
                <a:gd name="connsiteY3" fmla="*/ 14288 h 33338"/>
                <a:gd name="connsiteX0" fmla="*/ 85725 w 85725"/>
                <a:gd name="connsiteY0" fmla="*/ 14288 h 33338"/>
                <a:gd name="connsiteX1" fmla="*/ 0 w 85725"/>
                <a:gd name="connsiteY1" fmla="*/ 0 h 33338"/>
                <a:gd name="connsiteX2" fmla="*/ 21431 w 85725"/>
                <a:gd name="connsiteY2" fmla="*/ 33338 h 33338"/>
                <a:gd name="connsiteX3" fmla="*/ 47625 w 85725"/>
                <a:gd name="connsiteY3" fmla="*/ 26194 h 33338"/>
                <a:gd name="connsiteX4" fmla="*/ 85725 w 85725"/>
                <a:gd name="connsiteY4" fmla="*/ 14288 h 33338"/>
                <a:gd name="connsiteX0" fmla="*/ 85725 w 85725"/>
                <a:gd name="connsiteY0" fmla="*/ 14288 h 40481"/>
                <a:gd name="connsiteX1" fmla="*/ 0 w 85725"/>
                <a:gd name="connsiteY1" fmla="*/ 0 h 40481"/>
                <a:gd name="connsiteX2" fmla="*/ 21431 w 85725"/>
                <a:gd name="connsiteY2" fmla="*/ 33338 h 40481"/>
                <a:gd name="connsiteX3" fmla="*/ 61912 w 85725"/>
                <a:gd name="connsiteY3" fmla="*/ 40481 h 40481"/>
                <a:gd name="connsiteX4" fmla="*/ 85725 w 85725"/>
                <a:gd name="connsiteY4" fmla="*/ 14288 h 4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40481">
                  <a:moveTo>
                    <a:pt x="85725" y="14288"/>
                  </a:moveTo>
                  <a:lnTo>
                    <a:pt x="0" y="0"/>
                  </a:lnTo>
                  <a:lnTo>
                    <a:pt x="21431" y="33338"/>
                  </a:lnTo>
                  <a:lnTo>
                    <a:pt x="61912" y="40481"/>
                  </a:lnTo>
                  <a:lnTo>
                    <a:pt x="85725" y="14288"/>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6" name="Freeform: Shape 46">
              <a:extLst>
                <a:ext uri="{FF2B5EF4-FFF2-40B4-BE49-F238E27FC236}">
                  <a16:creationId xmlns:a16="http://schemas.microsoft.com/office/drawing/2014/main" id="{55BCB978-2956-739B-7305-79F13A0761C6}"/>
                </a:ext>
              </a:extLst>
            </p:cNvPr>
            <p:cNvSpPr/>
            <p:nvPr/>
          </p:nvSpPr>
          <p:spPr bwMode="auto">
            <a:xfrm>
              <a:off x="6815138" y="4331494"/>
              <a:ext cx="116681" cy="109537"/>
            </a:xfrm>
            <a:custGeom>
              <a:avLst/>
              <a:gdLst>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80962 w 116681"/>
                <a:gd name="connsiteY6" fmla="*/ 0 h 109537"/>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97631 w 116681"/>
                <a:gd name="connsiteY6" fmla="*/ 21431 h 109537"/>
                <a:gd name="connsiteX7" fmla="*/ 80962 w 116681"/>
                <a:gd name="connsiteY7" fmla="*/ 0 h 109537"/>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114300 w 116681"/>
                <a:gd name="connsiteY6" fmla="*/ 16668 h 109537"/>
                <a:gd name="connsiteX7" fmla="*/ 80962 w 116681"/>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81" h="109537">
                  <a:moveTo>
                    <a:pt x="80962" y="0"/>
                  </a:moveTo>
                  <a:lnTo>
                    <a:pt x="0" y="7144"/>
                  </a:lnTo>
                  <a:lnTo>
                    <a:pt x="0" y="57150"/>
                  </a:lnTo>
                  <a:lnTo>
                    <a:pt x="38100" y="109537"/>
                  </a:lnTo>
                  <a:lnTo>
                    <a:pt x="76200" y="69056"/>
                  </a:lnTo>
                  <a:lnTo>
                    <a:pt x="116681" y="38100"/>
                  </a:lnTo>
                  <a:lnTo>
                    <a:pt x="114300" y="16668"/>
                  </a:lnTo>
                  <a:lnTo>
                    <a:pt x="80962"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7" name="Freeform: Shape 48">
              <a:extLst>
                <a:ext uri="{FF2B5EF4-FFF2-40B4-BE49-F238E27FC236}">
                  <a16:creationId xmlns:a16="http://schemas.microsoft.com/office/drawing/2014/main" id="{7E50C051-0390-97F8-1044-A375118F7DC9}"/>
                </a:ext>
              </a:extLst>
            </p:cNvPr>
            <p:cNvSpPr/>
            <p:nvPr/>
          </p:nvSpPr>
          <p:spPr bwMode="auto">
            <a:xfrm>
              <a:off x="7774781" y="3136106"/>
              <a:ext cx="71438" cy="302419"/>
            </a:xfrm>
            <a:custGeom>
              <a:avLst/>
              <a:gdLst>
                <a:gd name="connsiteX0" fmla="*/ 19050 w 71438"/>
                <a:gd name="connsiteY0" fmla="*/ 0 h 302419"/>
                <a:gd name="connsiteX1" fmla="*/ 45244 w 71438"/>
                <a:gd name="connsiteY1" fmla="*/ 111919 h 302419"/>
                <a:gd name="connsiteX2" fmla="*/ 71438 w 71438"/>
                <a:gd name="connsiteY2" fmla="*/ 211932 h 302419"/>
                <a:gd name="connsiteX3" fmla="*/ 35719 w 71438"/>
                <a:gd name="connsiteY3" fmla="*/ 190500 h 302419"/>
                <a:gd name="connsiteX4" fmla="*/ 33338 w 71438"/>
                <a:gd name="connsiteY4" fmla="*/ 207169 h 302419"/>
                <a:gd name="connsiteX5" fmla="*/ 30957 w 71438"/>
                <a:gd name="connsiteY5" fmla="*/ 269082 h 302419"/>
                <a:gd name="connsiteX6" fmla="*/ 33338 w 71438"/>
                <a:gd name="connsiteY6" fmla="*/ 302419 h 302419"/>
                <a:gd name="connsiteX7" fmla="*/ 19050 w 71438"/>
                <a:gd name="connsiteY7" fmla="*/ 283369 h 302419"/>
                <a:gd name="connsiteX8" fmla="*/ 2382 w 71438"/>
                <a:gd name="connsiteY8" fmla="*/ 300038 h 302419"/>
                <a:gd name="connsiteX9" fmla="*/ 2382 w 71438"/>
                <a:gd name="connsiteY9" fmla="*/ 300038 h 302419"/>
                <a:gd name="connsiteX10" fmla="*/ 4763 w 71438"/>
                <a:gd name="connsiteY10" fmla="*/ 235744 h 302419"/>
                <a:gd name="connsiteX11" fmla="*/ 2382 w 71438"/>
                <a:gd name="connsiteY11" fmla="*/ 209550 h 302419"/>
                <a:gd name="connsiteX12" fmla="*/ 2382 w 71438"/>
                <a:gd name="connsiteY12" fmla="*/ 150019 h 302419"/>
                <a:gd name="connsiteX13" fmla="*/ 19050 w 71438"/>
                <a:gd name="connsiteY13" fmla="*/ 111919 h 302419"/>
                <a:gd name="connsiteX14" fmla="*/ 0 w 71438"/>
                <a:gd name="connsiteY14" fmla="*/ 85725 h 302419"/>
                <a:gd name="connsiteX15" fmla="*/ 19050 w 71438"/>
                <a:gd name="connsiteY15" fmla="*/ 0 h 30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38" h="302419">
                  <a:moveTo>
                    <a:pt x="19050" y="0"/>
                  </a:moveTo>
                  <a:lnTo>
                    <a:pt x="45244" y="111919"/>
                  </a:lnTo>
                  <a:lnTo>
                    <a:pt x="71438" y="211932"/>
                  </a:lnTo>
                  <a:lnTo>
                    <a:pt x="35719" y="190500"/>
                  </a:lnTo>
                  <a:lnTo>
                    <a:pt x="33338" y="207169"/>
                  </a:lnTo>
                  <a:cubicBezTo>
                    <a:pt x="32544" y="227807"/>
                    <a:pt x="31751" y="248444"/>
                    <a:pt x="30957" y="269082"/>
                  </a:cubicBezTo>
                  <a:lnTo>
                    <a:pt x="33338" y="302419"/>
                  </a:lnTo>
                  <a:lnTo>
                    <a:pt x="19050" y="283369"/>
                  </a:lnTo>
                  <a:lnTo>
                    <a:pt x="2382" y="300038"/>
                  </a:lnTo>
                  <a:lnTo>
                    <a:pt x="2382" y="300038"/>
                  </a:lnTo>
                  <a:cubicBezTo>
                    <a:pt x="3176" y="278607"/>
                    <a:pt x="3969" y="257175"/>
                    <a:pt x="4763" y="235744"/>
                  </a:cubicBezTo>
                  <a:lnTo>
                    <a:pt x="2382" y="209550"/>
                  </a:lnTo>
                  <a:lnTo>
                    <a:pt x="2382" y="150019"/>
                  </a:lnTo>
                  <a:lnTo>
                    <a:pt x="19050" y="111919"/>
                  </a:lnTo>
                  <a:lnTo>
                    <a:pt x="0" y="85725"/>
                  </a:lnTo>
                  <a:lnTo>
                    <a:pt x="1905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8" name="Freeform: Shape 49">
              <a:extLst>
                <a:ext uri="{FF2B5EF4-FFF2-40B4-BE49-F238E27FC236}">
                  <a16:creationId xmlns:a16="http://schemas.microsoft.com/office/drawing/2014/main" id="{E0CF9823-0086-F074-CECC-FFE668C43085}"/>
                </a:ext>
              </a:extLst>
            </p:cNvPr>
            <p:cNvSpPr/>
            <p:nvPr/>
          </p:nvSpPr>
          <p:spPr bwMode="auto">
            <a:xfrm>
              <a:off x="7736681" y="3462338"/>
              <a:ext cx="123825" cy="135731"/>
            </a:xfrm>
            <a:custGeom>
              <a:avLst/>
              <a:gdLst>
                <a:gd name="connsiteX0" fmla="*/ 42863 w 123825"/>
                <a:gd name="connsiteY0" fmla="*/ 0 h 135731"/>
                <a:gd name="connsiteX1" fmla="*/ 83344 w 123825"/>
                <a:gd name="connsiteY1" fmla="*/ 50006 h 135731"/>
                <a:gd name="connsiteX2" fmla="*/ 116682 w 123825"/>
                <a:gd name="connsiteY2" fmla="*/ 61912 h 135731"/>
                <a:gd name="connsiteX3" fmla="*/ 123825 w 123825"/>
                <a:gd name="connsiteY3" fmla="*/ 80962 h 135731"/>
                <a:gd name="connsiteX4" fmla="*/ 95250 w 123825"/>
                <a:gd name="connsiteY4" fmla="*/ 102393 h 135731"/>
                <a:gd name="connsiteX5" fmla="*/ 80963 w 123825"/>
                <a:gd name="connsiteY5" fmla="*/ 126206 h 135731"/>
                <a:gd name="connsiteX6" fmla="*/ 57150 w 123825"/>
                <a:gd name="connsiteY6" fmla="*/ 100012 h 135731"/>
                <a:gd name="connsiteX7" fmla="*/ 21432 w 123825"/>
                <a:gd name="connsiteY7" fmla="*/ 107156 h 135731"/>
                <a:gd name="connsiteX8" fmla="*/ 33338 w 123825"/>
                <a:gd name="connsiteY8" fmla="*/ 121443 h 135731"/>
                <a:gd name="connsiteX9" fmla="*/ 33338 w 123825"/>
                <a:gd name="connsiteY9" fmla="*/ 135731 h 135731"/>
                <a:gd name="connsiteX10" fmla="*/ 0 w 123825"/>
                <a:gd name="connsiteY10" fmla="*/ 135731 h 135731"/>
                <a:gd name="connsiteX11" fmla="*/ 7144 w 123825"/>
                <a:gd name="connsiteY11" fmla="*/ 92868 h 135731"/>
                <a:gd name="connsiteX12" fmla="*/ 19050 w 123825"/>
                <a:gd name="connsiteY12" fmla="*/ 69056 h 135731"/>
                <a:gd name="connsiteX13" fmla="*/ 40482 w 123825"/>
                <a:gd name="connsiteY13" fmla="*/ 73818 h 135731"/>
                <a:gd name="connsiteX14" fmla="*/ 42863 w 123825"/>
                <a:gd name="connsiteY14"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35731">
                  <a:moveTo>
                    <a:pt x="42863" y="0"/>
                  </a:moveTo>
                  <a:lnTo>
                    <a:pt x="83344" y="50006"/>
                  </a:lnTo>
                  <a:lnTo>
                    <a:pt x="116682" y="61912"/>
                  </a:lnTo>
                  <a:lnTo>
                    <a:pt x="123825" y="80962"/>
                  </a:lnTo>
                  <a:lnTo>
                    <a:pt x="95250" y="102393"/>
                  </a:lnTo>
                  <a:lnTo>
                    <a:pt x="80963" y="126206"/>
                  </a:lnTo>
                  <a:lnTo>
                    <a:pt x="57150" y="100012"/>
                  </a:lnTo>
                  <a:lnTo>
                    <a:pt x="21432" y="107156"/>
                  </a:lnTo>
                  <a:lnTo>
                    <a:pt x="33338" y="121443"/>
                  </a:lnTo>
                  <a:lnTo>
                    <a:pt x="33338" y="135731"/>
                  </a:lnTo>
                  <a:lnTo>
                    <a:pt x="0" y="135731"/>
                  </a:lnTo>
                  <a:lnTo>
                    <a:pt x="7144" y="92868"/>
                  </a:lnTo>
                  <a:lnTo>
                    <a:pt x="19050" y="69056"/>
                  </a:lnTo>
                  <a:lnTo>
                    <a:pt x="40482" y="73818"/>
                  </a:lnTo>
                  <a:cubicBezTo>
                    <a:pt x="41276" y="49212"/>
                    <a:pt x="42069" y="24606"/>
                    <a:pt x="42863" y="0"/>
                  </a:cubicBez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9" name="Freeform: Shape 50">
              <a:extLst>
                <a:ext uri="{FF2B5EF4-FFF2-40B4-BE49-F238E27FC236}">
                  <a16:creationId xmlns:a16="http://schemas.microsoft.com/office/drawing/2014/main" id="{E1807089-5E19-0AAA-EE56-FC9DFF4438EE}"/>
                </a:ext>
              </a:extLst>
            </p:cNvPr>
            <p:cNvSpPr/>
            <p:nvPr/>
          </p:nvSpPr>
          <p:spPr bwMode="auto">
            <a:xfrm>
              <a:off x="7560469" y="3709988"/>
              <a:ext cx="219075" cy="114300"/>
            </a:xfrm>
            <a:custGeom>
              <a:avLst/>
              <a:gdLst>
                <a:gd name="connsiteX0" fmla="*/ 216694 w 219075"/>
                <a:gd name="connsiteY0" fmla="*/ 80962 h 114300"/>
                <a:gd name="connsiteX1" fmla="*/ 219075 w 219075"/>
                <a:gd name="connsiteY1" fmla="*/ 2381 h 114300"/>
                <a:gd name="connsiteX2" fmla="*/ 147637 w 219075"/>
                <a:gd name="connsiteY2" fmla="*/ 11906 h 114300"/>
                <a:gd name="connsiteX3" fmla="*/ 121444 w 219075"/>
                <a:gd name="connsiteY3" fmla="*/ 23812 h 114300"/>
                <a:gd name="connsiteX4" fmla="*/ 116681 w 219075"/>
                <a:gd name="connsiteY4" fmla="*/ 0 h 114300"/>
                <a:gd name="connsiteX5" fmla="*/ 107156 w 219075"/>
                <a:gd name="connsiteY5" fmla="*/ 40481 h 114300"/>
                <a:gd name="connsiteX6" fmla="*/ 80962 w 219075"/>
                <a:gd name="connsiteY6" fmla="*/ 59531 h 114300"/>
                <a:gd name="connsiteX7" fmla="*/ 19050 w 219075"/>
                <a:gd name="connsiteY7" fmla="*/ 45243 h 114300"/>
                <a:gd name="connsiteX8" fmla="*/ 0 w 219075"/>
                <a:gd name="connsiteY8" fmla="*/ 90487 h 114300"/>
                <a:gd name="connsiteX9" fmla="*/ 0 w 219075"/>
                <a:gd name="connsiteY9" fmla="*/ 90487 h 114300"/>
                <a:gd name="connsiteX10" fmla="*/ 52387 w 219075"/>
                <a:gd name="connsiteY10" fmla="*/ 88106 h 114300"/>
                <a:gd name="connsiteX11" fmla="*/ 97631 w 219075"/>
                <a:gd name="connsiteY11" fmla="*/ 88106 h 114300"/>
                <a:gd name="connsiteX12" fmla="*/ 92869 w 219075"/>
                <a:gd name="connsiteY12" fmla="*/ 114300 h 114300"/>
                <a:gd name="connsiteX13" fmla="*/ 111919 w 219075"/>
                <a:gd name="connsiteY13" fmla="*/ 102393 h 114300"/>
                <a:gd name="connsiteX14" fmla="*/ 128587 w 219075"/>
                <a:gd name="connsiteY14" fmla="*/ 90487 h 114300"/>
                <a:gd name="connsiteX15" fmla="*/ 216694 w 219075"/>
                <a:gd name="connsiteY15" fmla="*/ 80962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075" h="114300">
                  <a:moveTo>
                    <a:pt x="216694" y="80962"/>
                  </a:moveTo>
                  <a:cubicBezTo>
                    <a:pt x="217488" y="54768"/>
                    <a:pt x="218281" y="28575"/>
                    <a:pt x="219075" y="2381"/>
                  </a:cubicBezTo>
                  <a:lnTo>
                    <a:pt x="147637" y="11906"/>
                  </a:lnTo>
                  <a:lnTo>
                    <a:pt x="121444" y="23812"/>
                  </a:lnTo>
                  <a:lnTo>
                    <a:pt x="116681" y="0"/>
                  </a:lnTo>
                  <a:lnTo>
                    <a:pt x="107156" y="40481"/>
                  </a:lnTo>
                  <a:lnTo>
                    <a:pt x="80962" y="59531"/>
                  </a:lnTo>
                  <a:lnTo>
                    <a:pt x="19050" y="45243"/>
                  </a:lnTo>
                  <a:lnTo>
                    <a:pt x="0" y="90487"/>
                  </a:lnTo>
                  <a:lnTo>
                    <a:pt x="0" y="90487"/>
                  </a:lnTo>
                  <a:lnTo>
                    <a:pt x="52387" y="88106"/>
                  </a:lnTo>
                  <a:lnTo>
                    <a:pt x="97631" y="88106"/>
                  </a:lnTo>
                  <a:lnTo>
                    <a:pt x="92869" y="114300"/>
                  </a:lnTo>
                  <a:lnTo>
                    <a:pt x="111919" y="102393"/>
                  </a:lnTo>
                  <a:lnTo>
                    <a:pt x="128587" y="90487"/>
                  </a:lnTo>
                  <a:lnTo>
                    <a:pt x="216694" y="80962"/>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0" name="Freeform: Shape 52">
              <a:extLst>
                <a:ext uri="{FF2B5EF4-FFF2-40B4-BE49-F238E27FC236}">
                  <a16:creationId xmlns:a16="http://schemas.microsoft.com/office/drawing/2014/main" id="{45D2CD53-E71B-B7B9-E18B-B9C6CACB6FBB}"/>
                </a:ext>
              </a:extLst>
            </p:cNvPr>
            <p:cNvSpPr/>
            <p:nvPr/>
          </p:nvSpPr>
          <p:spPr bwMode="auto">
            <a:xfrm>
              <a:off x="7743825" y="3600450"/>
              <a:ext cx="71438" cy="66675"/>
            </a:xfrm>
            <a:custGeom>
              <a:avLst/>
              <a:gdLst>
                <a:gd name="connsiteX0" fmla="*/ 71438 w 71438"/>
                <a:gd name="connsiteY0" fmla="*/ 42863 h 47625"/>
                <a:gd name="connsiteX1" fmla="*/ 23813 w 71438"/>
                <a:gd name="connsiteY1" fmla="*/ 0 h 47625"/>
                <a:gd name="connsiteX2" fmla="*/ 0 w 71438"/>
                <a:gd name="connsiteY2" fmla="*/ 26194 h 47625"/>
                <a:gd name="connsiteX3" fmla="*/ 9525 w 71438"/>
                <a:gd name="connsiteY3" fmla="*/ 47625 h 47625"/>
                <a:gd name="connsiteX4" fmla="*/ 71438 w 71438"/>
                <a:gd name="connsiteY4" fmla="*/ 42863 h 47625"/>
                <a:gd name="connsiteX0" fmla="*/ 71438 w 71438"/>
                <a:gd name="connsiteY0" fmla="*/ 42863 h 47625"/>
                <a:gd name="connsiteX1" fmla="*/ 23813 w 71438"/>
                <a:gd name="connsiteY1" fmla="*/ 0 h 47625"/>
                <a:gd name="connsiteX2" fmla="*/ 0 w 71438"/>
                <a:gd name="connsiteY2" fmla="*/ 26194 h 47625"/>
                <a:gd name="connsiteX3" fmla="*/ 9525 w 71438"/>
                <a:gd name="connsiteY3" fmla="*/ 47625 h 47625"/>
                <a:gd name="connsiteX4" fmla="*/ 35719 w 71438"/>
                <a:gd name="connsiteY4" fmla="*/ 42863 h 47625"/>
                <a:gd name="connsiteX5" fmla="*/ 71438 w 71438"/>
                <a:gd name="connsiteY5" fmla="*/ 42863 h 47625"/>
                <a:gd name="connsiteX0" fmla="*/ 71438 w 71438"/>
                <a:gd name="connsiteY0" fmla="*/ 42863 h 66675"/>
                <a:gd name="connsiteX1" fmla="*/ 23813 w 71438"/>
                <a:gd name="connsiteY1" fmla="*/ 0 h 66675"/>
                <a:gd name="connsiteX2" fmla="*/ 0 w 71438"/>
                <a:gd name="connsiteY2" fmla="*/ 26194 h 66675"/>
                <a:gd name="connsiteX3" fmla="*/ 9525 w 71438"/>
                <a:gd name="connsiteY3" fmla="*/ 47625 h 66675"/>
                <a:gd name="connsiteX4" fmla="*/ 42863 w 71438"/>
                <a:gd name="connsiteY4" fmla="*/ 66675 h 66675"/>
                <a:gd name="connsiteX5" fmla="*/ 71438 w 71438"/>
                <a:gd name="connsiteY5" fmla="*/ 42863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38" h="66675">
                  <a:moveTo>
                    <a:pt x="71438" y="42863"/>
                  </a:moveTo>
                  <a:lnTo>
                    <a:pt x="23813" y="0"/>
                  </a:lnTo>
                  <a:lnTo>
                    <a:pt x="0" y="26194"/>
                  </a:lnTo>
                  <a:lnTo>
                    <a:pt x="9525" y="47625"/>
                  </a:lnTo>
                  <a:lnTo>
                    <a:pt x="42863" y="66675"/>
                  </a:lnTo>
                  <a:lnTo>
                    <a:pt x="71438" y="42863"/>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1" name="Freeform: Shape 53">
              <a:extLst>
                <a:ext uri="{FF2B5EF4-FFF2-40B4-BE49-F238E27FC236}">
                  <a16:creationId xmlns:a16="http://schemas.microsoft.com/office/drawing/2014/main" id="{7528DF89-BBDD-58F8-FA0F-8438F9108BCF}"/>
                </a:ext>
              </a:extLst>
            </p:cNvPr>
            <p:cNvSpPr/>
            <p:nvPr/>
          </p:nvSpPr>
          <p:spPr bwMode="auto">
            <a:xfrm>
              <a:off x="7517607" y="3800475"/>
              <a:ext cx="54768" cy="109538"/>
            </a:xfrm>
            <a:custGeom>
              <a:avLst/>
              <a:gdLst>
                <a:gd name="connsiteX0" fmla="*/ 2381 w 47625"/>
                <a:gd name="connsiteY0" fmla="*/ 0 h 109538"/>
                <a:gd name="connsiteX1" fmla="*/ 47625 w 47625"/>
                <a:gd name="connsiteY1" fmla="*/ 47625 h 109538"/>
                <a:gd name="connsiteX2" fmla="*/ 19050 w 47625"/>
                <a:gd name="connsiteY2" fmla="*/ 109538 h 109538"/>
                <a:gd name="connsiteX3" fmla="*/ 0 w 47625"/>
                <a:gd name="connsiteY3" fmla="*/ 90488 h 109538"/>
                <a:gd name="connsiteX4" fmla="*/ 16669 w 47625"/>
                <a:gd name="connsiteY4" fmla="*/ 57150 h 109538"/>
                <a:gd name="connsiteX5" fmla="*/ 2381 w 47625"/>
                <a:gd name="connsiteY5" fmla="*/ 0 h 109538"/>
                <a:gd name="connsiteX0" fmla="*/ 2381 w 47625"/>
                <a:gd name="connsiteY0" fmla="*/ 0 h 109538"/>
                <a:gd name="connsiteX1" fmla="*/ 47625 w 47625"/>
                <a:gd name="connsiteY1" fmla="*/ 47625 h 109538"/>
                <a:gd name="connsiteX2" fmla="*/ 19050 w 47625"/>
                <a:gd name="connsiteY2" fmla="*/ 109538 h 109538"/>
                <a:gd name="connsiteX3" fmla="*/ 0 w 47625"/>
                <a:gd name="connsiteY3" fmla="*/ 90488 h 109538"/>
                <a:gd name="connsiteX4" fmla="*/ 16669 w 47625"/>
                <a:gd name="connsiteY4" fmla="*/ 57150 h 109538"/>
                <a:gd name="connsiteX5" fmla="*/ 4763 w 47625"/>
                <a:gd name="connsiteY5" fmla="*/ 26194 h 109538"/>
                <a:gd name="connsiteX6" fmla="*/ 2381 w 47625"/>
                <a:gd name="connsiteY6" fmla="*/ 0 h 109538"/>
                <a:gd name="connsiteX0" fmla="*/ 9524 w 54768"/>
                <a:gd name="connsiteY0" fmla="*/ 0 h 109538"/>
                <a:gd name="connsiteX1" fmla="*/ 54768 w 54768"/>
                <a:gd name="connsiteY1" fmla="*/ 47625 h 109538"/>
                <a:gd name="connsiteX2" fmla="*/ 26193 w 54768"/>
                <a:gd name="connsiteY2" fmla="*/ 109538 h 109538"/>
                <a:gd name="connsiteX3" fmla="*/ 7143 w 54768"/>
                <a:gd name="connsiteY3" fmla="*/ 90488 h 109538"/>
                <a:gd name="connsiteX4" fmla="*/ 23812 w 54768"/>
                <a:gd name="connsiteY4" fmla="*/ 57150 h 109538"/>
                <a:gd name="connsiteX5" fmla="*/ 0 w 54768"/>
                <a:gd name="connsiteY5" fmla="*/ 26194 h 109538"/>
                <a:gd name="connsiteX6" fmla="*/ 9524 w 54768"/>
                <a:gd name="connsiteY6"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68" h="109538">
                  <a:moveTo>
                    <a:pt x="9524" y="0"/>
                  </a:moveTo>
                  <a:lnTo>
                    <a:pt x="54768" y="47625"/>
                  </a:lnTo>
                  <a:lnTo>
                    <a:pt x="26193" y="109538"/>
                  </a:lnTo>
                  <a:lnTo>
                    <a:pt x="7143" y="90488"/>
                  </a:lnTo>
                  <a:lnTo>
                    <a:pt x="23812" y="57150"/>
                  </a:lnTo>
                  <a:lnTo>
                    <a:pt x="0" y="26194"/>
                  </a:lnTo>
                  <a:lnTo>
                    <a:pt x="9524"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2" name="Freeform: Shape 57">
              <a:extLst>
                <a:ext uri="{FF2B5EF4-FFF2-40B4-BE49-F238E27FC236}">
                  <a16:creationId xmlns:a16="http://schemas.microsoft.com/office/drawing/2014/main" id="{36089485-F308-F91F-95D5-0B4844F28C7D}"/>
                </a:ext>
              </a:extLst>
            </p:cNvPr>
            <p:cNvSpPr/>
            <p:nvPr/>
          </p:nvSpPr>
          <p:spPr bwMode="auto">
            <a:xfrm>
              <a:off x="7581900" y="3800475"/>
              <a:ext cx="50006" cy="52388"/>
            </a:xfrm>
            <a:custGeom>
              <a:avLst/>
              <a:gdLst>
                <a:gd name="connsiteX0" fmla="*/ 0 w 42862"/>
                <a:gd name="connsiteY0" fmla="*/ 52388 h 52388"/>
                <a:gd name="connsiteX1" fmla="*/ 42862 w 42862"/>
                <a:gd name="connsiteY1" fmla="*/ 21431 h 52388"/>
                <a:gd name="connsiteX2" fmla="*/ 21431 w 42862"/>
                <a:gd name="connsiteY2" fmla="*/ 0 h 52388"/>
                <a:gd name="connsiteX3" fmla="*/ 0 w 42862"/>
                <a:gd name="connsiteY3" fmla="*/ 52388 h 52388"/>
                <a:gd name="connsiteX0" fmla="*/ 0 w 42862"/>
                <a:gd name="connsiteY0" fmla="*/ 52388 h 52388"/>
                <a:gd name="connsiteX1" fmla="*/ 42862 w 42862"/>
                <a:gd name="connsiteY1" fmla="*/ 21431 h 52388"/>
                <a:gd name="connsiteX2" fmla="*/ 21431 w 42862"/>
                <a:gd name="connsiteY2" fmla="*/ 0 h 52388"/>
                <a:gd name="connsiteX3" fmla="*/ 9525 w 42862"/>
                <a:gd name="connsiteY3" fmla="*/ 26194 h 52388"/>
                <a:gd name="connsiteX4" fmla="*/ 0 w 42862"/>
                <a:gd name="connsiteY4" fmla="*/ 52388 h 52388"/>
                <a:gd name="connsiteX0" fmla="*/ 7144 w 50006"/>
                <a:gd name="connsiteY0" fmla="*/ 52388 h 52388"/>
                <a:gd name="connsiteX1" fmla="*/ 50006 w 50006"/>
                <a:gd name="connsiteY1" fmla="*/ 21431 h 52388"/>
                <a:gd name="connsiteX2" fmla="*/ 28575 w 50006"/>
                <a:gd name="connsiteY2" fmla="*/ 0 h 52388"/>
                <a:gd name="connsiteX3" fmla="*/ 0 w 50006"/>
                <a:gd name="connsiteY3" fmla="*/ 26194 h 52388"/>
                <a:gd name="connsiteX4" fmla="*/ 7144 w 50006"/>
                <a:gd name="connsiteY4" fmla="*/ 52388 h 5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52388">
                  <a:moveTo>
                    <a:pt x="7144" y="52388"/>
                  </a:moveTo>
                  <a:lnTo>
                    <a:pt x="50006" y="21431"/>
                  </a:lnTo>
                  <a:lnTo>
                    <a:pt x="28575" y="0"/>
                  </a:lnTo>
                  <a:lnTo>
                    <a:pt x="0" y="26194"/>
                  </a:lnTo>
                  <a:lnTo>
                    <a:pt x="7144" y="52388"/>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3" name="Freeform: Shape 58">
              <a:extLst>
                <a:ext uri="{FF2B5EF4-FFF2-40B4-BE49-F238E27FC236}">
                  <a16:creationId xmlns:a16="http://schemas.microsoft.com/office/drawing/2014/main" id="{B9F58F0F-E954-D747-DF3E-0ECD659325E4}"/>
                </a:ext>
              </a:extLst>
            </p:cNvPr>
            <p:cNvSpPr/>
            <p:nvPr/>
          </p:nvSpPr>
          <p:spPr bwMode="auto">
            <a:xfrm>
              <a:off x="7472363" y="4707731"/>
              <a:ext cx="423862" cy="207169"/>
            </a:xfrm>
            <a:custGeom>
              <a:avLst/>
              <a:gdLst>
                <a:gd name="connsiteX0" fmla="*/ 423862 w 423862"/>
                <a:gd name="connsiteY0" fmla="*/ 207169 h 207169"/>
                <a:gd name="connsiteX1" fmla="*/ 311943 w 423862"/>
                <a:gd name="connsiteY1" fmla="*/ 92869 h 207169"/>
                <a:gd name="connsiteX2" fmla="*/ 271462 w 423862"/>
                <a:gd name="connsiteY2" fmla="*/ 59532 h 207169"/>
                <a:gd name="connsiteX3" fmla="*/ 209550 w 423862"/>
                <a:gd name="connsiteY3" fmla="*/ 28575 h 207169"/>
                <a:gd name="connsiteX4" fmla="*/ 200025 w 423862"/>
                <a:gd name="connsiteY4" fmla="*/ 42863 h 207169"/>
                <a:gd name="connsiteX5" fmla="*/ 157162 w 423862"/>
                <a:gd name="connsiteY5" fmla="*/ 23813 h 207169"/>
                <a:gd name="connsiteX6" fmla="*/ 114300 w 423862"/>
                <a:gd name="connsiteY6" fmla="*/ 47625 h 207169"/>
                <a:gd name="connsiteX7" fmla="*/ 97631 w 423862"/>
                <a:gd name="connsiteY7" fmla="*/ 66675 h 207169"/>
                <a:gd name="connsiteX8" fmla="*/ 59531 w 423862"/>
                <a:gd name="connsiteY8" fmla="*/ 26194 h 207169"/>
                <a:gd name="connsiteX9" fmla="*/ 64293 w 423862"/>
                <a:gd name="connsiteY9" fmla="*/ 11907 h 207169"/>
                <a:gd name="connsiteX10" fmla="*/ 21431 w 423862"/>
                <a:gd name="connsiteY10" fmla="*/ 0 h 207169"/>
                <a:gd name="connsiteX11" fmla="*/ 0 w 423862"/>
                <a:gd name="connsiteY11" fmla="*/ 19050 h 207169"/>
                <a:gd name="connsiteX12" fmla="*/ 38100 w 423862"/>
                <a:gd name="connsiteY12" fmla="*/ 40482 h 207169"/>
                <a:gd name="connsiteX13" fmla="*/ 33337 w 423862"/>
                <a:gd name="connsiteY13" fmla="*/ 54769 h 207169"/>
                <a:gd name="connsiteX14" fmla="*/ 78581 w 423862"/>
                <a:gd name="connsiteY14" fmla="*/ 83344 h 207169"/>
                <a:gd name="connsiteX15" fmla="*/ 140493 w 423862"/>
                <a:gd name="connsiteY15" fmla="*/ 104775 h 207169"/>
                <a:gd name="connsiteX16" fmla="*/ 171450 w 423862"/>
                <a:gd name="connsiteY16" fmla="*/ 130969 h 207169"/>
                <a:gd name="connsiteX17" fmla="*/ 154781 w 423862"/>
                <a:gd name="connsiteY17" fmla="*/ 190500 h 207169"/>
                <a:gd name="connsiteX18" fmla="*/ 180975 w 423862"/>
                <a:gd name="connsiteY18" fmla="*/ 169069 h 207169"/>
                <a:gd name="connsiteX19" fmla="*/ 223837 w 423862"/>
                <a:gd name="connsiteY19" fmla="*/ 188119 h 207169"/>
                <a:gd name="connsiteX20" fmla="*/ 254793 w 423862"/>
                <a:gd name="connsiteY20" fmla="*/ 202407 h 207169"/>
                <a:gd name="connsiteX21" fmla="*/ 280987 w 423862"/>
                <a:gd name="connsiteY21" fmla="*/ 173832 h 207169"/>
                <a:gd name="connsiteX22" fmla="*/ 314325 w 423862"/>
                <a:gd name="connsiteY22" fmla="*/ 164307 h 207169"/>
                <a:gd name="connsiteX23" fmla="*/ 364331 w 423862"/>
                <a:gd name="connsiteY23" fmla="*/ 197644 h 207169"/>
                <a:gd name="connsiteX24" fmla="*/ 423862 w 423862"/>
                <a:gd name="connsiteY24" fmla="*/ 207169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3862" h="207169">
                  <a:moveTo>
                    <a:pt x="423862" y="207169"/>
                  </a:moveTo>
                  <a:lnTo>
                    <a:pt x="311943" y="92869"/>
                  </a:lnTo>
                  <a:lnTo>
                    <a:pt x="271462" y="59532"/>
                  </a:lnTo>
                  <a:lnTo>
                    <a:pt x="209550" y="28575"/>
                  </a:lnTo>
                  <a:lnTo>
                    <a:pt x="200025" y="42863"/>
                  </a:lnTo>
                  <a:lnTo>
                    <a:pt x="157162" y="23813"/>
                  </a:lnTo>
                  <a:lnTo>
                    <a:pt x="114300" y="47625"/>
                  </a:lnTo>
                  <a:lnTo>
                    <a:pt x="97631" y="66675"/>
                  </a:lnTo>
                  <a:lnTo>
                    <a:pt x="59531" y="26194"/>
                  </a:lnTo>
                  <a:lnTo>
                    <a:pt x="64293" y="11907"/>
                  </a:lnTo>
                  <a:lnTo>
                    <a:pt x="21431" y="0"/>
                  </a:lnTo>
                  <a:lnTo>
                    <a:pt x="0" y="19050"/>
                  </a:lnTo>
                  <a:lnTo>
                    <a:pt x="38100" y="40482"/>
                  </a:lnTo>
                  <a:lnTo>
                    <a:pt x="33337" y="54769"/>
                  </a:lnTo>
                  <a:lnTo>
                    <a:pt x="78581" y="83344"/>
                  </a:lnTo>
                  <a:lnTo>
                    <a:pt x="140493" y="104775"/>
                  </a:lnTo>
                  <a:lnTo>
                    <a:pt x="171450" y="130969"/>
                  </a:lnTo>
                  <a:lnTo>
                    <a:pt x="154781" y="190500"/>
                  </a:lnTo>
                  <a:lnTo>
                    <a:pt x="180975" y="169069"/>
                  </a:lnTo>
                  <a:lnTo>
                    <a:pt x="223837" y="188119"/>
                  </a:lnTo>
                  <a:lnTo>
                    <a:pt x="254793" y="202407"/>
                  </a:lnTo>
                  <a:lnTo>
                    <a:pt x="280987" y="173832"/>
                  </a:lnTo>
                  <a:lnTo>
                    <a:pt x="314325" y="164307"/>
                  </a:lnTo>
                  <a:lnTo>
                    <a:pt x="364331" y="197644"/>
                  </a:lnTo>
                  <a:lnTo>
                    <a:pt x="423862" y="207169"/>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4" name="Freeform: Shape 59">
              <a:extLst>
                <a:ext uri="{FF2B5EF4-FFF2-40B4-BE49-F238E27FC236}">
                  <a16:creationId xmlns:a16="http://schemas.microsoft.com/office/drawing/2014/main" id="{87731B0D-8C74-307B-CC3F-65384471812B}"/>
                </a:ext>
              </a:extLst>
            </p:cNvPr>
            <p:cNvSpPr/>
            <p:nvPr/>
          </p:nvSpPr>
          <p:spPr bwMode="auto">
            <a:xfrm>
              <a:off x="6824663" y="4819650"/>
              <a:ext cx="223837" cy="73819"/>
            </a:xfrm>
            <a:custGeom>
              <a:avLst/>
              <a:gdLst>
                <a:gd name="connsiteX0" fmla="*/ 223837 w 223837"/>
                <a:gd name="connsiteY0" fmla="*/ 73819 h 73819"/>
                <a:gd name="connsiteX1" fmla="*/ 107156 w 223837"/>
                <a:gd name="connsiteY1" fmla="*/ 52388 h 73819"/>
                <a:gd name="connsiteX2" fmla="*/ 59531 w 223837"/>
                <a:gd name="connsiteY2" fmla="*/ 38100 h 73819"/>
                <a:gd name="connsiteX3" fmla="*/ 0 w 223837"/>
                <a:gd name="connsiteY3" fmla="*/ 19050 h 73819"/>
                <a:gd name="connsiteX4" fmla="*/ 19050 w 223837"/>
                <a:gd name="connsiteY4" fmla="*/ 0 h 73819"/>
                <a:gd name="connsiteX5" fmla="*/ 92868 w 223837"/>
                <a:gd name="connsiteY5" fmla="*/ 23813 h 73819"/>
                <a:gd name="connsiteX6" fmla="*/ 161925 w 223837"/>
                <a:gd name="connsiteY6" fmla="*/ 23813 h 73819"/>
                <a:gd name="connsiteX7" fmla="*/ 223837 w 223837"/>
                <a:gd name="connsiteY7" fmla="*/ 73819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837" h="73819">
                  <a:moveTo>
                    <a:pt x="223837" y="73819"/>
                  </a:moveTo>
                  <a:lnTo>
                    <a:pt x="107156" y="52388"/>
                  </a:lnTo>
                  <a:lnTo>
                    <a:pt x="59531" y="38100"/>
                  </a:lnTo>
                  <a:lnTo>
                    <a:pt x="0" y="19050"/>
                  </a:lnTo>
                  <a:lnTo>
                    <a:pt x="19050" y="0"/>
                  </a:lnTo>
                  <a:lnTo>
                    <a:pt x="92868" y="23813"/>
                  </a:lnTo>
                  <a:lnTo>
                    <a:pt x="161925" y="23813"/>
                  </a:lnTo>
                  <a:lnTo>
                    <a:pt x="223837" y="73819"/>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5" name="Freeform: Shape 60">
              <a:extLst>
                <a:ext uri="{FF2B5EF4-FFF2-40B4-BE49-F238E27FC236}">
                  <a16:creationId xmlns:a16="http://schemas.microsoft.com/office/drawing/2014/main" id="{7A87C95F-3ADF-E0A4-7EAC-02CA4FDD3E3C}"/>
                </a:ext>
              </a:extLst>
            </p:cNvPr>
            <p:cNvSpPr/>
            <p:nvPr/>
          </p:nvSpPr>
          <p:spPr bwMode="auto">
            <a:xfrm>
              <a:off x="6934200" y="4548188"/>
              <a:ext cx="273844" cy="242887"/>
            </a:xfrm>
            <a:custGeom>
              <a:avLst/>
              <a:gdLst>
                <a:gd name="connsiteX0" fmla="*/ 0 w 273844"/>
                <a:gd name="connsiteY0" fmla="*/ 119062 h 242887"/>
                <a:gd name="connsiteX1" fmla="*/ 23813 w 273844"/>
                <a:gd name="connsiteY1" fmla="*/ 188118 h 242887"/>
                <a:gd name="connsiteX2" fmla="*/ 42863 w 273844"/>
                <a:gd name="connsiteY2" fmla="*/ 230981 h 242887"/>
                <a:gd name="connsiteX3" fmla="*/ 102394 w 273844"/>
                <a:gd name="connsiteY3" fmla="*/ 226218 h 242887"/>
                <a:gd name="connsiteX4" fmla="*/ 147638 w 273844"/>
                <a:gd name="connsiteY4" fmla="*/ 242887 h 242887"/>
                <a:gd name="connsiteX5" fmla="*/ 183356 w 273844"/>
                <a:gd name="connsiteY5" fmla="*/ 221456 h 242887"/>
                <a:gd name="connsiteX6" fmla="*/ 204788 w 273844"/>
                <a:gd name="connsiteY6" fmla="*/ 173831 h 242887"/>
                <a:gd name="connsiteX7" fmla="*/ 240506 w 273844"/>
                <a:gd name="connsiteY7" fmla="*/ 147637 h 242887"/>
                <a:gd name="connsiteX8" fmla="*/ 238125 w 273844"/>
                <a:gd name="connsiteY8" fmla="*/ 114300 h 242887"/>
                <a:gd name="connsiteX9" fmla="*/ 219075 w 273844"/>
                <a:gd name="connsiteY9" fmla="*/ 76200 h 242887"/>
                <a:gd name="connsiteX10" fmla="*/ 242888 w 273844"/>
                <a:gd name="connsiteY10" fmla="*/ 57150 h 242887"/>
                <a:gd name="connsiteX11" fmla="*/ 273844 w 273844"/>
                <a:gd name="connsiteY11" fmla="*/ 38100 h 242887"/>
                <a:gd name="connsiteX12" fmla="*/ 202406 w 273844"/>
                <a:gd name="connsiteY12" fmla="*/ 0 h 242887"/>
                <a:gd name="connsiteX13" fmla="*/ 178594 w 273844"/>
                <a:gd name="connsiteY13" fmla="*/ 38100 h 242887"/>
                <a:gd name="connsiteX14" fmla="*/ 161925 w 273844"/>
                <a:gd name="connsiteY14" fmla="*/ 45243 h 242887"/>
                <a:gd name="connsiteX15" fmla="*/ 102394 w 273844"/>
                <a:gd name="connsiteY15" fmla="*/ 88106 h 242887"/>
                <a:gd name="connsiteX16" fmla="*/ 76200 w 273844"/>
                <a:gd name="connsiteY16" fmla="*/ 88106 h 242887"/>
                <a:gd name="connsiteX17" fmla="*/ 50006 w 273844"/>
                <a:gd name="connsiteY17" fmla="*/ 119062 h 242887"/>
                <a:gd name="connsiteX18" fmla="*/ 0 w 273844"/>
                <a:gd name="connsiteY18" fmla="*/ 119062 h 242887"/>
                <a:gd name="connsiteX0" fmla="*/ 0 w 273844"/>
                <a:gd name="connsiteY0" fmla="*/ 119062 h 242887"/>
                <a:gd name="connsiteX1" fmla="*/ 23813 w 273844"/>
                <a:gd name="connsiteY1" fmla="*/ 188118 h 242887"/>
                <a:gd name="connsiteX2" fmla="*/ 42863 w 273844"/>
                <a:gd name="connsiteY2" fmla="*/ 230981 h 242887"/>
                <a:gd name="connsiteX3" fmla="*/ 102394 w 273844"/>
                <a:gd name="connsiteY3" fmla="*/ 226218 h 242887"/>
                <a:gd name="connsiteX4" fmla="*/ 147638 w 273844"/>
                <a:gd name="connsiteY4" fmla="*/ 242887 h 242887"/>
                <a:gd name="connsiteX5" fmla="*/ 183356 w 273844"/>
                <a:gd name="connsiteY5" fmla="*/ 221456 h 242887"/>
                <a:gd name="connsiteX6" fmla="*/ 204788 w 273844"/>
                <a:gd name="connsiteY6" fmla="*/ 173831 h 242887"/>
                <a:gd name="connsiteX7" fmla="*/ 240506 w 273844"/>
                <a:gd name="connsiteY7" fmla="*/ 147637 h 242887"/>
                <a:gd name="connsiteX8" fmla="*/ 238125 w 273844"/>
                <a:gd name="connsiteY8" fmla="*/ 114300 h 242887"/>
                <a:gd name="connsiteX9" fmla="*/ 219075 w 273844"/>
                <a:gd name="connsiteY9" fmla="*/ 76200 h 242887"/>
                <a:gd name="connsiteX10" fmla="*/ 242888 w 273844"/>
                <a:gd name="connsiteY10" fmla="*/ 57150 h 242887"/>
                <a:gd name="connsiteX11" fmla="*/ 273844 w 273844"/>
                <a:gd name="connsiteY11" fmla="*/ 38100 h 242887"/>
                <a:gd name="connsiteX12" fmla="*/ 202406 w 273844"/>
                <a:gd name="connsiteY12" fmla="*/ 0 h 242887"/>
                <a:gd name="connsiteX13" fmla="*/ 178594 w 273844"/>
                <a:gd name="connsiteY13" fmla="*/ 38100 h 242887"/>
                <a:gd name="connsiteX14" fmla="*/ 161925 w 273844"/>
                <a:gd name="connsiteY14" fmla="*/ 45243 h 242887"/>
                <a:gd name="connsiteX15" fmla="*/ 102394 w 273844"/>
                <a:gd name="connsiteY15" fmla="*/ 88106 h 242887"/>
                <a:gd name="connsiteX16" fmla="*/ 76200 w 273844"/>
                <a:gd name="connsiteY16" fmla="*/ 88106 h 242887"/>
                <a:gd name="connsiteX17" fmla="*/ 50006 w 273844"/>
                <a:gd name="connsiteY17" fmla="*/ 119062 h 242887"/>
                <a:gd name="connsiteX18" fmla="*/ 21431 w 273844"/>
                <a:gd name="connsiteY18" fmla="*/ 116681 h 242887"/>
                <a:gd name="connsiteX19" fmla="*/ 0 w 273844"/>
                <a:gd name="connsiteY19" fmla="*/ 119062 h 242887"/>
                <a:gd name="connsiteX0" fmla="*/ 0 w 273844"/>
                <a:gd name="connsiteY0" fmla="*/ 119062 h 242887"/>
                <a:gd name="connsiteX1" fmla="*/ 23813 w 273844"/>
                <a:gd name="connsiteY1" fmla="*/ 188118 h 242887"/>
                <a:gd name="connsiteX2" fmla="*/ 42863 w 273844"/>
                <a:gd name="connsiteY2" fmla="*/ 230981 h 242887"/>
                <a:gd name="connsiteX3" fmla="*/ 102394 w 273844"/>
                <a:gd name="connsiteY3" fmla="*/ 226218 h 242887"/>
                <a:gd name="connsiteX4" fmla="*/ 147638 w 273844"/>
                <a:gd name="connsiteY4" fmla="*/ 242887 h 242887"/>
                <a:gd name="connsiteX5" fmla="*/ 183356 w 273844"/>
                <a:gd name="connsiteY5" fmla="*/ 221456 h 242887"/>
                <a:gd name="connsiteX6" fmla="*/ 204788 w 273844"/>
                <a:gd name="connsiteY6" fmla="*/ 173831 h 242887"/>
                <a:gd name="connsiteX7" fmla="*/ 240506 w 273844"/>
                <a:gd name="connsiteY7" fmla="*/ 147637 h 242887"/>
                <a:gd name="connsiteX8" fmla="*/ 238125 w 273844"/>
                <a:gd name="connsiteY8" fmla="*/ 114300 h 242887"/>
                <a:gd name="connsiteX9" fmla="*/ 219075 w 273844"/>
                <a:gd name="connsiteY9" fmla="*/ 76200 h 242887"/>
                <a:gd name="connsiteX10" fmla="*/ 242888 w 273844"/>
                <a:gd name="connsiteY10" fmla="*/ 57150 h 242887"/>
                <a:gd name="connsiteX11" fmla="*/ 273844 w 273844"/>
                <a:gd name="connsiteY11" fmla="*/ 38100 h 242887"/>
                <a:gd name="connsiteX12" fmla="*/ 202406 w 273844"/>
                <a:gd name="connsiteY12" fmla="*/ 0 h 242887"/>
                <a:gd name="connsiteX13" fmla="*/ 178594 w 273844"/>
                <a:gd name="connsiteY13" fmla="*/ 38100 h 242887"/>
                <a:gd name="connsiteX14" fmla="*/ 161925 w 273844"/>
                <a:gd name="connsiteY14" fmla="*/ 45243 h 242887"/>
                <a:gd name="connsiteX15" fmla="*/ 102394 w 273844"/>
                <a:gd name="connsiteY15" fmla="*/ 88106 h 242887"/>
                <a:gd name="connsiteX16" fmla="*/ 76200 w 273844"/>
                <a:gd name="connsiteY16" fmla="*/ 88106 h 242887"/>
                <a:gd name="connsiteX17" fmla="*/ 50006 w 273844"/>
                <a:gd name="connsiteY17" fmla="*/ 119062 h 242887"/>
                <a:gd name="connsiteX18" fmla="*/ 21431 w 273844"/>
                <a:gd name="connsiteY18" fmla="*/ 104775 h 242887"/>
                <a:gd name="connsiteX19" fmla="*/ 0 w 273844"/>
                <a:gd name="connsiteY19" fmla="*/ 119062 h 2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844" h="242887">
                  <a:moveTo>
                    <a:pt x="0" y="119062"/>
                  </a:moveTo>
                  <a:lnTo>
                    <a:pt x="23813" y="188118"/>
                  </a:lnTo>
                  <a:lnTo>
                    <a:pt x="42863" y="230981"/>
                  </a:lnTo>
                  <a:lnTo>
                    <a:pt x="102394" y="226218"/>
                  </a:lnTo>
                  <a:lnTo>
                    <a:pt x="147638" y="242887"/>
                  </a:lnTo>
                  <a:lnTo>
                    <a:pt x="183356" y="221456"/>
                  </a:lnTo>
                  <a:lnTo>
                    <a:pt x="204788" y="173831"/>
                  </a:lnTo>
                  <a:lnTo>
                    <a:pt x="240506" y="147637"/>
                  </a:lnTo>
                  <a:lnTo>
                    <a:pt x="238125" y="114300"/>
                  </a:lnTo>
                  <a:lnTo>
                    <a:pt x="219075" y="76200"/>
                  </a:lnTo>
                  <a:lnTo>
                    <a:pt x="242888" y="57150"/>
                  </a:lnTo>
                  <a:lnTo>
                    <a:pt x="273844" y="38100"/>
                  </a:lnTo>
                  <a:lnTo>
                    <a:pt x="202406" y="0"/>
                  </a:lnTo>
                  <a:lnTo>
                    <a:pt x="178594" y="38100"/>
                  </a:lnTo>
                  <a:lnTo>
                    <a:pt x="161925" y="45243"/>
                  </a:lnTo>
                  <a:lnTo>
                    <a:pt x="102394" y="88106"/>
                  </a:lnTo>
                  <a:lnTo>
                    <a:pt x="76200" y="88106"/>
                  </a:lnTo>
                  <a:lnTo>
                    <a:pt x="50006" y="119062"/>
                  </a:lnTo>
                  <a:lnTo>
                    <a:pt x="21431" y="104775"/>
                  </a:lnTo>
                  <a:lnTo>
                    <a:pt x="0" y="119062"/>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6" name="Freeform: Shape 267">
              <a:extLst>
                <a:ext uri="{FF2B5EF4-FFF2-40B4-BE49-F238E27FC236}">
                  <a16:creationId xmlns:a16="http://schemas.microsoft.com/office/drawing/2014/main" id="{AF1B148A-54E3-4D5C-EE0B-9B0013D3281A}"/>
                </a:ext>
              </a:extLst>
            </p:cNvPr>
            <p:cNvSpPr/>
            <p:nvPr/>
          </p:nvSpPr>
          <p:spPr bwMode="auto">
            <a:xfrm>
              <a:off x="6622256" y="4507706"/>
              <a:ext cx="214313" cy="302419"/>
            </a:xfrm>
            <a:custGeom>
              <a:avLst/>
              <a:gdLst>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0 w 214313"/>
                <a:gd name="connsiteY12" fmla="*/ 0 h 302419"/>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33338 w 214313"/>
                <a:gd name="connsiteY12" fmla="*/ 28575 h 302419"/>
                <a:gd name="connsiteX13" fmla="*/ 0 w 214313"/>
                <a:gd name="connsiteY13" fmla="*/ 0 h 302419"/>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52388 w 214313"/>
                <a:gd name="connsiteY12" fmla="*/ 23813 h 302419"/>
                <a:gd name="connsiteX13" fmla="*/ 0 w 214313"/>
                <a:gd name="connsiteY13" fmla="*/ 0 h 30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313" h="302419">
                  <a:moveTo>
                    <a:pt x="0" y="0"/>
                  </a:moveTo>
                  <a:lnTo>
                    <a:pt x="92869" y="166688"/>
                  </a:lnTo>
                  <a:lnTo>
                    <a:pt x="126207" y="250032"/>
                  </a:lnTo>
                  <a:lnTo>
                    <a:pt x="178594" y="302419"/>
                  </a:lnTo>
                  <a:lnTo>
                    <a:pt x="207169" y="292894"/>
                  </a:lnTo>
                  <a:lnTo>
                    <a:pt x="214313" y="235744"/>
                  </a:lnTo>
                  <a:lnTo>
                    <a:pt x="180975" y="200025"/>
                  </a:lnTo>
                  <a:lnTo>
                    <a:pt x="180975" y="166688"/>
                  </a:lnTo>
                  <a:lnTo>
                    <a:pt x="157163" y="140494"/>
                  </a:lnTo>
                  <a:lnTo>
                    <a:pt x="109538" y="102394"/>
                  </a:lnTo>
                  <a:lnTo>
                    <a:pt x="88107" y="64294"/>
                  </a:lnTo>
                  <a:lnTo>
                    <a:pt x="64294" y="45244"/>
                  </a:lnTo>
                  <a:lnTo>
                    <a:pt x="52388" y="23813"/>
                  </a:lnTo>
                  <a:lnTo>
                    <a:pt x="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7" name="Freeform: Shape 273">
              <a:extLst>
                <a:ext uri="{FF2B5EF4-FFF2-40B4-BE49-F238E27FC236}">
                  <a16:creationId xmlns:a16="http://schemas.microsoft.com/office/drawing/2014/main" id="{B787865B-6224-9C6C-9402-7434F74B332F}"/>
                </a:ext>
              </a:extLst>
            </p:cNvPr>
            <p:cNvSpPr/>
            <p:nvPr/>
          </p:nvSpPr>
          <p:spPr bwMode="auto">
            <a:xfrm>
              <a:off x="7248525" y="4036219"/>
              <a:ext cx="61913" cy="97631"/>
            </a:xfrm>
            <a:custGeom>
              <a:avLst/>
              <a:gdLst>
                <a:gd name="connsiteX0" fmla="*/ 61913 w 61913"/>
                <a:gd name="connsiteY0" fmla="*/ 0 h 97631"/>
                <a:gd name="connsiteX1" fmla="*/ 61913 w 61913"/>
                <a:gd name="connsiteY1" fmla="*/ 0 h 97631"/>
                <a:gd name="connsiteX2" fmla="*/ 16669 w 61913"/>
                <a:gd name="connsiteY2" fmla="*/ 97631 h 97631"/>
                <a:gd name="connsiteX3" fmla="*/ 0 w 61913"/>
                <a:gd name="connsiteY3" fmla="*/ 69056 h 97631"/>
                <a:gd name="connsiteX4" fmla="*/ 61913 w 61913"/>
                <a:gd name="connsiteY4" fmla="*/ 0 h 9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7631">
                  <a:moveTo>
                    <a:pt x="61913" y="0"/>
                  </a:moveTo>
                  <a:lnTo>
                    <a:pt x="61913" y="0"/>
                  </a:lnTo>
                  <a:lnTo>
                    <a:pt x="16669" y="97631"/>
                  </a:lnTo>
                  <a:lnTo>
                    <a:pt x="0" y="69056"/>
                  </a:lnTo>
                  <a:lnTo>
                    <a:pt x="61913"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8" name="Freeform: Shape 274">
              <a:extLst>
                <a:ext uri="{FF2B5EF4-FFF2-40B4-BE49-F238E27FC236}">
                  <a16:creationId xmlns:a16="http://schemas.microsoft.com/office/drawing/2014/main" id="{7EFCF59B-BF0C-96E1-37DD-D2928DCB03FE}"/>
                </a:ext>
              </a:extLst>
            </p:cNvPr>
            <p:cNvSpPr/>
            <p:nvPr/>
          </p:nvSpPr>
          <p:spPr bwMode="auto">
            <a:xfrm>
              <a:off x="7210425" y="4264819"/>
              <a:ext cx="42863" cy="92869"/>
            </a:xfrm>
            <a:custGeom>
              <a:avLst/>
              <a:gdLst>
                <a:gd name="connsiteX0" fmla="*/ 42863 w 42863"/>
                <a:gd name="connsiteY0" fmla="*/ 0 h 92869"/>
                <a:gd name="connsiteX1" fmla="*/ 35719 w 42863"/>
                <a:gd name="connsiteY1" fmla="*/ 92869 h 92869"/>
                <a:gd name="connsiteX2" fmla="*/ 0 w 42863"/>
                <a:gd name="connsiteY2" fmla="*/ 78581 h 92869"/>
                <a:gd name="connsiteX3" fmla="*/ 7144 w 42863"/>
                <a:gd name="connsiteY3" fmla="*/ 54769 h 92869"/>
                <a:gd name="connsiteX4" fmla="*/ 42863 w 42863"/>
                <a:gd name="connsiteY4" fmla="*/ 0 h 92869"/>
                <a:gd name="connsiteX0" fmla="*/ 42863 w 42863"/>
                <a:gd name="connsiteY0" fmla="*/ 0 h 92869"/>
                <a:gd name="connsiteX1" fmla="*/ 35719 w 42863"/>
                <a:gd name="connsiteY1" fmla="*/ 92869 h 92869"/>
                <a:gd name="connsiteX2" fmla="*/ 0 w 42863"/>
                <a:gd name="connsiteY2" fmla="*/ 78581 h 92869"/>
                <a:gd name="connsiteX3" fmla="*/ 7144 w 42863"/>
                <a:gd name="connsiteY3" fmla="*/ 54769 h 92869"/>
                <a:gd name="connsiteX4" fmla="*/ 14288 w 42863"/>
                <a:gd name="connsiteY4" fmla="*/ 33337 h 92869"/>
                <a:gd name="connsiteX5" fmla="*/ 42863 w 42863"/>
                <a:gd name="connsiteY5" fmla="*/ 0 h 92869"/>
                <a:gd name="connsiteX0" fmla="*/ 42863 w 42863"/>
                <a:gd name="connsiteY0" fmla="*/ 0 h 92869"/>
                <a:gd name="connsiteX1" fmla="*/ 35719 w 42863"/>
                <a:gd name="connsiteY1" fmla="*/ 92869 h 92869"/>
                <a:gd name="connsiteX2" fmla="*/ 0 w 42863"/>
                <a:gd name="connsiteY2" fmla="*/ 78581 h 92869"/>
                <a:gd name="connsiteX3" fmla="*/ 7144 w 42863"/>
                <a:gd name="connsiteY3" fmla="*/ 54769 h 92869"/>
                <a:gd name="connsiteX4" fmla="*/ 9526 w 42863"/>
                <a:gd name="connsiteY4" fmla="*/ 4762 h 92869"/>
                <a:gd name="connsiteX5" fmla="*/ 42863 w 42863"/>
                <a:gd name="connsiteY5" fmla="*/ 0 h 9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3" h="92869">
                  <a:moveTo>
                    <a:pt x="42863" y="0"/>
                  </a:moveTo>
                  <a:lnTo>
                    <a:pt x="35719" y="92869"/>
                  </a:lnTo>
                  <a:lnTo>
                    <a:pt x="0" y="78581"/>
                  </a:lnTo>
                  <a:lnTo>
                    <a:pt x="7144" y="54769"/>
                  </a:lnTo>
                  <a:lnTo>
                    <a:pt x="9526" y="4762"/>
                  </a:lnTo>
                  <a:lnTo>
                    <a:pt x="42863"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9" name="Freeform: Shape 275">
              <a:extLst>
                <a:ext uri="{FF2B5EF4-FFF2-40B4-BE49-F238E27FC236}">
                  <a16:creationId xmlns:a16="http://schemas.microsoft.com/office/drawing/2014/main" id="{D8716D5B-916A-0D7E-A50F-53690C56BF91}"/>
                </a:ext>
              </a:extLst>
            </p:cNvPr>
            <p:cNvSpPr/>
            <p:nvPr/>
          </p:nvSpPr>
          <p:spPr bwMode="auto">
            <a:xfrm>
              <a:off x="7248525" y="4491038"/>
              <a:ext cx="140494" cy="100012"/>
            </a:xfrm>
            <a:custGeom>
              <a:avLst/>
              <a:gdLst>
                <a:gd name="connsiteX0" fmla="*/ 140494 w 140494"/>
                <a:gd name="connsiteY0" fmla="*/ 57150 h 100012"/>
                <a:gd name="connsiteX1" fmla="*/ 140494 w 140494"/>
                <a:gd name="connsiteY1" fmla="*/ 57150 h 100012"/>
                <a:gd name="connsiteX2" fmla="*/ 119063 w 140494"/>
                <a:gd name="connsiteY2" fmla="*/ 0 h 100012"/>
                <a:gd name="connsiteX3" fmla="*/ 69056 w 140494"/>
                <a:gd name="connsiteY3" fmla="*/ 33337 h 100012"/>
                <a:gd name="connsiteX4" fmla="*/ 30956 w 140494"/>
                <a:gd name="connsiteY4" fmla="*/ 28575 h 100012"/>
                <a:gd name="connsiteX5" fmla="*/ 0 w 140494"/>
                <a:gd name="connsiteY5" fmla="*/ 52387 h 100012"/>
                <a:gd name="connsiteX6" fmla="*/ 59531 w 140494"/>
                <a:gd name="connsiteY6" fmla="*/ 47625 h 100012"/>
                <a:gd name="connsiteX7" fmla="*/ 83344 w 140494"/>
                <a:gd name="connsiteY7" fmla="*/ 73818 h 100012"/>
                <a:gd name="connsiteX8" fmla="*/ 111919 w 140494"/>
                <a:gd name="connsiteY8" fmla="*/ 100012 h 100012"/>
                <a:gd name="connsiteX9" fmla="*/ 140494 w 140494"/>
                <a:gd name="connsiteY9" fmla="*/ 57150 h 100012"/>
                <a:gd name="connsiteX0" fmla="*/ 140494 w 140494"/>
                <a:gd name="connsiteY0" fmla="*/ 57150 h 100012"/>
                <a:gd name="connsiteX1" fmla="*/ 140494 w 140494"/>
                <a:gd name="connsiteY1" fmla="*/ 57150 h 100012"/>
                <a:gd name="connsiteX2" fmla="*/ 119063 w 140494"/>
                <a:gd name="connsiteY2" fmla="*/ 0 h 100012"/>
                <a:gd name="connsiteX3" fmla="*/ 69056 w 140494"/>
                <a:gd name="connsiteY3" fmla="*/ 33337 h 100012"/>
                <a:gd name="connsiteX4" fmla="*/ 30956 w 140494"/>
                <a:gd name="connsiteY4" fmla="*/ 28575 h 100012"/>
                <a:gd name="connsiteX5" fmla="*/ 0 w 140494"/>
                <a:gd name="connsiteY5" fmla="*/ 52387 h 100012"/>
                <a:gd name="connsiteX6" fmla="*/ 59531 w 140494"/>
                <a:gd name="connsiteY6" fmla="*/ 47625 h 100012"/>
                <a:gd name="connsiteX7" fmla="*/ 83344 w 140494"/>
                <a:gd name="connsiteY7" fmla="*/ 73818 h 100012"/>
                <a:gd name="connsiteX8" fmla="*/ 111919 w 140494"/>
                <a:gd name="connsiteY8" fmla="*/ 100012 h 100012"/>
                <a:gd name="connsiteX9" fmla="*/ 123825 w 140494"/>
                <a:gd name="connsiteY9" fmla="*/ 76200 h 100012"/>
                <a:gd name="connsiteX10" fmla="*/ 140494 w 140494"/>
                <a:gd name="connsiteY10" fmla="*/ 57150 h 100012"/>
                <a:gd name="connsiteX0" fmla="*/ 140494 w 140494"/>
                <a:gd name="connsiteY0" fmla="*/ 57150 h 100012"/>
                <a:gd name="connsiteX1" fmla="*/ 140494 w 140494"/>
                <a:gd name="connsiteY1" fmla="*/ 57150 h 100012"/>
                <a:gd name="connsiteX2" fmla="*/ 119063 w 140494"/>
                <a:gd name="connsiteY2" fmla="*/ 0 h 100012"/>
                <a:gd name="connsiteX3" fmla="*/ 69056 w 140494"/>
                <a:gd name="connsiteY3" fmla="*/ 33337 h 100012"/>
                <a:gd name="connsiteX4" fmla="*/ 30956 w 140494"/>
                <a:gd name="connsiteY4" fmla="*/ 28575 h 100012"/>
                <a:gd name="connsiteX5" fmla="*/ 0 w 140494"/>
                <a:gd name="connsiteY5" fmla="*/ 52387 h 100012"/>
                <a:gd name="connsiteX6" fmla="*/ 59531 w 140494"/>
                <a:gd name="connsiteY6" fmla="*/ 47625 h 100012"/>
                <a:gd name="connsiteX7" fmla="*/ 83344 w 140494"/>
                <a:gd name="connsiteY7" fmla="*/ 73818 h 100012"/>
                <a:gd name="connsiteX8" fmla="*/ 111919 w 140494"/>
                <a:gd name="connsiteY8" fmla="*/ 100012 h 100012"/>
                <a:gd name="connsiteX9" fmla="*/ 97631 w 140494"/>
                <a:gd name="connsiteY9" fmla="*/ 52388 h 100012"/>
                <a:gd name="connsiteX10" fmla="*/ 140494 w 140494"/>
                <a:gd name="connsiteY10" fmla="*/ 57150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4" h="100012">
                  <a:moveTo>
                    <a:pt x="140494" y="57150"/>
                  </a:moveTo>
                  <a:lnTo>
                    <a:pt x="140494" y="57150"/>
                  </a:lnTo>
                  <a:lnTo>
                    <a:pt x="119063" y="0"/>
                  </a:lnTo>
                  <a:lnTo>
                    <a:pt x="69056" y="33337"/>
                  </a:lnTo>
                  <a:lnTo>
                    <a:pt x="30956" y="28575"/>
                  </a:lnTo>
                  <a:lnTo>
                    <a:pt x="0" y="52387"/>
                  </a:lnTo>
                  <a:lnTo>
                    <a:pt x="59531" y="47625"/>
                  </a:lnTo>
                  <a:lnTo>
                    <a:pt x="83344" y="73818"/>
                  </a:lnTo>
                  <a:lnTo>
                    <a:pt x="111919" y="100012"/>
                  </a:lnTo>
                  <a:lnTo>
                    <a:pt x="97631" y="52388"/>
                  </a:lnTo>
                  <a:lnTo>
                    <a:pt x="140494" y="5715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0" name="Freeform: Shape 276">
              <a:extLst>
                <a:ext uri="{FF2B5EF4-FFF2-40B4-BE49-F238E27FC236}">
                  <a16:creationId xmlns:a16="http://schemas.microsoft.com/office/drawing/2014/main" id="{D9409AC2-7C0D-BAEA-38F7-FAE0BDC2236A}"/>
                </a:ext>
              </a:extLst>
            </p:cNvPr>
            <p:cNvSpPr/>
            <p:nvPr/>
          </p:nvSpPr>
          <p:spPr bwMode="auto">
            <a:xfrm>
              <a:off x="7172325" y="4755356"/>
              <a:ext cx="114300" cy="83344"/>
            </a:xfrm>
            <a:custGeom>
              <a:avLst/>
              <a:gdLst>
                <a:gd name="connsiteX0" fmla="*/ 114300 w 114300"/>
                <a:gd name="connsiteY0" fmla="*/ 50007 h 83344"/>
                <a:gd name="connsiteX1" fmla="*/ 71438 w 114300"/>
                <a:gd name="connsiteY1" fmla="*/ 0 h 83344"/>
                <a:gd name="connsiteX2" fmla="*/ 0 w 114300"/>
                <a:gd name="connsiteY2" fmla="*/ 2382 h 83344"/>
                <a:gd name="connsiteX3" fmla="*/ 16669 w 114300"/>
                <a:gd name="connsiteY3" fmla="*/ 30957 h 83344"/>
                <a:gd name="connsiteX4" fmla="*/ 21431 w 114300"/>
                <a:gd name="connsiteY4" fmla="*/ 83344 h 83344"/>
                <a:gd name="connsiteX5" fmla="*/ 45244 w 114300"/>
                <a:gd name="connsiteY5" fmla="*/ 76200 h 83344"/>
                <a:gd name="connsiteX6" fmla="*/ 35719 w 114300"/>
                <a:gd name="connsiteY6" fmla="*/ 35719 h 83344"/>
                <a:gd name="connsiteX7" fmla="*/ 47625 w 114300"/>
                <a:gd name="connsiteY7" fmla="*/ 11907 h 83344"/>
                <a:gd name="connsiteX8" fmla="*/ 114300 w 114300"/>
                <a:gd name="connsiteY8" fmla="*/ 50007 h 8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83344">
                  <a:moveTo>
                    <a:pt x="114300" y="50007"/>
                  </a:moveTo>
                  <a:lnTo>
                    <a:pt x="71438" y="0"/>
                  </a:lnTo>
                  <a:lnTo>
                    <a:pt x="0" y="2382"/>
                  </a:lnTo>
                  <a:lnTo>
                    <a:pt x="16669" y="30957"/>
                  </a:lnTo>
                  <a:lnTo>
                    <a:pt x="21431" y="83344"/>
                  </a:lnTo>
                  <a:lnTo>
                    <a:pt x="45244" y="76200"/>
                  </a:lnTo>
                  <a:lnTo>
                    <a:pt x="35719" y="35719"/>
                  </a:lnTo>
                  <a:lnTo>
                    <a:pt x="47625" y="11907"/>
                  </a:lnTo>
                  <a:lnTo>
                    <a:pt x="114300" y="50007"/>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1" name="Freeform: Shape 277">
              <a:extLst>
                <a:ext uri="{FF2B5EF4-FFF2-40B4-BE49-F238E27FC236}">
                  <a16:creationId xmlns:a16="http://schemas.microsoft.com/office/drawing/2014/main" id="{D22650B7-A959-21DF-8C84-784A737A03FE}"/>
                </a:ext>
              </a:extLst>
            </p:cNvPr>
            <p:cNvSpPr/>
            <p:nvPr/>
          </p:nvSpPr>
          <p:spPr bwMode="auto">
            <a:xfrm>
              <a:off x="6755606" y="4521994"/>
              <a:ext cx="92869" cy="150019"/>
            </a:xfrm>
            <a:custGeom>
              <a:avLst/>
              <a:gdLst>
                <a:gd name="connsiteX0" fmla="*/ 0 w 92869"/>
                <a:gd name="connsiteY0" fmla="*/ 0 h 150019"/>
                <a:gd name="connsiteX1" fmla="*/ 14288 w 92869"/>
                <a:gd name="connsiteY1" fmla="*/ 69056 h 150019"/>
                <a:gd name="connsiteX2" fmla="*/ 92869 w 92869"/>
                <a:gd name="connsiteY2" fmla="*/ 150019 h 150019"/>
                <a:gd name="connsiteX3" fmla="*/ 80963 w 92869"/>
                <a:gd name="connsiteY3" fmla="*/ 119062 h 150019"/>
                <a:gd name="connsiteX4" fmla="*/ 83344 w 92869"/>
                <a:gd name="connsiteY4" fmla="*/ 52387 h 150019"/>
                <a:gd name="connsiteX5" fmla="*/ 0 w 92869"/>
                <a:gd name="connsiteY5" fmla="*/ 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69" h="150019">
                  <a:moveTo>
                    <a:pt x="0" y="0"/>
                  </a:moveTo>
                  <a:lnTo>
                    <a:pt x="14288" y="69056"/>
                  </a:lnTo>
                  <a:lnTo>
                    <a:pt x="92869" y="150019"/>
                  </a:lnTo>
                  <a:lnTo>
                    <a:pt x="80963" y="119062"/>
                  </a:lnTo>
                  <a:cubicBezTo>
                    <a:pt x="81757" y="96837"/>
                    <a:pt x="82550" y="74612"/>
                    <a:pt x="83344" y="52387"/>
                  </a:cubicBezTo>
                  <a:lnTo>
                    <a:pt x="0" y="0"/>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2" name="Freeform: Shape 47">
              <a:extLst>
                <a:ext uri="{FF2B5EF4-FFF2-40B4-BE49-F238E27FC236}">
                  <a16:creationId xmlns:a16="http://schemas.microsoft.com/office/drawing/2014/main" id="{D24990BD-86A2-385B-6630-50DF9E72ADA0}"/>
                </a:ext>
              </a:extLst>
            </p:cNvPr>
            <p:cNvSpPr/>
            <p:nvPr/>
          </p:nvSpPr>
          <p:spPr bwMode="auto">
            <a:xfrm>
              <a:off x="6696075" y="4126706"/>
              <a:ext cx="195263" cy="426244"/>
            </a:xfrm>
            <a:custGeom>
              <a:avLst/>
              <a:gdLst>
                <a:gd name="connsiteX0" fmla="*/ 78581 w 195263"/>
                <a:gd name="connsiteY0" fmla="*/ 0 h 238125"/>
                <a:gd name="connsiteX1" fmla="*/ 0 w 195263"/>
                <a:gd name="connsiteY1" fmla="*/ 50006 h 238125"/>
                <a:gd name="connsiteX2" fmla="*/ 19050 w 195263"/>
                <a:gd name="connsiteY2" fmla="*/ 109537 h 238125"/>
                <a:gd name="connsiteX3" fmla="*/ 9525 w 195263"/>
                <a:gd name="connsiteY3" fmla="*/ 176212 h 238125"/>
                <a:gd name="connsiteX4" fmla="*/ 42863 w 195263"/>
                <a:gd name="connsiteY4" fmla="*/ 188118 h 238125"/>
                <a:gd name="connsiteX5" fmla="*/ 52388 w 195263"/>
                <a:gd name="connsiteY5" fmla="*/ 238125 h 238125"/>
                <a:gd name="connsiteX6" fmla="*/ 64294 w 195263"/>
                <a:gd name="connsiteY6" fmla="*/ 197643 h 238125"/>
                <a:gd name="connsiteX7" fmla="*/ 83344 w 195263"/>
                <a:gd name="connsiteY7" fmla="*/ 209550 h 238125"/>
                <a:gd name="connsiteX8" fmla="*/ 100013 w 195263"/>
                <a:gd name="connsiteY8" fmla="*/ 223837 h 238125"/>
                <a:gd name="connsiteX9" fmla="*/ 119063 w 195263"/>
                <a:gd name="connsiteY9" fmla="*/ 226218 h 238125"/>
                <a:gd name="connsiteX10" fmla="*/ 121444 w 195263"/>
                <a:gd name="connsiteY10" fmla="*/ 183356 h 238125"/>
                <a:gd name="connsiteX11" fmla="*/ 195263 w 195263"/>
                <a:gd name="connsiteY11" fmla="*/ 173831 h 238125"/>
                <a:gd name="connsiteX12" fmla="*/ 192881 w 195263"/>
                <a:gd name="connsiteY12" fmla="*/ 140493 h 238125"/>
                <a:gd name="connsiteX13" fmla="*/ 147638 w 195263"/>
                <a:gd name="connsiteY13" fmla="*/ 66675 h 238125"/>
                <a:gd name="connsiteX14" fmla="*/ 126206 w 195263"/>
                <a:gd name="connsiteY14" fmla="*/ 85725 h 238125"/>
                <a:gd name="connsiteX15" fmla="*/ 78581 w 195263"/>
                <a:gd name="connsiteY15" fmla="*/ 102393 h 238125"/>
                <a:gd name="connsiteX16" fmla="*/ 83344 w 195263"/>
                <a:gd name="connsiteY16" fmla="*/ 59531 h 238125"/>
                <a:gd name="connsiteX17" fmla="*/ 78581 w 195263"/>
                <a:gd name="connsiteY17" fmla="*/ 0 h 238125"/>
                <a:gd name="connsiteX0" fmla="*/ 78581 w 195263"/>
                <a:gd name="connsiteY0" fmla="*/ 0 h 238125"/>
                <a:gd name="connsiteX1" fmla="*/ 57150 w 195263"/>
                <a:gd name="connsiteY1" fmla="*/ 11906 h 238125"/>
                <a:gd name="connsiteX2" fmla="*/ 0 w 195263"/>
                <a:gd name="connsiteY2" fmla="*/ 50006 h 238125"/>
                <a:gd name="connsiteX3" fmla="*/ 19050 w 195263"/>
                <a:gd name="connsiteY3" fmla="*/ 109537 h 238125"/>
                <a:gd name="connsiteX4" fmla="*/ 9525 w 195263"/>
                <a:gd name="connsiteY4" fmla="*/ 176212 h 238125"/>
                <a:gd name="connsiteX5" fmla="*/ 42863 w 195263"/>
                <a:gd name="connsiteY5" fmla="*/ 188118 h 238125"/>
                <a:gd name="connsiteX6" fmla="*/ 52388 w 195263"/>
                <a:gd name="connsiteY6" fmla="*/ 238125 h 238125"/>
                <a:gd name="connsiteX7" fmla="*/ 64294 w 195263"/>
                <a:gd name="connsiteY7" fmla="*/ 197643 h 238125"/>
                <a:gd name="connsiteX8" fmla="*/ 83344 w 195263"/>
                <a:gd name="connsiteY8" fmla="*/ 209550 h 238125"/>
                <a:gd name="connsiteX9" fmla="*/ 100013 w 195263"/>
                <a:gd name="connsiteY9" fmla="*/ 223837 h 238125"/>
                <a:gd name="connsiteX10" fmla="*/ 119063 w 195263"/>
                <a:gd name="connsiteY10" fmla="*/ 226218 h 238125"/>
                <a:gd name="connsiteX11" fmla="*/ 121444 w 195263"/>
                <a:gd name="connsiteY11" fmla="*/ 183356 h 238125"/>
                <a:gd name="connsiteX12" fmla="*/ 195263 w 195263"/>
                <a:gd name="connsiteY12" fmla="*/ 173831 h 238125"/>
                <a:gd name="connsiteX13" fmla="*/ 192881 w 195263"/>
                <a:gd name="connsiteY13" fmla="*/ 140493 h 238125"/>
                <a:gd name="connsiteX14" fmla="*/ 147638 w 195263"/>
                <a:gd name="connsiteY14" fmla="*/ 66675 h 238125"/>
                <a:gd name="connsiteX15" fmla="*/ 126206 w 195263"/>
                <a:gd name="connsiteY15" fmla="*/ 85725 h 238125"/>
                <a:gd name="connsiteX16" fmla="*/ 78581 w 195263"/>
                <a:gd name="connsiteY16" fmla="*/ 102393 h 238125"/>
                <a:gd name="connsiteX17" fmla="*/ 83344 w 195263"/>
                <a:gd name="connsiteY17" fmla="*/ 59531 h 238125"/>
                <a:gd name="connsiteX18" fmla="*/ 78581 w 195263"/>
                <a:gd name="connsiteY18" fmla="*/ 0 h 238125"/>
                <a:gd name="connsiteX0" fmla="*/ 78581 w 195263"/>
                <a:gd name="connsiteY0" fmla="*/ 30957 h 269082"/>
                <a:gd name="connsiteX1" fmla="*/ 54768 w 195263"/>
                <a:gd name="connsiteY1" fmla="*/ 0 h 269082"/>
                <a:gd name="connsiteX2" fmla="*/ 0 w 195263"/>
                <a:gd name="connsiteY2" fmla="*/ 80963 h 269082"/>
                <a:gd name="connsiteX3" fmla="*/ 19050 w 195263"/>
                <a:gd name="connsiteY3" fmla="*/ 140494 h 269082"/>
                <a:gd name="connsiteX4" fmla="*/ 9525 w 195263"/>
                <a:gd name="connsiteY4" fmla="*/ 207169 h 269082"/>
                <a:gd name="connsiteX5" fmla="*/ 42863 w 195263"/>
                <a:gd name="connsiteY5" fmla="*/ 219075 h 269082"/>
                <a:gd name="connsiteX6" fmla="*/ 52388 w 195263"/>
                <a:gd name="connsiteY6" fmla="*/ 269082 h 269082"/>
                <a:gd name="connsiteX7" fmla="*/ 64294 w 195263"/>
                <a:gd name="connsiteY7" fmla="*/ 228600 h 269082"/>
                <a:gd name="connsiteX8" fmla="*/ 83344 w 195263"/>
                <a:gd name="connsiteY8" fmla="*/ 240507 h 269082"/>
                <a:gd name="connsiteX9" fmla="*/ 100013 w 195263"/>
                <a:gd name="connsiteY9" fmla="*/ 254794 h 269082"/>
                <a:gd name="connsiteX10" fmla="*/ 119063 w 195263"/>
                <a:gd name="connsiteY10" fmla="*/ 257175 h 269082"/>
                <a:gd name="connsiteX11" fmla="*/ 121444 w 195263"/>
                <a:gd name="connsiteY11" fmla="*/ 214313 h 269082"/>
                <a:gd name="connsiteX12" fmla="*/ 195263 w 195263"/>
                <a:gd name="connsiteY12" fmla="*/ 204788 h 269082"/>
                <a:gd name="connsiteX13" fmla="*/ 192881 w 195263"/>
                <a:gd name="connsiteY13" fmla="*/ 171450 h 269082"/>
                <a:gd name="connsiteX14" fmla="*/ 147638 w 195263"/>
                <a:gd name="connsiteY14" fmla="*/ 97632 h 269082"/>
                <a:gd name="connsiteX15" fmla="*/ 126206 w 195263"/>
                <a:gd name="connsiteY15" fmla="*/ 116682 h 269082"/>
                <a:gd name="connsiteX16" fmla="*/ 78581 w 195263"/>
                <a:gd name="connsiteY16" fmla="*/ 133350 h 269082"/>
                <a:gd name="connsiteX17" fmla="*/ 83344 w 195263"/>
                <a:gd name="connsiteY17" fmla="*/ 90488 h 269082"/>
                <a:gd name="connsiteX18" fmla="*/ 78581 w 195263"/>
                <a:gd name="connsiteY18" fmla="*/ 30957 h 269082"/>
                <a:gd name="connsiteX0" fmla="*/ 78581 w 195263"/>
                <a:gd name="connsiteY0" fmla="*/ 30957 h 269082"/>
                <a:gd name="connsiteX1" fmla="*/ 54768 w 195263"/>
                <a:gd name="connsiteY1" fmla="*/ 0 h 269082"/>
                <a:gd name="connsiteX2" fmla="*/ 21431 w 195263"/>
                <a:gd name="connsiteY2" fmla="*/ 50007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52388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269082"/>
                <a:gd name="connsiteX1" fmla="*/ 54768 w 195263"/>
                <a:gd name="connsiteY1" fmla="*/ 0 h 269082"/>
                <a:gd name="connsiteX2" fmla="*/ 40481 w 195263"/>
                <a:gd name="connsiteY2" fmla="*/ 61913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52388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269082"/>
                <a:gd name="connsiteX1" fmla="*/ 54768 w 195263"/>
                <a:gd name="connsiteY1" fmla="*/ 0 h 269082"/>
                <a:gd name="connsiteX2" fmla="*/ 40481 w 195263"/>
                <a:gd name="connsiteY2" fmla="*/ 61913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40482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64294 w 195263"/>
                <a:gd name="connsiteY8" fmla="*/ 228600 h 357188"/>
                <a:gd name="connsiteX9" fmla="*/ 83344 w 195263"/>
                <a:gd name="connsiteY9" fmla="*/ 240507 h 357188"/>
                <a:gd name="connsiteX10" fmla="*/ 100013 w 195263"/>
                <a:gd name="connsiteY10" fmla="*/ 254794 h 357188"/>
                <a:gd name="connsiteX11" fmla="*/ 119063 w 195263"/>
                <a:gd name="connsiteY11" fmla="*/ 257175 h 357188"/>
                <a:gd name="connsiteX12" fmla="*/ 121444 w 195263"/>
                <a:gd name="connsiteY12" fmla="*/ 214313 h 357188"/>
                <a:gd name="connsiteX13" fmla="*/ 195263 w 195263"/>
                <a:gd name="connsiteY13" fmla="*/ 204788 h 357188"/>
                <a:gd name="connsiteX14" fmla="*/ 192881 w 195263"/>
                <a:gd name="connsiteY14" fmla="*/ 171450 h 357188"/>
                <a:gd name="connsiteX15" fmla="*/ 147638 w 195263"/>
                <a:gd name="connsiteY15" fmla="*/ 97632 h 357188"/>
                <a:gd name="connsiteX16" fmla="*/ 126206 w 195263"/>
                <a:gd name="connsiteY16" fmla="*/ 116682 h 357188"/>
                <a:gd name="connsiteX17" fmla="*/ 78581 w 195263"/>
                <a:gd name="connsiteY17" fmla="*/ 133350 h 357188"/>
                <a:gd name="connsiteX18" fmla="*/ 83344 w 195263"/>
                <a:gd name="connsiteY18" fmla="*/ 90488 h 357188"/>
                <a:gd name="connsiteX19" fmla="*/ 78581 w 195263"/>
                <a:gd name="connsiteY19"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52388 w 195263"/>
                <a:gd name="connsiteY8" fmla="*/ 278607 h 357188"/>
                <a:gd name="connsiteX9" fmla="*/ 64294 w 195263"/>
                <a:gd name="connsiteY9" fmla="*/ 228600 h 357188"/>
                <a:gd name="connsiteX10" fmla="*/ 83344 w 195263"/>
                <a:gd name="connsiteY10" fmla="*/ 240507 h 357188"/>
                <a:gd name="connsiteX11" fmla="*/ 100013 w 195263"/>
                <a:gd name="connsiteY11" fmla="*/ 254794 h 357188"/>
                <a:gd name="connsiteX12" fmla="*/ 119063 w 195263"/>
                <a:gd name="connsiteY12" fmla="*/ 257175 h 357188"/>
                <a:gd name="connsiteX13" fmla="*/ 121444 w 195263"/>
                <a:gd name="connsiteY13" fmla="*/ 214313 h 357188"/>
                <a:gd name="connsiteX14" fmla="*/ 195263 w 195263"/>
                <a:gd name="connsiteY14" fmla="*/ 204788 h 357188"/>
                <a:gd name="connsiteX15" fmla="*/ 192881 w 195263"/>
                <a:gd name="connsiteY15" fmla="*/ 171450 h 357188"/>
                <a:gd name="connsiteX16" fmla="*/ 147638 w 195263"/>
                <a:gd name="connsiteY16" fmla="*/ 97632 h 357188"/>
                <a:gd name="connsiteX17" fmla="*/ 126206 w 195263"/>
                <a:gd name="connsiteY17" fmla="*/ 116682 h 357188"/>
                <a:gd name="connsiteX18" fmla="*/ 78581 w 195263"/>
                <a:gd name="connsiteY18" fmla="*/ 133350 h 357188"/>
                <a:gd name="connsiteX19" fmla="*/ 83344 w 195263"/>
                <a:gd name="connsiteY19" fmla="*/ 90488 h 357188"/>
                <a:gd name="connsiteX20" fmla="*/ 78581 w 195263"/>
                <a:gd name="connsiteY20"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42863 w 195263"/>
                <a:gd name="connsiteY8" fmla="*/ 335757 h 357188"/>
                <a:gd name="connsiteX9" fmla="*/ 64294 w 195263"/>
                <a:gd name="connsiteY9" fmla="*/ 228600 h 357188"/>
                <a:gd name="connsiteX10" fmla="*/ 83344 w 195263"/>
                <a:gd name="connsiteY10" fmla="*/ 240507 h 357188"/>
                <a:gd name="connsiteX11" fmla="*/ 100013 w 195263"/>
                <a:gd name="connsiteY11" fmla="*/ 254794 h 357188"/>
                <a:gd name="connsiteX12" fmla="*/ 119063 w 195263"/>
                <a:gd name="connsiteY12" fmla="*/ 257175 h 357188"/>
                <a:gd name="connsiteX13" fmla="*/ 121444 w 195263"/>
                <a:gd name="connsiteY13" fmla="*/ 214313 h 357188"/>
                <a:gd name="connsiteX14" fmla="*/ 195263 w 195263"/>
                <a:gd name="connsiteY14" fmla="*/ 204788 h 357188"/>
                <a:gd name="connsiteX15" fmla="*/ 192881 w 195263"/>
                <a:gd name="connsiteY15" fmla="*/ 171450 h 357188"/>
                <a:gd name="connsiteX16" fmla="*/ 147638 w 195263"/>
                <a:gd name="connsiteY16" fmla="*/ 97632 h 357188"/>
                <a:gd name="connsiteX17" fmla="*/ 126206 w 195263"/>
                <a:gd name="connsiteY17" fmla="*/ 116682 h 357188"/>
                <a:gd name="connsiteX18" fmla="*/ 78581 w 195263"/>
                <a:gd name="connsiteY18" fmla="*/ 133350 h 357188"/>
                <a:gd name="connsiteX19" fmla="*/ 83344 w 195263"/>
                <a:gd name="connsiteY19" fmla="*/ 90488 h 357188"/>
                <a:gd name="connsiteX20" fmla="*/ 78581 w 195263"/>
                <a:gd name="connsiteY20"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42863 w 195263"/>
                <a:gd name="connsiteY8" fmla="*/ 335757 h 357188"/>
                <a:gd name="connsiteX9" fmla="*/ 33338 w 195263"/>
                <a:gd name="connsiteY9" fmla="*/ 347663 h 357188"/>
                <a:gd name="connsiteX10" fmla="*/ 64294 w 195263"/>
                <a:gd name="connsiteY10" fmla="*/ 228600 h 357188"/>
                <a:gd name="connsiteX11" fmla="*/ 83344 w 195263"/>
                <a:gd name="connsiteY11" fmla="*/ 240507 h 357188"/>
                <a:gd name="connsiteX12" fmla="*/ 100013 w 195263"/>
                <a:gd name="connsiteY12" fmla="*/ 254794 h 357188"/>
                <a:gd name="connsiteX13" fmla="*/ 119063 w 195263"/>
                <a:gd name="connsiteY13" fmla="*/ 257175 h 357188"/>
                <a:gd name="connsiteX14" fmla="*/ 121444 w 195263"/>
                <a:gd name="connsiteY14" fmla="*/ 214313 h 357188"/>
                <a:gd name="connsiteX15" fmla="*/ 195263 w 195263"/>
                <a:gd name="connsiteY15" fmla="*/ 204788 h 357188"/>
                <a:gd name="connsiteX16" fmla="*/ 192881 w 195263"/>
                <a:gd name="connsiteY16" fmla="*/ 171450 h 357188"/>
                <a:gd name="connsiteX17" fmla="*/ 147638 w 195263"/>
                <a:gd name="connsiteY17" fmla="*/ 97632 h 357188"/>
                <a:gd name="connsiteX18" fmla="*/ 126206 w 195263"/>
                <a:gd name="connsiteY18" fmla="*/ 116682 h 357188"/>
                <a:gd name="connsiteX19" fmla="*/ 78581 w 195263"/>
                <a:gd name="connsiteY19" fmla="*/ 133350 h 357188"/>
                <a:gd name="connsiteX20" fmla="*/ 83344 w 195263"/>
                <a:gd name="connsiteY20" fmla="*/ 90488 h 357188"/>
                <a:gd name="connsiteX21" fmla="*/ 78581 w 195263"/>
                <a:gd name="connsiteY21" fmla="*/ 30957 h 357188"/>
                <a:gd name="connsiteX0" fmla="*/ 78581 w 195263"/>
                <a:gd name="connsiteY0" fmla="*/ 30957 h 390526"/>
                <a:gd name="connsiteX1" fmla="*/ 54768 w 195263"/>
                <a:gd name="connsiteY1" fmla="*/ 0 h 390526"/>
                <a:gd name="connsiteX2" fmla="*/ 40481 w 195263"/>
                <a:gd name="connsiteY2" fmla="*/ 61913 h 390526"/>
                <a:gd name="connsiteX3" fmla="*/ 0 w 195263"/>
                <a:gd name="connsiteY3" fmla="*/ 80963 h 390526"/>
                <a:gd name="connsiteX4" fmla="*/ 19050 w 195263"/>
                <a:gd name="connsiteY4" fmla="*/ 140494 h 390526"/>
                <a:gd name="connsiteX5" fmla="*/ 9525 w 195263"/>
                <a:gd name="connsiteY5" fmla="*/ 207169 h 390526"/>
                <a:gd name="connsiteX6" fmla="*/ 42863 w 195263"/>
                <a:gd name="connsiteY6" fmla="*/ 219075 h 390526"/>
                <a:gd name="connsiteX7" fmla="*/ 21432 w 195263"/>
                <a:gd name="connsiteY7" fmla="*/ 357188 h 390526"/>
                <a:gd name="connsiteX8" fmla="*/ 42863 w 195263"/>
                <a:gd name="connsiteY8" fmla="*/ 335757 h 390526"/>
                <a:gd name="connsiteX9" fmla="*/ 71438 w 195263"/>
                <a:gd name="connsiteY9" fmla="*/ 390526 h 390526"/>
                <a:gd name="connsiteX10" fmla="*/ 64294 w 195263"/>
                <a:gd name="connsiteY10" fmla="*/ 228600 h 390526"/>
                <a:gd name="connsiteX11" fmla="*/ 83344 w 195263"/>
                <a:gd name="connsiteY11" fmla="*/ 240507 h 390526"/>
                <a:gd name="connsiteX12" fmla="*/ 100013 w 195263"/>
                <a:gd name="connsiteY12" fmla="*/ 254794 h 390526"/>
                <a:gd name="connsiteX13" fmla="*/ 119063 w 195263"/>
                <a:gd name="connsiteY13" fmla="*/ 257175 h 390526"/>
                <a:gd name="connsiteX14" fmla="*/ 121444 w 195263"/>
                <a:gd name="connsiteY14" fmla="*/ 214313 h 390526"/>
                <a:gd name="connsiteX15" fmla="*/ 195263 w 195263"/>
                <a:gd name="connsiteY15" fmla="*/ 204788 h 390526"/>
                <a:gd name="connsiteX16" fmla="*/ 192881 w 195263"/>
                <a:gd name="connsiteY16" fmla="*/ 171450 h 390526"/>
                <a:gd name="connsiteX17" fmla="*/ 147638 w 195263"/>
                <a:gd name="connsiteY17" fmla="*/ 97632 h 390526"/>
                <a:gd name="connsiteX18" fmla="*/ 126206 w 195263"/>
                <a:gd name="connsiteY18" fmla="*/ 116682 h 390526"/>
                <a:gd name="connsiteX19" fmla="*/ 78581 w 195263"/>
                <a:gd name="connsiteY19" fmla="*/ 133350 h 390526"/>
                <a:gd name="connsiteX20" fmla="*/ 83344 w 195263"/>
                <a:gd name="connsiteY20" fmla="*/ 90488 h 390526"/>
                <a:gd name="connsiteX21" fmla="*/ 78581 w 195263"/>
                <a:gd name="connsiteY21" fmla="*/ 30957 h 390526"/>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71438 w 195263"/>
                <a:gd name="connsiteY9" fmla="*/ 390526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16669 w 195263"/>
                <a:gd name="connsiteY9" fmla="*/ 314326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35719 w 195263"/>
                <a:gd name="connsiteY9" fmla="*/ 309563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76200 w 195263"/>
                <a:gd name="connsiteY9" fmla="*/ 319088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263" h="426244">
                  <a:moveTo>
                    <a:pt x="78581" y="30957"/>
                  </a:moveTo>
                  <a:lnTo>
                    <a:pt x="54768" y="0"/>
                  </a:lnTo>
                  <a:lnTo>
                    <a:pt x="40481" y="61913"/>
                  </a:lnTo>
                  <a:lnTo>
                    <a:pt x="0" y="80963"/>
                  </a:lnTo>
                  <a:lnTo>
                    <a:pt x="19050" y="140494"/>
                  </a:lnTo>
                  <a:lnTo>
                    <a:pt x="9525" y="207169"/>
                  </a:lnTo>
                  <a:lnTo>
                    <a:pt x="42863" y="219075"/>
                  </a:lnTo>
                  <a:lnTo>
                    <a:pt x="21432" y="357188"/>
                  </a:lnTo>
                  <a:lnTo>
                    <a:pt x="95250" y="426244"/>
                  </a:lnTo>
                  <a:cubicBezTo>
                    <a:pt x="79375" y="392113"/>
                    <a:pt x="39687" y="353219"/>
                    <a:pt x="47625" y="323851"/>
                  </a:cubicBezTo>
                  <a:cubicBezTo>
                    <a:pt x="46037" y="282576"/>
                    <a:pt x="58738" y="260350"/>
                    <a:pt x="64294" y="228600"/>
                  </a:cubicBezTo>
                  <a:lnTo>
                    <a:pt x="83344" y="240507"/>
                  </a:lnTo>
                  <a:lnTo>
                    <a:pt x="100013" y="254794"/>
                  </a:lnTo>
                  <a:lnTo>
                    <a:pt x="119063" y="257175"/>
                  </a:lnTo>
                  <a:lnTo>
                    <a:pt x="121444" y="214313"/>
                  </a:lnTo>
                  <a:lnTo>
                    <a:pt x="195263" y="204788"/>
                  </a:lnTo>
                  <a:lnTo>
                    <a:pt x="192881" y="171450"/>
                  </a:lnTo>
                  <a:lnTo>
                    <a:pt x="147638" y="97632"/>
                  </a:lnTo>
                  <a:lnTo>
                    <a:pt x="126206" y="116682"/>
                  </a:lnTo>
                  <a:lnTo>
                    <a:pt x="78581" y="133350"/>
                  </a:lnTo>
                  <a:lnTo>
                    <a:pt x="83344" y="90488"/>
                  </a:lnTo>
                  <a:lnTo>
                    <a:pt x="78581" y="30957"/>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3" name="Freeform: Shape 278">
              <a:extLst>
                <a:ext uri="{FF2B5EF4-FFF2-40B4-BE49-F238E27FC236}">
                  <a16:creationId xmlns:a16="http://schemas.microsoft.com/office/drawing/2014/main" id="{C3F85E9F-8694-74C1-52C2-33F882FA1A53}"/>
                </a:ext>
              </a:extLst>
            </p:cNvPr>
            <p:cNvSpPr/>
            <p:nvPr/>
          </p:nvSpPr>
          <p:spPr bwMode="auto">
            <a:xfrm>
              <a:off x="7310438" y="4881563"/>
              <a:ext cx="78581" cy="42862"/>
            </a:xfrm>
            <a:custGeom>
              <a:avLst/>
              <a:gdLst>
                <a:gd name="connsiteX0" fmla="*/ 0 w 78581"/>
                <a:gd name="connsiteY0" fmla="*/ 42862 h 42862"/>
                <a:gd name="connsiteX1" fmla="*/ 0 w 78581"/>
                <a:gd name="connsiteY1" fmla="*/ 42862 h 42862"/>
                <a:gd name="connsiteX2" fmla="*/ 78581 w 78581"/>
                <a:gd name="connsiteY2" fmla="*/ 9525 h 42862"/>
                <a:gd name="connsiteX3" fmla="*/ 71437 w 78581"/>
                <a:gd name="connsiteY3" fmla="*/ 0 h 42862"/>
                <a:gd name="connsiteX4" fmla="*/ 0 w 78581"/>
                <a:gd name="connsiteY4" fmla="*/ 42862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81" h="42862">
                  <a:moveTo>
                    <a:pt x="0" y="42862"/>
                  </a:moveTo>
                  <a:lnTo>
                    <a:pt x="0" y="42862"/>
                  </a:lnTo>
                  <a:lnTo>
                    <a:pt x="78581" y="9525"/>
                  </a:lnTo>
                  <a:lnTo>
                    <a:pt x="71437" y="0"/>
                  </a:lnTo>
                  <a:lnTo>
                    <a:pt x="0" y="42862"/>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4" name="Freeform: Shape 279">
              <a:extLst>
                <a:ext uri="{FF2B5EF4-FFF2-40B4-BE49-F238E27FC236}">
                  <a16:creationId xmlns:a16="http://schemas.microsoft.com/office/drawing/2014/main" id="{0775AE03-70ED-8E8D-725D-8918FCD19373}"/>
                </a:ext>
              </a:extLst>
            </p:cNvPr>
            <p:cNvSpPr/>
            <p:nvPr/>
          </p:nvSpPr>
          <p:spPr bwMode="auto">
            <a:xfrm>
              <a:off x="7255669" y="4433888"/>
              <a:ext cx="33337" cy="64293"/>
            </a:xfrm>
            <a:custGeom>
              <a:avLst/>
              <a:gdLst>
                <a:gd name="connsiteX0" fmla="*/ 0 w 33337"/>
                <a:gd name="connsiteY0" fmla="*/ 0 h 64293"/>
                <a:gd name="connsiteX1" fmla="*/ 33337 w 33337"/>
                <a:gd name="connsiteY1" fmla="*/ 64293 h 64293"/>
                <a:gd name="connsiteX2" fmla="*/ 0 w 33337"/>
                <a:gd name="connsiteY2" fmla="*/ 0 h 64293"/>
              </a:gdLst>
              <a:ahLst/>
              <a:cxnLst>
                <a:cxn ang="0">
                  <a:pos x="connsiteX0" y="connsiteY0"/>
                </a:cxn>
                <a:cxn ang="0">
                  <a:pos x="connsiteX1" y="connsiteY1"/>
                </a:cxn>
                <a:cxn ang="0">
                  <a:pos x="connsiteX2" y="connsiteY2"/>
                </a:cxn>
              </a:cxnLst>
              <a:rect l="l" t="t" r="r" b="b"/>
              <a:pathLst>
                <a:path w="33337" h="64293">
                  <a:moveTo>
                    <a:pt x="0" y="0"/>
                  </a:moveTo>
                  <a:lnTo>
                    <a:pt x="33337" y="64293"/>
                  </a:lnTo>
                  <a:lnTo>
                    <a:pt x="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5" name="Freeform: Shape 280">
              <a:extLst>
                <a:ext uri="{FF2B5EF4-FFF2-40B4-BE49-F238E27FC236}">
                  <a16:creationId xmlns:a16="http://schemas.microsoft.com/office/drawing/2014/main" id="{F3412529-A279-D302-DC2D-28C559950E09}"/>
                </a:ext>
              </a:extLst>
            </p:cNvPr>
            <p:cNvSpPr/>
            <p:nvPr/>
          </p:nvSpPr>
          <p:spPr bwMode="auto">
            <a:xfrm>
              <a:off x="4833938" y="3178969"/>
              <a:ext cx="442912" cy="264319"/>
            </a:xfrm>
            <a:custGeom>
              <a:avLst/>
              <a:gdLst>
                <a:gd name="connsiteX0" fmla="*/ 397668 w 442912"/>
                <a:gd name="connsiteY0" fmla="*/ 176212 h 264319"/>
                <a:gd name="connsiteX1" fmla="*/ 442912 w 442912"/>
                <a:gd name="connsiteY1" fmla="*/ 100012 h 264319"/>
                <a:gd name="connsiteX2" fmla="*/ 359568 w 442912"/>
                <a:gd name="connsiteY2" fmla="*/ 52387 h 264319"/>
                <a:gd name="connsiteX3" fmla="*/ 328612 w 442912"/>
                <a:gd name="connsiteY3" fmla="*/ 52387 h 264319"/>
                <a:gd name="connsiteX4" fmla="*/ 314325 w 442912"/>
                <a:gd name="connsiteY4" fmla="*/ 21431 h 264319"/>
                <a:gd name="connsiteX5" fmla="*/ 247650 w 442912"/>
                <a:gd name="connsiteY5" fmla="*/ 0 h 264319"/>
                <a:gd name="connsiteX6" fmla="*/ 223837 w 442912"/>
                <a:gd name="connsiteY6" fmla="*/ 0 h 264319"/>
                <a:gd name="connsiteX7" fmla="*/ 200025 w 442912"/>
                <a:gd name="connsiteY7" fmla="*/ 40481 h 264319"/>
                <a:gd name="connsiteX8" fmla="*/ 164306 w 442912"/>
                <a:gd name="connsiteY8" fmla="*/ 33337 h 264319"/>
                <a:gd name="connsiteX9" fmla="*/ 121443 w 442912"/>
                <a:gd name="connsiteY9" fmla="*/ 35719 h 264319"/>
                <a:gd name="connsiteX10" fmla="*/ 64293 w 442912"/>
                <a:gd name="connsiteY10" fmla="*/ 14287 h 264319"/>
                <a:gd name="connsiteX11" fmla="*/ 64293 w 442912"/>
                <a:gd name="connsiteY11" fmla="*/ 14287 h 264319"/>
                <a:gd name="connsiteX12" fmla="*/ 28575 w 442912"/>
                <a:gd name="connsiteY12" fmla="*/ 28575 h 264319"/>
                <a:gd name="connsiteX13" fmla="*/ 28575 w 442912"/>
                <a:gd name="connsiteY13" fmla="*/ 57150 h 264319"/>
                <a:gd name="connsiteX14" fmla="*/ 11906 w 442912"/>
                <a:gd name="connsiteY14" fmla="*/ 83344 h 264319"/>
                <a:gd name="connsiteX15" fmla="*/ 7143 w 442912"/>
                <a:gd name="connsiteY15" fmla="*/ 109537 h 264319"/>
                <a:gd name="connsiteX16" fmla="*/ 0 w 442912"/>
                <a:gd name="connsiteY16" fmla="*/ 150019 h 264319"/>
                <a:gd name="connsiteX17" fmla="*/ 11906 w 442912"/>
                <a:gd name="connsiteY17" fmla="*/ 166687 h 264319"/>
                <a:gd name="connsiteX18" fmla="*/ 19050 w 442912"/>
                <a:gd name="connsiteY18" fmla="*/ 164306 h 264319"/>
                <a:gd name="connsiteX19" fmla="*/ 71437 w 442912"/>
                <a:gd name="connsiteY19" fmla="*/ 176212 h 264319"/>
                <a:gd name="connsiteX20" fmla="*/ 119062 w 442912"/>
                <a:gd name="connsiteY20" fmla="*/ 157162 h 264319"/>
                <a:gd name="connsiteX21" fmla="*/ 119062 w 442912"/>
                <a:gd name="connsiteY21" fmla="*/ 140494 h 264319"/>
                <a:gd name="connsiteX22" fmla="*/ 169068 w 442912"/>
                <a:gd name="connsiteY22" fmla="*/ 164306 h 264319"/>
                <a:gd name="connsiteX23" fmla="*/ 185737 w 442912"/>
                <a:gd name="connsiteY23" fmla="*/ 214312 h 264319"/>
                <a:gd name="connsiteX24" fmla="*/ 176212 w 442912"/>
                <a:gd name="connsiteY24" fmla="*/ 228600 h 264319"/>
                <a:gd name="connsiteX25" fmla="*/ 154781 w 442912"/>
                <a:gd name="connsiteY25" fmla="*/ 242887 h 264319"/>
                <a:gd name="connsiteX26" fmla="*/ 157162 w 442912"/>
                <a:gd name="connsiteY26" fmla="*/ 261937 h 264319"/>
                <a:gd name="connsiteX27" fmla="*/ 176212 w 442912"/>
                <a:gd name="connsiteY27" fmla="*/ 264319 h 264319"/>
                <a:gd name="connsiteX28" fmla="*/ 180975 w 442912"/>
                <a:gd name="connsiteY28" fmla="*/ 252412 h 264319"/>
                <a:gd name="connsiteX29" fmla="*/ 209550 w 442912"/>
                <a:gd name="connsiteY29" fmla="*/ 230981 h 264319"/>
                <a:gd name="connsiteX30" fmla="*/ 214312 w 442912"/>
                <a:gd name="connsiteY30" fmla="*/ 221456 h 264319"/>
                <a:gd name="connsiteX31" fmla="*/ 230981 w 442912"/>
                <a:gd name="connsiteY31" fmla="*/ 221456 h 264319"/>
                <a:gd name="connsiteX32" fmla="*/ 257175 w 442912"/>
                <a:gd name="connsiteY32" fmla="*/ 233362 h 264319"/>
                <a:gd name="connsiteX33" fmla="*/ 278606 w 442912"/>
                <a:gd name="connsiteY33" fmla="*/ 235744 h 264319"/>
                <a:gd name="connsiteX34" fmla="*/ 295275 w 442912"/>
                <a:gd name="connsiteY34" fmla="*/ 235744 h 264319"/>
                <a:gd name="connsiteX35" fmla="*/ 342900 w 442912"/>
                <a:gd name="connsiteY35" fmla="*/ 216694 h 264319"/>
                <a:gd name="connsiteX36" fmla="*/ 397668 w 442912"/>
                <a:gd name="connsiteY36" fmla="*/ 176212 h 264319"/>
                <a:gd name="connsiteX0" fmla="*/ 397668 w 442912"/>
                <a:gd name="connsiteY0" fmla="*/ 176212 h 264319"/>
                <a:gd name="connsiteX1" fmla="*/ 442912 w 442912"/>
                <a:gd name="connsiteY1" fmla="*/ 100012 h 264319"/>
                <a:gd name="connsiteX2" fmla="*/ 359568 w 442912"/>
                <a:gd name="connsiteY2" fmla="*/ 52387 h 264319"/>
                <a:gd name="connsiteX3" fmla="*/ 328612 w 442912"/>
                <a:gd name="connsiteY3" fmla="*/ 52387 h 264319"/>
                <a:gd name="connsiteX4" fmla="*/ 314325 w 442912"/>
                <a:gd name="connsiteY4" fmla="*/ 21431 h 264319"/>
                <a:gd name="connsiteX5" fmla="*/ 247650 w 442912"/>
                <a:gd name="connsiteY5" fmla="*/ 0 h 264319"/>
                <a:gd name="connsiteX6" fmla="*/ 223837 w 442912"/>
                <a:gd name="connsiteY6" fmla="*/ 0 h 264319"/>
                <a:gd name="connsiteX7" fmla="*/ 200025 w 442912"/>
                <a:gd name="connsiteY7" fmla="*/ 40481 h 264319"/>
                <a:gd name="connsiteX8" fmla="*/ 164306 w 442912"/>
                <a:gd name="connsiteY8" fmla="*/ 33337 h 264319"/>
                <a:gd name="connsiteX9" fmla="*/ 121443 w 442912"/>
                <a:gd name="connsiteY9" fmla="*/ 35719 h 264319"/>
                <a:gd name="connsiteX10" fmla="*/ 64293 w 442912"/>
                <a:gd name="connsiteY10" fmla="*/ 14287 h 264319"/>
                <a:gd name="connsiteX11" fmla="*/ 64293 w 442912"/>
                <a:gd name="connsiteY11" fmla="*/ 14287 h 264319"/>
                <a:gd name="connsiteX12" fmla="*/ 28575 w 442912"/>
                <a:gd name="connsiteY12" fmla="*/ 28575 h 264319"/>
                <a:gd name="connsiteX13" fmla="*/ 28575 w 442912"/>
                <a:gd name="connsiteY13" fmla="*/ 57150 h 264319"/>
                <a:gd name="connsiteX14" fmla="*/ 11906 w 442912"/>
                <a:gd name="connsiteY14" fmla="*/ 83344 h 264319"/>
                <a:gd name="connsiteX15" fmla="*/ 7143 w 442912"/>
                <a:gd name="connsiteY15" fmla="*/ 109537 h 264319"/>
                <a:gd name="connsiteX16" fmla="*/ 0 w 442912"/>
                <a:gd name="connsiteY16" fmla="*/ 150019 h 264319"/>
                <a:gd name="connsiteX17" fmla="*/ 11906 w 442912"/>
                <a:gd name="connsiteY17" fmla="*/ 166687 h 264319"/>
                <a:gd name="connsiteX18" fmla="*/ 19050 w 442912"/>
                <a:gd name="connsiteY18" fmla="*/ 164306 h 264319"/>
                <a:gd name="connsiteX19" fmla="*/ 71437 w 442912"/>
                <a:gd name="connsiteY19" fmla="*/ 176212 h 264319"/>
                <a:gd name="connsiteX20" fmla="*/ 119062 w 442912"/>
                <a:gd name="connsiteY20" fmla="*/ 157162 h 264319"/>
                <a:gd name="connsiteX21" fmla="*/ 119062 w 442912"/>
                <a:gd name="connsiteY21" fmla="*/ 140494 h 264319"/>
                <a:gd name="connsiteX22" fmla="*/ 169068 w 442912"/>
                <a:gd name="connsiteY22" fmla="*/ 164306 h 264319"/>
                <a:gd name="connsiteX23" fmla="*/ 185737 w 442912"/>
                <a:gd name="connsiteY23" fmla="*/ 214312 h 264319"/>
                <a:gd name="connsiteX24" fmla="*/ 176212 w 442912"/>
                <a:gd name="connsiteY24" fmla="*/ 228600 h 264319"/>
                <a:gd name="connsiteX25" fmla="*/ 154781 w 442912"/>
                <a:gd name="connsiteY25" fmla="*/ 242887 h 264319"/>
                <a:gd name="connsiteX26" fmla="*/ 157162 w 442912"/>
                <a:gd name="connsiteY26" fmla="*/ 261937 h 264319"/>
                <a:gd name="connsiteX27" fmla="*/ 176212 w 442912"/>
                <a:gd name="connsiteY27" fmla="*/ 264319 h 264319"/>
                <a:gd name="connsiteX28" fmla="*/ 180975 w 442912"/>
                <a:gd name="connsiteY28" fmla="*/ 252412 h 264319"/>
                <a:gd name="connsiteX29" fmla="*/ 209550 w 442912"/>
                <a:gd name="connsiteY29" fmla="*/ 230981 h 264319"/>
                <a:gd name="connsiteX30" fmla="*/ 214312 w 442912"/>
                <a:gd name="connsiteY30" fmla="*/ 221456 h 264319"/>
                <a:gd name="connsiteX31" fmla="*/ 230981 w 442912"/>
                <a:gd name="connsiteY31" fmla="*/ 221456 h 264319"/>
                <a:gd name="connsiteX32" fmla="*/ 257175 w 442912"/>
                <a:gd name="connsiteY32" fmla="*/ 233362 h 264319"/>
                <a:gd name="connsiteX33" fmla="*/ 278606 w 442912"/>
                <a:gd name="connsiteY33" fmla="*/ 235744 h 264319"/>
                <a:gd name="connsiteX34" fmla="*/ 295275 w 442912"/>
                <a:gd name="connsiteY34" fmla="*/ 235744 h 264319"/>
                <a:gd name="connsiteX35" fmla="*/ 342900 w 442912"/>
                <a:gd name="connsiteY35" fmla="*/ 216694 h 264319"/>
                <a:gd name="connsiteX36" fmla="*/ 376237 w 442912"/>
                <a:gd name="connsiteY36" fmla="*/ 183356 h 264319"/>
                <a:gd name="connsiteX37" fmla="*/ 397668 w 442912"/>
                <a:gd name="connsiteY37" fmla="*/ 176212 h 264319"/>
                <a:gd name="connsiteX0" fmla="*/ 397668 w 442912"/>
                <a:gd name="connsiteY0" fmla="*/ 176212 h 264319"/>
                <a:gd name="connsiteX1" fmla="*/ 442912 w 442912"/>
                <a:gd name="connsiteY1" fmla="*/ 100012 h 264319"/>
                <a:gd name="connsiteX2" fmla="*/ 359568 w 442912"/>
                <a:gd name="connsiteY2" fmla="*/ 52387 h 264319"/>
                <a:gd name="connsiteX3" fmla="*/ 328612 w 442912"/>
                <a:gd name="connsiteY3" fmla="*/ 52387 h 264319"/>
                <a:gd name="connsiteX4" fmla="*/ 314325 w 442912"/>
                <a:gd name="connsiteY4" fmla="*/ 21431 h 264319"/>
                <a:gd name="connsiteX5" fmla="*/ 247650 w 442912"/>
                <a:gd name="connsiteY5" fmla="*/ 0 h 264319"/>
                <a:gd name="connsiteX6" fmla="*/ 223837 w 442912"/>
                <a:gd name="connsiteY6" fmla="*/ 0 h 264319"/>
                <a:gd name="connsiteX7" fmla="*/ 200025 w 442912"/>
                <a:gd name="connsiteY7" fmla="*/ 40481 h 264319"/>
                <a:gd name="connsiteX8" fmla="*/ 164306 w 442912"/>
                <a:gd name="connsiteY8" fmla="*/ 33337 h 264319"/>
                <a:gd name="connsiteX9" fmla="*/ 121443 w 442912"/>
                <a:gd name="connsiteY9" fmla="*/ 35719 h 264319"/>
                <a:gd name="connsiteX10" fmla="*/ 64293 w 442912"/>
                <a:gd name="connsiteY10" fmla="*/ 14287 h 264319"/>
                <a:gd name="connsiteX11" fmla="*/ 64293 w 442912"/>
                <a:gd name="connsiteY11" fmla="*/ 14287 h 264319"/>
                <a:gd name="connsiteX12" fmla="*/ 28575 w 442912"/>
                <a:gd name="connsiteY12" fmla="*/ 28575 h 264319"/>
                <a:gd name="connsiteX13" fmla="*/ 28575 w 442912"/>
                <a:gd name="connsiteY13" fmla="*/ 57150 h 264319"/>
                <a:gd name="connsiteX14" fmla="*/ 11906 w 442912"/>
                <a:gd name="connsiteY14" fmla="*/ 83344 h 264319"/>
                <a:gd name="connsiteX15" fmla="*/ 7143 w 442912"/>
                <a:gd name="connsiteY15" fmla="*/ 109537 h 264319"/>
                <a:gd name="connsiteX16" fmla="*/ 0 w 442912"/>
                <a:gd name="connsiteY16" fmla="*/ 150019 h 264319"/>
                <a:gd name="connsiteX17" fmla="*/ 11906 w 442912"/>
                <a:gd name="connsiteY17" fmla="*/ 166687 h 264319"/>
                <a:gd name="connsiteX18" fmla="*/ 19050 w 442912"/>
                <a:gd name="connsiteY18" fmla="*/ 164306 h 264319"/>
                <a:gd name="connsiteX19" fmla="*/ 71437 w 442912"/>
                <a:gd name="connsiteY19" fmla="*/ 176212 h 264319"/>
                <a:gd name="connsiteX20" fmla="*/ 119062 w 442912"/>
                <a:gd name="connsiteY20" fmla="*/ 157162 h 264319"/>
                <a:gd name="connsiteX21" fmla="*/ 119062 w 442912"/>
                <a:gd name="connsiteY21" fmla="*/ 140494 h 264319"/>
                <a:gd name="connsiteX22" fmla="*/ 169068 w 442912"/>
                <a:gd name="connsiteY22" fmla="*/ 164306 h 264319"/>
                <a:gd name="connsiteX23" fmla="*/ 185737 w 442912"/>
                <a:gd name="connsiteY23" fmla="*/ 214312 h 264319"/>
                <a:gd name="connsiteX24" fmla="*/ 176212 w 442912"/>
                <a:gd name="connsiteY24" fmla="*/ 228600 h 264319"/>
                <a:gd name="connsiteX25" fmla="*/ 154781 w 442912"/>
                <a:gd name="connsiteY25" fmla="*/ 242887 h 264319"/>
                <a:gd name="connsiteX26" fmla="*/ 157162 w 442912"/>
                <a:gd name="connsiteY26" fmla="*/ 261937 h 264319"/>
                <a:gd name="connsiteX27" fmla="*/ 176212 w 442912"/>
                <a:gd name="connsiteY27" fmla="*/ 264319 h 264319"/>
                <a:gd name="connsiteX28" fmla="*/ 180975 w 442912"/>
                <a:gd name="connsiteY28" fmla="*/ 252412 h 264319"/>
                <a:gd name="connsiteX29" fmla="*/ 209550 w 442912"/>
                <a:gd name="connsiteY29" fmla="*/ 230981 h 264319"/>
                <a:gd name="connsiteX30" fmla="*/ 214312 w 442912"/>
                <a:gd name="connsiteY30" fmla="*/ 221456 h 264319"/>
                <a:gd name="connsiteX31" fmla="*/ 230981 w 442912"/>
                <a:gd name="connsiteY31" fmla="*/ 221456 h 264319"/>
                <a:gd name="connsiteX32" fmla="*/ 257175 w 442912"/>
                <a:gd name="connsiteY32" fmla="*/ 233362 h 264319"/>
                <a:gd name="connsiteX33" fmla="*/ 278606 w 442912"/>
                <a:gd name="connsiteY33" fmla="*/ 235744 h 264319"/>
                <a:gd name="connsiteX34" fmla="*/ 295275 w 442912"/>
                <a:gd name="connsiteY34" fmla="*/ 235744 h 264319"/>
                <a:gd name="connsiteX35" fmla="*/ 342900 w 442912"/>
                <a:gd name="connsiteY35" fmla="*/ 216694 h 264319"/>
                <a:gd name="connsiteX36" fmla="*/ 397668 w 442912"/>
                <a:gd name="connsiteY36" fmla="*/ 185737 h 264319"/>
                <a:gd name="connsiteX37" fmla="*/ 397668 w 442912"/>
                <a:gd name="connsiteY37" fmla="*/ 176212 h 264319"/>
                <a:gd name="connsiteX0" fmla="*/ 397668 w 442912"/>
                <a:gd name="connsiteY0" fmla="*/ 176212 h 264319"/>
                <a:gd name="connsiteX1" fmla="*/ 423862 w 442912"/>
                <a:gd name="connsiteY1" fmla="*/ 126206 h 264319"/>
                <a:gd name="connsiteX2" fmla="*/ 442912 w 442912"/>
                <a:gd name="connsiteY2" fmla="*/ 100012 h 264319"/>
                <a:gd name="connsiteX3" fmla="*/ 359568 w 442912"/>
                <a:gd name="connsiteY3" fmla="*/ 52387 h 264319"/>
                <a:gd name="connsiteX4" fmla="*/ 328612 w 442912"/>
                <a:gd name="connsiteY4" fmla="*/ 52387 h 264319"/>
                <a:gd name="connsiteX5" fmla="*/ 314325 w 442912"/>
                <a:gd name="connsiteY5" fmla="*/ 21431 h 264319"/>
                <a:gd name="connsiteX6" fmla="*/ 247650 w 442912"/>
                <a:gd name="connsiteY6" fmla="*/ 0 h 264319"/>
                <a:gd name="connsiteX7" fmla="*/ 223837 w 442912"/>
                <a:gd name="connsiteY7" fmla="*/ 0 h 264319"/>
                <a:gd name="connsiteX8" fmla="*/ 200025 w 442912"/>
                <a:gd name="connsiteY8" fmla="*/ 40481 h 264319"/>
                <a:gd name="connsiteX9" fmla="*/ 164306 w 442912"/>
                <a:gd name="connsiteY9" fmla="*/ 33337 h 264319"/>
                <a:gd name="connsiteX10" fmla="*/ 121443 w 442912"/>
                <a:gd name="connsiteY10" fmla="*/ 35719 h 264319"/>
                <a:gd name="connsiteX11" fmla="*/ 64293 w 442912"/>
                <a:gd name="connsiteY11" fmla="*/ 14287 h 264319"/>
                <a:gd name="connsiteX12" fmla="*/ 64293 w 442912"/>
                <a:gd name="connsiteY12" fmla="*/ 14287 h 264319"/>
                <a:gd name="connsiteX13" fmla="*/ 28575 w 442912"/>
                <a:gd name="connsiteY13" fmla="*/ 28575 h 264319"/>
                <a:gd name="connsiteX14" fmla="*/ 28575 w 442912"/>
                <a:gd name="connsiteY14" fmla="*/ 57150 h 264319"/>
                <a:gd name="connsiteX15" fmla="*/ 11906 w 442912"/>
                <a:gd name="connsiteY15" fmla="*/ 83344 h 264319"/>
                <a:gd name="connsiteX16" fmla="*/ 7143 w 442912"/>
                <a:gd name="connsiteY16" fmla="*/ 109537 h 264319"/>
                <a:gd name="connsiteX17" fmla="*/ 0 w 442912"/>
                <a:gd name="connsiteY17" fmla="*/ 150019 h 264319"/>
                <a:gd name="connsiteX18" fmla="*/ 11906 w 442912"/>
                <a:gd name="connsiteY18" fmla="*/ 166687 h 264319"/>
                <a:gd name="connsiteX19" fmla="*/ 19050 w 442912"/>
                <a:gd name="connsiteY19" fmla="*/ 164306 h 264319"/>
                <a:gd name="connsiteX20" fmla="*/ 71437 w 442912"/>
                <a:gd name="connsiteY20" fmla="*/ 176212 h 264319"/>
                <a:gd name="connsiteX21" fmla="*/ 119062 w 442912"/>
                <a:gd name="connsiteY21" fmla="*/ 157162 h 264319"/>
                <a:gd name="connsiteX22" fmla="*/ 119062 w 442912"/>
                <a:gd name="connsiteY22" fmla="*/ 140494 h 264319"/>
                <a:gd name="connsiteX23" fmla="*/ 169068 w 442912"/>
                <a:gd name="connsiteY23" fmla="*/ 164306 h 264319"/>
                <a:gd name="connsiteX24" fmla="*/ 185737 w 442912"/>
                <a:gd name="connsiteY24" fmla="*/ 214312 h 264319"/>
                <a:gd name="connsiteX25" fmla="*/ 176212 w 442912"/>
                <a:gd name="connsiteY25" fmla="*/ 228600 h 264319"/>
                <a:gd name="connsiteX26" fmla="*/ 154781 w 442912"/>
                <a:gd name="connsiteY26" fmla="*/ 242887 h 264319"/>
                <a:gd name="connsiteX27" fmla="*/ 157162 w 442912"/>
                <a:gd name="connsiteY27" fmla="*/ 261937 h 264319"/>
                <a:gd name="connsiteX28" fmla="*/ 176212 w 442912"/>
                <a:gd name="connsiteY28" fmla="*/ 264319 h 264319"/>
                <a:gd name="connsiteX29" fmla="*/ 180975 w 442912"/>
                <a:gd name="connsiteY29" fmla="*/ 252412 h 264319"/>
                <a:gd name="connsiteX30" fmla="*/ 209550 w 442912"/>
                <a:gd name="connsiteY30" fmla="*/ 230981 h 264319"/>
                <a:gd name="connsiteX31" fmla="*/ 214312 w 442912"/>
                <a:gd name="connsiteY31" fmla="*/ 221456 h 264319"/>
                <a:gd name="connsiteX32" fmla="*/ 230981 w 442912"/>
                <a:gd name="connsiteY32" fmla="*/ 221456 h 264319"/>
                <a:gd name="connsiteX33" fmla="*/ 257175 w 442912"/>
                <a:gd name="connsiteY33" fmla="*/ 233362 h 264319"/>
                <a:gd name="connsiteX34" fmla="*/ 278606 w 442912"/>
                <a:gd name="connsiteY34" fmla="*/ 235744 h 264319"/>
                <a:gd name="connsiteX35" fmla="*/ 295275 w 442912"/>
                <a:gd name="connsiteY35" fmla="*/ 235744 h 264319"/>
                <a:gd name="connsiteX36" fmla="*/ 342900 w 442912"/>
                <a:gd name="connsiteY36" fmla="*/ 216694 h 264319"/>
                <a:gd name="connsiteX37" fmla="*/ 397668 w 442912"/>
                <a:gd name="connsiteY37" fmla="*/ 185737 h 264319"/>
                <a:gd name="connsiteX38" fmla="*/ 397668 w 442912"/>
                <a:gd name="connsiteY38" fmla="*/ 176212 h 264319"/>
                <a:gd name="connsiteX0" fmla="*/ 397668 w 442912"/>
                <a:gd name="connsiteY0" fmla="*/ 176212 h 264319"/>
                <a:gd name="connsiteX1" fmla="*/ 438149 w 442912"/>
                <a:gd name="connsiteY1" fmla="*/ 133349 h 264319"/>
                <a:gd name="connsiteX2" fmla="*/ 442912 w 442912"/>
                <a:gd name="connsiteY2" fmla="*/ 100012 h 264319"/>
                <a:gd name="connsiteX3" fmla="*/ 359568 w 442912"/>
                <a:gd name="connsiteY3" fmla="*/ 52387 h 264319"/>
                <a:gd name="connsiteX4" fmla="*/ 328612 w 442912"/>
                <a:gd name="connsiteY4" fmla="*/ 52387 h 264319"/>
                <a:gd name="connsiteX5" fmla="*/ 314325 w 442912"/>
                <a:gd name="connsiteY5" fmla="*/ 21431 h 264319"/>
                <a:gd name="connsiteX6" fmla="*/ 247650 w 442912"/>
                <a:gd name="connsiteY6" fmla="*/ 0 h 264319"/>
                <a:gd name="connsiteX7" fmla="*/ 223837 w 442912"/>
                <a:gd name="connsiteY7" fmla="*/ 0 h 264319"/>
                <a:gd name="connsiteX8" fmla="*/ 200025 w 442912"/>
                <a:gd name="connsiteY8" fmla="*/ 40481 h 264319"/>
                <a:gd name="connsiteX9" fmla="*/ 164306 w 442912"/>
                <a:gd name="connsiteY9" fmla="*/ 33337 h 264319"/>
                <a:gd name="connsiteX10" fmla="*/ 121443 w 442912"/>
                <a:gd name="connsiteY10" fmla="*/ 35719 h 264319"/>
                <a:gd name="connsiteX11" fmla="*/ 64293 w 442912"/>
                <a:gd name="connsiteY11" fmla="*/ 14287 h 264319"/>
                <a:gd name="connsiteX12" fmla="*/ 64293 w 442912"/>
                <a:gd name="connsiteY12" fmla="*/ 14287 h 264319"/>
                <a:gd name="connsiteX13" fmla="*/ 28575 w 442912"/>
                <a:gd name="connsiteY13" fmla="*/ 28575 h 264319"/>
                <a:gd name="connsiteX14" fmla="*/ 28575 w 442912"/>
                <a:gd name="connsiteY14" fmla="*/ 57150 h 264319"/>
                <a:gd name="connsiteX15" fmla="*/ 11906 w 442912"/>
                <a:gd name="connsiteY15" fmla="*/ 83344 h 264319"/>
                <a:gd name="connsiteX16" fmla="*/ 7143 w 442912"/>
                <a:gd name="connsiteY16" fmla="*/ 109537 h 264319"/>
                <a:gd name="connsiteX17" fmla="*/ 0 w 442912"/>
                <a:gd name="connsiteY17" fmla="*/ 150019 h 264319"/>
                <a:gd name="connsiteX18" fmla="*/ 11906 w 442912"/>
                <a:gd name="connsiteY18" fmla="*/ 166687 h 264319"/>
                <a:gd name="connsiteX19" fmla="*/ 19050 w 442912"/>
                <a:gd name="connsiteY19" fmla="*/ 164306 h 264319"/>
                <a:gd name="connsiteX20" fmla="*/ 71437 w 442912"/>
                <a:gd name="connsiteY20" fmla="*/ 176212 h 264319"/>
                <a:gd name="connsiteX21" fmla="*/ 119062 w 442912"/>
                <a:gd name="connsiteY21" fmla="*/ 157162 h 264319"/>
                <a:gd name="connsiteX22" fmla="*/ 119062 w 442912"/>
                <a:gd name="connsiteY22" fmla="*/ 140494 h 264319"/>
                <a:gd name="connsiteX23" fmla="*/ 169068 w 442912"/>
                <a:gd name="connsiteY23" fmla="*/ 164306 h 264319"/>
                <a:gd name="connsiteX24" fmla="*/ 185737 w 442912"/>
                <a:gd name="connsiteY24" fmla="*/ 214312 h 264319"/>
                <a:gd name="connsiteX25" fmla="*/ 176212 w 442912"/>
                <a:gd name="connsiteY25" fmla="*/ 228600 h 264319"/>
                <a:gd name="connsiteX26" fmla="*/ 154781 w 442912"/>
                <a:gd name="connsiteY26" fmla="*/ 242887 h 264319"/>
                <a:gd name="connsiteX27" fmla="*/ 157162 w 442912"/>
                <a:gd name="connsiteY27" fmla="*/ 261937 h 264319"/>
                <a:gd name="connsiteX28" fmla="*/ 176212 w 442912"/>
                <a:gd name="connsiteY28" fmla="*/ 264319 h 264319"/>
                <a:gd name="connsiteX29" fmla="*/ 180975 w 442912"/>
                <a:gd name="connsiteY29" fmla="*/ 252412 h 264319"/>
                <a:gd name="connsiteX30" fmla="*/ 209550 w 442912"/>
                <a:gd name="connsiteY30" fmla="*/ 230981 h 264319"/>
                <a:gd name="connsiteX31" fmla="*/ 214312 w 442912"/>
                <a:gd name="connsiteY31" fmla="*/ 221456 h 264319"/>
                <a:gd name="connsiteX32" fmla="*/ 230981 w 442912"/>
                <a:gd name="connsiteY32" fmla="*/ 221456 h 264319"/>
                <a:gd name="connsiteX33" fmla="*/ 257175 w 442912"/>
                <a:gd name="connsiteY33" fmla="*/ 233362 h 264319"/>
                <a:gd name="connsiteX34" fmla="*/ 278606 w 442912"/>
                <a:gd name="connsiteY34" fmla="*/ 235744 h 264319"/>
                <a:gd name="connsiteX35" fmla="*/ 295275 w 442912"/>
                <a:gd name="connsiteY35" fmla="*/ 235744 h 264319"/>
                <a:gd name="connsiteX36" fmla="*/ 342900 w 442912"/>
                <a:gd name="connsiteY36" fmla="*/ 216694 h 264319"/>
                <a:gd name="connsiteX37" fmla="*/ 397668 w 442912"/>
                <a:gd name="connsiteY37" fmla="*/ 185737 h 264319"/>
                <a:gd name="connsiteX38" fmla="*/ 397668 w 442912"/>
                <a:gd name="connsiteY38" fmla="*/ 176212 h 26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2912" h="264319">
                  <a:moveTo>
                    <a:pt x="397668" y="176212"/>
                  </a:moveTo>
                  <a:lnTo>
                    <a:pt x="438149" y="133349"/>
                  </a:lnTo>
                  <a:lnTo>
                    <a:pt x="442912" y="100012"/>
                  </a:lnTo>
                  <a:lnTo>
                    <a:pt x="359568" y="52387"/>
                  </a:lnTo>
                  <a:lnTo>
                    <a:pt x="328612" y="52387"/>
                  </a:lnTo>
                  <a:lnTo>
                    <a:pt x="314325" y="21431"/>
                  </a:lnTo>
                  <a:lnTo>
                    <a:pt x="247650" y="0"/>
                  </a:lnTo>
                  <a:lnTo>
                    <a:pt x="223837" y="0"/>
                  </a:lnTo>
                  <a:lnTo>
                    <a:pt x="200025" y="40481"/>
                  </a:lnTo>
                  <a:lnTo>
                    <a:pt x="164306" y="33337"/>
                  </a:lnTo>
                  <a:lnTo>
                    <a:pt x="121443" y="35719"/>
                  </a:lnTo>
                  <a:lnTo>
                    <a:pt x="64293" y="14287"/>
                  </a:lnTo>
                  <a:lnTo>
                    <a:pt x="64293" y="14287"/>
                  </a:lnTo>
                  <a:lnTo>
                    <a:pt x="28575" y="28575"/>
                  </a:lnTo>
                  <a:lnTo>
                    <a:pt x="28575" y="57150"/>
                  </a:lnTo>
                  <a:lnTo>
                    <a:pt x="11906" y="83344"/>
                  </a:lnTo>
                  <a:lnTo>
                    <a:pt x="7143" y="109537"/>
                  </a:lnTo>
                  <a:lnTo>
                    <a:pt x="0" y="150019"/>
                  </a:lnTo>
                  <a:lnTo>
                    <a:pt x="11906" y="166687"/>
                  </a:lnTo>
                  <a:lnTo>
                    <a:pt x="19050" y="164306"/>
                  </a:lnTo>
                  <a:lnTo>
                    <a:pt x="71437" y="176212"/>
                  </a:lnTo>
                  <a:lnTo>
                    <a:pt x="119062" y="157162"/>
                  </a:lnTo>
                  <a:lnTo>
                    <a:pt x="119062" y="140494"/>
                  </a:lnTo>
                  <a:lnTo>
                    <a:pt x="169068" y="164306"/>
                  </a:lnTo>
                  <a:lnTo>
                    <a:pt x="185737" y="214312"/>
                  </a:lnTo>
                  <a:lnTo>
                    <a:pt x="176212" y="228600"/>
                  </a:lnTo>
                  <a:lnTo>
                    <a:pt x="154781" y="242887"/>
                  </a:lnTo>
                  <a:lnTo>
                    <a:pt x="157162" y="261937"/>
                  </a:lnTo>
                  <a:lnTo>
                    <a:pt x="176212" y="264319"/>
                  </a:lnTo>
                  <a:lnTo>
                    <a:pt x="180975" y="252412"/>
                  </a:lnTo>
                  <a:lnTo>
                    <a:pt x="209550" y="230981"/>
                  </a:lnTo>
                  <a:lnTo>
                    <a:pt x="214312" y="221456"/>
                  </a:lnTo>
                  <a:lnTo>
                    <a:pt x="230981" y="221456"/>
                  </a:lnTo>
                  <a:lnTo>
                    <a:pt x="257175" y="233362"/>
                  </a:lnTo>
                  <a:lnTo>
                    <a:pt x="278606" y="235744"/>
                  </a:lnTo>
                  <a:lnTo>
                    <a:pt x="295275" y="235744"/>
                  </a:lnTo>
                  <a:lnTo>
                    <a:pt x="342900" y="216694"/>
                  </a:lnTo>
                  <a:lnTo>
                    <a:pt x="397668" y="185737"/>
                  </a:lnTo>
                  <a:lnTo>
                    <a:pt x="397668" y="176212"/>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6" name="Freeform: Shape 281">
              <a:extLst>
                <a:ext uri="{FF2B5EF4-FFF2-40B4-BE49-F238E27FC236}">
                  <a16:creationId xmlns:a16="http://schemas.microsoft.com/office/drawing/2014/main" id="{7F3F68B8-D8B3-94CD-88C9-B37E31974F69}"/>
                </a:ext>
              </a:extLst>
            </p:cNvPr>
            <p:cNvSpPr/>
            <p:nvPr/>
          </p:nvSpPr>
          <p:spPr bwMode="auto">
            <a:xfrm>
              <a:off x="4893469" y="3855244"/>
              <a:ext cx="257175" cy="273844"/>
            </a:xfrm>
            <a:custGeom>
              <a:avLst/>
              <a:gdLst>
                <a:gd name="connsiteX0" fmla="*/ 0 w 245269"/>
                <a:gd name="connsiteY0" fmla="*/ 0 h 261938"/>
                <a:gd name="connsiteX1" fmla="*/ 4763 w 245269"/>
                <a:gd name="connsiteY1" fmla="*/ 59531 h 261938"/>
                <a:gd name="connsiteX2" fmla="*/ 4763 w 245269"/>
                <a:gd name="connsiteY2" fmla="*/ 250031 h 261938"/>
                <a:gd name="connsiteX3" fmla="*/ 11906 w 245269"/>
                <a:gd name="connsiteY3" fmla="*/ 261938 h 261938"/>
                <a:gd name="connsiteX4" fmla="*/ 21431 w 245269"/>
                <a:gd name="connsiteY4" fmla="*/ 247650 h 261938"/>
                <a:gd name="connsiteX5" fmla="*/ 183356 w 245269"/>
                <a:gd name="connsiteY5" fmla="*/ 240506 h 261938"/>
                <a:gd name="connsiteX6" fmla="*/ 209550 w 245269"/>
                <a:gd name="connsiteY6" fmla="*/ 254794 h 261938"/>
                <a:gd name="connsiteX7" fmla="*/ 245269 w 245269"/>
                <a:gd name="connsiteY7" fmla="*/ 202406 h 261938"/>
                <a:gd name="connsiteX8" fmla="*/ 171450 w 245269"/>
                <a:gd name="connsiteY8" fmla="*/ 54769 h 261938"/>
                <a:gd name="connsiteX9" fmla="*/ 219075 w 245269"/>
                <a:gd name="connsiteY9" fmla="*/ 111919 h 261938"/>
                <a:gd name="connsiteX10" fmla="*/ 223838 w 245269"/>
                <a:gd name="connsiteY10" fmla="*/ 92869 h 261938"/>
                <a:gd name="connsiteX11" fmla="*/ 238125 w 245269"/>
                <a:gd name="connsiteY11" fmla="*/ 45244 h 261938"/>
                <a:gd name="connsiteX12" fmla="*/ 219075 w 245269"/>
                <a:gd name="connsiteY12" fmla="*/ 11906 h 261938"/>
                <a:gd name="connsiteX13" fmla="*/ 185738 w 245269"/>
                <a:gd name="connsiteY13" fmla="*/ 21431 h 261938"/>
                <a:gd name="connsiteX14" fmla="*/ 154781 w 245269"/>
                <a:gd name="connsiteY14" fmla="*/ 4763 h 261938"/>
                <a:gd name="connsiteX15" fmla="*/ 123825 w 245269"/>
                <a:gd name="connsiteY15" fmla="*/ 16669 h 261938"/>
                <a:gd name="connsiteX16" fmla="*/ 95250 w 245269"/>
                <a:gd name="connsiteY16" fmla="*/ 28575 h 261938"/>
                <a:gd name="connsiteX17" fmla="*/ 50006 w 245269"/>
                <a:gd name="connsiteY17" fmla="*/ 4763 h 261938"/>
                <a:gd name="connsiteX18" fmla="*/ 0 w 245269"/>
                <a:gd name="connsiteY18" fmla="*/ 0 h 261938"/>
                <a:gd name="connsiteX0" fmla="*/ 0 w 245269"/>
                <a:gd name="connsiteY0" fmla="*/ 0 h 261938"/>
                <a:gd name="connsiteX1" fmla="*/ 0 w 245269"/>
                <a:gd name="connsiteY1" fmla="*/ 28575 h 261938"/>
                <a:gd name="connsiteX2" fmla="*/ 4763 w 245269"/>
                <a:gd name="connsiteY2" fmla="*/ 59531 h 261938"/>
                <a:gd name="connsiteX3" fmla="*/ 4763 w 245269"/>
                <a:gd name="connsiteY3" fmla="*/ 250031 h 261938"/>
                <a:gd name="connsiteX4" fmla="*/ 11906 w 245269"/>
                <a:gd name="connsiteY4" fmla="*/ 261938 h 261938"/>
                <a:gd name="connsiteX5" fmla="*/ 21431 w 245269"/>
                <a:gd name="connsiteY5" fmla="*/ 247650 h 261938"/>
                <a:gd name="connsiteX6" fmla="*/ 183356 w 245269"/>
                <a:gd name="connsiteY6" fmla="*/ 240506 h 261938"/>
                <a:gd name="connsiteX7" fmla="*/ 209550 w 245269"/>
                <a:gd name="connsiteY7" fmla="*/ 254794 h 261938"/>
                <a:gd name="connsiteX8" fmla="*/ 245269 w 245269"/>
                <a:gd name="connsiteY8" fmla="*/ 202406 h 261938"/>
                <a:gd name="connsiteX9" fmla="*/ 171450 w 245269"/>
                <a:gd name="connsiteY9" fmla="*/ 54769 h 261938"/>
                <a:gd name="connsiteX10" fmla="*/ 219075 w 245269"/>
                <a:gd name="connsiteY10" fmla="*/ 111919 h 261938"/>
                <a:gd name="connsiteX11" fmla="*/ 223838 w 245269"/>
                <a:gd name="connsiteY11" fmla="*/ 92869 h 261938"/>
                <a:gd name="connsiteX12" fmla="*/ 238125 w 245269"/>
                <a:gd name="connsiteY12" fmla="*/ 45244 h 261938"/>
                <a:gd name="connsiteX13" fmla="*/ 219075 w 245269"/>
                <a:gd name="connsiteY13" fmla="*/ 11906 h 261938"/>
                <a:gd name="connsiteX14" fmla="*/ 185738 w 245269"/>
                <a:gd name="connsiteY14" fmla="*/ 21431 h 261938"/>
                <a:gd name="connsiteX15" fmla="*/ 154781 w 245269"/>
                <a:gd name="connsiteY15" fmla="*/ 4763 h 261938"/>
                <a:gd name="connsiteX16" fmla="*/ 123825 w 245269"/>
                <a:gd name="connsiteY16" fmla="*/ 16669 h 261938"/>
                <a:gd name="connsiteX17" fmla="*/ 95250 w 245269"/>
                <a:gd name="connsiteY17" fmla="*/ 28575 h 261938"/>
                <a:gd name="connsiteX18" fmla="*/ 50006 w 245269"/>
                <a:gd name="connsiteY18" fmla="*/ 4763 h 261938"/>
                <a:gd name="connsiteX19" fmla="*/ 0 w 245269"/>
                <a:gd name="connsiteY19" fmla="*/ 0 h 261938"/>
                <a:gd name="connsiteX0" fmla="*/ 11906 w 257175"/>
                <a:gd name="connsiteY0" fmla="*/ 0 h 261938"/>
                <a:gd name="connsiteX1" fmla="*/ 0 w 257175"/>
                <a:gd name="connsiteY1" fmla="*/ 21432 h 261938"/>
                <a:gd name="connsiteX2" fmla="*/ 16669 w 257175"/>
                <a:gd name="connsiteY2" fmla="*/ 59531 h 261938"/>
                <a:gd name="connsiteX3" fmla="*/ 16669 w 257175"/>
                <a:gd name="connsiteY3" fmla="*/ 250031 h 261938"/>
                <a:gd name="connsiteX4" fmla="*/ 23812 w 257175"/>
                <a:gd name="connsiteY4" fmla="*/ 261938 h 261938"/>
                <a:gd name="connsiteX5" fmla="*/ 33337 w 257175"/>
                <a:gd name="connsiteY5" fmla="*/ 247650 h 261938"/>
                <a:gd name="connsiteX6" fmla="*/ 195262 w 257175"/>
                <a:gd name="connsiteY6" fmla="*/ 240506 h 261938"/>
                <a:gd name="connsiteX7" fmla="*/ 221456 w 257175"/>
                <a:gd name="connsiteY7" fmla="*/ 254794 h 261938"/>
                <a:gd name="connsiteX8" fmla="*/ 257175 w 257175"/>
                <a:gd name="connsiteY8" fmla="*/ 202406 h 261938"/>
                <a:gd name="connsiteX9" fmla="*/ 183356 w 257175"/>
                <a:gd name="connsiteY9" fmla="*/ 54769 h 261938"/>
                <a:gd name="connsiteX10" fmla="*/ 230981 w 257175"/>
                <a:gd name="connsiteY10" fmla="*/ 111919 h 261938"/>
                <a:gd name="connsiteX11" fmla="*/ 235744 w 257175"/>
                <a:gd name="connsiteY11" fmla="*/ 92869 h 261938"/>
                <a:gd name="connsiteX12" fmla="*/ 250031 w 257175"/>
                <a:gd name="connsiteY12" fmla="*/ 45244 h 261938"/>
                <a:gd name="connsiteX13" fmla="*/ 230981 w 257175"/>
                <a:gd name="connsiteY13" fmla="*/ 11906 h 261938"/>
                <a:gd name="connsiteX14" fmla="*/ 197644 w 257175"/>
                <a:gd name="connsiteY14" fmla="*/ 21431 h 261938"/>
                <a:gd name="connsiteX15" fmla="*/ 166687 w 257175"/>
                <a:gd name="connsiteY15" fmla="*/ 4763 h 261938"/>
                <a:gd name="connsiteX16" fmla="*/ 135731 w 257175"/>
                <a:gd name="connsiteY16" fmla="*/ 16669 h 261938"/>
                <a:gd name="connsiteX17" fmla="*/ 107156 w 257175"/>
                <a:gd name="connsiteY17" fmla="*/ 28575 h 261938"/>
                <a:gd name="connsiteX18" fmla="*/ 61912 w 257175"/>
                <a:gd name="connsiteY18" fmla="*/ 4763 h 261938"/>
                <a:gd name="connsiteX19" fmla="*/ 11906 w 257175"/>
                <a:gd name="connsiteY19" fmla="*/ 0 h 261938"/>
                <a:gd name="connsiteX0" fmla="*/ 19049 w 257175"/>
                <a:gd name="connsiteY0" fmla="*/ 0 h 273844"/>
                <a:gd name="connsiteX1" fmla="*/ 0 w 257175"/>
                <a:gd name="connsiteY1" fmla="*/ 33338 h 273844"/>
                <a:gd name="connsiteX2" fmla="*/ 16669 w 257175"/>
                <a:gd name="connsiteY2" fmla="*/ 71437 h 273844"/>
                <a:gd name="connsiteX3" fmla="*/ 16669 w 257175"/>
                <a:gd name="connsiteY3" fmla="*/ 261937 h 273844"/>
                <a:gd name="connsiteX4" fmla="*/ 23812 w 257175"/>
                <a:gd name="connsiteY4" fmla="*/ 273844 h 273844"/>
                <a:gd name="connsiteX5" fmla="*/ 33337 w 257175"/>
                <a:gd name="connsiteY5" fmla="*/ 259556 h 273844"/>
                <a:gd name="connsiteX6" fmla="*/ 195262 w 257175"/>
                <a:gd name="connsiteY6" fmla="*/ 252412 h 273844"/>
                <a:gd name="connsiteX7" fmla="*/ 221456 w 257175"/>
                <a:gd name="connsiteY7" fmla="*/ 266700 h 273844"/>
                <a:gd name="connsiteX8" fmla="*/ 257175 w 257175"/>
                <a:gd name="connsiteY8" fmla="*/ 214312 h 273844"/>
                <a:gd name="connsiteX9" fmla="*/ 183356 w 257175"/>
                <a:gd name="connsiteY9" fmla="*/ 66675 h 273844"/>
                <a:gd name="connsiteX10" fmla="*/ 230981 w 257175"/>
                <a:gd name="connsiteY10" fmla="*/ 123825 h 273844"/>
                <a:gd name="connsiteX11" fmla="*/ 235744 w 257175"/>
                <a:gd name="connsiteY11" fmla="*/ 104775 h 273844"/>
                <a:gd name="connsiteX12" fmla="*/ 250031 w 257175"/>
                <a:gd name="connsiteY12" fmla="*/ 57150 h 273844"/>
                <a:gd name="connsiteX13" fmla="*/ 230981 w 257175"/>
                <a:gd name="connsiteY13" fmla="*/ 23812 h 273844"/>
                <a:gd name="connsiteX14" fmla="*/ 197644 w 257175"/>
                <a:gd name="connsiteY14" fmla="*/ 33337 h 273844"/>
                <a:gd name="connsiteX15" fmla="*/ 166687 w 257175"/>
                <a:gd name="connsiteY15" fmla="*/ 16669 h 273844"/>
                <a:gd name="connsiteX16" fmla="*/ 135731 w 257175"/>
                <a:gd name="connsiteY16" fmla="*/ 28575 h 273844"/>
                <a:gd name="connsiteX17" fmla="*/ 107156 w 257175"/>
                <a:gd name="connsiteY17" fmla="*/ 40481 h 273844"/>
                <a:gd name="connsiteX18" fmla="*/ 61912 w 257175"/>
                <a:gd name="connsiteY18" fmla="*/ 16669 h 273844"/>
                <a:gd name="connsiteX19" fmla="*/ 19049 w 257175"/>
                <a:gd name="connsiteY19" fmla="*/ 0 h 27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175" h="273844">
                  <a:moveTo>
                    <a:pt x="19049" y="0"/>
                  </a:moveTo>
                  <a:lnTo>
                    <a:pt x="0" y="33338"/>
                  </a:lnTo>
                  <a:lnTo>
                    <a:pt x="16669" y="71437"/>
                  </a:lnTo>
                  <a:lnTo>
                    <a:pt x="16669" y="261937"/>
                  </a:lnTo>
                  <a:lnTo>
                    <a:pt x="23812" y="273844"/>
                  </a:lnTo>
                  <a:lnTo>
                    <a:pt x="33337" y="259556"/>
                  </a:lnTo>
                  <a:lnTo>
                    <a:pt x="195262" y="252412"/>
                  </a:lnTo>
                  <a:lnTo>
                    <a:pt x="221456" y="266700"/>
                  </a:lnTo>
                  <a:lnTo>
                    <a:pt x="257175" y="214312"/>
                  </a:lnTo>
                  <a:lnTo>
                    <a:pt x="183356" y="66675"/>
                  </a:lnTo>
                  <a:lnTo>
                    <a:pt x="230981" y="123825"/>
                  </a:lnTo>
                  <a:lnTo>
                    <a:pt x="235744" y="104775"/>
                  </a:lnTo>
                  <a:lnTo>
                    <a:pt x="250031" y="57150"/>
                  </a:lnTo>
                  <a:lnTo>
                    <a:pt x="230981" y="23812"/>
                  </a:lnTo>
                  <a:lnTo>
                    <a:pt x="197644" y="33337"/>
                  </a:lnTo>
                  <a:lnTo>
                    <a:pt x="166687" y="16669"/>
                  </a:lnTo>
                  <a:lnTo>
                    <a:pt x="135731" y="28575"/>
                  </a:lnTo>
                  <a:lnTo>
                    <a:pt x="107156" y="40481"/>
                  </a:lnTo>
                  <a:lnTo>
                    <a:pt x="61912" y="16669"/>
                  </a:lnTo>
                  <a:lnTo>
                    <a:pt x="19049"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7" name="Freeform: Shape 282">
              <a:extLst>
                <a:ext uri="{FF2B5EF4-FFF2-40B4-BE49-F238E27FC236}">
                  <a16:creationId xmlns:a16="http://schemas.microsoft.com/office/drawing/2014/main" id="{29E47C7C-4801-BA46-AB64-DD1586A51245}"/>
                </a:ext>
              </a:extLst>
            </p:cNvPr>
            <p:cNvSpPr/>
            <p:nvPr/>
          </p:nvSpPr>
          <p:spPr bwMode="auto">
            <a:xfrm>
              <a:off x="4436269" y="3076575"/>
              <a:ext cx="200025" cy="307181"/>
            </a:xfrm>
            <a:custGeom>
              <a:avLst/>
              <a:gdLst>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28575 w 200025"/>
                <a:gd name="connsiteY27"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35719 w 200025"/>
                <a:gd name="connsiteY27" fmla="*/ 26194 h 307181"/>
                <a:gd name="connsiteX28" fmla="*/ 28575 w 200025"/>
                <a:gd name="connsiteY28"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57151 w 200025"/>
                <a:gd name="connsiteY27" fmla="*/ 42863 h 307181"/>
                <a:gd name="connsiteX28" fmla="*/ 28575 w 200025"/>
                <a:gd name="connsiteY28"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69058 w 200025"/>
                <a:gd name="connsiteY27" fmla="*/ 47625 h 307181"/>
                <a:gd name="connsiteX28" fmla="*/ 28575 w 200025"/>
                <a:gd name="connsiteY28" fmla="*/ 54769 h 3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0025" h="307181">
                  <a:moveTo>
                    <a:pt x="28575" y="54769"/>
                  </a:moveTo>
                  <a:lnTo>
                    <a:pt x="0" y="130969"/>
                  </a:lnTo>
                  <a:lnTo>
                    <a:pt x="9525" y="178594"/>
                  </a:lnTo>
                  <a:lnTo>
                    <a:pt x="4762" y="200025"/>
                  </a:lnTo>
                  <a:lnTo>
                    <a:pt x="11906" y="221456"/>
                  </a:lnTo>
                  <a:lnTo>
                    <a:pt x="38100" y="228600"/>
                  </a:lnTo>
                  <a:lnTo>
                    <a:pt x="23812" y="238125"/>
                  </a:lnTo>
                  <a:lnTo>
                    <a:pt x="26194" y="264319"/>
                  </a:lnTo>
                  <a:lnTo>
                    <a:pt x="0" y="307181"/>
                  </a:lnTo>
                  <a:lnTo>
                    <a:pt x="26194" y="288131"/>
                  </a:lnTo>
                  <a:lnTo>
                    <a:pt x="73819" y="283369"/>
                  </a:lnTo>
                  <a:lnTo>
                    <a:pt x="100012" y="285750"/>
                  </a:lnTo>
                  <a:lnTo>
                    <a:pt x="119062" y="285750"/>
                  </a:lnTo>
                  <a:lnTo>
                    <a:pt x="147637" y="278606"/>
                  </a:lnTo>
                  <a:lnTo>
                    <a:pt x="166687" y="283369"/>
                  </a:lnTo>
                  <a:lnTo>
                    <a:pt x="169069" y="261938"/>
                  </a:lnTo>
                  <a:lnTo>
                    <a:pt x="188119" y="240506"/>
                  </a:lnTo>
                  <a:lnTo>
                    <a:pt x="152400" y="188119"/>
                  </a:lnTo>
                  <a:lnTo>
                    <a:pt x="200025" y="164306"/>
                  </a:lnTo>
                  <a:lnTo>
                    <a:pt x="200025" y="128588"/>
                  </a:lnTo>
                  <a:lnTo>
                    <a:pt x="192881" y="50006"/>
                  </a:lnTo>
                  <a:lnTo>
                    <a:pt x="188119" y="14288"/>
                  </a:lnTo>
                  <a:lnTo>
                    <a:pt x="157162" y="19050"/>
                  </a:lnTo>
                  <a:lnTo>
                    <a:pt x="116681" y="33338"/>
                  </a:lnTo>
                  <a:lnTo>
                    <a:pt x="102394" y="19050"/>
                  </a:lnTo>
                  <a:lnTo>
                    <a:pt x="73819" y="2381"/>
                  </a:lnTo>
                  <a:lnTo>
                    <a:pt x="57150" y="0"/>
                  </a:lnTo>
                  <a:cubicBezTo>
                    <a:pt x="57150" y="14288"/>
                    <a:pt x="69058" y="33337"/>
                    <a:pt x="69058" y="47625"/>
                  </a:cubicBezTo>
                  <a:lnTo>
                    <a:pt x="28575" y="54769"/>
                  </a:lnTo>
                  <a:close/>
                </a:path>
              </a:pathLst>
            </a:custGeom>
            <a:grpFill/>
            <a:ln w="6350">
              <a:solidFill>
                <a:schemeClr val="bg2">
                  <a:lumMod val="75000"/>
                </a:schemeClr>
              </a:solidFill>
              <a:round/>
              <a:headEnd/>
              <a:tailEnd/>
            </a:ln>
          </p:spPr>
          <p:txBody>
            <a:bodyPr/>
            <a:lstStyle/>
            <a:p>
              <a:endParaRPr lang="en-GB"/>
            </a:p>
          </p:txBody>
        </p:sp>
        <p:sp>
          <p:nvSpPr>
            <p:cNvPr id="198" name="Freeform: Shape 283">
              <a:extLst>
                <a:ext uri="{FF2B5EF4-FFF2-40B4-BE49-F238E27FC236}">
                  <a16:creationId xmlns:a16="http://schemas.microsoft.com/office/drawing/2014/main" id="{C809490F-CCFE-A34F-02F6-FA98B85B00F9}"/>
                </a:ext>
              </a:extLst>
            </p:cNvPr>
            <p:cNvSpPr/>
            <p:nvPr/>
          </p:nvSpPr>
          <p:spPr bwMode="auto">
            <a:xfrm>
              <a:off x="4438650" y="3362325"/>
              <a:ext cx="83344" cy="45244"/>
            </a:xfrm>
            <a:custGeom>
              <a:avLst/>
              <a:gdLst>
                <a:gd name="connsiteX0" fmla="*/ 76200 w 76200"/>
                <a:gd name="connsiteY0" fmla="*/ 0 h 45244"/>
                <a:gd name="connsiteX1" fmla="*/ 26194 w 76200"/>
                <a:gd name="connsiteY1" fmla="*/ 2381 h 45244"/>
                <a:gd name="connsiteX2" fmla="*/ 0 w 76200"/>
                <a:gd name="connsiteY2" fmla="*/ 26194 h 45244"/>
                <a:gd name="connsiteX3" fmla="*/ 0 w 76200"/>
                <a:gd name="connsiteY3" fmla="*/ 26194 h 45244"/>
                <a:gd name="connsiteX4" fmla="*/ 23813 w 76200"/>
                <a:gd name="connsiteY4" fmla="*/ 45244 h 45244"/>
                <a:gd name="connsiteX5" fmla="*/ 40481 w 76200"/>
                <a:gd name="connsiteY5" fmla="*/ 40481 h 45244"/>
                <a:gd name="connsiteX6" fmla="*/ 50006 w 76200"/>
                <a:gd name="connsiteY6" fmla="*/ 45244 h 45244"/>
                <a:gd name="connsiteX7" fmla="*/ 76200 w 76200"/>
                <a:gd name="connsiteY7" fmla="*/ 0 h 45244"/>
                <a:gd name="connsiteX0" fmla="*/ 76200 w 76200"/>
                <a:gd name="connsiteY0" fmla="*/ 0 h 45244"/>
                <a:gd name="connsiteX1" fmla="*/ 26194 w 76200"/>
                <a:gd name="connsiteY1" fmla="*/ 2381 h 45244"/>
                <a:gd name="connsiteX2" fmla="*/ 0 w 76200"/>
                <a:gd name="connsiteY2" fmla="*/ 26194 h 45244"/>
                <a:gd name="connsiteX3" fmla="*/ 0 w 76200"/>
                <a:gd name="connsiteY3" fmla="*/ 26194 h 45244"/>
                <a:gd name="connsiteX4" fmla="*/ 23813 w 76200"/>
                <a:gd name="connsiteY4" fmla="*/ 45244 h 45244"/>
                <a:gd name="connsiteX5" fmla="*/ 40481 w 76200"/>
                <a:gd name="connsiteY5" fmla="*/ 40481 h 45244"/>
                <a:gd name="connsiteX6" fmla="*/ 50006 w 76200"/>
                <a:gd name="connsiteY6" fmla="*/ 45244 h 45244"/>
                <a:gd name="connsiteX7" fmla="*/ 64294 w 76200"/>
                <a:gd name="connsiteY7" fmla="*/ 21431 h 45244"/>
                <a:gd name="connsiteX8" fmla="*/ 76200 w 76200"/>
                <a:gd name="connsiteY8" fmla="*/ 0 h 45244"/>
                <a:gd name="connsiteX0" fmla="*/ 76200 w 83344"/>
                <a:gd name="connsiteY0" fmla="*/ 0 h 45244"/>
                <a:gd name="connsiteX1" fmla="*/ 26194 w 83344"/>
                <a:gd name="connsiteY1" fmla="*/ 2381 h 45244"/>
                <a:gd name="connsiteX2" fmla="*/ 0 w 83344"/>
                <a:gd name="connsiteY2" fmla="*/ 26194 h 45244"/>
                <a:gd name="connsiteX3" fmla="*/ 0 w 83344"/>
                <a:gd name="connsiteY3" fmla="*/ 26194 h 45244"/>
                <a:gd name="connsiteX4" fmla="*/ 23813 w 83344"/>
                <a:gd name="connsiteY4" fmla="*/ 45244 h 45244"/>
                <a:gd name="connsiteX5" fmla="*/ 40481 w 83344"/>
                <a:gd name="connsiteY5" fmla="*/ 40481 h 45244"/>
                <a:gd name="connsiteX6" fmla="*/ 50006 w 83344"/>
                <a:gd name="connsiteY6" fmla="*/ 45244 h 45244"/>
                <a:gd name="connsiteX7" fmla="*/ 83344 w 83344"/>
                <a:gd name="connsiteY7" fmla="*/ 21431 h 45244"/>
                <a:gd name="connsiteX8" fmla="*/ 76200 w 83344"/>
                <a:gd name="connsiteY8" fmla="*/ 0 h 4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44" h="45244">
                  <a:moveTo>
                    <a:pt x="76200" y="0"/>
                  </a:moveTo>
                  <a:lnTo>
                    <a:pt x="26194" y="2381"/>
                  </a:lnTo>
                  <a:lnTo>
                    <a:pt x="0" y="26194"/>
                  </a:lnTo>
                  <a:lnTo>
                    <a:pt x="0" y="26194"/>
                  </a:lnTo>
                  <a:lnTo>
                    <a:pt x="23813" y="45244"/>
                  </a:lnTo>
                  <a:lnTo>
                    <a:pt x="40481" y="40481"/>
                  </a:lnTo>
                  <a:lnTo>
                    <a:pt x="50006" y="45244"/>
                  </a:lnTo>
                  <a:lnTo>
                    <a:pt x="83344" y="21431"/>
                  </a:lnTo>
                  <a:lnTo>
                    <a:pt x="7620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9" name="Freeform: Shape 286">
              <a:extLst>
                <a:ext uri="{FF2B5EF4-FFF2-40B4-BE49-F238E27FC236}">
                  <a16:creationId xmlns:a16="http://schemas.microsoft.com/office/drawing/2014/main" id="{95913C12-A8F3-67CE-0A83-537C55738D29}"/>
                </a:ext>
              </a:extLst>
            </p:cNvPr>
            <p:cNvSpPr/>
            <p:nvPr/>
          </p:nvSpPr>
          <p:spPr bwMode="auto">
            <a:xfrm>
              <a:off x="4371975" y="3131344"/>
              <a:ext cx="95249" cy="111919"/>
            </a:xfrm>
            <a:custGeom>
              <a:avLst/>
              <a:gdLst>
                <a:gd name="connsiteX0" fmla="*/ 83344 w 83344"/>
                <a:gd name="connsiteY0" fmla="*/ 0 h 111919"/>
                <a:gd name="connsiteX1" fmla="*/ 50007 w 83344"/>
                <a:gd name="connsiteY1" fmla="*/ 64294 h 111919"/>
                <a:gd name="connsiteX2" fmla="*/ 52388 w 83344"/>
                <a:gd name="connsiteY2" fmla="*/ 109537 h 111919"/>
                <a:gd name="connsiteX3" fmla="*/ 42863 w 83344"/>
                <a:gd name="connsiteY3" fmla="*/ 111919 h 111919"/>
                <a:gd name="connsiteX4" fmla="*/ 23813 w 83344"/>
                <a:gd name="connsiteY4" fmla="*/ 88106 h 111919"/>
                <a:gd name="connsiteX5" fmla="*/ 14288 w 83344"/>
                <a:gd name="connsiteY5" fmla="*/ 80962 h 111919"/>
                <a:gd name="connsiteX6" fmla="*/ 0 w 83344"/>
                <a:gd name="connsiteY6" fmla="*/ 92869 h 111919"/>
                <a:gd name="connsiteX7" fmla="*/ 0 w 83344"/>
                <a:gd name="connsiteY7" fmla="*/ 92869 h 111919"/>
                <a:gd name="connsiteX8" fmla="*/ 9525 w 83344"/>
                <a:gd name="connsiteY8" fmla="*/ 26194 h 111919"/>
                <a:gd name="connsiteX9" fmla="*/ 30957 w 83344"/>
                <a:gd name="connsiteY9" fmla="*/ 42862 h 111919"/>
                <a:gd name="connsiteX10" fmla="*/ 40482 w 83344"/>
                <a:gd name="connsiteY10" fmla="*/ 28575 h 111919"/>
                <a:gd name="connsiteX11" fmla="*/ 33338 w 83344"/>
                <a:gd name="connsiteY11" fmla="*/ 16669 h 111919"/>
                <a:gd name="connsiteX12" fmla="*/ 83344 w 83344"/>
                <a:gd name="connsiteY12" fmla="*/ 0 h 111919"/>
                <a:gd name="connsiteX0" fmla="*/ 83344 w 83344"/>
                <a:gd name="connsiteY0" fmla="*/ 0 h 111919"/>
                <a:gd name="connsiteX1" fmla="*/ 50007 w 83344"/>
                <a:gd name="connsiteY1" fmla="*/ 64294 h 111919"/>
                <a:gd name="connsiteX2" fmla="*/ 52388 w 83344"/>
                <a:gd name="connsiteY2" fmla="*/ 109537 h 111919"/>
                <a:gd name="connsiteX3" fmla="*/ 42863 w 83344"/>
                <a:gd name="connsiteY3" fmla="*/ 111919 h 111919"/>
                <a:gd name="connsiteX4" fmla="*/ 23813 w 83344"/>
                <a:gd name="connsiteY4" fmla="*/ 88106 h 111919"/>
                <a:gd name="connsiteX5" fmla="*/ 14288 w 83344"/>
                <a:gd name="connsiteY5" fmla="*/ 80962 h 111919"/>
                <a:gd name="connsiteX6" fmla="*/ 2382 w 83344"/>
                <a:gd name="connsiteY6" fmla="*/ 73819 h 111919"/>
                <a:gd name="connsiteX7" fmla="*/ 0 w 83344"/>
                <a:gd name="connsiteY7" fmla="*/ 92869 h 111919"/>
                <a:gd name="connsiteX8" fmla="*/ 0 w 83344"/>
                <a:gd name="connsiteY8" fmla="*/ 92869 h 111919"/>
                <a:gd name="connsiteX9" fmla="*/ 9525 w 83344"/>
                <a:gd name="connsiteY9" fmla="*/ 26194 h 111919"/>
                <a:gd name="connsiteX10" fmla="*/ 30957 w 83344"/>
                <a:gd name="connsiteY10" fmla="*/ 42862 h 111919"/>
                <a:gd name="connsiteX11" fmla="*/ 40482 w 83344"/>
                <a:gd name="connsiteY11" fmla="*/ 28575 h 111919"/>
                <a:gd name="connsiteX12" fmla="*/ 33338 w 83344"/>
                <a:gd name="connsiteY12" fmla="*/ 16669 h 111919"/>
                <a:gd name="connsiteX13" fmla="*/ 83344 w 83344"/>
                <a:gd name="connsiteY13" fmla="*/ 0 h 111919"/>
                <a:gd name="connsiteX0" fmla="*/ 95249 w 95249"/>
                <a:gd name="connsiteY0" fmla="*/ 0 h 111919"/>
                <a:gd name="connsiteX1" fmla="*/ 61912 w 95249"/>
                <a:gd name="connsiteY1" fmla="*/ 64294 h 111919"/>
                <a:gd name="connsiteX2" fmla="*/ 64293 w 95249"/>
                <a:gd name="connsiteY2" fmla="*/ 109537 h 111919"/>
                <a:gd name="connsiteX3" fmla="*/ 54768 w 95249"/>
                <a:gd name="connsiteY3" fmla="*/ 111919 h 111919"/>
                <a:gd name="connsiteX4" fmla="*/ 35718 w 95249"/>
                <a:gd name="connsiteY4" fmla="*/ 88106 h 111919"/>
                <a:gd name="connsiteX5" fmla="*/ 26193 w 95249"/>
                <a:gd name="connsiteY5" fmla="*/ 80962 h 111919"/>
                <a:gd name="connsiteX6" fmla="*/ 0 w 95249"/>
                <a:gd name="connsiteY6" fmla="*/ 83344 h 111919"/>
                <a:gd name="connsiteX7" fmla="*/ 11905 w 95249"/>
                <a:gd name="connsiteY7" fmla="*/ 92869 h 111919"/>
                <a:gd name="connsiteX8" fmla="*/ 11905 w 95249"/>
                <a:gd name="connsiteY8" fmla="*/ 92869 h 111919"/>
                <a:gd name="connsiteX9" fmla="*/ 21430 w 95249"/>
                <a:gd name="connsiteY9" fmla="*/ 26194 h 111919"/>
                <a:gd name="connsiteX10" fmla="*/ 42862 w 95249"/>
                <a:gd name="connsiteY10" fmla="*/ 42862 h 111919"/>
                <a:gd name="connsiteX11" fmla="*/ 52387 w 95249"/>
                <a:gd name="connsiteY11" fmla="*/ 28575 h 111919"/>
                <a:gd name="connsiteX12" fmla="*/ 45243 w 95249"/>
                <a:gd name="connsiteY12" fmla="*/ 16669 h 111919"/>
                <a:gd name="connsiteX13" fmla="*/ 95249 w 95249"/>
                <a:gd name="connsiteY13" fmla="*/ 0 h 11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49" h="111919">
                  <a:moveTo>
                    <a:pt x="95249" y="0"/>
                  </a:moveTo>
                  <a:lnTo>
                    <a:pt x="61912" y="64294"/>
                  </a:lnTo>
                  <a:lnTo>
                    <a:pt x="64293" y="109537"/>
                  </a:lnTo>
                  <a:lnTo>
                    <a:pt x="54768" y="111919"/>
                  </a:lnTo>
                  <a:lnTo>
                    <a:pt x="35718" y="88106"/>
                  </a:lnTo>
                  <a:lnTo>
                    <a:pt x="26193" y="80962"/>
                  </a:lnTo>
                  <a:lnTo>
                    <a:pt x="0" y="83344"/>
                  </a:lnTo>
                  <a:lnTo>
                    <a:pt x="11905" y="92869"/>
                  </a:lnTo>
                  <a:lnTo>
                    <a:pt x="11905" y="92869"/>
                  </a:lnTo>
                  <a:lnTo>
                    <a:pt x="21430" y="26194"/>
                  </a:lnTo>
                  <a:lnTo>
                    <a:pt x="42862" y="42862"/>
                  </a:lnTo>
                  <a:lnTo>
                    <a:pt x="52387" y="28575"/>
                  </a:lnTo>
                  <a:lnTo>
                    <a:pt x="45243" y="16669"/>
                  </a:lnTo>
                  <a:lnTo>
                    <a:pt x="95249"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0" name="Freeform: Shape 289">
              <a:extLst>
                <a:ext uri="{FF2B5EF4-FFF2-40B4-BE49-F238E27FC236}">
                  <a16:creationId xmlns:a16="http://schemas.microsoft.com/office/drawing/2014/main" id="{FD01BFAF-C95C-3FB6-BD85-16D3D715276B}"/>
                </a:ext>
              </a:extLst>
            </p:cNvPr>
            <p:cNvSpPr/>
            <p:nvPr/>
          </p:nvSpPr>
          <p:spPr bwMode="auto">
            <a:xfrm>
              <a:off x="4413409" y="3250451"/>
              <a:ext cx="45719"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1" name="Freeform: Shape 287">
              <a:extLst>
                <a:ext uri="{FF2B5EF4-FFF2-40B4-BE49-F238E27FC236}">
                  <a16:creationId xmlns:a16="http://schemas.microsoft.com/office/drawing/2014/main" id="{275042CF-EFE1-59DB-4B5C-748F29F97016}"/>
                </a:ext>
              </a:extLst>
            </p:cNvPr>
            <p:cNvSpPr/>
            <p:nvPr/>
          </p:nvSpPr>
          <p:spPr bwMode="auto">
            <a:xfrm>
              <a:off x="4336256" y="3214688"/>
              <a:ext cx="107157" cy="73818"/>
            </a:xfrm>
            <a:custGeom>
              <a:avLst/>
              <a:gdLst>
                <a:gd name="connsiteX0" fmla="*/ 0 w 107157"/>
                <a:gd name="connsiteY0" fmla="*/ 11906 h 69056"/>
                <a:gd name="connsiteX1" fmla="*/ 28575 w 107157"/>
                <a:gd name="connsiteY1" fmla="*/ 45244 h 69056"/>
                <a:gd name="connsiteX2" fmla="*/ 59532 w 107157"/>
                <a:gd name="connsiteY2" fmla="*/ 57150 h 69056"/>
                <a:gd name="connsiteX3" fmla="*/ 90488 w 107157"/>
                <a:gd name="connsiteY3" fmla="*/ 69056 h 69056"/>
                <a:gd name="connsiteX4" fmla="*/ 88107 w 107157"/>
                <a:gd name="connsiteY4" fmla="*/ 50006 h 69056"/>
                <a:gd name="connsiteX5" fmla="*/ 102394 w 107157"/>
                <a:gd name="connsiteY5" fmla="*/ 45244 h 69056"/>
                <a:gd name="connsiteX6" fmla="*/ 107157 w 107157"/>
                <a:gd name="connsiteY6" fmla="*/ 21431 h 69056"/>
                <a:gd name="connsiteX7" fmla="*/ 90488 w 107157"/>
                <a:gd name="connsiteY7" fmla="*/ 23813 h 69056"/>
                <a:gd name="connsiteX8" fmla="*/ 66675 w 107157"/>
                <a:gd name="connsiteY8" fmla="*/ 0 h 69056"/>
                <a:gd name="connsiteX9" fmla="*/ 0 w 107157"/>
                <a:gd name="connsiteY9" fmla="*/ 11906 h 69056"/>
                <a:gd name="connsiteX0" fmla="*/ 0 w 107157"/>
                <a:gd name="connsiteY0" fmla="*/ 11906 h 69056"/>
                <a:gd name="connsiteX1" fmla="*/ 28575 w 107157"/>
                <a:gd name="connsiteY1" fmla="*/ 45244 h 69056"/>
                <a:gd name="connsiteX2" fmla="*/ 59532 w 107157"/>
                <a:gd name="connsiteY2" fmla="*/ 57150 h 69056"/>
                <a:gd name="connsiteX3" fmla="*/ 90488 w 107157"/>
                <a:gd name="connsiteY3" fmla="*/ 69056 h 69056"/>
                <a:gd name="connsiteX4" fmla="*/ 88107 w 107157"/>
                <a:gd name="connsiteY4" fmla="*/ 50006 h 69056"/>
                <a:gd name="connsiteX5" fmla="*/ 102394 w 107157"/>
                <a:gd name="connsiteY5" fmla="*/ 45244 h 69056"/>
                <a:gd name="connsiteX6" fmla="*/ 107157 w 107157"/>
                <a:gd name="connsiteY6" fmla="*/ 21431 h 69056"/>
                <a:gd name="connsiteX7" fmla="*/ 90488 w 107157"/>
                <a:gd name="connsiteY7" fmla="*/ 23813 h 69056"/>
                <a:gd name="connsiteX8" fmla="*/ 66675 w 107157"/>
                <a:gd name="connsiteY8" fmla="*/ 0 h 69056"/>
                <a:gd name="connsiteX9" fmla="*/ 40482 w 107157"/>
                <a:gd name="connsiteY9" fmla="*/ 7144 h 69056"/>
                <a:gd name="connsiteX10" fmla="*/ 0 w 107157"/>
                <a:gd name="connsiteY10" fmla="*/ 11906 h 69056"/>
                <a:gd name="connsiteX0" fmla="*/ 0 w 107157"/>
                <a:gd name="connsiteY0" fmla="*/ 16668 h 73818"/>
                <a:gd name="connsiteX1" fmla="*/ 28575 w 107157"/>
                <a:gd name="connsiteY1" fmla="*/ 50006 h 73818"/>
                <a:gd name="connsiteX2" fmla="*/ 59532 w 107157"/>
                <a:gd name="connsiteY2" fmla="*/ 61912 h 73818"/>
                <a:gd name="connsiteX3" fmla="*/ 90488 w 107157"/>
                <a:gd name="connsiteY3" fmla="*/ 73818 h 73818"/>
                <a:gd name="connsiteX4" fmla="*/ 88107 w 107157"/>
                <a:gd name="connsiteY4" fmla="*/ 54768 h 73818"/>
                <a:gd name="connsiteX5" fmla="*/ 102394 w 107157"/>
                <a:gd name="connsiteY5" fmla="*/ 50006 h 73818"/>
                <a:gd name="connsiteX6" fmla="*/ 107157 w 107157"/>
                <a:gd name="connsiteY6" fmla="*/ 26193 h 73818"/>
                <a:gd name="connsiteX7" fmla="*/ 90488 w 107157"/>
                <a:gd name="connsiteY7" fmla="*/ 28575 h 73818"/>
                <a:gd name="connsiteX8" fmla="*/ 66675 w 107157"/>
                <a:gd name="connsiteY8" fmla="*/ 4762 h 73818"/>
                <a:gd name="connsiteX9" fmla="*/ 40482 w 107157"/>
                <a:gd name="connsiteY9" fmla="*/ 0 h 73818"/>
                <a:gd name="connsiteX10" fmla="*/ 0 w 107157"/>
                <a:gd name="connsiteY10" fmla="*/ 16668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73818">
                  <a:moveTo>
                    <a:pt x="0" y="16668"/>
                  </a:moveTo>
                  <a:lnTo>
                    <a:pt x="28575" y="50006"/>
                  </a:lnTo>
                  <a:lnTo>
                    <a:pt x="59532" y="61912"/>
                  </a:lnTo>
                  <a:lnTo>
                    <a:pt x="90488" y="73818"/>
                  </a:lnTo>
                  <a:lnTo>
                    <a:pt x="88107" y="54768"/>
                  </a:lnTo>
                  <a:lnTo>
                    <a:pt x="102394" y="50006"/>
                  </a:lnTo>
                  <a:lnTo>
                    <a:pt x="107157" y="26193"/>
                  </a:lnTo>
                  <a:lnTo>
                    <a:pt x="90488" y="28575"/>
                  </a:lnTo>
                  <a:lnTo>
                    <a:pt x="66675" y="4762"/>
                  </a:lnTo>
                  <a:lnTo>
                    <a:pt x="40482" y="0"/>
                  </a:lnTo>
                  <a:lnTo>
                    <a:pt x="0" y="16668"/>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2" name="Freeform: Shape 290">
              <a:extLst>
                <a:ext uri="{FF2B5EF4-FFF2-40B4-BE49-F238E27FC236}">
                  <a16:creationId xmlns:a16="http://schemas.microsoft.com/office/drawing/2014/main" id="{054F6B90-748B-79A1-EFAE-562C87E06C96}"/>
                </a:ext>
              </a:extLst>
            </p:cNvPr>
            <p:cNvSpPr/>
            <p:nvPr/>
          </p:nvSpPr>
          <p:spPr bwMode="auto">
            <a:xfrm>
              <a:off x="4474369" y="2952750"/>
              <a:ext cx="73819" cy="128587"/>
            </a:xfrm>
            <a:custGeom>
              <a:avLst/>
              <a:gdLst>
                <a:gd name="connsiteX0" fmla="*/ 14287 w 73819"/>
                <a:gd name="connsiteY0" fmla="*/ 114300 h 114300"/>
                <a:gd name="connsiteX1" fmla="*/ 0 w 73819"/>
                <a:gd name="connsiteY1" fmla="*/ 57150 h 114300"/>
                <a:gd name="connsiteX2" fmla="*/ 28575 w 73819"/>
                <a:gd name="connsiteY2" fmla="*/ 19050 h 114300"/>
                <a:gd name="connsiteX3" fmla="*/ 69056 w 73819"/>
                <a:gd name="connsiteY3" fmla="*/ 0 h 114300"/>
                <a:gd name="connsiteX4" fmla="*/ 57150 w 73819"/>
                <a:gd name="connsiteY4" fmla="*/ 40481 h 114300"/>
                <a:gd name="connsiteX5" fmla="*/ 73819 w 73819"/>
                <a:gd name="connsiteY5" fmla="*/ 59531 h 114300"/>
                <a:gd name="connsiteX6" fmla="*/ 52387 w 73819"/>
                <a:gd name="connsiteY6" fmla="*/ 76200 h 114300"/>
                <a:gd name="connsiteX7" fmla="*/ 14287 w 73819"/>
                <a:gd name="connsiteY7" fmla="*/ 114300 h 114300"/>
                <a:gd name="connsiteX0" fmla="*/ 14287 w 73819"/>
                <a:gd name="connsiteY0" fmla="*/ 114300 h 114300"/>
                <a:gd name="connsiteX1" fmla="*/ 0 w 73819"/>
                <a:gd name="connsiteY1" fmla="*/ 57150 h 114300"/>
                <a:gd name="connsiteX2" fmla="*/ 28575 w 73819"/>
                <a:gd name="connsiteY2" fmla="*/ 19050 h 114300"/>
                <a:gd name="connsiteX3" fmla="*/ 69056 w 73819"/>
                <a:gd name="connsiteY3" fmla="*/ 0 h 114300"/>
                <a:gd name="connsiteX4" fmla="*/ 57150 w 73819"/>
                <a:gd name="connsiteY4" fmla="*/ 40481 h 114300"/>
                <a:gd name="connsiteX5" fmla="*/ 73819 w 73819"/>
                <a:gd name="connsiteY5" fmla="*/ 59531 h 114300"/>
                <a:gd name="connsiteX6" fmla="*/ 52387 w 73819"/>
                <a:gd name="connsiteY6" fmla="*/ 76200 h 114300"/>
                <a:gd name="connsiteX7" fmla="*/ 38100 w 73819"/>
                <a:gd name="connsiteY7" fmla="*/ 88106 h 114300"/>
                <a:gd name="connsiteX8" fmla="*/ 14287 w 73819"/>
                <a:gd name="connsiteY8" fmla="*/ 114300 h 114300"/>
                <a:gd name="connsiteX0" fmla="*/ 14287 w 73819"/>
                <a:gd name="connsiteY0" fmla="*/ 114300 h 128587"/>
                <a:gd name="connsiteX1" fmla="*/ 0 w 73819"/>
                <a:gd name="connsiteY1" fmla="*/ 57150 h 128587"/>
                <a:gd name="connsiteX2" fmla="*/ 28575 w 73819"/>
                <a:gd name="connsiteY2" fmla="*/ 19050 h 128587"/>
                <a:gd name="connsiteX3" fmla="*/ 69056 w 73819"/>
                <a:gd name="connsiteY3" fmla="*/ 0 h 128587"/>
                <a:gd name="connsiteX4" fmla="*/ 57150 w 73819"/>
                <a:gd name="connsiteY4" fmla="*/ 40481 h 128587"/>
                <a:gd name="connsiteX5" fmla="*/ 73819 w 73819"/>
                <a:gd name="connsiteY5" fmla="*/ 59531 h 128587"/>
                <a:gd name="connsiteX6" fmla="*/ 52387 w 73819"/>
                <a:gd name="connsiteY6" fmla="*/ 76200 h 128587"/>
                <a:gd name="connsiteX7" fmla="*/ 38100 w 73819"/>
                <a:gd name="connsiteY7" fmla="*/ 128587 h 128587"/>
                <a:gd name="connsiteX8" fmla="*/ 14287 w 73819"/>
                <a:gd name="connsiteY8" fmla="*/ 11430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19" h="128587">
                  <a:moveTo>
                    <a:pt x="14287" y="114300"/>
                  </a:moveTo>
                  <a:lnTo>
                    <a:pt x="0" y="57150"/>
                  </a:lnTo>
                  <a:lnTo>
                    <a:pt x="28575" y="19050"/>
                  </a:lnTo>
                  <a:lnTo>
                    <a:pt x="69056" y="0"/>
                  </a:lnTo>
                  <a:lnTo>
                    <a:pt x="57150" y="40481"/>
                  </a:lnTo>
                  <a:lnTo>
                    <a:pt x="73819" y="59531"/>
                  </a:lnTo>
                  <a:lnTo>
                    <a:pt x="52387" y="76200"/>
                  </a:lnTo>
                  <a:lnTo>
                    <a:pt x="38100" y="128587"/>
                  </a:lnTo>
                  <a:lnTo>
                    <a:pt x="14287" y="114300"/>
                  </a:lnTo>
                  <a:close/>
                </a:path>
              </a:pathLst>
            </a:custGeom>
            <a:grpFill/>
            <a:ln w="6350">
              <a:solidFill>
                <a:schemeClr val="bg2">
                  <a:lumMod val="75000"/>
                </a:schemeClr>
              </a:solidFill>
              <a:round/>
              <a:headEnd/>
              <a:tailEnd/>
            </a:ln>
          </p:spPr>
          <p:txBody>
            <a:bodyPr/>
            <a:lstStyle/>
            <a:p>
              <a:endParaRPr lang="en-GB"/>
            </a:p>
          </p:txBody>
        </p:sp>
        <p:sp>
          <p:nvSpPr>
            <p:cNvPr id="203" name="Freeform: Shape 291">
              <a:extLst>
                <a:ext uri="{FF2B5EF4-FFF2-40B4-BE49-F238E27FC236}">
                  <a16:creationId xmlns:a16="http://schemas.microsoft.com/office/drawing/2014/main" id="{DBE10587-F8C2-F42D-EF0B-513C31E28AF0}"/>
                </a:ext>
              </a:extLst>
            </p:cNvPr>
            <p:cNvSpPr/>
            <p:nvPr/>
          </p:nvSpPr>
          <p:spPr bwMode="auto">
            <a:xfrm>
              <a:off x="4698206" y="3278981"/>
              <a:ext cx="138113" cy="76200"/>
            </a:xfrm>
            <a:custGeom>
              <a:avLst/>
              <a:gdLst>
                <a:gd name="connsiteX0" fmla="*/ 138113 w 138113"/>
                <a:gd name="connsiteY0" fmla="*/ 11907 h 76200"/>
                <a:gd name="connsiteX1" fmla="*/ 66675 w 138113"/>
                <a:gd name="connsiteY1" fmla="*/ 9525 h 76200"/>
                <a:gd name="connsiteX2" fmla="*/ 45244 w 138113"/>
                <a:gd name="connsiteY2" fmla="*/ 0 h 76200"/>
                <a:gd name="connsiteX3" fmla="*/ 7144 w 138113"/>
                <a:gd name="connsiteY3" fmla="*/ 33338 h 76200"/>
                <a:gd name="connsiteX4" fmla="*/ 0 w 138113"/>
                <a:gd name="connsiteY4" fmla="*/ 50007 h 76200"/>
                <a:gd name="connsiteX5" fmla="*/ 19050 w 138113"/>
                <a:gd name="connsiteY5" fmla="*/ 64294 h 76200"/>
                <a:gd name="connsiteX6" fmla="*/ 38100 w 138113"/>
                <a:gd name="connsiteY6" fmla="*/ 76200 h 76200"/>
                <a:gd name="connsiteX7" fmla="*/ 57150 w 138113"/>
                <a:gd name="connsiteY7" fmla="*/ 64294 h 76200"/>
                <a:gd name="connsiteX8" fmla="*/ 85725 w 138113"/>
                <a:gd name="connsiteY8" fmla="*/ 54769 h 76200"/>
                <a:gd name="connsiteX9" fmla="*/ 90488 w 138113"/>
                <a:gd name="connsiteY9" fmla="*/ 47625 h 76200"/>
                <a:gd name="connsiteX10" fmla="*/ 138113 w 138113"/>
                <a:gd name="connsiteY10" fmla="*/ 11907 h 76200"/>
                <a:gd name="connsiteX0" fmla="*/ 138113 w 138113"/>
                <a:gd name="connsiteY0" fmla="*/ 11907 h 76200"/>
                <a:gd name="connsiteX1" fmla="*/ 66675 w 138113"/>
                <a:gd name="connsiteY1" fmla="*/ 9525 h 76200"/>
                <a:gd name="connsiteX2" fmla="*/ 45244 w 138113"/>
                <a:gd name="connsiteY2" fmla="*/ 0 h 76200"/>
                <a:gd name="connsiteX3" fmla="*/ 7144 w 138113"/>
                <a:gd name="connsiteY3" fmla="*/ 33338 h 76200"/>
                <a:gd name="connsiteX4" fmla="*/ 0 w 138113"/>
                <a:gd name="connsiteY4" fmla="*/ 50007 h 76200"/>
                <a:gd name="connsiteX5" fmla="*/ 19050 w 138113"/>
                <a:gd name="connsiteY5" fmla="*/ 64294 h 76200"/>
                <a:gd name="connsiteX6" fmla="*/ 38100 w 138113"/>
                <a:gd name="connsiteY6" fmla="*/ 76200 h 76200"/>
                <a:gd name="connsiteX7" fmla="*/ 57150 w 138113"/>
                <a:gd name="connsiteY7" fmla="*/ 64294 h 76200"/>
                <a:gd name="connsiteX8" fmla="*/ 85725 w 138113"/>
                <a:gd name="connsiteY8" fmla="*/ 54769 h 76200"/>
                <a:gd name="connsiteX9" fmla="*/ 90488 w 138113"/>
                <a:gd name="connsiteY9" fmla="*/ 47625 h 76200"/>
                <a:gd name="connsiteX10" fmla="*/ 109538 w 138113"/>
                <a:gd name="connsiteY10" fmla="*/ 35719 h 76200"/>
                <a:gd name="connsiteX11" fmla="*/ 138113 w 138113"/>
                <a:gd name="connsiteY11" fmla="*/ 11907 h 76200"/>
                <a:gd name="connsiteX0" fmla="*/ 138113 w 138113"/>
                <a:gd name="connsiteY0" fmla="*/ 11907 h 76200"/>
                <a:gd name="connsiteX1" fmla="*/ 66675 w 138113"/>
                <a:gd name="connsiteY1" fmla="*/ 9525 h 76200"/>
                <a:gd name="connsiteX2" fmla="*/ 45244 w 138113"/>
                <a:gd name="connsiteY2" fmla="*/ 0 h 76200"/>
                <a:gd name="connsiteX3" fmla="*/ 7144 w 138113"/>
                <a:gd name="connsiteY3" fmla="*/ 33338 h 76200"/>
                <a:gd name="connsiteX4" fmla="*/ 0 w 138113"/>
                <a:gd name="connsiteY4" fmla="*/ 50007 h 76200"/>
                <a:gd name="connsiteX5" fmla="*/ 19050 w 138113"/>
                <a:gd name="connsiteY5" fmla="*/ 64294 h 76200"/>
                <a:gd name="connsiteX6" fmla="*/ 38100 w 138113"/>
                <a:gd name="connsiteY6" fmla="*/ 76200 h 76200"/>
                <a:gd name="connsiteX7" fmla="*/ 57150 w 138113"/>
                <a:gd name="connsiteY7" fmla="*/ 64294 h 76200"/>
                <a:gd name="connsiteX8" fmla="*/ 85725 w 138113"/>
                <a:gd name="connsiteY8" fmla="*/ 54769 h 76200"/>
                <a:gd name="connsiteX9" fmla="*/ 90488 w 138113"/>
                <a:gd name="connsiteY9" fmla="*/ 47625 h 76200"/>
                <a:gd name="connsiteX10" fmla="*/ 138113 w 138113"/>
                <a:gd name="connsiteY10" fmla="*/ 52388 h 76200"/>
                <a:gd name="connsiteX11" fmla="*/ 138113 w 138113"/>
                <a:gd name="connsiteY11" fmla="*/ 1190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13" h="76200">
                  <a:moveTo>
                    <a:pt x="138113" y="11907"/>
                  </a:moveTo>
                  <a:lnTo>
                    <a:pt x="66675" y="9525"/>
                  </a:lnTo>
                  <a:lnTo>
                    <a:pt x="45244" y="0"/>
                  </a:lnTo>
                  <a:lnTo>
                    <a:pt x="7144" y="33338"/>
                  </a:lnTo>
                  <a:lnTo>
                    <a:pt x="0" y="50007"/>
                  </a:lnTo>
                  <a:lnTo>
                    <a:pt x="19050" y="64294"/>
                  </a:lnTo>
                  <a:lnTo>
                    <a:pt x="38100" y="76200"/>
                  </a:lnTo>
                  <a:lnTo>
                    <a:pt x="57150" y="64294"/>
                  </a:lnTo>
                  <a:lnTo>
                    <a:pt x="85725" y="54769"/>
                  </a:lnTo>
                  <a:lnTo>
                    <a:pt x="90488" y="47625"/>
                  </a:lnTo>
                  <a:lnTo>
                    <a:pt x="138113" y="52388"/>
                  </a:lnTo>
                  <a:lnTo>
                    <a:pt x="138113" y="11907"/>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04" name="Freeform: Shape 292">
              <a:extLst>
                <a:ext uri="{FF2B5EF4-FFF2-40B4-BE49-F238E27FC236}">
                  <a16:creationId xmlns:a16="http://schemas.microsoft.com/office/drawing/2014/main" id="{69C03825-6091-0A8A-AE05-6AEF5FE8EEEB}"/>
                </a:ext>
              </a:extLst>
            </p:cNvPr>
            <p:cNvSpPr/>
            <p:nvPr/>
          </p:nvSpPr>
          <p:spPr bwMode="auto">
            <a:xfrm>
              <a:off x="4512469" y="3302794"/>
              <a:ext cx="200025" cy="97631"/>
            </a:xfrm>
            <a:custGeom>
              <a:avLst/>
              <a:gdLst>
                <a:gd name="connsiteX0" fmla="*/ 0 w 188119"/>
                <a:gd name="connsiteY0" fmla="*/ 85725 h 97631"/>
                <a:gd name="connsiteX1" fmla="*/ 83344 w 188119"/>
                <a:gd name="connsiteY1" fmla="*/ 88106 h 97631"/>
                <a:gd name="connsiteX2" fmla="*/ 114300 w 188119"/>
                <a:gd name="connsiteY2" fmla="*/ 97631 h 97631"/>
                <a:gd name="connsiteX3" fmla="*/ 154781 w 188119"/>
                <a:gd name="connsiteY3" fmla="*/ 88106 h 97631"/>
                <a:gd name="connsiteX4" fmla="*/ 164306 w 188119"/>
                <a:gd name="connsiteY4" fmla="*/ 69056 h 97631"/>
                <a:gd name="connsiteX5" fmla="*/ 188119 w 188119"/>
                <a:gd name="connsiteY5" fmla="*/ 40481 h 97631"/>
                <a:gd name="connsiteX6" fmla="*/ 169069 w 188119"/>
                <a:gd name="connsiteY6" fmla="*/ 30956 h 97631"/>
                <a:gd name="connsiteX7" fmla="*/ 173831 w 188119"/>
                <a:gd name="connsiteY7" fmla="*/ 14287 h 97631"/>
                <a:gd name="connsiteX8" fmla="*/ 126206 w 188119"/>
                <a:gd name="connsiteY8" fmla="*/ 0 h 97631"/>
                <a:gd name="connsiteX9" fmla="*/ 119063 w 188119"/>
                <a:gd name="connsiteY9" fmla="*/ 11906 h 97631"/>
                <a:gd name="connsiteX10" fmla="*/ 92869 w 188119"/>
                <a:gd name="connsiteY10" fmla="*/ 9525 h 97631"/>
                <a:gd name="connsiteX11" fmla="*/ 78581 w 188119"/>
                <a:gd name="connsiteY11" fmla="*/ 35719 h 97631"/>
                <a:gd name="connsiteX12" fmla="*/ 78581 w 188119"/>
                <a:gd name="connsiteY12" fmla="*/ 59531 h 97631"/>
                <a:gd name="connsiteX13" fmla="*/ 57150 w 188119"/>
                <a:gd name="connsiteY13" fmla="*/ 50006 h 97631"/>
                <a:gd name="connsiteX14" fmla="*/ 0 w 188119"/>
                <a:gd name="connsiteY14" fmla="*/ 85725 h 97631"/>
                <a:gd name="connsiteX0" fmla="*/ 0 w 188119"/>
                <a:gd name="connsiteY0" fmla="*/ 85725 h 97631"/>
                <a:gd name="connsiteX1" fmla="*/ 83344 w 188119"/>
                <a:gd name="connsiteY1" fmla="*/ 88106 h 97631"/>
                <a:gd name="connsiteX2" fmla="*/ 114300 w 188119"/>
                <a:gd name="connsiteY2" fmla="*/ 97631 h 97631"/>
                <a:gd name="connsiteX3" fmla="*/ 154781 w 188119"/>
                <a:gd name="connsiteY3" fmla="*/ 88106 h 97631"/>
                <a:gd name="connsiteX4" fmla="*/ 164306 w 188119"/>
                <a:gd name="connsiteY4" fmla="*/ 69056 h 97631"/>
                <a:gd name="connsiteX5" fmla="*/ 188119 w 188119"/>
                <a:gd name="connsiteY5" fmla="*/ 40481 h 97631"/>
                <a:gd name="connsiteX6" fmla="*/ 169069 w 188119"/>
                <a:gd name="connsiteY6" fmla="*/ 30956 h 97631"/>
                <a:gd name="connsiteX7" fmla="*/ 173831 w 188119"/>
                <a:gd name="connsiteY7" fmla="*/ 14287 h 97631"/>
                <a:gd name="connsiteX8" fmla="*/ 126206 w 188119"/>
                <a:gd name="connsiteY8" fmla="*/ 0 h 97631"/>
                <a:gd name="connsiteX9" fmla="*/ 119063 w 188119"/>
                <a:gd name="connsiteY9" fmla="*/ 11906 h 97631"/>
                <a:gd name="connsiteX10" fmla="*/ 92869 w 188119"/>
                <a:gd name="connsiteY10" fmla="*/ 9525 h 97631"/>
                <a:gd name="connsiteX11" fmla="*/ 78581 w 188119"/>
                <a:gd name="connsiteY11" fmla="*/ 35719 h 97631"/>
                <a:gd name="connsiteX12" fmla="*/ 78581 w 188119"/>
                <a:gd name="connsiteY12" fmla="*/ 59531 h 97631"/>
                <a:gd name="connsiteX13" fmla="*/ 57150 w 188119"/>
                <a:gd name="connsiteY13" fmla="*/ 50006 h 97631"/>
                <a:gd name="connsiteX14" fmla="*/ 26194 w 188119"/>
                <a:gd name="connsiteY14" fmla="*/ 69056 h 97631"/>
                <a:gd name="connsiteX15" fmla="*/ 0 w 188119"/>
                <a:gd name="connsiteY15" fmla="*/ 85725 h 97631"/>
                <a:gd name="connsiteX0" fmla="*/ 11906 w 200025"/>
                <a:gd name="connsiteY0" fmla="*/ 85725 h 97631"/>
                <a:gd name="connsiteX1" fmla="*/ 95250 w 200025"/>
                <a:gd name="connsiteY1" fmla="*/ 88106 h 97631"/>
                <a:gd name="connsiteX2" fmla="*/ 126206 w 200025"/>
                <a:gd name="connsiteY2" fmla="*/ 97631 h 97631"/>
                <a:gd name="connsiteX3" fmla="*/ 166687 w 200025"/>
                <a:gd name="connsiteY3" fmla="*/ 88106 h 97631"/>
                <a:gd name="connsiteX4" fmla="*/ 176212 w 200025"/>
                <a:gd name="connsiteY4" fmla="*/ 69056 h 97631"/>
                <a:gd name="connsiteX5" fmla="*/ 200025 w 200025"/>
                <a:gd name="connsiteY5" fmla="*/ 40481 h 97631"/>
                <a:gd name="connsiteX6" fmla="*/ 180975 w 200025"/>
                <a:gd name="connsiteY6" fmla="*/ 30956 h 97631"/>
                <a:gd name="connsiteX7" fmla="*/ 185737 w 200025"/>
                <a:gd name="connsiteY7" fmla="*/ 14287 h 97631"/>
                <a:gd name="connsiteX8" fmla="*/ 138112 w 200025"/>
                <a:gd name="connsiteY8" fmla="*/ 0 h 97631"/>
                <a:gd name="connsiteX9" fmla="*/ 130969 w 200025"/>
                <a:gd name="connsiteY9" fmla="*/ 11906 h 97631"/>
                <a:gd name="connsiteX10" fmla="*/ 104775 w 200025"/>
                <a:gd name="connsiteY10" fmla="*/ 9525 h 97631"/>
                <a:gd name="connsiteX11" fmla="*/ 90487 w 200025"/>
                <a:gd name="connsiteY11" fmla="*/ 35719 h 97631"/>
                <a:gd name="connsiteX12" fmla="*/ 90487 w 200025"/>
                <a:gd name="connsiteY12" fmla="*/ 59531 h 97631"/>
                <a:gd name="connsiteX13" fmla="*/ 69056 w 200025"/>
                <a:gd name="connsiteY13" fmla="*/ 50006 h 97631"/>
                <a:gd name="connsiteX14" fmla="*/ 0 w 200025"/>
                <a:gd name="connsiteY14" fmla="*/ 61912 h 97631"/>
                <a:gd name="connsiteX15" fmla="*/ 11906 w 200025"/>
                <a:gd name="connsiteY15" fmla="*/ 85725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025" h="97631">
                  <a:moveTo>
                    <a:pt x="11906" y="85725"/>
                  </a:moveTo>
                  <a:lnTo>
                    <a:pt x="95250" y="88106"/>
                  </a:lnTo>
                  <a:lnTo>
                    <a:pt x="126206" y="97631"/>
                  </a:lnTo>
                  <a:lnTo>
                    <a:pt x="166687" y="88106"/>
                  </a:lnTo>
                  <a:lnTo>
                    <a:pt x="176212" y="69056"/>
                  </a:lnTo>
                  <a:lnTo>
                    <a:pt x="200025" y="40481"/>
                  </a:lnTo>
                  <a:lnTo>
                    <a:pt x="180975" y="30956"/>
                  </a:lnTo>
                  <a:lnTo>
                    <a:pt x="185737" y="14287"/>
                  </a:lnTo>
                  <a:lnTo>
                    <a:pt x="138112" y="0"/>
                  </a:lnTo>
                  <a:lnTo>
                    <a:pt x="130969" y="11906"/>
                  </a:lnTo>
                  <a:lnTo>
                    <a:pt x="104775" y="9525"/>
                  </a:lnTo>
                  <a:lnTo>
                    <a:pt x="90487" y="35719"/>
                  </a:lnTo>
                  <a:lnTo>
                    <a:pt x="90487" y="59531"/>
                  </a:lnTo>
                  <a:lnTo>
                    <a:pt x="69056" y="50006"/>
                  </a:lnTo>
                  <a:lnTo>
                    <a:pt x="0" y="61912"/>
                  </a:lnTo>
                  <a:lnTo>
                    <a:pt x="11906" y="85725"/>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5" name="Freeform: Shape 293">
              <a:extLst>
                <a:ext uri="{FF2B5EF4-FFF2-40B4-BE49-F238E27FC236}">
                  <a16:creationId xmlns:a16="http://schemas.microsoft.com/office/drawing/2014/main" id="{BC6C1353-2AB5-8572-08FC-74F506461644}"/>
                </a:ext>
              </a:extLst>
            </p:cNvPr>
            <p:cNvSpPr/>
            <p:nvPr/>
          </p:nvSpPr>
          <p:spPr bwMode="auto">
            <a:xfrm>
              <a:off x="4686300" y="3324225"/>
              <a:ext cx="154781" cy="102394"/>
            </a:xfrm>
            <a:custGeom>
              <a:avLst/>
              <a:gdLst>
                <a:gd name="connsiteX0" fmla="*/ 107156 w 154781"/>
                <a:gd name="connsiteY0" fmla="*/ 80963 h 102394"/>
                <a:gd name="connsiteX1" fmla="*/ 154781 w 154781"/>
                <a:gd name="connsiteY1" fmla="*/ 21431 h 102394"/>
                <a:gd name="connsiteX2" fmla="*/ 145256 w 154781"/>
                <a:gd name="connsiteY2" fmla="*/ 4763 h 102394"/>
                <a:gd name="connsiteX3" fmla="*/ 107156 w 154781"/>
                <a:gd name="connsiteY3" fmla="*/ 0 h 102394"/>
                <a:gd name="connsiteX4" fmla="*/ 100013 w 154781"/>
                <a:gd name="connsiteY4" fmla="*/ 11906 h 102394"/>
                <a:gd name="connsiteX5" fmla="*/ 50006 w 154781"/>
                <a:gd name="connsiteY5" fmla="*/ 26194 h 102394"/>
                <a:gd name="connsiteX6" fmla="*/ 21431 w 154781"/>
                <a:gd name="connsiteY6" fmla="*/ 16669 h 102394"/>
                <a:gd name="connsiteX7" fmla="*/ 0 w 154781"/>
                <a:gd name="connsiteY7" fmla="*/ 64294 h 102394"/>
                <a:gd name="connsiteX8" fmla="*/ 28575 w 154781"/>
                <a:gd name="connsiteY8" fmla="*/ 90488 h 102394"/>
                <a:gd name="connsiteX9" fmla="*/ 50006 w 154781"/>
                <a:gd name="connsiteY9" fmla="*/ 102394 h 102394"/>
                <a:gd name="connsiteX10" fmla="*/ 107156 w 154781"/>
                <a:gd name="connsiteY10" fmla="*/ 80963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81" h="102394">
                  <a:moveTo>
                    <a:pt x="107156" y="80963"/>
                  </a:moveTo>
                  <a:lnTo>
                    <a:pt x="154781" y="21431"/>
                  </a:lnTo>
                  <a:lnTo>
                    <a:pt x="145256" y="4763"/>
                  </a:lnTo>
                  <a:lnTo>
                    <a:pt x="107156" y="0"/>
                  </a:lnTo>
                  <a:lnTo>
                    <a:pt x="100013" y="11906"/>
                  </a:lnTo>
                  <a:lnTo>
                    <a:pt x="50006" y="26194"/>
                  </a:lnTo>
                  <a:lnTo>
                    <a:pt x="21431" y="16669"/>
                  </a:lnTo>
                  <a:lnTo>
                    <a:pt x="0" y="64294"/>
                  </a:lnTo>
                  <a:lnTo>
                    <a:pt x="28575" y="90488"/>
                  </a:lnTo>
                  <a:lnTo>
                    <a:pt x="50006" y="102394"/>
                  </a:lnTo>
                  <a:lnTo>
                    <a:pt x="107156" y="80963"/>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6" name="Freeform: Shape 294">
              <a:extLst>
                <a:ext uri="{FF2B5EF4-FFF2-40B4-BE49-F238E27FC236}">
                  <a16:creationId xmlns:a16="http://schemas.microsoft.com/office/drawing/2014/main" id="{2097D777-5532-BC95-01BE-3F92DA2F8DB8}"/>
                </a:ext>
              </a:extLst>
            </p:cNvPr>
            <p:cNvSpPr/>
            <p:nvPr/>
          </p:nvSpPr>
          <p:spPr bwMode="auto">
            <a:xfrm>
              <a:off x="4814888" y="3483769"/>
              <a:ext cx="161925" cy="97631"/>
            </a:xfrm>
            <a:custGeom>
              <a:avLst/>
              <a:gdLst>
                <a:gd name="connsiteX0" fmla="*/ 135731 w 142875"/>
                <a:gd name="connsiteY0" fmla="*/ 73819 h 97631"/>
                <a:gd name="connsiteX1" fmla="*/ 142875 w 142875"/>
                <a:gd name="connsiteY1" fmla="*/ 14287 h 97631"/>
                <a:gd name="connsiteX2" fmla="*/ 119062 w 142875"/>
                <a:gd name="connsiteY2" fmla="*/ 0 h 97631"/>
                <a:gd name="connsiteX3" fmla="*/ 57150 w 142875"/>
                <a:gd name="connsiteY3" fmla="*/ 14287 h 97631"/>
                <a:gd name="connsiteX4" fmla="*/ 26193 w 142875"/>
                <a:gd name="connsiteY4" fmla="*/ 11906 h 97631"/>
                <a:gd name="connsiteX5" fmla="*/ 11906 w 142875"/>
                <a:gd name="connsiteY5" fmla="*/ 11906 h 97631"/>
                <a:gd name="connsiteX6" fmla="*/ 4762 w 142875"/>
                <a:gd name="connsiteY6" fmla="*/ 2381 h 97631"/>
                <a:gd name="connsiteX7" fmla="*/ 4762 w 142875"/>
                <a:gd name="connsiteY7" fmla="*/ 16669 h 97631"/>
                <a:gd name="connsiteX8" fmla="*/ 14287 w 142875"/>
                <a:gd name="connsiteY8" fmla="*/ 30956 h 97631"/>
                <a:gd name="connsiteX9" fmla="*/ 0 w 142875"/>
                <a:gd name="connsiteY9" fmla="*/ 50006 h 97631"/>
                <a:gd name="connsiteX10" fmla="*/ 9525 w 142875"/>
                <a:gd name="connsiteY10" fmla="*/ 76200 h 97631"/>
                <a:gd name="connsiteX11" fmla="*/ 19050 w 142875"/>
                <a:gd name="connsiteY11" fmla="*/ 97631 h 97631"/>
                <a:gd name="connsiteX12" fmla="*/ 54768 w 142875"/>
                <a:gd name="connsiteY12" fmla="*/ 90487 h 97631"/>
                <a:gd name="connsiteX13" fmla="*/ 80962 w 142875"/>
                <a:gd name="connsiteY13" fmla="*/ 92869 h 97631"/>
                <a:gd name="connsiteX14" fmla="*/ 135731 w 142875"/>
                <a:gd name="connsiteY14" fmla="*/ 73819 h 97631"/>
                <a:gd name="connsiteX0" fmla="*/ 154781 w 161925"/>
                <a:gd name="connsiteY0" fmla="*/ 73819 h 97631"/>
                <a:gd name="connsiteX1" fmla="*/ 161925 w 161925"/>
                <a:gd name="connsiteY1" fmla="*/ 14287 h 97631"/>
                <a:gd name="connsiteX2" fmla="*/ 138112 w 161925"/>
                <a:gd name="connsiteY2" fmla="*/ 0 h 97631"/>
                <a:gd name="connsiteX3" fmla="*/ 76200 w 161925"/>
                <a:gd name="connsiteY3" fmla="*/ 14287 h 97631"/>
                <a:gd name="connsiteX4" fmla="*/ 45243 w 161925"/>
                <a:gd name="connsiteY4" fmla="*/ 11906 h 97631"/>
                <a:gd name="connsiteX5" fmla="*/ 30956 w 161925"/>
                <a:gd name="connsiteY5" fmla="*/ 11906 h 97631"/>
                <a:gd name="connsiteX6" fmla="*/ 23812 w 161925"/>
                <a:gd name="connsiteY6" fmla="*/ 2381 h 97631"/>
                <a:gd name="connsiteX7" fmla="*/ 23812 w 161925"/>
                <a:gd name="connsiteY7" fmla="*/ 16669 h 97631"/>
                <a:gd name="connsiteX8" fmla="*/ 33337 w 161925"/>
                <a:gd name="connsiteY8" fmla="*/ 30956 h 97631"/>
                <a:gd name="connsiteX9" fmla="*/ 0 w 161925"/>
                <a:gd name="connsiteY9" fmla="*/ 54769 h 97631"/>
                <a:gd name="connsiteX10" fmla="*/ 28575 w 161925"/>
                <a:gd name="connsiteY10" fmla="*/ 76200 h 97631"/>
                <a:gd name="connsiteX11" fmla="*/ 38100 w 161925"/>
                <a:gd name="connsiteY11" fmla="*/ 97631 h 97631"/>
                <a:gd name="connsiteX12" fmla="*/ 73818 w 161925"/>
                <a:gd name="connsiteY12" fmla="*/ 90487 h 97631"/>
                <a:gd name="connsiteX13" fmla="*/ 100012 w 161925"/>
                <a:gd name="connsiteY13" fmla="*/ 92869 h 97631"/>
                <a:gd name="connsiteX14" fmla="*/ 154781 w 161925"/>
                <a:gd name="connsiteY14" fmla="*/ 73819 h 97631"/>
                <a:gd name="connsiteX0" fmla="*/ 154781 w 161925"/>
                <a:gd name="connsiteY0" fmla="*/ 73819 h 97631"/>
                <a:gd name="connsiteX1" fmla="*/ 161925 w 161925"/>
                <a:gd name="connsiteY1" fmla="*/ 14287 h 97631"/>
                <a:gd name="connsiteX2" fmla="*/ 138112 w 161925"/>
                <a:gd name="connsiteY2" fmla="*/ 0 h 97631"/>
                <a:gd name="connsiteX3" fmla="*/ 76200 w 161925"/>
                <a:gd name="connsiteY3" fmla="*/ 14287 h 97631"/>
                <a:gd name="connsiteX4" fmla="*/ 45243 w 161925"/>
                <a:gd name="connsiteY4" fmla="*/ 11906 h 97631"/>
                <a:gd name="connsiteX5" fmla="*/ 30956 w 161925"/>
                <a:gd name="connsiteY5" fmla="*/ 11906 h 97631"/>
                <a:gd name="connsiteX6" fmla="*/ 23812 w 161925"/>
                <a:gd name="connsiteY6" fmla="*/ 2381 h 97631"/>
                <a:gd name="connsiteX7" fmla="*/ 23812 w 161925"/>
                <a:gd name="connsiteY7" fmla="*/ 16669 h 97631"/>
                <a:gd name="connsiteX8" fmla="*/ 33337 w 161925"/>
                <a:gd name="connsiteY8" fmla="*/ 30956 h 97631"/>
                <a:gd name="connsiteX9" fmla="*/ 0 w 161925"/>
                <a:gd name="connsiteY9" fmla="*/ 54769 h 97631"/>
                <a:gd name="connsiteX10" fmla="*/ 23813 w 161925"/>
                <a:gd name="connsiteY10" fmla="*/ 80963 h 97631"/>
                <a:gd name="connsiteX11" fmla="*/ 38100 w 161925"/>
                <a:gd name="connsiteY11" fmla="*/ 97631 h 97631"/>
                <a:gd name="connsiteX12" fmla="*/ 73818 w 161925"/>
                <a:gd name="connsiteY12" fmla="*/ 90487 h 97631"/>
                <a:gd name="connsiteX13" fmla="*/ 100012 w 161925"/>
                <a:gd name="connsiteY13" fmla="*/ 92869 h 97631"/>
                <a:gd name="connsiteX14" fmla="*/ 154781 w 161925"/>
                <a:gd name="connsiteY14" fmla="*/ 73819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925" h="97631">
                  <a:moveTo>
                    <a:pt x="154781" y="73819"/>
                  </a:moveTo>
                  <a:lnTo>
                    <a:pt x="161925" y="14287"/>
                  </a:lnTo>
                  <a:lnTo>
                    <a:pt x="138112" y="0"/>
                  </a:lnTo>
                  <a:lnTo>
                    <a:pt x="76200" y="14287"/>
                  </a:lnTo>
                  <a:lnTo>
                    <a:pt x="45243" y="11906"/>
                  </a:lnTo>
                  <a:lnTo>
                    <a:pt x="30956" y="11906"/>
                  </a:lnTo>
                  <a:lnTo>
                    <a:pt x="23812" y="2381"/>
                  </a:lnTo>
                  <a:lnTo>
                    <a:pt x="23812" y="16669"/>
                  </a:lnTo>
                  <a:lnTo>
                    <a:pt x="33337" y="30956"/>
                  </a:lnTo>
                  <a:lnTo>
                    <a:pt x="0" y="54769"/>
                  </a:lnTo>
                  <a:lnTo>
                    <a:pt x="23813" y="80963"/>
                  </a:lnTo>
                  <a:lnTo>
                    <a:pt x="38100" y="97631"/>
                  </a:lnTo>
                  <a:lnTo>
                    <a:pt x="73818" y="90487"/>
                  </a:lnTo>
                  <a:lnTo>
                    <a:pt x="100012" y="92869"/>
                  </a:lnTo>
                  <a:lnTo>
                    <a:pt x="154781" y="73819"/>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7" name="Freeform: Shape 295">
              <a:extLst>
                <a:ext uri="{FF2B5EF4-FFF2-40B4-BE49-F238E27FC236}">
                  <a16:creationId xmlns:a16="http://schemas.microsoft.com/office/drawing/2014/main" id="{2D23F35C-1CA3-39B7-FF8C-692BAB180F0A}"/>
                </a:ext>
              </a:extLst>
            </p:cNvPr>
            <p:cNvSpPr/>
            <p:nvPr/>
          </p:nvSpPr>
          <p:spPr bwMode="auto">
            <a:xfrm>
              <a:off x="4605338" y="3388519"/>
              <a:ext cx="80962" cy="61912"/>
            </a:xfrm>
            <a:custGeom>
              <a:avLst/>
              <a:gdLst>
                <a:gd name="connsiteX0" fmla="*/ 80962 w 80962"/>
                <a:gd name="connsiteY0" fmla="*/ 0 h 61912"/>
                <a:gd name="connsiteX1" fmla="*/ 26193 w 80962"/>
                <a:gd name="connsiteY1" fmla="*/ 11906 h 61912"/>
                <a:gd name="connsiteX2" fmla="*/ 0 w 80962"/>
                <a:gd name="connsiteY2" fmla="*/ 2381 h 61912"/>
                <a:gd name="connsiteX3" fmla="*/ 2381 w 80962"/>
                <a:gd name="connsiteY3" fmla="*/ 47625 h 61912"/>
                <a:gd name="connsiteX4" fmla="*/ 26193 w 80962"/>
                <a:gd name="connsiteY4" fmla="*/ 61912 h 61912"/>
                <a:gd name="connsiteX5" fmla="*/ 80962 w 80962"/>
                <a:gd name="connsiteY5" fmla="*/ 0 h 6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 h="61912">
                  <a:moveTo>
                    <a:pt x="80962" y="0"/>
                  </a:moveTo>
                  <a:lnTo>
                    <a:pt x="26193" y="11906"/>
                  </a:lnTo>
                  <a:lnTo>
                    <a:pt x="0" y="2381"/>
                  </a:lnTo>
                  <a:lnTo>
                    <a:pt x="2381" y="47625"/>
                  </a:lnTo>
                  <a:lnTo>
                    <a:pt x="26193" y="61912"/>
                  </a:lnTo>
                  <a:lnTo>
                    <a:pt x="80962"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8" name="Freeform: Shape 296">
              <a:extLst>
                <a:ext uri="{FF2B5EF4-FFF2-40B4-BE49-F238E27FC236}">
                  <a16:creationId xmlns:a16="http://schemas.microsoft.com/office/drawing/2014/main" id="{3EA4E29B-F229-AB16-B52E-3668EB142149}"/>
                </a:ext>
              </a:extLst>
            </p:cNvPr>
            <p:cNvSpPr/>
            <p:nvPr/>
          </p:nvSpPr>
          <p:spPr bwMode="auto">
            <a:xfrm>
              <a:off x="4633913" y="3388519"/>
              <a:ext cx="121443" cy="140494"/>
            </a:xfrm>
            <a:custGeom>
              <a:avLst/>
              <a:gdLst>
                <a:gd name="connsiteX0" fmla="*/ 52387 w 121443"/>
                <a:gd name="connsiteY0" fmla="*/ 0 h 140494"/>
                <a:gd name="connsiteX1" fmla="*/ 0 w 121443"/>
                <a:gd name="connsiteY1" fmla="*/ 59531 h 140494"/>
                <a:gd name="connsiteX2" fmla="*/ 38100 w 121443"/>
                <a:gd name="connsiteY2" fmla="*/ 100012 h 140494"/>
                <a:gd name="connsiteX3" fmla="*/ 85725 w 121443"/>
                <a:gd name="connsiteY3" fmla="*/ 140494 h 140494"/>
                <a:gd name="connsiteX4" fmla="*/ 42862 w 121443"/>
                <a:gd name="connsiteY4" fmla="*/ 66675 h 140494"/>
                <a:gd name="connsiteX5" fmla="*/ 61912 w 121443"/>
                <a:gd name="connsiteY5" fmla="*/ 57150 h 140494"/>
                <a:gd name="connsiteX6" fmla="*/ 121443 w 121443"/>
                <a:gd name="connsiteY6" fmla="*/ 64294 h 140494"/>
                <a:gd name="connsiteX7" fmla="*/ 121443 w 121443"/>
                <a:gd name="connsiteY7" fmla="*/ 30956 h 140494"/>
                <a:gd name="connsiteX8" fmla="*/ 100012 w 121443"/>
                <a:gd name="connsiteY8" fmla="*/ 42862 h 140494"/>
                <a:gd name="connsiteX9" fmla="*/ 52387 w 121443"/>
                <a:gd name="connsiteY9" fmla="*/ 0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443" h="140494">
                  <a:moveTo>
                    <a:pt x="52387" y="0"/>
                  </a:moveTo>
                  <a:lnTo>
                    <a:pt x="0" y="59531"/>
                  </a:lnTo>
                  <a:lnTo>
                    <a:pt x="38100" y="100012"/>
                  </a:lnTo>
                  <a:lnTo>
                    <a:pt x="85725" y="140494"/>
                  </a:lnTo>
                  <a:lnTo>
                    <a:pt x="42862" y="66675"/>
                  </a:lnTo>
                  <a:lnTo>
                    <a:pt x="61912" y="57150"/>
                  </a:lnTo>
                  <a:lnTo>
                    <a:pt x="121443" y="64294"/>
                  </a:lnTo>
                  <a:lnTo>
                    <a:pt x="121443" y="30956"/>
                  </a:lnTo>
                  <a:lnTo>
                    <a:pt x="100012" y="42862"/>
                  </a:lnTo>
                  <a:lnTo>
                    <a:pt x="52387"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9" name="Freeform: Shape 236">
              <a:extLst>
                <a:ext uri="{FF2B5EF4-FFF2-40B4-BE49-F238E27FC236}">
                  <a16:creationId xmlns:a16="http://schemas.microsoft.com/office/drawing/2014/main" id="{C63802B8-97CF-AF92-D8AB-C6BA397FA1DD}"/>
                </a:ext>
              </a:extLst>
            </p:cNvPr>
            <p:cNvSpPr/>
            <p:nvPr/>
          </p:nvSpPr>
          <p:spPr bwMode="auto">
            <a:xfrm>
              <a:off x="4758488" y="3498294"/>
              <a:ext cx="60007"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 name="connsiteX0" fmla="*/ 0 w 81262"/>
                <a:gd name="connsiteY0" fmla="*/ 18953 h 90488"/>
                <a:gd name="connsiteX1" fmla="*/ 36018 w 81262"/>
                <a:gd name="connsiteY1" fmla="*/ 90488 h 90488"/>
                <a:gd name="connsiteX2" fmla="*/ 81262 w 81262"/>
                <a:gd name="connsiteY2" fmla="*/ 78582 h 90488"/>
                <a:gd name="connsiteX3" fmla="*/ 52687 w 81262"/>
                <a:gd name="connsiteY3" fmla="*/ 0 h 90488"/>
                <a:gd name="connsiteX4" fmla="*/ 0 w 81262"/>
                <a:gd name="connsiteY4" fmla="*/ 18953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62" h="90488">
                  <a:moveTo>
                    <a:pt x="0" y="18953"/>
                  </a:moveTo>
                  <a:lnTo>
                    <a:pt x="36018" y="90488"/>
                  </a:lnTo>
                  <a:lnTo>
                    <a:pt x="81262" y="78582"/>
                  </a:lnTo>
                  <a:lnTo>
                    <a:pt x="52687" y="0"/>
                  </a:lnTo>
                  <a:lnTo>
                    <a:pt x="0" y="18953"/>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0" name="Freeform: Shape 237">
              <a:extLst>
                <a:ext uri="{FF2B5EF4-FFF2-40B4-BE49-F238E27FC236}">
                  <a16:creationId xmlns:a16="http://schemas.microsoft.com/office/drawing/2014/main" id="{5FEC35C1-5F1A-7C1D-7C22-5AB6EC22FE2A}"/>
                </a:ext>
              </a:extLst>
            </p:cNvPr>
            <p:cNvSpPr/>
            <p:nvPr/>
          </p:nvSpPr>
          <p:spPr bwMode="auto">
            <a:xfrm>
              <a:off x="4736993" y="3507344"/>
              <a:ext cx="45719"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1" name="Freeform: Shape 297">
              <a:extLst>
                <a:ext uri="{FF2B5EF4-FFF2-40B4-BE49-F238E27FC236}">
                  <a16:creationId xmlns:a16="http://schemas.microsoft.com/office/drawing/2014/main" id="{15795A0F-3C73-EB4A-8F30-CA4C4F8FA42E}"/>
                </a:ext>
              </a:extLst>
            </p:cNvPr>
            <p:cNvSpPr/>
            <p:nvPr/>
          </p:nvSpPr>
          <p:spPr bwMode="auto">
            <a:xfrm>
              <a:off x="4679156" y="3445669"/>
              <a:ext cx="78582" cy="85725"/>
            </a:xfrm>
            <a:custGeom>
              <a:avLst/>
              <a:gdLst>
                <a:gd name="connsiteX0" fmla="*/ 76200 w 78582"/>
                <a:gd name="connsiteY0" fmla="*/ 7144 h 85725"/>
                <a:gd name="connsiteX1" fmla="*/ 19050 w 78582"/>
                <a:gd name="connsiteY1" fmla="*/ 0 h 85725"/>
                <a:gd name="connsiteX2" fmla="*/ 2382 w 78582"/>
                <a:gd name="connsiteY2" fmla="*/ 0 h 85725"/>
                <a:gd name="connsiteX3" fmla="*/ 0 w 78582"/>
                <a:gd name="connsiteY3" fmla="*/ 11906 h 85725"/>
                <a:gd name="connsiteX4" fmla="*/ 45244 w 78582"/>
                <a:gd name="connsiteY4" fmla="*/ 85725 h 85725"/>
                <a:gd name="connsiteX5" fmla="*/ 54769 w 78582"/>
                <a:gd name="connsiteY5" fmla="*/ 83344 h 85725"/>
                <a:gd name="connsiteX6" fmla="*/ 78582 w 78582"/>
                <a:gd name="connsiteY6" fmla="*/ 59531 h 85725"/>
                <a:gd name="connsiteX7" fmla="*/ 76200 w 78582"/>
                <a:gd name="connsiteY7" fmla="*/ 7144 h 85725"/>
                <a:gd name="connsiteX0" fmla="*/ 76200 w 78582"/>
                <a:gd name="connsiteY0" fmla="*/ 7144 h 85725"/>
                <a:gd name="connsiteX1" fmla="*/ 19050 w 78582"/>
                <a:gd name="connsiteY1" fmla="*/ 0 h 85725"/>
                <a:gd name="connsiteX2" fmla="*/ 11907 w 78582"/>
                <a:gd name="connsiteY2" fmla="*/ 4762 h 85725"/>
                <a:gd name="connsiteX3" fmla="*/ 0 w 78582"/>
                <a:gd name="connsiteY3" fmla="*/ 11906 h 85725"/>
                <a:gd name="connsiteX4" fmla="*/ 45244 w 78582"/>
                <a:gd name="connsiteY4" fmla="*/ 85725 h 85725"/>
                <a:gd name="connsiteX5" fmla="*/ 54769 w 78582"/>
                <a:gd name="connsiteY5" fmla="*/ 83344 h 85725"/>
                <a:gd name="connsiteX6" fmla="*/ 78582 w 78582"/>
                <a:gd name="connsiteY6" fmla="*/ 59531 h 85725"/>
                <a:gd name="connsiteX7" fmla="*/ 76200 w 78582"/>
                <a:gd name="connsiteY7"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82" h="85725">
                  <a:moveTo>
                    <a:pt x="76200" y="7144"/>
                  </a:moveTo>
                  <a:lnTo>
                    <a:pt x="19050" y="0"/>
                  </a:lnTo>
                  <a:lnTo>
                    <a:pt x="11907" y="4762"/>
                  </a:lnTo>
                  <a:lnTo>
                    <a:pt x="0" y="11906"/>
                  </a:lnTo>
                  <a:lnTo>
                    <a:pt x="45244" y="85725"/>
                  </a:lnTo>
                  <a:lnTo>
                    <a:pt x="54769" y="83344"/>
                  </a:lnTo>
                  <a:lnTo>
                    <a:pt x="78582" y="59531"/>
                  </a:lnTo>
                  <a:lnTo>
                    <a:pt x="76200" y="7144"/>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2" name="Freeform: Shape 298">
              <a:extLst>
                <a:ext uri="{FF2B5EF4-FFF2-40B4-BE49-F238E27FC236}">
                  <a16:creationId xmlns:a16="http://schemas.microsoft.com/office/drawing/2014/main" id="{65CDCA09-39ED-F11B-F83C-100FCB5CACB9}"/>
                </a:ext>
              </a:extLst>
            </p:cNvPr>
            <p:cNvSpPr/>
            <p:nvPr/>
          </p:nvSpPr>
          <p:spPr bwMode="auto">
            <a:xfrm>
              <a:off x="4755356" y="3400425"/>
              <a:ext cx="104775" cy="138113"/>
            </a:xfrm>
            <a:custGeom>
              <a:avLst/>
              <a:gdLst>
                <a:gd name="connsiteX0" fmla="*/ 0 w 104775"/>
                <a:gd name="connsiteY0" fmla="*/ 0 h 123825"/>
                <a:gd name="connsiteX1" fmla="*/ 4763 w 104775"/>
                <a:gd name="connsiteY1" fmla="*/ 95250 h 123825"/>
                <a:gd name="connsiteX2" fmla="*/ 35719 w 104775"/>
                <a:gd name="connsiteY2" fmla="*/ 83343 h 123825"/>
                <a:gd name="connsiteX3" fmla="*/ 66675 w 104775"/>
                <a:gd name="connsiteY3" fmla="*/ 123825 h 123825"/>
                <a:gd name="connsiteX4" fmla="*/ 92869 w 104775"/>
                <a:gd name="connsiteY4" fmla="*/ 102393 h 123825"/>
                <a:gd name="connsiteX5" fmla="*/ 85725 w 104775"/>
                <a:gd name="connsiteY5" fmla="*/ 69056 h 123825"/>
                <a:gd name="connsiteX6" fmla="*/ 104775 w 104775"/>
                <a:gd name="connsiteY6" fmla="*/ 76200 h 123825"/>
                <a:gd name="connsiteX7" fmla="*/ 90488 w 104775"/>
                <a:gd name="connsiteY7" fmla="*/ 50006 h 123825"/>
                <a:gd name="connsiteX8" fmla="*/ 64294 w 104775"/>
                <a:gd name="connsiteY8" fmla="*/ 45243 h 123825"/>
                <a:gd name="connsiteX9" fmla="*/ 0 w 104775"/>
                <a:gd name="connsiteY9" fmla="*/ 0 h 123825"/>
                <a:gd name="connsiteX0" fmla="*/ 0 w 104775"/>
                <a:gd name="connsiteY0" fmla="*/ 0 h 123825"/>
                <a:gd name="connsiteX1" fmla="*/ 4763 w 104775"/>
                <a:gd name="connsiteY1" fmla="*/ 95250 h 123825"/>
                <a:gd name="connsiteX2" fmla="*/ 35719 w 104775"/>
                <a:gd name="connsiteY2" fmla="*/ 83343 h 123825"/>
                <a:gd name="connsiteX3" fmla="*/ 66675 w 104775"/>
                <a:gd name="connsiteY3" fmla="*/ 123825 h 123825"/>
                <a:gd name="connsiteX4" fmla="*/ 92869 w 104775"/>
                <a:gd name="connsiteY4" fmla="*/ 102393 h 123825"/>
                <a:gd name="connsiteX5" fmla="*/ 85725 w 104775"/>
                <a:gd name="connsiteY5" fmla="*/ 69056 h 123825"/>
                <a:gd name="connsiteX6" fmla="*/ 104775 w 104775"/>
                <a:gd name="connsiteY6" fmla="*/ 76200 h 123825"/>
                <a:gd name="connsiteX7" fmla="*/ 90488 w 104775"/>
                <a:gd name="connsiteY7" fmla="*/ 50006 h 123825"/>
                <a:gd name="connsiteX8" fmla="*/ 64294 w 104775"/>
                <a:gd name="connsiteY8" fmla="*/ 45243 h 123825"/>
                <a:gd name="connsiteX9" fmla="*/ 40482 w 104775"/>
                <a:gd name="connsiteY9" fmla="*/ 33337 h 123825"/>
                <a:gd name="connsiteX10" fmla="*/ 0 w 104775"/>
                <a:gd name="connsiteY10" fmla="*/ 0 h 123825"/>
                <a:gd name="connsiteX0" fmla="*/ 0 w 104775"/>
                <a:gd name="connsiteY0" fmla="*/ 14288 h 138113"/>
                <a:gd name="connsiteX1" fmla="*/ 4763 w 104775"/>
                <a:gd name="connsiteY1" fmla="*/ 109538 h 138113"/>
                <a:gd name="connsiteX2" fmla="*/ 35719 w 104775"/>
                <a:gd name="connsiteY2" fmla="*/ 97631 h 138113"/>
                <a:gd name="connsiteX3" fmla="*/ 66675 w 104775"/>
                <a:gd name="connsiteY3" fmla="*/ 138113 h 138113"/>
                <a:gd name="connsiteX4" fmla="*/ 92869 w 104775"/>
                <a:gd name="connsiteY4" fmla="*/ 116681 h 138113"/>
                <a:gd name="connsiteX5" fmla="*/ 85725 w 104775"/>
                <a:gd name="connsiteY5" fmla="*/ 83344 h 138113"/>
                <a:gd name="connsiteX6" fmla="*/ 104775 w 104775"/>
                <a:gd name="connsiteY6" fmla="*/ 90488 h 138113"/>
                <a:gd name="connsiteX7" fmla="*/ 90488 w 104775"/>
                <a:gd name="connsiteY7" fmla="*/ 64294 h 138113"/>
                <a:gd name="connsiteX8" fmla="*/ 64294 w 104775"/>
                <a:gd name="connsiteY8" fmla="*/ 59531 h 138113"/>
                <a:gd name="connsiteX9" fmla="*/ 47626 w 104775"/>
                <a:gd name="connsiteY9" fmla="*/ 0 h 138113"/>
                <a:gd name="connsiteX10" fmla="*/ 0 w 104775"/>
                <a:gd name="connsiteY10" fmla="*/ 14288 h 1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775" h="138113">
                  <a:moveTo>
                    <a:pt x="0" y="14288"/>
                  </a:moveTo>
                  <a:lnTo>
                    <a:pt x="4763" y="109538"/>
                  </a:lnTo>
                  <a:lnTo>
                    <a:pt x="35719" y="97631"/>
                  </a:lnTo>
                  <a:lnTo>
                    <a:pt x="66675" y="138113"/>
                  </a:lnTo>
                  <a:lnTo>
                    <a:pt x="92869" y="116681"/>
                  </a:lnTo>
                  <a:lnTo>
                    <a:pt x="85725" y="83344"/>
                  </a:lnTo>
                  <a:lnTo>
                    <a:pt x="104775" y="90488"/>
                  </a:lnTo>
                  <a:lnTo>
                    <a:pt x="90488" y="64294"/>
                  </a:lnTo>
                  <a:lnTo>
                    <a:pt x="64294" y="59531"/>
                  </a:lnTo>
                  <a:lnTo>
                    <a:pt x="47626" y="0"/>
                  </a:lnTo>
                  <a:lnTo>
                    <a:pt x="0" y="14288"/>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3" name="Freeform: Shape 299">
              <a:extLst>
                <a:ext uri="{FF2B5EF4-FFF2-40B4-BE49-F238E27FC236}">
                  <a16:creationId xmlns:a16="http://schemas.microsoft.com/office/drawing/2014/main" id="{2D5DEFA7-D9A8-2A5C-F17F-BD2B7996D34B}"/>
                </a:ext>
              </a:extLst>
            </p:cNvPr>
            <p:cNvSpPr/>
            <p:nvPr/>
          </p:nvSpPr>
          <p:spPr bwMode="auto">
            <a:xfrm>
              <a:off x="4752975" y="3552825"/>
              <a:ext cx="45244" cy="78581"/>
            </a:xfrm>
            <a:custGeom>
              <a:avLst/>
              <a:gdLst>
                <a:gd name="connsiteX0" fmla="*/ 0 w 45244"/>
                <a:gd name="connsiteY0" fmla="*/ 0 h 78581"/>
                <a:gd name="connsiteX1" fmla="*/ 14288 w 45244"/>
                <a:gd name="connsiteY1" fmla="*/ 78581 h 78581"/>
                <a:gd name="connsiteX2" fmla="*/ 45244 w 45244"/>
                <a:gd name="connsiteY2" fmla="*/ 50006 h 78581"/>
                <a:gd name="connsiteX3" fmla="*/ 0 w 45244"/>
                <a:gd name="connsiteY3" fmla="*/ 0 h 78581"/>
                <a:gd name="connsiteX0" fmla="*/ 0 w 45244"/>
                <a:gd name="connsiteY0" fmla="*/ 0 h 78581"/>
                <a:gd name="connsiteX1" fmla="*/ 14288 w 45244"/>
                <a:gd name="connsiteY1" fmla="*/ 78581 h 78581"/>
                <a:gd name="connsiteX2" fmla="*/ 45244 w 45244"/>
                <a:gd name="connsiteY2" fmla="*/ 50006 h 78581"/>
                <a:gd name="connsiteX3" fmla="*/ 26194 w 45244"/>
                <a:gd name="connsiteY3" fmla="*/ 38100 h 78581"/>
                <a:gd name="connsiteX4" fmla="*/ 0 w 45244"/>
                <a:gd name="connsiteY4" fmla="*/ 0 h 78581"/>
                <a:gd name="connsiteX0" fmla="*/ 0 w 45244"/>
                <a:gd name="connsiteY0" fmla="*/ 0 h 78581"/>
                <a:gd name="connsiteX1" fmla="*/ 14288 w 45244"/>
                <a:gd name="connsiteY1" fmla="*/ 78581 h 78581"/>
                <a:gd name="connsiteX2" fmla="*/ 45244 w 45244"/>
                <a:gd name="connsiteY2" fmla="*/ 50006 h 78581"/>
                <a:gd name="connsiteX3" fmla="*/ 33338 w 45244"/>
                <a:gd name="connsiteY3" fmla="*/ 2381 h 78581"/>
                <a:gd name="connsiteX4" fmla="*/ 0 w 45244"/>
                <a:gd name="connsiteY4" fmla="*/ 0 h 78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78581">
                  <a:moveTo>
                    <a:pt x="0" y="0"/>
                  </a:moveTo>
                  <a:lnTo>
                    <a:pt x="14288" y="78581"/>
                  </a:lnTo>
                  <a:lnTo>
                    <a:pt x="45244" y="50006"/>
                  </a:lnTo>
                  <a:lnTo>
                    <a:pt x="33338" y="2381"/>
                  </a:lnTo>
                  <a:lnTo>
                    <a:pt x="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4" name="Freeform: Shape 300">
              <a:extLst>
                <a:ext uri="{FF2B5EF4-FFF2-40B4-BE49-F238E27FC236}">
                  <a16:creationId xmlns:a16="http://schemas.microsoft.com/office/drawing/2014/main" id="{6AE487D6-7EA5-7AAA-DFB7-DDFE67B3B0D0}"/>
                </a:ext>
              </a:extLst>
            </p:cNvPr>
            <p:cNvSpPr/>
            <p:nvPr/>
          </p:nvSpPr>
          <p:spPr bwMode="auto">
            <a:xfrm>
              <a:off x="4779169" y="3536156"/>
              <a:ext cx="66675" cy="61913"/>
            </a:xfrm>
            <a:custGeom>
              <a:avLst/>
              <a:gdLst>
                <a:gd name="connsiteX0" fmla="*/ 66675 w 66675"/>
                <a:gd name="connsiteY0" fmla="*/ 38100 h 61913"/>
                <a:gd name="connsiteX1" fmla="*/ 30956 w 66675"/>
                <a:gd name="connsiteY1" fmla="*/ 0 h 61913"/>
                <a:gd name="connsiteX2" fmla="*/ 0 w 66675"/>
                <a:gd name="connsiteY2" fmla="*/ 16669 h 61913"/>
                <a:gd name="connsiteX3" fmla="*/ 19050 w 66675"/>
                <a:gd name="connsiteY3" fmla="*/ 61913 h 61913"/>
                <a:gd name="connsiteX4" fmla="*/ 66675 w 66675"/>
                <a:gd name="connsiteY4" fmla="*/ 38100 h 61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1913">
                  <a:moveTo>
                    <a:pt x="66675" y="38100"/>
                  </a:moveTo>
                  <a:lnTo>
                    <a:pt x="30956" y="0"/>
                  </a:lnTo>
                  <a:lnTo>
                    <a:pt x="0" y="16669"/>
                  </a:lnTo>
                  <a:lnTo>
                    <a:pt x="19050" y="61913"/>
                  </a:lnTo>
                  <a:lnTo>
                    <a:pt x="66675" y="3810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5" name="Freeform: Shape 302">
              <a:extLst>
                <a:ext uri="{FF2B5EF4-FFF2-40B4-BE49-F238E27FC236}">
                  <a16:creationId xmlns:a16="http://schemas.microsoft.com/office/drawing/2014/main" id="{792B3267-B0C5-9062-2F1B-0746583F6741}"/>
                </a:ext>
              </a:extLst>
            </p:cNvPr>
            <p:cNvSpPr/>
            <p:nvPr/>
          </p:nvSpPr>
          <p:spPr bwMode="auto">
            <a:xfrm>
              <a:off x="4764881" y="3571875"/>
              <a:ext cx="171450" cy="161925"/>
            </a:xfrm>
            <a:custGeom>
              <a:avLst/>
              <a:gdLst>
                <a:gd name="connsiteX0" fmla="*/ 0 w 171450"/>
                <a:gd name="connsiteY0" fmla="*/ 54769 h 161925"/>
                <a:gd name="connsiteX1" fmla="*/ 47625 w 171450"/>
                <a:gd name="connsiteY1" fmla="*/ 109538 h 161925"/>
                <a:gd name="connsiteX2" fmla="*/ 61913 w 171450"/>
                <a:gd name="connsiteY2" fmla="*/ 95250 h 161925"/>
                <a:gd name="connsiteX3" fmla="*/ 78582 w 171450"/>
                <a:gd name="connsiteY3" fmla="*/ 111919 h 161925"/>
                <a:gd name="connsiteX4" fmla="*/ 47625 w 171450"/>
                <a:gd name="connsiteY4" fmla="*/ 121444 h 161925"/>
                <a:gd name="connsiteX5" fmla="*/ 69057 w 171450"/>
                <a:gd name="connsiteY5" fmla="*/ 161925 h 161925"/>
                <a:gd name="connsiteX6" fmla="*/ 83344 w 171450"/>
                <a:gd name="connsiteY6" fmla="*/ 133350 h 161925"/>
                <a:gd name="connsiteX7" fmla="*/ 123825 w 171450"/>
                <a:gd name="connsiteY7" fmla="*/ 107156 h 161925"/>
                <a:gd name="connsiteX8" fmla="*/ 80963 w 171450"/>
                <a:gd name="connsiteY8" fmla="*/ 78581 h 161925"/>
                <a:gd name="connsiteX9" fmla="*/ 73819 w 171450"/>
                <a:gd name="connsiteY9" fmla="*/ 50006 h 161925"/>
                <a:gd name="connsiteX10" fmla="*/ 73819 w 171450"/>
                <a:gd name="connsiteY10" fmla="*/ 50006 h 161925"/>
                <a:gd name="connsiteX11" fmla="*/ 100013 w 171450"/>
                <a:gd name="connsiteY11" fmla="*/ 40481 h 161925"/>
                <a:gd name="connsiteX12" fmla="*/ 102394 w 171450"/>
                <a:gd name="connsiteY12" fmla="*/ 30956 h 161925"/>
                <a:gd name="connsiteX13" fmla="*/ 121444 w 171450"/>
                <a:gd name="connsiteY13" fmla="*/ 21431 h 161925"/>
                <a:gd name="connsiteX14" fmla="*/ 142875 w 171450"/>
                <a:gd name="connsiteY14" fmla="*/ 19050 h 161925"/>
                <a:gd name="connsiteX15" fmla="*/ 164307 w 171450"/>
                <a:gd name="connsiteY15" fmla="*/ 30956 h 161925"/>
                <a:gd name="connsiteX16" fmla="*/ 171450 w 171450"/>
                <a:gd name="connsiteY16" fmla="*/ 0 h 161925"/>
                <a:gd name="connsiteX17" fmla="*/ 150019 w 171450"/>
                <a:gd name="connsiteY17" fmla="*/ 4763 h 161925"/>
                <a:gd name="connsiteX18" fmla="*/ 116682 w 171450"/>
                <a:gd name="connsiteY18" fmla="*/ 4763 h 161925"/>
                <a:gd name="connsiteX19" fmla="*/ 85725 w 171450"/>
                <a:gd name="connsiteY19" fmla="*/ 9525 h 161925"/>
                <a:gd name="connsiteX20" fmla="*/ 76200 w 171450"/>
                <a:gd name="connsiteY20" fmla="*/ 2381 h 161925"/>
                <a:gd name="connsiteX21" fmla="*/ 0 w 171450"/>
                <a:gd name="connsiteY21" fmla="*/ 5476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61925">
                  <a:moveTo>
                    <a:pt x="0" y="54769"/>
                  </a:moveTo>
                  <a:lnTo>
                    <a:pt x="47625" y="109538"/>
                  </a:lnTo>
                  <a:lnTo>
                    <a:pt x="61913" y="95250"/>
                  </a:lnTo>
                  <a:lnTo>
                    <a:pt x="78582" y="111919"/>
                  </a:lnTo>
                  <a:lnTo>
                    <a:pt x="47625" y="121444"/>
                  </a:lnTo>
                  <a:lnTo>
                    <a:pt x="69057" y="161925"/>
                  </a:lnTo>
                  <a:lnTo>
                    <a:pt x="83344" y="133350"/>
                  </a:lnTo>
                  <a:lnTo>
                    <a:pt x="123825" y="107156"/>
                  </a:lnTo>
                  <a:lnTo>
                    <a:pt x="80963" y="78581"/>
                  </a:lnTo>
                  <a:lnTo>
                    <a:pt x="73819" y="50006"/>
                  </a:lnTo>
                  <a:lnTo>
                    <a:pt x="73819" y="50006"/>
                  </a:lnTo>
                  <a:lnTo>
                    <a:pt x="100013" y="40481"/>
                  </a:lnTo>
                  <a:lnTo>
                    <a:pt x="102394" y="30956"/>
                  </a:lnTo>
                  <a:lnTo>
                    <a:pt x="121444" y="21431"/>
                  </a:lnTo>
                  <a:lnTo>
                    <a:pt x="142875" y="19050"/>
                  </a:lnTo>
                  <a:lnTo>
                    <a:pt x="164307" y="30956"/>
                  </a:lnTo>
                  <a:lnTo>
                    <a:pt x="171450" y="0"/>
                  </a:lnTo>
                  <a:lnTo>
                    <a:pt x="150019" y="4763"/>
                  </a:lnTo>
                  <a:lnTo>
                    <a:pt x="116682" y="4763"/>
                  </a:lnTo>
                  <a:lnTo>
                    <a:pt x="85725" y="9525"/>
                  </a:lnTo>
                  <a:lnTo>
                    <a:pt x="76200" y="2381"/>
                  </a:lnTo>
                  <a:lnTo>
                    <a:pt x="0" y="54769"/>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6" name="Freeform: Shape 304">
              <a:extLst>
                <a:ext uri="{FF2B5EF4-FFF2-40B4-BE49-F238E27FC236}">
                  <a16:creationId xmlns:a16="http://schemas.microsoft.com/office/drawing/2014/main" id="{3DC2ED7E-0717-9350-D70C-E1B29C3611DB}"/>
                </a:ext>
              </a:extLst>
            </p:cNvPr>
            <p:cNvSpPr/>
            <p:nvPr/>
          </p:nvSpPr>
          <p:spPr bwMode="auto">
            <a:xfrm>
              <a:off x="4929316" y="3552825"/>
              <a:ext cx="466597" cy="195263"/>
            </a:xfrm>
            <a:custGeom>
              <a:avLst/>
              <a:gdLst>
                <a:gd name="connsiteX0" fmla="*/ 64294 w 461963"/>
                <a:gd name="connsiteY0" fmla="*/ 42863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64294 w 461963"/>
                <a:gd name="connsiteY34" fmla="*/ 42863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45244 w 461963"/>
                <a:gd name="connsiteY34" fmla="*/ 50006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78581 w 461963"/>
                <a:gd name="connsiteY34" fmla="*/ 38100 h 195263"/>
                <a:gd name="connsiteX35" fmla="*/ 45244 w 461963"/>
                <a:gd name="connsiteY35" fmla="*/ 50006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69056 w 461963"/>
                <a:gd name="connsiteY34" fmla="*/ 26194 h 195263"/>
                <a:gd name="connsiteX35" fmla="*/ 45244 w 461963"/>
                <a:gd name="connsiteY35" fmla="*/ 50006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33337 w 461963"/>
                <a:gd name="connsiteY34" fmla="*/ 9525 h 195263"/>
                <a:gd name="connsiteX35" fmla="*/ 45244 w 461963"/>
                <a:gd name="connsiteY35" fmla="*/ 50006 h 195263"/>
                <a:gd name="connsiteX0" fmla="*/ 45244 w 461963"/>
                <a:gd name="connsiteY0" fmla="*/ 50006 h 195263"/>
                <a:gd name="connsiteX1" fmla="*/ 40481 w 461963"/>
                <a:gd name="connsiteY1" fmla="*/ 30956 h 195263"/>
                <a:gd name="connsiteX2" fmla="*/ 0 w 461963"/>
                <a:gd name="connsiteY2" fmla="*/ 64294 h 195263"/>
                <a:gd name="connsiteX3" fmla="*/ 0 w 461963"/>
                <a:gd name="connsiteY3" fmla="*/ 64294 h 195263"/>
                <a:gd name="connsiteX4" fmla="*/ 11906 w 461963"/>
                <a:gd name="connsiteY4" fmla="*/ 102394 h 195263"/>
                <a:gd name="connsiteX5" fmla="*/ 11906 w 461963"/>
                <a:gd name="connsiteY5" fmla="*/ 133350 h 195263"/>
                <a:gd name="connsiteX6" fmla="*/ 30956 w 461963"/>
                <a:gd name="connsiteY6" fmla="*/ 161925 h 195263"/>
                <a:gd name="connsiteX7" fmla="*/ 90488 w 461963"/>
                <a:gd name="connsiteY7" fmla="*/ 195263 h 195263"/>
                <a:gd name="connsiteX8" fmla="*/ 111919 w 461963"/>
                <a:gd name="connsiteY8" fmla="*/ 173831 h 195263"/>
                <a:gd name="connsiteX9" fmla="*/ 152400 w 461963"/>
                <a:gd name="connsiteY9" fmla="*/ 192881 h 195263"/>
                <a:gd name="connsiteX10" fmla="*/ 195263 w 461963"/>
                <a:gd name="connsiteY10" fmla="*/ 180975 h 195263"/>
                <a:gd name="connsiteX11" fmla="*/ 219075 w 461963"/>
                <a:gd name="connsiteY11" fmla="*/ 171450 h 195263"/>
                <a:gd name="connsiteX12" fmla="*/ 233363 w 461963"/>
                <a:gd name="connsiteY12" fmla="*/ 185738 h 195263"/>
                <a:gd name="connsiteX13" fmla="*/ 252413 w 461963"/>
                <a:gd name="connsiteY13" fmla="*/ 176213 h 195263"/>
                <a:gd name="connsiteX14" fmla="*/ 250031 w 461963"/>
                <a:gd name="connsiteY14" fmla="*/ 161925 h 195263"/>
                <a:gd name="connsiteX15" fmla="*/ 269081 w 461963"/>
                <a:gd name="connsiteY15" fmla="*/ 171450 h 195263"/>
                <a:gd name="connsiteX16" fmla="*/ 290513 w 461963"/>
                <a:gd name="connsiteY16" fmla="*/ 161925 h 195263"/>
                <a:gd name="connsiteX17" fmla="*/ 319088 w 461963"/>
                <a:gd name="connsiteY17" fmla="*/ 173831 h 195263"/>
                <a:gd name="connsiteX18" fmla="*/ 388144 w 461963"/>
                <a:gd name="connsiteY18" fmla="*/ 142875 h 195263"/>
                <a:gd name="connsiteX19" fmla="*/ 400050 w 461963"/>
                <a:gd name="connsiteY19" fmla="*/ 152400 h 195263"/>
                <a:gd name="connsiteX20" fmla="*/ 438150 w 461963"/>
                <a:gd name="connsiteY20" fmla="*/ 154781 h 195263"/>
                <a:gd name="connsiteX21" fmla="*/ 461963 w 461963"/>
                <a:gd name="connsiteY21" fmla="*/ 152400 h 195263"/>
                <a:gd name="connsiteX22" fmla="*/ 450056 w 461963"/>
                <a:gd name="connsiteY22" fmla="*/ 133350 h 195263"/>
                <a:gd name="connsiteX23" fmla="*/ 447675 w 461963"/>
                <a:gd name="connsiteY23" fmla="*/ 71438 h 195263"/>
                <a:gd name="connsiteX24" fmla="*/ 423863 w 461963"/>
                <a:gd name="connsiteY24" fmla="*/ 61913 h 195263"/>
                <a:gd name="connsiteX25" fmla="*/ 409575 w 461963"/>
                <a:gd name="connsiteY25" fmla="*/ 33338 h 195263"/>
                <a:gd name="connsiteX26" fmla="*/ 385763 w 461963"/>
                <a:gd name="connsiteY26" fmla="*/ 16669 h 195263"/>
                <a:gd name="connsiteX27" fmla="*/ 366713 w 461963"/>
                <a:gd name="connsiteY27" fmla="*/ 16669 h 195263"/>
                <a:gd name="connsiteX28" fmla="*/ 335756 w 461963"/>
                <a:gd name="connsiteY28" fmla="*/ 35719 h 195263"/>
                <a:gd name="connsiteX29" fmla="*/ 302419 w 461963"/>
                <a:gd name="connsiteY29" fmla="*/ 33338 h 195263"/>
                <a:gd name="connsiteX30" fmla="*/ 250031 w 461963"/>
                <a:gd name="connsiteY30" fmla="*/ 33338 h 195263"/>
                <a:gd name="connsiteX31" fmla="*/ 223838 w 461963"/>
                <a:gd name="connsiteY31" fmla="*/ 23813 h 195263"/>
                <a:gd name="connsiteX32" fmla="*/ 197644 w 461963"/>
                <a:gd name="connsiteY32" fmla="*/ 0 h 195263"/>
                <a:gd name="connsiteX33" fmla="*/ 164306 w 461963"/>
                <a:gd name="connsiteY33" fmla="*/ 4763 h 195263"/>
                <a:gd name="connsiteX34" fmla="*/ 126206 w 461963"/>
                <a:gd name="connsiteY34" fmla="*/ 21431 h 195263"/>
                <a:gd name="connsiteX35" fmla="*/ 33337 w 461963"/>
                <a:gd name="connsiteY35" fmla="*/ 9525 h 195263"/>
                <a:gd name="connsiteX36" fmla="*/ 45244 w 461963"/>
                <a:gd name="connsiteY36" fmla="*/ 50006 h 195263"/>
                <a:gd name="connsiteX0" fmla="*/ 45244 w 461963"/>
                <a:gd name="connsiteY0" fmla="*/ 50006 h 195263"/>
                <a:gd name="connsiteX1" fmla="*/ 33338 w 461963"/>
                <a:gd name="connsiteY1" fmla="*/ 57150 h 195263"/>
                <a:gd name="connsiteX2" fmla="*/ 0 w 461963"/>
                <a:gd name="connsiteY2" fmla="*/ 64294 h 195263"/>
                <a:gd name="connsiteX3" fmla="*/ 0 w 461963"/>
                <a:gd name="connsiteY3" fmla="*/ 64294 h 195263"/>
                <a:gd name="connsiteX4" fmla="*/ 11906 w 461963"/>
                <a:gd name="connsiteY4" fmla="*/ 102394 h 195263"/>
                <a:gd name="connsiteX5" fmla="*/ 11906 w 461963"/>
                <a:gd name="connsiteY5" fmla="*/ 133350 h 195263"/>
                <a:gd name="connsiteX6" fmla="*/ 30956 w 461963"/>
                <a:gd name="connsiteY6" fmla="*/ 161925 h 195263"/>
                <a:gd name="connsiteX7" fmla="*/ 90488 w 461963"/>
                <a:gd name="connsiteY7" fmla="*/ 195263 h 195263"/>
                <a:gd name="connsiteX8" fmla="*/ 111919 w 461963"/>
                <a:gd name="connsiteY8" fmla="*/ 173831 h 195263"/>
                <a:gd name="connsiteX9" fmla="*/ 152400 w 461963"/>
                <a:gd name="connsiteY9" fmla="*/ 192881 h 195263"/>
                <a:gd name="connsiteX10" fmla="*/ 195263 w 461963"/>
                <a:gd name="connsiteY10" fmla="*/ 180975 h 195263"/>
                <a:gd name="connsiteX11" fmla="*/ 219075 w 461963"/>
                <a:gd name="connsiteY11" fmla="*/ 171450 h 195263"/>
                <a:gd name="connsiteX12" fmla="*/ 233363 w 461963"/>
                <a:gd name="connsiteY12" fmla="*/ 185738 h 195263"/>
                <a:gd name="connsiteX13" fmla="*/ 252413 w 461963"/>
                <a:gd name="connsiteY13" fmla="*/ 176213 h 195263"/>
                <a:gd name="connsiteX14" fmla="*/ 250031 w 461963"/>
                <a:gd name="connsiteY14" fmla="*/ 161925 h 195263"/>
                <a:gd name="connsiteX15" fmla="*/ 269081 w 461963"/>
                <a:gd name="connsiteY15" fmla="*/ 171450 h 195263"/>
                <a:gd name="connsiteX16" fmla="*/ 290513 w 461963"/>
                <a:gd name="connsiteY16" fmla="*/ 161925 h 195263"/>
                <a:gd name="connsiteX17" fmla="*/ 319088 w 461963"/>
                <a:gd name="connsiteY17" fmla="*/ 173831 h 195263"/>
                <a:gd name="connsiteX18" fmla="*/ 388144 w 461963"/>
                <a:gd name="connsiteY18" fmla="*/ 142875 h 195263"/>
                <a:gd name="connsiteX19" fmla="*/ 400050 w 461963"/>
                <a:gd name="connsiteY19" fmla="*/ 152400 h 195263"/>
                <a:gd name="connsiteX20" fmla="*/ 438150 w 461963"/>
                <a:gd name="connsiteY20" fmla="*/ 154781 h 195263"/>
                <a:gd name="connsiteX21" fmla="*/ 461963 w 461963"/>
                <a:gd name="connsiteY21" fmla="*/ 152400 h 195263"/>
                <a:gd name="connsiteX22" fmla="*/ 450056 w 461963"/>
                <a:gd name="connsiteY22" fmla="*/ 133350 h 195263"/>
                <a:gd name="connsiteX23" fmla="*/ 447675 w 461963"/>
                <a:gd name="connsiteY23" fmla="*/ 71438 h 195263"/>
                <a:gd name="connsiteX24" fmla="*/ 423863 w 461963"/>
                <a:gd name="connsiteY24" fmla="*/ 61913 h 195263"/>
                <a:gd name="connsiteX25" fmla="*/ 409575 w 461963"/>
                <a:gd name="connsiteY25" fmla="*/ 33338 h 195263"/>
                <a:gd name="connsiteX26" fmla="*/ 385763 w 461963"/>
                <a:gd name="connsiteY26" fmla="*/ 16669 h 195263"/>
                <a:gd name="connsiteX27" fmla="*/ 366713 w 461963"/>
                <a:gd name="connsiteY27" fmla="*/ 16669 h 195263"/>
                <a:gd name="connsiteX28" fmla="*/ 335756 w 461963"/>
                <a:gd name="connsiteY28" fmla="*/ 35719 h 195263"/>
                <a:gd name="connsiteX29" fmla="*/ 302419 w 461963"/>
                <a:gd name="connsiteY29" fmla="*/ 33338 h 195263"/>
                <a:gd name="connsiteX30" fmla="*/ 250031 w 461963"/>
                <a:gd name="connsiteY30" fmla="*/ 33338 h 195263"/>
                <a:gd name="connsiteX31" fmla="*/ 223838 w 461963"/>
                <a:gd name="connsiteY31" fmla="*/ 23813 h 195263"/>
                <a:gd name="connsiteX32" fmla="*/ 197644 w 461963"/>
                <a:gd name="connsiteY32" fmla="*/ 0 h 195263"/>
                <a:gd name="connsiteX33" fmla="*/ 164306 w 461963"/>
                <a:gd name="connsiteY33" fmla="*/ 4763 h 195263"/>
                <a:gd name="connsiteX34" fmla="*/ 126206 w 461963"/>
                <a:gd name="connsiteY34" fmla="*/ 21431 h 195263"/>
                <a:gd name="connsiteX35" fmla="*/ 33337 w 461963"/>
                <a:gd name="connsiteY35" fmla="*/ 9525 h 195263"/>
                <a:gd name="connsiteX36" fmla="*/ 45244 w 461963"/>
                <a:gd name="connsiteY36" fmla="*/ 50006 h 195263"/>
                <a:gd name="connsiteX0" fmla="*/ 45244 w 461963"/>
                <a:gd name="connsiteY0" fmla="*/ 38100 h 195263"/>
                <a:gd name="connsiteX1" fmla="*/ 33338 w 461963"/>
                <a:gd name="connsiteY1" fmla="*/ 57150 h 195263"/>
                <a:gd name="connsiteX2" fmla="*/ 0 w 461963"/>
                <a:gd name="connsiteY2" fmla="*/ 64294 h 195263"/>
                <a:gd name="connsiteX3" fmla="*/ 0 w 461963"/>
                <a:gd name="connsiteY3" fmla="*/ 64294 h 195263"/>
                <a:gd name="connsiteX4" fmla="*/ 11906 w 461963"/>
                <a:gd name="connsiteY4" fmla="*/ 102394 h 195263"/>
                <a:gd name="connsiteX5" fmla="*/ 11906 w 461963"/>
                <a:gd name="connsiteY5" fmla="*/ 133350 h 195263"/>
                <a:gd name="connsiteX6" fmla="*/ 30956 w 461963"/>
                <a:gd name="connsiteY6" fmla="*/ 161925 h 195263"/>
                <a:gd name="connsiteX7" fmla="*/ 90488 w 461963"/>
                <a:gd name="connsiteY7" fmla="*/ 195263 h 195263"/>
                <a:gd name="connsiteX8" fmla="*/ 111919 w 461963"/>
                <a:gd name="connsiteY8" fmla="*/ 173831 h 195263"/>
                <a:gd name="connsiteX9" fmla="*/ 152400 w 461963"/>
                <a:gd name="connsiteY9" fmla="*/ 192881 h 195263"/>
                <a:gd name="connsiteX10" fmla="*/ 195263 w 461963"/>
                <a:gd name="connsiteY10" fmla="*/ 180975 h 195263"/>
                <a:gd name="connsiteX11" fmla="*/ 219075 w 461963"/>
                <a:gd name="connsiteY11" fmla="*/ 171450 h 195263"/>
                <a:gd name="connsiteX12" fmla="*/ 233363 w 461963"/>
                <a:gd name="connsiteY12" fmla="*/ 185738 h 195263"/>
                <a:gd name="connsiteX13" fmla="*/ 252413 w 461963"/>
                <a:gd name="connsiteY13" fmla="*/ 176213 h 195263"/>
                <a:gd name="connsiteX14" fmla="*/ 250031 w 461963"/>
                <a:gd name="connsiteY14" fmla="*/ 161925 h 195263"/>
                <a:gd name="connsiteX15" fmla="*/ 269081 w 461963"/>
                <a:gd name="connsiteY15" fmla="*/ 171450 h 195263"/>
                <a:gd name="connsiteX16" fmla="*/ 290513 w 461963"/>
                <a:gd name="connsiteY16" fmla="*/ 161925 h 195263"/>
                <a:gd name="connsiteX17" fmla="*/ 319088 w 461963"/>
                <a:gd name="connsiteY17" fmla="*/ 173831 h 195263"/>
                <a:gd name="connsiteX18" fmla="*/ 388144 w 461963"/>
                <a:gd name="connsiteY18" fmla="*/ 142875 h 195263"/>
                <a:gd name="connsiteX19" fmla="*/ 400050 w 461963"/>
                <a:gd name="connsiteY19" fmla="*/ 152400 h 195263"/>
                <a:gd name="connsiteX20" fmla="*/ 438150 w 461963"/>
                <a:gd name="connsiteY20" fmla="*/ 154781 h 195263"/>
                <a:gd name="connsiteX21" fmla="*/ 461963 w 461963"/>
                <a:gd name="connsiteY21" fmla="*/ 152400 h 195263"/>
                <a:gd name="connsiteX22" fmla="*/ 450056 w 461963"/>
                <a:gd name="connsiteY22" fmla="*/ 133350 h 195263"/>
                <a:gd name="connsiteX23" fmla="*/ 447675 w 461963"/>
                <a:gd name="connsiteY23" fmla="*/ 71438 h 195263"/>
                <a:gd name="connsiteX24" fmla="*/ 423863 w 461963"/>
                <a:gd name="connsiteY24" fmla="*/ 61913 h 195263"/>
                <a:gd name="connsiteX25" fmla="*/ 409575 w 461963"/>
                <a:gd name="connsiteY25" fmla="*/ 33338 h 195263"/>
                <a:gd name="connsiteX26" fmla="*/ 385763 w 461963"/>
                <a:gd name="connsiteY26" fmla="*/ 16669 h 195263"/>
                <a:gd name="connsiteX27" fmla="*/ 366713 w 461963"/>
                <a:gd name="connsiteY27" fmla="*/ 16669 h 195263"/>
                <a:gd name="connsiteX28" fmla="*/ 335756 w 461963"/>
                <a:gd name="connsiteY28" fmla="*/ 35719 h 195263"/>
                <a:gd name="connsiteX29" fmla="*/ 302419 w 461963"/>
                <a:gd name="connsiteY29" fmla="*/ 33338 h 195263"/>
                <a:gd name="connsiteX30" fmla="*/ 250031 w 461963"/>
                <a:gd name="connsiteY30" fmla="*/ 33338 h 195263"/>
                <a:gd name="connsiteX31" fmla="*/ 223838 w 461963"/>
                <a:gd name="connsiteY31" fmla="*/ 23813 h 195263"/>
                <a:gd name="connsiteX32" fmla="*/ 197644 w 461963"/>
                <a:gd name="connsiteY32" fmla="*/ 0 h 195263"/>
                <a:gd name="connsiteX33" fmla="*/ 164306 w 461963"/>
                <a:gd name="connsiteY33" fmla="*/ 4763 h 195263"/>
                <a:gd name="connsiteX34" fmla="*/ 126206 w 461963"/>
                <a:gd name="connsiteY34" fmla="*/ 21431 h 195263"/>
                <a:gd name="connsiteX35" fmla="*/ 33337 w 461963"/>
                <a:gd name="connsiteY35" fmla="*/ 9525 h 195263"/>
                <a:gd name="connsiteX36" fmla="*/ 45244 w 461963"/>
                <a:gd name="connsiteY36" fmla="*/ 38100 h 195263"/>
                <a:gd name="connsiteX0" fmla="*/ 45244 w 461963"/>
                <a:gd name="connsiteY0" fmla="*/ 38100 h 195263"/>
                <a:gd name="connsiteX1" fmla="*/ 40481 w 461963"/>
                <a:gd name="connsiteY1" fmla="*/ 23813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5244 w 461963"/>
                <a:gd name="connsiteY37" fmla="*/ 38100 h 195263"/>
                <a:gd name="connsiteX0" fmla="*/ 2382 w 461963"/>
                <a:gd name="connsiteY0" fmla="*/ 38100 h 195263"/>
                <a:gd name="connsiteX1" fmla="*/ 40481 w 461963"/>
                <a:gd name="connsiteY1" fmla="*/ 23813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2382 w 461963"/>
                <a:gd name="connsiteY37" fmla="*/ 38100 h 195263"/>
                <a:gd name="connsiteX0" fmla="*/ 2382 w 461963"/>
                <a:gd name="connsiteY0" fmla="*/ 38100 h 195263"/>
                <a:gd name="connsiteX1" fmla="*/ 4762 w 461963"/>
                <a:gd name="connsiteY1" fmla="*/ 45244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2382 w 461963"/>
                <a:gd name="connsiteY37" fmla="*/ 38100 h 195263"/>
                <a:gd name="connsiteX0" fmla="*/ 42864 w 461963"/>
                <a:gd name="connsiteY0" fmla="*/ 35719 h 195263"/>
                <a:gd name="connsiteX1" fmla="*/ 4762 w 461963"/>
                <a:gd name="connsiteY1" fmla="*/ 45244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2864 w 461963"/>
                <a:gd name="connsiteY37" fmla="*/ 35719 h 195263"/>
                <a:gd name="connsiteX0" fmla="*/ 4764 w 461963"/>
                <a:gd name="connsiteY0" fmla="*/ 16669 h 195263"/>
                <a:gd name="connsiteX1" fmla="*/ 4762 w 461963"/>
                <a:gd name="connsiteY1" fmla="*/ 45244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764 w 461963"/>
                <a:gd name="connsiteY37" fmla="*/ 16669 h 195263"/>
                <a:gd name="connsiteX0" fmla="*/ 4764 w 461963"/>
                <a:gd name="connsiteY0" fmla="*/ 16669 h 195263"/>
                <a:gd name="connsiteX1" fmla="*/ 47625 w 461963"/>
                <a:gd name="connsiteY1" fmla="*/ 42863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764 w 461963"/>
                <a:gd name="connsiteY37" fmla="*/ 16669 h 195263"/>
                <a:gd name="connsiteX0" fmla="*/ 4764 w 461963"/>
                <a:gd name="connsiteY0" fmla="*/ 16669 h 195263"/>
                <a:gd name="connsiteX1" fmla="*/ 19050 w 461963"/>
                <a:gd name="connsiteY1" fmla="*/ 23813 h 195263"/>
                <a:gd name="connsiteX2" fmla="*/ 47625 w 461963"/>
                <a:gd name="connsiteY2" fmla="*/ 42863 h 195263"/>
                <a:gd name="connsiteX3" fmla="*/ 33338 w 461963"/>
                <a:gd name="connsiteY3" fmla="*/ 57150 h 195263"/>
                <a:gd name="connsiteX4" fmla="*/ 0 w 461963"/>
                <a:gd name="connsiteY4" fmla="*/ 64294 h 195263"/>
                <a:gd name="connsiteX5" fmla="*/ 0 w 461963"/>
                <a:gd name="connsiteY5" fmla="*/ 64294 h 195263"/>
                <a:gd name="connsiteX6" fmla="*/ 11906 w 461963"/>
                <a:gd name="connsiteY6" fmla="*/ 102394 h 195263"/>
                <a:gd name="connsiteX7" fmla="*/ 11906 w 461963"/>
                <a:gd name="connsiteY7" fmla="*/ 133350 h 195263"/>
                <a:gd name="connsiteX8" fmla="*/ 30956 w 461963"/>
                <a:gd name="connsiteY8" fmla="*/ 161925 h 195263"/>
                <a:gd name="connsiteX9" fmla="*/ 90488 w 461963"/>
                <a:gd name="connsiteY9" fmla="*/ 195263 h 195263"/>
                <a:gd name="connsiteX10" fmla="*/ 111919 w 461963"/>
                <a:gd name="connsiteY10" fmla="*/ 173831 h 195263"/>
                <a:gd name="connsiteX11" fmla="*/ 152400 w 461963"/>
                <a:gd name="connsiteY11" fmla="*/ 192881 h 195263"/>
                <a:gd name="connsiteX12" fmla="*/ 195263 w 461963"/>
                <a:gd name="connsiteY12" fmla="*/ 180975 h 195263"/>
                <a:gd name="connsiteX13" fmla="*/ 219075 w 461963"/>
                <a:gd name="connsiteY13" fmla="*/ 171450 h 195263"/>
                <a:gd name="connsiteX14" fmla="*/ 233363 w 461963"/>
                <a:gd name="connsiteY14" fmla="*/ 185738 h 195263"/>
                <a:gd name="connsiteX15" fmla="*/ 252413 w 461963"/>
                <a:gd name="connsiteY15" fmla="*/ 176213 h 195263"/>
                <a:gd name="connsiteX16" fmla="*/ 250031 w 461963"/>
                <a:gd name="connsiteY16" fmla="*/ 161925 h 195263"/>
                <a:gd name="connsiteX17" fmla="*/ 269081 w 461963"/>
                <a:gd name="connsiteY17" fmla="*/ 171450 h 195263"/>
                <a:gd name="connsiteX18" fmla="*/ 290513 w 461963"/>
                <a:gd name="connsiteY18" fmla="*/ 161925 h 195263"/>
                <a:gd name="connsiteX19" fmla="*/ 319088 w 461963"/>
                <a:gd name="connsiteY19" fmla="*/ 173831 h 195263"/>
                <a:gd name="connsiteX20" fmla="*/ 388144 w 461963"/>
                <a:gd name="connsiteY20" fmla="*/ 142875 h 195263"/>
                <a:gd name="connsiteX21" fmla="*/ 400050 w 461963"/>
                <a:gd name="connsiteY21" fmla="*/ 152400 h 195263"/>
                <a:gd name="connsiteX22" fmla="*/ 438150 w 461963"/>
                <a:gd name="connsiteY22" fmla="*/ 154781 h 195263"/>
                <a:gd name="connsiteX23" fmla="*/ 461963 w 461963"/>
                <a:gd name="connsiteY23" fmla="*/ 152400 h 195263"/>
                <a:gd name="connsiteX24" fmla="*/ 450056 w 461963"/>
                <a:gd name="connsiteY24" fmla="*/ 133350 h 195263"/>
                <a:gd name="connsiteX25" fmla="*/ 447675 w 461963"/>
                <a:gd name="connsiteY25" fmla="*/ 71438 h 195263"/>
                <a:gd name="connsiteX26" fmla="*/ 423863 w 461963"/>
                <a:gd name="connsiteY26" fmla="*/ 61913 h 195263"/>
                <a:gd name="connsiteX27" fmla="*/ 409575 w 461963"/>
                <a:gd name="connsiteY27" fmla="*/ 33338 h 195263"/>
                <a:gd name="connsiteX28" fmla="*/ 385763 w 461963"/>
                <a:gd name="connsiteY28" fmla="*/ 16669 h 195263"/>
                <a:gd name="connsiteX29" fmla="*/ 366713 w 461963"/>
                <a:gd name="connsiteY29" fmla="*/ 16669 h 195263"/>
                <a:gd name="connsiteX30" fmla="*/ 335756 w 461963"/>
                <a:gd name="connsiteY30" fmla="*/ 35719 h 195263"/>
                <a:gd name="connsiteX31" fmla="*/ 302419 w 461963"/>
                <a:gd name="connsiteY31" fmla="*/ 33338 h 195263"/>
                <a:gd name="connsiteX32" fmla="*/ 250031 w 461963"/>
                <a:gd name="connsiteY32" fmla="*/ 33338 h 195263"/>
                <a:gd name="connsiteX33" fmla="*/ 223838 w 461963"/>
                <a:gd name="connsiteY33" fmla="*/ 23813 h 195263"/>
                <a:gd name="connsiteX34" fmla="*/ 197644 w 461963"/>
                <a:gd name="connsiteY34" fmla="*/ 0 h 195263"/>
                <a:gd name="connsiteX35" fmla="*/ 164306 w 461963"/>
                <a:gd name="connsiteY35" fmla="*/ 4763 h 195263"/>
                <a:gd name="connsiteX36" fmla="*/ 126206 w 461963"/>
                <a:gd name="connsiteY36" fmla="*/ 21431 h 195263"/>
                <a:gd name="connsiteX37" fmla="*/ 33337 w 461963"/>
                <a:gd name="connsiteY37" fmla="*/ 9525 h 195263"/>
                <a:gd name="connsiteX38" fmla="*/ 4764 w 461963"/>
                <a:gd name="connsiteY38" fmla="*/ 16669 h 195263"/>
                <a:gd name="connsiteX0" fmla="*/ 9398 w 466597"/>
                <a:gd name="connsiteY0" fmla="*/ 16669 h 195263"/>
                <a:gd name="connsiteX1" fmla="*/ 2253 w 466597"/>
                <a:gd name="connsiteY1" fmla="*/ 50007 h 195263"/>
                <a:gd name="connsiteX2" fmla="*/ 52259 w 466597"/>
                <a:gd name="connsiteY2" fmla="*/ 42863 h 195263"/>
                <a:gd name="connsiteX3" fmla="*/ 37972 w 466597"/>
                <a:gd name="connsiteY3" fmla="*/ 57150 h 195263"/>
                <a:gd name="connsiteX4" fmla="*/ 4634 w 466597"/>
                <a:gd name="connsiteY4" fmla="*/ 64294 h 195263"/>
                <a:gd name="connsiteX5" fmla="*/ 4634 w 466597"/>
                <a:gd name="connsiteY5" fmla="*/ 64294 h 195263"/>
                <a:gd name="connsiteX6" fmla="*/ 16540 w 466597"/>
                <a:gd name="connsiteY6" fmla="*/ 102394 h 195263"/>
                <a:gd name="connsiteX7" fmla="*/ 16540 w 466597"/>
                <a:gd name="connsiteY7" fmla="*/ 133350 h 195263"/>
                <a:gd name="connsiteX8" fmla="*/ 35590 w 466597"/>
                <a:gd name="connsiteY8" fmla="*/ 161925 h 195263"/>
                <a:gd name="connsiteX9" fmla="*/ 95122 w 466597"/>
                <a:gd name="connsiteY9" fmla="*/ 195263 h 195263"/>
                <a:gd name="connsiteX10" fmla="*/ 116553 w 466597"/>
                <a:gd name="connsiteY10" fmla="*/ 173831 h 195263"/>
                <a:gd name="connsiteX11" fmla="*/ 157034 w 466597"/>
                <a:gd name="connsiteY11" fmla="*/ 192881 h 195263"/>
                <a:gd name="connsiteX12" fmla="*/ 199897 w 466597"/>
                <a:gd name="connsiteY12" fmla="*/ 180975 h 195263"/>
                <a:gd name="connsiteX13" fmla="*/ 223709 w 466597"/>
                <a:gd name="connsiteY13" fmla="*/ 171450 h 195263"/>
                <a:gd name="connsiteX14" fmla="*/ 237997 w 466597"/>
                <a:gd name="connsiteY14" fmla="*/ 185738 h 195263"/>
                <a:gd name="connsiteX15" fmla="*/ 257047 w 466597"/>
                <a:gd name="connsiteY15" fmla="*/ 176213 h 195263"/>
                <a:gd name="connsiteX16" fmla="*/ 254665 w 466597"/>
                <a:gd name="connsiteY16" fmla="*/ 161925 h 195263"/>
                <a:gd name="connsiteX17" fmla="*/ 273715 w 466597"/>
                <a:gd name="connsiteY17" fmla="*/ 171450 h 195263"/>
                <a:gd name="connsiteX18" fmla="*/ 295147 w 466597"/>
                <a:gd name="connsiteY18" fmla="*/ 161925 h 195263"/>
                <a:gd name="connsiteX19" fmla="*/ 323722 w 466597"/>
                <a:gd name="connsiteY19" fmla="*/ 173831 h 195263"/>
                <a:gd name="connsiteX20" fmla="*/ 392778 w 466597"/>
                <a:gd name="connsiteY20" fmla="*/ 142875 h 195263"/>
                <a:gd name="connsiteX21" fmla="*/ 404684 w 466597"/>
                <a:gd name="connsiteY21" fmla="*/ 152400 h 195263"/>
                <a:gd name="connsiteX22" fmla="*/ 442784 w 466597"/>
                <a:gd name="connsiteY22" fmla="*/ 154781 h 195263"/>
                <a:gd name="connsiteX23" fmla="*/ 466597 w 466597"/>
                <a:gd name="connsiteY23" fmla="*/ 152400 h 195263"/>
                <a:gd name="connsiteX24" fmla="*/ 454690 w 466597"/>
                <a:gd name="connsiteY24" fmla="*/ 133350 h 195263"/>
                <a:gd name="connsiteX25" fmla="*/ 452309 w 466597"/>
                <a:gd name="connsiteY25" fmla="*/ 71438 h 195263"/>
                <a:gd name="connsiteX26" fmla="*/ 428497 w 466597"/>
                <a:gd name="connsiteY26" fmla="*/ 61913 h 195263"/>
                <a:gd name="connsiteX27" fmla="*/ 414209 w 466597"/>
                <a:gd name="connsiteY27" fmla="*/ 33338 h 195263"/>
                <a:gd name="connsiteX28" fmla="*/ 390397 w 466597"/>
                <a:gd name="connsiteY28" fmla="*/ 16669 h 195263"/>
                <a:gd name="connsiteX29" fmla="*/ 371347 w 466597"/>
                <a:gd name="connsiteY29" fmla="*/ 16669 h 195263"/>
                <a:gd name="connsiteX30" fmla="*/ 340390 w 466597"/>
                <a:gd name="connsiteY30" fmla="*/ 35719 h 195263"/>
                <a:gd name="connsiteX31" fmla="*/ 307053 w 466597"/>
                <a:gd name="connsiteY31" fmla="*/ 33338 h 195263"/>
                <a:gd name="connsiteX32" fmla="*/ 254665 w 466597"/>
                <a:gd name="connsiteY32" fmla="*/ 33338 h 195263"/>
                <a:gd name="connsiteX33" fmla="*/ 228472 w 466597"/>
                <a:gd name="connsiteY33" fmla="*/ 23813 h 195263"/>
                <a:gd name="connsiteX34" fmla="*/ 202278 w 466597"/>
                <a:gd name="connsiteY34" fmla="*/ 0 h 195263"/>
                <a:gd name="connsiteX35" fmla="*/ 168940 w 466597"/>
                <a:gd name="connsiteY35" fmla="*/ 4763 h 195263"/>
                <a:gd name="connsiteX36" fmla="*/ 130840 w 466597"/>
                <a:gd name="connsiteY36" fmla="*/ 21431 h 195263"/>
                <a:gd name="connsiteX37" fmla="*/ 37971 w 466597"/>
                <a:gd name="connsiteY37" fmla="*/ 9525 h 195263"/>
                <a:gd name="connsiteX38" fmla="*/ 9398 w 466597"/>
                <a:gd name="connsiteY38" fmla="*/ 16669 h 195263"/>
                <a:gd name="connsiteX0" fmla="*/ 9398 w 466597"/>
                <a:gd name="connsiteY0" fmla="*/ 16669 h 195263"/>
                <a:gd name="connsiteX1" fmla="*/ 2253 w 466597"/>
                <a:gd name="connsiteY1" fmla="*/ 42863 h 195263"/>
                <a:gd name="connsiteX2" fmla="*/ 52259 w 466597"/>
                <a:gd name="connsiteY2" fmla="*/ 42863 h 195263"/>
                <a:gd name="connsiteX3" fmla="*/ 37972 w 466597"/>
                <a:gd name="connsiteY3" fmla="*/ 57150 h 195263"/>
                <a:gd name="connsiteX4" fmla="*/ 4634 w 466597"/>
                <a:gd name="connsiteY4" fmla="*/ 64294 h 195263"/>
                <a:gd name="connsiteX5" fmla="*/ 4634 w 466597"/>
                <a:gd name="connsiteY5" fmla="*/ 64294 h 195263"/>
                <a:gd name="connsiteX6" fmla="*/ 16540 w 466597"/>
                <a:gd name="connsiteY6" fmla="*/ 102394 h 195263"/>
                <a:gd name="connsiteX7" fmla="*/ 16540 w 466597"/>
                <a:gd name="connsiteY7" fmla="*/ 133350 h 195263"/>
                <a:gd name="connsiteX8" fmla="*/ 35590 w 466597"/>
                <a:gd name="connsiteY8" fmla="*/ 161925 h 195263"/>
                <a:gd name="connsiteX9" fmla="*/ 95122 w 466597"/>
                <a:gd name="connsiteY9" fmla="*/ 195263 h 195263"/>
                <a:gd name="connsiteX10" fmla="*/ 116553 w 466597"/>
                <a:gd name="connsiteY10" fmla="*/ 173831 h 195263"/>
                <a:gd name="connsiteX11" fmla="*/ 157034 w 466597"/>
                <a:gd name="connsiteY11" fmla="*/ 192881 h 195263"/>
                <a:gd name="connsiteX12" fmla="*/ 199897 w 466597"/>
                <a:gd name="connsiteY12" fmla="*/ 180975 h 195263"/>
                <a:gd name="connsiteX13" fmla="*/ 223709 w 466597"/>
                <a:gd name="connsiteY13" fmla="*/ 171450 h 195263"/>
                <a:gd name="connsiteX14" fmla="*/ 237997 w 466597"/>
                <a:gd name="connsiteY14" fmla="*/ 185738 h 195263"/>
                <a:gd name="connsiteX15" fmla="*/ 257047 w 466597"/>
                <a:gd name="connsiteY15" fmla="*/ 176213 h 195263"/>
                <a:gd name="connsiteX16" fmla="*/ 254665 w 466597"/>
                <a:gd name="connsiteY16" fmla="*/ 161925 h 195263"/>
                <a:gd name="connsiteX17" fmla="*/ 273715 w 466597"/>
                <a:gd name="connsiteY17" fmla="*/ 171450 h 195263"/>
                <a:gd name="connsiteX18" fmla="*/ 295147 w 466597"/>
                <a:gd name="connsiteY18" fmla="*/ 161925 h 195263"/>
                <a:gd name="connsiteX19" fmla="*/ 323722 w 466597"/>
                <a:gd name="connsiteY19" fmla="*/ 173831 h 195263"/>
                <a:gd name="connsiteX20" fmla="*/ 392778 w 466597"/>
                <a:gd name="connsiteY20" fmla="*/ 142875 h 195263"/>
                <a:gd name="connsiteX21" fmla="*/ 404684 w 466597"/>
                <a:gd name="connsiteY21" fmla="*/ 152400 h 195263"/>
                <a:gd name="connsiteX22" fmla="*/ 442784 w 466597"/>
                <a:gd name="connsiteY22" fmla="*/ 154781 h 195263"/>
                <a:gd name="connsiteX23" fmla="*/ 466597 w 466597"/>
                <a:gd name="connsiteY23" fmla="*/ 152400 h 195263"/>
                <a:gd name="connsiteX24" fmla="*/ 454690 w 466597"/>
                <a:gd name="connsiteY24" fmla="*/ 133350 h 195263"/>
                <a:gd name="connsiteX25" fmla="*/ 452309 w 466597"/>
                <a:gd name="connsiteY25" fmla="*/ 71438 h 195263"/>
                <a:gd name="connsiteX26" fmla="*/ 428497 w 466597"/>
                <a:gd name="connsiteY26" fmla="*/ 61913 h 195263"/>
                <a:gd name="connsiteX27" fmla="*/ 414209 w 466597"/>
                <a:gd name="connsiteY27" fmla="*/ 33338 h 195263"/>
                <a:gd name="connsiteX28" fmla="*/ 390397 w 466597"/>
                <a:gd name="connsiteY28" fmla="*/ 16669 h 195263"/>
                <a:gd name="connsiteX29" fmla="*/ 371347 w 466597"/>
                <a:gd name="connsiteY29" fmla="*/ 16669 h 195263"/>
                <a:gd name="connsiteX30" fmla="*/ 340390 w 466597"/>
                <a:gd name="connsiteY30" fmla="*/ 35719 h 195263"/>
                <a:gd name="connsiteX31" fmla="*/ 307053 w 466597"/>
                <a:gd name="connsiteY31" fmla="*/ 33338 h 195263"/>
                <a:gd name="connsiteX32" fmla="*/ 254665 w 466597"/>
                <a:gd name="connsiteY32" fmla="*/ 33338 h 195263"/>
                <a:gd name="connsiteX33" fmla="*/ 228472 w 466597"/>
                <a:gd name="connsiteY33" fmla="*/ 23813 h 195263"/>
                <a:gd name="connsiteX34" fmla="*/ 202278 w 466597"/>
                <a:gd name="connsiteY34" fmla="*/ 0 h 195263"/>
                <a:gd name="connsiteX35" fmla="*/ 168940 w 466597"/>
                <a:gd name="connsiteY35" fmla="*/ 4763 h 195263"/>
                <a:gd name="connsiteX36" fmla="*/ 130840 w 466597"/>
                <a:gd name="connsiteY36" fmla="*/ 21431 h 195263"/>
                <a:gd name="connsiteX37" fmla="*/ 37971 w 466597"/>
                <a:gd name="connsiteY37" fmla="*/ 9525 h 195263"/>
                <a:gd name="connsiteX38" fmla="*/ 9398 w 466597"/>
                <a:gd name="connsiteY38" fmla="*/ 16669 h 19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66597" h="195263">
                  <a:moveTo>
                    <a:pt x="9398" y="16669"/>
                  </a:moveTo>
                  <a:cubicBezTo>
                    <a:pt x="7017" y="19050"/>
                    <a:pt x="-4890" y="38497"/>
                    <a:pt x="2253" y="42863"/>
                  </a:cubicBezTo>
                  <a:cubicBezTo>
                    <a:pt x="9396" y="47229"/>
                    <a:pt x="49878" y="37307"/>
                    <a:pt x="52259" y="42863"/>
                  </a:cubicBezTo>
                  <a:lnTo>
                    <a:pt x="37972" y="57150"/>
                  </a:lnTo>
                  <a:lnTo>
                    <a:pt x="4634" y="64294"/>
                  </a:lnTo>
                  <a:lnTo>
                    <a:pt x="4634" y="64294"/>
                  </a:lnTo>
                  <a:lnTo>
                    <a:pt x="16540" y="102394"/>
                  </a:lnTo>
                  <a:lnTo>
                    <a:pt x="16540" y="133350"/>
                  </a:lnTo>
                  <a:lnTo>
                    <a:pt x="35590" y="161925"/>
                  </a:lnTo>
                  <a:lnTo>
                    <a:pt x="95122" y="195263"/>
                  </a:lnTo>
                  <a:lnTo>
                    <a:pt x="116553" y="173831"/>
                  </a:lnTo>
                  <a:lnTo>
                    <a:pt x="157034" y="192881"/>
                  </a:lnTo>
                  <a:lnTo>
                    <a:pt x="199897" y="180975"/>
                  </a:lnTo>
                  <a:lnTo>
                    <a:pt x="223709" y="171450"/>
                  </a:lnTo>
                  <a:lnTo>
                    <a:pt x="237997" y="185738"/>
                  </a:lnTo>
                  <a:lnTo>
                    <a:pt x="257047" y="176213"/>
                  </a:lnTo>
                  <a:lnTo>
                    <a:pt x="254665" y="161925"/>
                  </a:lnTo>
                  <a:lnTo>
                    <a:pt x="273715" y="171450"/>
                  </a:lnTo>
                  <a:lnTo>
                    <a:pt x="295147" y="161925"/>
                  </a:lnTo>
                  <a:lnTo>
                    <a:pt x="323722" y="173831"/>
                  </a:lnTo>
                  <a:lnTo>
                    <a:pt x="392778" y="142875"/>
                  </a:lnTo>
                  <a:lnTo>
                    <a:pt x="404684" y="152400"/>
                  </a:lnTo>
                  <a:lnTo>
                    <a:pt x="442784" y="154781"/>
                  </a:lnTo>
                  <a:lnTo>
                    <a:pt x="466597" y="152400"/>
                  </a:lnTo>
                  <a:lnTo>
                    <a:pt x="454690" y="133350"/>
                  </a:lnTo>
                  <a:cubicBezTo>
                    <a:pt x="453896" y="112713"/>
                    <a:pt x="453103" y="92075"/>
                    <a:pt x="452309" y="71438"/>
                  </a:cubicBezTo>
                  <a:lnTo>
                    <a:pt x="428497" y="61913"/>
                  </a:lnTo>
                  <a:lnTo>
                    <a:pt x="414209" y="33338"/>
                  </a:lnTo>
                  <a:lnTo>
                    <a:pt x="390397" y="16669"/>
                  </a:lnTo>
                  <a:lnTo>
                    <a:pt x="371347" y="16669"/>
                  </a:lnTo>
                  <a:lnTo>
                    <a:pt x="340390" y="35719"/>
                  </a:lnTo>
                  <a:lnTo>
                    <a:pt x="307053" y="33338"/>
                  </a:lnTo>
                  <a:lnTo>
                    <a:pt x="254665" y="33338"/>
                  </a:lnTo>
                  <a:lnTo>
                    <a:pt x="228472" y="23813"/>
                  </a:lnTo>
                  <a:lnTo>
                    <a:pt x="202278" y="0"/>
                  </a:lnTo>
                  <a:lnTo>
                    <a:pt x="168940" y="4763"/>
                  </a:lnTo>
                  <a:lnTo>
                    <a:pt x="130840" y="21431"/>
                  </a:lnTo>
                  <a:lnTo>
                    <a:pt x="37971" y="9525"/>
                  </a:lnTo>
                  <a:lnTo>
                    <a:pt x="9398" y="16669"/>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7" name="Freeform: Shape 307">
              <a:extLst>
                <a:ext uri="{FF2B5EF4-FFF2-40B4-BE49-F238E27FC236}">
                  <a16:creationId xmlns:a16="http://schemas.microsoft.com/office/drawing/2014/main" id="{D33EF048-2282-4D17-93FB-406EC9668734}"/>
                </a:ext>
              </a:extLst>
            </p:cNvPr>
            <p:cNvSpPr/>
            <p:nvPr/>
          </p:nvSpPr>
          <p:spPr bwMode="auto">
            <a:xfrm>
              <a:off x="5083969" y="3424237"/>
              <a:ext cx="95250" cy="59531"/>
            </a:xfrm>
            <a:custGeom>
              <a:avLst/>
              <a:gdLst>
                <a:gd name="connsiteX0" fmla="*/ 0 w 95250"/>
                <a:gd name="connsiteY0" fmla="*/ 0 h 50006"/>
                <a:gd name="connsiteX1" fmla="*/ 30956 w 95250"/>
                <a:gd name="connsiteY1" fmla="*/ 50006 h 50006"/>
                <a:gd name="connsiteX2" fmla="*/ 95250 w 95250"/>
                <a:gd name="connsiteY2" fmla="*/ 11906 h 50006"/>
                <a:gd name="connsiteX3" fmla="*/ 57150 w 95250"/>
                <a:gd name="connsiteY3" fmla="*/ 2381 h 50006"/>
                <a:gd name="connsiteX4" fmla="*/ 0 w 95250"/>
                <a:gd name="connsiteY4" fmla="*/ 0 h 50006"/>
                <a:gd name="connsiteX0" fmla="*/ 0 w 95250"/>
                <a:gd name="connsiteY0" fmla="*/ 2382 h 52388"/>
                <a:gd name="connsiteX1" fmla="*/ 30956 w 95250"/>
                <a:gd name="connsiteY1" fmla="*/ 52388 h 52388"/>
                <a:gd name="connsiteX2" fmla="*/ 95250 w 95250"/>
                <a:gd name="connsiteY2" fmla="*/ 14288 h 52388"/>
                <a:gd name="connsiteX3" fmla="*/ 57150 w 95250"/>
                <a:gd name="connsiteY3" fmla="*/ 4763 h 52388"/>
                <a:gd name="connsiteX4" fmla="*/ 30956 w 95250"/>
                <a:gd name="connsiteY4" fmla="*/ 0 h 52388"/>
                <a:gd name="connsiteX5" fmla="*/ 0 w 95250"/>
                <a:gd name="connsiteY5" fmla="*/ 2382 h 52388"/>
                <a:gd name="connsiteX0" fmla="*/ 0 w 95250"/>
                <a:gd name="connsiteY0" fmla="*/ 9525 h 59531"/>
                <a:gd name="connsiteX1" fmla="*/ 30956 w 95250"/>
                <a:gd name="connsiteY1" fmla="*/ 59531 h 59531"/>
                <a:gd name="connsiteX2" fmla="*/ 95250 w 95250"/>
                <a:gd name="connsiteY2" fmla="*/ 21431 h 59531"/>
                <a:gd name="connsiteX3" fmla="*/ 57150 w 95250"/>
                <a:gd name="connsiteY3" fmla="*/ 11906 h 59531"/>
                <a:gd name="connsiteX4" fmla="*/ 35719 w 95250"/>
                <a:gd name="connsiteY4" fmla="*/ 0 h 59531"/>
                <a:gd name="connsiteX5" fmla="*/ 0 w 95250"/>
                <a:gd name="connsiteY5" fmla="*/ 9525 h 5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59531">
                  <a:moveTo>
                    <a:pt x="0" y="9525"/>
                  </a:moveTo>
                  <a:lnTo>
                    <a:pt x="30956" y="59531"/>
                  </a:lnTo>
                  <a:lnTo>
                    <a:pt x="95250" y="21431"/>
                  </a:lnTo>
                  <a:lnTo>
                    <a:pt x="57150" y="11906"/>
                  </a:lnTo>
                  <a:lnTo>
                    <a:pt x="35719" y="0"/>
                  </a:lnTo>
                  <a:lnTo>
                    <a:pt x="0" y="9525"/>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8" name="Freeform: Shape 308">
              <a:extLst>
                <a:ext uri="{FF2B5EF4-FFF2-40B4-BE49-F238E27FC236}">
                  <a16:creationId xmlns:a16="http://schemas.microsoft.com/office/drawing/2014/main" id="{BF9F582A-F676-D21B-77A0-F7F8378B6D1E}"/>
                </a:ext>
              </a:extLst>
            </p:cNvPr>
            <p:cNvSpPr/>
            <p:nvPr/>
          </p:nvSpPr>
          <p:spPr bwMode="auto">
            <a:xfrm>
              <a:off x="4857750" y="3757613"/>
              <a:ext cx="59531" cy="23812"/>
            </a:xfrm>
            <a:custGeom>
              <a:avLst/>
              <a:gdLst>
                <a:gd name="connsiteX0" fmla="*/ 0 w 59531"/>
                <a:gd name="connsiteY0" fmla="*/ 2381 h 23812"/>
                <a:gd name="connsiteX1" fmla="*/ 59531 w 59531"/>
                <a:gd name="connsiteY1" fmla="*/ 23812 h 23812"/>
                <a:gd name="connsiteX2" fmla="*/ 50006 w 59531"/>
                <a:gd name="connsiteY2" fmla="*/ 0 h 23812"/>
                <a:gd name="connsiteX3" fmla="*/ 0 w 59531"/>
                <a:gd name="connsiteY3" fmla="*/ 2381 h 23812"/>
              </a:gdLst>
              <a:ahLst/>
              <a:cxnLst>
                <a:cxn ang="0">
                  <a:pos x="connsiteX0" y="connsiteY0"/>
                </a:cxn>
                <a:cxn ang="0">
                  <a:pos x="connsiteX1" y="connsiteY1"/>
                </a:cxn>
                <a:cxn ang="0">
                  <a:pos x="connsiteX2" y="connsiteY2"/>
                </a:cxn>
                <a:cxn ang="0">
                  <a:pos x="connsiteX3" y="connsiteY3"/>
                </a:cxn>
              </a:cxnLst>
              <a:rect l="l" t="t" r="r" b="b"/>
              <a:pathLst>
                <a:path w="59531" h="23812">
                  <a:moveTo>
                    <a:pt x="0" y="2381"/>
                  </a:moveTo>
                  <a:lnTo>
                    <a:pt x="59531" y="23812"/>
                  </a:lnTo>
                  <a:lnTo>
                    <a:pt x="50006" y="0"/>
                  </a:lnTo>
                  <a:lnTo>
                    <a:pt x="0" y="2381"/>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9" name="Freeform: Shape 250">
              <a:extLst>
                <a:ext uri="{FF2B5EF4-FFF2-40B4-BE49-F238E27FC236}">
                  <a16:creationId xmlns:a16="http://schemas.microsoft.com/office/drawing/2014/main" id="{A5C83D9F-D50E-CB83-B567-C578195193E6}"/>
                </a:ext>
              </a:extLst>
            </p:cNvPr>
            <p:cNvSpPr/>
            <p:nvPr/>
          </p:nvSpPr>
          <p:spPr bwMode="auto">
            <a:xfrm rot="18190164">
              <a:off x="5079709" y="3759515"/>
              <a:ext cx="45719" cy="45719"/>
            </a:xfrm>
            <a:custGeom>
              <a:avLst/>
              <a:gdLst>
                <a:gd name="connsiteX0" fmla="*/ 0 w 59531"/>
                <a:gd name="connsiteY0" fmla="*/ 2381 h 23812"/>
                <a:gd name="connsiteX1" fmla="*/ 59531 w 59531"/>
                <a:gd name="connsiteY1" fmla="*/ 23812 h 23812"/>
                <a:gd name="connsiteX2" fmla="*/ 50006 w 59531"/>
                <a:gd name="connsiteY2" fmla="*/ 0 h 23812"/>
                <a:gd name="connsiteX3" fmla="*/ 0 w 59531"/>
                <a:gd name="connsiteY3" fmla="*/ 2381 h 23812"/>
              </a:gdLst>
              <a:ahLst/>
              <a:cxnLst>
                <a:cxn ang="0">
                  <a:pos x="connsiteX0" y="connsiteY0"/>
                </a:cxn>
                <a:cxn ang="0">
                  <a:pos x="connsiteX1" y="connsiteY1"/>
                </a:cxn>
                <a:cxn ang="0">
                  <a:pos x="connsiteX2" y="connsiteY2"/>
                </a:cxn>
                <a:cxn ang="0">
                  <a:pos x="connsiteX3" y="connsiteY3"/>
                </a:cxn>
              </a:cxnLst>
              <a:rect l="l" t="t" r="r" b="b"/>
              <a:pathLst>
                <a:path w="59531" h="23812">
                  <a:moveTo>
                    <a:pt x="0" y="2381"/>
                  </a:moveTo>
                  <a:lnTo>
                    <a:pt x="59531" y="23812"/>
                  </a:lnTo>
                  <a:lnTo>
                    <a:pt x="50006" y="0"/>
                  </a:lnTo>
                  <a:lnTo>
                    <a:pt x="0" y="2381"/>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0" name="Freeform: Shape 312">
              <a:extLst>
                <a:ext uri="{FF2B5EF4-FFF2-40B4-BE49-F238E27FC236}">
                  <a16:creationId xmlns:a16="http://schemas.microsoft.com/office/drawing/2014/main" id="{0F4851F6-DAD6-892D-8F4E-F8DC768CF113}"/>
                </a:ext>
              </a:extLst>
            </p:cNvPr>
            <p:cNvSpPr/>
            <p:nvPr/>
          </p:nvSpPr>
          <p:spPr bwMode="auto">
            <a:xfrm>
              <a:off x="5229225" y="3702844"/>
              <a:ext cx="254794" cy="235744"/>
            </a:xfrm>
            <a:custGeom>
              <a:avLst/>
              <a:gdLst>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195263 w 254794"/>
                <a:gd name="connsiteY14" fmla="*/ 235744 h 235744"/>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226219 w 254794"/>
                <a:gd name="connsiteY14" fmla="*/ 216694 h 235744"/>
                <a:gd name="connsiteX15" fmla="*/ 195263 w 254794"/>
                <a:gd name="connsiteY15" fmla="*/ 235744 h 235744"/>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221457 w 254794"/>
                <a:gd name="connsiteY14" fmla="*/ 192882 h 235744"/>
                <a:gd name="connsiteX15" fmla="*/ 195263 w 254794"/>
                <a:gd name="connsiteY15" fmla="*/ 235744 h 23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4794" h="235744">
                  <a:moveTo>
                    <a:pt x="195263" y="235744"/>
                  </a:moveTo>
                  <a:lnTo>
                    <a:pt x="147638" y="235744"/>
                  </a:lnTo>
                  <a:lnTo>
                    <a:pt x="85725" y="178594"/>
                  </a:lnTo>
                  <a:lnTo>
                    <a:pt x="16669" y="152400"/>
                  </a:lnTo>
                  <a:lnTo>
                    <a:pt x="0" y="114300"/>
                  </a:lnTo>
                  <a:lnTo>
                    <a:pt x="59531" y="85725"/>
                  </a:lnTo>
                  <a:lnTo>
                    <a:pt x="73819" y="35719"/>
                  </a:lnTo>
                  <a:lnTo>
                    <a:pt x="92869" y="4762"/>
                  </a:lnTo>
                  <a:lnTo>
                    <a:pt x="138113" y="4762"/>
                  </a:lnTo>
                  <a:lnTo>
                    <a:pt x="164306" y="0"/>
                  </a:lnTo>
                  <a:lnTo>
                    <a:pt x="195263" y="59531"/>
                  </a:lnTo>
                  <a:lnTo>
                    <a:pt x="188119" y="109537"/>
                  </a:lnTo>
                  <a:lnTo>
                    <a:pt x="238125" y="145256"/>
                  </a:lnTo>
                  <a:lnTo>
                    <a:pt x="254794" y="209550"/>
                  </a:lnTo>
                  <a:lnTo>
                    <a:pt x="221457" y="192882"/>
                  </a:lnTo>
                  <a:lnTo>
                    <a:pt x="195263" y="235744"/>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1" name="Freeform: Shape 253">
              <a:extLst>
                <a:ext uri="{FF2B5EF4-FFF2-40B4-BE49-F238E27FC236}">
                  <a16:creationId xmlns:a16="http://schemas.microsoft.com/office/drawing/2014/main" id="{37733132-87C6-2B27-13CC-09D74A9F4DA9}"/>
                </a:ext>
              </a:extLst>
            </p:cNvPr>
            <p:cNvSpPr/>
            <p:nvPr/>
          </p:nvSpPr>
          <p:spPr bwMode="auto">
            <a:xfrm rot="2301587">
              <a:off x="5150268" y="3785229"/>
              <a:ext cx="45719"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2" name="Freeform: Shape 254">
              <a:extLst>
                <a:ext uri="{FF2B5EF4-FFF2-40B4-BE49-F238E27FC236}">
                  <a16:creationId xmlns:a16="http://schemas.microsoft.com/office/drawing/2014/main" id="{F65A08F2-3B95-EA43-4904-1AC3F3DA0B24}"/>
                </a:ext>
              </a:extLst>
            </p:cNvPr>
            <p:cNvSpPr/>
            <p:nvPr/>
          </p:nvSpPr>
          <p:spPr bwMode="auto">
            <a:xfrm rot="2301587">
              <a:off x="5130585" y="3833221"/>
              <a:ext cx="38574" cy="71164"/>
            </a:xfrm>
            <a:custGeom>
              <a:avLst/>
              <a:gdLst>
                <a:gd name="connsiteX0" fmla="*/ 0 w 45244"/>
                <a:gd name="connsiteY0" fmla="*/ 0 h 78581"/>
                <a:gd name="connsiteX1" fmla="*/ 14288 w 45244"/>
                <a:gd name="connsiteY1" fmla="*/ 78581 h 78581"/>
                <a:gd name="connsiteX2" fmla="*/ 45244 w 45244"/>
                <a:gd name="connsiteY2" fmla="*/ 50006 h 78581"/>
                <a:gd name="connsiteX3" fmla="*/ 0 w 45244"/>
                <a:gd name="connsiteY3" fmla="*/ 0 h 78581"/>
                <a:gd name="connsiteX0" fmla="*/ 0 w 45244"/>
                <a:gd name="connsiteY0" fmla="*/ 0 h 78581"/>
                <a:gd name="connsiteX1" fmla="*/ 14288 w 45244"/>
                <a:gd name="connsiteY1" fmla="*/ 78581 h 78581"/>
                <a:gd name="connsiteX2" fmla="*/ 45244 w 45244"/>
                <a:gd name="connsiteY2" fmla="*/ 50006 h 78581"/>
                <a:gd name="connsiteX3" fmla="*/ 26194 w 45244"/>
                <a:gd name="connsiteY3" fmla="*/ 38100 h 78581"/>
                <a:gd name="connsiteX4" fmla="*/ 0 w 45244"/>
                <a:gd name="connsiteY4" fmla="*/ 0 h 78581"/>
                <a:gd name="connsiteX0" fmla="*/ 0 w 45244"/>
                <a:gd name="connsiteY0" fmla="*/ 0 h 78581"/>
                <a:gd name="connsiteX1" fmla="*/ 14288 w 45244"/>
                <a:gd name="connsiteY1" fmla="*/ 78581 h 78581"/>
                <a:gd name="connsiteX2" fmla="*/ 45244 w 45244"/>
                <a:gd name="connsiteY2" fmla="*/ 50006 h 78581"/>
                <a:gd name="connsiteX3" fmla="*/ 33338 w 45244"/>
                <a:gd name="connsiteY3" fmla="*/ 2381 h 78581"/>
                <a:gd name="connsiteX4" fmla="*/ 0 w 45244"/>
                <a:gd name="connsiteY4" fmla="*/ 0 h 78581"/>
                <a:gd name="connsiteX0" fmla="*/ 0 w 45244"/>
                <a:gd name="connsiteY0" fmla="*/ 0 h 50006"/>
                <a:gd name="connsiteX1" fmla="*/ 6670 w 45244"/>
                <a:gd name="connsiteY1" fmla="*/ 42097 h 50006"/>
                <a:gd name="connsiteX2" fmla="*/ 45244 w 45244"/>
                <a:gd name="connsiteY2" fmla="*/ 50006 h 50006"/>
                <a:gd name="connsiteX3" fmla="*/ 33338 w 45244"/>
                <a:gd name="connsiteY3" fmla="*/ 2381 h 50006"/>
                <a:gd name="connsiteX4" fmla="*/ 0 w 45244"/>
                <a:gd name="connsiteY4" fmla="*/ 0 h 50006"/>
                <a:gd name="connsiteX0" fmla="*/ 0 w 45244"/>
                <a:gd name="connsiteY0" fmla="*/ 21115 h 71121"/>
                <a:gd name="connsiteX1" fmla="*/ 6670 w 45244"/>
                <a:gd name="connsiteY1" fmla="*/ 63212 h 71121"/>
                <a:gd name="connsiteX2" fmla="*/ 45244 w 45244"/>
                <a:gd name="connsiteY2" fmla="*/ 71121 h 71121"/>
                <a:gd name="connsiteX3" fmla="*/ 20816 w 45244"/>
                <a:gd name="connsiteY3" fmla="*/ 0 h 71121"/>
                <a:gd name="connsiteX4" fmla="*/ 0 w 45244"/>
                <a:gd name="connsiteY4" fmla="*/ 21115 h 71121"/>
                <a:gd name="connsiteX0" fmla="*/ 878 w 38574"/>
                <a:gd name="connsiteY0" fmla="*/ 0 h 71164"/>
                <a:gd name="connsiteX1" fmla="*/ 0 w 38574"/>
                <a:gd name="connsiteY1" fmla="*/ 63255 h 71164"/>
                <a:gd name="connsiteX2" fmla="*/ 38574 w 38574"/>
                <a:gd name="connsiteY2" fmla="*/ 71164 h 71164"/>
                <a:gd name="connsiteX3" fmla="*/ 14146 w 38574"/>
                <a:gd name="connsiteY3" fmla="*/ 43 h 71164"/>
                <a:gd name="connsiteX4" fmla="*/ 878 w 38574"/>
                <a:gd name="connsiteY4" fmla="*/ 0 h 7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4" h="71164">
                  <a:moveTo>
                    <a:pt x="878" y="0"/>
                  </a:moveTo>
                  <a:cubicBezTo>
                    <a:pt x="585" y="21085"/>
                    <a:pt x="293" y="42170"/>
                    <a:pt x="0" y="63255"/>
                  </a:cubicBezTo>
                  <a:lnTo>
                    <a:pt x="38574" y="71164"/>
                  </a:lnTo>
                  <a:lnTo>
                    <a:pt x="14146" y="43"/>
                  </a:lnTo>
                  <a:lnTo>
                    <a:pt x="878"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3" name="Freeform: Shape 311">
              <a:extLst>
                <a:ext uri="{FF2B5EF4-FFF2-40B4-BE49-F238E27FC236}">
                  <a16:creationId xmlns:a16="http://schemas.microsoft.com/office/drawing/2014/main" id="{4E450873-C79C-629A-517B-15A625AC4D0C}"/>
                </a:ext>
              </a:extLst>
            </p:cNvPr>
            <p:cNvSpPr/>
            <p:nvPr/>
          </p:nvSpPr>
          <p:spPr bwMode="auto">
            <a:xfrm>
              <a:off x="5160169" y="3695700"/>
              <a:ext cx="171450" cy="152400"/>
            </a:xfrm>
            <a:custGeom>
              <a:avLst/>
              <a:gdLst>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0 w 171450"/>
                <a:gd name="connsiteY13" fmla="*/ 40481 h 152400"/>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30956 w 171450"/>
                <a:gd name="connsiteY13" fmla="*/ 30956 h 152400"/>
                <a:gd name="connsiteX14" fmla="*/ 0 w 171450"/>
                <a:gd name="connsiteY14" fmla="*/ 40481 h 152400"/>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23813 w 171450"/>
                <a:gd name="connsiteY13" fmla="*/ 14288 h 152400"/>
                <a:gd name="connsiteX14" fmla="*/ 0 w 171450"/>
                <a:gd name="connsiteY14" fmla="*/ 40481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450" h="152400">
                  <a:moveTo>
                    <a:pt x="0" y="40481"/>
                  </a:moveTo>
                  <a:lnTo>
                    <a:pt x="2381" y="90488"/>
                  </a:lnTo>
                  <a:lnTo>
                    <a:pt x="19050" y="88106"/>
                  </a:lnTo>
                  <a:lnTo>
                    <a:pt x="21431" y="104775"/>
                  </a:lnTo>
                  <a:lnTo>
                    <a:pt x="2381" y="133350"/>
                  </a:lnTo>
                  <a:lnTo>
                    <a:pt x="7144" y="152400"/>
                  </a:lnTo>
                  <a:lnTo>
                    <a:pt x="7144" y="152400"/>
                  </a:lnTo>
                  <a:lnTo>
                    <a:pt x="133350" y="92869"/>
                  </a:lnTo>
                  <a:lnTo>
                    <a:pt x="142875" y="38100"/>
                  </a:lnTo>
                  <a:lnTo>
                    <a:pt x="171450" y="7144"/>
                  </a:lnTo>
                  <a:lnTo>
                    <a:pt x="157162" y="0"/>
                  </a:lnTo>
                  <a:lnTo>
                    <a:pt x="85725" y="28575"/>
                  </a:lnTo>
                  <a:lnTo>
                    <a:pt x="66675" y="19050"/>
                  </a:lnTo>
                  <a:lnTo>
                    <a:pt x="23813" y="14288"/>
                  </a:lnTo>
                  <a:lnTo>
                    <a:pt x="0" y="40481"/>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4" name="Freeform: Shape 313">
              <a:extLst>
                <a:ext uri="{FF2B5EF4-FFF2-40B4-BE49-F238E27FC236}">
                  <a16:creationId xmlns:a16="http://schemas.microsoft.com/office/drawing/2014/main" id="{D907CFCD-ECE9-D37E-9B27-17CB95482EB7}"/>
                </a:ext>
              </a:extLst>
            </p:cNvPr>
            <p:cNvSpPr/>
            <p:nvPr/>
          </p:nvSpPr>
          <p:spPr bwMode="auto">
            <a:xfrm>
              <a:off x="5138738" y="3817143"/>
              <a:ext cx="109537" cy="128588"/>
            </a:xfrm>
            <a:custGeom>
              <a:avLst/>
              <a:gdLst>
                <a:gd name="connsiteX0" fmla="*/ 109537 w 109537"/>
                <a:gd name="connsiteY0" fmla="*/ 14287 h 100012"/>
                <a:gd name="connsiteX1" fmla="*/ 50006 w 109537"/>
                <a:gd name="connsiteY1" fmla="*/ 35719 h 100012"/>
                <a:gd name="connsiteX2" fmla="*/ 76200 w 109537"/>
                <a:gd name="connsiteY2" fmla="*/ 57150 h 100012"/>
                <a:gd name="connsiteX3" fmla="*/ 57150 w 109537"/>
                <a:gd name="connsiteY3" fmla="*/ 78581 h 100012"/>
                <a:gd name="connsiteX4" fmla="*/ 40481 w 109537"/>
                <a:gd name="connsiteY4" fmla="*/ 85725 h 100012"/>
                <a:gd name="connsiteX5" fmla="*/ 23812 w 109537"/>
                <a:gd name="connsiteY5" fmla="*/ 100012 h 100012"/>
                <a:gd name="connsiteX6" fmla="*/ 0 w 109537"/>
                <a:gd name="connsiteY6" fmla="*/ 88106 h 100012"/>
                <a:gd name="connsiteX7" fmla="*/ 19050 w 109537"/>
                <a:gd name="connsiteY7" fmla="*/ 0 h 100012"/>
                <a:gd name="connsiteX8" fmla="*/ 109537 w 109537"/>
                <a:gd name="connsiteY8" fmla="*/ 14287 h 100012"/>
                <a:gd name="connsiteX0" fmla="*/ 109537 w 109537"/>
                <a:gd name="connsiteY0" fmla="*/ 14287 h 100012"/>
                <a:gd name="connsiteX1" fmla="*/ 50006 w 109537"/>
                <a:gd name="connsiteY1" fmla="*/ 35719 h 100012"/>
                <a:gd name="connsiteX2" fmla="*/ 76200 w 109537"/>
                <a:gd name="connsiteY2" fmla="*/ 57150 h 100012"/>
                <a:gd name="connsiteX3" fmla="*/ 57150 w 109537"/>
                <a:gd name="connsiteY3" fmla="*/ 78581 h 100012"/>
                <a:gd name="connsiteX4" fmla="*/ 40481 w 109537"/>
                <a:gd name="connsiteY4" fmla="*/ 85725 h 100012"/>
                <a:gd name="connsiteX5" fmla="*/ 23812 w 109537"/>
                <a:gd name="connsiteY5" fmla="*/ 100012 h 100012"/>
                <a:gd name="connsiteX6" fmla="*/ 0 w 109537"/>
                <a:gd name="connsiteY6" fmla="*/ 88106 h 100012"/>
                <a:gd name="connsiteX7" fmla="*/ 19050 w 109537"/>
                <a:gd name="connsiteY7" fmla="*/ 0 h 100012"/>
                <a:gd name="connsiteX8" fmla="*/ 76200 w 109537"/>
                <a:gd name="connsiteY8" fmla="*/ 11906 h 100012"/>
                <a:gd name="connsiteX9" fmla="*/ 109537 w 109537"/>
                <a:gd name="connsiteY9" fmla="*/ 14287 h 100012"/>
                <a:gd name="connsiteX0" fmla="*/ 109537 w 109537"/>
                <a:gd name="connsiteY0" fmla="*/ 42863 h 128588"/>
                <a:gd name="connsiteX1" fmla="*/ 50006 w 109537"/>
                <a:gd name="connsiteY1" fmla="*/ 64295 h 128588"/>
                <a:gd name="connsiteX2" fmla="*/ 76200 w 109537"/>
                <a:gd name="connsiteY2" fmla="*/ 85726 h 128588"/>
                <a:gd name="connsiteX3" fmla="*/ 57150 w 109537"/>
                <a:gd name="connsiteY3" fmla="*/ 107157 h 128588"/>
                <a:gd name="connsiteX4" fmla="*/ 40481 w 109537"/>
                <a:gd name="connsiteY4" fmla="*/ 114301 h 128588"/>
                <a:gd name="connsiteX5" fmla="*/ 23812 w 109537"/>
                <a:gd name="connsiteY5" fmla="*/ 128588 h 128588"/>
                <a:gd name="connsiteX6" fmla="*/ 0 w 109537"/>
                <a:gd name="connsiteY6" fmla="*/ 116682 h 128588"/>
                <a:gd name="connsiteX7" fmla="*/ 19050 w 109537"/>
                <a:gd name="connsiteY7" fmla="*/ 28576 h 128588"/>
                <a:gd name="connsiteX8" fmla="*/ 92869 w 109537"/>
                <a:gd name="connsiteY8" fmla="*/ 0 h 128588"/>
                <a:gd name="connsiteX9" fmla="*/ 109537 w 109537"/>
                <a:gd name="connsiteY9" fmla="*/ 42863 h 12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537" h="128588">
                  <a:moveTo>
                    <a:pt x="109537" y="42863"/>
                  </a:moveTo>
                  <a:lnTo>
                    <a:pt x="50006" y="64295"/>
                  </a:lnTo>
                  <a:lnTo>
                    <a:pt x="76200" y="85726"/>
                  </a:lnTo>
                  <a:lnTo>
                    <a:pt x="57150" y="107157"/>
                  </a:lnTo>
                  <a:lnTo>
                    <a:pt x="40481" y="114301"/>
                  </a:lnTo>
                  <a:lnTo>
                    <a:pt x="23812" y="128588"/>
                  </a:lnTo>
                  <a:lnTo>
                    <a:pt x="0" y="116682"/>
                  </a:lnTo>
                  <a:lnTo>
                    <a:pt x="19050" y="28576"/>
                  </a:lnTo>
                  <a:lnTo>
                    <a:pt x="92869" y="0"/>
                  </a:lnTo>
                  <a:lnTo>
                    <a:pt x="109537" y="42863"/>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5" name="Freeform: Shape 316">
              <a:extLst>
                <a:ext uri="{FF2B5EF4-FFF2-40B4-BE49-F238E27FC236}">
                  <a16:creationId xmlns:a16="http://schemas.microsoft.com/office/drawing/2014/main" id="{729AC012-6D28-E7DB-B86B-D72B88F30EB0}"/>
                </a:ext>
              </a:extLst>
            </p:cNvPr>
            <p:cNvSpPr/>
            <p:nvPr/>
          </p:nvSpPr>
          <p:spPr bwMode="auto">
            <a:xfrm>
              <a:off x="4512469" y="4352925"/>
              <a:ext cx="173831" cy="271463"/>
            </a:xfrm>
            <a:custGeom>
              <a:avLst/>
              <a:gdLst>
                <a:gd name="connsiteX0" fmla="*/ 133350 w 173831"/>
                <a:gd name="connsiteY0" fmla="*/ 0 h 259557"/>
                <a:gd name="connsiteX1" fmla="*/ 97631 w 173831"/>
                <a:gd name="connsiteY1" fmla="*/ 92869 h 259557"/>
                <a:gd name="connsiteX2" fmla="*/ 61912 w 173831"/>
                <a:gd name="connsiteY2" fmla="*/ 142875 h 259557"/>
                <a:gd name="connsiteX3" fmla="*/ 28575 w 173831"/>
                <a:gd name="connsiteY3" fmla="*/ 126207 h 259557"/>
                <a:gd name="connsiteX4" fmla="*/ 7144 w 173831"/>
                <a:gd name="connsiteY4" fmla="*/ 152400 h 259557"/>
                <a:gd name="connsiteX5" fmla="*/ 0 w 173831"/>
                <a:gd name="connsiteY5" fmla="*/ 192882 h 259557"/>
                <a:gd name="connsiteX6" fmla="*/ 23812 w 173831"/>
                <a:gd name="connsiteY6" fmla="*/ 221457 h 259557"/>
                <a:gd name="connsiteX7" fmla="*/ 35719 w 173831"/>
                <a:gd name="connsiteY7" fmla="*/ 254794 h 259557"/>
                <a:gd name="connsiteX8" fmla="*/ 102394 w 173831"/>
                <a:gd name="connsiteY8" fmla="*/ 259557 h 259557"/>
                <a:gd name="connsiteX9" fmla="*/ 107156 w 173831"/>
                <a:gd name="connsiteY9" fmla="*/ 247650 h 259557"/>
                <a:gd name="connsiteX10" fmla="*/ 171450 w 173831"/>
                <a:gd name="connsiteY10" fmla="*/ 259557 h 259557"/>
                <a:gd name="connsiteX11" fmla="*/ 173831 w 173831"/>
                <a:gd name="connsiteY11" fmla="*/ 240507 h 259557"/>
                <a:gd name="connsiteX12" fmla="*/ 142875 w 173831"/>
                <a:gd name="connsiteY12" fmla="*/ 173832 h 259557"/>
                <a:gd name="connsiteX13" fmla="*/ 159544 w 173831"/>
                <a:gd name="connsiteY13" fmla="*/ 111919 h 259557"/>
                <a:gd name="connsiteX14" fmla="*/ 147637 w 173831"/>
                <a:gd name="connsiteY14" fmla="*/ 85725 h 259557"/>
                <a:gd name="connsiteX15" fmla="*/ 130969 w 173831"/>
                <a:gd name="connsiteY15" fmla="*/ 71438 h 259557"/>
                <a:gd name="connsiteX16" fmla="*/ 145256 w 173831"/>
                <a:gd name="connsiteY16" fmla="*/ 61913 h 259557"/>
                <a:gd name="connsiteX17" fmla="*/ 133350 w 173831"/>
                <a:gd name="connsiteY17" fmla="*/ 0 h 259557"/>
                <a:gd name="connsiteX0" fmla="*/ 133350 w 173831"/>
                <a:gd name="connsiteY0" fmla="*/ 0 h 259557"/>
                <a:gd name="connsiteX1" fmla="*/ 97631 w 173831"/>
                <a:gd name="connsiteY1" fmla="*/ 92869 h 259557"/>
                <a:gd name="connsiteX2" fmla="*/ 61912 w 173831"/>
                <a:gd name="connsiteY2" fmla="*/ 142875 h 259557"/>
                <a:gd name="connsiteX3" fmla="*/ 28575 w 173831"/>
                <a:gd name="connsiteY3" fmla="*/ 126207 h 259557"/>
                <a:gd name="connsiteX4" fmla="*/ 7144 w 173831"/>
                <a:gd name="connsiteY4" fmla="*/ 152400 h 259557"/>
                <a:gd name="connsiteX5" fmla="*/ 0 w 173831"/>
                <a:gd name="connsiteY5" fmla="*/ 192882 h 259557"/>
                <a:gd name="connsiteX6" fmla="*/ 23812 w 173831"/>
                <a:gd name="connsiteY6" fmla="*/ 221457 h 259557"/>
                <a:gd name="connsiteX7" fmla="*/ 35719 w 173831"/>
                <a:gd name="connsiteY7" fmla="*/ 254794 h 259557"/>
                <a:gd name="connsiteX8" fmla="*/ 102394 w 173831"/>
                <a:gd name="connsiteY8" fmla="*/ 259557 h 259557"/>
                <a:gd name="connsiteX9" fmla="*/ 107156 w 173831"/>
                <a:gd name="connsiteY9" fmla="*/ 247650 h 259557"/>
                <a:gd name="connsiteX10" fmla="*/ 171450 w 173831"/>
                <a:gd name="connsiteY10" fmla="*/ 259557 h 259557"/>
                <a:gd name="connsiteX11" fmla="*/ 173831 w 173831"/>
                <a:gd name="connsiteY11" fmla="*/ 240507 h 259557"/>
                <a:gd name="connsiteX12" fmla="*/ 142875 w 173831"/>
                <a:gd name="connsiteY12" fmla="*/ 173832 h 259557"/>
                <a:gd name="connsiteX13" fmla="*/ 159544 w 173831"/>
                <a:gd name="connsiteY13" fmla="*/ 111919 h 259557"/>
                <a:gd name="connsiteX14" fmla="*/ 147637 w 173831"/>
                <a:gd name="connsiteY14" fmla="*/ 85725 h 259557"/>
                <a:gd name="connsiteX15" fmla="*/ 130969 w 173831"/>
                <a:gd name="connsiteY15" fmla="*/ 71438 h 259557"/>
                <a:gd name="connsiteX16" fmla="*/ 145256 w 173831"/>
                <a:gd name="connsiteY16" fmla="*/ 61913 h 259557"/>
                <a:gd name="connsiteX17" fmla="*/ 138112 w 173831"/>
                <a:gd name="connsiteY17" fmla="*/ 33338 h 259557"/>
                <a:gd name="connsiteX18" fmla="*/ 133350 w 173831"/>
                <a:gd name="connsiteY18" fmla="*/ 0 h 259557"/>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57162 w 173831"/>
                <a:gd name="connsiteY17" fmla="*/ 0 h 271463"/>
                <a:gd name="connsiteX18" fmla="*/ 133350 w 173831"/>
                <a:gd name="connsiteY18" fmla="*/ 11906 h 271463"/>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47637 w 173831"/>
                <a:gd name="connsiteY17" fmla="*/ 52388 h 271463"/>
                <a:gd name="connsiteX18" fmla="*/ 157162 w 173831"/>
                <a:gd name="connsiteY18" fmla="*/ 0 h 271463"/>
                <a:gd name="connsiteX19" fmla="*/ 133350 w 173831"/>
                <a:gd name="connsiteY19" fmla="*/ 11906 h 271463"/>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59543 w 173831"/>
                <a:gd name="connsiteY17" fmla="*/ 52388 h 271463"/>
                <a:gd name="connsiteX18" fmla="*/ 157162 w 173831"/>
                <a:gd name="connsiteY18" fmla="*/ 0 h 271463"/>
                <a:gd name="connsiteX19" fmla="*/ 133350 w 173831"/>
                <a:gd name="connsiteY19" fmla="*/ 11906 h 27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831" h="271463">
                  <a:moveTo>
                    <a:pt x="133350" y="11906"/>
                  </a:moveTo>
                  <a:lnTo>
                    <a:pt x="97631" y="104775"/>
                  </a:lnTo>
                  <a:lnTo>
                    <a:pt x="61912" y="154781"/>
                  </a:lnTo>
                  <a:lnTo>
                    <a:pt x="28575" y="138113"/>
                  </a:lnTo>
                  <a:lnTo>
                    <a:pt x="7144" y="164306"/>
                  </a:lnTo>
                  <a:lnTo>
                    <a:pt x="0" y="204788"/>
                  </a:lnTo>
                  <a:lnTo>
                    <a:pt x="23812" y="233363"/>
                  </a:lnTo>
                  <a:lnTo>
                    <a:pt x="35719" y="266700"/>
                  </a:lnTo>
                  <a:lnTo>
                    <a:pt x="102394" y="271463"/>
                  </a:lnTo>
                  <a:lnTo>
                    <a:pt x="107156" y="259556"/>
                  </a:lnTo>
                  <a:lnTo>
                    <a:pt x="171450" y="271463"/>
                  </a:lnTo>
                  <a:lnTo>
                    <a:pt x="173831" y="252413"/>
                  </a:lnTo>
                  <a:lnTo>
                    <a:pt x="142875" y="185738"/>
                  </a:lnTo>
                  <a:lnTo>
                    <a:pt x="159544" y="123825"/>
                  </a:lnTo>
                  <a:lnTo>
                    <a:pt x="147637" y="97631"/>
                  </a:lnTo>
                  <a:lnTo>
                    <a:pt x="130969" y="83344"/>
                  </a:lnTo>
                  <a:lnTo>
                    <a:pt x="145256" y="73819"/>
                  </a:lnTo>
                  <a:lnTo>
                    <a:pt x="159543" y="52388"/>
                  </a:lnTo>
                  <a:lnTo>
                    <a:pt x="157162" y="0"/>
                  </a:lnTo>
                  <a:lnTo>
                    <a:pt x="133350" y="11906"/>
                  </a:lnTo>
                  <a:close/>
                </a:path>
              </a:pathLst>
            </a:custGeom>
            <a:grpFill/>
            <a:ln w="6350">
              <a:solidFill>
                <a:schemeClr val="bg2">
                  <a:lumMod val="75000"/>
                </a:schemeClr>
              </a:solidFill>
              <a:round/>
              <a:headEnd/>
              <a:tailEnd/>
            </a:ln>
          </p:spPr>
          <p:txBody>
            <a:bodyPr/>
            <a:lstStyle/>
            <a:p>
              <a:endParaRPr lang="en-GB"/>
            </a:p>
          </p:txBody>
        </p:sp>
        <p:sp>
          <p:nvSpPr>
            <p:cNvPr id="226" name="Freeform: Shape 317">
              <a:extLst>
                <a:ext uri="{FF2B5EF4-FFF2-40B4-BE49-F238E27FC236}">
                  <a16:creationId xmlns:a16="http://schemas.microsoft.com/office/drawing/2014/main" id="{582936BB-6B2F-C323-2F6E-0D4D03667EA3}"/>
                </a:ext>
              </a:extLst>
            </p:cNvPr>
            <p:cNvSpPr/>
            <p:nvPr/>
          </p:nvSpPr>
          <p:spPr bwMode="auto">
            <a:xfrm rot="2301587">
              <a:off x="4528865" y="4618682"/>
              <a:ext cx="45719"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7" name="Freeform: Shape 1060">
              <a:extLst>
                <a:ext uri="{FF2B5EF4-FFF2-40B4-BE49-F238E27FC236}">
                  <a16:creationId xmlns:a16="http://schemas.microsoft.com/office/drawing/2014/main" id="{F8B62EEC-99BF-DA4E-EEA2-1B1F313C7AB1}"/>
                </a:ext>
              </a:extLst>
            </p:cNvPr>
            <p:cNvSpPr/>
            <p:nvPr/>
          </p:nvSpPr>
          <p:spPr bwMode="auto">
            <a:xfrm>
              <a:off x="4512469" y="4624388"/>
              <a:ext cx="147637" cy="145256"/>
            </a:xfrm>
            <a:custGeom>
              <a:avLst/>
              <a:gdLst>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14287 w 147637"/>
                <a:gd name="connsiteY15"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14287 h 145256"/>
                <a:gd name="connsiteX16" fmla="*/ 14287 w 147637"/>
                <a:gd name="connsiteY16"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38100 h 145256"/>
                <a:gd name="connsiteX16" fmla="*/ 14287 w 147637"/>
                <a:gd name="connsiteY16"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30956 h 145256"/>
                <a:gd name="connsiteX16" fmla="*/ 14287 w 147637"/>
                <a:gd name="connsiteY16" fmla="*/ 26193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7637" h="145256">
                  <a:moveTo>
                    <a:pt x="14287" y="26193"/>
                  </a:moveTo>
                  <a:lnTo>
                    <a:pt x="0" y="78581"/>
                  </a:lnTo>
                  <a:lnTo>
                    <a:pt x="23812" y="111918"/>
                  </a:lnTo>
                  <a:lnTo>
                    <a:pt x="54769" y="145256"/>
                  </a:lnTo>
                  <a:lnTo>
                    <a:pt x="83344" y="140493"/>
                  </a:lnTo>
                  <a:lnTo>
                    <a:pt x="76200" y="123825"/>
                  </a:lnTo>
                  <a:lnTo>
                    <a:pt x="90487" y="102393"/>
                  </a:lnTo>
                  <a:lnTo>
                    <a:pt x="116681" y="109537"/>
                  </a:lnTo>
                  <a:lnTo>
                    <a:pt x="147637" y="109537"/>
                  </a:lnTo>
                  <a:lnTo>
                    <a:pt x="145256" y="78581"/>
                  </a:lnTo>
                  <a:lnTo>
                    <a:pt x="133350" y="47625"/>
                  </a:lnTo>
                  <a:lnTo>
                    <a:pt x="142875" y="14287"/>
                  </a:lnTo>
                  <a:lnTo>
                    <a:pt x="104775" y="23812"/>
                  </a:lnTo>
                  <a:lnTo>
                    <a:pt x="104775" y="0"/>
                  </a:lnTo>
                  <a:lnTo>
                    <a:pt x="64294" y="4762"/>
                  </a:lnTo>
                  <a:lnTo>
                    <a:pt x="45244" y="30956"/>
                  </a:lnTo>
                  <a:lnTo>
                    <a:pt x="14287" y="26193"/>
                  </a:lnTo>
                  <a:close/>
                </a:path>
              </a:pathLst>
            </a:custGeom>
            <a:grpFill/>
            <a:ln w="6350">
              <a:solidFill>
                <a:schemeClr val="bg2">
                  <a:lumMod val="75000"/>
                </a:schemeClr>
              </a:solidFill>
              <a:round/>
              <a:headEnd/>
              <a:tailEnd/>
            </a:ln>
          </p:spPr>
          <p:txBody>
            <a:bodyPr/>
            <a:lstStyle/>
            <a:p>
              <a:endParaRPr lang="en-GB"/>
            </a:p>
          </p:txBody>
        </p:sp>
        <p:sp>
          <p:nvSpPr>
            <p:cNvPr id="228" name="Freeform: Shape 319">
              <a:extLst>
                <a:ext uri="{FF2B5EF4-FFF2-40B4-BE49-F238E27FC236}">
                  <a16:creationId xmlns:a16="http://schemas.microsoft.com/office/drawing/2014/main" id="{902D1D57-A21C-ACAD-C990-143D5550DCD2}"/>
                </a:ext>
              </a:extLst>
            </p:cNvPr>
            <p:cNvSpPr/>
            <p:nvPr/>
          </p:nvSpPr>
          <p:spPr bwMode="auto">
            <a:xfrm rot="2301587">
              <a:off x="5021855" y="4692288"/>
              <a:ext cx="45719"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9" name="Freeform: Shape 320">
              <a:extLst>
                <a:ext uri="{FF2B5EF4-FFF2-40B4-BE49-F238E27FC236}">
                  <a16:creationId xmlns:a16="http://schemas.microsoft.com/office/drawing/2014/main" id="{392607B9-FF57-E533-CBE9-0B8EAB2B6DDB}"/>
                </a:ext>
              </a:extLst>
            </p:cNvPr>
            <p:cNvSpPr/>
            <p:nvPr/>
          </p:nvSpPr>
          <p:spPr bwMode="auto">
            <a:xfrm rot="2301587">
              <a:off x="5017093" y="4740397"/>
              <a:ext cx="45719"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0" name="Freeform: Shape 1072">
              <a:extLst>
                <a:ext uri="{FF2B5EF4-FFF2-40B4-BE49-F238E27FC236}">
                  <a16:creationId xmlns:a16="http://schemas.microsoft.com/office/drawing/2014/main" id="{02FFC527-B817-A9E8-57AA-D72EE0F63260}"/>
                </a:ext>
              </a:extLst>
            </p:cNvPr>
            <p:cNvSpPr/>
            <p:nvPr/>
          </p:nvSpPr>
          <p:spPr bwMode="auto">
            <a:xfrm>
              <a:off x="5017294" y="4564856"/>
              <a:ext cx="142875" cy="166688"/>
            </a:xfrm>
            <a:custGeom>
              <a:avLst/>
              <a:gdLst>
                <a:gd name="connsiteX0" fmla="*/ 42862 w 142875"/>
                <a:gd name="connsiteY0" fmla="*/ 4763 h 166688"/>
                <a:gd name="connsiteX1" fmla="*/ 38100 w 142875"/>
                <a:gd name="connsiteY1" fmla="*/ 57150 h 166688"/>
                <a:gd name="connsiteX2" fmla="*/ 23812 w 142875"/>
                <a:gd name="connsiteY2" fmla="*/ 83344 h 166688"/>
                <a:gd name="connsiteX3" fmla="*/ 7144 w 142875"/>
                <a:gd name="connsiteY3" fmla="*/ 104775 h 166688"/>
                <a:gd name="connsiteX4" fmla="*/ 0 w 142875"/>
                <a:gd name="connsiteY4" fmla="*/ 147638 h 166688"/>
                <a:gd name="connsiteX5" fmla="*/ 42862 w 142875"/>
                <a:gd name="connsiteY5" fmla="*/ 140494 h 166688"/>
                <a:gd name="connsiteX6" fmla="*/ 61912 w 142875"/>
                <a:gd name="connsiteY6" fmla="*/ 150019 h 166688"/>
                <a:gd name="connsiteX7" fmla="*/ 88106 w 142875"/>
                <a:gd name="connsiteY7" fmla="*/ 166688 h 166688"/>
                <a:gd name="connsiteX8" fmla="*/ 116681 w 142875"/>
                <a:gd name="connsiteY8" fmla="*/ 135732 h 166688"/>
                <a:gd name="connsiteX9" fmla="*/ 123825 w 142875"/>
                <a:gd name="connsiteY9" fmla="*/ 114300 h 166688"/>
                <a:gd name="connsiteX10" fmla="*/ 142875 w 142875"/>
                <a:gd name="connsiteY10" fmla="*/ 64294 h 166688"/>
                <a:gd name="connsiteX11" fmla="*/ 135731 w 142875"/>
                <a:gd name="connsiteY11" fmla="*/ 33338 h 166688"/>
                <a:gd name="connsiteX12" fmla="*/ 114300 w 142875"/>
                <a:gd name="connsiteY12" fmla="*/ 0 h 166688"/>
                <a:gd name="connsiteX13" fmla="*/ 42862 w 142875"/>
                <a:gd name="connsiteY13" fmla="*/ 4763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166688">
                  <a:moveTo>
                    <a:pt x="42862" y="4763"/>
                  </a:moveTo>
                  <a:lnTo>
                    <a:pt x="38100" y="57150"/>
                  </a:lnTo>
                  <a:lnTo>
                    <a:pt x="23812" y="83344"/>
                  </a:lnTo>
                  <a:lnTo>
                    <a:pt x="7144" y="104775"/>
                  </a:lnTo>
                  <a:lnTo>
                    <a:pt x="0" y="147638"/>
                  </a:lnTo>
                  <a:lnTo>
                    <a:pt x="42862" y="140494"/>
                  </a:lnTo>
                  <a:lnTo>
                    <a:pt x="61912" y="150019"/>
                  </a:lnTo>
                  <a:lnTo>
                    <a:pt x="88106" y="166688"/>
                  </a:lnTo>
                  <a:lnTo>
                    <a:pt x="116681" y="135732"/>
                  </a:lnTo>
                  <a:lnTo>
                    <a:pt x="123825" y="114300"/>
                  </a:lnTo>
                  <a:lnTo>
                    <a:pt x="142875" y="64294"/>
                  </a:lnTo>
                  <a:lnTo>
                    <a:pt x="135731" y="33338"/>
                  </a:lnTo>
                  <a:lnTo>
                    <a:pt x="114300" y="0"/>
                  </a:lnTo>
                  <a:lnTo>
                    <a:pt x="42862" y="4763"/>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1" name="Freeform: Shape 63">
              <a:extLst>
                <a:ext uri="{FF2B5EF4-FFF2-40B4-BE49-F238E27FC236}">
                  <a16:creationId xmlns:a16="http://schemas.microsoft.com/office/drawing/2014/main" id="{C43E58DD-F84B-9EAC-D56C-347D5131FDA1}"/>
                </a:ext>
              </a:extLst>
            </p:cNvPr>
            <p:cNvSpPr/>
            <p:nvPr/>
          </p:nvSpPr>
          <p:spPr bwMode="auto">
            <a:xfrm>
              <a:off x="5029200" y="4700588"/>
              <a:ext cx="245269" cy="257175"/>
            </a:xfrm>
            <a:custGeom>
              <a:avLst/>
              <a:gdLst>
                <a:gd name="connsiteX0" fmla="*/ 235744 w 245269"/>
                <a:gd name="connsiteY0" fmla="*/ 71437 h 257175"/>
                <a:gd name="connsiteX1" fmla="*/ 197644 w 245269"/>
                <a:gd name="connsiteY1" fmla="*/ 35718 h 257175"/>
                <a:gd name="connsiteX2" fmla="*/ 114300 w 245269"/>
                <a:gd name="connsiteY2" fmla="*/ 0 h 257175"/>
                <a:gd name="connsiteX3" fmla="*/ 78581 w 245269"/>
                <a:gd name="connsiteY3" fmla="*/ 35718 h 257175"/>
                <a:gd name="connsiteX4" fmla="*/ 30956 w 245269"/>
                <a:gd name="connsiteY4" fmla="*/ 9525 h 257175"/>
                <a:gd name="connsiteX5" fmla="*/ 26194 w 245269"/>
                <a:gd name="connsiteY5" fmla="*/ 45243 h 257175"/>
                <a:gd name="connsiteX6" fmla="*/ 21431 w 245269"/>
                <a:gd name="connsiteY6" fmla="*/ 97631 h 257175"/>
                <a:gd name="connsiteX7" fmla="*/ 0 w 245269"/>
                <a:gd name="connsiteY7" fmla="*/ 85725 h 257175"/>
                <a:gd name="connsiteX8" fmla="*/ 26194 w 245269"/>
                <a:gd name="connsiteY8" fmla="*/ 173831 h 257175"/>
                <a:gd name="connsiteX9" fmla="*/ 14288 w 245269"/>
                <a:gd name="connsiteY9" fmla="*/ 185737 h 257175"/>
                <a:gd name="connsiteX10" fmla="*/ 28575 w 245269"/>
                <a:gd name="connsiteY10" fmla="*/ 207168 h 257175"/>
                <a:gd name="connsiteX11" fmla="*/ 61913 w 245269"/>
                <a:gd name="connsiteY11" fmla="*/ 207168 h 257175"/>
                <a:gd name="connsiteX12" fmla="*/ 78581 w 245269"/>
                <a:gd name="connsiteY12" fmla="*/ 223837 h 257175"/>
                <a:gd name="connsiteX13" fmla="*/ 109538 w 245269"/>
                <a:gd name="connsiteY13" fmla="*/ 211931 h 257175"/>
                <a:gd name="connsiteX14" fmla="*/ 123825 w 245269"/>
                <a:gd name="connsiteY14" fmla="*/ 257175 h 257175"/>
                <a:gd name="connsiteX15" fmla="*/ 245269 w 245269"/>
                <a:gd name="connsiteY15" fmla="*/ 240506 h 257175"/>
                <a:gd name="connsiteX16" fmla="*/ 235744 w 245269"/>
                <a:gd name="connsiteY16" fmla="*/ 71437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269" h="257175">
                  <a:moveTo>
                    <a:pt x="235744" y="71437"/>
                  </a:moveTo>
                  <a:lnTo>
                    <a:pt x="197644" y="35718"/>
                  </a:lnTo>
                  <a:lnTo>
                    <a:pt x="114300" y="0"/>
                  </a:lnTo>
                  <a:lnTo>
                    <a:pt x="78581" y="35718"/>
                  </a:lnTo>
                  <a:lnTo>
                    <a:pt x="30956" y="9525"/>
                  </a:lnTo>
                  <a:lnTo>
                    <a:pt x="26194" y="45243"/>
                  </a:lnTo>
                  <a:lnTo>
                    <a:pt x="21431" y="97631"/>
                  </a:lnTo>
                  <a:lnTo>
                    <a:pt x="0" y="85725"/>
                  </a:lnTo>
                  <a:lnTo>
                    <a:pt x="26194" y="173831"/>
                  </a:lnTo>
                  <a:lnTo>
                    <a:pt x="14288" y="185737"/>
                  </a:lnTo>
                  <a:lnTo>
                    <a:pt x="28575" y="207168"/>
                  </a:lnTo>
                  <a:lnTo>
                    <a:pt x="61913" y="207168"/>
                  </a:lnTo>
                  <a:lnTo>
                    <a:pt x="78581" y="223837"/>
                  </a:lnTo>
                  <a:lnTo>
                    <a:pt x="109538" y="211931"/>
                  </a:lnTo>
                  <a:lnTo>
                    <a:pt x="123825" y="257175"/>
                  </a:lnTo>
                  <a:lnTo>
                    <a:pt x="245269" y="240506"/>
                  </a:lnTo>
                  <a:lnTo>
                    <a:pt x="235744" y="71437"/>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2" name="Freeform: Shape 67">
              <a:extLst>
                <a:ext uri="{FF2B5EF4-FFF2-40B4-BE49-F238E27FC236}">
                  <a16:creationId xmlns:a16="http://schemas.microsoft.com/office/drawing/2014/main" id="{07E5FB87-6153-EC2D-7C9B-52A01034F15C}"/>
                </a:ext>
              </a:extLst>
            </p:cNvPr>
            <p:cNvSpPr/>
            <p:nvPr/>
          </p:nvSpPr>
          <p:spPr bwMode="auto">
            <a:xfrm>
              <a:off x="4696060" y="5231074"/>
              <a:ext cx="392906" cy="352425"/>
            </a:xfrm>
            <a:custGeom>
              <a:avLst/>
              <a:gdLst>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0 w 388143"/>
                <a:gd name="connsiteY18" fmla="*/ 188119 h 352425"/>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38100 w 388143"/>
                <a:gd name="connsiteY18" fmla="*/ 185737 h 352425"/>
                <a:gd name="connsiteX19" fmla="*/ 0 w 388143"/>
                <a:gd name="connsiteY19" fmla="*/ 188119 h 352425"/>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52387 w 388143"/>
                <a:gd name="connsiteY18" fmla="*/ 204787 h 352425"/>
                <a:gd name="connsiteX19" fmla="*/ 0 w 388143"/>
                <a:gd name="connsiteY19" fmla="*/ 188119 h 352425"/>
                <a:gd name="connsiteX0" fmla="*/ 0 w 388143"/>
                <a:gd name="connsiteY0" fmla="*/ 188119 h 352425"/>
                <a:gd name="connsiteX1" fmla="*/ 16668 w 388143"/>
                <a:gd name="connsiteY1" fmla="*/ 197644 h 352425"/>
                <a:gd name="connsiteX2" fmla="*/ 38100 w 388143"/>
                <a:gd name="connsiteY2" fmla="*/ 285750 h 352425"/>
                <a:gd name="connsiteX3" fmla="*/ 28575 w 388143"/>
                <a:gd name="connsiteY3" fmla="*/ 314325 h 352425"/>
                <a:gd name="connsiteX4" fmla="*/ 59531 w 388143"/>
                <a:gd name="connsiteY4" fmla="*/ 352425 h 352425"/>
                <a:gd name="connsiteX5" fmla="*/ 109537 w 388143"/>
                <a:gd name="connsiteY5" fmla="*/ 347662 h 352425"/>
                <a:gd name="connsiteX6" fmla="*/ 183356 w 388143"/>
                <a:gd name="connsiteY6" fmla="*/ 340519 h 352425"/>
                <a:gd name="connsiteX7" fmla="*/ 264318 w 388143"/>
                <a:gd name="connsiteY7" fmla="*/ 323850 h 352425"/>
                <a:gd name="connsiteX8" fmla="*/ 352425 w 388143"/>
                <a:gd name="connsiteY8" fmla="*/ 233362 h 352425"/>
                <a:gd name="connsiteX9" fmla="*/ 388143 w 388143"/>
                <a:gd name="connsiteY9" fmla="*/ 128587 h 352425"/>
                <a:gd name="connsiteX10" fmla="*/ 361950 w 388143"/>
                <a:gd name="connsiteY10" fmla="*/ 123825 h 352425"/>
                <a:gd name="connsiteX11" fmla="*/ 354806 w 388143"/>
                <a:gd name="connsiteY11" fmla="*/ 7144 h 352425"/>
                <a:gd name="connsiteX12" fmla="*/ 292893 w 388143"/>
                <a:gd name="connsiteY12" fmla="*/ 0 h 352425"/>
                <a:gd name="connsiteX13" fmla="*/ 180975 w 388143"/>
                <a:gd name="connsiteY13" fmla="*/ 109537 h 352425"/>
                <a:gd name="connsiteX14" fmla="*/ 152400 w 388143"/>
                <a:gd name="connsiteY14" fmla="*/ 107156 h 352425"/>
                <a:gd name="connsiteX15" fmla="*/ 104775 w 388143"/>
                <a:gd name="connsiteY15" fmla="*/ 140494 h 352425"/>
                <a:gd name="connsiteX16" fmla="*/ 88106 w 388143"/>
                <a:gd name="connsiteY16" fmla="*/ 128587 h 352425"/>
                <a:gd name="connsiteX17" fmla="*/ 80962 w 388143"/>
                <a:gd name="connsiteY17" fmla="*/ 104775 h 352425"/>
                <a:gd name="connsiteX18" fmla="*/ 66675 w 388143"/>
                <a:gd name="connsiteY18" fmla="*/ 188119 h 352425"/>
                <a:gd name="connsiteX19" fmla="*/ 52387 w 388143"/>
                <a:gd name="connsiteY19" fmla="*/ 204787 h 352425"/>
                <a:gd name="connsiteX20" fmla="*/ 0 w 388143"/>
                <a:gd name="connsiteY20" fmla="*/ 188119 h 352425"/>
                <a:gd name="connsiteX0" fmla="*/ 0 w 402431"/>
                <a:gd name="connsiteY0" fmla="*/ 192882 h 352425"/>
                <a:gd name="connsiteX1" fmla="*/ 30956 w 402431"/>
                <a:gd name="connsiteY1" fmla="*/ 197644 h 352425"/>
                <a:gd name="connsiteX2" fmla="*/ 52388 w 402431"/>
                <a:gd name="connsiteY2" fmla="*/ 285750 h 352425"/>
                <a:gd name="connsiteX3" fmla="*/ 42863 w 402431"/>
                <a:gd name="connsiteY3" fmla="*/ 314325 h 352425"/>
                <a:gd name="connsiteX4" fmla="*/ 73819 w 402431"/>
                <a:gd name="connsiteY4" fmla="*/ 352425 h 352425"/>
                <a:gd name="connsiteX5" fmla="*/ 123825 w 402431"/>
                <a:gd name="connsiteY5" fmla="*/ 347662 h 352425"/>
                <a:gd name="connsiteX6" fmla="*/ 197644 w 402431"/>
                <a:gd name="connsiteY6" fmla="*/ 340519 h 352425"/>
                <a:gd name="connsiteX7" fmla="*/ 278606 w 402431"/>
                <a:gd name="connsiteY7" fmla="*/ 323850 h 352425"/>
                <a:gd name="connsiteX8" fmla="*/ 366713 w 402431"/>
                <a:gd name="connsiteY8" fmla="*/ 233362 h 352425"/>
                <a:gd name="connsiteX9" fmla="*/ 402431 w 402431"/>
                <a:gd name="connsiteY9" fmla="*/ 128587 h 352425"/>
                <a:gd name="connsiteX10" fmla="*/ 376238 w 402431"/>
                <a:gd name="connsiteY10" fmla="*/ 123825 h 352425"/>
                <a:gd name="connsiteX11" fmla="*/ 369094 w 402431"/>
                <a:gd name="connsiteY11" fmla="*/ 7144 h 352425"/>
                <a:gd name="connsiteX12" fmla="*/ 307181 w 402431"/>
                <a:gd name="connsiteY12" fmla="*/ 0 h 352425"/>
                <a:gd name="connsiteX13" fmla="*/ 195263 w 402431"/>
                <a:gd name="connsiteY13" fmla="*/ 109537 h 352425"/>
                <a:gd name="connsiteX14" fmla="*/ 166688 w 402431"/>
                <a:gd name="connsiteY14" fmla="*/ 107156 h 352425"/>
                <a:gd name="connsiteX15" fmla="*/ 119063 w 402431"/>
                <a:gd name="connsiteY15" fmla="*/ 140494 h 352425"/>
                <a:gd name="connsiteX16" fmla="*/ 102394 w 402431"/>
                <a:gd name="connsiteY16" fmla="*/ 128587 h 352425"/>
                <a:gd name="connsiteX17" fmla="*/ 95250 w 402431"/>
                <a:gd name="connsiteY17" fmla="*/ 104775 h 352425"/>
                <a:gd name="connsiteX18" fmla="*/ 80963 w 402431"/>
                <a:gd name="connsiteY18" fmla="*/ 188119 h 352425"/>
                <a:gd name="connsiteX19" fmla="*/ 66675 w 402431"/>
                <a:gd name="connsiteY19" fmla="*/ 204787 h 352425"/>
                <a:gd name="connsiteX20" fmla="*/ 0 w 402431"/>
                <a:gd name="connsiteY20" fmla="*/ 192882 h 352425"/>
                <a:gd name="connsiteX0" fmla="*/ 0 w 373856"/>
                <a:gd name="connsiteY0" fmla="*/ 176213 h 352425"/>
                <a:gd name="connsiteX1" fmla="*/ 2381 w 373856"/>
                <a:gd name="connsiteY1" fmla="*/ 197644 h 352425"/>
                <a:gd name="connsiteX2" fmla="*/ 23813 w 373856"/>
                <a:gd name="connsiteY2" fmla="*/ 285750 h 352425"/>
                <a:gd name="connsiteX3" fmla="*/ 14288 w 373856"/>
                <a:gd name="connsiteY3" fmla="*/ 314325 h 352425"/>
                <a:gd name="connsiteX4" fmla="*/ 45244 w 373856"/>
                <a:gd name="connsiteY4" fmla="*/ 352425 h 352425"/>
                <a:gd name="connsiteX5" fmla="*/ 95250 w 373856"/>
                <a:gd name="connsiteY5" fmla="*/ 347662 h 352425"/>
                <a:gd name="connsiteX6" fmla="*/ 169069 w 373856"/>
                <a:gd name="connsiteY6" fmla="*/ 340519 h 352425"/>
                <a:gd name="connsiteX7" fmla="*/ 250031 w 373856"/>
                <a:gd name="connsiteY7" fmla="*/ 323850 h 352425"/>
                <a:gd name="connsiteX8" fmla="*/ 338138 w 373856"/>
                <a:gd name="connsiteY8" fmla="*/ 233362 h 352425"/>
                <a:gd name="connsiteX9" fmla="*/ 373856 w 373856"/>
                <a:gd name="connsiteY9" fmla="*/ 128587 h 352425"/>
                <a:gd name="connsiteX10" fmla="*/ 347663 w 373856"/>
                <a:gd name="connsiteY10" fmla="*/ 123825 h 352425"/>
                <a:gd name="connsiteX11" fmla="*/ 340519 w 373856"/>
                <a:gd name="connsiteY11" fmla="*/ 7144 h 352425"/>
                <a:gd name="connsiteX12" fmla="*/ 278606 w 373856"/>
                <a:gd name="connsiteY12" fmla="*/ 0 h 352425"/>
                <a:gd name="connsiteX13" fmla="*/ 166688 w 373856"/>
                <a:gd name="connsiteY13" fmla="*/ 109537 h 352425"/>
                <a:gd name="connsiteX14" fmla="*/ 138113 w 373856"/>
                <a:gd name="connsiteY14" fmla="*/ 107156 h 352425"/>
                <a:gd name="connsiteX15" fmla="*/ 90488 w 373856"/>
                <a:gd name="connsiteY15" fmla="*/ 140494 h 352425"/>
                <a:gd name="connsiteX16" fmla="*/ 73819 w 373856"/>
                <a:gd name="connsiteY16" fmla="*/ 128587 h 352425"/>
                <a:gd name="connsiteX17" fmla="*/ 66675 w 373856"/>
                <a:gd name="connsiteY17" fmla="*/ 104775 h 352425"/>
                <a:gd name="connsiteX18" fmla="*/ 52388 w 373856"/>
                <a:gd name="connsiteY18" fmla="*/ 188119 h 352425"/>
                <a:gd name="connsiteX19" fmla="*/ 38100 w 373856"/>
                <a:gd name="connsiteY19" fmla="*/ 204787 h 352425"/>
                <a:gd name="connsiteX20" fmla="*/ 0 w 37385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57150 w 392906"/>
                <a:gd name="connsiteY19" fmla="*/ 204787 h 352425"/>
                <a:gd name="connsiteX20" fmla="*/ 19050 w 39290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47625 w 392906"/>
                <a:gd name="connsiteY19" fmla="*/ 183355 h 352425"/>
                <a:gd name="connsiteX20" fmla="*/ 19050 w 39290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47625 w 392906"/>
                <a:gd name="connsiteY19" fmla="*/ 183355 h 352425"/>
                <a:gd name="connsiteX20" fmla="*/ 19050 w 392906"/>
                <a:gd name="connsiteY20" fmla="*/ 176213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2906" h="352425">
                  <a:moveTo>
                    <a:pt x="19050" y="176213"/>
                  </a:moveTo>
                  <a:lnTo>
                    <a:pt x="0" y="188119"/>
                  </a:lnTo>
                  <a:lnTo>
                    <a:pt x="42863" y="285750"/>
                  </a:lnTo>
                  <a:lnTo>
                    <a:pt x="33338" y="314325"/>
                  </a:lnTo>
                  <a:lnTo>
                    <a:pt x="64294" y="352425"/>
                  </a:lnTo>
                  <a:lnTo>
                    <a:pt x="114300" y="347662"/>
                  </a:lnTo>
                  <a:lnTo>
                    <a:pt x="188119" y="340519"/>
                  </a:lnTo>
                  <a:lnTo>
                    <a:pt x="269081" y="323850"/>
                  </a:lnTo>
                  <a:lnTo>
                    <a:pt x="357188" y="233362"/>
                  </a:lnTo>
                  <a:lnTo>
                    <a:pt x="392906" y="128587"/>
                  </a:lnTo>
                  <a:lnTo>
                    <a:pt x="366713" y="123825"/>
                  </a:lnTo>
                  <a:lnTo>
                    <a:pt x="359569" y="7144"/>
                  </a:lnTo>
                  <a:lnTo>
                    <a:pt x="297656" y="0"/>
                  </a:lnTo>
                  <a:lnTo>
                    <a:pt x="185738" y="109537"/>
                  </a:lnTo>
                  <a:lnTo>
                    <a:pt x="157163" y="107156"/>
                  </a:lnTo>
                  <a:lnTo>
                    <a:pt x="109538" y="140494"/>
                  </a:lnTo>
                  <a:lnTo>
                    <a:pt x="92869" y="128587"/>
                  </a:lnTo>
                  <a:lnTo>
                    <a:pt x="85725" y="104775"/>
                  </a:lnTo>
                  <a:lnTo>
                    <a:pt x="71438" y="188119"/>
                  </a:lnTo>
                  <a:lnTo>
                    <a:pt x="47625" y="183355"/>
                  </a:lnTo>
                  <a:lnTo>
                    <a:pt x="19050" y="176213"/>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3" name="Freeform: Shape 321">
              <a:extLst>
                <a:ext uri="{FF2B5EF4-FFF2-40B4-BE49-F238E27FC236}">
                  <a16:creationId xmlns:a16="http://schemas.microsoft.com/office/drawing/2014/main" id="{79228F80-B889-11C2-0814-F6C908994EA5}"/>
                </a:ext>
              </a:extLst>
            </p:cNvPr>
            <p:cNvSpPr/>
            <p:nvPr/>
          </p:nvSpPr>
          <p:spPr bwMode="auto">
            <a:xfrm rot="2301587">
              <a:off x="5043715" y="5340943"/>
              <a:ext cx="45719"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4" name="Freeform 374">
              <a:extLst>
                <a:ext uri="{FF2B5EF4-FFF2-40B4-BE49-F238E27FC236}">
                  <a16:creationId xmlns:a16="http://schemas.microsoft.com/office/drawing/2014/main" id="{DD1B131E-FD76-4835-4A7E-029BF2B1851C}"/>
                </a:ext>
              </a:extLst>
            </p:cNvPr>
            <p:cNvSpPr>
              <a:spLocks/>
            </p:cNvSpPr>
            <p:nvPr/>
          </p:nvSpPr>
          <p:spPr bwMode="auto">
            <a:xfrm>
              <a:off x="5012187" y="4936801"/>
              <a:ext cx="268288" cy="422275"/>
            </a:xfrm>
            <a:custGeom>
              <a:avLst/>
              <a:gdLst>
                <a:gd name="T0" fmla="*/ 2147483646 w 34"/>
                <a:gd name="T1" fmla="*/ 2147483646 h 54"/>
                <a:gd name="T2" fmla="*/ 2147483646 w 34"/>
                <a:gd name="T3" fmla="*/ 2147483646 h 54"/>
                <a:gd name="T4" fmla="*/ 2147483646 w 34"/>
                <a:gd name="T5" fmla="*/ 2147483646 h 54"/>
                <a:gd name="T6" fmla="*/ 2147483646 w 34"/>
                <a:gd name="T7" fmla="*/ 2147483646 h 54"/>
                <a:gd name="T8" fmla="*/ 2147483646 w 34"/>
                <a:gd name="T9" fmla="*/ 2147483646 h 54"/>
                <a:gd name="T10" fmla="*/ 2147483646 w 34"/>
                <a:gd name="T11" fmla="*/ 2147483646 h 54"/>
                <a:gd name="T12" fmla="*/ 2147483646 w 34"/>
                <a:gd name="T13" fmla="*/ 2147483646 h 54"/>
                <a:gd name="T14" fmla="*/ 2147483646 w 34"/>
                <a:gd name="T15" fmla="*/ 2147483646 h 54"/>
                <a:gd name="T16" fmla="*/ 2147483646 w 34"/>
                <a:gd name="T17" fmla="*/ 2147483646 h 54"/>
                <a:gd name="T18" fmla="*/ 2147483646 w 34"/>
                <a:gd name="T19" fmla="*/ 2147483646 h 54"/>
                <a:gd name="T20" fmla="*/ 2147483646 w 34"/>
                <a:gd name="T21" fmla="*/ 2147483646 h 54"/>
                <a:gd name="T22" fmla="*/ 2147483646 w 34"/>
                <a:gd name="T23" fmla="*/ 2147483646 h 54"/>
                <a:gd name="T24" fmla="*/ 0 w 34"/>
                <a:gd name="T25" fmla="*/ 2147483646 h 54"/>
                <a:gd name="T26" fmla="*/ 0 w 34"/>
                <a:gd name="T27" fmla="*/ 2147483646 h 54"/>
                <a:gd name="T28" fmla="*/ 2147483646 w 34"/>
                <a:gd name="T29" fmla="*/ 2147483646 h 54"/>
                <a:gd name="T30" fmla="*/ 2147483646 w 34"/>
                <a:gd name="T31" fmla="*/ 2147483646 h 54"/>
                <a:gd name="T32" fmla="*/ 2147483646 w 34"/>
                <a:gd name="T33" fmla="*/ 2147483646 h 54"/>
                <a:gd name="T34" fmla="*/ 2147483646 w 34"/>
                <a:gd name="T35" fmla="*/ 2147483646 h 54"/>
                <a:gd name="T36" fmla="*/ 2147483646 w 34"/>
                <a:gd name="T37" fmla="*/ 2147483646 h 54"/>
                <a:gd name="T38" fmla="*/ 2147483646 w 34"/>
                <a:gd name="T39" fmla="*/ 2147483646 h 54"/>
                <a:gd name="T40" fmla="*/ 2147483646 w 34"/>
                <a:gd name="T41" fmla="*/ 2147483646 h 54"/>
                <a:gd name="T42" fmla="*/ 2147483646 w 34"/>
                <a:gd name="T43" fmla="*/ 2147483646 h 54"/>
                <a:gd name="T44" fmla="*/ 2147483646 w 34"/>
                <a:gd name="T45" fmla="*/ 2147483646 h 54"/>
                <a:gd name="T46" fmla="*/ 2147483646 w 34"/>
                <a:gd name="T47" fmla="*/ 2147483646 h 54"/>
                <a:gd name="T48" fmla="*/ 2147483646 w 34"/>
                <a:gd name="T49" fmla="*/ 2147483646 h 54"/>
                <a:gd name="T50" fmla="*/ 2147483646 w 34"/>
                <a:gd name="T51" fmla="*/ 2147483646 h 54"/>
                <a:gd name="T52" fmla="*/ 2147483646 w 34"/>
                <a:gd name="T53" fmla="*/ 2147483646 h 54"/>
                <a:gd name="T54" fmla="*/ 2147483646 w 34"/>
                <a:gd name="T55" fmla="*/ 2147483646 h 54"/>
                <a:gd name="T56" fmla="*/ 2147483646 w 34"/>
                <a:gd name="T57" fmla="*/ 2147483646 h 54"/>
                <a:gd name="T58" fmla="*/ 2147483646 w 34"/>
                <a:gd name="T59" fmla="*/ 2147483646 h 54"/>
                <a:gd name="T60" fmla="*/ 2147483646 w 34"/>
                <a:gd name="T61" fmla="*/ 2147483646 h 54"/>
                <a:gd name="T62" fmla="*/ 2147483646 w 34"/>
                <a:gd name="T63" fmla="*/ 2147483646 h 54"/>
                <a:gd name="T64" fmla="*/ 2147483646 w 34"/>
                <a:gd name="T65" fmla="*/ 2147483646 h 54"/>
                <a:gd name="T66" fmla="*/ 2147483646 w 34"/>
                <a:gd name="T67" fmla="*/ 2147483646 h 54"/>
                <a:gd name="T68" fmla="*/ 2147483646 w 34"/>
                <a:gd name="T69" fmla="*/ 0 h 54"/>
                <a:gd name="T70" fmla="*/ 2147483646 w 34"/>
                <a:gd name="T71" fmla="*/ 0 h 54"/>
                <a:gd name="T72" fmla="*/ 2147483646 w 34"/>
                <a:gd name="T73" fmla="*/ 2147483646 h 54"/>
                <a:gd name="T74" fmla="*/ 2147483646 w 34"/>
                <a:gd name="T75" fmla="*/ 2147483646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chemeClr val="accent5"/>
            </a:solidFill>
            <a:ln w="6350">
              <a:solidFill>
                <a:schemeClr val="bg2">
                  <a:lumMod val="75000"/>
                </a:schemeClr>
              </a:solidFill>
              <a:round/>
              <a:headEnd/>
              <a:tailEnd/>
            </a:ln>
          </p:spPr>
          <p:txBody>
            <a:bodyPr/>
            <a:lstStyle/>
            <a:p>
              <a:endParaRPr lang="en-GB"/>
            </a:p>
          </p:txBody>
        </p:sp>
        <p:sp>
          <p:nvSpPr>
            <p:cNvPr id="235" name="Freeform: Shape 1062">
              <a:extLst>
                <a:ext uri="{FF2B5EF4-FFF2-40B4-BE49-F238E27FC236}">
                  <a16:creationId xmlns:a16="http://schemas.microsoft.com/office/drawing/2014/main" id="{48F24618-67BB-BB39-0FCF-C854D5B104F3}"/>
                </a:ext>
              </a:extLst>
            </p:cNvPr>
            <p:cNvSpPr/>
            <p:nvPr/>
          </p:nvSpPr>
          <p:spPr bwMode="auto">
            <a:xfrm>
              <a:off x="4891088" y="5064919"/>
              <a:ext cx="192881" cy="185737"/>
            </a:xfrm>
            <a:custGeom>
              <a:avLst/>
              <a:gdLst>
                <a:gd name="connsiteX0" fmla="*/ 0 w 192881"/>
                <a:gd name="connsiteY0" fmla="*/ 61912 h 185737"/>
                <a:gd name="connsiteX1" fmla="*/ 47625 w 192881"/>
                <a:gd name="connsiteY1" fmla="*/ 128587 h 185737"/>
                <a:gd name="connsiteX2" fmla="*/ 66675 w 192881"/>
                <a:gd name="connsiteY2" fmla="*/ 130969 h 185737"/>
                <a:gd name="connsiteX3" fmla="*/ 69056 w 192881"/>
                <a:gd name="connsiteY3" fmla="*/ 159544 h 185737"/>
                <a:gd name="connsiteX4" fmla="*/ 161925 w 192881"/>
                <a:gd name="connsiteY4" fmla="*/ 185737 h 185737"/>
                <a:gd name="connsiteX5" fmla="*/ 171450 w 192881"/>
                <a:gd name="connsiteY5" fmla="*/ 171450 h 185737"/>
                <a:gd name="connsiteX6" fmla="*/ 183356 w 192881"/>
                <a:gd name="connsiteY6" fmla="*/ 121444 h 185737"/>
                <a:gd name="connsiteX7" fmla="*/ 192881 w 192881"/>
                <a:gd name="connsiteY7" fmla="*/ 85725 h 185737"/>
                <a:gd name="connsiteX8" fmla="*/ 185737 w 192881"/>
                <a:gd name="connsiteY8" fmla="*/ 19050 h 185737"/>
                <a:gd name="connsiteX9" fmla="*/ 133350 w 192881"/>
                <a:gd name="connsiteY9" fmla="*/ 0 h 185737"/>
                <a:gd name="connsiteX10" fmla="*/ 95250 w 192881"/>
                <a:gd name="connsiteY10" fmla="*/ 14287 h 185737"/>
                <a:gd name="connsiteX11" fmla="*/ 97631 w 192881"/>
                <a:gd name="connsiteY11" fmla="*/ 30956 h 185737"/>
                <a:gd name="connsiteX12" fmla="*/ 69056 w 192881"/>
                <a:gd name="connsiteY12" fmla="*/ 57150 h 185737"/>
                <a:gd name="connsiteX13" fmla="*/ 0 w 192881"/>
                <a:gd name="connsiteY13" fmla="*/ 61912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881" h="185737">
                  <a:moveTo>
                    <a:pt x="0" y="61912"/>
                  </a:moveTo>
                  <a:lnTo>
                    <a:pt x="47625" y="128587"/>
                  </a:lnTo>
                  <a:lnTo>
                    <a:pt x="66675" y="130969"/>
                  </a:lnTo>
                  <a:lnTo>
                    <a:pt x="69056" y="159544"/>
                  </a:lnTo>
                  <a:lnTo>
                    <a:pt x="161925" y="185737"/>
                  </a:lnTo>
                  <a:lnTo>
                    <a:pt x="171450" y="171450"/>
                  </a:lnTo>
                  <a:lnTo>
                    <a:pt x="183356" y="121444"/>
                  </a:lnTo>
                  <a:lnTo>
                    <a:pt x="192881" y="85725"/>
                  </a:lnTo>
                  <a:lnTo>
                    <a:pt x="185737" y="19050"/>
                  </a:lnTo>
                  <a:lnTo>
                    <a:pt x="133350" y="0"/>
                  </a:lnTo>
                  <a:lnTo>
                    <a:pt x="95250" y="14287"/>
                  </a:lnTo>
                  <a:lnTo>
                    <a:pt x="97631" y="30956"/>
                  </a:lnTo>
                  <a:lnTo>
                    <a:pt x="69056" y="57150"/>
                  </a:lnTo>
                  <a:lnTo>
                    <a:pt x="0" y="61912"/>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6" name="Freeform: Shape 1064">
              <a:extLst>
                <a:ext uri="{FF2B5EF4-FFF2-40B4-BE49-F238E27FC236}">
                  <a16:creationId xmlns:a16="http://schemas.microsoft.com/office/drawing/2014/main" id="{826263D2-141E-653E-A7E1-88D192D7267C}"/>
                </a:ext>
              </a:extLst>
            </p:cNvPr>
            <p:cNvSpPr/>
            <p:nvPr/>
          </p:nvSpPr>
          <p:spPr bwMode="auto">
            <a:xfrm>
              <a:off x="4824413" y="4876800"/>
              <a:ext cx="292893" cy="250031"/>
            </a:xfrm>
            <a:custGeom>
              <a:avLst/>
              <a:gdLst>
                <a:gd name="connsiteX0" fmla="*/ 4762 w 292893"/>
                <a:gd name="connsiteY0" fmla="*/ 119063 h 250031"/>
                <a:gd name="connsiteX1" fmla="*/ 0 w 292893"/>
                <a:gd name="connsiteY1" fmla="*/ 209550 h 250031"/>
                <a:gd name="connsiteX2" fmla="*/ 26193 w 292893"/>
                <a:gd name="connsiteY2" fmla="*/ 242888 h 250031"/>
                <a:gd name="connsiteX3" fmla="*/ 76200 w 292893"/>
                <a:gd name="connsiteY3" fmla="*/ 250031 h 250031"/>
                <a:gd name="connsiteX4" fmla="*/ 138112 w 292893"/>
                <a:gd name="connsiteY4" fmla="*/ 245269 h 250031"/>
                <a:gd name="connsiteX5" fmla="*/ 164306 w 292893"/>
                <a:gd name="connsiteY5" fmla="*/ 216694 h 250031"/>
                <a:gd name="connsiteX6" fmla="*/ 157162 w 292893"/>
                <a:gd name="connsiteY6" fmla="*/ 200025 h 250031"/>
                <a:gd name="connsiteX7" fmla="*/ 200025 w 292893"/>
                <a:gd name="connsiteY7" fmla="*/ 185738 h 250031"/>
                <a:gd name="connsiteX8" fmla="*/ 211931 w 292893"/>
                <a:gd name="connsiteY8" fmla="*/ 169069 h 250031"/>
                <a:gd name="connsiteX9" fmla="*/ 252412 w 292893"/>
                <a:gd name="connsiteY9" fmla="*/ 147638 h 250031"/>
                <a:gd name="connsiteX10" fmla="*/ 273843 w 292893"/>
                <a:gd name="connsiteY10" fmla="*/ 147638 h 250031"/>
                <a:gd name="connsiteX11" fmla="*/ 292893 w 292893"/>
                <a:gd name="connsiteY11" fmla="*/ 92869 h 250031"/>
                <a:gd name="connsiteX12" fmla="*/ 273843 w 292893"/>
                <a:gd name="connsiteY12" fmla="*/ 33338 h 250031"/>
                <a:gd name="connsiteX13" fmla="*/ 230981 w 292893"/>
                <a:gd name="connsiteY13" fmla="*/ 21431 h 250031"/>
                <a:gd name="connsiteX14" fmla="*/ 214312 w 292893"/>
                <a:gd name="connsiteY14" fmla="*/ 0 h 250031"/>
                <a:gd name="connsiteX15" fmla="*/ 192881 w 292893"/>
                <a:gd name="connsiteY15" fmla="*/ 11906 h 250031"/>
                <a:gd name="connsiteX16" fmla="*/ 183356 w 292893"/>
                <a:gd name="connsiteY16" fmla="*/ 40481 h 250031"/>
                <a:gd name="connsiteX17" fmla="*/ 176212 w 292893"/>
                <a:gd name="connsiteY17" fmla="*/ 83344 h 250031"/>
                <a:gd name="connsiteX18" fmla="*/ 197643 w 292893"/>
                <a:gd name="connsiteY18" fmla="*/ 119063 h 250031"/>
                <a:gd name="connsiteX19" fmla="*/ 197643 w 292893"/>
                <a:gd name="connsiteY19" fmla="*/ 135731 h 250031"/>
                <a:gd name="connsiteX20" fmla="*/ 166687 w 292893"/>
                <a:gd name="connsiteY20" fmla="*/ 116681 h 250031"/>
                <a:gd name="connsiteX21" fmla="*/ 95250 w 292893"/>
                <a:gd name="connsiteY21" fmla="*/ 85725 h 250031"/>
                <a:gd name="connsiteX22" fmla="*/ 52387 w 292893"/>
                <a:gd name="connsiteY22" fmla="*/ 85725 h 250031"/>
                <a:gd name="connsiteX23" fmla="*/ 57150 w 292893"/>
                <a:gd name="connsiteY23" fmla="*/ 119063 h 250031"/>
                <a:gd name="connsiteX24" fmla="*/ 4762 w 292893"/>
                <a:gd name="connsiteY24" fmla="*/ 119063 h 25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2893" h="250031">
                  <a:moveTo>
                    <a:pt x="4762" y="119063"/>
                  </a:moveTo>
                  <a:lnTo>
                    <a:pt x="0" y="209550"/>
                  </a:lnTo>
                  <a:lnTo>
                    <a:pt x="26193" y="242888"/>
                  </a:lnTo>
                  <a:lnTo>
                    <a:pt x="76200" y="250031"/>
                  </a:lnTo>
                  <a:lnTo>
                    <a:pt x="138112" y="245269"/>
                  </a:lnTo>
                  <a:lnTo>
                    <a:pt x="164306" y="216694"/>
                  </a:lnTo>
                  <a:lnTo>
                    <a:pt x="157162" y="200025"/>
                  </a:lnTo>
                  <a:lnTo>
                    <a:pt x="200025" y="185738"/>
                  </a:lnTo>
                  <a:lnTo>
                    <a:pt x="211931" y="169069"/>
                  </a:lnTo>
                  <a:lnTo>
                    <a:pt x="252412" y="147638"/>
                  </a:lnTo>
                  <a:lnTo>
                    <a:pt x="273843" y="147638"/>
                  </a:lnTo>
                  <a:lnTo>
                    <a:pt x="292893" y="92869"/>
                  </a:lnTo>
                  <a:lnTo>
                    <a:pt x="273843" y="33338"/>
                  </a:lnTo>
                  <a:lnTo>
                    <a:pt x="230981" y="21431"/>
                  </a:lnTo>
                  <a:lnTo>
                    <a:pt x="214312" y="0"/>
                  </a:lnTo>
                  <a:lnTo>
                    <a:pt x="192881" y="11906"/>
                  </a:lnTo>
                  <a:lnTo>
                    <a:pt x="183356" y="40481"/>
                  </a:lnTo>
                  <a:lnTo>
                    <a:pt x="176212" y="83344"/>
                  </a:lnTo>
                  <a:lnTo>
                    <a:pt x="197643" y="119063"/>
                  </a:lnTo>
                  <a:lnTo>
                    <a:pt x="197643" y="135731"/>
                  </a:lnTo>
                  <a:lnTo>
                    <a:pt x="166687" y="116681"/>
                  </a:lnTo>
                  <a:lnTo>
                    <a:pt x="95250" y="85725"/>
                  </a:lnTo>
                  <a:lnTo>
                    <a:pt x="52387" y="85725"/>
                  </a:lnTo>
                  <a:lnTo>
                    <a:pt x="57150" y="119063"/>
                  </a:lnTo>
                  <a:lnTo>
                    <a:pt x="4762" y="119063"/>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7" name="Freeform: Shape 318">
              <a:extLst>
                <a:ext uri="{FF2B5EF4-FFF2-40B4-BE49-F238E27FC236}">
                  <a16:creationId xmlns:a16="http://schemas.microsoft.com/office/drawing/2014/main" id="{95DDC36C-E655-C64D-E792-5BFEE53337B6}"/>
                </a:ext>
              </a:extLst>
            </p:cNvPr>
            <p:cNvSpPr/>
            <p:nvPr/>
          </p:nvSpPr>
          <p:spPr bwMode="auto">
            <a:xfrm>
              <a:off x="4586288" y="4548188"/>
              <a:ext cx="466725" cy="466725"/>
            </a:xfrm>
            <a:custGeom>
              <a:avLst/>
              <a:gdLst>
                <a:gd name="connsiteX0" fmla="*/ 440531 w 466725"/>
                <a:gd name="connsiteY0" fmla="*/ 123825 h 466725"/>
                <a:gd name="connsiteX1" fmla="*/ 466725 w 466725"/>
                <a:gd name="connsiteY1" fmla="*/ 69056 h 466725"/>
                <a:gd name="connsiteX2" fmla="*/ 466725 w 466725"/>
                <a:gd name="connsiteY2" fmla="*/ 23812 h 466725"/>
                <a:gd name="connsiteX3" fmla="*/ 442912 w 466725"/>
                <a:gd name="connsiteY3" fmla="*/ 19050 h 466725"/>
                <a:gd name="connsiteX4" fmla="*/ 400050 w 466725"/>
                <a:gd name="connsiteY4" fmla="*/ 14287 h 466725"/>
                <a:gd name="connsiteX5" fmla="*/ 383381 w 466725"/>
                <a:gd name="connsiteY5" fmla="*/ 4762 h 466725"/>
                <a:gd name="connsiteX6" fmla="*/ 335756 w 466725"/>
                <a:gd name="connsiteY6" fmla="*/ 4762 h 466725"/>
                <a:gd name="connsiteX7" fmla="*/ 273843 w 466725"/>
                <a:gd name="connsiteY7" fmla="*/ 14287 h 466725"/>
                <a:gd name="connsiteX8" fmla="*/ 252412 w 466725"/>
                <a:gd name="connsiteY8" fmla="*/ 23812 h 466725"/>
                <a:gd name="connsiteX9" fmla="*/ 178593 w 466725"/>
                <a:gd name="connsiteY9" fmla="*/ 0 h 466725"/>
                <a:gd name="connsiteX10" fmla="*/ 154781 w 466725"/>
                <a:gd name="connsiteY10" fmla="*/ 19050 h 466725"/>
                <a:gd name="connsiteX11" fmla="*/ 164306 w 466725"/>
                <a:gd name="connsiteY11" fmla="*/ 50006 h 466725"/>
                <a:gd name="connsiteX12" fmla="*/ 157162 w 466725"/>
                <a:gd name="connsiteY12" fmla="*/ 116681 h 466725"/>
                <a:gd name="connsiteX13" fmla="*/ 100012 w 466725"/>
                <a:gd name="connsiteY13" fmla="*/ 192881 h 466725"/>
                <a:gd name="connsiteX14" fmla="*/ 57150 w 466725"/>
                <a:gd name="connsiteY14" fmla="*/ 261937 h 466725"/>
                <a:gd name="connsiteX15" fmla="*/ 14287 w 466725"/>
                <a:gd name="connsiteY15" fmla="*/ 254793 h 466725"/>
                <a:gd name="connsiteX16" fmla="*/ 7143 w 466725"/>
                <a:gd name="connsiteY16" fmla="*/ 271462 h 466725"/>
                <a:gd name="connsiteX17" fmla="*/ 0 w 466725"/>
                <a:gd name="connsiteY17" fmla="*/ 300037 h 466725"/>
                <a:gd name="connsiteX18" fmla="*/ 30956 w 466725"/>
                <a:gd name="connsiteY18" fmla="*/ 280987 h 466725"/>
                <a:gd name="connsiteX19" fmla="*/ 95250 w 466725"/>
                <a:gd name="connsiteY19" fmla="*/ 278606 h 466725"/>
                <a:gd name="connsiteX20" fmla="*/ 138112 w 466725"/>
                <a:gd name="connsiteY20" fmla="*/ 316706 h 466725"/>
                <a:gd name="connsiteX21" fmla="*/ 161925 w 466725"/>
                <a:gd name="connsiteY21" fmla="*/ 328612 h 466725"/>
                <a:gd name="connsiteX22" fmla="*/ 183356 w 466725"/>
                <a:gd name="connsiteY22" fmla="*/ 307181 h 466725"/>
                <a:gd name="connsiteX23" fmla="*/ 223837 w 466725"/>
                <a:gd name="connsiteY23" fmla="*/ 309562 h 466725"/>
                <a:gd name="connsiteX24" fmla="*/ 250031 w 466725"/>
                <a:gd name="connsiteY24" fmla="*/ 402431 h 466725"/>
                <a:gd name="connsiteX25" fmla="*/ 290512 w 466725"/>
                <a:gd name="connsiteY25" fmla="*/ 414337 h 466725"/>
                <a:gd name="connsiteX26" fmla="*/ 342900 w 466725"/>
                <a:gd name="connsiteY26" fmla="*/ 414337 h 466725"/>
                <a:gd name="connsiteX27" fmla="*/ 440531 w 466725"/>
                <a:gd name="connsiteY27" fmla="*/ 466725 h 466725"/>
                <a:gd name="connsiteX28" fmla="*/ 421481 w 466725"/>
                <a:gd name="connsiteY28" fmla="*/ 416718 h 466725"/>
                <a:gd name="connsiteX29" fmla="*/ 416718 w 466725"/>
                <a:gd name="connsiteY29" fmla="*/ 354806 h 466725"/>
                <a:gd name="connsiteX30" fmla="*/ 440531 w 466725"/>
                <a:gd name="connsiteY30" fmla="*/ 328612 h 466725"/>
                <a:gd name="connsiteX31" fmla="*/ 466725 w 466725"/>
                <a:gd name="connsiteY31" fmla="*/ 323850 h 466725"/>
                <a:gd name="connsiteX32" fmla="*/ 440531 w 466725"/>
                <a:gd name="connsiteY32" fmla="*/ 245268 h 466725"/>
                <a:gd name="connsiteX33" fmla="*/ 440531 w 466725"/>
                <a:gd name="connsiteY33" fmla="*/ 12382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725" h="466725">
                  <a:moveTo>
                    <a:pt x="440531" y="123825"/>
                  </a:moveTo>
                  <a:lnTo>
                    <a:pt x="466725" y="69056"/>
                  </a:lnTo>
                  <a:lnTo>
                    <a:pt x="466725" y="23812"/>
                  </a:lnTo>
                  <a:lnTo>
                    <a:pt x="442912" y="19050"/>
                  </a:lnTo>
                  <a:lnTo>
                    <a:pt x="400050" y="14287"/>
                  </a:lnTo>
                  <a:lnTo>
                    <a:pt x="383381" y="4762"/>
                  </a:lnTo>
                  <a:lnTo>
                    <a:pt x="335756" y="4762"/>
                  </a:lnTo>
                  <a:lnTo>
                    <a:pt x="273843" y="14287"/>
                  </a:lnTo>
                  <a:lnTo>
                    <a:pt x="252412" y="23812"/>
                  </a:lnTo>
                  <a:lnTo>
                    <a:pt x="178593" y="0"/>
                  </a:lnTo>
                  <a:lnTo>
                    <a:pt x="154781" y="19050"/>
                  </a:lnTo>
                  <a:lnTo>
                    <a:pt x="164306" y="50006"/>
                  </a:lnTo>
                  <a:lnTo>
                    <a:pt x="157162" y="116681"/>
                  </a:lnTo>
                  <a:lnTo>
                    <a:pt x="100012" y="192881"/>
                  </a:lnTo>
                  <a:lnTo>
                    <a:pt x="57150" y="261937"/>
                  </a:lnTo>
                  <a:lnTo>
                    <a:pt x="14287" y="254793"/>
                  </a:lnTo>
                  <a:lnTo>
                    <a:pt x="7143" y="271462"/>
                  </a:lnTo>
                  <a:lnTo>
                    <a:pt x="0" y="300037"/>
                  </a:lnTo>
                  <a:lnTo>
                    <a:pt x="30956" y="280987"/>
                  </a:lnTo>
                  <a:lnTo>
                    <a:pt x="95250" y="278606"/>
                  </a:lnTo>
                  <a:lnTo>
                    <a:pt x="138112" y="316706"/>
                  </a:lnTo>
                  <a:lnTo>
                    <a:pt x="161925" y="328612"/>
                  </a:lnTo>
                  <a:lnTo>
                    <a:pt x="183356" y="307181"/>
                  </a:lnTo>
                  <a:lnTo>
                    <a:pt x="223837" y="309562"/>
                  </a:lnTo>
                  <a:lnTo>
                    <a:pt x="250031" y="402431"/>
                  </a:lnTo>
                  <a:lnTo>
                    <a:pt x="290512" y="414337"/>
                  </a:lnTo>
                  <a:lnTo>
                    <a:pt x="342900" y="414337"/>
                  </a:lnTo>
                  <a:lnTo>
                    <a:pt x="440531" y="466725"/>
                  </a:lnTo>
                  <a:lnTo>
                    <a:pt x="421481" y="416718"/>
                  </a:lnTo>
                  <a:lnTo>
                    <a:pt x="416718" y="354806"/>
                  </a:lnTo>
                  <a:lnTo>
                    <a:pt x="440531" y="328612"/>
                  </a:lnTo>
                  <a:lnTo>
                    <a:pt x="466725" y="323850"/>
                  </a:lnTo>
                  <a:lnTo>
                    <a:pt x="440531" y="245268"/>
                  </a:lnTo>
                  <a:lnTo>
                    <a:pt x="440531" y="123825"/>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8" name="Freeform: Shape 68">
              <a:extLst>
                <a:ext uri="{FF2B5EF4-FFF2-40B4-BE49-F238E27FC236}">
                  <a16:creationId xmlns:a16="http://schemas.microsoft.com/office/drawing/2014/main" id="{6FE7694B-84C7-8788-FFE3-2C8074C59D5F}"/>
                </a:ext>
              </a:extLst>
            </p:cNvPr>
            <p:cNvSpPr/>
            <p:nvPr/>
          </p:nvSpPr>
          <p:spPr bwMode="auto">
            <a:xfrm>
              <a:off x="4943475" y="5417344"/>
              <a:ext cx="66675" cy="59531"/>
            </a:xfrm>
            <a:custGeom>
              <a:avLst/>
              <a:gdLst>
                <a:gd name="connsiteX0" fmla="*/ 42863 w 42863"/>
                <a:gd name="connsiteY0" fmla="*/ 0 h 59531"/>
                <a:gd name="connsiteX1" fmla="*/ 0 w 42863"/>
                <a:gd name="connsiteY1" fmla="*/ 33337 h 59531"/>
                <a:gd name="connsiteX2" fmla="*/ 33338 w 42863"/>
                <a:gd name="connsiteY2" fmla="*/ 59531 h 59531"/>
                <a:gd name="connsiteX3" fmla="*/ 42863 w 42863"/>
                <a:gd name="connsiteY3" fmla="*/ 0 h 59531"/>
                <a:gd name="connsiteX0" fmla="*/ 42863 w 42863"/>
                <a:gd name="connsiteY0" fmla="*/ 0 h 59531"/>
                <a:gd name="connsiteX1" fmla="*/ 0 w 42863"/>
                <a:gd name="connsiteY1" fmla="*/ 33337 h 59531"/>
                <a:gd name="connsiteX2" fmla="*/ 33338 w 42863"/>
                <a:gd name="connsiteY2" fmla="*/ 59531 h 59531"/>
                <a:gd name="connsiteX3" fmla="*/ 35719 w 42863"/>
                <a:gd name="connsiteY3" fmla="*/ 28575 h 59531"/>
                <a:gd name="connsiteX4" fmla="*/ 42863 w 42863"/>
                <a:gd name="connsiteY4" fmla="*/ 0 h 59531"/>
                <a:gd name="connsiteX0" fmla="*/ 42863 w 66675"/>
                <a:gd name="connsiteY0" fmla="*/ 0 h 59531"/>
                <a:gd name="connsiteX1" fmla="*/ 0 w 66675"/>
                <a:gd name="connsiteY1" fmla="*/ 33337 h 59531"/>
                <a:gd name="connsiteX2" fmla="*/ 33338 w 66675"/>
                <a:gd name="connsiteY2" fmla="*/ 59531 h 59531"/>
                <a:gd name="connsiteX3" fmla="*/ 66675 w 66675"/>
                <a:gd name="connsiteY3" fmla="*/ 28575 h 59531"/>
                <a:gd name="connsiteX4" fmla="*/ 42863 w 66675"/>
                <a:gd name="connsiteY4" fmla="*/ 0 h 5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59531">
                  <a:moveTo>
                    <a:pt x="42863" y="0"/>
                  </a:moveTo>
                  <a:lnTo>
                    <a:pt x="0" y="33337"/>
                  </a:lnTo>
                  <a:lnTo>
                    <a:pt x="33338" y="59531"/>
                  </a:lnTo>
                  <a:lnTo>
                    <a:pt x="66675" y="28575"/>
                  </a:lnTo>
                  <a:lnTo>
                    <a:pt x="42863"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39" name="Freeform: Shape 71">
              <a:extLst>
                <a:ext uri="{FF2B5EF4-FFF2-40B4-BE49-F238E27FC236}">
                  <a16:creationId xmlns:a16="http://schemas.microsoft.com/office/drawing/2014/main" id="{40B66E67-F753-0A4F-5219-092947C9B0A9}"/>
                </a:ext>
              </a:extLst>
            </p:cNvPr>
            <p:cNvSpPr/>
            <p:nvPr/>
          </p:nvSpPr>
          <p:spPr bwMode="auto">
            <a:xfrm>
              <a:off x="5126831" y="3855244"/>
              <a:ext cx="531020" cy="445294"/>
            </a:xfrm>
            <a:custGeom>
              <a:avLst/>
              <a:gdLst>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0 w 533400"/>
                <a:gd name="connsiteY33" fmla="*/ 121444 h 445294"/>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33338 w 533400"/>
                <a:gd name="connsiteY33" fmla="*/ 92869 h 445294"/>
                <a:gd name="connsiteX34" fmla="*/ 0 w 533400"/>
                <a:gd name="connsiteY34" fmla="*/ 121444 h 445294"/>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47625 w 533400"/>
                <a:gd name="connsiteY33" fmla="*/ 97632 h 445294"/>
                <a:gd name="connsiteX34" fmla="*/ 0 w 533400"/>
                <a:gd name="connsiteY34" fmla="*/ 121444 h 445294"/>
                <a:gd name="connsiteX0" fmla="*/ 0 w 533400"/>
                <a:gd name="connsiteY0" fmla="*/ 121444 h 445294"/>
                <a:gd name="connsiteX1" fmla="*/ 26194 w 533400"/>
                <a:gd name="connsiteY1" fmla="*/ 104775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21444 h 445294"/>
                <a:gd name="connsiteX0" fmla="*/ 0 w 533400"/>
                <a:gd name="connsiteY0" fmla="*/ 140494 h 445294"/>
                <a:gd name="connsiteX1" fmla="*/ 26194 w 533400"/>
                <a:gd name="connsiteY1" fmla="*/ 104775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40494 h 445294"/>
                <a:gd name="connsiteX0" fmla="*/ 0 w 533400"/>
                <a:gd name="connsiteY0" fmla="*/ 140494 h 445294"/>
                <a:gd name="connsiteX1" fmla="*/ 9525 w 533400"/>
                <a:gd name="connsiteY1" fmla="*/ 76200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40494 h 445294"/>
                <a:gd name="connsiteX0" fmla="*/ 45244 w 578644"/>
                <a:gd name="connsiteY0" fmla="*/ 140494 h 445294"/>
                <a:gd name="connsiteX1" fmla="*/ 0 w 578644"/>
                <a:gd name="connsiteY1" fmla="*/ 152400 h 445294"/>
                <a:gd name="connsiteX2" fmla="*/ 100013 w 578644"/>
                <a:gd name="connsiteY2" fmla="*/ 157162 h 445294"/>
                <a:gd name="connsiteX3" fmla="*/ 140494 w 578644"/>
                <a:gd name="connsiteY3" fmla="*/ 221456 h 445294"/>
                <a:gd name="connsiteX4" fmla="*/ 192882 w 578644"/>
                <a:gd name="connsiteY4" fmla="*/ 292894 h 445294"/>
                <a:gd name="connsiteX5" fmla="*/ 183357 w 578644"/>
                <a:gd name="connsiteY5" fmla="*/ 302419 h 445294"/>
                <a:gd name="connsiteX6" fmla="*/ 216694 w 578644"/>
                <a:gd name="connsiteY6" fmla="*/ 350044 h 445294"/>
                <a:gd name="connsiteX7" fmla="*/ 254794 w 578644"/>
                <a:gd name="connsiteY7" fmla="*/ 407194 h 445294"/>
                <a:gd name="connsiteX8" fmla="*/ 266700 w 578644"/>
                <a:gd name="connsiteY8" fmla="*/ 445294 h 445294"/>
                <a:gd name="connsiteX9" fmla="*/ 273844 w 578644"/>
                <a:gd name="connsiteY9" fmla="*/ 400050 h 445294"/>
                <a:gd name="connsiteX10" fmla="*/ 304800 w 578644"/>
                <a:gd name="connsiteY10" fmla="*/ 395287 h 445294"/>
                <a:gd name="connsiteX11" fmla="*/ 352425 w 578644"/>
                <a:gd name="connsiteY11" fmla="*/ 402431 h 445294"/>
                <a:gd name="connsiteX12" fmla="*/ 373857 w 578644"/>
                <a:gd name="connsiteY12" fmla="*/ 409575 h 445294"/>
                <a:gd name="connsiteX13" fmla="*/ 397669 w 578644"/>
                <a:gd name="connsiteY13" fmla="*/ 381000 h 445294"/>
                <a:gd name="connsiteX14" fmla="*/ 431007 w 578644"/>
                <a:gd name="connsiteY14" fmla="*/ 371475 h 445294"/>
                <a:gd name="connsiteX15" fmla="*/ 514350 w 578644"/>
                <a:gd name="connsiteY15" fmla="*/ 350044 h 445294"/>
                <a:gd name="connsiteX16" fmla="*/ 566738 w 578644"/>
                <a:gd name="connsiteY16" fmla="*/ 338137 h 445294"/>
                <a:gd name="connsiteX17" fmla="*/ 578644 w 578644"/>
                <a:gd name="connsiteY17" fmla="*/ 290512 h 445294"/>
                <a:gd name="connsiteX18" fmla="*/ 571500 w 578644"/>
                <a:gd name="connsiteY18" fmla="*/ 261937 h 445294"/>
                <a:gd name="connsiteX19" fmla="*/ 511969 w 578644"/>
                <a:gd name="connsiteY19" fmla="*/ 264319 h 445294"/>
                <a:gd name="connsiteX20" fmla="*/ 511969 w 578644"/>
                <a:gd name="connsiteY20" fmla="*/ 264319 h 445294"/>
                <a:gd name="connsiteX21" fmla="*/ 473869 w 578644"/>
                <a:gd name="connsiteY21" fmla="*/ 216694 h 445294"/>
                <a:gd name="connsiteX22" fmla="*/ 454819 w 578644"/>
                <a:gd name="connsiteY22" fmla="*/ 202406 h 445294"/>
                <a:gd name="connsiteX23" fmla="*/ 450057 w 578644"/>
                <a:gd name="connsiteY23" fmla="*/ 185737 h 445294"/>
                <a:gd name="connsiteX24" fmla="*/ 409575 w 578644"/>
                <a:gd name="connsiteY24" fmla="*/ 107156 h 445294"/>
                <a:gd name="connsiteX25" fmla="*/ 390525 w 578644"/>
                <a:gd name="connsiteY25" fmla="*/ 114300 h 445294"/>
                <a:gd name="connsiteX26" fmla="*/ 371475 w 578644"/>
                <a:gd name="connsiteY26" fmla="*/ 92869 h 445294"/>
                <a:gd name="connsiteX27" fmla="*/ 350044 w 578644"/>
                <a:gd name="connsiteY27" fmla="*/ 88106 h 445294"/>
                <a:gd name="connsiteX28" fmla="*/ 295275 w 578644"/>
                <a:gd name="connsiteY28" fmla="*/ 80962 h 445294"/>
                <a:gd name="connsiteX29" fmla="*/ 242888 w 578644"/>
                <a:gd name="connsiteY29" fmla="*/ 30956 h 445294"/>
                <a:gd name="connsiteX30" fmla="*/ 166688 w 578644"/>
                <a:gd name="connsiteY30" fmla="*/ 0 h 445294"/>
                <a:gd name="connsiteX31" fmla="*/ 107157 w 578644"/>
                <a:gd name="connsiteY31" fmla="*/ 28575 h 445294"/>
                <a:gd name="connsiteX32" fmla="*/ 135732 w 578644"/>
                <a:gd name="connsiteY32" fmla="*/ 52387 h 445294"/>
                <a:gd name="connsiteX33" fmla="*/ 109538 w 578644"/>
                <a:gd name="connsiteY33" fmla="*/ 71437 h 445294"/>
                <a:gd name="connsiteX34" fmla="*/ 92869 w 578644"/>
                <a:gd name="connsiteY34" fmla="*/ 97632 h 445294"/>
                <a:gd name="connsiteX35" fmla="*/ 45244 w 578644"/>
                <a:gd name="connsiteY35" fmla="*/ 140494 h 445294"/>
                <a:gd name="connsiteX0" fmla="*/ 69057 w 578644"/>
                <a:gd name="connsiteY0" fmla="*/ 76200 h 445294"/>
                <a:gd name="connsiteX1" fmla="*/ 0 w 578644"/>
                <a:gd name="connsiteY1" fmla="*/ 152400 h 445294"/>
                <a:gd name="connsiteX2" fmla="*/ 100013 w 578644"/>
                <a:gd name="connsiteY2" fmla="*/ 157162 h 445294"/>
                <a:gd name="connsiteX3" fmla="*/ 140494 w 578644"/>
                <a:gd name="connsiteY3" fmla="*/ 221456 h 445294"/>
                <a:gd name="connsiteX4" fmla="*/ 192882 w 578644"/>
                <a:gd name="connsiteY4" fmla="*/ 292894 h 445294"/>
                <a:gd name="connsiteX5" fmla="*/ 183357 w 578644"/>
                <a:gd name="connsiteY5" fmla="*/ 302419 h 445294"/>
                <a:gd name="connsiteX6" fmla="*/ 216694 w 578644"/>
                <a:gd name="connsiteY6" fmla="*/ 350044 h 445294"/>
                <a:gd name="connsiteX7" fmla="*/ 254794 w 578644"/>
                <a:gd name="connsiteY7" fmla="*/ 407194 h 445294"/>
                <a:gd name="connsiteX8" fmla="*/ 266700 w 578644"/>
                <a:gd name="connsiteY8" fmla="*/ 445294 h 445294"/>
                <a:gd name="connsiteX9" fmla="*/ 273844 w 578644"/>
                <a:gd name="connsiteY9" fmla="*/ 400050 h 445294"/>
                <a:gd name="connsiteX10" fmla="*/ 304800 w 578644"/>
                <a:gd name="connsiteY10" fmla="*/ 395287 h 445294"/>
                <a:gd name="connsiteX11" fmla="*/ 352425 w 578644"/>
                <a:gd name="connsiteY11" fmla="*/ 402431 h 445294"/>
                <a:gd name="connsiteX12" fmla="*/ 373857 w 578644"/>
                <a:gd name="connsiteY12" fmla="*/ 409575 h 445294"/>
                <a:gd name="connsiteX13" fmla="*/ 397669 w 578644"/>
                <a:gd name="connsiteY13" fmla="*/ 381000 h 445294"/>
                <a:gd name="connsiteX14" fmla="*/ 431007 w 578644"/>
                <a:gd name="connsiteY14" fmla="*/ 371475 h 445294"/>
                <a:gd name="connsiteX15" fmla="*/ 514350 w 578644"/>
                <a:gd name="connsiteY15" fmla="*/ 350044 h 445294"/>
                <a:gd name="connsiteX16" fmla="*/ 566738 w 578644"/>
                <a:gd name="connsiteY16" fmla="*/ 338137 h 445294"/>
                <a:gd name="connsiteX17" fmla="*/ 578644 w 578644"/>
                <a:gd name="connsiteY17" fmla="*/ 290512 h 445294"/>
                <a:gd name="connsiteX18" fmla="*/ 571500 w 578644"/>
                <a:gd name="connsiteY18" fmla="*/ 261937 h 445294"/>
                <a:gd name="connsiteX19" fmla="*/ 511969 w 578644"/>
                <a:gd name="connsiteY19" fmla="*/ 264319 h 445294"/>
                <a:gd name="connsiteX20" fmla="*/ 511969 w 578644"/>
                <a:gd name="connsiteY20" fmla="*/ 264319 h 445294"/>
                <a:gd name="connsiteX21" fmla="*/ 473869 w 578644"/>
                <a:gd name="connsiteY21" fmla="*/ 216694 h 445294"/>
                <a:gd name="connsiteX22" fmla="*/ 454819 w 578644"/>
                <a:gd name="connsiteY22" fmla="*/ 202406 h 445294"/>
                <a:gd name="connsiteX23" fmla="*/ 450057 w 578644"/>
                <a:gd name="connsiteY23" fmla="*/ 185737 h 445294"/>
                <a:gd name="connsiteX24" fmla="*/ 409575 w 578644"/>
                <a:gd name="connsiteY24" fmla="*/ 107156 h 445294"/>
                <a:gd name="connsiteX25" fmla="*/ 390525 w 578644"/>
                <a:gd name="connsiteY25" fmla="*/ 114300 h 445294"/>
                <a:gd name="connsiteX26" fmla="*/ 371475 w 578644"/>
                <a:gd name="connsiteY26" fmla="*/ 92869 h 445294"/>
                <a:gd name="connsiteX27" fmla="*/ 350044 w 578644"/>
                <a:gd name="connsiteY27" fmla="*/ 88106 h 445294"/>
                <a:gd name="connsiteX28" fmla="*/ 295275 w 578644"/>
                <a:gd name="connsiteY28" fmla="*/ 80962 h 445294"/>
                <a:gd name="connsiteX29" fmla="*/ 242888 w 578644"/>
                <a:gd name="connsiteY29" fmla="*/ 30956 h 445294"/>
                <a:gd name="connsiteX30" fmla="*/ 166688 w 578644"/>
                <a:gd name="connsiteY30" fmla="*/ 0 h 445294"/>
                <a:gd name="connsiteX31" fmla="*/ 107157 w 578644"/>
                <a:gd name="connsiteY31" fmla="*/ 28575 h 445294"/>
                <a:gd name="connsiteX32" fmla="*/ 135732 w 578644"/>
                <a:gd name="connsiteY32" fmla="*/ 52387 h 445294"/>
                <a:gd name="connsiteX33" fmla="*/ 109538 w 578644"/>
                <a:gd name="connsiteY33" fmla="*/ 71437 h 445294"/>
                <a:gd name="connsiteX34" fmla="*/ 92869 w 578644"/>
                <a:gd name="connsiteY34" fmla="*/ 97632 h 445294"/>
                <a:gd name="connsiteX35" fmla="*/ 69057 w 578644"/>
                <a:gd name="connsiteY35" fmla="*/ 76200 h 445294"/>
                <a:gd name="connsiteX0" fmla="*/ 23814 w 533401"/>
                <a:gd name="connsiteY0" fmla="*/ 76200 h 445294"/>
                <a:gd name="connsiteX1" fmla="*/ 0 w 533401"/>
                <a:gd name="connsiteY1" fmla="*/ 111918 h 445294"/>
                <a:gd name="connsiteX2" fmla="*/ 54770 w 533401"/>
                <a:gd name="connsiteY2" fmla="*/ 157162 h 445294"/>
                <a:gd name="connsiteX3" fmla="*/ 95251 w 533401"/>
                <a:gd name="connsiteY3" fmla="*/ 221456 h 445294"/>
                <a:gd name="connsiteX4" fmla="*/ 147639 w 533401"/>
                <a:gd name="connsiteY4" fmla="*/ 292894 h 445294"/>
                <a:gd name="connsiteX5" fmla="*/ 138114 w 533401"/>
                <a:gd name="connsiteY5" fmla="*/ 302419 h 445294"/>
                <a:gd name="connsiteX6" fmla="*/ 171451 w 533401"/>
                <a:gd name="connsiteY6" fmla="*/ 350044 h 445294"/>
                <a:gd name="connsiteX7" fmla="*/ 209551 w 533401"/>
                <a:gd name="connsiteY7" fmla="*/ 407194 h 445294"/>
                <a:gd name="connsiteX8" fmla="*/ 221457 w 533401"/>
                <a:gd name="connsiteY8" fmla="*/ 445294 h 445294"/>
                <a:gd name="connsiteX9" fmla="*/ 228601 w 533401"/>
                <a:gd name="connsiteY9" fmla="*/ 400050 h 445294"/>
                <a:gd name="connsiteX10" fmla="*/ 259557 w 533401"/>
                <a:gd name="connsiteY10" fmla="*/ 395287 h 445294"/>
                <a:gd name="connsiteX11" fmla="*/ 307182 w 533401"/>
                <a:gd name="connsiteY11" fmla="*/ 402431 h 445294"/>
                <a:gd name="connsiteX12" fmla="*/ 328614 w 533401"/>
                <a:gd name="connsiteY12" fmla="*/ 409575 h 445294"/>
                <a:gd name="connsiteX13" fmla="*/ 352426 w 533401"/>
                <a:gd name="connsiteY13" fmla="*/ 381000 h 445294"/>
                <a:gd name="connsiteX14" fmla="*/ 385764 w 533401"/>
                <a:gd name="connsiteY14" fmla="*/ 371475 h 445294"/>
                <a:gd name="connsiteX15" fmla="*/ 469107 w 533401"/>
                <a:gd name="connsiteY15" fmla="*/ 350044 h 445294"/>
                <a:gd name="connsiteX16" fmla="*/ 521495 w 533401"/>
                <a:gd name="connsiteY16" fmla="*/ 338137 h 445294"/>
                <a:gd name="connsiteX17" fmla="*/ 533401 w 533401"/>
                <a:gd name="connsiteY17" fmla="*/ 290512 h 445294"/>
                <a:gd name="connsiteX18" fmla="*/ 526257 w 533401"/>
                <a:gd name="connsiteY18" fmla="*/ 261937 h 445294"/>
                <a:gd name="connsiteX19" fmla="*/ 466726 w 533401"/>
                <a:gd name="connsiteY19" fmla="*/ 264319 h 445294"/>
                <a:gd name="connsiteX20" fmla="*/ 466726 w 533401"/>
                <a:gd name="connsiteY20" fmla="*/ 264319 h 445294"/>
                <a:gd name="connsiteX21" fmla="*/ 428626 w 533401"/>
                <a:gd name="connsiteY21" fmla="*/ 216694 h 445294"/>
                <a:gd name="connsiteX22" fmla="*/ 409576 w 533401"/>
                <a:gd name="connsiteY22" fmla="*/ 202406 h 445294"/>
                <a:gd name="connsiteX23" fmla="*/ 404814 w 533401"/>
                <a:gd name="connsiteY23" fmla="*/ 185737 h 445294"/>
                <a:gd name="connsiteX24" fmla="*/ 364332 w 533401"/>
                <a:gd name="connsiteY24" fmla="*/ 107156 h 445294"/>
                <a:gd name="connsiteX25" fmla="*/ 345282 w 533401"/>
                <a:gd name="connsiteY25" fmla="*/ 114300 h 445294"/>
                <a:gd name="connsiteX26" fmla="*/ 326232 w 533401"/>
                <a:gd name="connsiteY26" fmla="*/ 92869 h 445294"/>
                <a:gd name="connsiteX27" fmla="*/ 304801 w 533401"/>
                <a:gd name="connsiteY27" fmla="*/ 88106 h 445294"/>
                <a:gd name="connsiteX28" fmla="*/ 250032 w 533401"/>
                <a:gd name="connsiteY28" fmla="*/ 80962 h 445294"/>
                <a:gd name="connsiteX29" fmla="*/ 197645 w 533401"/>
                <a:gd name="connsiteY29" fmla="*/ 30956 h 445294"/>
                <a:gd name="connsiteX30" fmla="*/ 121445 w 533401"/>
                <a:gd name="connsiteY30" fmla="*/ 0 h 445294"/>
                <a:gd name="connsiteX31" fmla="*/ 61914 w 533401"/>
                <a:gd name="connsiteY31" fmla="*/ 28575 h 445294"/>
                <a:gd name="connsiteX32" fmla="*/ 90489 w 533401"/>
                <a:gd name="connsiteY32" fmla="*/ 52387 h 445294"/>
                <a:gd name="connsiteX33" fmla="*/ 64295 w 533401"/>
                <a:gd name="connsiteY33" fmla="*/ 71437 h 445294"/>
                <a:gd name="connsiteX34" fmla="*/ 47626 w 533401"/>
                <a:gd name="connsiteY34" fmla="*/ 97632 h 445294"/>
                <a:gd name="connsiteX35" fmla="*/ 23814 w 533401"/>
                <a:gd name="connsiteY35" fmla="*/ 76200 h 445294"/>
                <a:gd name="connsiteX0" fmla="*/ 21433 w 531020"/>
                <a:gd name="connsiteY0" fmla="*/ 76200 h 445294"/>
                <a:gd name="connsiteX1" fmla="*/ 0 w 531020"/>
                <a:gd name="connsiteY1" fmla="*/ 114300 h 445294"/>
                <a:gd name="connsiteX2" fmla="*/ 52389 w 531020"/>
                <a:gd name="connsiteY2" fmla="*/ 157162 h 445294"/>
                <a:gd name="connsiteX3" fmla="*/ 92870 w 531020"/>
                <a:gd name="connsiteY3" fmla="*/ 221456 h 445294"/>
                <a:gd name="connsiteX4" fmla="*/ 145258 w 531020"/>
                <a:gd name="connsiteY4" fmla="*/ 292894 h 445294"/>
                <a:gd name="connsiteX5" fmla="*/ 135733 w 531020"/>
                <a:gd name="connsiteY5" fmla="*/ 302419 h 445294"/>
                <a:gd name="connsiteX6" fmla="*/ 169070 w 531020"/>
                <a:gd name="connsiteY6" fmla="*/ 350044 h 445294"/>
                <a:gd name="connsiteX7" fmla="*/ 207170 w 531020"/>
                <a:gd name="connsiteY7" fmla="*/ 407194 h 445294"/>
                <a:gd name="connsiteX8" fmla="*/ 219076 w 531020"/>
                <a:gd name="connsiteY8" fmla="*/ 445294 h 445294"/>
                <a:gd name="connsiteX9" fmla="*/ 226220 w 531020"/>
                <a:gd name="connsiteY9" fmla="*/ 400050 h 445294"/>
                <a:gd name="connsiteX10" fmla="*/ 257176 w 531020"/>
                <a:gd name="connsiteY10" fmla="*/ 395287 h 445294"/>
                <a:gd name="connsiteX11" fmla="*/ 304801 w 531020"/>
                <a:gd name="connsiteY11" fmla="*/ 402431 h 445294"/>
                <a:gd name="connsiteX12" fmla="*/ 326233 w 531020"/>
                <a:gd name="connsiteY12" fmla="*/ 409575 h 445294"/>
                <a:gd name="connsiteX13" fmla="*/ 350045 w 531020"/>
                <a:gd name="connsiteY13" fmla="*/ 381000 h 445294"/>
                <a:gd name="connsiteX14" fmla="*/ 383383 w 531020"/>
                <a:gd name="connsiteY14" fmla="*/ 371475 h 445294"/>
                <a:gd name="connsiteX15" fmla="*/ 466726 w 531020"/>
                <a:gd name="connsiteY15" fmla="*/ 350044 h 445294"/>
                <a:gd name="connsiteX16" fmla="*/ 519114 w 531020"/>
                <a:gd name="connsiteY16" fmla="*/ 338137 h 445294"/>
                <a:gd name="connsiteX17" fmla="*/ 531020 w 531020"/>
                <a:gd name="connsiteY17" fmla="*/ 290512 h 445294"/>
                <a:gd name="connsiteX18" fmla="*/ 523876 w 531020"/>
                <a:gd name="connsiteY18" fmla="*/ 261937 h 445294"/>
                <a:gd name="connsiteX19" fmla="*/ 464345 w 531020"/>
                <a:gd name="connsiteY19" fmla="*/ 264319 h 445294"/>
                <a:gd name="connsiteX20" fmla="*/ 464345 w 531020"/>
                <a:gd name="connsiteY20" fmla="*/ 264319 h 445294"/>
                <a:gd name="connsiteX21" fmla="*/ 426245 w 531020"/>
                <a:gd name="connsiteY21" fmla="*/ 216694 h 445294"/>
                <a:gd name="connsiteX22" fmla="*/ 407195 w 531020"/>
                <a:gd name="connsiteY22" fmla="*/ 202406 h 445294"/>
                <a:gd name="connsiteX23" fmla="*/ 402433 w 531020"/>
                <a:gd name="connsiteY23" fmla="*/ 185737 h 445294"/>
                <a:gd name="connsiteX24" fmla="*/ 361951 w 531020"/>
                <a:gd name="connsiteY24" fmla="*/ 107156 h 445294"/>
                <a:gd name="connsiteX25" fmla="*/ 342901 w 531020"/>
                <a:gd name="connsiteY25" fmla="*/ 114300 h 445294"/>
                <a:gd name="connsiteX26" fmla="*/ 323851 w 531020"/>
                <a:gd name="connsiteY26" fmla="*/ 92869 h 445294"/>
                <a:gd name="connsiteX27" fmla="*/ 302420 w 531020"/>
                <a:gd name="connsiteY27" fmla="*/ 88106 h 445294"/>
                <a:gd name="connsiteX28" fmla="*/ 247651 w 531020"/>
                <a:gd name="connsiteY28" fmla="*/ 80962 h 445294"/>
                <a:gd name="connsiteX29" fmla="*/ 195264 w 531020"/>
                <a:gd name="connsiteY29" fmla="*/ 30956 h 445294"/>
                <a:gd name="connsiteX30" fmla="*/ 119064 w 531020"/>
                <a:gd name="connsiteY30" fmla="*/ 0 h 445294"/>
                <a:gd name="connsiteX31" fmla="*/ 59533 w 531020"/>
                <a:gd name="connsiteY31" fmla="*/ 28575 h 445294"/>
                <a:gd name="connsiteX32" fmla="*/ 88108 w 531020"/>
                <a:gd name="connsiteY32" fmla="*/ 52387 h 445294"/>
                <a:gd name="connsiteX33" fmla="*/ 61914 w 531020"/>
                <a:gd name="connsiteY33" fmla="*/ 71437 h 445294"/>
                <a:gd name="connsiteX34" fmla="*/ 45245 w 531020"/>
                <a:gd name="connsiteY34" fmla="*/ 97632 h 445294"/>
                <a:gd name="connsiteX35" fmla="*/ 21433 w 531020"/>
                <a:gd name="connsiteY35" fmla="*/ 76200 h 445294"/>
                <a:gd name="connsiteX0" fmla="*/ 14289 w 531020"/>
                <a:gd name="connsiteY0" fmla="*/ 69056 h 445294"/>
                <a:gd name="connsiteX1" fmla="*/ 0 w 531020"/>
                <a:gd name="connsiteY1" fmla="*/ 114300 h 445294"/>
                <a:gd name="connsiteX2" fmla="*/ 52389 w 531020"/>
                <a:gd name="connsiteY2" fmla="*/ 157162 h 445294"/>
                <a:gd name="connsiteX3" fmla="*/ 92870 w 531020"/>
                <a:gd name="connsiteY3" fmla="*/ 221456 h 445294"/>
                <a:gd name="connsiteX4" fmla="*/ 145258 w 531020"/>
                <a:gd name="connsiteY4" fmla="*/ 292894 h 445294"/>
                <a:gd name="connsiteX5" fmla="*/ 135733 w 531020"/>
                <a:gd name="connsiteY5" fmla="*/ 302419 h 445294"/>
                <a:gd name="connsiteX6" fmla="*/ 169070 w 531020"/>
                <a:gd name="connsiteY6" fmla="*/ 350044 h 445294"/>
                <a:gd name="connsiteX7" fmla="*/ 207170 w 531020"/>
                <a:gd name="connsiteY7" fmla="*/ 407194 h 445294"/>
                <a:gd name="connsiteX8" fmla="*/ 219076 w 531020"/>
                <a:gd name="connsiteY8" fmla="*/ 445294 h 445294"/>
                <a:gd name="connsiteX9" fmla="*/ 226220 w 531020"/>
                <a:gd name="connsiteY9" fmla="*/ 400050 h 445294"/>
                <a:gd name="connsiteX10" fmla="*/ 257176 w 531020"/>
                <a:gd name="connsiteY10" fmla="*/ 395287 h 445294"/>
                <a:gd name="connsiteX11" fmla="*/ 304801 w 531020"/>
                <a:gd name="connsiteY11" fmla="*/ 402431 h 445294"/>
                <a:gd name="connsiteX12" fmla="*/ 326233 w 531020"/>
                <a:gd name="connsiteY12" fmla="*/ 409575 h 445294"/>
                <a:gd name="connsiteX13" fmla="*/ 350045 w 531020"/>
                <a:gd name="connsiteY13" fmla="*/ 381000 h 445294"/>
                <a:gd name="connsiteX14" fmla="*/ 383383 w 531020"/>
                <a:gd name="connsiteY14" fmla="*/ 371475 h 445294"/>
                <a:gd name="connsiteX15" fmla="*/ 466726 w 531020"/>
                <a:gd name="connsiteY15" fmla="*/ 350044 h 445294"/>
                <a:gd name="connsiteX16" fmla="*/ 519114 w 531020"/>
                <a:gd name="connsiteY16" fmla="*/ 338137 h 445294"/>
                <a:gd name="connsiteX17" fmla="*/ 531020 w 531020"/>
                <a:gd name="connsiteY17" fmla="*/ 290512 h 445294"/>
                <a:gd name="connsiteX18" fmla="*/ 523876 w 531020"/>
                <a:gd name="connsiteY18" fmla="*/ 261937 h 445294"/>
                <a:gd name="connsiteX19" fmla="*/ 464345 w 531020"/>
                <a:gd name="connsiteY19" fmla="*/ 264319 h 445294"/>
                <a:gd name="connsiteX20" fmla="*/ 464345 w 531020"/>
                <a:gd name="connsiteY20" fmla="*/ 264319 h 445294"/>
                <a:gd name="connsiteX21" fmla="*/ 426245 w 531020"/>
                <a:gd name="connsiteY21" fmla="*/ 216694 h 445294"/>
                <a:gd name="connsiteX22" fmla="*/ 407195 w 531020"/>
                <a:gd name="connsiteY22" fmla="*/ 202406 h 445294"/>
                <a:gd name="connsiteX23" fmla="*/ 402433 w 531020"/>
                <a:gd name="connsiteY23" fmla="*/ 185737 h 445294"/>
                <a:gd name="connsiteX24" fmla="*/ 361951 w 531020"/>
                <a:gd name="connsiteY24" fmla="*/ 107156 h 445294"/>
                <a:gd name="connsiteX25" fmla="*/ 342901 w 531020"/>
                <a:gd name="connsiteY25" fmla="*/ 114300 h 445294"/>
                <a:gd name="connsiteX26" fmla="*/ 323851 w 531020"/>
                <a:gd name="connsiteY26" fmla="*/ 92869 h 445294"/>
                <a:gd name="connsiteX27" fmla="*/ 302420 w 531020"/>
                <a:gd name="connsiteY27" fmla="*/ 88106 h 445294"/>
                <a:gd name="connsiteX28" fmla="*/ 247651 w 531020"/>
                <a:gd name="connsiteY28" fmla="*/ 80962 h 445294"/>
                <a:gd name="connsiteX29" fmla="*/ 195264 w 531020"/>
                <a:gd name="connsiteY29" fmla="*/ 30956 h 445294"/>
                <a:gd name="connsiteX30" fmla="*/ 119064 w 531020"/>
                <a:gd name="connsiteY30" fmla="*/ 0 h 445294"/>
                <a:gd name="connsiteX31" fmla="*/ 59533 w 531020"/>
                <a:gd name="connsiteY31" fmla="*/ 28575 h 445294"/>
                <a:gd name="connsiteX32" fmla="*/ 88108 w 531020"/>
                <a:gd name="connsiteY32" fmla="*/ 52387 h 445294"/>
                <a:gd name="connsiteX33" fmla="*/ 61914 w 531020"/>
                <a:gd name="connsiteY33" fmla="*/ 71437 h 445294"/>
                <a:gd name="connsiteX34" fmla="*/ 45245 w 531020"/>
                <a:gd name="connsiteY34" fmla="*/ 97632 h 445294"/>
                <a:gd name="connsiteX35" fmla="*/ 14289 w 531020"/>
                <a:gd name="connsiteY35" fmla="*/ 69056 h 44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31020" h="445294">
                  <a:moveTo>
                    <a:pt x="14289" y="69056"/>
                  </a:moveTo>
                  <a:lnTo>
                    <a:pt x="0" y="114300"/>
                  </a:lnTo>
                  <a:lnTo>
                    <a:pt x="52389" y="157162"/>
                  </a:lnTo>
                  <a:lnTo>
                    <a:pt x="92870" y="221456"/>
                  </a:lnTo>
                  <a:lnTo>
                    <a:pt x="145258" y="292894"/>
                  </a:lnTo>
                  <a:lnTo>
                    <a:pt x="135733" y="302419"/>
                  </a:lnTo>
                  <a:lnTo>
                    <a:pt x="169070" y="350044"/>
                  </a:lnTo>
                  <a:lnTo>
                    <a:pt x="207170" y="407194"/>
                  </a:lnTo>
                  <a:lnTo>
                    <a:pt x="219076" y="445294"/>
                  </a:lnTo>
                  <a:lnTo>
                    <a:pt x="226220" y="400050"/>
                  </a:lnTo>
                  <a:lnTo>
                    <a:pt x="257176" y="395287"/>
                  </a:lnTo>
                  <a:lnTo>
                    <a:pt x="304801" y="402431"/>
                  </a:lnTo>
                  <a:lnTo>
                    <a:pt x="326233" y="409575"/>
                  </a:lnTo>
                  <a:lnTo>
                    <a:pt x="350045" y="381000"/>
                  </a:lnTo>
                  <a:lnTo>
                    <a:pt x="383383" y="371475"/>
                  </a:lnTo>
                  <a:lnTo>
                    <a:pt x="466726" y="350044"/>
                  </a:lnTo>
                  <a:lnTo>
                    <a:pt x="519114" y="338137"/>
                  </a:lnTo>
                  <a:lnTo>
                    <a:pt x="531020" y="290512"/>
                  </a:lnTo>
                  <a:lnTo>
                    <a:pt x="523876" y="261937"/>
                  </a:lnTo>
                  <a:lnTo>
                    <a:pt x="464345" y="264319"/>
                  </a:lnTo>
                  <a:lnTo>
                    <a:pt x="464345" y="264319"/>
                  </a:lnTo>
                  <a:lnTo>
                    <a:pt x="426245" y="216694"/>
                  </a:lnTo>
                  <a:lnTo>
                    <a:pt x="407195" y="202406"/>
                  </a:lnTo>
                  <a:lnTo>
                    <a:pt x="402433" y="185737"/>
                  </a:lnTo>
                  <a:lnTo>
                    <a:pt x="361951" y="107156"/>
                  </a:lnTo>
                  <a:lnTo>
                    <a:pt x="342901" y="114300"/>
                  </a:lnTo>
                  <a:lnTo>
                    <a:pt x="323851" y="92869"/>
                  </a:lnTo>
                  <a:lnTo>
                    <a:pt x="302420" y="88106"/>
                  </a:lnTo>
                  <a:lnTo>
                    <a:pt x="247651" y="80962"/>
                  </a:lnTo>
                  <a:lnTo>
                    <a:pt x="195264" y="30956"/>
                  </a:lnTo>
                  <a:lnTo>
                    <a:pt x="119064" y="0"/>
                  </a:lnTo>
                  <a:lnTo>
                    <a:pt x="59533" y="28575"/>
                  </a:lnTo>
                  <a:lnTo>
                    <a:pt x="88108" y="52387"/>
                  </a:lnTo>
                  <a:lnTo>
                    <a:pt x="61914" y="71437"/>
                  </a:lnTo>
                  <a:lnTo>
                    <a:pt x="45245" y="97632"/>
                  </a:lnTo>
                  <a:lnTo>
                    <a:pt x="14289" y="69056"/>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0" name="Freeform: Shape 76">
              <a:extLst>
                <a:ext uri="{FF2B5EF4-FFF2-40B4-BE49-F238E27FC236}">
                  <a16:creationId xmlns:a16="http://schemas.microsoft.com/office/drawing/2014/main" id="{FF18170C-1836-6A3E-A8A4-87BB23BFBB66}"/>
                </a:ext>
              </a:extLst>
            </p:cNvPr>
            <p:cNvSpPr/>
            <p:nvPr/>
          </p:nvSpPr>
          <p:spPr bwMode="auto">
            <a:xfrm>
              <a:off x="5422107" y="3890963"/>
              <a:ext cx="54770" cy="73818"/>
            </a:xfrm>
            <a:custGeom>
              <a:avLst/>
              <a:gdLst>
                <a:gd name="connsiteX0" fmla="*/ 23813 w 47625"/>
                <a:gd name="connsiteY0" fmla="*/ 0 h 73818"/>
                <a:gd name="connsiteX1" fmla="*/ 0 w 47625"/>
                <a:gd name="connsiteY1" fmla="*/ 47625 h 73818"/>
                <a:gd name="connsiteX2" fmla="*/ 26194 w 47625"/>
                <a:gd name="connsiteY2" fmla="*/ 57150 h 73818"/>
                <a:gd name="connsiteX3" fmla="*/ 47625 w 47625"/>
                <a:gd name="connsiteY3" fmla="*/ 73818 h 73818"/>
                <a:gd name="connsiteX4" fmla="*/ 23813 w 47625"/>
                <a:gd name="connsiteY4" fmla="*/ 0 h 73818"/>
                <a:gd name="connsiteX0" fmla="*/ 23813 w 47625"/>
                <a:gd name="connsiteY0" fmla="*/ 0 h 73818"/>
                <a:gd name="connsiteX1" fmla="*/ 0 w 47625"/>
                <a:gd name="connsiteY1" fmla="*/ 47625 h 73818"/>
                <a:gd name="connsiteX2" fmla="*/ 26194 w 47625"/>
                <a:gd name="connsiteY2" fmla="*/ 57150 h 73818"/>
                <a:gd name="connsiteX3" fmla="*/ 47625 w 47625"/>
                <a:gd name="connsiteY3" fmla="*/ 73818 h 73818"/>
                <a:gd name="connsiteX4" fmla="*/ 30957 w 47625"/>
                <a:gd name="connsiteY4" fmla="*/ 28575 h 73818"/>
                <a:gd name="connsiteX5" fmla="*/ 23813 w 47625"/>
                <a:gd name="connsiteY5" fmla="*/ 0 h 73818"/>
                <a:gd name="connsiteX0" fmla="*/ 23813 w 54770"/>
                <a:gd name="connsiteY0" fmla="*/ 0 h 73818"/>
                <a:gd name="connsiteX1" fmla="*/ 0 w 54770"/>
                <a:gd name="connsiteY1" fmla="*/ 47625 h 73818"/>
                <a:gd name="connsiteX2" fmla="*/ 26194 w 54770"/>
                <a:gd name="connsiteY2" fmla="*/ 57150 h 73818"/>
                <a:gd name="connsiteX3" fmla="*/ 47625 w 54770"/>
                <a:gd name="connsiteY3" fmla="*/ 73818 h 73818"/>
                <a:gd name="connsiteX4" fmla="*/ 54770 w 54770"/>
                <a:gd name="connsiteY4" fmla="*/ 16669 h 73818"/>
                <a:gd name="connsiteX5" fmla="*/ 23813 w 54770"/>
                <a:gd name="connsiteY5" fmla="*/ 0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70" h="73818">
                  <a:moveTo>
                    <a:pt x="23813" y="0"/>
                  </a:moveTo>
                  <a:lnTo>
                    <a:pt x="0" y="47625"/>
                  </a:lnTo>
                  <a:lnTo>
                    <a:pt x="26194" y="57150"/>
                  </a:lnTo>
                  <a:lnTo>
                    <a:pt x="47625" y="73818"/>
                  </a:lnTo>
                  <a:lnTo>
                    <a:pt x="54770" y="16669"/>
                  </a:lnTo>
                  <a:lnTo>
                    <a:pt x="23813"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1" name="Freeform: Shape 77">
              <a:extLst>
                <a:ext uri="{FF2B5EF4-FFF2-40B4-BE49-F238E27FC236}">
                  <a16:creationId xmlns:a16="http://schemas.microsoft.com/office/drawing/2014/main" id="{1DEBE939-30D1-3AEE-1E2A-0946CE69F7C7}"/>
                </a:ext>
              </a:extLst>
            </p:cNvPr>
            <p:cNvSpPr/>
            <p:nvPr/>
          </p:nvSpPr>
          <p:spPr bwMode="auto">
            <a:xfrm>
              <a:off x="5348288" y="4212431"/>
              <a:ext cx="242887" cy="164307"/>
            </a:xfrm>
            <a:custGeom>
              <a:avLst/>
              <a:gdLst>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0 w 242887"/>
                <a:gd name="connsiteY8" fmla="*/ 83344 h 164307"/>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14287 w 242887"/>
                <a:gd name="connsiteY8" fmla="*/ 59532 h 164307"/>
                <a:gd name="connsiteX9" fmla="*/ 0 w 242887"/>
                <a:gd name="connsiteY9" fmla="*/ 83344 h 164307"/>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2380 w 242887"/>
                <a:gd name="connsiteY8" fmla="*/ 45245 h 164307"/>
                <a:gd name="connsiteX9" fmla="*/ 0 w 242887"/>
                <a:gd name="connsiteY9" fmla="*/ 83344 h 16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887" h="164307">
                  <a:moveTo>
                    <a:pt x="0" y="83344"/>
                  </a:moveTo>
                  <a:lnTo>
                    <a:pt x="11906" y="164307"/>
                  </a:lnTo>
                  <a:lnTo>
                    <a:pt x="228600" y="85725"/>
                  </a:lnTo>
                  <a:lnTo>
                    <a:pt x="242887" y="66675"/>
                  </a:lnTo>
                  <a:lnTo>
                    <a:pt x="219075" y="0"/>
                  </a:lnTo>
                  <a:lnTo>
                    <a:pt x="128587" y="23813"/>
                  </a:lnTo>
                  <a:lnTo>
                    <a:pt x="104775" y="59532"/>
                  </a:lnTo>
                  <a:lnTo>
                    <a:pt x="35718" y="35719"/>
                  </a:lnTo>
                  <a:lnTo>
                    <a:pt x="2380" y="45245"/>
                  </a:lnTo>
                  <a:lnTo>
                    <a:pt x="0" y="83344"/>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2" name="Freeform: Shape 80">
              <a:extLst>
                <a:ext uri="{FF2B5EF4-FFF2-40B4-BE49-F238E27FC236}">
                  <a16:creationId xmlns:a16="http://schemas.microsoft.com/office/drawing/2014/main" id="{88995072-D4AF-5E26-3D73-F44E65E95B88}"/>
                </a:ext>
              </a:extLst>
            </p:cNvPr>
            <p:cNvSpPr/>
            <p:nvPr/>
          </p:nvSpPr>
          <p:spPr bwMode="auto">
            <a:xfrm>
              <a:off x="5564981" y="4052888"/>
              <a:ext cx="195263" cy="226218"/>
            </a:xfrm>
            <a:custGeom>
              <a:avLst/>
              <a:gdLst>
                <a:gd name="connsiteX0" fmla="*/ 21432 w 195263"/>
                <a:gd name="connsiteY0" fmla="*/ 226218 h 226218"/>
                <a:gd name="connsiteX1" fmla="*/ 126207 w 195263"/>
                <a:gd name="connsiteY1" fmla="*/ 180975 h 226218"/>
                <a:gd name="connsiteX2" fmla="*/ 142875 w 195263"/>
                <a:gd name="connsiteY2" fmla="*/ 164306 h 226218"/>
                <a:gd name="connsiteX3" fmla="*/ 150019 w 195263"/>
                <a:gd name="connsiteY3" fmla="*/ 135731 h 226218"/>
                <a:gd name="connsiteX4" fmla="*/ 195263 w 195263"/>
                <a:gd name="connsiteY4" fmla="*/ 78581 h 226218"/>
                <a:gd name="connsiteX5" fmla="*/ 166688 w 195263"/>
                <a:gd name="connsiteY5" fmla="*/ 54768 h 226218"/>
                <a:gd name="connsiteX6" fmla="*/ 119063 w 195263"/>
                <a:gd name="connsiteY6" fmla="*/ 23812 h 226218"/>
                <a:gd name="connsiteX7" fmla="*/ 104775 w 195263"/>
                <a:gd name="connsiteY7" fmla="*/ 0 h 226218"/>
                <a:gd name="connsiteX8" fmla="*/ 92869 w 195263"/>
                <a:gd name="connsiteY8" fmla="*/ 21431 h 226218"/>
                <a:gd name="connsiteX9" fmla="*/ 90488 w 195263"/>
                <a:gd name="connsiteY9" fmla="*/ 42862 h 226218"/>
                <a:gd name="connsiteX10" fmla="*/ 92869 w 195263"/>
                <a:gd name="connsiteY10" fmla="*/ 69056 h 226218"/>
                <a:gd name="connsiteX11" fmla="*/ 90488 w 195263"/>
                <a:gd name="connsiteY11" fmla="*/ 97631 h 226218"/>
                <a:gd name="connsiteX12" fmla="*/ 78582 w 195263"/>
                <a:gd name="connsiteY12" fmla="*/ 135731 h 226218"/>
                <a:gd name="connsiteX13" fmla="*/ 0 w 195263"/>
                <a:gd name="connsiteY13" fmla="*/ 159543 h 226218"/>
                <a:gd name="connsiteX14" fmla="*/ 21432 w 195263"/>
                <a:gd name="connsiteY14" fmla="*/ 226218 h 22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63" h="226218">
                  <a:moveTo>
                    <a:pt x="21432" y="226218"/>
                  </a:moveTo>
                  <a:lnTo>
                    <a:pt x="126207" y="180975"/>
                  </a:lnTo>
                  <a:lnTo>
                    <a:pt x="142875" y="164306"/>
                  </a:lnTo>
                  <a:lnTo>
                    <a:pt x="150019" y="135731"/>
                  </a:lnTo>
                  <a:lnTo>
                    <a:pt x="195263" y="78581"/>
                  </a:lnTo>
                  <a:lnTo>
                    <a:pt x="166688" y="54768"/>
                  </a:lnTo>
                  <a:lnTo>
                    <a:pt x="119063" y="23812"/>
                  </a:lnTo>
                  <a:lnTo>
                    <a:pt x="104775" y="0"/>
                  </a:lnTo>
                  <a:lnTo>
                    <a:pt x="92869" y="21431"/>
                  </a:lnTo>
                  <a:lnTo>
                    <a:pt x="90488" y="42862"/>
                  </a:lnTo>
                  <a:lnTo>
                    <a:pt x="92869" y="69056"/>
                  </a:lnTo>
                  <a:lnTo>
                    <a:pt x="90488" y="97631"/>
                  </a:lnTo>
                  <a:lnTo>
                    <a:pt x="78582" y="135731"/>
                  </a:lnTo>
                  <a:lnTo>
                    <a:pt x="0" y="159543"/>
                  </a:lnTo>
                  <a:lnTo>
                    <a:pt x="21432" y="226218"/>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3" name="Freeform: Shape 81">
              <a:extLst>
                <a:ext uri="{FF2B5EF4-FFF2-40B4-BE49-F238E27FC236}">
                  <a16:creationId xmlns:a16="http://schemas.microsoft.com/office/drawing/2014/main" id="{20AB13E1-97A4-73E7-FE72-9E1612B2DC39}"/>
                </a:ext>
              </a:extLst>
            </p:cNvPr>
            <p:cNvSpPr/>
            <p:nvPr/>
          </p:nvSpPr>
          <p:spPr bwMode="auto">
            <a:xfrm>
              <a:off x="5564981" y="4033838"/>
              <a:ext cx="107157" cy="90487"/>
            </a:xfrm>
            <a:custGeom>
              <a:avLst/>
              <a:gdLst>
                <a:gd name="connsiteX0" fmla="*/ 0 w 107157"/>
                <a:gd name="connsiteY0" fmla="*/ 45243 h 90487"/>
                <a:gd name="connsiteX1" fmla="*/ 23813 w 107157"/>
                <a:gd name="connsiteY1" fmla="*/ 90487 h 90487"/>
                <a:gd name="connsiteX2" fmla="*/ 90488 w 107157"/>
                <a:gd name="connsiteY2" fmla="*/ 80962 h 90487"/>
                <a:gd name="connsiteX3" fmla="*/ 95250 w 107157"/>
                <a:gd name="connsiteY3" fmla="*/ 57150 h 90487"/>
                <a:gd name="connsiteX4" fmla="*/ 107157 w 107157"/>
                <a:gd name="connsiteY4" fmla="*/ 0 h 90487"/>
                <a:gd name="connsiteX5" fmla="*/ 59532 w 107157"/>
                <a:gd name="connsiteY5" fmla="*/ 38100 h 90487"/>
                <a:gd name="connsiteX6" fmla="*/ 0 w 107157"/>
                <a:gd name="connsiteY6" fmla="*/ 45243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57" h="90487">
                  <a:moveTo>
                    <a:pt x="0" y="45243"/>
                  </a:moveTo>
                  <a:lnTo>
                    <a:pt x="23813" y="90487"/>
                  </a:lnTo>
                  <a:lnTo>
                    <a:pt x="90488" y="80962"/>
                  </a:lnTo>
                  <a:lnTo>
                    <a:pt x="95250" y="57150"/>
                  </a:lnTo>
                  <a:lnTo>
                    <a:pt x="107157" y="0"/>
                  </a:lnTo>
                  <a:lnTo>
                    <a:pt x="59532" y="38100"/>
                  </a:lnTo>
                  <a:lnTo>
                    <a:pt x="0" y="45243"/>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4" name="Freeform: Shape 322">
              <a:extLst>
                <a:ext uri="{FF2B5EF4-FFF2-40B4-BE49-F238E27FC236}">
                  <a16:creationId xmlns:a16="http://schemas.microsoft.com/office/drawing/2014/main" id="{905DB4D6-B5F9-BA7D-EB30-F03B5EE09B01}"/>
                </a:ext>
              </a:extLst>
            </p:cNvPr>
            <p:cNvSpPr/>
            <p:nvPr/>
          </p:nvSpPr>
          <p:spPr bwMode="auto">
            <a:xfrm rot="2301587">
              <a:off x="5527644" y="4024039"/>
              <a:ext cx="45719"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5" name="Freeform: Shape 93">
              <a:extLst>
                <a:ext uri="{FF2B5EF4-FFF2-40B4-BE49-F238E27FC236}">
                  <a16:creationId xmlns:a16="http://schemas.microsoft.com/office/drawing/2014/main" id="{9F769602-1180-1C9F-4C47-2B15547945A5}"/>
                </a:ext>
              </a:extLst>
            </p:cNvPr>
            <p:cNvSpPr/>
            <p:nvPr/>
          </p:nvSpPr>
          <p:spPr bwMode="auto">
            <a:xfrm>
              <a:off x="5431631" y="3048000"/>
              <a:ext cx="1021557" cy="542925"/>
            </a:xfrm>
            <a:custGeom>
              <a:avLst/>
              <a:gdLst>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26219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73819 w 1021557"/>
                <a:gd name="connsiteY96" fmla="*/ 347663 h 542925"/>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26219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59532 w 1021557"/>
                <a:gd name="connsiteY96" fmla="*/ 328613 h 542925"/>
                <a:gd name="connsiteX97" fmla="*/ 73819 w 1021557"/>
                <a:gd name="connsiteY97" fmla="*/ 347663 h 542925"/>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26219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45245 w 1021557"/>
                <a:gd name="connsiteY96" fmla="*/ 335757 h 542925"/>
                <a:gd name="connsiteX97" fmla="*/ 73819 w 1021557"/>
                <a:gd name="connsiteY97" fmla="*/ 347663 h 542925"/>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30981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45245 w 1021557"/>
                <a:gd name="connsiteY96" fmla="*/ 335757 h 542925"/>
                <a:gd name="connsiteX97" fmla="*/ 73819 w 1021557"/>
                <a:gd name="connsiteY97" fmla="*/ 347663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21557" h="542925">
                  <a:moveTo>
                    <a:pt x="73819" y="347663"/>
                  </a:moveTo>
                  <a:lnTo>
                    <a:pt x="154782" y="330994"/>
                  </a:lnTo>
                  <a:lnTo>
                    <a:pt x="154782" y="373856"/>
                  </a:lnTo>
                  <a:lnTo>
                    <a:pt x="119063" y="385763"/>
                  </a:lnTo>
                  <a:lnTo>
                    <a:pt x="109538" y="414338"/>
                  </a:lnTo>
                  <a:lnTo>
                    <a:pt x="92869" y="426244"/>
                  </a:lnTo>
                  <a:lnTo>
                    <a:pt x="126207" y="447675"/>
                  </a:lnTo>
                  <a:lnTo>
                    <a:pt x="154782" y="471488"/>
                  </a:lnTo>
                  <a:lnTo>
                    <a:pt x="150019" y="514350"/>
                  </a:lnTo>
                  <a:lnTo>
                    <a:pt x="190500" y="492919"/>
                  </a:lnTo>
                  <a:lnTo>
                    <a:pt x="230981" y="519113"/>
                  </a:lnTo>
                  <a:lnTo>
                    <a:pt x="238125" y="416719"/>
                  </a:lnTo>
                  <a:lnTo>
                    <a:pt x="321469" y="371475"/>
                  </a:lnTo>
                  <a:lnTo>
                    <a:pt x="359569" y="409575"/>
                  </a:lnTo>
                  <a:lnTo>
                    <a:pt x="376238" y="450056"/>
                  </a:lnTo>
                  <a:lnTo>
                    <a:pt x="419100" y="442913"/>
                  </a:lnTo>
                  <a:lnTo>
                    <a:pt x="452438" y="435769"/>
                  </a:lnTo>
                  <a:lnTo>
                    <a:pt x="471488" y="450056"/>
                  </a:lnTo>
                  <a:lnTo>
                    <a:pt x="488157" y="464344"/>
                  </a:lnTo>
                  <a:lnTo>
                    <a:pt x="490538" y="490538"/>
                  </a:lnTo>
                  <a:lnTo>
                    <a:pt x="497682" y="509588"/>
                  </a:lnTo>
                  <a:lnTo>
                    <a:pt x="504825" y="526256"/>
                  </a:lnTo>
                  <a:lnTo>
                    <a:pt x="526257" y="528638"/>
                  </a:lnTo>
                  <a:lnTo>
                    <a:pt x="545307" y="542925"/>
                  </a:lnTo>
                  <a:lnTo>
                    <a:pt x="552450" y="531019"/>
                  </a:lnTo>
                  <a:lnTo>
                    <a:pt x="585788" y="507206"/>
                  </a:lnTo>
                  <a:lnTo>
                    <a:pt x="607219" y="476250"/>
                  </a:lnTo>
                  <a:lnTo>
                    <a:pt x="635794" y="471488"/>
                  </a:lnTo>
                  <a:lnTo>
                    <a:pt x="669132" y="483394"/>
                  </a:lnTo>
                  <a:lnTo>
                    <a:pt x="678657" y="461963"/>
                  </a:lnTo>
                  <a:lnTo>
                    <a:pt x="697707" y="454819"/>
                  </a:lnTo>
                  <a:lnTo>
                    <a:pt x="721519" y="471488"/>
                  </a:lnTo>
                  <a:lnTo>
                    <a:pt x="773907" y="473869"/>
                  </a:lnTo>
                  <a:lnTo>
                    <a:pt x="797719" y="471488"/>
                  </a:lnTo>
                  <a:lnTo>
                    <a:pt x="833438" y="485775"/>
                  </a:lnTo>
                  <a:lnTo>
                    <a:pt x="838200" y="473869"/>
                  </a:lnTo>
                  <a:lnTo>
                    <a:pt x="831057" y="402431"/>
                  </a:lnTo>
                  <a:lnTo>
                    <a:pt x="852488" y="395288"/>
                  </a:lnTo>
                  <a:lnTo>
                    <a:pt x="881063" y="400050"/>
                  </a:lnTo>
                  <a:lnTo>
                    <a:pt x="890588" y="369094"/>
                  </a:lnTo>
                  <a:lnTo>
                    <a:pt x="890588" y="335756"/>
                  </a:lnTo>
                  <a:lnTo>
                    <a:pt x="904875" y="321469"/>
                  </a:lnTo>
                  <a:lnTo>
                    <a:pt x="938213" y="335756"/>
                  </a:lnTo>
                  <a:lnTo>
                    <a:pt x="959644" y="333375"/>
                  </a:lnTo>
                  <a:lnTo>
                    <a:pt x="969169" y="307181"/>
                  </a:lnTo>
                  <a:lnTo>
                    <a:pt x="962025" y="292894"/>
                  </a:lnTo>
                  <a:lnTo>
                    <a:pt x="1021557" y="252413"/>
                  </a:lnTo>
                  <a:lnTo>
                    <a:pt x="992982" y="230981"/>
                  </a:lnTo>
                  <a:lnTo>
                    <a:pt x="966788" y="230981"/>
                  </a:lnTo>
                  <a:lnTo>
                    <a:pt x="921544" y="211931"/>
                  </a:lnTo>
                  <a:lnTo>
                    <a:pt x="921544" y="185738"/>
                  </a:lnTo>
                  <a:lnTo>
                    <a:pt x="871538" y="185738"/>
                  </a:lnTo>
                  <a:lnTo>
                    <a:pt x="842963" y="171450"/>
                  </a:lnTo>
                  <a:lnTo>
                    <a:pt x="833438" y="209550"/>
                  </a:lnTo>
                  <a:lnTo>
                    <a:pt x="797719" y="104775"/>
                  </a:lnTo>
                  <a:lnTo>
                    <a:pt x="776288" y="78581"/>
                  </a:lnTo>
                  <a:lnTo>
                    <a:pt x="745332" y="61913"/>
                  </a:lnTo>
                  <a:lnTo>
                    <a:pt x="738188" y="45244"/>
                  </a:lnTo>
                  <a:lnTo>
                    <a:pt x="676275" y="78581"/>
                  </a:lnTo>
                  <a:lnTo>
                    <a:pt x="669132" y="88106"/>
                  </a:lnTo>
                  <a:lnTo>
                    <a:pt x="659607" y="66675"/>
                  </a:lnTo>
                  <a:lnTo>
                    <a:pt x="654844" y="54769"/>
                  </a:lnTo>
                  <a:lnTo>
                    <a:pt x="640557" y="69056"/>
                  </a:lnTo>
                  <a:lnTo>
                    <a:pt x="633413" y="57150"/>
                  </a:lnTo>
                  <a:lnTo>
                    <a:pt x="609600" y="50006"/>
                  </a:lnTo>
                  <a:lnTo>
                    <a:pt x="623888" y="38100"/>
                  </a:lnTo>
                  <a:lnTo>
                    <a:pt x="600075" y="7144"/>
                  </a:lnTo>
                  <a:lnTo>
                    <a:pt x="557213" y="0"/>
                  </a:lnTo>
                  <a:lnTo>
                    <a:pt x="533400" y="14288"/>
                  </a:lnTo>
                  <a:lnTo>
                    <a:pt x="500063" y="16669"/>
                  </a:lnTo>
                  <a:lnTo>
                    <a:pt x="426244" y="52388"/>
                  </a:lnTo>
                  <a:lnTo>
                    <a:pt x="376238" y="54769"/>
                  </a:lnTo>
                  <a:lnTo>
                    <a:pt x="357188" y="54769"/>
                  </a:lnTo>
                  <a:lnTo>
                    <a:pt x="373857" y="95250"/>
                  </a:lnTo>
                  <a:lnTo>
                    <a:pt x="352425" y="97631"/>
                  </a:lnTo>
                  <a:lnTo>
                    <a:pt x="347663" y="135731"/>
                  </a:lnTo>
                  <a:lnTo>
                    <a:pt x="361950" y="161925"/>
                  </a:lnTo>
                  <a:lnTo>
                    <a:pt x="361950" y="161925"/>
                  </a:lnTo>
                  <a:lnTo>
                    <a:pt x="357188" y="200025"/>
                  </a:lnTo>
                  <a:lnTo>
                    <a:pt x="354807" y="197644"/>
                  </a:lnTo>
                  <a:lnTo>
                    <a:pt x="323850" y="183356"/>
                  </a:lnTo>
                  <a:lnTo>
                    <a:pt x="321469" y="214313"/>
                  </a:lnTo>
                  <a:lnTo>
                    <a:pt x="292894" y="176213"/>
                  </a:lnTo>
                  <a:lnTo>
                    <a:pt x="252413" y="183356"/>
                  </a:lnTo>
                  <a:lnTo>
                    <a:pt x="226219" y="192881"/>
                  </a:lnTo>
                  <a:lnTo>
                    <a:pt x="202407" y="192881"/>
                  </a:lnTo>
                  <a:lnTo>
                    <a:pt x="178594" y="180975"/>
                  </a:lnTo>
                  <a:lnTo>
                    <a:pt x="142875" y="133350"/>
                  </a:lnTo>
                  <a:lnTo>
                    <a:pt x="123825" y="161925"/>
                  </a:lnTo>
                  <a:lnTo>
                    <a:pt x="109538" y="150019"/>
                  </a:lnTo>
                  <a:lnTo>
                    <a:pt x="71438" y="161925"/>
                  </a:lnTo>
                  <a:lnTo>
                    <a:pt x="47625" y="221456"/>
                  </a:lnTo>
                  <a:lnTo>
                    <a:pt x="19050" y="207169"/>
                  </a:lnTo>
                  <a:lnTo>
                    <a:pt x="0" y="261938"/>
                  </a:lnTo>
                  <a:lnTo>
                    <a:pt x="11907" y="288131"/>
                  </a:lnTo>
                  <a:lnTo>
                    <a:pt x="47625" y="304800"/>
                  </a:lnTo>
                  <a:lnTo>
                    <a:pt x="45245" y="335757"/>
                  </a:lnTo>
                  <a:lnTo>
                    <a:pt x="73819" y="347663"/>
                  </a:lnTo>
                  <a:close/>
                </a:path>
              </a:pathLst>
            </a:custGeom>
            <a:grpFill/>
            <a:ln w="6350">
              <a:solidFill>
                <a:schemeClr val="bg2">
                  <a:lumMod val="75000"/>
                </a:schemeClr>
              </a:solidFill>
              <a:round/>
              <a:headEnd/>
              <a:tailEnd/>
            </a:ln>
          </p:spPr>
          <p:txBody>
            <a:bodyPr/>
            <a:lstStyle/>
            <a:p>
              <a:endParaRPr lang="en-GB"/>
            </a:p>
          </p:txBody>
        </p:sp>
        <p:sp>
          <p:nvSpPr>
            <p:cNvPr id="246" name="Freeform: Shape 97">
              <a:extLst>
                <a:ext uri="{FF2B5EF4-FFF2-40B4-BE49-F238E27FC236}">
                  <a16:creationId xmlns:a16="http://schemas.microsoft.com/office/drawing/2014/main" id="{7F0CA4ED-DD89-E4B6-BDE5-8D98848D323C}"/>
                </a:ext>
              </a:extLst>
            </p:cNvPr>
            <p:cNvSpPr/>
            <p:nvPr/>
          </p:nvSpPr>
          <p:spPr bwMode="auto">
            <a:xfrm>
              <a:off x="6000750" y="3498056"/>
              <a:ext cx="264319" cy="135732"/>
            </a:xfrm>
            <a:custGeom>
              <a:avLst/>
              <a:gdLst>
                <a:gd name="connsiteX0" fmla="*/ 235744 w 264319"/>
                <a:gd name="connsiteY0" fmla="*/ 100013 h 135732"/>
                <a:gd name="connsiteX1" fmla="*/ 264319 w 264319"/>
                <a:gd name="connsiteY1" fmla="*/ 33338 h 135732"/>
                <a:gd name="connsiteX2" fmla="*/ 223838 w 264319"/>
                <a:gd name="connsiteY2" fmla="*/ 16669 h 135732"/>
                <a:gd name="connsiteX3" fmla="*/ 150019 w 264319"/>
                <a:gd name="connsiteY3" fmla="*/ 19050 h 135732"/>
                <a:gd name="connsiteX4" fmla="*/ 126206 w 264319"/>
                <a:gd name="connsiteY4" fmla="*/ 0 h 135732"/>
                <a:gd name="connsiteX5" fmla="*/ 97631 w 264319"/>
                <a:gd name="connsiteY5" fmla="*/ 14288 h 135732"/>
                <a:gd name="connsiteX6" fmla="*/ 90488 w 264319"/>
                <a:gd name="connsiteY6" fmla="*/ 40482 h 135732"/>
                <a:gd name="connsiteX7" fmla="*/ 59531 w 264319"/>
                <a:gd name="connsiteY7" fmla="*/ 26194 h 135732"/>
                <a:gd name="connsiteX8" fmla="*/ 28575 w 264319"/>
                <a:gd name="connsiteY8" fmla="*/ 30957 h 135732"/>
                <a:gd name="connsiteX9" fmla="*/ 19050 w 264319"/>
                <a:gd name="connsiteY9" fmla="*/ 59532 h 135732"/>
                <a:gd name="connsiteX10" fmla="*/ 40481 w 264319"/>
                <a:gd name="connsiteY10" fmla="*/ 73819 h 135732"/>
                <a:gd name="connsiteX11" fmla="*/ 59531 w 264319"/>
                <a:gd name="connsiteY11" fmla="*/ 66675 h 135732"/>
                <a:gd name="connsiteX12" fmla="*/ 92869 w 264319"/>
                <a:gd name="connsiteY12" fmla="*/ 97632 h 135732"/>
                <a:gd name="connsiteX13" fmla="*/ 69056 w 264319"/>
                <a:gd name="connsiteY13" fmla="*/ 107157 h 135732"/>
                <a:gd name="connsiteX14" fmla="*/ 47625 w 264319"/>
                <a:gd name="connsiteY14" fmla="*/ 114300 h 135732"/>
                <a:gd name="connsiteX15" fmla="*/ 26194 w 264319"/>
                <a:gd name="connsiteY15" fmla="*/ 116682 h 135732"/>
                <a:gd name="connsiteX16" fmla="*/ 26194 w 264319"/>
                <a:gd name="connsiteY16" fmla="*/ 116682 h 135732"/>
                <a:gd name="connsiteX17" fmla="*/ 0 w 264319"/>
                <a:gd name="connsiteY17" fmla="*/ 128588 h 135732"/>
                <a:gd name="connsiteX18" fmla="*/ 38100 w 264319"/>
                <a:gd name="connsiteY18" fmla="*/ 130969 h 135732"/>
                <a:gd name="connsiteX19" fmla="*/ 102394 w 264319"/>
                <a:gd name="connsiteY19" fmla="*/ 135732 h 135732"/>
                <a:gd name="connsiteX20" fmla="*/ 130969 w 264319"/>
                <a:gd name="connsiteY20" fmla="*/ 97632 h 135732"/>
                <a:gd name="connsiteX21" fmla="*/ 147638 w 264319"/>
                <a:gd name="connsiteY21" fmla="*/ 116682 h 135732"/>
                <a:gd name="connsiteX22" fmla="*/ 164306 w 264319"/>
                <a:gd name="connsiteY22" fmla="*/ 104775 h 135732"/>
                <a:gd name="connsiteX23" fmla="*/ 235744 w 264319"/>
                <a:gd name="connsiteY23" fmla="*/ 100013 h 1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319" h="135732">
                  <a:moveTo>
                    <a:pt x="235744" y="100013"/>
                  </a:moveTo>
                  <a:lnTo>
                    <a:pt x="264319" y="33338"/>
                  </a:lnTo>
                  <a:lnTo>
                    <a:pt x="223838" y="16669"/>
                  </a:lnTo>
                  <a:lnTo>
                    <a:pt x="150019" y="19050"/>
                  </a:lnTo>
                  <a:lnTo>
                    <a:pt x="126206" y="0"/>
                  </a:lnTo>
                  <a:lnTo>
                    <a:pt x="97631" y="14288"/>
                  </a:lnTo>
                  <a:lnTo>
                    <a:pt x="90488" y="40482"/>
                  </a:lnTo>
                  <a:lnTo>
                    <a:pt x="59531" y="26194"/>
                  </a:lnTo>
                  <a:lnTo>
                    <a:pt x="28575" y="30957"/>
                  </a:lnTo>
                  <a:lnTo>
                    <a:pt x="19050" y="59532"/>
                  </a:lnTo>
                  <a:lnTo>
                    <a:pt x="40481" y="73819"/>
                  </a:lnTo>
                  <a:lnTo>
                    <a:pt x="59531" y="66675"/>
                  </a:lnTo>
                  <a:lnTo>
                    <a:pt x="92869" y="97632"/>
                  </a:lnTo>
                  <a:lnTo>
                    <a:pt x="69056" y="107157"/>
                  </a:lnTo>
                  <a:lnTo>
                    <a:pt x="47625" y="114300"/>
                  </a:lnTo>
                  <a:lnTo>
                    <a:pt x="26194" y="116682"/>
                  </a:lnTo>
                  <a:lnTo>
                    <a:pt x="26194" y="116682"/>
                  </a:lnTo>
                  <a:lnTo>
                    <a:pt x="0" y="128588"/>
                  </a:lnTo>
                  <a:lnTo>
                    <a:pt x="38100" y="130969"/>
                  </a:lnTo>
                  <a:lnTo>
                    <a:pt x="102394" y="135732"/>
                  </a:lnTo>
                  <a:lnTo>
                    <a:pt x="130969" y="97632"/>
                  </a:lnTo>
                  <a:lnTo>
                    <a:pt x="147638" y="116682"/>
                  </a:lnTo>
                  <a:lnTo>
                    <a:pt x="164306" y="104775"/>
                  </a:lnTo>
                  <a:lnTo>
                    <a:pt x="235744" y="100013"/>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7" name="Freeform: Shape 98">
              <a:extLst>
                <a:ext uri="{FF2B5EF4-FFF2-40B4-BE49-F238E27FC236}">
                  <a16:creationId xmlns:a16="http://schemas.microsoft.com/office/drawing/2014/main" id="{A94E6930-E352-7824-1B8F-2671D0071CBA}"/>
                </a:ext>
              </a:extLst>
            </p:cNvPr>
            <p:cNvSpPr/>
            <p:nvPr/>
          </p:nvSpPr>
          <p:spPr bwMode="auto">
            <a:xfrm>
              <a:off x="5950744" y="3581400"/>
              <a:ext cx="154781" cy="109538"/>
            </a:xfrm>
            <a:custGeom>
              <a:avLst/>
              <a:gdLst>
                <a:gd name="connsiteX0" fmla="*/ 11906 w 154781"/>
                <a:gd name="connsiteY0" fmla="*/ 102394 h 123825"/>
                <a:gd name="connsiteX1" fmla="*/ 50006 w 154781"/>
                <a:gd name="connsiteY1" fmla="*/ 123825 h 123825"/>
                <a:gd name="connsiteX2" fmla="*/ 73819 w 154781"/>
                <a:gd name="connsiteY2" fmla="*/ 78581 h 123825"/>
                <a:gd name="connsiteX3" fmla="*/ 95250 w 154781"/>
                <a:gd name="connsiteY3" fmla="*/ 107156 h 123825"/>
                <a:gd name="connsiteX4" fmla="*/ 128587 w 154781"/>
                <a:gd name="connsiteY4" fmla="*/ 83344 h 123825"/>
                <a:gd name="connsiteX5" fmla="*/ 154781 w 154781"/>
                <a:gd name="connsiteY5" fmla="*/ 83344 h 123825"/>
                <a:gd name="connsiteX6" fmla="*/ 154781 w 154781"/>
                <a:gd name="connsiteY6" fmla="*/ 50006 h 123825"/>
                <a:gd name="connsiteX7" fmla="*/ 47625 w 154781"/>
                <a:gd name="connsiteY7" fmla="*/ 45244 h 123825"/>
                <a:gd name="connsiteX8" fmla="*/ 73819 w 154781"/>
                <a:gd name="connsiteY8" fmla="*/ 28575 h 123825"/>
                <a:gd name="connsiteX9" fmla="*/ 73819 w 154781"/>
                <a:gd name="connsiteY9" fmla="*/ 28575 h 123825"/>
                <a:gd name="connsiteX10" fmla="*/ 73819 w 154781"/>
                <a:gd name="connsiteY10" fmla="*/ 0 h 123825"/>
                <a:gd name="connsiteX11" fmla="*/ 50006 w 154781"/>
                <a:gd name="connsiteY11" fmla="*/ 9525 h 123825"/>
                <a:gd name="connsiteX12" fmla="*/ 33337 w 154781"/>
                <a:gd name="connsiteY12" fmla="*/ 35719 h 123825"/>
                <a:gd name="connsiteX13" fmla="*/ 19050 w 154781"/>
                <a:gd name="connsiteY13" fmla="*/ 47625 h 123825"/>
                <a:gd name="connsiteX14" fmla="*/ 19050 w 154781"/>
                <a:gd name="connsiteY14" fmla="*/ 47625 h 123825"/>
                <a:gd name="connsiteX15" fmla="*/ 0 w 154781"/>
                <a:gd name="connsiteY15" fmla="*/ 42863 h 123825"/>
                <a:gd name="connsiteX16" fmla="*/ 11906 w 154781"/>
                <a:gd name="connsiteY16" fmla="*/ 102394 h 123825"/>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11906 w 154781"/>
                <a:gd name="connsiteY16" fmla="*/ 102394 h 109538"/>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2381 w 154781"/>
                <a:gd name="connsiteY16" fmla="*/ 76200 h 109538"/>
                <a:gd name="connsiteX17" fmla="*/ 11906 w 154781"/>
                <a:gd name="connsiteY17" fmla="*/ 102394 h 109538"/>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16669 w 154781"/>
                <a:gd name="connsiteY16" fmla="*/ 76200 h 109538"/>
                <a:gd name="connsiteX17" fmla="*/ 11906 w 154781"/>
                <a:gd name="connsiteY17" fmla="*/ 102394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4781" h="109538">
                  <a:moveTo>
                    <a:pt x="11906" y="102394"/>
                  </a:moveTo>
                  <a:lnTo>
                    <a:pt x="50006" y="109538"/>
                  </a:lnTo>
                  <a:lnTo>
                    <a:pt x="73819" y="78581"/>
                  </a:lnTo>
                  <a:lnTo>
                    <a:pt x="95250" y="107156"/>
                  </a:lnTo>
                  <a:lnTo>
                    <a:pt x="128587" y="83344"/>
                  </a:lnTo>
                  <a:lnTo>
                    <a:pt x="154781" y="83344"/>
                  </a:lnTo>
                  <a:lnTo>
                    <a:pt x="154781" y="50006"/>
                  </a:lnTo>
                  <a:lnTo>
                    <a:pt x="47625" y="45244"/>
                  </a:lnTo>
                  <a:lnTo>
                    <a:pt x="73819" y="28575"/>
                  </a:lnTo>
                  <a:lnTo>
                    <a:pt x="73819" y="28575"/>
                  </a:lnTo>
                  <a:lnTo>
                    <a:pt x="73819" y="0"/>
                  </a:lnTo>
                  <a:lnTo>
                    <a:pt x="50006" y="9525"/>
                  </a:lnTo>
                  <a:lnTo>
                    <a:pt x="33337" y="35719"/>
                  </a:lnTo>
                  <a:lnTo>
                    <a:pt x="19050" y="47625"/>
                  </a:lnTo>
                  <a:lnTo>
                    <a:pt x="19050" y="47625"/>
                  </a:lnTo>
                  <a:lnTo>
                    <a:pt x="0" y="42863"/>
                  </a:lnTo>
                  <a:lnTo>
                    <a:pt x="16669" y="76200"/>
                  </a:lnTo>
                  <a:lnTo>
                    <a:pt x="11906" y="102394"/>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8" name="Freeform: Shape 100">
              <a:extLst>
                <a:ext uri="{FF2B5EF4-FFF2-40B4-BE49-F238E27FC236}">
                  <a16:creationId xmlns:a16="http://schemas.microsoft.com/office/drawing/2014/main" id="{891D9D96-80B7-490B-4C83-0C42811DA24C}"/>
                </a:ext>
              </a:extLst>
            </p:cNvPr>
            <p:cNvSpPr/>
            <p:nvPr/>
          </p:nvSpPr>
          <p:spPr bwMode="auto">
            <a:xfrm>
              <a:off x="5660231" y="3419475"/>
              <a:ext cx="419100" cy="266700"/>
            </a:xfrm>
            <a:custGeom>
              <a:avLst/>
              <a:gdLst>
                <a:gd name="connsiteX0" fmla="*/ 92869 w 419100"/>
                <a:gd name="connsiteY0" fmla="*/ 0 h 266700"/>
                <a:gd name="connsiteX1" fmla="*/ 11907 w 419100"/>
                <a:gd name="connsiteY1" fmla="*/ 45244 h 266700"/>
                <a:gd name="connsiteX2" fmla="*/ 0 w 419100"/>
                <a:gd name="connsiteY2" fmla="*/ 147638 h 266700"/>
                <a:gd name="connsiteX3" fmla="*/ 35719 w 419100"/>
                <a:gd name="connsiteY3" fmla="*/ 159544 h 266700"/>
                <a:gd name="connsiteX4" fmla="*/ 33338 w 419100"/>
                <a:gd name="connsiteY4" fmla="*/ 135731 h 266700"/>
                <a:gd name="connsiteX5" fmla="*/ 50007 w 419100"/>
                <a:gd name="connsiteY5" fmla="*/ 121444 h 266700"/>
                <a:gd name="connsiteX6" fmla="*/ 78582 w 419100"/>
                <a:gd name="connsiteY6" fmla="*/ 107156 h 266700"/>
                <a:gd name="connsiteX7" fmla="*/ 78582 w 419100"/>
                <a:gd name="connsiteY7" fmla="*/ 107156 h 266700"/>
                <a:gd name="connsiteX8" fmla="*/ 107157 w 419100"/>
                <a:gd name="connsiteY8" fmla="*/ 121444 h 266700"/>
                <a:gd name="connsiteX9" fmla="*/ 116682 w 419100"/>
                <a:gd name="connsiteY9" fmla="*/ 154781 h 266700"/>
                <a:gd name="connsiteX10" fmla="*/ 145257 w 419100"/>
                <a:gd name="connsiteY10" fmla="*/ 154781 h 266700"/>
                <a:gd name="connsiteX11" fmla="*/ 176213 w 419100"/>
                <a:gd name="connsiteY11" fmla="*/ 200025 h 266700"/>
                <a:gd name="connsiteX12" fmla="*/ 216694 w 419100"/>
                <a:gd name="connsiteY12" fmla="*/ 238125 h 266700"/>
                <a:gd name="connsiteX13" fmla="*/ 250032 w 419100"/>
                <a:gd name="connsiteY13" fmla="*/ 245269 h 266700"/>
                <a:gd name="connsiteX14" fmla="*/ 283369 w 419100"/>
                <a:gd name="connsiteY14" fmla="*/ 266700 h 266700"/>
                <a:gd name="connsiteX15" fmla="*/ 302419 w 419100"/>
                <a:gd name="connsiteY15" fmla="*/ 261938 h 266700"/>
                <a:gd name="connsiteX16" fmla="*/ 309563 w 419100"/>
                <a:gd name="connsiteY16" fmla="*/ 242888 h 266700"/>
                <a:gd name="connsiteX17" fmla="*/ 297657 w 419100"/>
                <a:gd name="connsiteY17" fmla="*/ 207169 h 266700"/>
                <a:gd name="connsiteX18" fmla="*/ 307182 w 419100"/>
                <a:gd name="connsiteY18" fmla="*/ 207169 h 266700"/>
                <a:gd name="connsiteX19" fmla="*/ 330994 w 419100"/>
                <a:gd name="connsiteY19" fmla="*/ 178594 h 266700"/>
                <a:gd name="connsiteX20" fmla="*/ 361950 w 419100"/>
                <a:gd name="connsiteY20" fmla="*/ 166688 h 266700"/>
                <a:gd name="connsiteX21" fmla="*/ 364332 w 419100"/>
                <a:gd name="connsiteY21" fmla="*/ 192881 h 266700"/>
                <a:gd name="connsiteX22" fmla="*/ 378619 w 419100"/>
                <a:gd name="connsiteY22" fmla="*/ 188119 h 266700"/>
                <a:gd name="connsiteX23" fmla="*/ 419100 w 419100"/>
                <a:gd name="connsiteY23" fmla="*/ 176213 h 266700"/>
                <a:gd name="connsiteX24" fmla="*/ 392907 w 419100"/>
                <a:gd name="connsiteY24" fmla="*/ 145256 h 266700"/>
                <a:gd name="connsiteX25" fmla="*/ 376238 w 419100"/>
                <a:gd name="connsiteY25" fmla="*/ 150019 h 266700"/>
                <a:gd name="connsiteX26" fmla="*/ 361950 w 419100"/>
                <a:gd name="connsiteY26" fmla="*/ 138113 h 266700"/>
                <a:gd name="connsiteX27" fmla="*/ 319088 w 419100"/>
                <a:gd name="connsiteY27" fmla="*/ 166688 h 266700"/>
                <a:gd name="connsiteX28" fmla="*/ 297657 w 419100"/>
                <a:gd name="connsiteY28" fmla="*/ 161925 h 266700"/>
                <a:gd name="connsiteX29" fmla="*/ 273844 w 419100"/>
                <a:gd name="connsiteY29" fmla="*/ 159544 h 266700"/>
                <a:gd name="connsiteX30" fmla="*/ 259557 w 419100"/>
                <a:gd name="connsiteY30" fmla="*/ 126206 h 266700"/>
                <a:gd name="connsiteX31" fmla="*/ 252413 w 419100"/>
                <a:gd name="connsiteY31" fmla="*/ 95250 h 266700"/>
                <a:gd name="connsiteX32" fmla="*/ 219075 w 419100"/>
                <a:gd name="connsiteY32" fmla="*/ 64294 h 266700"/>
                <a:gd name="connsiteX33" fmla="*/ 145257 w 419100"/>
                <a:gd name="connsiteY33" fmla="*/ 83344 h 266700"/>
                <a:gd name="connsiteX34" fmla="*/ 130969 w 419100"/>
                <a:gd name="connsiteY34" fmla="*/ 40481 h 266700"/>
                <a:gd name="connsiteX35" fmla="*/ 92869 w 419100"/>
                <a:gd name="connsiteY35"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19100" h="266700">
                  <a:moveTo>
                    <a:pt x="92869" y="0"/>
                  </a:moveTo>
                  <a:lnTo>
                    <a:pt x="11907" y="45244"/>
                  </a:lnTo>
                  <a:lnTo>
                    <a:pt x="0" y="147638"/>
                  </a:lnTo>
                  <a:lnTo>
                    <a:pt x="35719" y="159544"/>
                  </a:lnTo>
                  <a:lnTo>
                    <a:pt x="33338" y="135731"/>
                  </a:lnTo>
                  <a:lnTo>
                    <a:pt x="50007" y="121444"/>
                  </a:lnTo>
                  <a:lnTo>
                    <a:pt x="78582" y="107156"/>
                  </a:lnTo>
                  <a:lnTo>
                    <a:pt x="78582" y="107156"/>
                  </a:lnTo>
                  <a:lnTo>
                    <a:pt x="107157" y="121444"/>
                  </a:lnTo>
                  <a:lnTo>
                    <a:pt x="116682" y="154781"/>
                  </a:lnTo>
                  <a:lnTo>
                    <a:pt x="145257" y="154781"/>
                  </a:lnTo>
                  <a:lnTo>
                    <a:pt x="176213" y="200025"/>
                  </a:lnTo>
                  <a:lnTo>
                    <a:pt x="216694" y="238125"/>
                  </a:lnTo>
                  <a:lnTo>
                    <a:pt x="250032" y="245269"/>
                  </a:lnTo>
                  <a:lnTo>
                    <a:pt x="283369" y="266700"/>
                  </a:lnTo>
                  <a:lnTo>
                    <a:pt x="302419" y="261938"/>
                  </a:lnTo>
                  <a:lnTo>
                    <a:pt x="309563" y="242888"/>
                  </a:lnTo>
                  <a:lnTo>
                    <a:pt x="297657" y="207169"/>
                  </a:lnTo>
                  <a:lnTo>
                    <a:pt x="307182" y="207169"/>
                  </a:lnTo>
                  <a:lnTo>
                    <a:pt x="330994" y="178594"/>
                  </a:lnTo>
                  <a:lnTo>
                    <a:pt x="361950" y="166688"/>
                  </a:lnTo>
                  <a:lnTo>
                    <a:pt x="364332" y="192881"/>
                  </a:lnTo>
                  <a:lnTo>
                    <a:pt x="378619" y="188119"/>
                  </a:lnTo>
                  <a:lnTo>
                    <a:pt x="419100" y="176213"/>
                  </a:lnTo>
                  <a:lnTo>
                    <a:pt x="392907" y="145256"/>
                  </a:lnTo>
                  <a:lnTo>
                    <a:pt x="376238" y="150019"/>
                  </a:lnTo>
                  <a:lnTo>
                    <a:pt x="361950" y="138113"/>
                  </a:lnTo>
                  <a:lnTo>
                    <a:pt x="319088" y="166688"/>
                  </a:lnTo>
                  <a:lnTo>
                    <a:pt x="297657" y="161925"/>
                  </a:lnTo>
                  <a:lnTo>
                    <a:pt x="273844" y="159544"/>
                  </a:lnTo>
                  <a:lnTo>
                    <a:pt x="259557" y="126206"/>
                  </a:lnTo>
                  <a:lnTo>
                    <a:pt x="252413" y="95250"/>
                  </a:lnTo>
                  <a:lnTo>
                    <a:pt x="219075" y="64294"/>
                  </a:lnTo>
                  <a:lnTo>
                    <a:pt x="145257" y="83344"/>
                  </a:lnTo>
                  <a:lnTo>
                    <a:pt x="130969" y="40481"/>
                  </a:lnTo>
                  <a:lnTo>
                    <a:pt x="92869"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9" name="Freeform: Shape 101">
              <a:extLst>
                <a:ext uri="{FF2B5EF4-FFF2-40B4-BE49-F238E27FC236}">
                  <a16:creationId xmlns:a16="http://schemas.microsoft.com/office/drawing/2014/main" id="{86995785-8058-4153-4A23-DAAB7F11640C}"/>
                </a:ext>
              </a:extLst>
            </p:cNvPr>
            <p:cNvSpPr/>
            <p:nvPr/>
          </p:nvSpPr>
          <p:spPr bwMode="auto">
            <a:xfrm>
              <a:off x="5588794" y="3529013"/>
              <a:ext cx="342900" cy="221456"/>
            </a:xfrm>
            <a:custGeom>
              <a:avLst/>
              <a:gdLst>
                <a:gd name="connsiteX0" fmla="*/ 33337 w 342900"/>
                <a:gd name="connsiteY0" fmla="*/ 164306 h 221456"/>
                <a:gd name="connsiteX1" fmla="*/ 109537 w 342900"/>
                <a:gd name="connsiteY1" fmla="*/ 128587 h 221456"/>
                <a:gd name="connsiteX2" fmla="*/ 190500 w 342900"/>
                <a:gd name="connsiteY2" fmla="*/ 185737 h 221456"/>
                <a:gd name="connsiteX3" fmla="*/ 214312 w 342900"/>
                <a:gd name="connsiteY3" fmla="*/ 188118 h 221456"/>
                <a:gd name="connsiteX4" fmla="*/ 221456 w 342900"/>
                <a:gd name="connsiteY4" fmla="*/ 209550 h 221456"/>
                <a:gd name="connsiteX5" fmla="*/ 254794 w 342900"/>
                <a:gd name="connsiteY5" fmla="*/ 221456 h 221456"/>
                <a:gd name="connsiteX6" fmla="*/ 261937 w 342900"/>
                <a:gd name="connsiteY6" fmla="*/ 207168 h 221456"/>
                <a:gd name="connsiteX7" fmla="*/ 295275 w 342900"/>
                <a:gd name="connsiteY7" fmla="*/ 190500 h 221456"/>
                <a:gd name="connsiteX8" fmla="*/ 302419 w 342900"/>
                <a:gd name="connsiteY8" fmla="*/ 154781 h 221456"/>
                <a:gd name="connsiteX9" fmla="*/ 342900 w 342900"/>
                <a:gd name="connsiteY9" fmla="*/ 152400 h 221456"/>
                <a:gd name="connsiteX10" fmla="*/ 326231 w 342900"/>
                <a:gd name="connsiteY10" fmla="*/ 133350 h 221456"/>
                <a:gd name="connsiteX11" fmla="*/ 280987 w 342900"/>
                <a:gd name="connsiteY11" fmla="*/ 130968 h 221456"/>
                <a:gd name="connsiteX12" fmla="*/ 242887 w 342900"/>
                <a:gd name="connsiteY12" fmla="*/ 92868 h 221456"/>
                <a:gd name="connsiteX13" fmla="*/ 223837 w 342900"/>
                <a:gd name="connsiteY13" fmla="*/ 54768 h 221456"/>
                <a:gd name="connsiteX14" fmla="*/ 183356 w 342900"/>
                <a:gd name="connsiteY14" fmla="*/ 52387 h 221456"/>
                <a:gd name="connsiteX15" fmla="*/ 180975 w 342900"/>
                <a:gd name="connsiteY15" fmla="*/ 19050 h 221456"/>
                <a:gd name="connsiteX16" fmla="*/ 154781 w 342900"/>
                <a:gd name="connsiteY16" fmla="*/ 0 h 221456"/>
                <a:gd name="connsiteX17" fmla="*/ 102394 w 342900"/>
                <a:gd name="connsiteY17" fmla="*/ 26193 h 221456"/>
                <a:gd name="connsiteX18" fmla="*/ 111919 w 342900"/>
                <a:gd name="connsiteY18" fmla="*/ 50006 h 221456"/>
                <a:gd name="connsiteX19" fmla="*/ 80962 w 342900"/>
                <a:gd name="connsiteY19" fmla="*/ 42862 h 221456"/>
                <a:gd name="connsiteX20" fmla="*/ 35719 w 342900"/>
                <a:gd name="connsiteY20" fmla="*/ 9525 h 221456"/>
                <a:gd name="connsiteX21" fmla="*/ 33337 w 342900"/>
                <a:gd name="connsiteY21" fmla="*/ 33337 h 221456"/>
                <a:gd name="connsiteX22" fmla="*/ 47625 w 342900"/>
                <a:gd name="connsiteY22" fmla="*/ 54768 h 221456"/>
                <a:gd name="connsiteX23" fmla="*/ 33337 w 342900"/>
                <a:gd name="connsiteY23" fmla="*/ 66675 h 221456"/>
                <a:gd name="connsiteX24" fmla="*/ 0 w 342900"/>
                <a:gd name="connsiteY24" fmla="*/ 57150 h 221456"/>
                <a:gd name="connsiteX25" fmla="*/ 0 w 342900"/>
                <a:gd name="connsiteY25" fmla="*/ 92868 h 221456"/>
                <a:gd name="connsiteX26" fmla="*/ 23812 w 342900"/>
                <a:gd name="connsiteY26" fmla="*/ 92868 h 221456"/>
                <a:gd name="connsiteX27" fmla="*/ 14287 w 342900"/>
                <a:gd name="connsiteY27" fmla="*/ 109537 h 221456"/>
                <a:gd name="connsiteX28" fmla="*/ 33337 w 342900"/>
                <a:gd name="connsiteY28" fmla="*/ 164306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221456">
                  <a:moveTo>
                    <a:pt x="33337" y="164306"/>
                  </a:moveTo>
                  <a:lnTo>
                    <a:pt x="109537" y="128587"/>
                  </a:lnTo>
                  <a:lnTo>
                    <a:pt x="190500" y="185737"/>
                  </a:lnTo>
                  <a:lnTo>
                    <a:pt x="214312" y="188118"/>
                  </a:lnTo>
                  <a:lnTo>
                    <a:pt x="221456" y="209550"/>
                  </a:lnTo>
                  <a:lnTo>
                    <a:pt x="254794" y="221456"/>
                  </a:lnTo>
                  <a:lnTo>
                    <a:pt x="261937" y="207168"/>
                  </a:lnTo>
                  <a:lnTo>
                    <a:pt x="295275" y="190500"/>
                  </a:lnTo>
                  <a:lnTo>
                    <a:pt x="302419" y="154781"/>
                  </a:lnTo>
                  <a:lnTo>
                    <a:pt x="342900" y="152400"/>
                  </a:lnTo>
                  <a:lnTo>
                    <a:pt x="326231" y="133350"/>
                  </a:lnTo>
                  <a:lnTo>
                    <a:pt x="280987" y="130968"/>
                  </a:lnTo>
                  <a:lnTo>
                    <a:pt x="242887" y="92868"/>
                  </a:lnTo>
                  <a:lnTo>
                    <a:pt x="223837" y="54768"/>
                  </a:lnTo>
                  <a:lnTo>
                    <a:pt x="183356" y="52387"/>
                  </a:lnTo>
                  <a:lnTo>
                    <a:pt x="180975" y="19050"/>
                  </a:lnTo>
                  <a:lnTo>
                    <a:pt x="154781" y="0"/>
                  </a:lnTo>
                  <a:lnTo>
                    <a:pt x="102394" y="26193"/>
                  </a:lnTo>
                  <a:lnTo>
                    <a:pt x="111919" y="50006"/>
                  </a:lnTo>
                  <a:lnTo>
                    <a:pt x="80962" y="42862"/>
                  </a:lnTo>
                  <a:lnTo>
                    <a:pt x="35719" y="9525"/>
                  </a:lnTo>
                  <a:lnTo>
                    <a:pt x="33337" y="33337"/>
                  </a:lnTo>
                  <a:lnTo>
                    <a:pt x="47625" y="54768"/>
                  </a:lnTo>
                  <a:lnTo>
                    <a:pt x="33337" y="66675"/>
                  </a:lnTo>
                  <a:lnTo>
                    <a:pt x="0" y="57150"/>
                  </a:lnTo>
                  <a:lnTo>
                    <a:pt x="0" y="92868"/>
                  </a:lnTo>
                  <a:lnTo>
                    <a:pt x="23812" y="92868"/>
                  </a:lnTo>
                  <a:lnTo>
                    <a:pt x="14287" y="109537"/>
                  </a:lnTo>
                  <a:lnTo>
                    <a:pt x="33337" y="164306"/>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50" name="Freeform: Shape 103">
              <a:extLst>
                <a:ext uri="{FF2B5EF4-FFF2-40B4-BE49-F238E27FC236}">
                  <a16:creationId xmlns:a16="http://schemas.microsoft.com/office/drawing/2014/main" id="{214C5093-84EA-ED95-DF33-78381A902520}"/>
                </a:ext>
              </a:extLst>
            </p:cNvPr>
            <p:cNvSpPr/>
            <p:nvPr/>
          </p:nvSpPr>
          <p:spPr bwMode="auto">
            <a:xfrm>
              <a:off x="5269706" y="3495675"/>
              <a:ext cx="57150" cy="40481"/>
            </a:xfrm>
            <a:custGeom>
              <a:avLst/>
              <a:gdLst>
                <a:gd name="connsiteX0" fmla="*/ 0 w 57150"/>
                <a:gd name="connsiteY0" fmla="*/ 0 h 40481"/>
                <a:gd name="connsiteX1" fmla="*/ 40482 w 57150"/>
                <a:gd name="connsiteY1" fmla="*/ 40481 h 40481"/>
                <a:gd name="connsiteX2" fmla="*/ 57150 w 57150"/>
                <a:gd name="connsiteY2" fmla="*/ 7144 h 40481"/>
                <a:gd name="connsiteX3" fmla="*/ 0 w 57150"/>
                <a:gd name="connsiteY3" fmla="*/ 0 h 40481"/>
              </a:gdLst>
              <a:ahLst/>
              <a:cxnLst>
                <a:cxn ang="0">
                  <a:pos x="connsiteX0" y="connsiteY0"/>
                </a:cxn>
                <a:cxn ang="0">
                  <a:pos x="connsiteX1" y="connsiteY1"/>
                </a:cxn>
                <a:cxn ang="0">
                  <a:pos x="connsiteX2" y="connsiteY2"/>
                </a:cxn>
                <a:cxn ang="0">
                  <a:pos x="connsiteX3" y="connsiteY3"/>
                </a:cxn>
              </a:cxnLst>
              <a:rect l="l" t="t" r="r" b="b"/>
              <a:pathLst>
                <a:path w="57150" h="40481">
                  <a:moveTo>
                    <a:pt x="0" y="0"/>
                  </a:moveTo>
                  <a:lnTo>
                    <a:pt x="40482" y="40481"/>
                  </a:lnTo>
                  <a:lnTo>
                    <a:pt x="57150" y="7144"/>
                  </a:lnTo>
                  <a:lnTo>
                    <a:pt x="0" y="0"/>
                  </a:lnTo>
                  <a:close/>
                </a:path>
              </a:pathLst>
            </a:custGeom>
            <a:grpFill/>
            <a:ln w="6350">
              <a:solidFill>
                <a:schemeClr val="bg2">
                  <a:lumMod val="75000"/>
                </a:schemeClr>
              </a:solidFill>
              <a:round/>
              <a:headEnd/>
              <a:tailEnd/>
            </a:ln>
          </p:spPr>
          <p:txBody>
            <a:bodyPr/>
            <a:lstStyle/>
            <a:p>
              <a:endParaRPr lang="en-GB"/>
            </a:p>
          </p:txBody>
        </p:sp>
        <p:sp>
          <p:nvSpPr>
            <p:cNvPr id="251" name="Freeform: Shape 105">
              <a:extLst>
                <a:ext uri="{FF2B5EF4-FFF2-40B4-BE49-F238E27FC236}">
                  <a16:creationId xmlns:a16="http://schemas.microsoft.com/office/drawing/2014/main" id="{FDC88CBE-7CF4-FEC2-6D06-01F0CC7EB333}"/>
                </a:ext>
              </a:extLst>
            </p:cNvPr>
            <p:cNvSpPr/>
            <p:nvPr/>
          </p:nvSpPr>
          <p:spPr bwMode="auto">
            <a:xfrm>
              <a:off x="5307806" y="3502819"/>
              <a:ext cx="138112" cy="85725"/>
            </a:xfrm>
            <a:custGeom>
              <a:avLst/>
              <a:gdLst>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28588 w 128588"/>
                <a:gd name="connsiteY8" fmla="*/ 54769 h 85725"/>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09538 w 128588"/>
                <a:gd name="connsiteY8" fmla="*/ 54769 h 85725"/>
                <a:gd name="connsiteX9" fmla="*/ 128588 w 128588"/>
                <a:gd name="connsiteY9" fmla="*/ 54769 h 85725"/>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00013 w 128588"/>
                <a:gd name="connsiteY8" fmla="*/ 64294 h 85725"/>
                <a:gd name="connsiteX9" fmla="*/ 128588 w 128588"/>
                <a:gd name="connsiteY9" fmla="*/ 54769 h 85725"/>
                <a:gd name="connsiteX0" fmla="*/ 128588 w 128588"/>
                <a:gd name="connsiteY0" fmla="*/ 54769 h 85725"/>
                <a:gd name="connsiteX1" fmla="*/ 111919 w 128588"/>
                <a:gd name="connsiteY1" fmla="*/ 57150 h 85725"/>
                <a:gd name="connsiteX2" fmla="*/ 90488 w 128588"/>
                <a:gd name="connsiteY2" fmla="*/ 19050 h 85725"/>
                <a:gd name="connsiteX3" fmla="*/ 64294 w 128588"/>
                <a:gd name="connsiteY3" fmla="*/ 28575 h 85725"/>
                <a:gd name="connsiteX4" fmla="*/ 16669 w 128588"/>
                <a:gd name="connsiteY4" fmla="*/ 0 h 85725"/>
                <a:gd name="connsiteX5" fmla="*/ 0 w 128588"/>
                <a:gd name="connsiteY5" fmla="*/ 38100 h 85725"/>
                <a:gd name="connsiteX6" fmla="*/ 9525 w 128588"/>
                <a:gd name="connsiteY6" fmla="*/ 69056 h 85725"/>
                <a:gd name="connsiteX7" fmla="*/ 42863 w 128588"/>
                <a:gd name="connsiteY7" fmla="*/ 85725 h 85725"/>
                <a:gd name="connsiteX8" fmla="*/ 57150 w 128588"/>
                <a:gd name="connsiteY8" fmla="*/ 76200 h 85725"/>
                <a:gd name="connsiteX9" fmla="*/ 100013 w 128588"/>
                <a:gd name="connsiteY9" fmla="*/ 64294 h 85725"/>
                <a:gd name="connsiteX10" fmla="*/ 128588 w 128588"/>
                <a:gd name="connsiteY10" fmla="*/ 54769 h 85725"/>
                <a:gd name="connsiteX0" fmla="*/ 128588 w 128588"/>
                <a:gd name="connsiteY0" fmla="*/ 54769 h 111919"/>
                <a:gd name="connsiteX1" fmla="*/ 111919 w 128588"/>
                <a:gd name="connsiteY1" fmla="*/ 57150 h 111919"/>
                <a:gd name="connsiteX2" fmla="*/ 90488 w 128588"/>
                <a:gd name="connsiteY2" fmla="*/ 19050 h 111919"/>
                <a:gd name="connsiteX3" fmla="*/ 64294 w 128588"/>
                <a:gd name="connsiteY3" fmla="*/ 28575 h 111919"/>
                <a:gd name="connsiteX4" fmla="*/ 16669 w 128588"/>
                <a:gd name="connsiteY4" fmla="*/ 0 h 111919"/>
                <a:gd name="connsiteX5" fmla="*/ 0 w 128588"/>
                <a:gd name="connsiteY5" fmla="*/ 38100 h 111919"/>
                <a:gd name="connsiteX6" fmla="*/ 9525 w 128588"/>
                <a:gd name="connsiteY6" fmla="*/ 69056 h 111919"/>
                <a:gd name="connsiteX7" fmla="*/ 42863 w 128588"/>
                <a:gd name="connsiteY7" fmla="*/ 85725 h 111919"/>
                <a:gd name="connsiteX8" fmla="*/ 57150 w 128588"/>
                <a:gd name="connsiteY8" fmla="*/ 76200 h 111919"/>
                <a:gd name="connsiteX9" fmla="*/ 85725 w 128588"/>
                <a:gd name="connsiteY9" fmla="*/ 111919 h 111919"/>
                <a:gd name="connsiteX10" fmla="*/ 128588 w 128588"/>
                <a:gd name="connsiteY10" fmla="*/ 54769 h 111919"/>
                <a:gd name="connsiteX0" fmla="*/ 166688 w 166688"/>
                <a:gd name="connsiteY0" fmla="*/ 107156 h 111919"/>
                <a:gd name="connsiteX1" fmla="*/ 111919 w 166688"/>
                <a:gd name="connsiteY1" fmla="*/ 57150 h 111919"/>
                <a:gd name="connsiteX2" fmla="*/ 90488 w 166688"/>
                <a:gd name="connsiteY2" fmla="*/ 19050 h 111919"/>
                <a:gd name="connsiteX3" fmla="*/ 64294 w 166688"/>
                <a:gd name="connsiteY3" fmla="*/ 28575 h 111919"/>
                <a:gd name="connsiteX4" fmla="*/ 16669 w 166688"/>
                <a:gd name="connsiteY4" fmla="*/ 0 h 111919"/>
                <a:gd name="connsiteX5" fmla="*/ 0 w 166688"/>
                <a:gd name="connsiteY5" fmla="*/ 38100 h 111919"/>
                <a:gd name="connsiteX6" fmla="*/ 9525 w 166688"/>
                <a:gd name="connsiteY6" fmla="*/ 69056 h 111919"/>
                <a:gd name="connsiteX7" fmla="*/ 42863 w 166688"/>
                <a:gd name="connsiteY7" fmla="*/ 85725 h 111919"/>
                <a:gd name="connsiteX8" fmla="*/ 57150 w 166688"/>
                <a:gd name="connsiteY8" fmla="*/ 76200 h 111919"/>
                <a:gd name="connsiteX9" fmla="*/ 85725 w 166688"/>
                <a:gd name="connsiteY9" fmla="*/ 111919 h 111919"/>
                <a:gd name="connsiteX10" fmla="*/ 166688 w 166688"/>
                <a:gd name="connsiteY10" fmla="*/ 107156 h 111919"/>
                <a:gd name="connsiteX0" fmla="*/ 166688 w 166688"/>
                <a:gd name="connsiteY0" fmla="*/ 107156 h 111919"/>
                <a:gd name="connsiteX1" fmla="*/ 135732 w 166688"/>
                <a:gd name="connsiteY1" fmla="*/ 57150 h 111919"/>
                <a:gd name="connsiteX2" fmla="*/ 90488 w 166688"/>
                <a:gd name="connsiteY2" fmla="*/ 19050 h 111919"/>
                <a:gd name="connsiteX3" fmla="*/ 64294 w 166688"/>
                <a:gd name="connsiteY3" fmla="*/ 28575 h 111919"/>
                <a:gd name="connsiteX4" fmla="*/ 16669 w 166688"/>
                <a:gd name="connsiteY4" fmla="*/ 0 h 111919"/>
                <a:gd name="connsiteX5" fmla="*/ 0 w 166688"/>
                <a:gd name="connsiteY5" fmla="*/ 38100 h 111919"/>
                <a:gd name="connsiteX6" fmla="*/ 9525 w 166688"/>
                <a:gd name="connsiteY6" fmla="*/ 69056 h 111919"/>
                <a:gd name="connsiteX7" fmla="*/ 42863 w 166688"/>
                <a:gd name="connsiteY7" fmla="*/ 85725 h 111919"/>
                <a:gd name="connsiteX8" fmla="*/ 57150 w 166688"/>
                <a:gd name="connsiteY8" fmla="*/ 76200 h 111919"/>
                <a:gd name="connsiteX9" fmla="*/ 85725 w 166688"/>
                <a:gd name="connsiteY9" fmla="*/ 111919 h 111919"/>
                <a:gd name="connsiteX10" fmla="*/ 166688 w 166688"/>
                <a:gd name="connsiteY10" fmla="*/ 107156 h 111919"/>
                <a:gd name="connsiteX0" fmla="*/ 116681 w 135732"/>
                <a:gd name="connsiteY0" fmla="*/ 54769 h 111919"/>
                <a:gd name="connsiteX1" fmla="*/ 135732 w 135732"/>
                <a:gd name="connsiteY1" fmla="*/ 57150 h 111919"/>
                <a:gd name="connsiteX2" fmla="*/ 90488 w 135732"/>
                <a:gd name="connsiteY2" fmla="*/ 19050 h 111919"/>
                <a:gd name="connsiteX3" fmla="*/ 64294 w 135732"/>
                <a:gd name="connsiteY3" fmla="*/ 28575 h 111919"/>
                <a:gd name="connsiteX4" fmla="*/ 16669 w 135732"/>
                <a:gd name="connsiteY4" fmla="*/ 0 h 111919"/>
                <a:gd name="connsiteX5" fmla="*/ 0 w 135732"/>
                <a:gd name="connsiteY5" fmla="*/ 38100 h 111919"/>
                <a:gd name="connsiteX6" fmla="*/ 9525 w 135732"/>
                <a:gd name="connsiteY6" fmla="*/ 69056 h 111919"/>
                <a:gd name="connsiteX7" fmla="*/ 42863 w 135732"/>
                <a:gd name="connsiteY7" fmla="*/ 85725 h 111919"/>
                <a:gd name="connsiteX8" fmla="*/ 57150 w 135732"/>
                <a:gd name="connsiteY8" fmla="*/ 76200 h 111919"/>
                <a:gd name="connsiteX9" fmla="*/ 85725 w 135732"/>
                <a:gd name="connsiteY9" fmla="*/ 111919 h 111919"/>
                <a:gd name="connsiteX10" fmla="*/ 116681 w 135732"/>
                <a:gd name="connsiteY10" fmla="*/ 54769 h 111919"/>
                <a:gd name="connsiteX0" fmla="*/ 116681 w 138112"/>
                <a:gd name="connsiteY0" fmla="*/ 54769 h 85725"/>
                <a:gd name="connsiteX1" fmla="*/ 135732 w 138112"/>
                <a:gd name="connsiteY1" fmla="*/ 57150 h 85725"/>
                <a:gd name="connsiteX2" fmla="*/ 90488 w 138112"/>
                <a:gd name="connsiteY2" fmla="*/ 19050 h 85725"/>
                <a:gd name="connsiteX3" fmla="*/ 64294 w 138112"/>
                <a:gd name="connsiteY3" fmla="*/ 28575 h 85725"/>
                <a:gd name="connsiteX4" fmla="*/ 16669 w 138112"/>
                <a:gd name="connsiteY4" fmla="*/ 0 h 85725"/>
                <a:gd name="connsiteX5" fmla="*/ 0 w 138112"/>
                <a:gd name="connsiteY5" fmla="*/ 38100 h 85725"/>
                <a:gd name="connsiteX6" fmla="*/ 9525 w 138112"/>
                <a:gd name="connsiteY6" fmla="*/ 69056 h 85725"/>
                <a:gd name="connsiteX7" fmla="*/ 42863 w 138112"/>
                <a:gd name="connsiteY7" fmla="*/ 85725 h 85725"/>
                <a:gd name="connsiteX8" fmla="*/ 57150 w 138112"/>
                <a:gd name="connsiteY8" fmla="*/ 76200 h 85725"/>
                <a:gd name="connsiteX9" fmla="*/ 138112 w 138112"/>
                <a:gd name="connsiteY9" fmla="*/ 78582 h 85725"/>
                <a:gd name="connsiteX10" fmla="*/ 116681 w 138112"/>
                <a:gd name="connsiteY10" fmla="*/ 5476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112" h="85725">
                  <a:moveTo>
                    <a:pt x="116681" y="54769"/>
                  </a:moveTo>
                  <a:lnTo>
                    <a:pt x="135732" y="57150"/>
                  </a:lnTo>
                  <a:lnTo>
                    <a:pt x="90488" y="19050"/>
                  </a:lnTo>
                  <a:lnTo>
                    <a:pt x="64294" y="28575"/>
                  </a:lnTo>
                  <a:lnTo>
                    <a:pt x="16669" y="0"/>
                  </a:lnTo>
                  <a:lnTo>
                    <a:pt x="0" y="38100"/>
                  </a:lnTo>
                  <a:lnTo>
                    <a:pt x="9525" y="69056"/>
                  </a:lnTo>
                  <a:lnTo>
                    <a:pt x="42863" y="85725"/>
                  </a:lnTo>
                  <a:lnTo>
                    <a:pt x="57150" y="76200"/>
                  </a:lnTo>
                  <a:lnTo>
                    <a:pt x="138112" y="78582"/>
                  </a:lnTo>
                  <a:lnTo>
                    <a:pt x="116681" y="54769"/>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52" name="Freeform: Shape 104">
              <a:extLst>
                <a:ext uri="{FF2B5EF4-FFF2-40B4-BE49-F238E27FC236}">
                  <a16:creationId xmlns:a16="http://schemas.microsoft.com/office/drawing/2014/main" id="{AF91C685-EBFF-BDC7-F771-CD9B4ED96CEF}"/>
                </a:ext>
              </a:extLst>
            </p:cNvPr>
            <p:cNvSpPr/>
            <p:nvPr/>
          </p:nvSpPr>
          <p:spPr bwMode="auto">
            <a:xfrm>
              <a:off x="5407819" y="3548063"/>
              <a:ext cx="119062" cy="116681"/>
            </a:xfrm>
            <a:custGeom>
              <a:avLst/>
              <a:gdLst>
                <a:gd name="connsiteX0" fmla="*/ 85725 w 119062"/>
                <a:gd name="connsiteY0" fmla="*/ 116681 h 116681"/>
                <a:gd name="connsiteX1" fmla="*/ 119062 w 119062"/>
                <a:gd name="connsiteY1" fmla="*/ 54768 h 116681"/>
                <a:gd name="connsiteX2" fmla="*/ 73819 w 119062"/>
                <a:gd name="connsiteY2" fmla="*/ 0 h 116681"/>
                <a:gd name="connsiteX3" fmla="*/ 59531 w 119062"/>
                <a:gd name="connsiteY3" fmla="*/ 28575 h 116681"/>
                <a:gd name="connsiteX4" fmla="*/ 21431 w 119062"/>
                <a:gd name="connsiteY4" fmla="*/ 9525 h 116681"/>
                <a:gd name="connsiteX5" fmla="*/ 30956 w 119062"/>
                <a:gd name="connsiteY5" fmla="*/ 28575 h 116681"/>
                <a:gd name="connsiteX6" fmla="*/ 0 w 119062"/>
                <a:gd name="connsiteY6" fmla="*/ 19050 h 116681"/>
                <a:gd name="connsiteX7" fmla="*/ 0 w 119062"/>
                <a:gd name="connsiteY7" fmla="*/ 19050 h 116681"/>
                <a:gd name="connsiteX8" fmla="*/ 9525 w 119062"/>
                <a:gd name="connsiteY8" fmla="*/ 59531 h 116681"/>
                <a:gd name="connsiteX9" fmla="*/ 33337 w 119062"/>
                <a:gd name="connsiteY9" fmla="*/ 90487 h 116681"/>
                <a:gd name="connsiteX10" fmla="*/ 52387 w 119062"/>
                <a:gd name="connsiteY10" fmla="*/ 78581 h 116681"/>
                <a:gd name="connsiteX11" fmla="*/ 85725 w 119062"/>
                <a:gd name="connsiteY11" fmla="*/ 116681 h 11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62" h="116681">
                  <a:moveTo>
                    <a:pt x="85725" y="116681"/>
                  </a:moveTo>
                  <a:lnTo>
                    <a:pt x="119062" y="54768"/>
                  </a:lnTo>
                  <a:lnTo>
                    <a:pt x="73819" y="0"/>
                  </a:lnTo>
                  <a:lnTo>
                    <a:pt x="59531" y="28575"/>
                  </a:lnTo>
                  <a:lnTo>
                    <a:pt x="21431" y="9525"/>
                  </a:lnTo>
                  <a:lnTo>
                    <a:pt x="30956" y="28575"/>
                  </a:lnTo>
                  <a:lnTo>
                    <a:pt x="0" y="19050"/>
                  </a:lnTo>
                  <a:lnTo>
                    <a:pt x="0" y="19050"/>
                  </a:lnTo>
                  <a:lnTo>
                    <a:pt x="9525" y="59531"/>
                  </a:lnTo>
                  <a:lnTo>
                    <a:pt x="33337" y="90487"/>
                  </a:lnTo>
                  <a:lnTo>
                    <a:pt x="52387" y="78581"/>
                  </a:lnTo>
                  <a:lnTo>
                    <a:pt x="85725" y="116681"/>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53" name="Freeform 281">
              <a:extLst>
                <a:ext uri="{FF2B5EF4-FFF2-40B4-BE49-F238E27FC236}">
                  <a16:creationId xmlns:a16="http://schemas.microsoft.com/office/drawing/2014/main" id="{417A3A30-8B11-1B4C-06A5-F8A1EA44A70E}"/>
                </a:ext>
              </a:extLst>
            </p:cNvPr>
            <p:cNvSpPr>
              <a:spLocks/>
            </p:cNvSpPr>
            <p:nvPr/>
          </p:nvSpPr>
          <p:spPr bwMode="auto">
            <a:xfrm>
              <a:off x="5366544" y="3514345"/>
              <a:ext cx="45719" cy="45719"/>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grpFill/>
            <a:ln w="6350">
              <a:solidFill>
                <a:schemeClr val="bg2">
                  <a:lumMod val="75000"/>
                </a:schemeClr>
              </a:solidFill>
              <a:round/>
              <a:headEnd/>
              <a:tailEnd/>
            </a:ln>
          </p:spPr>
          <p:txBody>
            <a:bodyPr/>
            <a:lstStyle/>
            <a:p>
              <a:endParaRPr lang="en-GB"/>
            </a:p>
          </p:txBody>
        </p:sp>
        <p:sp>
          <p:nvSpPr>
            <p:cNvPr id="254" name="Freeform 281">
              <a:extLst>
                <a:ext uri="{FF2B5EF4-FFF2-40B4-BE49-F238E27FC236}">
                  <a16:creationId xmlns:a16="http://schemas.microsoft.com/office/drawing/2014/main" id="{539D7014-0848-E20D-75C3-456F03D62B2A}"/>
                </a:ext>
              </a:extLst>
            </p:cNvPr>
            <p:cNvSpPr>
              <a:spLocks/>
            </p:cNvSpPr>
            <p:nvPr/>
          </p:nvSpPr>
          <p:spPr bwMode="auto">
            <a:xfrm>
              <a:off x="5373599" y="3614025"/>
              <a:ext cx="45719" cy="45719"/>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grpFill/>
            <a:ln w="6350">
              <a:solidFill>
                <a:schemeClr val="bg2">
                  <a:lumMod val="75000"/>
                </a:schemeClr>
              </a:solidFill>
              <a:round/>
              <a:headEnd/>
              <a:tailEnd/>
            </a:ln>
          </p:spPr>
          <p:txBody>
            <a:bodyPr/>
            <a:lstStyle/>
            <a:p>
              <a:endParaRPr lang="en-GB"/>
            </a:p>
          </p:txBody>
        </p:sp>
        <p:sp>
          <p:nvSpPr>
            <p:cNvPr id="255" name="Freeform 294">
              <a:extLst>
                <a:ext uri="{FF2B5EF4-FFF2-40B4-BE49-F238E27FC236}">
                  <a16:creationId xmlns:a16="http://schemas.microsoft.com/office/drawing/2014/main" id="{F588D2C3-06D3-9D9D-691B-815AA5F133D9}"/>
                </a:ext>
              </a:extLst>
            </p:cNvPr>
            <p:cNvSpPr>
              <a:spLocks/>
            </p:cNvSpPr>
            <p:nvPr/>
          </p:nvSpPr>
          <p:spPr bwMode="auto">
            <a:xfrm>
              <a:off x="5385319" y="3625851"/>
              <a:ext cx="469900" cy="427037"/>
            </a:xfrm>
            <a:custGeom>
              <a:avLst/>
              <a:gdLst>
                <a:gd name="T0" fmla="*/ 2147483646 w 60"/>
                <a:gd name="T1" fmla="*/ 2147483646 h 55"/>
                <a:gd name="T2" fmla="*/ 2147483646 w 60"/>
                <a:gd name="T3" fmla="*/ 2147483646 h 55"/>
                <a:gd name="T4" fmla="*/ 2147483646 w 60"/>
                <a:gd name="T5" fmla="*/ 2147483646 h 55"/>
                <a:gd name="T6" fmla="*/ 2147483646 w 60"/>
                <a:gd name="T7" fmla="*/ 2147483646 h 55"/>
                <a:gd name="T8" fmla="*/ 2147483646 w 60"/>
                <a:gd name="T9" fmla="*/ 2147483646 h 55"/>
                <a:gd name="T10" fmla="*/ 2147483646 w 60"/>
                <a:gd name="T11" fmla="*/ 2147483646 h 55"/>
                <a:gd name="T12" fmla="*/ 2147483646 w 60"/>
                <a:gd name="T13" fmla="*/ 2147483646 h 55"/>
                <a:gd name="T14" fmla="*/ 2147483646 w 60"/>
                <a:gd name="T15" fmla="*/ 2147483646 h 55"/>
                <a:gd name="T16" fmla="*/ 2147483646 w 60"/>
                <a:gd name="T17" fmla="*/ 2147483646 h 55"/>
                <a:gd name="T18" fmla="*/ 2147483646 w 60"/>
                <a:gd name="T19" fmla="*/ 2147483646 h 55"/>
                <a:gd name="T20" fmla="*/ 2147483646 w 60"/>
                <a:gd name="T21" fmla="*/ 2147483646 h 55"/>
                <a:gd name="T22" fmla="*/ 2147483646 w 60"/>
                <a:gd name="T23" fmla="*/ 2147483646 h 55"/>
                <a:gd name="T24" fmla="*/ 2147483646 w 60"/>
                <a:gd name="T25" fmla="*/ 2147483646 h 55"/>
                <a:gd name="T26" fmla="*/ 2147483646 w 60"/>
                <a:gd name="T27" fmla="*/ 2147483646 h 55"/>
                <a:gd name="T28" fmla="*/ 2147483646 w 60"/>
                <a:gd name="T29" fmla="*/ 2147483646 h 55"/>
                <a:gd name="T30" fmla="*/ 2147483646 w 60"/>
                <a:gd name="T31" fmla="*/ 2147483646 h 55"/>
                <a:gd name="T32" fmla="*/ 2147483646 w 60"/>
                <a:gd name="T33" fmla="*/ 2147483646 h 55"/>
                <a:gd name="T34" fmla="*/ 2147483646 w 60"/>
                <a:gd name="T35" fmla="*/ 2147483646 h 55"/>
                <a:gd name="T36" fmla="*/ 2147483646 w 60"/>
                <a:gd name="T37" fmla="*/ 2147483646 h 55"/>
                <a:gd name="T38" fmla="*/ 2147483646 w 60"/>
                <a:gd name="T39" fmla="*/ 2147483646 h 55"/>
                <a:gd name="T40" fmla="*/ 2147483646 w 60"/>
                <a:gd name="T41" fmla="*/ 0 h 55"/>
                <a:gd name="T42" fmla="*/ 2147483646 w 60"/>
                <a:gd name="T43" fmla="*/ 2147483646 h 55"/>
                <a:gd name="T44" fmla="*/ 2147483646 w 60"/>
                <a:gd name="T45" fmla="*/ 2147483646 h 55"/>
                <a:gd name="T46" fmla="*/ 0 w 60"/>
                <a:gd name="T47" fmla="*/ 0 h 55"/>
                <a:gd name="T48" fmla="*/ 0 w 60"/>
                <a:gd name="T49" fmla="*/ 0 h 55"/>
                <a:gd name="T50" fmla="*/ 0 w 60"/>
                <a:gd name="T51" fmla="*/ 2147483646 h 55"/>
                <a:gd name="T52" fmla="*/ 2147483646 w 60"/>
                <a:gd name="T53" fmla="*/ 2147483646 h 55"/>
                <a:gd name="T54" fmla="*/ 2147483646 w 60"/>
                <a:gd name="T55" fmla="*/ 2147483646 h 55"/>
                <a:gd name="T56" fmla="*/ 2147483646 w 60"/>
                <a:gd name="T57" fmla="*/ 2147483646 h 55"/>
                <a:gd name="T58" fmla="*/ 2147483646 w 60"/>
                <a:gd name="T59" fmla="*/ 2147483646 h 55"/>
                <a:gd name="T60" fmla="*/ 2147483646 w 60"/>
                <a:gd name="T61" fmla="*/ 2147483646 h 55"/>
                <a:gd name="T62" fmla="*/ 2147483646 w 60"/>
                <a:gd name="T63" fmla="*/ 2147483646 h 55"/>
                <a:gd name="T64" fmla="*/ 2147483646 w 60"/>
                <a:gd name="T65" fmla="*/ 2147483646 h 55"/>
                <a:gd name="T66" fmla="*/ 2147483646 w 60"/>
                <a:gd name="T67" fmla="*/ 2147483646 h 55"/>
                <a:gd name="T68" fmla="*/ 2147483646 w 60"/>
                <a:gd name="T69" fmla="*/ 2147483646 h 55"/>
                <a:gd name="T70" fmla="*/ 2147483646 w 60"/>
                <a:gd name="T71" fmla="*/ 2147483646 h 55"/>
                <a:gd name="T72" fmla="*/ 2147483646 w 60"/>
                <a:gd name="T73" fmla="*/ 2147483646 h 55"/>
                <a:gd name="T74" fmla="*/ 2147483646 w 60"/>
                <a:gd name="T75" fmla="*/ 2147483646 h 55"/>
                <a:gd name="T76" fmla="*/ 2147483646 w 60"/>
                <a:gd name="T77" fmla="*/ 2147483646 h 55"/>
                <a:gd name="T78" fmla="*/ 2147483646 w 60"/>
                <a:gd name="T79" fmla="*/ 2147483646 h 55"/>
                <a:gd name="T80" fmla="*/ 2147483646 w 60"/>
                <a:gd name="T81" fmla="*/ 2147483646 h 55"/>
                <a:gd name="T82" fmla="*/ 2147483646 w 60"/>
                <a:gd name="T83" fmla="*/ 2147483646 h 55"/>
                <a:gd name="T84" fmla="*/ 2147483646 w 60"/>
                <a:gd name="T85" fmla="*/ 2147483646 h 55"/>
                <a:gd name="T86" fmla="*/ 2147483646 w 60"/>
                <a:gd name="T87" fmla="*/ 2147483646 h 55"/>
                <a:gd name="T88" fmla="*/ 2147483646 w 60"/>
                <a:gd name="T89" fmla="*/ 2147483646 h 55"/>
                <a:gd name="T90" fmla="*/ 2147483646 w 60"/>
                <a:gd name="T91" fmla="*/ 2147483646 h 55"/>
                <a:gd name="T92" fmla="*/ 2147483646 w 60"/>
                <a:gd name="T93" fmla="*/ 2147483646 h 55"/>
                <a:gd name="T94" fmla="*/ 2147483646 w 60"/>
                <a:gd name="T95" fmla="*/ 2147483646 h 55"/>
                <a:gd name="T96" fmla="*/ 2147483646 w 60"/>
                <a:gd name="T97" fmla="*/ 2147483646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grpFill/>
            <a:ln w="6350">
              <a:solidFill>
                <a:schemeClr val="bg2">
                  <a:lumMod val="75000"/>
                </a:schemeClr>
              </a:solidFill>
              <a:round/>
              <a:headEnd/>
              <a:tailEnd/>
            </a:ln>
          </p:spPr>
          <p:txBody>
            <a:bodyPr/>
            <a:lstStyle/>
            <a:p>
              <a:endParaRPr lang="en-GB"/>
            </a:p>
          </p:txBody>
        </p:sp>
        <p:sp>
          <p:nvSpPr>
            <p:cNvPr id="256" name="Freeform: Shape 106">
              <a:extLst>
                <a:ext uri="{FF2B5EF4-FFF2-40B4-BE49-F238E27FC236}">
                  <a16:creationId xmlns:a16="http://schemas.microsoft.com/office/drawing/2014/main" id="{13263A8A-9AC4-DC35-DDEC-BD3596166E23}"/>
                </a:ext>
              </a:extLst>
            </p:cNvPr>
            <p:cNvSpPr/>
            <p:nvPr/>
          </p:nvSpPr>
          <p:spPr bwMode="auto">
            <a:xfrm>
              <a:off x="5348288" y="3574257"/>
              <a:ext cx="92868" cy="73818"/>
            </a:xfrm>
            <a:custGeom>
              <a:avLst/>
              <a:gdLst>
                <a:gd name="connsiteX0" fmla="*/ 0 w 92868"/>
                <a:gd name="connsiteY0" fmla="*/ 7144 h 66675"/>
                <a:gd name="connsiteX1" fmla="*/ 14287 w 92868"/>
                <a:gd name="connsiteY1" fmla="*/ 38100 h 66675"/>
                <a:gd name="connsiteX2" fmla="*/ 38100 w 92868"/>
                <a:gd name="connsiteY2" fmla="*/ 45244 h 66675"/>
                <a:gd name="connsiteX3" fmla="*/ 64293 w 92868"/>
                <a:gd name="connsiteY3" fmla="*/ 35719 h 66675"/>
                <a:gd name="connsiteX4" fmla="*/ 73818 w 92868"/>
                <a:gd name="connsiteY4" fmla="*/ 66675 h 66675"/>
                <a:gd name="connsiteX5" fmla="*/ 92868 w 92868"/>
                <a:gd name="connsiteY5" fmla="*/ 61913 h 66675"/>
                <a:gd name="connsiteX6" fmla="*/ 64293 w 92868"/>
                <a:gd name="connsiteY6" fmla="*/ 0 h 66675"/>
                <a:gd name="connsiteX7" fmla="*/ 0 w 92868"/>
                <a:gd name="connsiteY7" fmla="*/ 7144 h 66675"/>
                <a:gd name="connsiteX0" fmla="*/ 0 w 92868"/>
                <a:gd name="connsiteY0" fmla="*/ 7144 h 66675"/>
                <a:gd name="connsiteX1" fmla="*/ 14287 w 92868"/>
                <a:gd name="connsiteY1" fmla="*/ 38100 h 66675"/>
                <a:gd name="connsiteX2" fmla="*/ 38100 w 92868"/>
                <a:gd name="connsiteY2" fmla="*/ 45244 h 66675"/>
                <a:gd name="connsiteX3" fmla="*/ 64293 w 92868"/>
                <a:gd name="connsiteY3" fmla="*/ 35719 h 66675"/>
                <a:gd name="connsiteX4" fmla="*/ 73818 w 92868"/>
                <a:gd name="connsiteY4" fmla="*/ 66675 h 66675"/>
                <a:gd name="connsiteX5" fmla="*/ 92868 w 92868"/>
                <a:gd name="connsiteY5" fmla="*/ 61913 h 66675"/>
                <a:gd name="connsiteX6" fmla="*/ 64293 w 92868"/>
                <a:gd name="connsiteY6" fmla="*/ 0 h 66675"/>
                <a:gd name="connsiteX7" fmla="*/ 28575 w 92868"/>
                <a:gd name="connsiteY7" fmla="*/ 4763 h 66675"/>
                <a:gd name="connsiteX8" fmla="*/ 0 w 92868"/>
                <a:gd name="connsiteY8" fmla="*/ 7144 h 66675"/>
                <a:gd name="connsiteX0" fmla="*/ 0 w 92868"/>
                <a:gd name="connsiteY0" fmla="*/ 14287 h 73818"/>
                <a:gd name="connsiteX1" fmla="*/ 14287 w 92868"/>
                <a:gd name="connsiteY1" fmla="*/ 45243 h 73818"/>
                <a:gd name="connsiteX2" fmla="*/ 38100 w 92868"/>
                <a:gd name="connsiteY2" fmla="*/ 52387 h 73818"/>
                <a:gd name="connsiteX3" fmla="*/ 64293 w 92868"/>
                <a:gd name="connsiteY3" fmla="*/ 42862 h 73818"/>
                <a:gd name="connsiteX4" fmla="*/ 73818 w 92868"/>
                <a:gd name="connsiteY4" fmla="*/ 73818 h 73818"/>
                <a:gd name="connsiteX5" fmla="*/ 92868 w 92868"/>
                <a:gd name="connsiteY5" fmla="*/ 69056 h 73818"/>
                <a:gd name="connsiteX6" fmla="*/ 64293 w 92868"/>
                <a:gd name="connsiteY6" fmla="*/ 7143 h 73818"/>
                <a:gd name="connsiteX7" fmla="*/ 7144 w 92868"/>
                <a:gd name="connsiteY7" fmla="*/ 0 h 73818"/>
                <a:gd name="connsiteX8" fmla="*/ 0 w 92868"/>
                <a:gd name="connsiteY8" fmla="*/ 14287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68" h="73818">
                  <a:moveTo>
                    <a:pt x="0" y="14287"/>
                  </a:moveTo>
                  <a:lnTo>
                    <a:pt x="14287" y="45243"/>
                  </a:lnTo>
                  <a:lnTo>
                    <a:pt x="38100" y="52387"/>
                  </a:lnTo>
                  <a:lnTo>
                    <a:pt x="64293" y="42862"/>
                  </a:lnTo>
                  <a:lnTo>
                    <a:pt x="73818" y="73818"/>
                  </a:lnTo>
                  <a:lnTo>
                    <a:pt x="92868" y="69056"/>
                  </a:lnTo>
                  <a:lnTo>
                    <a:pt x="64293" y="7143"/>
                  </a:lnTo>
                  <a:lnTo>
                    <a:pt x="7144" y="0"/>
                  </a:lnTo>
                  <a:lnTo>
                    <a:pt x="0" y="14287"/>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grpSp>
      <p:sp>
        <p:nvSpPr>
          <p:cNvPr id="263" name="Rectangle 262">
            <a:extLst>
              <a:ext uri="{FF2B5EF4-FFF2-40B4-BE49-F238E27FC236}">
                <a16:creationId xmlns:a16="http://schemas.microsoft.com/office/drawing/2014/main" id="{FDE3A56E-D1BF-483E-E71A-BDEC2BA1067E}"/>
              </a:ext>
            </a:extLst>
          </p:cNvPr>
          <p:cNvSpPr/>
          <p:nvPr/>
        </p:nvSpPr>
        <p:spPr>
          <a:xfrm>
            <a:off x="880565" y="48806"/>
            <a:ext cx="11311435" cy="9896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C20F1800-0B9A-DD15-162C-CC901AD13EE6}"/>
              </a:ext>
            </a:extLst>
          </p:cNvPr>
          <p:cNvSpPr txBox="1">
            <a:spLocks/>
          </p:cNvSpPr>
          <p:nvPr/>
        </p:nvSpPr>
        <p:spPr>
          <a:xfrm>
            <a:off x="761999" y="473336"/>
            <a:ext cx="10740639" cy="857800"/>
          </a:xfrm>
          <a:prstGeom prst="rect">
            <a:avLst/>
          </a:prstGeom>
        </p:spPr>
        <p:txBody>
          <a:bodyPr vert="horz" lIns="0" tIns="0" rIns="0" bIns="0" rtlCol="0" anchor="t">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200" kern="1200">
                <a:solidFill>
                  <a:schemeClr val="accent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buFont typeface="Arial" panose="020B0604020202020204" pitchFamily="34" charset="0"/>
              <a:buNone/>
            </a:pPr>
            <a:r>
              <a:rPr lang="en-US" sz="2400" b="1" dirty="0">
                <a:solidFill>
                  <a:schemeClr val="accent5"/>
                </a:solidFill>
                <a:ea typeface="+mj-ea"/>
                <a:cs typeface="+mj-cs"/>
              </a:rPr>
              <a:t>LMICs with RSV cost of illness data existing</a:t>
            </a:r>
            <a:endParaRPr lang="en-US" sz="2400" dirty="0">
              <a:solidFill>
                <a:schemeClr val="accent5"/>
              </a:solidFill>
              <a:ea typeface="+mj-ea"/>
              <a:cs typeface="+mj-cs"/>
            </a:endParaRPr>
          </a:p>
        </p:txBody>
      </p:sp>
      <p:sp>
        <p:nvSpPr>
          <p:cNvPr id="3" name="TextBox 2">
            <a:extLst>
              <a:ext uri="{FF2B5EF4-FFF2-40B4-BE49-F238E27FC236}">
                <a16:creationId xmlns:a16="http://schemas.microsoft.com/office/drawing/2014/main" id="{B3ADD75C-B792-68E6-B4B0-C2DD93D29820}"/>
              </a:ext>
            </a:extLst>
          </p:cNvPr>
          <p:cNvSpPr txBox="1"/>
          <p:nvPr/>
        </p:nvSpPr>
        <p:spPr>
          <a:xfrm>
            <a:off x="2704849" y="4006128"/>
            <a:ext cx="857250" cy="173389"/>
          </a:xfrm>
          <a:prstGeom prst="rect">
            <a:avLst/>
          </a:prstGeom>
          <a:noFill/>
        </p:spPr>
        <p:txBody>
          <a:bodyPr wrap="square" lIns="0" tIns="0" rIns="0" bIns="0" rtlCol="0">
            <a:noAutofit/>
          </a:bodyPr>
          <a:lstStyle/>
          <a:p>
            <a:pPr algn="r"/>
            <a:r>
              <a:rPr lang="en-US" sz="1200" b="1" dirty="0">
                <a:latin typeface="Corbel" panose="020B0503020204020204" pitchFamily="34" charset="0"/>
              </a:rPr>
              <a:t>Mexico</a:t>
            </a:r>
          </a:p>
          <a:p>
            <a:pPr algn="r"/>
            <a:endParaRPr lang="en-US" sz="1200" b="1" dirty="0">
              <a:latin typeface="Corbel" panose="020B0503020204020204" pitchFamily="34" charset="0"/>
            </a:endParaRPr>
          </a:p>
        </p:txBody>
      </p:sp>
      <p:sp>
        <p:nvSpPr>
          <p:cNvPr id="5" name="TextBox 4">
            <a:extLst>
              <a:ext uri="{FF2B5EF4-FFF2-40B4-BE49-F238E27FC236}">
                <a16:creationId xmlns:a16="http://schemas.microsoft.com/office/drawing/2014/main" id="{2A77F15A-0220-9EBC-F139-C20A58425B1A}"/>
              </a:ext>
            </a:extLst>
          </p:cNvPr>
          <p:cNvSpPr txBox="1"/>
          <p:nvPr/>
        </p:nvSpPr>
        <p:spPr>
          <a:xfrm>
            <a:off x="5399544" y="5483217"/>
            <a:ext cx="857250" cy="173389"/>
          </a:xfrm>
          <a:prstGeom prst="rect">
            <a:avLst/>
          </a:prstGeom>
          <a:noFill/>
        </p:spPr>
        <p:txBody>
          <a:bodyPr wrap="square" lIns="0" tIns="0" rIns="0" bIns="0" rtlCol="0">
            <a:noAutofit/>
          </a:bodyPr>
          <a:lstStyle/>
          <a:p>
            <a:r>
              <a:rPr lang="en-US" sz="1200" b="1" dirty="0">
                <a:latin typeface="Corbel" panose="020B0503020204020204" pitchFamily="34" charset="0"/>
              </a:rPr>
              <a:t>Brazil</a:t>
            </a:r>
          </a:p>
          <a:p>
            <a:endParaRPr lang="en-US" sz="1200" b="1" dirty="0">
              <a:latin typeface="Corbel" panose="020B0503020204020204" pitchFamily="34" charset="0"/>
            </a:endParaRPr>
          </a:p>
        </p:txBody>
      </p:sp>
      <p:sp>
        <p:nvSpPr>
          <p:cNvPr id="8" name="TextBox 7">
            <a:extLst>
              <a:ext uri="{FF2B5EF4-FFF2-40B4-BE49-F238E27FC236}">
                <a16:creationId xmlns:a16="http://schemas.microsoft.com/office/drawing/2014/main" id="{E021FB3B-47E3-BB70-E7F5-1B397731E667}"/>
              </a:ext>
            </a:extLst>
          </p:cNvPr>
          <p:cNvSpPr txBox="1"/>
          <p:nvPr/>
        </p:nvSpPr>
        <p:spPr>
          <a:xfrm>
            <a:off x="5828169" y="4553504"/>
            <a:ext cx="992581" cy="173389"/>
          </a:xfrm>
          <a:prstGeom prst="rect">
            <a:avLst/>
          </a:prstGeom>
          <a:noFill/>
        </p:spPr>
        <p:txBody>
          <a:bodyPr wrap="square" lIns="0" tIns="0" rIns="0" bIns="0" rtlCol="0">
            <a:noAutofit/>
          </a:bodyPr>
          <a:lstStyle/>
          <a:p>
            <a:pPr algn="r"/>
            <a:r>
              <a:rPr lang="en-US" sz="1200" b="1" dirty="0">
                <a:latin typeface="Corbel" panose="020B0503020204020204" pitchFamily="34" charset="0"/>
              </a:rPr>
              <a:t>Nigeria</a:t>
            </a:r>
          </a:p>
          <a:p>
            <a:pPr algn="r"/>
            <a:endParaRPr lang="en-US" sz="1200" b="1" dirty="0">
              <a:latin typeface="Corbel" panose="020B0503020204020204" pitchFamily="34" charset="0"/>
            </a:endParaRPr>
          </a:p>
        </p:txBody>
      </p:sp>
      <p:sp>
        <p:nvSpPr>
          <p:cNvPr id="9" name="TextBox 8">
            <a:extLst>
              <a:ext uri="{FF2B5EF4-FFF2-40B4-BE49-F238E27FC236}">
                <a16:creationId xmlns:a16="http://schemas.microsoft.com/office/drawing/2014/main" id="{419A7C2B-C91C-0CCB-DC9B-258A5F0C5AF4}"/>
              </a:ext>
            </a:extLst>
          </p:cNvPr>
          <p:cNvSpPr txBox="1"/>
          <p:nvPr/>
        </p:nvSpPr>
        <p:spPr>
          <a:xfrm>
            <a:off x="7680604" y="5245426"/>
            <a:ext cx="857250" cy="173389"/>
          </a:xfrm>
          <a:prstGeom prst="rect">
            <a:avLst/>
          </a:prstGeom>
          <a:noFill/>
        </p:spPr>
        <p:txBody>
          <a:bodyPr wrap="square" lIns="0" tIns="0" rIns="0" bIns="0" rtlCol="0">
            <a:noAutofit/>
          </a:bodyPr>
          <a:lstStyle/>
          <a:p>
            <a:r>
              <a:rPr lang="en-US" sz="1200" b="1" dirty="0">
                <a:latin typeface="Corbel" panose="020B0503020204020204" pitchFamily="34" charset="0"/>
              </a:rPr>
              <a:t>Mozambique</a:t>
            </a:r>
          </a:p>
          <a:p>
            <a:endParaRPr lang="en-US" sz="1200" b="1" dirty="0">
              <a:latin typeface="Corbel" panose="020B0503020204020204" pitchFamily="34" charset="0"/>
            </a:endParaRPr>
          </a:p>
        </p:txBody>
      </p:sp>
      <p:sp>
        <p:nvSpPr>
          <p:cNvPr id="10" name="TextBox 9">
            <a:extLst>
              <a:ext uri="{FF2B5EF4-FFF2-40B4-BE49-F238E27FC236}">
                <a16:creationId xmlns:a16="http://schemas.microsoft.com/office/drawing/2014/main" id="{49723820-FE75-D32D-E6C6-B8D0CC4F4CC6}"/>
              </a:ext>
            </a:extLst>
          </p:cNvPr>
          <p:cNvSpPr txBox="1"/>
          <p:nvPr/>
        </p:nvSpPr>
        <p:spPr>
          <a:xfrm>
            <a:off x="7409492" y="5656606"/>
            <a:ext cx="857250" cy="173389"/>
          </a:xfrm>
          <a:prstGeom prst="rect">
            <a:avLst/>
          </a:prstGeom>
          <a:noFill/>
        </p:spPr>
        <p:txBody>
          <a:bodyPr wrap="square" lIns="0" tIns="0" rIns="0" bIns="0" rtlCol="0">
            <a:noAutofit/>
          </a:bodyPr>
          <a:lstStyle/>
          <a:p>
            <a:r>
              <a:rPr lang="en-US" sz="1200" b="1" dirty="0">
                <a:latin typeface="Corbel" panose="020B0503020204020204" pitchFamily="34" charset="0"/>
              </a:rPr>
              <a:t>South Africa</a:t>
            </a:r>
          </a:p>
          <a:p>
            <a:endParaRPr lang="en-US" sz="1200" b="1" dirty="0">
              <a:latin typeface="Corbel" panose="020B0503020204020204" pitchFamily="34" charset="0"/>
            </a:endParaRPr>
          </a:p>
        </p:txBody>
      </p:sp>
      <p:sp>
        <p:nvSpPr>
          <p:cNvPr id="11" name="TextBox 10">
            <a:extLst>
              <a:ext uri="{FF2B5EF4-FFF2-40B4-BE49-F238E27FC236}">
                <a16:creationId xmlns:a16="http://schemas.microsoft.com/office/drawing/2014/main" id="{DE6AA621-79E9-3A12-7712-5DE4C88C15E2}"/>
              </a:ext>
            </a:extLst>
          </p:cNvPr>
          <p:cNvSpPr txBox="1"/>
          <p:nvPr/>
        </p:nvSpPr>
        <p:spPr>
          <a:xfrm>
            <a:off x="7854766" y="4893015"/>
            <a:ext cx="857250" cy="173389"/>
          </a:xfrm>
          <a:prstGeom prst="rect">
            <a:avLst/>
          </a:prstGeom>
          <a:noFill/>
        </p:spPr>
        <p:txBody>
          <a:bodyPr wrap="square" lIns="0" tIns="0" rIns="0" bIns="0" rtlCol="0">
            <a:noAutofit/>
          </a:bodyPr>
          <a:lstStyle/>
          <a:p>
            <a:r>
              <a:rPr lang="en-US" sz="1200" b="1" dirty="0">
                <a:latin typeface="Corbel" panose="020B0503020204020204" pitchFamily="34" charset="0"/>
              </a:rPr>
              <a:t>Malawi</a:t>
            </a:r>
          </a:p>
          <a:p>
            <a:endParaRPr lang="en-US" sz="1200" b="1" dirty="0">
              <a:latin typeface="Corbel" panose="020B0503020204020204" pitchFamily="34" charset="0"/>
            </a:endParaRPr>
          </a:p>
        </p:txBody>
      </p:sp>
      <p:sp>
        <p:nvSpPr>
          <p:cNvPr id="12" name="TextBox 11">
            <a:extLst>
              <a:ext uri="{FF2B5EF4-FFF2-40B4-BE49-F238E27FC236}">
                <a16:creationId xmlns:a16="http://schemas.microsoft.com/office/drawing/2014/main" id="{2CC1A4AC-7346-00CC-FC32-B453B6496BBA}"/>
              </a:ext>
            </a:extLst>
          </p:cNvPr>
          <p:cNvSpPr txBox="1"/>
          <p:nvPr/>
        </p:nvSpPr>
        <p:spPr>
          <a:xfrm>
            <a:off x="10099197" y="3755774"/>
            <a:ext cx="857250" cy="173389"/>
          </a:xfrm>
          <a:prstGeom prst="rect">
            <a:avLst/>
          </a:prstGeom>
          <a:noFill/>
        </p:spPr>
        <p:txBody>
          <a:bodyPr wrap="square" lIns="0" tIns="0" rIns="0" bIns="0" rtlCol="0">
            <a:noAutofit/>
          </a:bodyPr>
          <a:lstStyle/>
          <a:p>
            <a:r>
              <a:rPr lang="en-US" sz="1200" b="1" dirty="0">
                <a:latin typeface="Corbel" panose="020B0503020204020204" pitchFamily="34" charset="0"/>
              </a:rPr>
              <a:t>China</a:t>
            </a:r>
          </a:p>
          <a:p>
            <a:endParaRPr lang="en-US" sz="1200" b="1" dirty="0">
              <a:latin typeface="Corbel" panose="020B0503020204020204" pitchFamily="34" charset="0"/>
            </a:endParaRPr>
          </a:p>
        </p:txBody>
      </p:sp>
      <p:sp>
        <p:nvSpPr>
          <p:cNvPr id="13" name="TextBox 12">
            <a:extLst>
              <a:ext uri="{FF2B5EF4-FFF2-40B4-BE49-F238E27FC236}">
                <a16:creationId xmlns:a16="http://schemas.microsoft.com/office/drawing/2014/main" id="{7B172B13-5A99-313F-642E-9C55B7C9C4AF}"/>
              </a:ext>
            </a:extLst>
          </p:cNvPr>
          <p:cNvSpPr txBox="1"/>
          <p:nvPr/>
        </p:nvSpPr>
        <p:spPr>
          <a:xfrm>
            <a:off x="9743006" y="4093115"/>
            <a:ext cx="857250" cy="173389"/>
          </a:xfrm>
          <a:prstGeom prst="rect">
            <a:avLst/>
          </a:prstGeom>
          <a:noFill/>
        </p:spPr>
        <p:txBody>
          <a:bodyPr wrap="square" lIns="0" tIns="0" rIns="0" bIns="0" rtlCol="0">
            <a:noAutofit/>
          </a:bodyPr>
          <a:lstStyle/>
          <a:p>
            <a:r>
              <a:rPr lang="en-US" sz="1200" b="1" dirty="0">
                <a:latin typeface="Corbel" panose="020B0503020204020204" pitchFamily="34" charset="0"/>
              </a:rPr>
              <a:t>Vietnam</a:t>
            </a:r>
          </a:p>
          <a:p>
            <a:endParaRPr lang="en-US" sz="1200" b="1" dirty="0">
              <a:latin typeface="Corbel" panose="020B0503020204020204" pitchFamily="34" charset="0"/>
            </a:endParaRPr>
          </a:p>
        </p:txBody>
      </p:sp>
      <p:sp>
        <p:nvSpPr>
          <p:cNvPr id="14" name="TextBox 13">
            <a:extLst>
              <a:ext uri="{FF2B5EF4-FFF2-40B4-BE49-F238E27FC236}">
                <a16:creationId xmlns:a16="http://schemas.microsoft.com/office/drawing/2014/main" id="{6DED9CFD-D2DF-E316-897F-A8D1B38D0F4C}"/>
              </a:ext>
            </a:extLst>
          </p:cNvPr>
          <p:cNvSpPr txBox="1"/>
          <p:nvPr/>
        </p:nvSpPr>
        <p:spPr>
          <a:xfrm>
            <a:off x="9650395" y="4426818"/>
            <a:ext cx="1259952" cy="173389"/>
          </a:xfrm>
          <a:prstGeom prst="rect">
            <a:avLst/>
          </a:prstGeom>
          <a:noFill/>
        </p:spPr>
        <p:txBody>
          <a:bodyPr wrap="square" lIns="0" tIns="0" rIns="0" bIns="0" rtlCol="0">
            <a:noAutofit/>
          </a:bodyPr>
          <a:lstStyle/>
          <a:p>
            <a:r>
              <a:rPr lang="en-US" sz="1200" b="1" dirty="0">
                <a:latin typeface="Corbel" panose="020B0503020204020204" pitchFamily="34" charset="0"/>
              </a:rPr>
              <a:t>Thailand</a:t>
            </a:r>
          </a:p>
          <a:p>
            <a:r>
              <a:rPr lang="en-US" sz="1200" b="1" dirty="0">
                <a:latin typeface="Corbel" panose="020B0503020204020204" pitchFamily="34" charset="0"/>
              </a:rPr>
              <a:t>Malaysia</a:t>
            </a:r>
          </a:p>
          <a:p>
            <a:endParaRPr lang="en-US" sz="1200" b="1" dirty="0">
              <a:latin typeface="Corbel" panose="020B0503020204020204" pitchFamily="34" charset="0"/>
            </a:endParaRPr>
          </a:p>
        </p:txBody>
      </p:sp>
      <p:sp>
        <p:nvSpPr>
          <p:cNvPr id="15" name="TextBox 14">
            <a:extLst>
              <a:ext uri="{FF2B5EF4-FFF2-40B4-BE49-F238E27FC236}">
                <a16:creationId xmlns:a16="http://schemas.microsoft.com/office/drawing/2014/main" id="{EC89029F-864C-E050-B813-F3D2F66A362B}"/>
              </a:ext>
            </a:extLst>
          </p:cNvPr>
          <p:cNvSpPr txBox="1"/>
          <p:nvPr/>
        </p:nvSpPr>
        <p:spPr>
          <a:xfrm>
            <a:off x="8473788" y="4581989"/>
            <a:ext cx="857250" cy="173389"/>
          </a:xfrm>
          <a:prstGeom prst="rect">
            <a:avLst/>
          </a:prstGeom>
          <a:noFill/>
        </p:spPr>
        <p:txBody>
          <a:bodyPr wrap="square" lIns="0" tIns="0" rIns="0" bIns="0" rtlCol="0">
            <a:noAutofit/>
          </a:bodyPr>
          <a:lstStyle/>
          <a:p>
            <a:r>
              <a:rPr lang="en-US" sz="1200" b="1" dirty="0">
                <a:latin typeface="Corbel" panose="020B0503020204020204" pitchFamily="34" charset="0"/>
              </a:rPr>
              <a:t>Bangladesh</a:t>
            </a:r>
          </a:p>
          <a:p>
            <a:endParaRPr lang="en-US" sz="1200" b="1" dirty="0">
              <a:latin typeface="Corbel" panose="020B0503020204020204" pitchFamily="34" charset="0"/>
            </a:endParaRPr>
          </a:p>
        </p:txBody>
      </p:sp>
      <p:sp>
        <p:nvSpPr>
          <p:cNvPr id="16" name="TextBox 15">
            <a:extLst>
              <a:ext uri="{FF2B5EF4-FFF2-40B4-BE49-F238E27FC236}">
                <a16:creationId xmlns:a16="http://schemas.microsoft.com/office/drawing/2014/main" id="{DC0C3126-7E6F-41D4-0A0C-5BF237DB3441}"/>
              </a:ext>
            </a:extLst>
          </p:cNvPr>
          <p:cNvSpPr txBox="1"/>
          <p:nvPr/>
        </p:nvSpPr>
        <p:spPr>
          <a:xfrm>
            <a:off x="8514201" y="3818811"/>
            <a:ext cx="857250" cy="173389"/>
          </a:xfrm>
          <a:prstGeom prst="rect">
            <a:avLst/>
          </a:prstGeom>
          <a:noFill/>
        </p:spPr>
        <p:txBody>
          <a:bodyPr wrap="square" lIns="0" tIns="0" rIns="0" bIns="0" rtlCol="0">
            <a:noAutofit/>
          </a:bodyPr>
          <a:lstStyle/>
          <a:p>
            <a:r>
              <a:rPr lang="en-US" sz="1200" b="1" dirty="0">
                <a:latin typeface="Corbel" panose="020B0503020204020204" pitchFamily="34" charset="0"/>
              </a:rPr>
              <a:t>Nepal</a:t>
            </a:r>
          </a:p>
        </p:txBody>
      </p:sp>
      <p:cxnSp>
        <p:nvCxnSpPr>
          <p:cNvPr id="18" name="Straight Connector 17">
            <a:extLst>
              <a:ext uri="{FF2B5EF4-FFF2-40B4-BE49-F238E27FC236}">
                <a16:creationId xmlns:a16="http://schemas.microsoft.com/office/drawing/2014/main" id="{0C7DDAA2-0422-9249-4B18-C0A27FE42213}"/>
              </a:ext>
            </a:extLst>
          </p:cNvPr>
          <p:cNvCxnSpPr>
            <a:cxnSpLocks/>
          </p:cNvCxnSpPr>
          <p:nvPr/>
        </p:nvCxnSpPr>
        <p:spPr>
          <a:xfrm flipV="1">
            <a:off x="9174384" y="3948655"/>
            <a:ext cx="0" cy="649474"/>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59" name="Rectangle 258">
            <a:extLst>
              <a:ext uri="{FF2B5EF4-FFF2-40B4-BE49-F238E27FC236}">
                <a16:creationId xmlns:a16="http://schemas.microsoft.com/office/drawing/2014/main" id="{84B70B24-2EEB-E54D-485E-BF3A6A0D2117}"/>
              </a:ext>
            </a:extLst>
          </p:cNvPr>
          <p:cNvSpPr/>
          <p:nvPr/>
        </p:nvSpPr>
        <p:spPr>
          <a:xfrm>
            <a:off x="1213164" y="4777220"/>
            <a:ext cx="271604" cy="27160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extBox 259">
            <a:extLst>
              <a:ext uri="{FF2B5EF4-FFF2-40B4-BE49-F238E27FC236}">
                <a16:creationId xmlns:a16="http://schemas.microsoft.com/office/drawing/2014/main" id="{357FECC0-3122-0F54-7F2D-D0279F5DBB3F}"/>
              </a:ext>
            </a:extLst>
          </p:cNvPr>
          <p:cNvSpPr txBox="1"/>
          <p:nvPr/>
        </p:nvSpPr>
        <p:spPr>
          <a:xfrm>
            <a:off x="1584306" y="4662549"/>
            <a:ext cx="2648099" cy="1542099"/>
          </a:xfrm>
          <a:prstGeom prst="rect">
            <a:avLst/>
          </a:prstGeom>
          <a:noFill/>
        </p:spPr>
        <p:txBody>
          <a:bodyPr wrap="square" lIns="0" tIns="0" rIns="0" bIns="0" rtlCol="0">
            <a:noAutofit/>
          </a:bodyPr>
          <a:lstStyle/>
          <a:p>
            <a:pPr algn="l">
              <a:lnSpc>
                <a:spcPct val="200000"/>
              </a:lnSpc>
            </a:pPr>
            <a:r>
              <a:rPr lang="en-US" sz="1400" b="1" dirty="0">
                <a:solidFill>
                  <a:schemeClr val="accent5"/>
                </a:solidFill>
                <a:latin typeface="Corbel" panose="020B0503020204020204" pitchFamily="34" charset="0"/>
              </a:rPr>
              <a:t>Data existing</a:t>
            </a:r>
          </a:p>
        </p:txBody>
      </p:sp>
      <p:sp>
        <p:nvSpPr>
          <p:cNvPr id="264" name="TextBox 263">
            <a:extLst>
              <a:ext uri="{FF2B5EF4-FFF2-40B4-BE49-F238E27FC236}">
                <a16:creationId xmlns:a16="http://schemas.microsoft.com/office/drawing/2014/main" id="{BC3457B4-D6CC-0984-9DB1-E34174980FBF}"/>
              </a:ext>
            </a:extLst>
          </p:cNvPr>
          <p:cNvSpPr txBox="1"/>
          <p:nvPr/>
        </p:nvSpPr>
        <p:spPr>
          <a:xfrm>
            <a:off x="7863047" y="4668288"/>
            <a:ext cx="857250" cy="173389"/>
          </a:xfrm>
          <a:prstGeom prst="rect">
            <a:avLst/>
          </a:prstGeom>
          <a:noFill/>
        </p:spPr>
        <p:txBody>
          <a:bodyPr wrap="square" lIns="0" tIns="0" rIns="0" bIns="0" rtlCol="0">
            <a:noAutofit/>
          </a:bodyPr>
          <a:lstStyle/>
          <a:p>
            <a:r>
              <a:rPr lang="en-US" sz="1200" b="1" dirty="0">
                <a:latin typeface="Corbel" panose="020B0503020204020204" pitchFamily="34" charset="0"/>
              </a:rPr>
              <a:t>Kenya</a:t>
            </a:r>
          </a:p>
          <a:p>
            <a:endParaRPr lang="en-US" sz="1200" b="1" dirty="0">
              <a:latin typeface="Corbel" panose="020B0503020204020204" pitchFamily="34" charset="0"/>
            </a:endParaRPr>
          </a:p>
        </p:txBody>
      </p:sp>
      <p:sp>
        <p:nvSpPr>
          <p:cNvPr id="6" name="Footer Placeholder 2">
            <a:extLst>
              <a:ext uri="{FF2B5EF4-FFF2-40B4-BE49-F238E27FC236}">
                <a16:creationId xmlns:a16="http://schemas.microsoft.com/office/drawing/2014/main" id="{52C4A856-5D32-CF69-146C-2875D5287998}"/>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Feb 2025</a:t>
            </a:r>
          </a:p>
        </p:txBody>
      </p:sp>
    </p:spTree>
    <p:extLst>
      <p:ext uri="{BB962C8B-B14F-4D97-AF65-F5344CB8AC3E}">
        <p14:creationId xmlns:p14="http://schemas.microsoft.com/office/powerpoint/2010/main" val="1302629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0A09EA45-7C1D-6B97-0D78-EAE32C73426C}"/>
              </a:ext>
            </a:extLst>
          </p:cNvPr>
          <p:cNvCxnSpPr>
            <a:cxnSpLocks/>
          </p:cNvCxnSpPr>
          <p:nvPr/>
        </p:nvCxnSpPr>
        <p:spPr>
          <a:xfrm>
            <a:off x="1520566" y="2925019"/>
            <a:ext cx="1044743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3"/>
          </p:nvPr>
        </p:nvSpPr>
        <p:spPr>
          <a:xfrm>
            <a:off x="761998" y="473335"/>
            <a:ext cx="10636103" cy="710939"/>
          </a:xfrm>
        </p:spPr>
        <p:txBody>
          <a:bodyPr lIns="0" tIns="0" rIns="0" bIns="0"/>
          <a:lstStyle/>
          <a:p>
            <a:pPr marL="342900" lvl="1" indent="0">
              <a:buNone/>
            </a:pPr>
            <a:r>
              <a:rPr lang="en-US" sz="2400" b="1" dirty="0">
                <a:solidFill>
                  <a:schemeClr val="accent5"/>
                </a:solidFill>
                <a:ea typeface="+mj-ea"/>
                <a:cs typeface="+mj-cs"/>
              </a:rPr>
              <a:t>RSV illness costs can be very high for households and health systems</a:t>
            </a:r>
            <a:br>
              <a:rPr lang="en-US" sz="2400" b="1" dirty="0">
                <a:solidFill>
                  <a:schemeClr val="accent5"/>
                </a:solidFill>
                <a:ea typeface="+mj-ea"/>
                <a:cs typeface="+mj-cs"/>
              </a:rPr>
            </a:br>
            <a:r>
              <a:rPr lang="en-US" dirty="0">
                <a:solidFill>
                  <a:schemeClr val="accent5"/>
                </a:solidFill>
                <a:ea typeface="+mj-ea"/>
                <a:cs typeface="+mj-cs"/>
              </a:rPr>
              <a:t>estimates range widely across  LMICs</a:t>
            </a:r>
            <a:endParaRPr lang="en-US" sz="1200" dirty="0">
              <a:solidFill>
                <a:schemeClr val="accent5"/>
              </a:solidFill>
            </a:endParaRPr>
          </a:p>
          <a:p>
            <a:pPr marL="342900" lvl="1" indent="0">
              <a:buNone/>
            </a:pPr>
            <a:endParaRPr lang="en-US" sz="2400" b="1" dirty="0">
              <a:solidFill>
                <a:schemeClr val="accent4"/>
              </a:solidFill>
              <a:ea typeface="+mj-ea"/>
              <a:cs typeface="+mj-cs"/>
            </a:endParaRPr>
          </a:p>
        </p:txBody>
      </p:sp>
      <p:sp>
        <p:nvSpPr>
          <p:cNvPr id="4" name="TextBox 3">
            <a:extLst>
              <a:ext uri="{FF2B5EF4-FFF2-40B4-BE49-F238E27FC236}">
                <a16:creationId xmlns:a16="http://schemas.microsoft.com/office/drawing/2014/main" id="{94C0D3C4-ABF8-227C-CCC6-66A414E0EC0C}"/>
              </a:ext>
            </a:extLst>
          </p:cNvPr>
          <p:cNvSpPr txBox="1"/>
          <p:nvPr/>
        </p:nvSpPr>
        <p:spPr>
          <a:xfrm>
            <a:off x="1141558" y="5503296"/>
            <a:ext cx="5980811" cy="914400"/>
          </a:xfrm>
          <a:prstGeom prst="rect">
            <a:avLst/>
          </a:prstGeom>
          <a:noFill/>
        </p:spPr>
        <p:txBody>
          <a:bodyPr wrap="none" lIns="0" tIns="0" rIns="0" bIns="0" rtlCol="0">
            <a:noAutofit/>
          </a:bodyPr>
          <a:lstStyle/>
          <a:p>
            <a:pPr algn="l"/>
            <a:r>
              <a:rPr lang="en-US" sz="1200" b="1" dirty="0">
                <a:latin typeface="Corbel" panose="020B0503020204020204" pitchFamily="34" charset="0"/>
              </a:rPr>
              <a:t>Notes: </a:t>
            </a:r>
          </a:p>
          <a:p>
            <a:pPr marL="171450" indent="-171450">
              <a:buFont typeface="Arial" panose="020B0604020202020204" pitchFamily="34" charset="0"/>
              <a:buChar char="•"/>
            </a:pPr>
            <a:r>
              <a:rPr lang="en-US" sz="1200" dirty="0">
                <a:latin typeface="Corbel" panose="020B0503020204020204" pitchFamily="34" charset="0"/>
              </a:rPr>
              <a:t>Reference: literature review across LMICs, </a:t>
            </a:r>
            <a:r>
              <a:rPr lang="en-US" sz="1200" dirty="0">
                <a:latin typeface="Corbel" panose="020B0503020204020204" pitchFamily="34" charset="0"/>
                <a:hlinkClick r:id="rId3"/>
              </a:rPr>
              <a:t>Wittenauer R, et al. </a:t>
            </a:r>
            <a:r>
              <a:rPr lang="en-US" sz="1200" i="1" dirty="0">
                <a:latin typeface="Corbel" panose="020B0503020204020204" pitchFamily="34" charset="0"/>
                <a:hlinkClick r:id="rId3"/>
              </a:rPr>
              <a:t>BMC Medicine</a:t>
            </a:r>
            <a:r>
              <a:rPr lang="en-US" sz="1200" dirty="0">
                <a:latin typeface="Corbel" panose="020B0503020204020204" pitchFamily="34" charset="0"/>
                <a:hlinkClick r:id="rId3"/>
              </a:rPr>
              <a:t>. 2023;21(121).</a:t>
            </a:r>
            <a:endParaRPr lang="en-US" sz="1200" dirty="0">
              <a:latin typeface="Corbel" panose="020B0503020204020204" pitchFamily="34" charset="0"/>
            </a:endParaRPr>
          </a:p>
          <a:p>
            <a:pPr marL="171450" indent="-171450" algn="l">
              <a:buFont typeface="Arial" panose="020B0604020202020204" pitchFamily="34" charset="0"/>
              <a:buChar char="•"/>
            </a:pPr>
            <a:r>
              <a:rPr lang="en-US" sz="1200" dirty="0">
                <a:latin typeface="Corbel" panose="020B0503020204020204" pitchFamily="34" charset="0"/>
              </a:rPr>
              <a:t>Figure is adapted and simplified for source studies. For full details, see source studies. </a:t>
            </a:r>
          </a:p>
          <a:p>
            <a:pPr marL="171450" indent="-171450" algn="l">
              <a:buFont typeface="Arial" panose="020B0604020202020204" pitchFamily="34" charset="0"/>
              <a:buChar char="•"/>
            </a:pPr>
            <a:r>
              <a:rPr lang="en-US" sz="1200" dirty="0">
                <a:latin typeface="Corbel" panose="020B0503020204020204" pitchFamily="34" charset="0"/>
              </a:rPr>
              <a:t>Averages are presented in countries with multiple cost estimates, </a:t>
            </a:r>
            <a:br>
              <a:rPr lang="en-US" sz="1200" dirty="0">
                <a:latin typeface="Corbel" panose="020B0503020204020204" pitchFamily="34" charset="0"/>
              </a:rPr>
            </a:br>
            <a:r>
              <a:rPr lang="en-US" sz="1200" dirty="0">
                <a:latin typeface="Corbel" panose="020B0503020204020204" pitchFamily="34" charset="0"/>
              </a:rPr>
              <a:t>even if they represent different levels of care (e.g., inpatient wards and intensive care unit).</a:t>
            </a:r>
          </a:p>
        </p:txBody>
      </p:sp>
      <p:cxnSp>
        <p:nvCxnSpPr>
          <p:cNvPr id="13" name="Straight Connector 12">
            <a:extLst>
              <a:ext uri="{FF2B5EF4-FFF2-40B4-BE49-F238E27FC236}">
                <a16:creationId xmlns:a16="http://schemas.microsoft.com/office/drawing/2014/main" id="{44127C7B-60A1-4AC2-390E-33294DB876E0}"/>
              </a:ext>
            </a:extLst>
          </p:cNvPr>
          <p:cNvCxnSpPr>
            <a:cxnSpLocks/>
          </p:cNvCxnSpPr>
          <p:nvPr/>
        </p:nvCxnSpPr>
        <p:spPr>
          <a:xfrm>
            <a:off x="1523155" y="1714500"/>
            <a:ext cx="0" cy="320441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BA24E2A-6DE6-3785-3907-300A325C3DFA}"/>
              </a:ext>
            </a:extLst>
          </p:cNvPr>
          <p:cNvSpPr txBox="1"/>
          <p:nvPr/>
        </p:nvSpPr>
        <p:spPr>
          <a:xfrm>
            <a:off x="5721464" y="5001157"/>
            <a:ext cx="99566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South Africa</a:t>
            </a:r>
          </a:p>
        </p:txBody>
      </p:sp>
      <p:sp>
        <p:nvSpPr>
          <p:cNvPr id="21" name="TextBox 20">
            <a:extLst>
              <a:ext uri="{FF2B5EF4-FFF2-40B4-BE49-F238E27FC236}">
                <a16:creationId xmlns:a16="http://schemas.microsoft.com/office/drawing/2014/main" id="{A2EACE62-A656-0153-75BC-E6E4010B1EEB}"/>
              </a:ext>
            </a:extLst>
          </p:cNvPr>
          <p:cNvSpPr txBox="1"/>
          <p:nvPr/>
        </p:nvSpPr>
        <p:spPr>
          <a:xfrm>
            <a:off x="4688487" y="5001157"/>
            <a:ext cx="99566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Argentina</a:t>
            </a:r>
          </a:p>
        </p:txBody>
      </p:sp>
      <p:sp>
        <p:nvSpPr>
          <p:cNvPr id="22" name="TextBox 21">
            <a:extLst>
              <a:ext uri="{FF2B5EF4-FFF2-40B4-BE49-F238E27FC236}">
                <a16:creationId xmlns:a16="http://schemas.microsoft.com/office/drawing/2014/main" id="{251F412C-8EF0-FBDA-644F-1FF2EA80C0CF}"/>
              </a:ext>
            </a:extLst>
          </p:cNvPr>
          <p:cNvSpPr txBox="1"/>
          <p:nvPr/>
        </p:nvSpPr>
        <p:spPr>
          <a:xfrm>
            <a:off x="3651148" y="5001157"/>
            <a:ext cx="99566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Vietnam</a:t>
            </a:r>
          </a:p>
        </p:txBody>
      </p:sp>
      <p:sp>
        <p:nvSpPr>
          <p:cNvPr id="23" name="TextBox 22">
            <a:extLst>
              <a:ext uri="{FF2B5EF4-FFF2-40B4-BE49-F238E27FC236}">
                <a16:creationId xmlns:a16="http://schemas.microsoft.com/office/drawing/2014/main" id="{4AE1D294-59C8-8403-DAC3-F23E10A110CB}"/>
              </a:ext>
            </a:extLst>
          </p:cNvPr>
          <p:cNvSpPr txBox="1"/>
          <p:nvPr/>
        </p:nvSpPr>
        <p:spPr>
          <a:xfrm>
            <a:off x="2605013" y="4993691"/>
            <a:ext cx="99566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Bangladesh</a:t>
            </a:r>
          </a:p>
        </p:txBody>
      </p:sp>
      <p:sp>
        <p:nvSpPr>
          <p:cNvPr id="24" name="TextBox 23">
            <a:extLst>
              <a:ext uri="{FF2B5EF4-FFF2-40B4-BE49-F238E27FC236}">
                <a16:creationId xmlns:a16="http://schemas.microsoft.com/office/drawing/2014/main" id="{64E14F45-B401-87A2-A597-1E06F6108F54}"/>
              </a:ext>
            </a:extLst>
          </p:cNvPr>
          <p:cNvSpPr txBox="1"/>
          <p:nvPr/>
        </p:nvSpPr>
        <p:spPr>
          <a:xfrm>
            <a:off x="1575052" y="4997898"/>
            <a:ext cx="99566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Malawi</a:t>
            </a:r>
          </a:p>
        </p:txBody>
      </p:sp>
      <p:sp>
        <p:nvSpPr>
          <p:cNvPr id="25" name="TextBox 24">
            <a:extLst>
              <a:ext uri="{FF2B5EF4-FFF2-40B4-BE49-F238E27FC236}">
                <a16:creationId xmlns:a16="http://schemas.microsoft.com/office/drawing/2014/main" id="{1A3E7A07-3DD7-41E1-3637-1EAF6AE49794}"/>
              </a:ext>
            </a:extLst>
          </p:cNvPr>
          <p:cNvSpPr txBox="1"/>
          <p:nvPr/>
        </p:nvSpPr>
        <p:spPr>
          <a:xfrm>
            <a:off x="6760388" y="4992183"/>
            <a:ext cx="99566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Thailand</a:t>
            </a:r>
          </a:p>
        </p:txBody>
      </p:sp>
      <p:sp>
        <p:nvSpPr>
          <p:cNvPr id="27" name="TextBox 26">
            <a:extLst>
              <a:ext uri="{FF2B5EF4-FFF2-40B4-BE49-F238E27FC236}">
                <a16:creationId xmlns:a16="http://schemas.microsoft.com/office/drawing/2014/main" id="{169DE3A0-FF9B-956C-DCC7-942DD29B9581}"/>
              </a:ext>
            </a:extLst>
          </p:cNvPr>
          <p:cNvSpPr txBox="1"/>
          <p:nvPr/>
        </p:nvSpPr>
        <p:spPr>
          <a:xfrm>
            <a:off x="8838394" y="4992183"/>
            <a:ext cx="99566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Colombia</a:t>
            </a:r>
          </a:p>
        </p:txBody>
      </p:sp>
      <p:sp>
        <p:nvSpPr>
          <p:cNvPr id="28" name="TextBox 27">
            <a:extLst>
              <a:ext uri="{FF2B5EF4-FFF2-40B4-BE49-F238E27FC236}">
                <a16:creationId xmlns:a16="http://schemas.microsoft.com/office/drawing/2014/main" id="{3C575279-3037-45E5-AE45-B5F907257DFF}"/>
              </a:ext>
            </a:extLst>
          </p:cNvPr>
          <p:cNvSpPr txBox="1"/>
          <p:nvPr/>
        </p:nvSpPr>
        <p:spPr>
          <a:xfrm>
            <a:off x="9876932" y="4992183"/>
            <a:ext cx="99566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Malaysia</a:t>
            </a:r>
          </a:p>
        </p:txBody>
      </p:sp>
      <p:sp>
        <p:nvSpPr>
          <p:cNvPr id="29" name="TextBox 28">
            <a:extLst>
              <a:ext uri="{FF2B5EF4-FFF2-40B4-BE49-F238E27FC236}">
                <a16:creationId xmlns:a16="http://schemas.microsoft.com/office/drawing/2014/main" id="{4D7E5EE5-F4A8-F2F4-47F3-EBF91AD74469}"/>
              </a:ext>
            </a:extLst>
          </p:cNvPr>
          <p:cNvSpPr txBox="1"/>
          <p:nvPr/>
        </p:nvSpPr>
        <p:spPr>
          <a:xfrm>
            <a:off x="10915442" y="4992183"/>
            <a:ext cx="99566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Mexico</a:t>
            </a:r>
          </a:p>
        </p:txBody>
      </p:sp>
      <p:sp>
        <p:nvSpPr>
          <p:cNvPr id="30" name="TextBox 29">
            <a:extLst>
              <a:ext uri="{FF2B5EF4-FFF2-40B4-BE49-F238E27FC236}">
                <a16:creationId xmlns:a16="http://schemas.microsoft.com/office/drawing/2014/main" id="{12CC2117-00D2-7065-9BD6-7707BFF2A4BB}"/>
              </a:ext>
            </a:extLst>
          </p:cNvPr>
          <p:cNvSpPr txBox="1"/>
          <p:nvPr/>
        </p:nvSpPr>
        <p:spPr>
          <a:xfrm>
            <a:off x="7793365" y="4992183"/>
            <a:ext cx="99566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China</a:t>
            </a:r>
          </a:p>
        </p:txBody>
      </p:sp>
      <p:sp>
        <p:nvSpPr>
          <p:cNvPr id="32" name="TextBox 31">
            <a:extLst>
              <a:ext uri="{FF2B5EF4-FFF2-40B4-BE49-F238E27FC236}">
                <a16:creationId xmlns:a16="http://schemas.microsoft.com/office/drawing/2014/main" id="{872A7CFC-6533-6678-E466-6401D335D53E}"/>
              </a:ext>
            </a:extLst>
          </p:cNvPr>
          <p:cNvSpPr txBox="1"/>
          <p:nvPr/>
        </p:nvSpPr>
        <p:spPr>
          <a:xfrm>
            <a:off x="953589" y="2786180"/>
            <a:ext cx="569566" cy="2616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2">
                    <a:lumMod val="75000"/>
                  </a:schemeClr>
                </a:solidFill>
                <a:effectLst/>
                <a:uLnTx/>
                <a:uFillTx/>
                <a:latin typeface="Corbel" panose="020B0503020204020204" pitchFamily="34" charset="0"/>
                <a:ea typeface="+mn-ea"/>
                <a:cs typeface="+mn-cs"/>
              </a:rPr>
              <a:t>2000</a:t>
            </a:r>
          </a:p>
        </p:txBody>
      </p:sp>
      <p:cxnSp>
        <p:nvCxnSpPr>
          <p:cNvPr id="33" name="Straight Connector 32">
            <a:extLst>
              <a:ext uri="{FF2B5EF4-FFF2-40B4-BE49-F238E27FC236}">
                <a16:creationId xmlns:a16="http://schemas.microsoft.com/office/drawing/2014/main" id="{63F817A5-1536-E234-0E20-6C3BC4DFFFC3}"/>
              </a:ext>
            </a:extLst>
          </p:cNvPr>
          <p:cNvCxnSpPr>
            <a:cxnSpLocks/>
          </p:cNvCxnSpPr>
          <p:nvPr/>
        </p:nvCxnSpPr>
        <p:spPr>
          <a:xfrm>
            <a:off x="1520566" y="3921969"/>
            <a:ext cx="1044743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7DE7D33-979F-E7BB-74F1-69BCA7ACE0C2}"/>
              </a:ext>
            </a:extLst>
          </p:cNvPr>
          <p:cNvSpPr txBox="1"/>
          <p:nvPr/>
        </p:nvSpPr>
        <p:spPr>
          <a:xfrm>
            <a:off x="953589" y="3789116"/>
            <a:ext cx="569566" cy="2616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2">
                    <a:lumMod val="75000"/>
                  </a:schemeClr>
                </a:solidFill>
                <a:effectLst/>
                <a:uLnTx/>
                <a:uFillTx/>
                <a:latin typeface="Corbel" panose="020B0503020204020204" pitchFamily="34" charset="0"/>
                <a:ea typeface="+mn-ea"/>
                <a:cs typeface="+mn-cs"/>
              </a:rPr>
              <a:t>1000</a:t>
            </a:r>
          </a:p>
        </p:txBody>
      </p:sp>
      <p:cxnSp>
        <p:nvCxnSpPr>
          <p:cNvPr id="35" name="Straight Connector 34">
            <a:extLst>
              <a:ext uri="{FF2B5EF4-FFF2-40B4-BE49-F238E27FC236}">
                <a16:creationId xmlns:a16="http://schemas.microsoft.com/office/drawing/2014/main" id="{1F52B7E0-9479-4E7F-438B-F553A2298C7D}"/>
              </a:ext>
            </a:extLst>
          </p:cNvPr>
          <p:cNvCxnSpPr>
            <a:cxnSpLocks/>
          </p:cNvCxnSpPr>
          <p:nvPr/>
        </p:nvCxnSpPr>
        <p:spPr>
          <a:xfrm>
            <a:off x="1520566" y="3423494"/>
            <a:ext cx="1044743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BF1B5A1-A24C-24BD-875A-CE8BDB610E84}"/>
              </a:ext>
            </a:extLst>
          </p:cNvPr>
          <p:cNvSpPr txBox="1"/>
          <p:nvPr/>
        </p:nvSpPr>
        <p:spPr>
          <a:xfrm>
            <a:off x="953589" y="3287648"/>
            <a:ext cx="569566" cy="2616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2">
                    <a:lumMod val="75000"/>
                  </a:schemeClr>
                </a:solidFill>
                <a:effectLst/>
                <a:uLnTx/>
                <a:uFillTx/>
                <a:latin typeface="Corbel" panose="020B0503020204020204" pitchFamily="34" charset="0"/>
                <a:ea typeface="+mn-ea"/>
                <a:cs typeface="+mn-cs"/>
              </a:rPr>
              <a:t>1500</a:t>
            </a:r>
          </a:p>
        </p:txBody>
      </p:sp>
      <p:cxnSp>
        <p:nvCxnSpPr>
          <p:cNvPr id="37" name="Straight Connector 36">
            <a:extLst>
              <a:ext uri="{FF2B5EF4-FFF2-40B4-BE49-F238E27FC236}">
                <a16:creationId xmlns:a16="http://schemas.microsoft.com/office/drawing/2014/main" id="{EC803A52-416C-6F18-479C-AECAF818CD9D}"/>
              </a:ext>
            </a:extLst>
          </p:cNvPr>
          <p:cNvCxnSpPr>
            <a:cxnSpLocks/>
          </p:cNvCxnSpPr>
          <p:nvPr/>
        </p:nvCxnSpPr>
        <p:spPr>
          <a:xfrm>
            <a:off x="1520566" y="4420444"/>
            <a:ext cx="1044743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84237D3-8813-CA21-7AAC-A7E9590A1FD1}"/>
              </a:ext>
            </a:extLst>
          </p:cNvPr>
          <p:cNvSpPr txBox="1"/>
          <p:nvPr/>
        </p:nvSpPr>
        <p:spPr>
          <a:xfrm>
            <a:off x="953589" y="4290584"/>
            <a:ext cx="569566" cy="2616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2">
                    <a:lumMod val="75000"/>
                  </a:schemeClr>
                </a:solidFill>
                <a:effectLst/>
                <a:uLnTx/>
                <a:uFillTx/>
                <a:latin typeface="Corbel" panose="020B0503020204020204" pitchFamily="34" charset="0"/>
                <a:ea typeface="+mn-ea"/>
                <a:cs typeface="+mn-cs"/>
              </a:rPr>
              <a:t>500</a:t>
            </a:r>
          </a:p>
        </p:txBody>
      </p:sp>
      <p:sp>
        <p:nvSpPr>
          <p:cNvPr id="48" name="TextBox 47">
            <a:extLst>
              <a:ext uri="{FF2B5EF4-FFF2-40B4-BE49-F238E27FC236}">
                <a16:creationId xmlns:a16="http://schemas.microsoft.com/office/drawing/2014/main" id="{64084E1F-49E9-E771-42DD-27B28B463300}"/>
              </a:ext>
            </a:extLst>
          </p:cNvPr>
          <p:cNvSpPr txBox="1"/>
          <p:nvPr/>
        </p:nvSpPr>
        <p:spPr>
          <a:xfrm>
            <a:off x="953589" y="4792053"/>
            <a:ext cx="569566" cy="2616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2">
                    <a:lumMod val="75000"/>
                  </a:schemeClr>
                </a:solidFill>
                <a:effectLst/>
                <a:uLnTx/>
                <a:uFillTx/>
                <a:latin typeface="Corbel" panose="020B0503020204020204" pitchFamily="34" charset="0"/>
                <a:ea typeface="+mn-ea"/>
                <a:cs typeface="+mn-cs"/>
              </a:rPr>
              <a:t>0</a:t>
            </a:r>
          </a:p>
        </p:txBody>
      </p:sp>
      <p:cxnSp>
        <p:nvCxnSpPr>
          <p:cNvPr id="60" name="Straight Connector 59">
            <a:extLst>
              <a:ext uri="{FF2B5EF4-FFF2-40B4-BE49-F238E27FC236}">
                <a16:creationId xmlns:a16="http://schemas.microsoft.com/office/drawing/2014/main" id="{2802469C-B127-CC95-5563-C8A452415C7F}"/>
              </a:ext>
            </a:extLst>
          </p:cNvPr>
          <p:cNvCxnSpPr>
            <a:cxnSpLocks/>
          </p:cNvCxnSpPr>
          <p:nvPr/>
        </p:nvCxnSpPr>
        <p:spPr>
          <a:xfrm>
            <a:off x="1520566" y="2330753"/>
            <a:ext cx="1044743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DFAA6745-E474-7565-8B1B-DA1557A1FE54}"/>
              </a:ext>
            </a:extLst>
          </p:cNvPr>
          <p:cNvSpPr txBox="1"/>
          <p:nvPr/>
        </p:nvSpPr>
        <p:spPr>
          <a:xfrm>
            <a:off x="953589" y="2191914"/>
            <a:ext cx="569566" cy="2616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2">
                    <a:lumMod val="75000"/>
                  </a:schemeClr>
                </a:solidFill>
                <a:effectLst/>
                <a:uLnTx/>
                <a:uFillTx/>
                <a:latin typeface="Corbel" panose="020B0503020204020204" pitchFamily="34" charset="0"/>
                <a:ea typeface="+mn-ea"/>
                <a:cs typeface="+mn-cs"/>
              </a:rPr>
              <a:t>6500</a:t>
            </a:r>
          </a:p>
        </p:txBody>
      </p:sp>
      <p:cxnSp>
        <p:nvCxnSpPr>
          <p:cNvPr id="1026" name="Straight Connector 1025">
            <a:extLst>
              <a:ext uri="{FF2B5EF4-FFF2-40B4-BE49-F238E27FC236}">
                <a16:creationId xmlns:a16="http://schemas.microsoft.com/office/drawing/2014/main" id="{00DA6340-2A31-BFD0-8030-CB66A926EB17}"/>
              </a:ext>
            </a:extLst>
          </p:cNvPr>
          <p:cNvCxnSpPr>
            <a:cxnSpLocks/>
          </p:cNvCxnSpPr>
          <p:nvPr/>
        </p:nvCxnSpPr>
        <p:spPr>
          <a:xfrm>
            <a:off x="1520566" y="1824759"/>
            <a:ext cx="1044743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27" name="TextBox 1026">
            <a:extLst>
              <a:ext uri="{FF2B5EF4-FFF2-40B4-BE49-F238E27FC236}">
                <a16:creationId xmlns:a16="http://schemas.microsoft.com/office/drawing/2014/main" id="{CBC21A83-FA3F-DB88-F0FA-DF91DBF02098}"/>
              </a:ext>
            </a:extLst>
          </p:cNvPr>
          <p:cNvSpPr txBox="1"/>
          <p:nvPr/>
        </p:nvSpPr>
        <p:spPr>
          <a:xfrm>
            <a:off x="953589" y="1685920"/>
            <a:ext cx="569566" cy="2616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2">
                    <a:lumMod val="75000"/>
                  </a:schemeClr>
                </a:solidFill>
                <a:effectLst/>
                <a:uLnTx/>
                <a:uFillTx/>
                <a:latin typeface="Corbel" panose="020B0503020204020204" pitchFamily="34" charset="0"/>
                <a:ea typeface="+mn-ea"/>
                <a:cs typeface="+mn-cs"/>
              </a:rPr>
              <a:t>7000</a:t>
            </a:r>
          </a:p>
        </p:txBody>
      </p:sp>
      <p:cxnSp>
        <p:nvCxnSpPr>
          <p:cNvPr id="1029" name="Straight Connector 1028">
            <a:extLst>
              <a:ext uri="{FF2B5EF4-FFF2-40B4-BE49-F238E27FC236}">
                <a16:creationId xmlns:a16="http://schemas.microsoft.com/office/drawing/2014/main" id="{222622B6-E80B-B6C8-9340-21FD2BCB6777}"/>
              </a:ext>
            </a:extLst>
          </p:cNvPr>
          <p:cNvCxnSpPr>
            <a:cxnSpLocks/>
          </p:cNvCxnSpPr>
          <p:nvPr/>
        </p:nvCxnSpPr>
        <p:spPr>
          <a:xfrm>
            <a:off x="1520565" y="4918917"/>
            <a:ext cx="1044743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BD4ED00D-2655-5510-3D54-23F6338B7F16}"/>
              </a:ext>
            </a:extLst>
          </p:cNvPr>
          <p:cNvSpPr/>
          <p:nvPr/>
        </p:nvSpPr>
        <p:spPr>
          <a:xfrm>
            <a:off x="1680076" y="4882341"/>
            <a:ext cx="775585" cy="36576"/>
          </a:xfrm>
          <a:prstGeom prst="rect">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1FBB51D2-D032-CECC-C963-9D2CEBC420FA}"/>
              </a:ext>
            </a:extLst>
          </p:cNvPr>
          <p:cNvSpPr/>
          <p:nvPr/>
        </p:nvSpPr>
        <p:spPr>
          <a:xfrm>
            <a:off x="2718615" y="4836621"/>
            <a:ext cx="775585" cy="82296"/>
          </a:xfrm>
          <a:prstGeom prst="rect">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501CC65-E291-3355-23CA-3D88F026B38C}"/>
              </a:ext>
            </a:extLst>
          </p:cNvPr>
          <p:cNvSpPr/>
          <p:nvPr/>
        </p:nvSpPr>
        <p:spPr>
          <a:xfrm>
            <a:off x="3757153" y="4763469"/>
            <a:ext cx="774175" cy="155448"/>
          </a:xfrm>
          <a:prstGeom prst="rect">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F979CB1-7D5B-41E2-D785-C2B4FC4EA2CE}"/>
              </a:ext>
            </a:extLst>
          </p:cNvPr>
          <p:cNvSpPr/>
          <p:nvPr/>
        </p:nvSpPr>
        <p:spPr>
          <a:xfrm>
            <a:off x="5832820" y="4351989"/>
            <a:ext cx="775585" cy="566928"/>
          </a:xfrm>
          <a:prstGeom prst="rect">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2BD6E2E5-A0B1-CDC4-C878-D5E52B8A3440}"/>
              </a:ext>
            </a:extLst>
          </p:cNvPr>
          <p:cNvSpPr/>
          <p:nvPr/>
        </p:nvSpPr>
        <p:spPr>
          <a:xfrm>
            <a:off x="6871359" y="4159965"/>
            <a:ext cx="775585" cy="758952"/>
          </a:xfrm>
          <a:prstGeom prst="rect">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83217E6E-7A97-8BEC-827C-165FA9AFFAB6}"/>
              </a:ext>
            </a:extLst>
          </p:cNvPr>
          <p:cNvSpPr/>
          <p:nvPr/>
        </p:nvSpPr>
        <p:spPr>
          <a:xfrm>
            <a:off x="8948436" y="3839925"/>
            <a:ext cx="775585" cy="1078992"/>
          </a:xfrm>
          <a:prstGeom prst="rect">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EEA711FF-CD53-0787-0282-47B3995634BC}"/>
              </a:ext>
            </a:extLst>
          </p:cNvPr>
          <p:cNvSpPr/>
          <p:nvPr/>
        </p:nvSpPr>
        <p:spPr>
          <a:xfrm>
            <a:off x="9986974" y="3355293"/>
            <a:ext cx="775585" cy="1563624"/>
          </a:xfrm>
          <a:prstGeom prst="rect">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22E446DB-721A-1EA9-37E7-8083E323E7D9}"/>
              </a:ext>
            </a:extLst>
          </p:cNvPr>
          <p:cNvSpPr/>
          <p:nvPr/>
        </p:nvSpPr>
        <p:spPr>
          <a:xfrm>
            <a:off x="7909897" y="3958797"/>
            <a:ext cx="775585" cy="960120"/>
          </a:xfrm>
          <a:prstGeom prst="rect">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C2B5FE5C-4087-6E6E-4567-D7A8B915D092}"/>
              </a:ext>
            </a:extLst>
          </p:cNvPr>
          <p:cNvSpPr/>
          <p:nvPr/>
        </p:nvSpPr>
        <p:spPr>
          <a:xfrm>
            <a:off x="4794281" y="4589733"/>
            <a:ext cx="775585" cy="329184"/>
          </a:xfrm>
          <a:prstGeom prst="rect">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7B381AE1-C2E7-002C-0A66-0909DD4DD33B}"/>
              </a:ext>
            </a:extLst>
          </p:cNvPr>
          <p:cNvSpPr/>
          <p:nvPr/>
        </p:nvSpPr>
        <p:spPr>
          <a:xfrm>
            <a:off x="11025518" y="1856572"/>
            <a:ext cx="775585" cy="3062345"/>
          </a:xfrm>
          <a:prstGeom prst="rect">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TextBox 1042">
            <a:extLst>
              <a:ext uri="{FF2B5EF4-FFF2-40B4-BE49-F238E27FC236}">
                <a16:creationId xmlns:a16="http://schemas.microsoft.com/office/drawing/2014/main" id="{A87115FB-B023-5573-0450-AA8C74382E3E}"/>
              </a:ext>
            </a:extLst>
          </p:cNvPr>
          <p:cNvSpPr txBox="1"/>
          <p:nvPr/>
        </p:nvSpPr>
        <p:spPr>
          <a:xfrm>
            <a:off x="5721464" y="4082232"/>
            <a:ext cx="99566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$624</a:t>
            </a:r>
          </a:p>
        </p:txBody>
      </p:sp>
      <p:sp>
        <p:nvSpPr>
          <p:cNvPr id="1044" name="TextBox 1043">
            <a:extLst>
              <a:ext uri="{FF2B5EF4-FFF2-40B4-BE49-F238E27FC236}">
                <a16:creationId xmlns:a16="http://schemas.microsoft.com/office/drawing/2014/main" id="{8C5241D3-4EAC-4A97-03E9-ADF47EF2849D}"/>
              </a:ext>
            </a:extLst>
          </p:cNvPr>
          <p:cNvSpPr txBox="1"/>
          <p:nvPr/>
        </p:nvSpPr>
        <p:spPr>
          <a:xfrm>
            <a:off x="4688487" y="4330749"/>
            <a:ext cx="99566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$356</a:t>
            </a:r>
          </a:p>
        </p:txBody>
      </p:sp>
      <p:sp>
        <p:nvSpPr>
          <p:cNvPr id="1045" name="TextBox 1044">
            <a:extLst>
              <a:ext uri="{FF2B5EF4-FFF2-40B4-BE49-F238E27FC236}">
                <a16:creationId xmlns:a16="http://schemas.microsoft.com/office/drawing/2014/main" id="{0F0AD6A9-0AFD-AA1D-EE03-C939F9C83062}"/>
              </a:ext>
            </a:extLst>
          </p:cNvPr>
          <p:cNvSpPr txBox="1"/>
          <p:nvPr/>
        </p:nvSpPr>
        <p:spPr>
          <a:xfrm>
            <a:off x="3651148" y="4488806"/>
            <a:ext cx="99566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$165</a:t>
            </a:r>
          </a:p>
        </p:txBody>
      </p:sp>
      <p:sp>
        <p:nvSpPr>
          <p:cNvPr id="1046" name="TextBox 1045">
            <a:extLst>
              <a:ext uri="{FF2B5EF4-FFF2-40B4-BE49-F238E27FC236}">
                <a16:creationId xmlns:a16="http://schemas.microsoft.com/office/drawing/2014/main" id="{235BD9BE-3E4C-109C-AAF1-C98EE9010FF1}"/>
              </a:ext>
            </a:extLst>
          </p:cNvPr>
          <p:cNvSpPr txBox="1"/>
          <p:nvPr/>
        </p:nvSpPr>
        <p:spPr>
          <a:xfrm>
            <a:off x="2605013" y="4583592"/>
            <a:ext cx="99566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$92</a:t>
            </a:r>
          </a:p>
        </p:txBody>
      </p:sp>
      <p:sp>
        <p:nvSpPr>
          <p:cNvPr id="1047" name="TextBox 1046">
            <a:extLst>
              <a:ext uri="{FF2B5EF4-FFF2-40B4-BE49-F238E27FC236}">
                <a16:creationId xmlns:a16="http://schemas.microsoft.com/office/drawing/2014/main" id="{83E37934-E558-7336-959E-9BE71A243C8F}"/>
              </a:ext>
            </a:extLst>
          </p:cNvPr>
          <p:cNvSpPr txBox="1"/>
          <p:nvPr/>
        </p:nvSpPr>
        <p:spPr>
          <a:xfrm>
            <a:off x="1575052" y="4641658"/>
            <a:ext cx="99566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$41</a:t>
            </a:r>
          </a:p>
        </p:txBody>
      </p:sp>
      <p:sp>
        <p:nvSpPr>
          <p:cNvPr id="1048" name="TextBox 1047">
            <a:extLst>
              <a:ext uri="{FF2B5EF4-FFF2-40B4-BE49-F238E27FC236}">
                <a16:creationId xmlns:a16="http://schemas.microsoft.com/office/drawing/2014/main" id="{1A11FF2D-A107-B4BD-4CA3-DAFFD4BCECA9}"/>
              </a:ext>
            </a:extLst>
          </p:cNvPr>
          <p:cNvSpPr txBox="1"/>
          <p:nvPr/>
        </p:nvSpPr>
        <p:spPr>
          <a:xfrm>
            <a:off x="6760388" y="3888822"/>
            <a:ext cx="99566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$825</a:t>
            </a:r>
          </a:p>
        </p:txBody>
      </p:sp>
      <p:sp>
        <p:nvSpPr>
          <p:cNvPr id="1049" name="TextBox 1048">
            <a:extLst>
              <a:ext uri="{FF2B5EF4-FFF2-40B4-BE49-F238E27FC236}">
                <a16:creationId xmlns:a16="http://schemas.microsoft.com/office/drawing/2014/main" id="{2008C36F-C058-0A95-9DB2-E93A6CBC91D5}"/>
              </a:ext>
            </a:extLst>
          </p:cNvPr>
          <p:cNvSpPr txBox="1"/>
          <p:nvPr/>
        </p:nvSpPr>
        <p:spPr>
          <a:xfrm>
            <a:off x="8838394" y="3578120"/>
            <a:ext cx="99566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$1,179</a:t>
            </a:r>
          </a:p>
        </p:txBody>
      </p:sp>
      <p:sp>
        <p:nvSpPr>
          <p:cNvPr id="1050" name="TextBox 1049">
            <a:extLst>
              <a:ext uri="{FF2B5EF4-FFF2-40B4-BE49-F238E27FC236}">
                <a16:creationId xmlns:a16="http://schemas.microsoft.com/office/drawing/2014/main" id="{5B097637-4F4B-644D-0724-3C93ABA11AEA}"/>
              </a:ext>
            </a:extLst>
          </p:cNvPr>
          <p:cNvSpPr txBox="1"/>
          <p:nvPr/>
        </p:nvSpPr>
        <p:spPr>
          <a:xfrm>
            <a:off x="9876932" y="3093523"/>
            <a:ext cx="99566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$1,712</a:t>
            </a:r>
          </a:p>
        </p:txBody>
      </p:sp>
      <p:sp>
        <p:nvSpPr>
          <p:cNvPr id="1051" name="TextBox 1050">
            <a:extLst>
              <a:ext uri="{FF2B5EF4-FFF2-40B4-BE49-F238E27FC236}">
                <a16:creationId xmlns:a16="http://schemas.microsoft.com/office/drawing/2014/main" id="{89868CD3-8E2A-FC3A-8723-4E4E470AADF1}"/>
              </a:ext>
            </a:extLst>
          </p:cNvPr>
          <p:cNvSpPr txBox="1"/>
          <p:nvPr/>
        </p:nvSpPr>
        <p:spPr>
          <a:xfrm>
            <a:off x="10915442" y="1604207"/>
            <a:ext cx="99566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$6,922</a:t>
            </a:r>
          </a:p>
        </p:txBody>
      </p:sp>
      <p:sp>
        <p:nvSpPr>
          <p:cNvPr id="1052" name="TextBox 1051">
            <a:extLst>
              <a:ext uri="{FF2B5EF4-FFF2-40B4-BE49-F238E27FC236}">
                <a16:creationId xmlns:a16="http://schemas.microsoft.com/office/drawing/2014/main" id="{DCC6E63E-FDC7-16B8-9A15-5AB352367433}"/>
              </a:ext>
            </a:extLst>
          </p:cNvPr>
          <p:cNvSpPr txBox="1"/>
          <p:nvPr/>
        </p:nvSpPr>
        <p:spPr>
          <a:xfrm>
            <a:off x="7793365" y="3693507"/>
            <a:ext cx="99566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$1,050</a:t>
            </a:r>
          </a:p>
        </p:txBody>
      </p:sp>
      <p:sp>
        <p:nvSpPr>
          <p:cNvPr id="1060" name="TextBox 1059">
            <a:extLst>
              <a:ext uri="{FF2B5EF4-FFF2-40B4-BE49-F238E27FC236}">
                <a16:creationId xmlns:a16="http://schemas.microsoft.com/office/drawing/2014/main" id="{5BE70E06-02B5-762B-F278-A4CCA343FE81}"/>
              </a:ext>
            </a:extLst>
          </p:cNvPr>
          <p:cNvSpPr txBox="1"/>
          <p:nvPr/>
        </p:nvSpPr>
        <p:spPr>
          <a:xfrm>
            <a:off x="3322420" y="1469536"/>
            <a:ext cx="6100762" cy="307777"/>
          </a:xfrm>
          <a:prstGeom prst="rect">
            <a:avLst/>
          </a:prstGeom>
          <a:noFill/>
        </p:spPr>
        <p:txBody>
          <a:bodyPr wrap="square">
            <a:spAutoFit/>
          </a:bodyPr>
          <a:lstStyle/>
          <a:p>
            <a:pPr algn="ctr" rtl="0">
              <a:defRPr sz="1400" b="0" i="0" u="none" strike="noStrike" kern="1200" spc="0" baseline="0">
                <a:solidFill>
                  <a:sysClr val="windowText" lastClr="000000">
                    <a:lumMod val="65000"/>
                    <a:lumOff val="35000"/>
                  </a:sysClr>
                </a:solidFill>
                <a:latin typeface="+mn-lt"/>
                <a:ea typeface="+mn-ea"/>
                <a:cs typeface="+mn-cs"/>
              </a:defRPr>
            </a:pPr>
            <a:r>
              <a:rPr lang="en-US" dirty="0"/>
              <a:t>Direct cost of inpatient RSV illness in LMICs (2020 USD)</a:t>
            </a:r>
          </a:p>
        </p:txBody>
      </p:sp>
      <p:sp>
        <p:nvSpPr>
          <p:cNvPr id="5" name="Text Placeholder 5">
            <a:extLst>
              <a:ext uri="{FF2B5EF4-FFF2-40B4-BE49-F238E27FC236}">
                <a16:creationId xmlns:a16="http://schemas.microsoft.com/office/drawing/2014/main" id="{9367B2A1-A2EA-B8A9-ED12-919936697400}"/>
              </a:ext>
            </a:extLst>
          </p:cNvPr>
          <p:cNvSpPr txBox="1">
            <a:spLocks/>
          </p:cNvSpPr>
          <p:nvPr/>
        </p:nvSpPr>
        <p:spPr>
          <a:xfrm>
            <a:off x="1591967" y="3526907"/>
            <a:ext cx="964934" cy="964880"/>
          </a:xfrm>
          <a:prstGeom prst="rect">
            <a:avLst/>
          </a:prstGeom>
          <a:solidFill>
            <a:schemeClr val="bg1"/>
          </a:solidFill>
          <a:ln>
            <a:solidFill>
              <a:schemeClr val="accent5"/>
            </a:solidFill>
          </a:ln>
        </p:spPr>
        <p:txBody>
          <a:bodyPr vert="horz" wrap="square" lIns="0" tIns="45720" rIns="0" bIns="45720" rtlCol="0" anchor="t">
            <a:spAutoFit/>
          </a:bodyPr>
          <a:lstStyle>
            <a:lvl1pPr marL="228600" indent="-228600" algn="l" defTabSz="914400" rtl="0" eaLnBrk="1" latinLnBrk="0" hangingPunct="1">
              <a:lnSpc>
                <a:spcPct val="90000"/>
              </a:lnSpc>
              <a:spcBef>
                <a:spcPts val="0"/>
              </a:spcBef>
              <a:spcAft>
                <a:spcPts val="1800"/>
              </a:spcAft>
              <a:buClr>
                <a:schemeClr val="accent1"/>
              </a:buClr>
              <a:buFont typeface="Arial" panose="020B0604020202020204" pitchFamily="34" charset="0"/>
              <a:buChar char="•"/>
              <a:defRPr sz="16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4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0" algn="ctr">
              <a:buNone/>
            </a:pPr>
            <a:r>
              <a:rPr lang="en-US" sz="1050" dirty="0">
                <a:solidFill>
                  <a:schemeClr val="accent5"/>
                </a:solidFill>
                <a:latin typeface="Corbel"/>
              </a:rPr>
              <a:t>On average,</a:t>
            </a:r>
            <a:r>
              <a:rPr lang="en-US" sz="1050" b="1" dirty="0">
                <a:solidFill>
                  <a:schemeClr val="accent5"/>
                </a:solidFill>
                <a:latin typeface="Corbel"/>
              </a:rPr>
              <a:t> 32% </a:t>
            </a:r>
            <a:r>
              <a:rPr lang="en-US" sz="1050" dirty="0">
                <a:solidFill>
                  <a:schemeClr val="accent5"/>
                </a:solidFill>
                <a:latin typeface="Corbel"/>
              </a:rPr>
              <a:t>of total monthly household income for lowest income households</a:t>
            </a:r>
          </a:p>
        </p:txBody>
      </p:sp>
      <p:sp>
        <p:nvSpPr>
          <p:cNvPr id="7" name="Text Placeholder 5">
            <a:extLst>
              <a:ext uri="{FF2B5EF4-FFF2-40B4-BE49-F238E27FC236}">
                <a16:creationId xmlns:a16="http://schemas.microsoft.com/office/drawing/2014/main" id="{26B41002-1DB6-6E18-64B0-3DE73E7CA3CA}"/>
              </a:ext>
            </a:extLst>
          </p:cNvPr>
          <p:cNvSpPr txBox="1">
            <a:spLocks/>
          </p:cNvSpPr>
          <p:nvPr/>
        </p:nvSpPr>
        <p:spPr>
          <a:xfrm>
            <a:off x="2639195" y="3774329"/>
            <a:ext cx="964934" cy="674031"/>
          </a:xfrm>
          <a:prstGeom prst="rect">
            <a:avLst/>
          </a:prstGeom>
          <a:solidFill>
            <a:schemeClr val="bg1"/>
          </a:solidFill>
          <a:ln>
            <a:solidFill>
              <a:schemeClr val="accent5"/>
            </a:solidFill>
          </a:ln>
        </p:spPr>
        <p:txBody>
          <a:bodyPr vert="horz" wrap="square" lIns="0" tIns="45720" rIns="0" bIns="45720" rtlCol="0" anchor="t">
            <a:spAutoFit/>
          </a:bodyPr>
          <a:lstStyle>
            <a:lvl1pPr marL="228600" indent="-228600" algn="l" defTabSz="914400" rtl="0" eaLnBrk="1" latinLnBrk="0" hangingPunct="1">
              <a:lnSpc>
                <a:spcPct val="90000"/>
              </a:lnSpc>
              <a:spcBef>
                <a:spcPts val="0"/>
              </a:spcBef>
              <a:spcAft>
                <a:spcPts val="1800"/>
              </a:spcAft>
              <a:buClr>
                <a:schemeClr val="accent1"/>
              </a:buClr>
              <a:buFont typeface="Arial" panose="020B0604020202020204" pitchFamily="34" charset="0"/>
              <a:buChar char="•"/>
              <a:defRPr sz="16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4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0" algn="ctr">
              <a:buNone/>
            </a:pPr>
            <a:r>
              <a:rPr lang="en-US" sz="1050" dirty="0">
                <a:solidFill>
                  <a:schemeClr val="accent5"/>
                </a:solidFill>
                <a:latin typeface="Corbel"/>
              </a:rPr>
              <a:t>On average,</a:t>
            </a:r>
            <a:r>
              <a:rPr lang="en-US" sz="1050" b="1" dirty="0">
                <a:solidFill>
                  <a:schemeClr val="accent5"/>
                </a:solidFill>
                <a:latin typeface="Corbel"/>
              </a:rPr>
              <a:t> 24% </a:t>
            </a:r>
            <a:r>
              <a:rPr lang="en-US" sz="1050" dirty="0">
                <a:solidFill>
                  <a:schemeClr val="accent5"/>
                </a:solidFill>
                <a:latin typeface="Corbel"/>
              </a:rPr>
              <a:t>of total monthly household income</a:t>
            </a:r>
          </a:p>
        </p:txBody>
      </p:sp>
      <p:sp>
        <p:nvSpPr>
          <p:cNvPr id="11" name="Text Placeholder 5">
            <a:extLst>
              <a:ext uri="{FF2B5EF4-FFF2-40B4-BE49-F238E27FC236}">
                <a16:creationId xmlns:a16="http://schemas.microsoft.com/office/drawing/2014/main" id="{63770201-C339-B7C2-68BB-925B9E824BF1}"/>
              </a:ext>
            </a:extLst>
          </p:cNvPr>
          <p:cNvSpPr txBox="1">
            <a:spLocks/>
          </p:cNvSpPr>
          <p:nvPr/>
        </p:nvSpPr>
        <p:spPr>
          <a:xfrm>
            <a:off x="6991377" y="5602386"/>
            <a:ext cx="4947667" cy="6463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0"/>
              </a:spcBef>
              <a:spcAft>
                <a:spcPts val="1800"/>
              </a:spcAft>
              <a:buClr>
                <a:schemeClr val="accent1"/>
              </a:buClr>
              <a:buFont typeface="Arial" panose="020B0604020202020204" pitchFamily="34" charset="0"/>
              <a:buChar char="•"/>
              <a:defRPr sz="16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4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35" indent="0">
              <a:buFont typeface="Arial" panose="020B0604020202020204" pitchFamily="34" charset="0"/>
              <a:buNone/>
            </a:pPr>
            <a:r>
              <a:rPr lang="en-US" sz="2000" b="1"/>
              <a:t>Inpatient costs range from $41 in Malawi to up to $7,000 in Mexico (2020 USD).</a:t>
            </a:r>
            <a:endParaRPr lang="en-US" sz="2000" b="1" dirty="0"/>
          </a:p>
        </p:txBody>
      </p:sp>
      <p:pic>
        <p:nvPicPr>
          <p:cNvPr id="9" name="Picture 8">
            <a:extLst>
              <a:ext uri="{FF2B5EF4-FFF2-40B4-BE49-F238E27FC236}">
                <a16:creationId xmlns:a16="http://schemas.microsoft.com/office/drawing/2014/main" id="{15EABDF8-D2C0-0147-1973-CDA496FF1C04}"/>
              </a:ext>
            </a:extLst>
          </p:cNvPr>
          <p:cNvPicPr>
            <a:picLocks noChangeAspect="1"/>
          </p:cNvPicPr>
          <p:nvPr/>
        </p:nvPicPr>
        <p:blipFill>
          <a:blip r:embed="rId4"/>
          <a:srcRect/>
          <a:stretch/>
        </p:blipFill>
        <p:spPr>
          <a:xfrm>
            <a:off x="1117287" y="2501349"/>
            <a:ext cx="11022490" cy="290329"/>
          </a:xfrm>
          <a:prstGeom prst="rect">
            <a:avLst/>
          </a:prstGeom>
        </p:spPr>
      </p:pic>
      <p:sp>
        <p:nvSpPr>
          <p:cNvPr id="6" name="Footer Placeholder 2">
            <a:extLst>
              <a:ext uri="{FF2B5EF4-FFF2-40B4-BE49-F238E27FC236}">
                <a16:creationId xmlns:a16="http://schemas.microsoft.com/office/drawing/2014/main" id="{D5187B2E-C453-25C9-E5AD-9F9CF1740F02}"/>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Feb 2025</a:t>
            </a:r>
          </a:p>
        </p:txBody>
      </p:sp>
    </p:spTree>
    <p:extLst>
      <p:ext uri="{BB962C8B-B14F-4D97-AF65-F5344CB8AC3E}">
        <p14:creationId xmlns:p14="http://schemas.microsoft.com/office/powerpoint/2010/main" val="1102505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44885" y="442515"/>
            <a:ext cx="10740639" cy="369332"/>
          </a:xfrm>
        </p:spPr>
        <p:txBody>
          <a:bodyPr lIns="0" tIns="0" rIns="0" bIns="0"/>
          <a:lstStyle/>
          <a:p>
            <a:pPr marL="0" indent="0">
              <a:buNone/>
            </a:pPr>
            <a:r>
              <a:rPr lang="en-US" sz="2400" b="1" dirty="0">
                <a:solidFill>
                  <a:schemeClr val="accent5"/>
                </a:solidFill>
                <a:ea typeface="+mj-ea"/>
                <a:cs typeface="+mj-cs"/>
              </a:rPr>
              <a:t>What to know about RSV illness costs </a:t>
            </a:r>
          </a:p>
        </p:txBody>
      </p:sp>
      <p:sp>
        <p:nvSpPr>
          <p:cNvPr id="13" name="Text Placeholder 5">
            <a:extLst>
              <a:ext uri="{FF2B5EF4-FFF2-40B4-BE49-F238E27FC236}">
                <a16:creationId xmlns:a16="http://schemas.microsoft.com/office/drawing/2014/main" id="{C9E68B14-27F1-2BC1-05D3-A48B6CE935FB}"/>
              </a:ext>
            </a:extLst>
          </p:cNvPr>
          <p:cNvSpPr txBox="1">
            <a:spLocks/>
          </p:cNvSpPr>
          <p:nvPr/>
        </p:nvSpPr>
        <p:spPr>
          <a:xfrm>
            <a:off x="1317492" y="1623701"/>
            <a:ext cx="4933447" cy="46318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0"/>
              </a:spcBef>
              <a:spcAft>
                <a:spcPts val="1800"/>
              </a:spcAft>
              <a:buClr>
                <a:schemeClr val="accent1"/>
              </a:buClr>
              <a:buFont typeface="Arial" panose="020B0604020202020204" pitchFamily="34" charset="0"/>
              <a:buChar char="•"/>
              <a:defRPr sz="16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4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sz="1800" b="1" dirty="0">
                <a:solidFill>
                  <a:schemeClr val="accent5"/>
                </a:solidFill>
              </a:rPr>
              <a:t>What does existing evidence suggest?</a:t>
            </a:r>
          </a:p>
          <a:p>
            <a:pPr marL="223838" indent="-223838">
              <a:lnSpc>
                <a:spcPct val="100000"/>
              </a:lnSpc>
            </a:pPr>
            <a:r>
              <a:rPr lang="en-US" sz="1800" dirty="0"/>
              <a:t>RSV illness and associated care costs can be very high in LMICs.</a:t>
            </a:r>
            <a:endParaRPr lang="en-US" dirty="0"/>
          </a:p>
          <a:p>
            <a:pPr marL="223838" indent="-223838">
              <a:lnSpc>
                <a:spcPct val="100000"/>
              </a:lnSpc>
            </a:pPr>
            <a:r>
              <a:rPr lang="en-US" sz="1800" dirty="0"/>
              <a:t>Averting RSV illness and costly care could save significant healthcare resources.</a:t>
            </a:r>
          </a:p>
          <a:p>
            <a:pPr marL="0" indent="0">
              <a:lnSpc>
                <a:spcPct val="100000"/>
              </a:lnSpc>
              <a:spcAft>
                <a:spcPts val="600"/>
              </a:spcAft>
              <a:buFont typeface="Arial" panose="020B0604020202020204" pitchFamily="34" charset="0"/>
              <a:buNone/>
            </a:pPr>
            <a:r>
              <a:rPr lang="en-US" sz="1800" b="1" dirty="0">
                <a:solidFill>
                  <a:schemeClr val="accent5"/>
                </a:solidFill>
              </a:rPr>
              <a:t>What are the caveats?</a:t>
            </a:r>
          </a:p>
          <a:p>
            <a:pPr marL="223838" indent="-223838"/>
            <a:r>
              <a:rPr lang="en-US" sz="1800" dirty="0"/>
              <a:t>Healthcare resources saved by immunization vary by country and depend on current RSV burden and associated costs.</a:t>
            </a:r>
          </a:p>
          <a:p>
            <a:pPr marL="285750" indent="-285750">
              <a:spcAft>
                <a:spcPts val="900"/>
              </a:spcAft>
            </a:pPr>
            <a:endParaRPr lang="en-US" sz="1000" b="1" dirty="0"/>
          </a:p>
        </p:txBody>
      </p:sp>
      <p:sp>
        <p:nvSpPr>
          <p:cNvPr id="14" name="Text Placeholder 5">
            <a:extLst>
              <a:ext uri="{FF2B5EF4-FFF2-40B4-BE49-F238E27FC236}">
                <a16:creationId xmlns:a16="http://schemas.microsoft.com/office/drawing/2014/main" id="{2027191C-56B7-4CD2-9B26-041B9C01A748}"/>
              </a:ext>
            </a:extLst>
          </p:cNvPr>
          <p:cNvSpPr txBox="1">
            <a:spLocks/>
          </p:cNvSpPr>
          <p:nvPr/>
        </p:nvSpPr>
        <p:spPr>
          <a:xfrm>
            <a:off x="6551789" y="1637877"/>
            <a:ext cx="5433735" cy="46318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0"/>
              </a:spcBef>
              <a:spcAft>
                <a:spcPts val="1800"/>
              </a:spcAft>
              <a:buClr>
                <a:schemeClr val="accent1"/>
              </a:buClr>
              <a:buFont typeface="Arial" panose="020B0604020202020204" pitchFamily="34" charset="0"/>
              <a:buChar char="•"/>
              <a:defRPr sz="16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4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sz="1800" b="1" dirty="0">
                <a:solidFill>
                  <a:schemeClr val="accent5"/>
                </a:solidFill>
              </a:rPr>
              <a:t>What gaps will forthcoming data fill?</a:t>
            </a:r>
          </a:p>
          <a:p>
            <a:pPr marL="223838" indent="-223838">
              <a:lnSpc>
                <a:spcPct val="100000"/>
              </a:lnSpc>
            </a:pPr>
            <a:r>
              <a:rPr lang="en-US" sz="1800" dirty="0"/>
              <a:t>Broader evidence on RSV illness costs borne by governments and households.</a:t>
            </a:r>
          </a:p>
          <a:p>
            <a:pPr marL="0" indent="0">
              <a:spcAft>
                <a:spcPts val="600"/>
              </a:spcAft>
              <a:buFont typeface="Arial" panose="020B0604020202020204" pitchFamily="34" charset="0"/>
              <a:buNone/>
            </a:pPr>
            <a:r>
              <a:rPr lang="en-US" sz="1800" b="1" dirty="0">
                <a:solidFill>
                  <a:schemeClr val="accent5"/>
                </a:solidFill>
              </a:rPr>
              <a:t>How can countries use this information?</a:t>
            </a:r>
          </a:p>
          <a:p>
            <a:pPr marL="223838" indent="-223838">
              <a:lnSpc>
                <a:spcPct val="100000"/>
              </a:lnSpc>
              <a:tabLst>
                <a:tab pos="5256213" algn="l"/>
              </a:tabLst>
            </a:pPr>
            <a:r>
              <a:rPr lang="en-US" sz="1800" dirty="0"/>
              <a:t>Understanding RSV economic burden informs how RSV immunization can reduce such costs.</a:t>
            </a:r>
          </a:p>
          <a:p>
            <a:pPr marL="0" indent="0">
              <a:lnSpc>
                <a:spcPct val="100000"/>
              </a:lnSpc>
              <a:spcAft>
                <a:spcPts val="600"/>
              </a:spcAft>
              <a:buNone/>
            </a:pPr>
            <a:endParaRPr lang="en-US" sz="1800" b="1" dirty="0">
              <a:solidFill>
                <a:schemeClr val="accent5"/>
              </a:solidFill>
            </a:endParaRPr>
          </a:p>
          <a:p>
            <a:pPr marL="0" indent="0">
              <a:lnSpc>
                <a:spcPct val="100000"/>
              </a:lnSpc>
              <a:spcAft>
                <a:spcPts val="600"/>
              </a:spcAft>
              <a:buNone/>
            </a:pPr>
            <a:r>
              <a:rPr lang="en-US" sz="1800" b="1" dirty="0">
                <a:solidFill>
                  <a:schemeClr val="accent5"/>
                </a:solidFill>
              </a:rPr>
              <a:t>Additional considerations</a:t>
            </a:r>
          </a:p>
          <a:p>
            <a:pPr marL="223838" indent="-223838">
              <a:lnSpc>
                <a:spcPct val="100000"/>
              </a:lnSpc>
              <a:spcAft>
                <a:spcPts val="600"/>
              </a:spcAft>
            </a:pPr>
            <a:r>
              <a:rPr lang="en-US" sz="1800" dirty="0"/>
              <a:t>Where highly seasonal RSV burden is high, averting RSV could:</a:t>
            </a:r>
          </a:p>
          <a:p>
            <a:pPr marL="681038" lvl="1" indent="-223838">
              <a:lnSpc>
                <a:spcPct val="100000"/>
              </a:lnSpc>
            </a:pPr>
            <a:r>
              <a:rPr lang="en-US" sz="1600" dirty="0"/>
              <a:t>mitigate seasonal demands on the health system.</a:t>
            </a:r>
          </a:p>
          <a:p>
            <a:pPr marL="681038" lvl="1" indent="-223838">
              <a:lnSpc>
                <a:spcPct val="100000"/>
              </a:lnSpc>
            </a:pPr>
            <a:r>
              <a:rPr lang="en-US" sz="1600" dirty="0"/>
              <a:t>free up resources for other health priorities.</a:t>
            </a:r>
          </a:p>
          <a:p>
            <a:pPr>
              <a:lnSpc>
                <a:spcPct val="100000"/>
              </a:lnSpc>
            </a:pPr>
            <a:endParaRPr lang="en-US" sz="1800" dirty="0">
              <a:highlight>
                <a:srgbClr val="FFFF00"/>
              </a:highlight>
            </a:endParaRPr>
          </a:p>
          <a:p>
            <a:pPr marL="0" indent="0">
              <a:lnSpc>
                <a:spcPct val="100000"/>
              </a:lnSpc>
              <a:buNone/>
            </a:pPr>
            <a:endParaRPr lang="en-US" sz="1800" dirty="0"/>
          </a:p>
          <a:p>
            <a:pPr marL="285750" indent="-285750">
              <a:spcAft>
                <a:spcPts val="900"/>
              </a:spcAft>
            </a:pPr>
            <a:endParaRPr lang="en-US" sz="1800" b="1" dirty="0"/>
          </a:p>
        </p:txBody>
      </p:sp>
      <p:sp>
        <p:nvSpPr>
          <p:cNvPr id="5" name="TextBox 4">
            <a:extLst>
              <a:ext uri="{FF2B5EF4-FFF2-40B4-BE49-F238E27FC236}">
                <a16:creationId xmlns:a16="http://schemas.microsoft.com/office/drawing/2014/main" id="{0B27A92E-28C9-F741-F607-A9AEA12AC953}"/>
              </a:ext>
            </a:extLst>
          </p:cNvPr>
          <p:cNvSpPr txBox="1"/>
          <p:nvPr/>
        </p:nvSpPr>
        <p:spPr>
          <a:xfrm>
            <a:off x="1317492" y="1623700"/>
            <a:ext cx="4871733" cy="369332"/>
          </a:xfrm>
          <a:prstGeom prst="rect">
            <a:avLst/>
          </a:prstGeom>
          <a:solidFill>
            <a:schemeClr val="accent5"/>
          </a:solidFill>
        </p:spPr>
        <p:txBody>
          <a:bodyPr wrap="square">
            <a:spAutoFit/>
          </a:bodyPr>
          <a:lstStyle/>
          <a:p>
            <a:pPr marL="465138">
              <a:spcAft>
                <a:spcPts val="600"/>
              </a:spcAft>
              <a:buFont typeface="Arial" panose="020B0604020202020204" pitchFamily="34" charset="0"/>
              <a:buNone/>
            </a:pPr>
            <a:r>
              <a:rPr lang="en-US" sz="1800" b="1" dirty="0">
                <a:solidFill>
                  <a:schemeClr val="bg1"/>
                </a:solidFill>
              </a:rPr>
              <a:t>What does existing evidence suggest?</a:t>
            </a:r>
          </a:p>
        </p:txBody>
      </p:sp>
      <p:sp>
        <p:nvSpPr>
          <p:cNvPr id="19" name="TextBox 18">
            <a:extLst>
              <a:ext uri="{FF2B5EF4-FFF2-40B4-BE49-F238E27FC236}">
                <a16:creationId xmlns:a16="http://schemas.microsoft.com/office/drawing/2014/main" id="{72A48EF8-EFD9-8843-6D9E-7D069C7108BC}"/>
              </a:ext>
            </a:extLst>
          </p:cNvPr>
          <p:cNvSpPr txBox="1"/>
          <p:nvPr/>
        </p:nvSpPr>
        <p:spPr>
          <a:xfrm>
            <a:off x="1317492" y="3493067"/>
            <a:ext cx="4871733" cy="369332"/>
          </a:xfrm>
          <a:prstGeom prst="rect">
            <a:avLst/>
          </a:prstGeom>
          <a:solidFill>
            <a:schemeClr val="accent5"/>
          </a:solidFill>
        </p:spPr>
        <p:txBody>
          <a:bodyPr wrap="square">
            <a:spAutoFit/>
          </a:bodyPr>
          <a:lstStyle/>
          <a:p>
            <a:pPr marL="465138">
              <a:spcAft>
                <a:spcPts val="600"/>
              </a:spcAft>
              <a:buFont typeface="Arial" panose="020B0604020202020204" pitchFamily="34" charset="0"/>
              <a:buNone/>
            </a:pPr>
            <a:r>
              <a:rPr lang="en-US" sz="1800" b="1" dirty="0">
                <a:solidFill>
                  <a:schemeClr val="bg1"/>
                </a:solidFill>
              </a:rPr>
              <a:t>Caveats?</a:t>
            </a:r>
          </a:p>
        </p:txBody>
      </p:sp>
      <p:sp>
        <p:nvSpPr>
          <p:cNvPr id="21" name="TextBox 20">
            <a:extLst>
              <a:ext uri="{FF2B5EF4-FFF2-40B4-BE49-F238E27FC236}">
                <a16:creationId xmlns:a16="http://schemas.microsoft.com/office/drawing/2014/main" id="{D461B6E6-1181-83AA-B94A-1C5348249CCE}"/>
              </a:ext>
            </a:extLst>
          </p:cNvPr>
          <p:cNvSpPr txBox="1"/>
          <p:nvPr/>
        </p:nvSpPr>
        <p:spPr>
          <a:xfrm>
            <a:off x="6575062" y="1623700"/>
            <a:ext cx="5269128" cy="369332"/>
          </a:xfrm>
          <a:prstGeom prst="rect">
            <a:avLst/>
          </a:prstGeom>
          <a:solidFill>
            <a:schemeClr val="accent5"/>
          </a:solidFill>
        </p:spPr>
        <p:txBody>
          <a:bodyPr wrap="square">
            <a:spAutoFit/>
          </a:bodyPr>
          <a:lstStyle/>
          <a:p>
            <a:pPr marL="465138">
              <a:spcAft>
                <a:spcPts val="600"/>
              </a:spcAft>
              <a:buFont typeface="Arial" panose="020B0604020202020204" pitchFamily="34" charset="0"/>
              <a:buNone/>
            </a:pPr>
            <a:r>
              <a:rPr lang="en-US" sz="1800" b="1" dirty="0">
                <a:solidFill>
                  <a:schemeClr val="bg1"/>
                </a:solidFill>
              </a:rPr>
              <a:t>What gaps will emerging data fill?</a:t>
            </a:r>
          </a:p>
        </p:txBody>
      </p:sp>
      <p:sp>
        <p:nvSpPr>
          <p:cNvPr id="23" name="TextBox 22">
            <a:extLst>
              <a:ext uri="{FF2B5EF4-FFF2-40B4-BE49-F238E27FC236}">
                <a16:creationId xmlns:a16="http://schemas.microsoft.com/office/drawing/2014/main" id="{12C1CF9D-004D-5F86-5E8E-E77ADD9CA0A0}"/>
              </a:ext>
            </a:extLst>
          </p:cNvPr>
          <p:cNvSpPr txBox="1"/>
          <p:nvPr/>
        </p:nvSpPr>
        <p:spPr>
          <a:xfrm>
            <a:off x="6575062" y="2717647"/>
            <a:ext cx="5269128" cy="369332"/>
          </a:xfrm>
          <a:prstGeom prst="rect">
            <a:avLst/>
          </a:prstGeom>
          <a:solidFill>
            <a:schemeClr val="accent5"/>
          </a:solidFill>
        </p:spPr>
        <p:txBody>
          <a:bodyPr wrap="square">
            <a:spAutoFit/>
          </a:bodyPr>
          <a:lstStyle/>
          <a:p>
            <a:pPr marL="465138">
              <a:spcAft>
                <a:spcPts val="600"/>
              </a:spcAft>
              <a:buFont typeface="Arial" panose="020B0604020202020204" pitchFamily="34" charset="0"/>
              <a:buNone/>
            </a:pPr>
            <a:r>
              <a:rPr lang="en-US" sz="1800" b="1" dirty="0">
                <a:solidFill>
                  <a:schemeClr val="bg1"/>
                </a:solidFill>
              </a:rPr>
              <a:t>How can countries use this information?</a:t>
            </a:r>
          </a:p>
        </p:txBody>
      </p:sp>
      <p:sp>
        <p:nvSpPr>
          <p:cNvPr id="25" name="TextBox 24">
            <a:extLst>
              <a:ext uri="{FF2B5EF4-FFF2-40B4-BE49-F238E27FC236}">
                <a16:creationId xmlns:a16="http://schemas.microsoft.com/office/drawing/2014/main" id="{7D1768A2-9CE0-0E40-7399-54782125B08F}"/>
              </a:ext>
            </a:extLst>
          </p:cNvPr>
          <p:cNvSpPr txBox="1"/>
          <p:nvPr/>
        </p:nvSpPr>
        <p:spPr>
          <a:xfrm>
            <a:off x="6575062" y="4087387"/>
            <a:ext cx="5269128" cy="369332"/>
          </a:xfrm>
          <a:prstGeom prst="rect">
            <a:avLst/>
          </a:prstGeom>
          <a:solidFill>
            <a:schemeClr val="accent5"/>
          </a:solidFill>
        </p:spPr>
        <p:txBody>
          <a:bodyPr wrap="square">
            <a:spAutoFit/>
          </a:bodyPr>
          <a:lstStyle/>
          <a:p>
            <a:pPr marL="465138">
              <a:spcAft>
                <a:spcPts val="600"/>
              </a:spcAft>
              <a:buFont typeface="Arial" panose="020B0604020202020204" pitchFamily="34" charset="0"/>
              <a:buNone/>
            </a:pPr>
            <a:r>
              <a:rPr lang="en-US" sz="1800" b="1" dirty="0">
                <a:solidFill>
                  <a:schemeClr val="bg1"/>
                </a:solidFill>
              </a:rPr>
              <a:t>Additional considerations</a:t>
            </a:r>
          </a:p>
        </p:txBody>
      </p:sp>
      <p:pic>
        <p:nvPicPr>
          <p:cNvPr id="26" name="Picture 25" descr="A black and white flag&#10;&#10;Description automatically generated">
            <a:extLst>
              <a:ext uri="{FF2B5EF4-FFF2-40B4-BE49-F238E27FC236}">
                <a16:creationId xmlns:a16="http://schemas.microsoft.com/office/drawing/2014/main" id="{6587F911-61B2-342F-DAEE-F3782DAB9C78}"/>
              </a:ext>
            </a:extLst>
          </p:cNvPr>
          <p:cNvPicPr>
            <a:picLocks noChangeAspect="1"/>
          </p:cNvPicPr>
          <p:nvPr/>
        </p:nvPicPr>
        <p:blipFill>
          <a:blip r:embed="rId3"/>
          <a:stretch>
            <a:fillRect/>
          </a:stretch>
        </p:blipFill>
        <p:spPr>
          <a:xfrm>
            <a:off x="6731916" y="4157753"/>
            <a:ext cx="203200" cy="228600"/>
          </a:xfrm>
          <a:prstGeom prst="rect">
            <a:avLst/>
          </a:prstGeom>
        </p:spPr>
      </p:pic>
      <p:pic>
        <p:nvPicPr>
          <p:cNvPr id="9" name="Picture 8" descr="A white exclamation mark in a triangle&#10;&#10;Description automatically generated">
            <a:extLst>
              <a:ext uri="{FF2B5EF4-FFF2-40B4-BE49-F238E27FC236}">
                <a16:creationId xmlns:a16="http://schemas.microsoft.com/office/drawing/2014/main" id="{7A0D69B3-EB0A-5454-02E9-BFC754B73D95}"/>
              </a:ext>
            </a:extLst>
          </p:cNvPr>
          <p:cNvPicPr>
            <a:picLocks noChangeAspect="1"/>
          </p:cNvPicPr>
          <p:nvPr/>
        </p:nvPicPr>
        <p:blipFill>
          <a:blip r:embed="rId4"/>
          <a:stretch>
            <a:fillRect/>
          </a:stretch>
        </p:blipFill>
        <p:spPr>
          <a:xfrm>
            <a:off x="1418069" y="3588833"/>
            <a:ext cx="215900" cy="177800"/>
          </a:xfrm>
          <a:prstGeom prst="rect">
            <a:avLst/>
          </a:prstGeom>
        </p:spPr>
      </p:pic>
      <p:pic>
        <p:nvPicPr>
          <p:cNvPr id="11" name="Picture 10" descr="A white outline of a magnifying glass&#10;&#10;Description automatically generated">
            <a:extLst>
              <a:ext uri="{FF2B5EF4-FFF2-40B4-BE49-F238E27FC236}">
                <a16:creationId xmlns:a16="http://schemas.microsoft.com/office/drawing/2014/main" id="{87557D9C-13E6-02AC-355E-C7DD66E17245}"/>
              </a:ext>
            </a:extLst>
          </p:cNvPr>
          <p:cNvPicPr>
            <a:picLocks noChangeAspect="1"/>
          </p:cNvPicPr>
          <p:nvPr/>
        </p:nvPicPr>
        <p:blipFill>
          <a:blip r:embed="rId5"/>
          <a:stretch>
            <a:fillRect/>
          </a:stretch>
        </p:blipFill>
        <p:spPr>
          <a:xfrm>
            <a:off x="1405369" y="1703210"/>
            <a:ext cx="210312" cy="210312"/>
          </a:xfrm>
          <a:prstGeom prst="rect">
            <a:avLst/>
          </a:prstGeom>
        </p:spPr>
      </p:pic>
      <p:pic>
        <p:nvPicPr>
          <p:cNvPr id="16" name="Picture 15">
            <a:extLst>
              <a:ext uri="{FF2B5EF4-FFF2-40B4-BE49-F238E27FC236}">
                <a16:creationId xmlns:a16="http://schemas.microsoft.com/office/drawing/2014/main" id="{801C1030-5F58-857D-B43D-EA7363BB582C}"/>
              </a:ext>
            </a:extLst>
          </p:cNvPr>
          <p:cNvPicPr>
            <a:picLocks noChangeAspect="1"/>
          </p:cNvPicPr>
          <p:nvPr/>
        </p:nvPicPr>
        <p:blipFill>
          <a:blip r:embed="rId6"/>
          <a:stretch>
            <a:fillRect/>
          </a:stretch>
        </p:blipFill>
        <p:spPr>
          <a:xfrm>
            <a:off x="6657897" y="1725722"/>
            <a:ext cx="351239" cy="165289"/>
          </a:xfrm>
          <a:prstGeom prst="rect">
            <a:avLst/>
          </a:prstGeom>
        </p:spPr>
      </p:pic>
      <p:pic>
        <p:nvPicPr>
          <p:cNvPr id="18" name="Picture 17" descr="A black and white logo&#10;&#10;Description automatically generated">
            <a:extLst>
              <a:ext uri="{FF2B5EF4-FFF2-40B4-BE49-F238E27FC236}">
                <a16:creationId xmlns:a16="http://schemas.microsoft.com/office/drawing/2014/main" id="{CFF68CC6-F9F4-6167-1BD0-F24E7BD9F618}"/>
              </a:ext>
            </a:extLst>
          </p:cNvPr>
          <p:cNvPicPr>
            <a:picLocks noChangeAspect="1"/>
          </p:cNvPicPr>
          <p:nvPr/>
        </p:nvPicPr>
        <p:blipFill>
          <a:blip r:embed="rId7"/>
          <a:stretch>
            <a:fillRect/>
          </a:stretch>
        </p:blipFill>
        <p:spPr>
          <a:xfrm>
            <a:off x="6725566" y="2814527"/>
            <a:ext cx="215900" cy="190500"/>
          </a:xfrm>
          <a:prstGeom prst="rect">
            <a:avLst/>
          </a:prstGeom>
        </p:spPr>
      </p:pic>
      <p:sp>
        <p:nvSpPr>
          <p:cNvPr id="4" name="Footer Placeholder 2">
            <a:extLst>
              <a:ext uri="{FF2B5EF4-FFF2-40B4-BE49-F238E27FC236}">
                <a16:creationId xmlns:a16="http://schemas.microsoft.com/office/drawing/2014/main" id="{E0858727-B592-7689-1E76-C1107D9BB103}"/>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Feb 2025</a:t>
            </a:r>
          </a:p>
        </p:txBody>
      </p:sp>
    </p:spTree>
    <p:extLst>
      <p:ext uri="{BB962C8B-B14F-4D97-AF65-F5344CB8AC3E}">
        <p14:creationId xmlns:p14="http://schemas.microsoft.com/office/powerpoint/2010/main" val="3200244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E532-C5A8-732C-71EA-2A9AC97D0F20}"/>
              </a:ext>
            </a:extLst>
          </p:cNvPr>
          <p:cNvSpPr>
            <a:spLocks noGrp="1"/>
          </p:cNvSpPr>
          <p:nvPr>
            <p:ph type="title"/>
          </p:nvPr>
        </p:nvSpPr>
        <p:spPr>
          <a:xfrm>
            <a:off x="831850" y="1183645"/>
            <a:ext cx="10788222" cy="2852737"/>
          </a:xfrm>
        </p:spPr>
        <p:txBody>
          <a:bodyPr/>
          <a:lstStyle/>
          <a:p>
            <a:r>
              <a:rPr lang="en-US" dirty="0"/>
              <a:t>What is the impact of immunization?</a:t>
            </a:r>
          </a:p>
        </p:txBody>
      </p:sp>
      <p:sp>
        <p:nvSpPr>
          <p:cNvPr id="3" name="Text Placeholder 2">
            <a:extLst>
              <a:ext uri="{FF2B5EF4-FFF2-40B4-BE49-F238E27FC236}">
                <a16:creationId xmlns:a16="http://schemas.microsoft.com/office/drawing/2014/main" id="{BE5E00B4-C4C7-7405-2E11-6BE51ED614DA}"/>
              </a:ext>
            </a:extLst>
          </p:cNvPr>
          <p:cNvSpPr>
            <a:spLocks noGrp="1"/>
          </p:cNvSpPr>
          <p:nvPr>
            <p:ph type="body" idx="1"/>
          </p:nvPr>
        </p:nvSpPr>
        <p:spPr/>
        <p:txBody>
          <a:bodyPr/>
          <a:lstStyle/>
          <a:p>
            <a:r>
              <a:rPr lang="en-US" dirty="0"/>
              <a:t>e</a:t>
            </a:r>
            <a:r>
              <a:rPr lang="en-US" dirty="0">
                <a:effectLst/>
              </a:rPr>
              <a:t>stimating effects on people’s health</a:t>
            </a:r>
          </a:p>
        </p:txBody>
      </p:sp>
    </p:spTree>
    <p:extLst>
      <p:ext uri="{BB962C8B-B14F-4D97-AF65-F5344CB8AC3E}">
        <p14:creationId xmlns:p14="http://schemas.microsoft.com/office/powerpoint/2010/main" val="436762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D7C1C-4282-0117-6173-FBE80B02D8B5}"/>
              </a:ext>
            </a:extLst>
          </p:cNvPr>
          <p:cNvSpPr>
            <a:spLocks noGrp="1"/>
          </p:cNvSpPr>
          <p:nvPr>
            <p:ph type="title"/>
          </p:nvPr>
        </p:nvSpPr>
        <p:spPr/>
        <p:txBody>
          <a:bodyPr>
            <a:normAutofit/>
          </a:bodyPr>
          <a:lstStyle/>
          <a:p>
            <a:r>
              <a:rPr lang="en-US" sz="2800" dirty="0"/>
              <a:t>Agenda</a:t>
            </a:r>
            <a:br>
              <a:rPr lang="en-US" dirty="0">
                <a:solidFill>
                  <a:schemeClr val="accent1"/>
                </a:solidFill>
              </a:rPr>
            </a:br>
            <a:r>
              <a:rPr lang="en-US" b="0" dirty="0">
                <a:solidFill>
                  <a:schemeClr val="accent1"/>
                </a:solidFill>
              </a:rPr>
              <a:t>respiratory syncytial virus (RSV) health economics and primary questions</a:t>
            </a:r>
          </a:p>
        </p:txBody>
      </p:sp>
      <p:graphicFrame>
        <p:nvGraphicFramePr>
          <p:cNvPr id="14" name="object 2">
            <a:extLst>
              <a:ext uri="{FF2B5EF4-FFF2-40B4-BE49-F238E27FC236}">
                <a16:creationId xmlns:a16="http://schemas.microsoft.com/office/drawing/2014/main" id="{7D3D41BD-3B49-CCED-B2A5-F64CDFB74CB8}"/>
              </a:ext>
            </a:extLst>
          </p:cNvPr>
          <p:cNvGraphicFramePr>
            <a:graphicFrameLocks noGrp="1"/>
          </p:cNvGraphicFramePr>
          <p:nvPr>
            <p:extLst>
              <p:ext uri="{D42A27DB-BD31-4B8C-83A1-F6EECF244321}">
                <p14:modId xmlns:p14="http://schemas.microsoft.com/office/powerpoint/2010/main" val="3102083367"/>
              </p:ext>
            </p:extLst>
          </p:nvPr>
        </p:nvGraphicFramePr>
        <p:xfrm>
          <a:off x="1184910" y="1524000"/>
          <a:ext cx="10607673" cy="4754880"/>
        </p:xfrm>
        <a:graphic>
          <a:graphicData uri="http://schemas.openxmlformats.org/drawingml/2006/table">
            <a:tbl>
              <a:tblPr firstRow="1" bandRow="1">
                <a:tableStyleId>{2D5ABB26-0587-4C30-8999-92F81FD0307C}</a:tableStyleId>
              </a:tblPr>
              <a:tblGrid>
                <a:gridCol w="1375303">
                  <a:extLst>
                    <a:ext uri="{9D8B030D-6E8A-4147-A177-3AD203B41FA5}">
                      <a16:colId xmlns:a16="http://schemas.microsoft.com/office/drawing/2014/main" val="20000"/>
                    </a:ext>
                  </a:extLst>
                </a:gridCol>
                <a:gridCol w="9232370">
                  <a:extLst>
                    <a:ext uri="{9D8B030D-6E8A-4147-A177-3AD203B41FA5}">
                      <a16:colId xmlns:a16="http://schemas.microsoft.com/office/drawing/2014/main" val="20001"/>
                    </a:ext>
                  </a:extLst>
                </a:gridCol>
              </a:tblGrid>
              <a:tr h="1188720">
                <a:tc>
                  <a:txBody>
                    <a:bodyPr/>
                    <a:lstStyle/>
                    <a:p>
                      <a:pPr>
                        <a:lnSpc>
                          <a:spcPct val="100000"/>
                        </a:lnSpc>
                      </a:pPr>
                      <a:endParaRPr sz="2000" dirty="0">
                        <a:latin typeface="Times New Roman"/>
                        <a:cs typeface="Times New Roman"/>
                      </a:endParaRPr>
                    </a:p>
                  </a:txBody>
                  <a:tcPr marL="0" marR="0" marT="0" marB="0">
                    <a:lnR w="6350" cap="flat" cmpd="sng" algn="ctr">
                      <a:solidFill>
                        <a:srgbClr val="0093D5"/>
                      </a:solidFill>
                      <a:prstDash val="solid"/>
                      <a:round/>
                      <a:headEnd type="none" w="med" len="med"/>
                      <a:tailEnd type="none" w="med" len="med"/>
                    </a:lnR>
                    <a:lnB w="6350">
                      <a:solidFill>
                        <a:srgbClr val="0093D5"/>
                      </a:solidFill>
                      <a:prstDash val="solid"/>
                    </a:lnB>
                  </a:tcPr>
                </a:tc>
                <a:tc>
                  <a:txBody>
                    <a:bodyPr/>
                    <a:lstStyle/>
                    <a:p>
                      <a:pPr marL="50800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accent2"/>
                          </a:solidFill>
                          <a:effectLst/>
                          <a:latin typeface="+mn-lt"/>
                          <a:ea typeface="+mn-ea"/>
                          <a:cs typeface="+mn-cs"/>
                        </a:rPr>
                        <a:t>RSV prevention and health economics</a:t>
                      </a:r>
                      <a:endParaRPr lang="en-US" sz="2800" b="1" dirty="0">
                        <a:solidFill>
                          <a:schemeClr val="accent2"/>
                        </a:solidFill>
                        <a:latin typeface="+mn-lt"/>
                        <a:cs typeface="Montserrat-ExtraBold"/>
                      </a:endParaRPr>
                    </a:p>
                    <a:p>
                      <a:pPr marL="508000">
                        <a:lnSpc>
                          <a:spcPct val="100000"/>
                        </a:lnSpc>
                        <a:spcBef>
                          <a:spcPts val="0"/>
                        </a:spcBef>
                      </a:pPr>
                      <a:r>
                        <a:rPr lang="en-US" sz="2400" b="0" dirty="0">
                          <a:solidFill>
                            <a:schemeClr val="accent2"/>
                          </a:solidFill>
                          <a:latin typeface="Corbel" panose="020B0503020204020204" pitchFamily="34" charset="0"/>
                          <a:cs typeface="Montserrat-SemiBold"/>
                        </a:rPr>
                        <a:t>an overview</a:t>
                      </a:r>
                    </a:p>
                  </a:txBody>
                  <a:tcPr marL="0" marR="0" marT="4233" marB="0" anchor="ctr">
                    <a:lnL w="6350" cap="flat" cmpd="sng" algn="ctr">
                      <a:solidFill>
                        <a:srgbClr val="0093D5"/>
                      </a:solidFill>
                      <a:prstDash val="solid"/>
                      <a:round/>
                      <a:headEnd type="none" w="med" len="med"/>
                      <a:tailEnd type="none" w="med" len="med"/>
                    </a:lnL>
                    <a:lnB w="6350">
                      <a:solidFill>
                        <a:srgbClr val="0093D5"/>
                      </a:solidFill>
                      <a:prstDash val="solid"/>
                    </a:lnB>
                  </a:tcPr>
                </a:tc>
                <a:extLst>
                  <a:ext uri="{0D108BD9-81ED-4DB2-BD59-A6C34878D82A}">
                    <a16:rowId xmlns:a16="http://schemas.microsoft.com/office/drawing/2014/main" val="4244017022"/>
                  </a:ext>
                </a:extLst>
              </a:tr>
              <a:tr h="1188720">
                <a:tc>
                  <a:txBody>
                    <a:bodyPr/>
                    <a:lstStyle/>
                    <a:p>
                      <a:pPr>
                        <a:lnSpc>
                          <a:spcPct val="100000"/>
                        </a:lnSpc>
                      </a:pPr>
                      <a:endParaRPr sz="2000" dirty="0">
                        <a:latin typeface="Times New Roman"/>
                        <a:cs typeface="Times New Roman"/>
                      </a:endParaRPr>
                    </a:p>
                  </a:txBody>
                  <a:tcPr marL="0" marR="0" marT="0" marB="0">
                    <a:lnR w="6350">
                      <a:solidFill>
                        <a:srgbClr val="0093D5"/>
                      </a:solidFill>
                      <a:prstDash val="solid"/>
                    </a:lnR>
                    <a:lnT w="6350" cap="flat" cmpd="sng" algn="ctr">
                      <a:solidFill>
                        <a:srgbClr val="0093D5"/>
                      </a:solidFill>
                      <a:prstDash val="solid"/>
                      <a:round/>
                      <a:headEnd type="none" w="med" len="med"/>
                      <a:tailEnd type="none" w="med" len="med"/>
                    </a:lnT>
                    <a:lnB w="6350">
                      <a:solidFill>
                        <a:srgbClr val="0093D5"/>
                      </a:solidFill>
                      <a:prstDash val="solid"/>
                    </a:lnB>
                  </a:tcPr>
                </a:tc>
                <a:tc>
                  <a:txBody>
                    <a:bodyPr/>
                    <a:lstStyle/>
                    <a:p>
                      <a:pPr marL="508000">
                        <a:lnSpc>
                          <a:spcPct val="100000"/>
                        </a:lnSpc>
                        <a:spcBef>
                          <a:spcPts val="0"/>
                        </a:spcBef>
                      </a:pPr>
                      <a:r>
                        <a:rPr lang="en-US" sz="2800" b="1" dirty="0">
                          <a:solidFill>
                            <a:schemeClr val="accent4"/>
                          </a:solidFill>
                          <a:latin typeface="Corbel" panose="020B0503020204020204" pitchFamily="34" charset="0"/>
                          <a:cs typeface="Montserrat-ExtraBold"/>
                        </a:rPr>
                        <a:t>How much will RSV immunization cost?</a:t>
                      </a:r>
                      <a:endParaRPr sz="2800" dirty="0">
                        <a:solidFill>
                          <a:schemeClr val="accent4"/>
                        </a:solidFill>
                        <a:latin typeface="Corbel" panose="020B0503020204020204" pitchFamily="34" charset="0"/>
                        <a:cs typeface="Montserrat-ExtraBold"/>
                      </a:endParaRPr>
                    </a:p>
                    <a:p>
                      <a:pPr marL="508000">
                        <a:lnSpc>
                          <a:spcPct val="100000"/>
                        </a:lnSpc>
                        <a:spcBef>
                          <a:spcPts val="0"/>
                        </a:spcBef>
                      </a:pPr>
                      <a:r>
                        <a:rPr lang="en-US" sz="2400" b="0" dirty="0">
                          <a:solidFill>
                            <a:schemeClr val="accent4"/>
                          </a:solidFill>
                          <a:latin typeface="Corbel" panose="020B0503020204020204" pitchFamily="34" charset="0"/>
                          <a:cs typeface="Montserrat-SemiBold"/>
                        </a:rPr>
                        <a:t>informing budgetary feasibility</a:t>
                      </a:r>
                      <a:endParaRPr sz="2400" b="0" dirty="0">
                        <a:solidFill>
                          <a:schemeClr val="accent4"/>
                        </a:solidFill>
                        <a:latin typeface="Corbel" panose="020B0503020204020204" pitchFamily="34" charset="0"/>
                        <a:cs typeface="Montserrat-SemiBold"/>
                      </a:endParaRPr>
                    </a:p>
                  </a:txBody>
                  <a:tcPr marL="0" marR="0" marT="4233" marB="0" anchor="ctr">
                    <a:lnL w="6350">
                      <a:solidFill>
                        <a:srgbClr val="0093D5"/>
                      </a:solidFill>
                      <a:prstDash val="solid"/>
                    </a:lnL>
                    <a:lnT w="6350" cap="flat" cmpd="sng" algn="ctr">
                      <a:solidFill>
                        <a:srgbClr val="0093D5"/>
                      </a:solidFill>
                      <a:prstDash val="solid"/>
                      <a:round/>
                      <a:headEnd type="none" w="med" len="med"/>
                      <a:tailEnd type="none" w="med" len="med"/>
                    </a:lnT>
                    <a:lnB w="6350">
                      <a:solidFill>
                        <a:srgbClr val="0093D5"/>
                      </a:solidFill>
                      <a:prstDash val="solid"/>
                    </a:lnB>
                  </a:tcPr>
                </a:tc>
                <a:extLst>
                  <a:ext uri="{0D108BD9-81ED-4DB2-BD59-A6C34878D82A}">
                    <a16:rowId xmlns:a16="http://schemas.microsoft.com/office/drawing/2014/main" val="10000"/>
                  </a:ext>
                </a:extLst>
              </a:tr>
              <a:tr h="1188720">
                <a:tc>
                  <a:txBody>
                    <a:bodyPr/>
                    <a:lstStyle/>
                    <a:p>
                      <a:pPr>
                        <a:lnSpc>
                          <a:spcPct val="100000"/>
                        </a:lnSpc>
                      </a:pPr>
                      <a:endParaRPr sz="2000" dirty="0">
                        <a:latin typeface="Times New Roman"/>
                        <a:cs typeface="Times New Roman"/>
                      </a:endParaRPr>
                    </a:p>
                  </a:txBody>
                  <a:tcPr marL="0" marR="0" marT="0" marB="0">
                    <a:lnR w="6350">
                      <a:solidFill>
                        <a:srgbClr val="0093D5"/>
                      </a:solidFill>
                      <a:prstDash val="solid"/>
                    </a:lnR>
                    <a:lnT w="6350">
                      <a:solidFill>
                        <a:srgbClr val="0093D5"/>
                      </a:solidFill>
                      <a:prstDash val="solid"/>
                    </a:lnT>
                    <a:lnB w="6350">
                      <a:solidFill>
                        <a:srgbClr val="0093D5"/>
                      </a:solidFill>
                      <a:prstDash val="solid"/>
                    </a:lnB>
                  </a:tcPr>
                </a:tc>
                <a:tc>
                  <a:txBody>
                    <a:bodyPr/>
                    <a:lstStyle/>
                    <a:p>
                      <a:pPr marL="508000">
                        <a:lnSpc>
                          <a:spcPct val="100000"/>
                        </a:lnSpc>
                        <a:spcBef>
                          <a:spcPts val="0"/>
                        </a:spcBef>
                      </a:pPr>
                      <a:r>
                        <a:rPr lang="en-US" sz="2800" b="1" spc="55" dirty="0">
                          <a:solidFill>
                            <a:schemeClr val="accent1"/>
                          </a:solidFill>
                          <a:latin typeface="Corbel" panose="020B0503020204020204" pitchFamily="34" charset="0"/>
                          <a:cs typeface="Montserrat-ExtraBold"/>
                        </a:rPr>
                        <a:t>What is the impact of RSV immunization?</a:t>
                      </a:r>
                      <a:endParaRPr sz="2800" dirty="0">
                        <a:solidFill>
                          <a:schemeClr val="accent1"/>
                        </a:solidFill>
                        <a:latin typeface="Corbel" panose="020B0503020204020204" pitchFamily="34" charset="0"/>
                        <a:cs typeface="Montserrat-ExtraBold"/>
                      </a:endParaRPr>
                    </a:p>
                    <a:p>
                      <a:pPr marL="508000">
                        <a:lnSpc>
                          <a:spcPct val="100000"/>
                        </a:lnSpc>
                        <a:spcBef>
                          <a:spcPts val="0"/>
                        </a:spcBef>
                      </a:pPr>
                      <a:r>
                        <a:rPr lang="en-US" sz="2400" b="0" dirty="0">
                          <a:solidFill>
                            <a:schemeClr val="accent1"/>
                          </a:solidFill>
                          <a:latin typeface="Corbel" panose="020B0503020204020204" pitchFamily="34" charset="0"/>
                          <a:cs typeface="Montserrat-SemiBold"/>
                        </a:rPr>
                        <a:t>estimating effects on public health</a:t>
                      </a:r>
                    </a:p>
                  </a:txBody>
                  <a:tcPr marL="0" marR="0" marT="4233" marB="0" anchor="ctr">
                    <a:lnL w="6350">
                      <a:solidFill>
                        <a:srgbClr val="0093D5"/>
                      </a:solidFill>
                      <a:prstDash val="solid"/>
                    </a:lnL>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1"/>
                  </a:ext>
                </a:extLst>
              </a:tr>
              <a:tr h="1188720">
                <a:tc>
                  <a:txBody>
                    <a:bodyPr/>
                    <a:lstStyle/>
                    <a:p>
                      <a:pPr>
                        <a:lnSpc>
                          <a:spcPct val="100000"/>
                        </a:lnSpc>
                      </a:pPr>
                      <a:endParaRPr sz="2000" dirty="0">
                        <a:latin typeface="Times New Roman"/>
                        <a:cs typeface="Times New Roman"/>
                      </a:endParaRPr>
                    </a:p>
                  </a:txBody>
                  <a:tcPr marL="0" marR="0" marT="0" marB="0">
                    <a:lnR w="6350">
                      <a:solidFill>
                        <a:srgbClr val="0093D5"/>
                      </a:solidFill>
                      <a:prstDash val="solid"/>
                    </a:lnR>
                    <a:lnT w="6350">
                      <a:solidFill>
                        <a:srgbClr val="0093D5"/>
                      </a:solidFill>
                      <a:prstDash val="solid"/>
                    </a:lnT>
                  </a:tcPr>
                </a:tc>
                <a:tc>
                  <a:txBody>
                    <a:bodyPr/>
                    <a:lstStyle/>
                    <a:p>
                      <a:pPr marL="508000">
                        <a:lnSpc>
                          <a:spcPct val="100000"/>
                        </a:lnSpc>
                        <a:spcBef>
                          <a:spcPts val="0"/>
                        </a:spcBef>
                      </a:pPr>
                      <a:r>
                        <a:rPr lang="en-US" sz="2800" b="1" dirty="0">
                          <a:solidFill>
                            <a:schemeClr val="accent3"/>
                          </a:solidFill>
                          <a:latin typeface="Corbel" panose="020B0503020204020204" pitchFamily="34" charset="0"/>
                          <a:cs typeface="Montserrat-ExtraBold"/>
                        </a:rPr>
                        <a:t>What is the cost effectiveness of RSV immunization?</a:t>
                      </a:r>
                      <a:endParaRPr sz="2800" dirty="0">
                        <a:solidFill>
                          <a:schemeClr val="accent3"/>
                        </a:solidFill>
                        <a:latin typeface="Corbel" panose="020B0503020204020204" pitchFamily="34" charset="0"/>
                        <a:cs typeface="Montserrat-ExtraBold"/>
                      </a:endParaRPr>
                    </a:p>
                    <a:p>
                      <a:pPr marL="508000">
                        <a:lnSpc>
                          <a:spcPct val="100000"/>
                        </a:lnSpc>
                        <a:spcBef>
                          <a:spcPts val="0"/>
                        </a:spcBef>
                      </a:pPr>
                      <a:r>
                        <a:rPr lang="en-US" sz="2400" b="0" dirty="0">
                          <a:solidFill>
                            <a:schemeClr val="accent3"/>
                          </a:solidFill>
                          <a:latin typeface="Corbel" panose="020B0503020204020204" pitchFamily="34" charset="0"/>
                          <a:cs typeface="Montserrat-SemiBold"/>
                        </a:rPr>
                        <a:t>analyzing public health value for amount paid</a:t>
                      </a:r>
                    </a:p>
                  </a:txBody>
                  <a:tcPr marL="0" marR="0" marT="4233" marB="0" anchor="ctr">
                    <a:lnL w="6350">
                      <a:solidFill>
                        <a:srgbClr val="0093D5"/>
                      </a:solidFill>
                      <a:prstDash val="solid"/>
                    </a:lnL>
                    <a:lnT w="6350">
                      <a:solidFill>
                        <a:srgbClr val="0093D5"/>
                      </a:solidFill>
                      <a:prstDash val="solid"/>
                    </a:lnT>
                  </a:tcPr>
                </a:tc>
                <a:extLst>
                  <a:ext uri="{0D108BD9-81ED-4DB2-BD59-A6C34878D82A}">
                    <a16:rowId xmlns:a16="http://schemas.microsoft.com/office/drawing/2014/main" val="10002"/>
                  </a:ext>
                </a:extLst>
              </a:tr>
            </a:tbl>
          </a:graphicData>
        </a:graphic>
      </p:graphicFrame>
      <p:pic>
        <p:nvPicPr>
          <p:cNvPr id="5" name="Picture 4" descr="A purple check mark in a crosshair&#10;&#10;Description automatically generated">
            <a:extLst>
              <a:ext uri="{FF2B5EF4-FFF2-40B4-BE49-F238E27FC236}">
                <a16:creationId xmlns:a16="http://schemas.microsoft.com/office/drawing/2014/main" id="{51714D3B-3D4C-2916-CCF2-F430ED8360DD}"/>
              </a:ext>
            </a:extLst>
          </p:cNvPr>
          <p:cNvPicPr>
            <a:picLocks noChangeAspect="1"/>
          </p:cNvPicPr>
          <p:nvPr/>
        </p:nvPicPr>
        <p:blipFill>
          <a:blip r:embed="rId3"/>
          <a:stretch>
            <a:fillRect/>
          </a:stretch>
        </p:blipFill>
        <p:spPr>
          <a:xfrm>
            <a:off x="1390440" y="5248153"/>
            <a:ext cx="812800" cy="812800"/>
          </a:xfrm>
          <a:prstGeom prst="rect">
            <a:avLst/>
          </a:prstGeom>
        </p:spPr>
      </p:pic>
      <p:pic>
        <p:nvPicPr>
          <p:cNvPr id="7" name="Picture 6" descr="A blue and white logo&#10;&#10;Description automatically generated">
            <a:extLst>
              <a:ext uri="{FF2B5EF4-FFF2-40B4-BE49-F238E27FC236}">
                <a16:creationId xmlns:a16="http://schemas.microsoft.com/office/drawing/2014/main" id="{D701AB18-7132-C372-AFE0-7F65F1181582}"/>
              </a:ext>
            </a:extLst>
          </p:cNvPr>
          <p:cNvPicPr>
            <a:picLocks noChangeAspect="1"/>
          </p:cNvPicPr>
          <p:nvPr/>
        </p:nvPicPr>
        <p:blipFill>
          <a:blip r:embed="rId4"/>
          <a:stretch>
            <a:fillRect/>
          </a:stretch>
        </p:blipFill>
        <p:spPr>
          <a:xfrm>
            <a:off x="1428540" y="4088696"/>
            <a:ext cx="736600" cy="812800"/>
          </a:xfrm>
          <a:prstGeom prst="rect">
            <a:avLst/>
          </a:prstGeom>
        </p:spPr>
      </p:pic>
      <p:pic>
        <p:nvPicPr>
          <p:cNvPr id="9" name="Picture 8" descr="A green dollar bill with arrows&#10;&#10;Description automatically generated">
            <a:extLst>
              <a:ext uri="{FF2B5EF4-FFF2-40B4-BE49-F238E27FC236}">
                <a16:creationId xmlns:a16="http://schemas.microsoft.com/office/drawing/2014/main" id="{63D46F9D-4C82-5D63-8775-75FEC0AFB3CD}"/>
              </a:ext>
            </a:extLst>
          </p:cNvPr>
          <p:cNvPicPr>
            <a:picLocks noChangeAspect="1"/>
          </p:cNvPicPr>
          <p:nvPr/>
        </p:nvPicPr>
        <p:blipFill>
          <a:blip r:embed="rId5"/>
          <a:stretch>
            <a:fillRect/>
          </a:stretch>
        </p:blipFill>
        <p:spPr>
          <a:xfrm>
            <a:off x="1460290" y="2936867"/>
            <a:ext cx="673100" cy="736600"/>
          </a:xfrm>
          <a:prstGeom prst="rect">
            <a:avLst/>
          </a:prstGeom>
        </p:spPr>
      </p:pic>
      <p:pic>
        <p:nvPicPr>
          <p:cNvPr id="8" name="Picture 7" descr="A blue line drawing of a balance scale&#10;&#10;Description automatically generated">
            <a:extLst>
              <a:ext uri="{FF2B5EF4-FFF2-40B4-BE49-F238E27FC236}">
                <a16:creationId xmlns:a16="http://schemas.microsoft.com/office/drawing/2014/main" id="{622CC832-4BF9-4603-02F2-746A703A2834}"/>
              </a:ext>
            </a:extLst>
          </p:cNvPr>
          <p:cNvPicPr>
            <a:picLocks noChangeAspect="1"/>
          </p:cNvPicPr>
          <p:nvPr/>
        </p:nvPicPr>
        <p:blipFill>
          <a:blip r:embed="rId6"/>
          <a:stretch>
            <a:fillRect/>
          </a:stretch>
        </p:blipFill>
        <p:spPr>
          <a:xfrm>
            <a:off x="1424431" y="1785038"/>
            <a:ext cx="736600" cy="736600"/>
          </a:xfrm>
          <a:prstGeom prst="rect">
            <a:avLst/>
          </a:prstGeom>
        </p:spPr>
      </p:pic>
      <p:sp>
        <p:nvSpPr>
          <p:cNvPr id="3" name="Footer Placeholder 2">
            <a:extLst>
              <a:ext uri="{FF2B5EF4-FFF2-40B4-BE49-F238E27FC236}">
                <a16:creationId xmlns:a16="http://schemas.microsoft.com/office/drawing/2014/main" id="{63DD03C4-DB97-4AB8-BC52-089F35E5B359}"/>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Feb 2025</a:t>
            </a:r>
          </a:p>
        </p:txBody>
      </p:sp>
    </p:spTree>
    <p:extLst>
      <p:ext uri="{BB962C8B-B14F-4D97-AF65-F5344CB8AC3E}">
        <p14:creationId xmlns:p14="http://schemas.microsoft.com/office/powerpoint/2010/main" val="1948977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37274" y="487924"/>
            <a:ext cx="10740639" cy="508669"/>
          </a:xfrm>
        </p:spPr>
        <p:txBody>
          <a:bodyPr lIns="0" tIns="0" rIns="0" bIns="0"/>
          <a:lstStyle/>
          <a:p>
            <a:pPr marL="0" indent="0">
              <a:buNone/>
            </a:pPr>
            <a:r>
              <a:rPr lang="en-US" sz="2400" b="1" dirty="0">
                <a:ea typeface="+mj-ea"/>
                <a:cs typeface="+mj-cs"/>
              </a:rPr>
              <a:t>What do we mean by the ‘impact’ of immunization?</a:t>
            </a:r>
          </a:p>
        </p:txBody>
      </p:sp>
      <p:sp>
        <p:nvSpPr>
          <p:cNvPr id="3" name="Text Placeholder 5">
            <a:extLst>
              <a:ext uri="{FF2B5EF4-FFF2-40B4-BE49-F238E27FC236}">
                <a16:creationId xmlns:a16="http://schemas.microsoft.com/office/drawing/2014/main" id="{F1719000-0C84-4839-8DDC-0016A0961EA6}"/>
              </a:ext>
            </a:extLst>
          </p:cNvPr>
          <p:cNvSpPr>
            <a:spLocks noGrp="1"/>
          </p:cNvSpPr>
          <p:nvPr>
            <p:ph type="body" sz="quarter" idx="14"/>
          </p:nvPr>
        </p:nvSpPr>
        <p:spPr>
          <a:xfrm>
            <a:off x="6982992" y="3578866"/>
            <a:ext cx="4407753" cy="1077893"/>
          </a:xfrm>
        </p:spPr>
        <p:txBody>
          <a:bodyPr>
            <a:normAutofit/>
          </a:bodyPr>
          <a:lstStyle/>
          <a:p>
            <a:pPr marL="14287" indent="0">
              <a:buNone/>
            </a:pPr>
            <a:r>
              <a:rPr lang="en-US" sz="1800" dirty="0"/>
              <a:t>Better understanding of the potential benefit of RSV immunization on population health. </a:t>
            </a:r>
          </a:p>
        </p:txBody>
      </p:sp>
      <p:sp>
        <p:nvSpPr>
          <p:cNvPr id="5" name="Text Placeholder 2">
            <a:extLst>
              <a:ext uri="{FF2B5EF4-FFF2-40B4-BE49-F238E27FC236}">
                <a16:creationId xmlns:a16="http://schemas.microsoft.com/office/drawing/2014/main" id="{05F38A7A-CF8B-5741-E9BB-2E53CF476CED}"/>
              </a:ext>
            </a:extLst>
          </p:cNvPr>
          <p:cNvSpPr txBox="1">
            <a:spLocks/>
          </p:cNvSpPr>
          <p:nvPr/>
        </p:nvSpPr>
        <p:spPr>
          <a:xfrm>
            <a:off x="2703217" y="1139746"/>
            <a:ext cx="8824754" cy="1034129"/>
          </a:xfrm>
          <a:prstGeom prst="rect">
            <a:avLst/>
          </a:prstGeom>
          <a:solidFill>
            <a:schemeClr val="accent4"/>
          </a:solidFill>
        </p:spPr>
        <p:txBody>
          <a:bodyPr vert="horz" wrap="square" lIns="182880" tIns="182880" rIns="182880" bIns="182880" rtlCol="0">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200" kern="1200">
                <a:solidFill>
                  <a:schemeClr val="accent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chemeClr val="bg1"/>
                </a:solidFill>
              </a:rPr>
              <a:t>The degree to which immunization has positive effects </a:t>
            </a:r>
            <a:br>
              <a:rPr lang="en-US" sz="2400" b="1" dirty="0">
                <a:solidFill>
                  <a:schemeClr val="bg1"/>
                </a:solidFill>
              </a:rPr>
            </a:br>
            <a:r>
              <a:rPr lang="en-US" sz="2400" b="1" dirty="0">
                <a:solidFill>
                  <a:schemeClr val="bg1"/>
                </a:solidFill>
              </a:rPr>
              <a:t>on the health of individuals and the population.</a:t>
            </a:r>
          </a:p>
        </p:txBody>
      </p:sp>
      <p:sp>
        <p:nvSpPr>
          <p:cNvPr id="6" name="Text Placeholder 2">
            <a:extLst>
              <a:ext uri="{FF2B5EF4-FFF2-40B4-BE49-F238E27FC236}">
                <a16:creationId xmlns:a16="http://schemas.microsoft.com/office/drawing/2014/main" id="{A381C388-C1F4-E502-83AF-51CCD4EF2416}"/>
              </a:ext>
            </a:extLst>
          </p:cNvPr>
          <p:cNvSpPr txBox="1">
            <a:spLocks/>
          </p:cNvSpPr>
          <p:nvPr/>
        </p:nvSpPr>
        <p:spPr>
          <a:xfrm>
            <a:off x="1237274" y="1139746"/>
            <a:ext cx="1320869" cy="1034129"/>
          </a:xfrm>
          <a:prstGeom prst="rect">
            <a:avLst/>
          </a:prstGeom>
          <a:solidFill>
            <a:schemeClr val="accent4">
              <a:lumMod val="20000"/>
              <a:lumOff val="80000"/>
            </a:schemeClr>
          </a:solidFill>
        </p:spPr>
        <p:txBody>
          <a:bodyPr vert="horz" wrap="square" lIns="182880" tIns="182880" rIns="182880" bIns="182880" rtlCol="0" anchor="ctr"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200" kern="1200">
                <a:solidFill>
                  <a:schemeClr val="accent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chemeClr val="accent4"/>
                </a:solidFill>
              </a:rPr>
              <a:t>HEALTH IMPACT</a:t>
            </a:r>
          </a:p>
        </p:txBody>
      </p:sp>
      <p:sp>
        <p:nvSpPr>
          <p:cNvPr id="7" name="object 3">
            <a:extLst>
              <a:ext uri="{FF2B5EF4-FFF2-40B4-BE49-F238E27FC236}">
                <a16:creationId xmlns:a16="http://schemas.microsoft.com/office/drawing/2014/main" id="{F179F946-DDB6-AEB8-B453-46BDC28F2C18}"/>
              </a:ext>
            </a:extLst>
          </p:cNvPr>
          <p:cNvSpPr/>
          <p:nvPr/>
        </p:nvSpPr>
        <p:spPr>
          <a:xfrm>
            <a:off x="1237274" y="2860828"/>
            <a:ext cx="5035797" cy="2799539"/>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8" name="object 4">
            <a:extLst>
              <a:ext uri="{FF2B5EF4-FFF2-40B4-BE49-F238E27FC236}">
                <a16:creationId xmlns:a16="http://schemas.microsoft.com/office/drawing/2014/main" id="{68A28005-B606-E9DB-87C3-8F9A2AC266AE}"/>
              </a:ext>
            </a:extLst>
          </p:cNvPr>
          <p:cNvSpPr txBox="1"/>
          <p:nvPr/>
        </p:nvSpPr>
        <p:spPr>
          <a:xfrm>
            <a:off x="1496811" y="2717053"/>
            <a:ext cx="4516095" cy="635191"/>
          </a:xfrm>
          <a:prstGeom prst="rect">
            <a:avLst/>
          </a:prstGeom>
          <a:solidFill>
            <a:schemeClr val="accent1"/>
          </a:solidFill>
        </p:spPr>
        <p:txBody>
          <a:bodyPr vert="horz" wrap="square" lIns="0" tIns="91440" rIns="0" bIns="0" rtlCol="0" anchor="ctr" anchorCtr="0">
            <a:noAutofit/>
          </a:bodyPr>
          <a:lstStyle/>
          <a:p>
            <a:pPr marL="457711" marR="347119" lvl="0" indent="-104771" algn="ctr" defTabSz="914400" rtl="0" eaLnBrk="1" fontAlgn="auto" latinLnBrk="0" hangingPunct="1">
              <a:lnSpc>
                <a:spcPts val="1375"/>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What do health impacts entail?</a:t>
            </a:r>
          </a:p>
        </p:txBody>
      </p:sp>
      <p:sp>
        <p:nvSpPr>
          <p:cNvPr id="9" name="object 3">
            <a:extLst>
              <a:ext uri="{FF2B5EF4-FFF2-40B4-BE49-F238E27FC236}">
                <a16:creationId xmlns:a16="http://schemas.microsoft.com/office/drawing/2014/main" id="{609FC237-0940-0E67-D501-08D321E978D7}"/>
              </a:ext>
            </a:extLst>
          </p:cNvPr>
          <p:cNvSpPr/>
          <p:nvPr/>
        </p:nvSpPr>
        <p:spPr>
          <a:xfrm>
            <a:off x="6492174" y="2860828"/>
            <a:ext cx="5035797" cy="2799539"/>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10" name="object 5">
            <a:extLst>
              <a:ext uri="{FF2B5EF4-FFF2-40B4-BE49-F238E27FC236}">
                <a16:creationId xmlns:a16="http://schemas.microsoft.com/office/drawing/2014/main" id="{31A489A7-F80C-DCD6-1FB3-D76107A5A9CD}"/>
              </a:ext>
            </a:extLst>
          </p:cNvPr>
          <p:cNvSpPr txBox="1"/>
          <p:nvPr/>
        </p:nvSpPr>
        <p:spPr>
          <a:xfrm>
            <a:off x="6736249" y="2717053"/>
            <a:ext cx="4516095" cy="635191"/>
          </a:xfrm>
          <a:prstGeom prst="rect">
            <a:avLst/>
          </a:prstGeom>
          <a:solidFill>
            <a:schemeClr val="accent1"/>
          </a:solidFill>
        </p:spPr>
        <p:txBody>
          <a:bodyPr vert="horz" wrap="square" lIns="0" tIns="91440" rIns="0" bIns="0" rtlCol="0" anchor="ctr" anchorCtr="0">
            <a:noAutofit/>
          </a:bodyPr>
          <a:lstStyle/>
          <a:p>
            <a:pPr marL="287338" marR="282035" lvl="0" indent="7938" algn="ctr" defTabSz="914400" rtl="0" eaLnBrk="1" fontAlgn="auto" latinLnBrk="0" hangingPunct="1">
              <a:lnSpc>
                <a:spcPts val="1375"/>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How can this inform decision-making?</a:t>
            </a:r>
          </a:p>
        </p:txBody>
      </p:sp>
      <p:sp>
        <p:nvSpPr>
          <p:cNvPr id="14" name="TextBox 13">
            <a:extLst>
              <a:ext uri="{FF2B5EF4-FFF2-40B4-BE49-F238E27FC236}">
                <a16:creationId xmlns:a16="http://schemas.microsoft.com/office/drawing/2014/main" id="{BE82A786-B6A9-E446-E3EB-46280B5D25A1}"/>
              </a:ext>
            </a:extLst>
          </p:cNvPr>
          <p:cNvSpPr txBox="1"/>
          <p:nvPr/>
        </p:nvSpPr>
        <p:spPr>
          <a:xfrm>
            <a:off x="1504728" y="3571169"/>
            <a:ext cx="4413472" cy="1851533"/>
          </a:xfrm>
          <a:prstGeom prst="rect">
            <a:avLst/>
          </a:prstGeom>
          <a:noFill/>
        </p:spPr>
        <p:txBody>
          <a:bodyPr wrap="square">
            <a:spAutoFit/>
          </a:bodyPr>
          <a:lstStyle/>
          <a:p>
            <a:pPr marL="6350" indent="-6350"/>
            <a:r>
              <a:rPr lang="en-US" sz="1800" dirty="0"/>
              <a:t>Often includes number of the following averted by immunization: </a:t>
            </a:r>
          </a:p>
          <a:p>
            <a:pPr marL="514350">
              <a:lnSpc>
                <a:spcPct val="170000"/>
              </a:lnSpc>
            </a:pPr>
            <a:r>
              <a:rPr lang="en-US" sz="1600" b="1" dirty="0">
                <a:solidFill>
                  <a:schemeClr val="accent4"/>
                </a:solidFill>
              </a:rPr>
              <a:t>cases</a:t>
            </a:r>
          </a:p>
          <a:p>
            <a:pPr marL="514350">
              <a:lnSpc>
                <a:spcPct val="170000"/>
              </a:lnSpc>
            </a:pPr>
            <a:r>
              <a:rPr lang="en-US" sz="1600" b="1" dirty="0">
                <a:solidFill>
                  <a:schemeClr val="accent4"/>
                </a:solidFill>
              </a:rPr>
              <a:t>facility/hospital visits</a:t>
            </a:r>
          </a:p>
          <a:p>
            <a:pPr marL="514350">
              <a:lnSpc>
                <a:spcPct val="170000"/>
              </a:lnSpc>
            </a:pPr>
            <a:r>
              <a:rPr lang="en-US" sz="1600" b="1" dirty="0">
                <a:solidFill>
                  <a:schemeClr val="accent4"/>
                </a:solidFill>
              </a:rPr>
              <a:t>deaths</a:t>
            </a:r>
            <a:endParaRPr lang="en-US" sz="1600" b="1" dirty="0">
              <a:solidFill>
                <a:schemeClr val="accent4"/>
              </a:solidFill>
              <a:highlight>
                <a:srgbClr val="FFFF00"/>
              </a:highlight>
            </a:endParaRPr>
          </a:p>
        </p:txBody>
      </p:sp>
      <p:pic>
        <p:nvPicPr>
          <p:cNvPr id="16" name="Picture 15" descr="A green and black folder&#10;&#10;Description automatically generated">
            <a:extLst>
              <a:ext uri="{FF2B5EF4-FFF2-40B4-BE49-F238E27FC236}">
                <a16:creationId xmlns:a16="http://schemas.microsoft.com/office/drawing/2014/main" id="{C70EB3AF-7932-B7F6-C294-C9EC6950F8EE}"/>
              </a:ext>
            </a:extLst>
          </p:cNvPr>
          <p:cNvPicPr>
            <a:picLocks noChangeAspect="1"/>
          </p:cNvPicPr>
          <p:nvPr/>
        </p:nvPicPr>
        <p:blipFill>
          <a:blip r:embed="rId3"/>
          <a:stretch>
            <a:fillRect/>
          </a:stretch>
        </p:blipFill>
        <p:spPr>
          <a:xfrm>
            <a:off x="1665831" y="4287843"/>
            <a:ext cx="314197" cy="242789"/>
          </a:xfrm>
          <a:prstGeom prst="rect">
            <a:avLst/>
          </a:prstGeom>
        </p:spPr>
      </p:pic>
      <p:pic>
        <p:nvPicPr>
          <p:cNvPr id="18" name="Picture 17" descr="A green circle with a heart and a line of pulse&#10;&#10;Description automatically generated">
            <a:extLst>
              <a:ext uri="{FF2B5EF4-FFF2-40B4-BE49-F238E27FC236}">
                <a16:creationId xmlns:a16="http://schemas.microsoft.com/office/drawing/2014/main" id="{91A34780-50C5-5C3B-5A30-B11E674865B1}"/>
              </a:ext>
            </a:extLst>
          </p:cNvPr>
          <p:cNvPicPr>
            <a:picLocks noChangeAspect="1"/>
          </p:cNvPicPr>
          <p:nvPr/>
        </p:nvPicPr>
        <p:blipFill>
          <a:blip r:embed="rId4"/>
          <a:stretch>
            <a:fillRect/>
          </a:stretch>
        </p:blipFill>
        <p:spPr>
          <a:xfrm>
            <a:off x="1625157" y="5065242"/>
            <a:ext cx="309365" cy="309365"/>
          </a:xfrm>
          <a:prstGeom prst="rect">
            <a:avLst/>
          </a:prstGeom>
        </p:spPr>
      </p:pic>
      <p:pic>
        <p:nvPicPr>
          <p:cNvPr id="20" name="Picture 19" descr="A green outline of a pharmacy&#10;&#10;Description automatically generated">
            <a:extLst>
              <a:ext uri="{FF2B5EF4-FFF2-40B4-BE49-F238E27FC236}">
                <a16:creationId xmlns:a16="http://schemas.microsoft.com/office/drawing/2014/main" id="{F611D2A4-2692-3E43-CF30-508A37D6AA43}"/>
              </a:ext>
            </a:extLst>
          </p:cNvPr>
          <p:cNvPicPr>
            <a:picLocks noChangeAspect="1"/>
          </p:cNvPicPr>
          <p:nvPr/>
        </p:nvPicPr>
        <p:blipFill>
          <a:blip r:embed="rId5"/>
          <a:stretch>
            <a:fillRect/>
          </a:stretch>
        </p:blipFill>
        <p:spPr>
          <a:xfrm>
            <a:off x="1655332" y="4656759"/>
            <a:ext cx="279190" cy="319074"/>
          </a:xfrm>
          <a:prstGeom prst="rect">
            <a:avLst/>
          </a:prstGeom>
        </p:spPr>
      </p:pic>
      <p:sp>
        <p:nvSpPr>
          <p:cNvPr id="11" name="Footer Placeholder 2">
            <a:extLst>
              <a:ext uri="{FF2B5EF4-FFF2-40B4-BE49-F238E27FC236}">
                <a16:creationId xmlns:a16="http://schemas.microsoft.com/office/drawing/2014/main" id="{57348D2D-93C7-527B-D895-B17EE3714C1A}"/>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Feb 2025</a:t>
            </a:r>
          </a:p>
        </p:txBody>
      </p:sp>
    </p:spTree>
    <p:extLst>
      <p:ext uri="{BB962C8B-B14F-4D97-AF65-F5344CB8AC3E}">
        <p14:creationId xmlns:p14="http://schemas.microsoft.com/office/powerpoint/2010/main" val="815387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86CBC-3ADE-576E-B336-03C3C5222D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81D762-4379-BDFB-D0CA-C60D4DB84BC7}"/>
              </a:ext>
            </a:extLst>
          </p:cNvPr>
          <p:cNvSpPr>
            <a:spLocks noGrp="1"/>
          </p:cNvSpPr>
          <p:nvPr>
            <p:ph type="title"/>
          </p:nvPr>
        </p:nvSpPr>
        <p:spPr>
          <a:xfrm>
            <a:off x="1224280" y="140275"/>
            <a:ext cx="10515600" cy="884555"/>
          </a:xfrm>
        </p:spPr>
        <p:txBody>
          <a:bodyPr>
            <a:noAutofit/>
          </a:bodyPr>
          <a:lstStyle/>
          <a:p>
            <a:r>
              <a:rPr lang="en-US" sz="2800" dirty="0">
                <a:solidFill>
                  <a:schemeClr val="accent1"/>
                </a:solidFill>
              </a:rPr>
              <a:t>Efficacy determines potential health impact</a:t>
            </a:r>
            <a:br>
              <a:rPr lang="en-US" sz="2800" dirty="0"/>
            </a:br>
            <a:r>
              <a:rPr lang="en-US" sz="1800" b="0" dirty="0">
                <a:solidFill>
                  <a:schemeClr val="accent1"/>
                </a:solidFill>
              </a:rPr>
              <a:t>most recent efficacy data for RSV prevention products for protecting infants</a:t>
            </a:r>
            <a:endParaRPr lang="en-US" sz="2800" dirty="0"/>
          </a:p>
        </p:txBody>
      </p:sp>
      <p:sp>
        <p:nvSpPr>
          <p:cNvPr id="30" name="Rectangle 29">
            <a:extLst>
              <a:ext uri="{FF2B5EF4-FFF2-40B4-BE49-F238E27FC236}">
                <a16:creationId xmlns:a16="http://schemas.microsoft.com/office/drawing/2014/main" id="{F9756FA4-8496-9DF9-70C7-4E264F1E79F7}"/>
              </a:ext>
            </a:extLst>
          </p:cNvPr>
          <p:cNvSpPr/>
          <p:nvPr/>
        </p:nvSpPr>
        <p:spPr>
          <a:xfrm>
            <a:off x="1473382" y="5486915"/>
            <a:ext cx="7271682" cy="243686"/>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1" name="Rectangle 30">
            <a:extLst>
              <a:ext uri="{FF2B5EF4-FFF2-40B4-BE49-F238E27FC236}">
                <a16:creationId xmlns:a16="http://schemas.microsoft.com/office/drawing/2014/main" id="{6885AE9B-199D-29DB-BF6B-0D2703205485}"/>
              </a:ext>
            </a:extLst>
          </p:cNvPr>
          <p:cNvSpPr/>
          <p:nvPr/>
        </p:nvSpPr>
        <p:spPr>
          <a:xfrm>
            <a:off x="1473381" y="5486915"/>
            <a:ext cx="5815316" cy="24368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2" name="TextBox 31">
            <a:extLst>
              <a:ext uri="{FF2B5EF4-FFF2-40B4-BE49-F238E27FC236}">
                <a16:creationId xmlns:a16="http://schemas.microsoft.com/office/drawing/2014/main" id="{D12CC31D-8DA3-F6C2-5D3A-3023FF31B7DD}"/>
              </a:ext>
            </a:extLst>
          </p:cNvPr>
          <p:cNvSpPr txBox="1"/>
          <p:nvPr/>
        </p:nvSpPr>
        <p:spPr>
          <a:xfrm>
            <a:off x="1473381" y="4559908"/>
            <a:ext cx="7271683" cy="354308"/>
          </a:xfrm>
          <a:prstGeom prst="rect">
            <a:avLst/>
          </a:prstGeom>
          <a:noFill/>
          <a:ln>
            <a:solidFill>
              <a:schemeClr val="accent5"/>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0" i="0" u="none" strike="noStrike" kern="1200" cap="none" spc="0" normalizeH="0" baseline="0" noProof="0" dirty="0">
                <a:ln>
                  <a:noFill/>
                </a:ln>
                <a:solidFill>
                  <a:srgbClr val="D61E62"/>
                </a:solidFill>
                <a:effectLst/>
                <a:uLnTx/>
                <a:uFillTx/>
                <a:latin typeface="Corbel" panose="020B0503020204020204" pitchFamily="34" charset="0"/>
                <a:ea typeface="+mn-ea"/>
                <a:cs typeface="+mn-cs"/>
              </a:rPr>
              <a:t>EFFICACY (%) </a:t>
            </a:r>
            <a:r>
              <a:rPr kumimoji="0" lang="en-US" sz="1100" b="0" i="0" u="none" strike="noStrike" kern="1200" cap="none" spc="0" normalizeH="0" baseline="0" noProof="0" dirty="0">
                <a:ln>
                  <a:noFill/>
                </a:ln>
                <a:solidFill>
                  <a:srgbClr val="D61E62"/>
                </a:solidFill>
                <a:effectLst/>
                <a:uLnTx/>
                <a:uFillTx/>
                <a:latin typeface="Corbel" panose="020B0503020204020204" pitchFamily="34" charset="0"/>
                <a:ea typeface="+mn-ea"/>
                <a:cs typeface="+mn-cs"/>
              </a:rPr>
              <a:t>(95% CONFIDENCE INTERVAL [CI])</a:t>
            </a:r>
            <a:endParaRPr kumimoji="0" lang="en-US" sz="1000" b="0" i="0" u="none" strike="noStrike" kern="1200" cap="none" spc="0" normalizeH="0" baseline="0" noProof="0" dirty="0">
              <a:ln>
                <a:noFill/>
              </a:ln>
              <a:solidFill>
                <a:srgbClr val="D61E62"/>
              </a:solidFill>
              <a:effectLst/>
              <a:uLnTx/>
              <a:uFillTx/>
              <a:latin typeface="Corbel" panose="020B0503020204020204" pitchFamily="34" charset="0"/>
              <a:ea typeface="+mn-ea"/>
              <a:cs typeface="+mn-cs"/>
            </a:endParaRPr>
          </a:p>
        </p:txBody>
      </p:sp>
      <p:sp>
        <p:nvSpPr>
          <p:cNvPr id="33" name="TextBox 32">
            <a:extLst>
              <a:ext uri="{FF2B5EF4-FFF2-40B4-BE49-F238E27FC236}">
                <a16:creationId xmlns:a16="http://schemas.microsoft.com/office/drawing/2014/main" id="{E4455160-A567-663E-F816-2CF1172B9355}"/>
              </a:ext>
            </a:extLst>
          </p:cNvPr>
          <p:cNvSpPr txBox="1"/>
          <p:nvPr/>
        </p:nvSpPr>
        <p:spPr>
          <a:xfrm>
            <a:off x="9008766" y="4559908"/>
            <a:ext cx="2533553" cy="354308"/>
          </a:xfrm>
          <a:prstGeom prst="rect">
            <a:avLst/>
          </a:prstGeom>
          <a:noFill/>
          <a:ln>
            <a:solidFill>
              <a:schemeClr val="accent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OUTCOME MEASURED</a:t>
            </a:r>
          </a:p>
        </p:txBody>
      </p:sp>
      <p:sp>
        <p:nvSpPr>
          <p:cNvPr id="34" name="TextBox 33">
            <a:extLst>
              <a:ext uri="{FF2B5EF4-FFF2-40B4-BE49-F238E27FC236}">
                <a16:creationId xmlns:a16="http://schemas.microsoft.com/office/drawing/2014/main" id="{4DED9039-A924-3789-6E8F-DB28AA0F0104}"/>
              </a:ext>
            </a:extLst>
          </p:cNvPr>
          <p:cNvSpPr txBox="1"/>
          <p:nvPr/>
        </p:nvSpPr>
        <p:spPr>
          <a:xfrm>
            <a:off x="3849438" y="5709188"/>
            <a:ext cx="96827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78.6%</a:t>
            </a:r>
          </a:p>
        </p:txBody>
      </p:sp>
      <p:sp>
        <p:nvSpPr>
          <p:cNvPr id="35" name="TextBox 34">
            <a:extLst>
              <a:ext uri="{FF2B5EF4-FFF2-40B4-BE49-F238E27FC236}">
                <a16:creationId xmlns:a16="http://schemas.microsoft.com/office/drawing/2014/main" id="{98C3189B-60B2-26BE-29A9-0865F794C979}"/>
              </a:ext>
            </a:extLst>
          </p:cNvPr>
          <p:cNvSpPr txBox="1"/>
          <p:nvPr/>
        </p:nvSpPr>
        <p:spPr>
          <a:xfrm>
            <a:off x="3067304" y="5414159"/>
            <a:ext cx="290008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80.6%    </a:t>
            </a:r>
            <a:r>
              <a:rPr kumimoji="0" lang="en-US"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(62.3</a:t>
            </a:r>
            <a:r>
              <a:rPr kumimoji="0" lang="en-US" sz="1400" b="0" i="0" u="none" strike="noStrike" kern="1200" cap="none" spc="0" normalizeH="0" baseline="0" noProof="0" dirty="0">
                <a:ln>
                  <a:noFill/>
                </a:ln>
                <a:solidFill>
                  <a:schemeClr val="bg1"/>
                </a:solidFill>
                <a:effectLst/>
                <a:uLnTx/>
                <a:uFillTx/>
                <a:latin typeface="Poppins"/>
                <a:ea typeface="+mn-ea"/>
                <a:cs typeface="Arial"/>
              </a:rPr>
              <a:t>–</a:t>
            </a:r>
            <a:r>
              <a:rPr kumimoji="0" lang="en-US"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90.1) </a:t>
            </a:r>
            <a:endParaRPr kumimoji="0" lang="en-US" sz="18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6" name="Rectangle 35">
            <a:extLst>
              <a:ext uri="{FF2B5EF4-FFF2-40B4-BE49-F238E27FC236}">
                <a16:creationId xmlns:a16="http://schemas.microsoft.com/office/drawing/2014/main" id="{F6B362DC-BD57-DE61-E2DD-C961AC7E4DFE}"/>
              </a:ext>
            </a:extLst>
          </p:cNvPr>
          <p:cNvSpPr/>
          <p:nvPr/>
        </p:nvSpPr>
        <p:spPr>
          <a:xfrm>
            <a:off x="1473382" y="5896141"/>
            <a:ext cx="7271682" cy="243686"/>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7" name="Rectangle 36">
            <a:extLst>
              <a:ext uri="{FF2B5EF4-FFF2-40B4-BE49-F238E27FC236}">
                <a16:creationId xmlns:a16="http://schemas.microsoft.com/office/drawing/2014/main" id="{D9D95B6E-6BC0-1181-5858-A398B9CCE33C}"/>
              </a:ext>
            </a:extLst>
          </p:cNvPr>
          <p:cNvSpPr/>
          <p:nvPr/>
        </p:nvSpPr>
        <p:spPr>
          <a:xfrm>
            <a:off x="1473382" y="5896141"/>
            <a:ext cx="5720389" cy="26653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8" name="TextBox 37">
            <a:extLst>
              <a:ext uri="{FF2B5EF4-FFF2-40B4-BE49-F238E27FC236}">
                <a16:creationId xmlns:a16="http://schemas.microsoft.com/office/drawing/2014/main" id="{65FB97AE-7220-1784-0077-B8BA4819619F}"/>
              </a:ext>
            </a:extLst>
          </p:cNvPr>
          <p:cNvSpPr txBox="1"/>
          <p:nvPr/>
        </p:nvSpPr>
        <p:spPr>
          <a:xfrm>
            <a:off x="3067304" y="5813443"/>
            <a:ext cx="299611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79.0%   </a:t>
            </a:r>
            <a:r>
              <a:rPr kumimoji="0" lang="en-US"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(68.5</a:t>
            </a:r>
            <a:r>
              <a:rPr kumimoji="0" lang="en-US" sz="1400" b="0" i="0" u="none" strike="noStrike" kern="1200" cap="none" spc="0" normalizeH="0" baseline="0" noProof="0" dirty="0">
                <a:ln>
                  <a:noFill/>
                </a:ln>
                <a:solidFill>
                  <a:schemeClr val="bg1"/>
                </a:solidFill>
                <a:effectLst/>
                <a:uLnTx/>
                <a:uFillTx/>
                <a:latin typeface="Poppins"/>
                <a:ea typeface="+mn-ea"/>
                <a:cs typeface="Arial"/>
              </a:rPr>
              <a:t>–</a:t>
            </a:r>
            <a:r>
              <a:rPr kumimoji="0" lang="en-US"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86.1)</a:t>
            </a:r>
            <a:endParaRPr kumimoji="0" lang="en-US" sz="18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9" name="Table 38">
            <a:extLst>
              <a:ext uri="{FF2B5EF4-FFF2-40B4-BE49-F238E27FC236}">
                <a16:creationId xmlns:a16="http://schemas.microsoft.com/office/drawing/2014/main" id="{8610EB44-439D-E487-C371-314EA333E1EF}"/>
              </a:ext>
            </a:extLst>
          </p:cNvPr>
          <p:cNvGraphicFramePr>
            <a:graphicFrameLocks/>
          </p:cNvGraphicFramePr>
          <p:nvPr>
            <p:extLst>
              <p:ext uri="{D42A27DB-BD31-4B8C-83A1-F6EECF244321}">
                <p14:modId xmlns:p14="http://schemas.microsoft.com/office/powerpoint/2010/main" val="3471290904"/>
              </p:ext>
            </p:extLst>
          </p:nvPr>
        </p:nvGraphicFramePr>
        <p:xfrm>
          <a:off x="9009413" y="5882403"/>
          <a:ext cx="2533229" cy="304800"/>
        </p:xfrm>
        <a:graphic>
          <a:graphicData uri="http://schemas.openxmlformats.org/drawingml/2006/table">
            <a:tbl>
              <a:tblPr firstRow="1" bandRow="1">
                <a:tableStyleId>{72833802-FEF1-4C79-8D5D-14CF1EAF98D9}</a:tableStyleId>
              </a:tblPr>
              <a:tblGrid>
                <a:gridCol w="2533229">
                  <a:extLst>
                    <a:ext uri="{9D8B030D-6E8A-4147-A177-3AD203B41FA5}">
                      <a16:colId xmlns:a16="http://schemas.microsoft.com/office/drawing/2014/main" val="2945960647"/>
                    </a:ext>
                  </a:extLst>
                </a:gridCol>
              </a:tblGrid>
              <a:tr h="2918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Medically attended LRTI</a:t>
                      </a:r>
                      <a:endParaRPr lang="en-US" sz="1400" b="0" kern="1200" baseline="30000" dirty="0">
                        <a:solidFill>
                          <a:schemeClr val="tx1"/>
                        </a:solidFill>
                        <a:effectLst/>
                        <a:latin typeface="+mn-lt"/>
                        <a:ea typeface="+mn-ea"/>
                        <a:cs typeface="+mn-cs"/>
                      </a:endParaRP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E5F1FA"/>
                    </a:solidFill>
                  </a:tcPr>
                </a:tc>
                <a:extLst>
                  <a:ext uri="{0D108BD9-81ED-4DB2-BD59-A6C34878D82A}">
                    <a16:rowId xmlns:a16="http://schemas.microsoft.com/office/drawing/2014/main" val="1066324661"/>
                  </a:ext>
                </a:extLst>
              </a:tr>
            </a:tbl>
          </a:graphicData>
        </a:graphic>
      </p:graphicFrame>
      <p:graphicFrame>
        <p:nvGraphicFramePr>
          <p:cNvPr id="40" name="Table 39">
            <a:extLst>
              <a:ext uri="{FF2B5EF4-FFF2-40B4-BE49-F238E27FC236}">
                <a16:creationId xmlns:a16="http://schemas.microsoft.com/office/drawing/2014/main" id="{B0FF19B1-2DBA-CACE-7C3A-91F348E97F31}"/>
              </a:ext>
            </a:extLst>
          </p:cNvPr>
          <p:cNvGraphicFramePr>
            <a:graphicFrameLocks/>
          </p:cNvGraphicFramePr>
          <p:nvPr>
            <p:extLst>
              <p:ext uri="{D42A27DB-BD31-4B8C-83A1-F6EECF244321}">
                <p14:modId xmlns:p14="http://schemas.microsoft.com/office/powerpoint/2010/main" val="2964800900"/>
              </p:ext>
            </p:extLst>
          </p:nvPr>
        </p:nvGraphicFramePr>
        <p:xfrm>
          <a:off x="9009090" y="5471617"/>
          <a:ext cx="2533552" cy="304800"/>
        </p:xfrm>
        <a:graphic>
          <a:graphicData uri="http://schemas.openxmlformats.org/drawingml/2006/table">
            <a:tbl>
              <a:tblPr firstRow="1" bandRow="1">
                <a:tableStyleId>{72833802-FEF1-4C79-8D5D-14CF1EAF98D9}</a:tableStyleId>
              </a:tblPr>
              <a:tblGrid>
                <a:gridCol w="2533552">
                  <a:extLst>
                    <a:ext uri="{9D8B030D-6E8A-4147-A177-3AD203B41FA5}">
                      <a16:colId xmlns:a16="http://schemas.microsoft.com/office/drawing/2014/main" val="2945960647"/>
                    </a:ext>
                  </a:extLst>
                </a:gridCol>
              </a:tblGrid>
              <a:tr h="291808">
                <a:tc>
                  <a:txBody>
                    <a:bodyPr/>
                    <a:lstStyle/>
                    <a:p>
                      <a:pPr algn="ctr"/>
                      <a:r>
                        <a:rPr lang="en-US" sz="1400" b="0" i="0" dirty="0">
                          <a:solidFill>
                            <a:schemeClr val="tx1"/>
                          </a:solidFill>
                          <a:latin typeface="Corbel" panose="020B0503020204020204" pitchFamily="34" charset="0"/>
                        </a:rPr>
                        <a:t>Hospitalized RSV LRTI </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E5F1FA"/>
                    </a:solidFill>
                  </a:tcPr>
                </a:tc>
                <a:extLst>
                  <a:ext uri="{0D108BD9-81ED-4DB2-BD59-A6C34878D82A}">
                    <a16:rowId xmlns:a16="http://schemas.microsoft.com/office/drawing/2014/main" val="1066324661"/>
                  </a:ext>
                </a:extLst>
              </a:tr>
            </a:tbl>
          </a:graphicData>
        </a:graphic>
      </p:graphicFrame>
      <p:sp>
        <p:nvSpPr>
          <p:cNvPr id="41" name="TextBox 40">
            <a:extLst>
              <a:ext uri="{FF2B5EF4-FFF2-40B4-BE49-F238E27FC236}">
                <a16:creationId xmlns:a16="http://schemas.microsoft.com/office/drawing/2014/main" id="{864A43EF-9F2F-57F8-8D94-7686B5A3D9D3}"/>
              </a:ext>
            </a:extLst>
          </p:cNvPr>
          <p:cNvSpPr txBox="1"/>
          <p:nvPr/>
        </p:nvSpPr>
        <p:spPr>
          <a:xfrm>
            <a:off x="1473381" y="4062120"/>
            <a:ext cx="9879926" cy="400110"/>
          </a:xfrm>
          <a:prstGeom prst="rect">
            <a:avLst/>
          </a:prstGeom>
          <a:noFill/>
        </p:spPr>
        <p:txBody>
          <a:bodyPr wrap="square">
            <a:spAutoFit/>
          </a:bodyPr>
          <a:lstStyle/>
          <a:p>
            <a:r>
              <a:rPr lang="en-US" sz="2000" b="1" dirty="0"/>
              <a:t>Long-acting </a:t>
            </a:r>
            <a:r>
              <a:rPr lang="en-US" sz="2000" b="1" dirty="0" err="1"/>
              <a:t>mAb</a:t>
            </a:r>
            <a:r>
              <a:rPr lang="en-US" sz="2000" b="1" dirty="0"/>
              <a:t>: </a:t>
            </a:r>
            <a:r>
              <a:rPr lang="en-US" sz="2000" dirty="0"/>
              <a:t>Pooled Phase 2b/3 clinical study results</a:t>
            </a:r>
            <a:r>
              <a:rPr lang="en-US" sz="2000" baseline="30000" dirty="0"/>
              <a:t>2,3</a:t>
            </a:r>
            <a:endParaRPr lang="en-US" sz="2000" dirty="0"/>
          </a:p>
        </p:txBody>
      </p:sp>
      <p:graphicFrame>
        <p:nvGraphicFramePr>
          <p:cNvPr id="42" name="Table 41">
            <a:extLst>
              <a:ext uri="{FF2B5EF4-FFF2-40B4-BE49-F238E27FC236}">
                <a16:creationId xmlns:a16="http://schemas.microsoft.com/office/drawing/2014/main" id="{DC92D46D-BB70-765A-AADE-B94228F77698}"/>
              </a:ext>
            </a:extLst>
          </p:cNvPr>
          <p:cNvGraphicFramePr>
            <a:graphicFrameLocks/>
          </p:cNvGraphicFramePr>
          <p:nvPr>
            <p:extLst>
              <p:ext uri="{D42A27DB-BD31-4B8C-83A1-F6EECF244321}">
                <p14:modId xmlns:p14="http://schemas.microsoft.com/office/powerpoint/2010/main" val="1317549264"/>
              </p:ext>
            </p:extLst>
          </p:nvPr>
        </p:nvGraphicFramePr>
        <p:xfrm>
          <a:off x="9009089" y="5078213"/>
          <a:ext cx="2533553" cy="304800"/>
        </p:xfrm>
        <a:graphic>
          <a:graphicData uri="http://schemas.openxmlformats.org/drawingml/2006/table">
            <a:tbl>
              <a:tblPr firstRow="1" bandRow="1">
                <a:tableStyleId>{72833802-FEF1-4C79-8D5D-14CF1EAF98D9}</a:tableStyleId>
              </a:tblPr>
              <a:tblGrid>
                <a:gridCol w="2533553">
                  <a:extLst>
                    <a:ext uri="{9D8B030D-6E8A-4147-A177-3AD203B41FA5}">
                      <a16:colId xmlns:a16="http://schemas.microsoft.com/office/drawing/2014/main" val="2945960647"/>
                    </a:ext>
                  </a:extLst>
                </a:gridCol>
              </a:tblGrid>
              <a:tr h="291808">
                <a:tc>
                  <a:txBody>
                    <a:bodyPr/>
                    <a:lstStyle/>
                    <a:p>
                      <a:pPr algn="ctr"/>
                      <a:r>
                        <a:rPr lang="en-US" sz="1400" b="0" i="0" dirty="0">
                          <a:solidFill>
                            <a:schemeClr val="tx1"/>
                          </a:solidFill>
                          <a:latin typeface="Corbel" panose="020B0503020204020204" pitchFamily="34" charset="0"/>
                        </a:rPr>
                        <a:t>Severe hospitalized RSV LRTI</a:t>
                      </a:r>
                      <a:endParaRPr lang="en-US" sz="1400" b="0" i="0" baseline="30000" dirty="0">
                        <a:solidFill>
                          <a:schemeClr val="tx1"/>
                        </a:solidFill>
                        <a:latin typeface="Corbel" panose="020B0503020204020204" pitchFamily="34" charset="0"/>
                      </a:endParaRP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E5F1FA"/>
                    </a:solidFill>
                  </a:tcPr>
                </a:tc>
                <a:extLst>
                  <a:ext uri="{0D108BD9-81ED-4DB2-BD59-A6C34878D82A}">
                    <a16:rowId xmlns:a16="http://schemas.microsoft.com/office/drawing/2014/main" val="1066324661"/>
                  </a:ext>
                </a:extLst>
              </a:tr>
            </a:tbl>
          </a:graphicData>
        </a:graphic>
      </p:graphicFrame>
      <p:sp>
        <p:nvSpPr>
          <p:cNvPr id="43" name="Rectangle 42">
            <a:extLst>
              <a:ext uri="{FF2B5EF4-FFF2-40B4-BE49-F238E27FC236}">
                <a16:creationId xmlns:a16="http://schemas.microsoft.com/office/drawing/2014/main" id="{D8541AC8-BA26-3F4C-8352-A1392038B632}"/>
              </a:ext>
            </a:extLst>
          </p:cNvPr>
          <p:cNvSpPr/>
          <p:nvPr/>
        </p:nvSpPr>
        <p:spPr>
          <a:xfrm>
            <a:off x="1473382" y="5078213"/>
            <a:ext cx="7271682" cy="243686"/>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4" name="Rectangle 43">
            <a:extLst>
              <a:ext uri="{FF2B5EF4-FFF2-40B4-BE49-F238E27FC236}">
                <a16:creationId xmlns:a16="http://schemas.microsoft.com/office/drawing/2014/main" id="{CBF92457-9344-B167-8522-8181CD8060A4}"/>
              </a:ext>
            </a:extLst>
          </p:cNvPr>
          <p:cNvSpPr/>
          <p:nvPr/>
        </p:nvSpPr>
        <p:spPr>
          <a:xfrm>
            <a:off x="1473382" y="5078213"/>
            <a:ext cx="5720389" cy="24316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5" name="TextBox 44">
            <a:extLst>
              <a:ext uri="{FF2B5EF4-FFF2-40B4-BE49-F238E27FC236}">
                <a16:creationId xmlns:a16="http://schemas.microsoft.com/office/drawing/2014/main" id="{3FAAEC5A-8A84-233D-091F-6DE5B9E217D0}"/>
              </a:ext>
            </a:extLst>
          </p:cNvPr>
          <p:cNvSpPr txBox="1"/>
          <p:nvPr/>
        </p:nvSpPr>
        <p:spPr>
          <a:xfrm>
            <a:off x="2569466" y="5007896"/>
            <a:ext cx="399178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bg1"/>
                </a:solidFill>
                <a:effectLst/>
                <a:uLnTx/>
                <a:uFillTx/>
                <a:latin typeface="Corbel" panose="020B0503020204020204" pitchFamily="34" charset="0"/>
                <a:ea typeface="+mn-ea"/>
                <a:cs typeface="+mn-cs"/>
              </a:rPr>
              <a:t>78.5%    </a:t>
            </a:r>
            <a:r>
              <a:rPr kumimoji="0" lang="en-US" sz="1400" b="0" i="0" u="none" strike="noStrike" kern="1200" cap="none" spc="0" normalizeH="0" baseline="0" noProof="0">
                <a:ln>
                  <a:noFill/>
                </a:ln>
                <a:solidFill>
                  <a:schemeClr val="bg1"/>
                </a:solidFill>
                <a:effectLst/>
                <a:uLnTx/>
                <a:uFillTx/>
                <a:latin typeface="Corbel" panose="020B0503020204020204" pitchFamily="34" charset="0"/>
                <a:ea typeface="+mn-ea"/>
                <a:cs typeface="+mn-cs"/>
              </a:rPr>
              <a:t>(48.8</a:t>
            </a:r>
            <a:r>
              <a:rPr kumimoji="0" lang="en-US" sz="1400" b="0" i="0" u="none" strike="noStrike" kern="1200" cap="none" spc="0" normalizeH="0" baseline="0" noProof="0">
                <a:ln>
                  <a:noFill/>
                </a:ln>
                <a:solidFill>
                  <a:schemeClr val="bg1"/>
                </a:solidFill>
                <a:effectLst/>
                <a:uLnTx/>
                <a:uFillTx/>
                <a:latin typeface="Poppins"/>
                <a:ea typeface="+mn-ea"/>
                <a:cs typeface="Arial"/>
              </a:rPr>
              <a:t>–</a:t>
            </a:r>
            <a:r>
              <a:rPr kumimoji="0" lang="en-US" sz="1400" b="0" i="0" u="none" strike="noStrike" kern="1200" cap="none" spc="0" normalizeH="0" baseline="0" noProof="0">
                <a:ln>
                  <a:noFill/>
                </a:ln>
                <a:solidFill>
                  <a:schemeClr val="bg1"/>
                </a:solidFill>
                <a:effectLst/>
                <a:uLnTx/>
                <a:uFillTx/>
                <a:latin typeface="Corbel" panose="020B0503020204020204" pitchFamily="34" charset="0"/>
                <a:ea typeface="+mn-ea"/>
                <a:cs typeface="+mn-cs"/>
              </a:rPr>
              <a:t>91.0)</a:t>
            </a:r>
            <a:endParaRPr kumimoji="0" lang="en-US" sz="18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76" name="Table 75">
            <a:extLst>
              <a:ext uri="{FF2B5EF4-FFF2-40B4-BE49-F238E27FC236}">
                <a16:creationId xmlns:a16="http://schemas.microsoft.com/office/drawing/2014/main" id="{5CCE489C-5A44-D2CF-6D7E-7BB498980F60}"/>
              </a:ext>
            </a:extLst>
          </p:cNvPr>
          <p:cNvGraphicFramePr>
            <a:graphicFrameLocks/>
          </p:cNvGraphicFramePr>
          <p:nvPr>
            <p:extLst>
              <p:ext uri="{D42A27DB-BD31-4B8C-83A1-F6EECF244321}">
                <p14:modId xmlns:p14="http://schemas.microsoft.com/office/powerpoint/2010/main" val="3742481296"/>
              </p:ext>
            </p:extLst>
          </p:nvPr>
        </p:nvGraphicFramePr>
        <p:xfrm>
          <a:off x="1460235" y="2030103"/>
          <a:ext cx="9931890" cy="1830318"/>
        </p:xfrm>
        <a:graphic>
          <a:graphicData uri="http://schemas.openxmlformats.org/drawingml/2006/table">
            <a:tbl>
              <a:tblPr firstRow="1" bandRow="1">
                <a:tableStyleId>{72833802-FEF1-4C79-8D5D-14CF1EAF98D9}</a:tableStyleId>
              </a:tblPr>
              <a:tblGrid>
                <a:gridCol w="1281504">
                  <a:extLst>
                    <a:ext uri="{9D8B030D-6E8A-4147-A177-3AD203B41FA5}">
                      <a16:colId xmlns:a16="http://schemas.microsoft.com/office/drawing/2014/main" val="2874151930"/>
                    </a:ext>
                  </a:extLst>
                </a:gridCol>
                <a:gridCol w="4325193">
                  <a:extLst>
                    <a:ext uri="{9D8B030D-6E8A-4147-A177-3AD203B41FA5}">
                      <a16:colId xmlns:a16="http://schemas.microsoft.com/office/drawing/2014/main" val="1919952827"/>
                    </a:ext>
                  </a:extLst>
                </a:gridCol>
                <a:gridCol w="4325193">
                  <a:extLst>
                    <a:ext uri="{9D8B030D-6E8A-4147-A177-3AD203B41FA5}">
                      <a16:colId xmlns:a16="http://schemas.microsoft.com/office/drawing/2014/main" val="2945960647"/>
                    </a:ext>
                  </a:extLst>
                </a:gridCol>
              </a:tblGrid>
              <a:tr h="9006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Corbel" panose="020B0503020204020204" pitchFamily="34" charset="0"/>
                        </a:rPr>
                        <a:t>Severe medically attended</a:t>
                      </a:r>
                      <a:br>
                        <a:rPr lang="en-US" sz="1100" b="1" i="0" dirty="0">
                          <a:solidFill>
                            <a:schemeClr val="tx1"/>
                          </a:solidFill>
                          <a:latin typeface="Corbel" panose="020B0503020204020204" pitchFamily="34" charset="0"/>
                        </a:rPr>
                      </a:br>
                      <a:r>
                        <a:rPr lang="en-US" sz="1100" b="1" i="0" dirty="0">
                          <a:solidFill>
                            <a:schemeClr val="tx1"/>
                          </a:solidFill>
                          <a:latin typeface="Corbel" panose="020B0503020204020204" pitchFamily="34" charset="0"/>
                        </a:rPr>
                        <a:t>RSV lower respiratory tract infection (LRTI)</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B w="6350" cap="flat" cmpd="sng" algn="ctr">
                      <a:solidFill>
                        <a:schemeClr val="accent2"/>
                      </a:solidFill>
                      <a:prstDash val="solid"/>
                      <a:round/>
                      <a:headEnd type="none" w="med" len="med"/>
                      <a:tailEnd type="none" w="med" len="med"/>
                    </a:lnB>
                    <a:noFill/>
                  </a:tcPr>
                </a:tc>
                <a:tc>
                  <a:txBody>
                    <a:bodyPr/>
                    <a:lstStyle/>
                    <a:p>
                      <a:pPr algn="ctr"/>
                      <a:r>
                        <a:rPr lang="en-US" sz="1050" b="0" i="0" dirty="0">
                          <a:solidFill>
                            <a:schemeClr val="tx1"/>
                          </a:solidFill>
                          <a:latin typeface="Corbel" panose="020B0503020204020204" pitchFamily="34" charset="0"/>
                        </a:rPr>
                        <a:t>(95% CI, 57.5%   to 93.9%)</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B w="6350" cap="flat" cmpd="sng" algn="ctr">
                      <a:solidFill>
                        <a:schemeClr val="accent2"/>
                      </a:solidFill>
                      <a:prstDash val="solid"/>
                      <a:round/>
                      <a:headEnd type="none" w="med" len="med"/>
                      <a:tailEnd type="none" w="med" len="med"/>
                    </a:lnB>
                    <a:solidFill>
                      <a:srgbClr val="ECF3E7"/>
                    </a:solidFill>
                  </a:tcPr>
                </a:tc>
                <a:tc>
                  <a:txBody>
                    <a:bodyPr/>
                    <a:lstStyle/>
                    <a:p>
                      <a:pPr algn="ctr"/>
                      <a:r>
                        <a:rPr lang="en-US" sz="1050" b="0" i="0" dirty="0">
                          <a:solidFill>
                            <a:schemeClr val="tx1"/>
                          </a:solidFill>
                          <a:latin typeface="Corbel" panose="020B0503020204020204" pitchFamily="34" charset="0"/>
                        </a:rPr>
                        <a:t>(95% CI, 50.6% to 82.5%)</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B w="6350" cap="flat" cmpd="sng" algn="ctr">
                      <a:solidFill>
                        <a:schemeClr val="accent2"/>
                      </a:solidFill>
                      <a:prstDash val="solid"/>
                      <a:round/>
                      <a:headEnd type="none" w="med" len="med"/>
                      <a:tailEnd type="none" w="med" len="med"/>
                    </a:lnB>
                    <a:solidFill>
                      <a:srgbClr val="E5F1FA"/>
                    </a:solidFill>
                  </a:tcPr>
                </a:tc>
                <a:extLst>
                  <a:ext uri="{0D108BD9-81ED-4DB2-BD59-A6C34878D82A}">
                    <a16:rowId xmlns:a16="http://schemas.microsoft.com/office/drawing/2014/main" val="1066324661"/>
                  </a:ext>
                </a:extLst>
              </a:tr>
              <a:tr h="9006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dirty="0">
                          <a:latin typeface="Corbel" panose="020B0503020204020204" pitchFamily="34" charset="0"/>
                        </a:rPr>
                        <a:t>Medically attended</a:t>
                      </a:r>
                      <a:br>
                        <a:rPr lang="en-US" sz="1100" b="1" i="0" dirty="0">
                          <a:latin typeface="Corbel" panose="020B0503020204020204" pitchFamily="34" charset="0"/>
                        </a:rPr>
                      </a:br>
                      <a:r>
                        <a:rPr lang="en-US" sz="1100" b="1" i="0" dirty="0">
                          <a:latin typeface="Corbel" panose="020B0503020204020204" pitchFamily="34" charset="0"/>
                        </a:rPr>
                        <a:t>RSV-LRTI</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tcPr>
                </a:tc>
                <a:tc>
                  <a:txBody>
                    <a:bodyPr/>
                    <a:lstStyle/>
                    <a:p>
                      <a:pPr algn="ctr"/>
                      <a:r>
                        <a:rPr lang="en-US" sz="1050" b="0" i="0" kern="1200" dirty="0">
                          <a:solidFill>
                            <a:schemeClr val="tx1"/>
                          </a:solidFill>
                          <a:latin typeface="Corbel"/>
                          <a:ea typeface="+mn-ea"/>
                          <a:cs typeface="+mn-cs"/>
                        </a:rPr>
                        <a:t>(</a:t>
                      </a:r>
                      <a:r>
                        <a:rPr lang="en-US" sz="1050" b="0" i="0" dirty="0">
                          <a:solidFill>
                            <a:schemeClr val="tx1"/>
                          </a:solidFill>
                          <a:latin typeface="Corbel" panose="020B0503020204020204" pitchFamily="34" charset="0"/>
                        </a:rPr>
                        <a:t>95% CI, </a:t>
                      </a:r>
                      <a:r>
                        <a:rPr lang="en-US" sz="1050" b="0" i="0" kern="1200" dirty="0">
                          <a:solidFill>
                            <a:schemeClr val="tx1"/>
                          </a:solidFill>
                          <a:latin typeface="Corbel"/>
                          <a:ea typeface="+mn-ea"/>
                          <a:cs typeface="+mn-cs"/>
                        </a:rPr>
                        <a:t>31.1% to 74.6%)</a:t>
                      </a:r>
                      <a:endParaRPr lang="en-US" sz="1000" b="0" i="1" kern="1200" dirty="0">
                        <a:solidFill>
                          <a:schemeClr val="tx1"/>
                        </a:solidFill>
                        <a:latin typeface="Corbel"/>
                        <a:ea typeface="+mn-ea"/>
                        <a:cs typeface="+mn-cs"/>
                      </a:endParaRP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solidFill>
                      <a:srgbClr val="ECF3E7"/>
                    </a:solidFill>
                  </a:tcPr>
                </a:tc>
                <a:tc>
                  <a:txBody>
                    <a:bodyPr/>
                    <a:lstStyle/>
                    <a:p>
                      <a:pPr algn="ctr"/>
                      <a:r>
                        <a:rPr lang="en-US" sz="1050" b="0" i="0" dirty="0">
                          <a:latin typeface="Corbel" panose="020B0503020204020204" pitchFamily="34" charset="0"/>
                        </a:rPr>
                        <a:t>(</a:t>
                      </a:r>
                      <a:r>
                        <a:rPr lang="en-US" sz="1050" b="0" i="0" dirty="0">
                          <a:solidFill>
                            <a:schemeClr val="tx1"/>
                          </a:solidFill>
                          <a:latin typeface="Corbel" panose="020B0503020204020204" pitchFamily="34" charset="0"/>
                        </a:rPr>
                        <a:t>95% CI, </a:t>
                      </a:r>
                      <a:r>
                        <a:rPr lang="en-US" sz="1050" b="0" i="0" dirty="0">
                          <a:latin typeface="Corbel" panose="020B0503020204020204" pitchFamily="34" charset="0"/>
                        </a:rPr>
                        <a:t>31.4% to 62.8%)</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solidFill>
                      <a:srgbClr val="E5F1FA"/>
                    </a:solidFill>
                  </a:tcPr>
                </a:tc>
                <a:extLst>
                  <a:ext uri="{0D108BD9-81ED-4DB2-BD59-A6C34878D82A}">
                    <a16:rowId xmlns:a16="http://schemas.microsoft.com/office/drawing/2014/main" val="3880735417"/>
                  </a:ext>
                </a:extLst>
              </a:tr>
            </a:tbl>
          </a:graphicData>
        </a:graphic>
      </p:graphicFrame>
      <p:sp>
        <p:nvSpPr>
          <p:cNvPr id="77" name="TextBox 76">
            <a:extLst>
              <a:ext uri="{FF2B5EF4-FFF2-40B4-BE49-F238E27FC236}">
                <a16:creationId xmlns:a16="http://schemas.microsoft.com/office/drawing/2014/main" id="{6BAE5EBC-743D-3FA8-B995-8AA8902BB6C1}"/>
              </a:ext>
            </a:extLst>
          </p:cNvPr>
          <p:cNvSpPr txBox="1"/>
          <p:nvPr/>
        </p:nvSpPr>
        <p:spPr>
          <a:xfrm>
            <a:off x="2800101" y="1416406"/>
            <a:ext cx="4205729" cy="478730"/>
          </a:xfrm>
          <a:prstGeom prst="rect">
            <a:avLst/>
          </a:prstGeom>
          <a:noFill/>
          <a:ln>
            <a:solidFill>
              <a:schemeClr val="accent4"/>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0" i="0" u="none" strike="noStrike" kern="1200" cap="none" spc="0" normalizeH="0" baseline="0" noProof="0" dirty="0">
                <a:ln>
                  <a:noFill/>
                </a:ln>
                <a:solidFill>
                  <a:srgbClr val="51A847"/>
                </a:solidFill>
                <a:effectLst/>
                <a:uLnTx/>
                <a:uFillTx/>
                <a:latin typeface="Corbel" panose="020B0503020204020204" pitchFamily="34" charset="0"/>
                <a:ea typeface="+mn-ea"/>
                <a:cs typeface="+mn-cs"/>
              </a:rPr>
              <a:t>EFFICACY (%)  </a:t>
            </a:r>
            <a:r>
              <a:rPr lang="en-US" sz="1600" dirty="0">
                <a:solidFill>
                  <a:srgbClr val="51A847"/>
                </a:solidFill>
                <a:latin typeface="Corbel" panose="020B0503020204020204" pitchFamily="34" charset="0"/>
              </a:rPr>
              <a:t>BIRTH THROUGH </a:t>
            </a:r>
            <a:r>
              <a:rPr kumimoji="0" lang="en-US" sz="1600" b="1" i="0" u="none" strike="noStrike" kern="1200" cap="none" spc="0" normalizeH="0" baseline="0" noProof="0" dirty="0">
                <a:ln>
                  <a:noFill/>
                </a:ln>
                <a:solidFill>
                  <a:srgbClr val="51A847"/>
                </a:solidFill>
                <a:effectLst/>
                <a:uLnTx/>
                <a:uFillTx/>
                <a:latin typeface="Corbel" panose="020B0503020204020204" pitchFamily="34" charset="0"/>
                <a:ea typeface="+mn-ea"/>
                <a:cs typeface="+mn-cs"/>
              </a:rPr>
              <a:t>90 DAYS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51A847"/>
                </a:solidFill>
                <a:effectLst/>
                <a:uLnTx/>
                <a:uFillTx/>
                <a:latin typeface="Corbel" panose="020B0503020204020204" pitchFamily="34" charset="0"/>
                <a:ea typeface="+mn-ea"/>
                <a:cs typeface="+mn-cs"/>
              </a:rPr>
              <a:t>(CONFIDENCE INTERVAL)</a:t>
            </a:r>
          </a:p>
        </p:txBody>
      </p:sp>
      <p:sp>
        <p:nvSpPr>
          <p:cNvPr id="78" name="TextBox 77">
            <a:extLst>
              <a:ext uri="{FF2B5EF4-FFF2-40B4-BE49-F238E27FC236}">
                <a16:creationId xmlns:a16="http://schemas.microsoft.com/office/drawing/2014/main" id="{3359FEFE-3479-B6E2-3761-31C072BE1ADF}"/>
              </a:ext>
            </a:extLst>
          </p:cNvPr>
          <p:cNvSpPr txBox="1"/>
          <p:nvPr/>
        </p:nvSpPr>
        <p:spPr>
          <a:xfrm>
            <a:off x="7139090" y="1416406"/>
            <a:ext cx="4205729" cy="478730"/>
          </a:xfrm>
          <a:prstGeom prst="rect">
            <a:avLst/>
          </a:prstGeom>
          <a:noFill/>
          <a:ln>
            <a:solidFill>
              <a:schemeClr val="accent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EFFICACY (%) BIRTH THROUGH </a:t>
            </a:r>
            <a:r>
              <a:rPr kumimoji="0" lang="en-US" sz="1600" b="1"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180 DAYS</a:t>
            </a:r>
            <a:br>
              <a:rPr kumimoji="0" lang="en-US" sz="1100" b="0"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br>
            <a:r>
              <a:rPr kumimoji="0" lang="en-US" sz="1050" b="0"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(CONFIDENCE INTERVAL)</a:t>
            </a:r>
            <a:endParaRPr kumimoji="0" lang="en-US" sz="1000" b="0" i="0" u="none" strike="noStrike" kern="1200" cap="none" spc="0" normalizeH="0" baseline="0" noProof="0" dirty="0">
              <a:ln>
                <a:noFill/>
              </a:ln>
              <a:solidFill>
                <a:srgbClr val="0092D4"/>
              </a:solidFill>
              <a:effectLst/>
              <a:uLnTx/>
              <a:uFillTx/>
              <a:latin typeface="Corbel" panose="020B0503020204020204" pitchFamily="34" charset="0"/>
              <a:ea typeface="+mn-ea"/>
              <a:cs typeface="+mn-cs"/>
            </a:endParaRPr>
          </a:p>
        </p:txBody>
      </p:sp>
      <p:sp>
        <p:nvSpPr>
          <p:cNvPr id="79" name="Rectangle 78">
            <a:extLst>
              <a:ext uri="{FF2B5EF4-FFF2-40B4-BE49-F238E27FC236}">
                <a16:creationId xmlns:a16="http://schemas.microsoft.com/office/drawing/2014/main" id="{6F60A965-D0B9-9C13-AAF5-85DA48FCFE2D}"/>
              </a:ext>
            </a:extLst>
          </p:cNvPr>
          <p:cNvSpPr/>
          <p:nvPr/>
        </p:nvSpPr>
        <p:spPr>
          <a:xfrm>
            <a:off x="7139090" y="2202549"/>
            <a:ext cx="4163297" cy="352492"/>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0" name="Rectangle 79">
            <a:extLst>
              <a:ext uri="{FF2B5EF4-FFF2-40B4-BE49-F238E27FC236}">
                <a16:creationId xmlns:a16="http://schemas.microsoft.com/office/drawing/2014/main" id="{09A7081E-5BB8-2056-5497-BD41215DFF51}"/>
              </a:ext>
            </a:extLst>
          </p:cNvPr>
          <p:cNvSpPr/>
          <p:nvPr/>
        </p:nvSpPr>
        <p:spPr>
          <a:xfrm>
            <a:off x="7139090" y="3242751"/>
            <a:ext cx="4163297" cy="352492"/>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FC198E88-204A-9B8D-165B-1EF59AA292EE}"/>
              </a:ext>
            </a:extLst>
          </p:cNvPr>
          <p:cNvSpPr/>
          <p:nvPr/>
        </p:nvSpPr>
        <p:spPr>
          <a:xfrm>
            <a:off x="7139090" y="2202549"/>
            <a:ext cx="2886553" cy="35249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2" name="Rectangle 81">
            <a:extLst>
              <a:ext uri="{FF2B5EF4-FFF2-40B4-BE49-F238E27FC236}">
                <a16:creationId xmlns:a16="http://schemas.microsoft.com/office/drawing/2014/main" id="{D2E1E307-FCE3-E0FF-C6B9-86DDB5F88EF0}"/>
              </a:ext>
            </a:extLst>
          </p:cNvPr>
          <p:cNvSpPr/>
          <p:nvPr/>
        </p:nvSpPr>
        <p:spPr>
          <a:xfrm>
            <a:off x="7139090" y="3233511"/>
            <a:ext cx="2137159" cy="35249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3" name="TextBox 82">
            <a:extLst>
              <a:ext uri="{FF2B5EF4-FFF2-40B4-BE49-F238E27FC236}">
                <a16:creationId xmlns:a16="http://schemas.microsoft.com/office/drawing/2014/main" id="{25229C08-F89F-87AA-DD94-46EDE625B8C2}"/>
              </a:ext>
            </a:extLst>
          </p:cNvPr>
          <p:cNvSpPr txBox="1"/>
          <p:nvPr/>
        </p:nvSpPr>
        <p:spPr>
          <a:xfrm>
            <a:off x="8053195" y="2194267"/>
            <a:ext cx="1015663"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Corbel" panose="020B0503020204020204" pitchFamily="34" charset="0"/>
              </a:rPr>
              <a:t>70.0</a:t>
            </a:r>
            <a:r>
              <a:rPr kumimoji="0" lang="en-US" sz="18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a:t>
            </a:r>
          </a:p>
        </p:txBody>
      </p:sp>
      <p:sp>
        <p:nvSpPr>
          <p:cNvPr id="84" name="TextBox 83">
            <a:extLst>
              <a:ext uri="{FF2B5EF4-FFF2-40B4-BE49-F238E27FC236}">
                <a16:creationId xmlns:a16="http://schemas.microsoft.com/office/drawing/2014/main" id="{F62FB982-535C-E41B-44CA-2D2E9C960D8B}"/>
              </a:ext>
            </a:extLst>
          </p:cNvPr>
          <p:cNvSpPr txBox="1"/>
          <p:nvPr/>
        </p:nvSpPr>
        <p:spPr>
          <a:xfrm>
            <a:off x="7620944" y="3234469"/>
            <a:ext cx="117552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49.2%</a:t>
            </a:r>
          </a:p>
        </p:txBody>
      </p:sp>
      <p:sp>
        <p:nvSpPr>
          <p:cNvPr id="85" name="Rectangle 84">
            <a:extLst>
              <a:ext uri="{FF2B5EF4-FFF2-40B4-BE49-F238E27FC236}">
                <a16:creationId xmlns:a16="http://schemas.microsoft.com/office/drawing/2014/main" id="{CA4C3265-268A-9C03-1F3E-0013835A8ACE}"/>
              </a:ext>
            </a:extLst>
          </p:cNvPr>
          <p:cNvSpPr/>
          <p:nvPr/>
        </p:nvSpPr>
        <p:spPr>
          <a:xfrm>
            <a:off x="2821319" y="2202549"/>
            <a:ext cx="4163297" cy="352492"/>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6" name="Rectangle 85">
            <a:extLst>
              <a:ext uri="{FF2B5EF4-FFF2-40B4-BE49-F238E27FC236}">
                <a16:creationId xmlns:a16="http://schemas.microsoft.com/office/drawing/2014/main" id="{D657B4D3-98E4-5C92-9EFC-65B9ADB4793C}"/>
              </a:ext>
            </a:extLst>
          </p:cNvPr>
          <p:cNvSpPr/>
          <p:nvPr/>
        </p:nvSpPr>
        <p:spPr>
          <a:xfrm>
            <a:off x="2821318" y="2202549"/>
            <a:ext cx="3400026" cy="35249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7" name="TextBox 86">
            <a:extLst>
              <a:ext uri="{FF2B5EF4-FFF2-40B4-BE49-F238E27FC236}">
                <a16:creationId xmlns:a16="http://schemas.microsoft.com/office/drawing/2014/main" id="{67A5482C-405C-A7CF-F0F3-154DF6408C0D}"/>
              </a:ext>
            </a:extLst>
          </p:cNvPr>
          <p:cNvSpPr txBox="1"/>
          <p:nvPr/>
        </p:nvSpPr>
        <p:spPr>
          <a:xfrm>
            <a:off x="3889898" y="2194267"/>
            <a:ext cx="96827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82.4%</a:t>
            </a:r>
          </a:p>
        </p:txBody>
      </p:sp>
      <p:sp>
        <p:nvSpPr>
          <p:cNvPr id="88" name="Rectangle 87">
            <a:extLst>
              <a:ext uri="{FF2B5EF4-FFF2-40B4-BE49-F238E27FC236}">
                <a16:creationId xmlns:a16="http://schemas.microsoft.com/office/drawing/2014/main" id="{BF021CE0-6148-6DA3-00D9-913F498942A6}"/>
              </a:ext>
            </a:extLst>
          </p:cNvPr>
          <p:cNvSpPr/>
          <p:nvPr/>
        </p:nvSpPr>
        <p:spPr>
          <a:xfrm>
            <a:off x="2821318" y="3242751"/>
            <a:ext cx="4163297" cy="352492"/>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9" name="Rectangle 88">
            <a:extLst>
              <a:ext uri="{FF2B5EF4-FFF2-40B4-BE49-F238E27FC236}">
                <a16:creationId xmlns:a16="http://schemas.microsoft.com/office/drawing/2014/main" id="{978DCB63-D069-F3A5-998F-B413D9D01897}"/>
              </a:ext>
            </a:extLst>
          </p:cNvPr>
          <p:cNvSpPr/>
          <p:nvPr/>
        </p:nvSpPr>
        <p:spPr>
          <a:xfrm>
            <a:off x="2821318" y="3242751"/>
            <a:ext cx="2380018" cy="35249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0" name="TextBox 89">
            <a:extLst>
              <a:ext uri="{FF2B5EF4-FFF2-40B4-BE49-F238E27FC236}">
                <a16:creationId xmlns:a16="http://schemas.microsoft.com/office/drawing/2014/main" id="{56EABFFC-C6B3-BBCD-5DF3-1A81148B1608}"/>
              </a:ext>
            </a:extLst>
          </p:cNvPr>
          <p:cNvSpPr txBox="1"/>
          <p:nvPr/>
        </p:nvSpPr>
        <p:spPr>
          <a:xfrm>
            <a:off x="3457647" y="3234469"/>
            <a:ext cx="110736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57.6%</a:t>
            </a:r>
          </a:p>
        </p:txBody>
      </p:sp>
      <p:sp>
        <p:nvSpPr>
          <p:cNvPr id="91" name="TextBox 90">
            <a:extLst>
              <a:ext uri="{FF2B5EF4-FFF2-40B4-BE49-F238E27FC236}">
                <a16:creationId xmlns:a16="http://schemas.microsoft.com/office/drawing/2014/main" id="{34E8790A-5A5E-0CBB-A1D4-988BF25BF889}"/>
              </a:ext>
            </a:extLst>
          </p:cNvPr>
          <p:cNvSpPr txBox="1"/>
          <p:nvPr/>
        </p:nvSpPr>
        <p:spPr>
          <a:xfrm>
            <a:off x="1321681" y="947742"/>
            <a:ext cx="10091586" cy="400110"/>
          </a:xfrm>
          <a:prstGeom prst="rect">
            <a:avLst/>
          </a:prstGeom>
          <a:noFill/>
        </p:spPr>
        <p:txBody>
          <a:bodyPr wrap="square">
            <a:spAutoFit/>
          </a:bodyPr>
          <a:lstStyle/>
          <a:p>
            <a:r>
              <a:rPr lang="en-US" sz="2000" b="1" dirty="0"/>
              <a:t>Maternal vaccine: </a:t>
            </a:r>
            <a:r>
              <a:rPr lang="en-US" sz="2000" dirty="0"/>
              <a:t>Phase 3 clinical study results</a:t>
            </a:r>
            <a:r>
              <a:rPr lang="en-US" sz="2000" baseline="30000" dirty="0"/>
              <a:t>1</a:t>
            </a:r>
            <a:endParaRPr lang="en-US" sz="2000" dirty="0"/>
          </a:p>
        </p:txBody>
      </p:sp>
      <p:sp>
        <p:nvSpPr>
          <p:cNvPr id="93" name="TextBox 92">
            <a:extLst>
              <a:ext uri="{FF2B5EF4-FFF2-40B4-BE49-F238E27FC236}">
                <a16:creationId xmlns:a16="http://schemas.microsoft.com/office/drawing/2014/main" id="{CC2CF103-11A2-774F-E1ED-5DAC93E6F41F}"/>
              </a:ext>
            </a:extLst>
          </p:cNvPr>
          <p:cNvSpPr txBox="1"/>
          <p:nvPr/>
        </p:nvSpPr>
        <p:spPr>
          <a:xfrm>
            <a:off x="1321681" y="6323507"/>
            <a:ext cx="934243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30000" dirty="0">
                <a:solidFill>
                  <a:srgbClr val="000000"/>
                </a:solidFill>
                <a:latin typeface="Corbel" panose="020B0503020204020204" pitchFamily="34" charset="0"/>
              </a:rPr>
              <a:t>1</a:t>
            </a:r>
            <a:r>
              <a:rPr kumimoji="0" lang="en-US"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a:t>
            </a:r>
            <a:r>
              <a:rPr kumimoji="0" lang="en-US"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hlinkClick r:id="rId3"/>
              </a:rPr>
              <a:t>Munjal I. Oral presentation at ReSViNET, February 15, 2024</a:t>
            </a:r>
            <a:r>
              <a:rPr kumimoji="0" lang="en-US"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r>
              <a:rPr lang="en-US" sz="1000" dirty="0">
                <a:solidFill>
                  <a:srgbClr val="000000"/>
                </a:solidFill>
                <a:latin typeface="Corbel" panose="020B0503020204020204" pitchFamily="34" charset="0"/>
              </a:rPr>
              <a:t>. </a:t>
            </a:r>
            <a:r>
              <a:rPr lang="en-US" sz="1000" baseline="30000" dirty="0">
                <a:solidFill>
                  <a:srgbClr val="000000"/>
                </a:solidFill>
                <a:latin typeface="Corbel" panose="020B0503020204020204" pitchFamily="34" charset="0"/>
              </a:rPr>
              <a:t>2</a:t>
            </a:r>
            <a:r>
              <a:rPr lang="en-US" sz="1000" dirty="0">
                <a:solidFill>
                  <a:srgbClr val="000000"/>
                </a:solidFill>
                <a:latin typeface="Corbel" panose="020B0503020204020204" pitchFamily="34" charset="0"/>
              </a:rPr>
              <a:t> Jones JM,  et al. </a:t>
            </a:r>
            <a:r>
              <a:rPr lang="en-US" sz="1000" i="1" dirty="0">
                <a:solidFill>
                  <a:srgbClr val="000000"/>
                </a:solidFill>
                <a:latin typeface="Corbel" panose="020B0503020204020204" pitchFamily="34" charset="0"/>
              </a:rPr>
              <a:t>MMWR </a:t>
            </a:r>
            <a:r>
              <a:rPr lang="en-US" sz="1000" i="1" dirty="0" err="1">
                <a:solidFill>
                  <a:srgbClr val="000000"/>
                </a:solidFill>
                <a:latin typeface="Corbel" panose="020B0503020204020204" pitchFamily="34" charset="0"/>
              </a:rPr>
              <a:t>Morb</a:t>
            </a:r>
            <a:r>
              <a:rPr lang="en-US" sz="1000" i="1" dirty="0">
                <a:solidFill>
                  <a:srgbClr val="000000"/>
                </a:solidFill>
                <a:latin typeface="Corbel" panose="020B0503020204020204" pitchFamily="34" charset="0"/>
              </a:rPr>
              <a:t> Mortal </a:t>
            </a:r>
            <a:r>
              <a:rPr lang="en-US" sz="1000" i="1" dirty="0" err="1">
                <a:solidFill>
                  <a:srgbClr val="000000"/>
                </a:solidFill>
                <a:latin typeface="Corbel" panose="020B0503020204020204" pitchFamily="34" charset="0"/>
              </a:rPr>
              <a:t>Wkly</a:t>
            </a:r>
            <a:r>
              <a:rPr lang="en-US" sz="1000" i="1" dirty="0">
                <a:solidFill>
                  <a:srgbClr val="000000"/>
                </a:solidFill>
                <a:latin typeface="Corbel" panose="020B0503020204020204" pitchFamily="34" charset="0"/>
              </a:rPr>
              <a:t> Rep</a:t>
            </a:r>
            <a:r>
              <a:rPr lang="en-US" sz="1000" dirty="0">
                <a:solidFill>
                  <a:srgbClr val="000000"/>
                </a:solidFill>
                <a:latin typeface="Corbel" panose="020B0503020204020204" pitchFamily="34" charset="0"/>
              </a:rPr>
              <a:t>. 2023. </a:t>
            </a:r>
            <a:r>
              <a:rPr lang="en-US" sz="1000" baseline="30000" dirty="0">
                <a:solidFill>
                  <a:srgbClr val="000000"/>
                </a:solidFill>
                <a:latin typeface="Corbel" panose="020B0503020204020204" pitchFamily="34" charset="0"/>
              </a:rPr>
              <a:t>3</a:t>
            </a:r>
            <a:r>
              <a:rPr lang="en-US" sz="1000" dirty="0">
                <a:solidFill>
                  <a:srgbClr val="000000"/>
                </a:solidFill>
                <a:latin typeface="Corbel" panose="020B0503020204020204" pitchFamily="34" charset="0"/>
              </a:rPr>
              <a:t> </a:t>
            </a:r>
            <a:r>
              <a:rPr lang="en-US" sz="1000" dirty="0" err="1">
                <a:solidFill>
                  <a:srgbClr val="000000"/>
                </a:solidFill>
                <a:latin typeface="Corbel" panose="020B0503020204020204" pitchFamily="34" charset="0"/>
              </a:rPr>
              <a:t>Simões</a:t>
            </a:r>
            <a:r>
              <a:rPr lang="en-US" sz="1000" dirty="0">
                <a:solidFill>
                  <a:srgbClr val="000000"/>
                </a:solidFill>
                <a:latin typeface="Corbel" panose="020B0503020204020204" pitchFamily="34" charset="0"/>
              </a:rPr>
              <a:t> EAF, et al. </a:t>
            </a:r>
            <a:r>
              <a:rPr lang="en-US" sz="1000" i="1" dirty="0">
                <a:solidFill>
                  <a:srgbClr val="000000"/>
                </a:solidFill>
                <a:latin typeface="Corbel" panose="020B0503020204020204" pitchFamily="34" charset="0"/>
              </a:rPr>
              <a:t>Lancet Child </a:t>
            </a:r>
            <a:r>
              <a:rPr lang="en-US" sz="1000" i="1" dirty="0" err="1">
                <a:solidFill>
                  <a:srgbClr val="000000"/>
                </a:solidFill>
                <a:latin typeface="Corbel" panose="020B0503020204020204" pitchFamily="34" charset="0"/>
              </a:rPr>
              <a:t>Adolesc</a:t>
            </a:r>
            <a:r>
              <a:rPr lang="en-US" sz="1000" i="1" dirty="0">
                <a:solidFill>
                  <a:srgbClr val="000000"/>
                </a:solidFill>
                <a:latin typeface="Corbel" panose="020B0503020204020204" pitchFamily="34" charset="0"/>
              </a:rPr>
              <a:t> Health</a:t>
            </a:r>
            <a:r>
              <a:rPr lang="en-US" sz="1000" dirty="0">
                <a:solidFill>
                  <a:srgbClr val="000000"/>
                </a:solidFill>
                <a:latin typeface="Corbel" panose="020B0503020204020204" pitchFamily="34" charset="0"/>
              </a:rPr>
              <a:t>.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rgbClr val="000000"/>
              </a:solidFill>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94" name="Footer Placeholder 2">
            <a:extLst>
              <a:ext uri="{FF2B5EF4-FFF2-40B4-BE49-F238E27FC236}">
                <a16:creationId xmlns:a16="http://schemas.microsoft.com/office/drawing/2014/main" id="{4AA0AC00-CC39-1195-557D-178F193DBA8B}"/>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Feb 2025</a:t>
            </a:r>
          </a:p>
        </p:txBody>
      </p:sp>
    </p:spTree>
    <p:extLst>
      <p:ext uri="{BB962C8B-B14F-4D97-AF65-F5344CB8AC3E}">
        <p14:creationId xmlns:p14="http://schemas.microsoft.com/office/powerpoint/2010/main" val="2208063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2" name="Group 251">
            <a:extLst>
              <a:ext uri="{FF2B5EF4-FFF2-40B4-BE49-F238E27FC236}">
                <a16:creationId xmlns:a16="http://schemas.microsoft.com/office/drawing/2014/main" id="{0149F35F-FD50-3ABC-A5BE-86B14138AB25}"/>
              </a:ext>
            </a:extLst>
          </p:cNvPr>
          <p:cNvGrpSpPr/>
          <p:nvPr/>
        </p:nvGrpSpPr>
        <p:grpSpPr>
          <a:xfrm>
            <a:off x="1898462" y="303774"/>
            <a:ext cx="10160754" cy="6452255"/>
            <a:chOff x="1898462" y="356939"/>
            <a:chExt cx="10160754" cy="6452255"/>
          </a:xfrm>
        </p:grpSpPr>
        <p:sp>
          <p:nvSpPr>
            <p:cNvPr id="4" name="Freeform: Shape 4">
              <a:extLst>
                <a:ext uri="{FF2B5EF4-FFF2-40B4-BE49-F238E27FC236}">
                  <a16:creationId xmlns:a16="http://schemas.microsoft.com/office/drawing/2014/main" id="{A09D91AA-CD03-6419-2A8D-EB65F767CB71}"/>
                </a:ext>
              </a:extLst>
            </p:cNvPr>
            <p:cNvSpPr/>
            <p:nvPr/>
          </p:nvSpPr>
          <p:spPr bwMode="auto">
            <a:xfrm>
              <a:off x="4595502" y="356939"/>
              <a:ext cx="1694817" cy="2457485"/>
            </a:xfrm>
            <a:custGeom>
              <a:avLst/>
              <a:gdLst>
                <a:gd name="connsiteX0" fmla="*/ 0 w 1485900"/>
                <a:gd name="connsiteY0" fmla="*/ 785812 h 2154555"/>
                <a:gd name="connsiteX1" fmla="*/ 45720 w 1485900"/>
                <a:gd name="connsiteY1" fmla="*/ 751522 h 2154555"/>
                <a:gd name="connsiteX2" fmla="*/ 68580 w 1485900"/>
                <a:gd name="connsiteY2" fmla="*/ 742950 h 2154555"/>
                <a:gd name="connsiteX3" fmla="*/ 80010 w 1485900"/>
                <a:gd name="connsiteY3" fmla="*/ 731520 h 2154555"/>
                <a:gd name="connsiteX4" fmla="*/ 97155 w 1485900"/>
                <a:gd name="connsiteY4" fmla="*/ 722947 h 2154555"/>
                <a:gd name="connsiteX5" fmla="*/ 88583 w 1485900"/>
                <a:gd name="connsiteY5" fmla="*/ 708660 h 2154555"/>
                <a:gd name="connsiteX6" fmla="*/ 100013 w 1485900"/>
                <a:gd name="connsiteY6" fmla="*/ 702945 h 2154555"/>
                <a:gd name="connsiteX7" fmla="*/ 117158 w 1485900"/>
                <a:gd name="connsiteY7" fmla="*/ 714375 h 2154555"/>
                <a:gd name="connsiteX8" fmla="*/ 134303 w 1485900"/>
                <a:gd name="connsiteY8" fmla="*/ 705802 h 2154555"/>
                <a:gd name="connsiteX9" fmla="*/ 131445 w 1485900"/>
                <a:gd name="connsiteY9" fmla="*/ 694372 h 2154555"/>
                <a:gd name="connsiteX10" fmla="*/ 145733 w 1485900"/>
                <a:gd name="connsiteY10" fmla="*/ 697230 h 2154555"/>
                <a:gd name="connsiteX11" fmla="*/ 165735 w 1485900"/>
                <a:gd name="connsiteY11" fmla="*/ 688657 h 2154555"/>
                <a:gd name="connsiteX12" fmla="*/ 188595 w 1485900"/>
                <a:gd name="connsiteY12" fmla="*/ 671512 h 2154555"/>
                <a:gd name="connsiteX13" fmla="*/ 197168 w 1485900"/>
                <a:gd name="connsiteY13" fmla="*/ 642937 h 2154555"/>
                <a:gd name="connsiteX14" fmla="*/ 191453 w 1485900"/>
                <a:gd name="connsiteY14" fmla="*/ 614362 h 2154555"/>
                <a:gd name="connsiteX15" fmla="*/ 185738 w 1485900"/>
                <a:gd name="connsiteY15" fmla="*/ 597217 h 2154555"/>
                <a:gd name="connsiteX16" fmla="*/ 202883 w 1485900"/>
                <a:gd name="connsiteY16" fmla="*/ 600075 h 2154555"/>
                <a:gd name="connsiteX17" fmla="*/ 200025 w 1485900"/>
                <a:gd name="connsiteY17" fmla="*/ 577215 h 2154555"/>
                <a:gd name="connsiteX18" fmla="*/ 211455 w 1485900"/>
                <a:gd name="connsiteY18" fmla="*/ 557212 h 2154555"/>
                <a:gd name="connsiteX19" fmla="*/ 200025 w 1485900"/>
                <a:gd name="connsiteY19" fmla="*/ 551497 h 2154555"/>
                <a:gd name="connsiteX20" fmla="*/ 177165 w 1485900"/>
                <a:gd name="connsiteY20" fmla="*/ 560070 h 2154555"/>
                <a:gd name="connsiteX21" fmla="*/ 154305 w 1485900"/>
                <a:gd name="connsiteY21" fmla="*/ 562927 h 2154555"/>
                <a:gd name="connsiteX22" fmla="*/ 128588 w 1485900"/>
                <a:gd name="connsiteY22" fmla="*/ 531495 h 2154555"/>
                <a:gd name="connsiteX23" fmla="*/ 145733 w 1485900"/>
                <a:gd name="connsiteY23" fmla="*/ 500062 h 2154555"/>
                <a:gd name="connsiteX24" fmla="*/ 174308 w 1485900"/>
                <a:gd name="connsiteY24" fmla="*/ 460057 h 2154555"/>
                <a:gd name="connsiteX25" fmla="*/ 200025 w 1485900"/>
                <a:gd name="connsiteY25" fmla="*/ 440055 h 2154555"/>
                <a:gd name="connsiteX26" fmla="*/ 222885 w 1485900"/>
                <a:gd name="connsiteY26" fmla="*/ 408622 h 2154555"/>
                <a:gd name="connsiteX27" fmla="*/ 231458 w 1485900"/>
                <a:gd name="connsiteY27" fmla="*/ 388620 h 2154555"/>
                <a:gd name="connsiteX28" fmla="*/ 262890 w 1485900"/>
                <a:gd name="connsiteY28" fmla="*/ 417195 h 2154555"/>
                <a:gd name="connsiteX29" fmla="*/ 285750 w 1485900"/>
                <a:gd name="connsiteY29" fmla="*/ 420052 h 2154555"/>
                <a:gd name="connsiteX30" fmla="*/ 294323 w 1485900"/>
                <a:gd name="connsiteY30" fmla="*/ 377190 h 2154555"/>
                <a:gd name="connsiteX31" fmla="*/ 294323 w 1485900"/>
                <a:gd name="connsiteY31" fmla="*/ 334327 h 2154555"/>
                <a:gd name="connsiteX32" fmla="*/ 274320 w 1485900"/>
                <a:gd name="connsiteY32" fmla="*/ 305752 h 2154555"/>
                <a:gd name="connsiteX33" fmla="*/ 291465 w 1485900"/>
                <a:gd name="connsiteY33" fmla="*/ 285750 h 2154555"/>
                <a:gd name="connsiteX34" fmla="*/ 308610 w 1485900"/>
                <a:gd name="connsiteY34" fmla="*/ 271462 h 2154555"/>
                <a:gd name="connsiteX35" fmla="*/ 328613 w 1485900"/>
                <a:gd name="connsiteY35" fmla="*/ 288607 h 2154555"/>
                <a:gd name="connsiteX36" fmla="*/ 337185 w 1485900"/>
                <a:gd name="connsiteY36" fmla="*/ 322897 h 2154555"/>
                <a:gd name="connsiteX37" fmla="*/ 351473 w 1485900"/>
                <a:gd name="connsiteY37" fmla="*/ 331470 h 2154555"/>
                <a:gd name="connsiteX38" fmla="*/ 385763 w 1485900"/>
                <a:gd name="connsiteY38" fmla="*/ 368617 h 2154555"/>
                <a:gd name="connsiteX39" fmla="*/ 397193 w 1485900"/>
                <a:gd name="connsiteY39" fmla="*/ 371475 h 2154555"/>
                <a:gd name="connsiteX40" fmla="*/ 405765 w 1485900"/>
                <a:gd name="connsiteY40" fmla="*/ 371475 h 2154555"/>
                <a:gd name="connsiteX41" fmla="*/ 397193 w 1485900"/>
                <a:gd name="connsiteY41" fmla="*/ 345757 h 2154555"/>
                <a:gd name="connsiteX42" fmla="*/ 380048 w 1485900"/>
                <a:gd name="connsiteY42" fmla="*/ 311467 h 2154555"/>
                <a:gd name="connsiteX43" fmla="*/ 368618 w 1485900"/>
                <a:gd name="connsiteY43" fmla="*/ 305752 h 2154555"/>
                <a:gd name="connsiteX44" fmla="*/ 357188 w 1485900"/>
                <a:gd name="connsiteY44" fmla="*/ 300037 h 2154555"/>
                <a:gd name="connsiteX45" fmla="*/ 348615 w 1485900"/>
                <a:gd name="connsiteY45" fmla="*/ 254317 h 2154555"/>
                <a:gd name="connsiteX46" fmla="*/ 331470 w 1485900"/>
                <a:gd name="connsiteY46" fmla="*/ 245745 h 2154555"/>
                <a:gd name="connsiteX47" fmla="*/ 345758 w 1485900"/>
                <a:gd name="connsiteY47" fmla="*/ 234315 h 2154555"/>
                <a:gd name="connsiteX48" fmla="*/ 397193 w 1485900"/>
                <a:gd name="connsiteY48" fmla="*/ 214312 h 2154555"/>
                <a:gd name="connsiteX49" fmla="*/ 428625 w 1485900"/>
                <a:gd name="connsiteY49" fmla="*/ 220027 h 2154555"/>
                <a:gd name="connsiteX50" fmla="*/ 442913 w 1485900"/>
                <a:gd name="connsiteY50" fmla="*/ 220027 h 2154555"/>
                <a:gd name="connsiteX51" fmla="*/ 434340 w 1485900"/>
                <a:gd name="connsiteY51" fmla="*/ 191452 h 2154555"/>
                <a:gd name="connsiteX52" fmla="*/ 445770 w 1485900"/>
                <a:gd name="connsiteY52" fmla="*/ 182880 h 2154555"/>
                <a:gd name="connsiteX53" fmla="*/ 471488 w 1485900"/>
                <a:gd name="connsiteY53" fmla="*/ 234315 h 2154555"/>
                <a:gd name="connsiteX54" fmla="*/ 460058 w 1485900"/>
                <a:gd name="connsiteY54" fmla="*/ 294322 h 2154555"/>
                <a:gd name="connsiteX55" fmla="*/ 454343 w 1485900"/>
                <a:gd name="connsiteY55" fmla="*/ 317182 h 2154555"/>
                <a:gd name="connsiteX56" fmla="*/ 462915 w 1485900"/>
                <a:gd name="connsiteY56" fmla="*/ 337185 h 2154555"/>
                <a:gd name="connsiteX57" fmla="*/ 480060 w 1485900"/>
                <a:gd name="connsiteY57" fmla="*/ 337185 h 2154555"/>
                <a:gd name="connsiteX58" fmla="*/ 480060 w 1485900"/>
                <a:gd name="connsiteY58" fmla="*/ 314325 h 2154555"/>
                <a:gd name="connsiteX59" fmla="*/ 477203 w 1485900"/>
                <a:gd name="connsiteY59" fmla="*/ 288607 h 2154555"/>
                <a:gd name="connsiteX60" fmla="*/ 494348 w 1485900"/>
                <a:gd name="connsiteY60" fmla="*/ 257175 h 2154555"/>
                <a:gd name="connsiteX61" fmla="*/ 514350 w 1485900"/>
                <a:gd name="connsiteY61" fmla="*/ 277177 h 2154555"/>
                <a:gd name="connsiteX62" fmla="*/ 534353 w 1485900"/>
                <a:gd name="connsiteY62" fmla="*/ 300037 h 2154555"/>
                <a:gd name="connsiteX63" fmla="*/ 554355 w 1485900"/>
                <a:gd name="connsiteY63" fmla="*/ 314325 h 2154555"/>
                <a:gd name="connsiteX64" fmla="*/ 574358 w 1485900"/>
                <a:gd name="connsiteY64" fmla="*/ 320040 h 2154555"/>
                <a:gd name="connsiteX65" fmla="*/ 574358 w 1485900"/>
                <a:gd name="connsiteY65" fmla="*/ 302895 h 2154555"/>
                <a:gd name="connsiteX66" fmla="*/ 545783 w 1485900"/>
                <a:gd name="connsiteY66" fmla="*/ 271462 h 2154555"/>
                <a:gd name="connsiteX67" fmla="*/ 571500 w 1485900"/>
                <a:gd name="connsiteY67" fmla="*/ 268605 h 2154555"/>
                <a:gd name="connsiteX68" fmla="*/ 565785 w 1485900"/>
                <a:gd name="connsiteY68" fmla="*/ 242887 h 2154555"/>
                <a:gd name="connsiteX69" fmla="*/ 554355 w 1485900"/>
                <a:gd name="connsiteY69" fmla="*/ 234315 h 2154555"/>
                <a:gd name="connsiteX70" fmla="*/ 548640 w 1485900"/>
                <a:gd name="connsiteY70" fmla="*/ 194310 h 2154555"/>
                <a:gd name="connsiteX71" fmla="*/ 540068 w 1485900"/>
                <a:gd name="connsiteY71" fmla="*/ 171450 h 2154555"/>
                <a:gd name="connsiteX72" fmla="*/ 540068 w 1485900"/>
                <a:gd name="connsiteY72" fmla="*/ 157162 h 2154555"/>
                <a:gd name="connsiteX73" fmla="*/ 554355 w 1485900"/>
                <a:gd name="connsiteY73" fmla="*/ 160020 h 2154555"/>
                <a:gd name="connsiteX74" fmla="*/ 608648 w 1485900"/>
                <a:gd name="connsiteY74" fmla="*/ 208597 h 2154555"/>
                <a:gd name="connsiteX75" fmla="*/ 631508 w 1485900"/>
                <a:gd name="connsiteY75" fmla="*/ 242887 h 2154555"/>
                <a:gd name="connsiteX76" fmla="*/ 651510 w 1485900"/>
                <a:gd name="connsiteY76" fmla="*/ 245745 h 2154555"/>
                <a:gd name="connsiteX77" fmla="*/ 665798 w 1485900"/>
                <a:gd name="connsiteY77" fmla="*/ 282892 h 2154555"/>
                <a:gd name="connsiteX78" fmla="*/ 682943 w 1485900"/>
                <a:gd name="connsiteY78" fmla="*/ 297180 h 2154555"/>
                <a:gd name="connsiteX79" fmla="*/ 700088 w 1485900"/>
                <a:gd name="connsiteY79" fmla="*/ 291465 h 2154555"/>
                <a:gd name="connsiteX80" fmla="*/ 705803 w 1485900"/>
                <a:gd name="connsiteY80" fmla="*/ 285750 h 2154555"/>
                <a:gd name="connsiteX81" fmla="*/ 688658 w 1485900"/>
                <a:gd name="connsiteY81" fmla="*/ 262890 h 2154555"/>
                <a:gd name="connsiteX82" fmla="*/ 688658 w 1485900"/>
                <a:gd name="connsiteY82" fmla="*/ 222885 h 2154555"/>
                <a:gd name="connsiteX83" fmla="*/ 660083 w 1485900"/>
                <a:gd name="connsiteY83" fmla="*/ 205740 h 2154555"/>
                <a:gd name="connsiteX84" fmla="*/ 622935 w 1485900"/>
                <a:gd name="connsiteY84" fmla="*/ 151447 h 2154555"/>
                <a:gd name="connsiteX85" fmla="*/ 622935 w 1485900"/>
                <a:gd name="connsiteY85" fmla="*/ 151447 h 2154555"/>
                <a:gd name="connsiteX86" fmla="*/ 617220 w 1485900"/>
                <a:gd name="connsiteY86" fmla="*/ 137160 h 2154555"/>
                <a:gd name="connsiteX87" fmla="*/ 651510 w 1485900"/>
                <a:gd name="connsiteY87" fmla="*/ 137160 h 2154555"/>
                <a:gd name="connsiteX88" fmla="*/ 688658 w 1485900"/>
                <a:gd name="connsiteY88" fmla="*/ 174307 h 2154555"/>
                <a:gd name="connsiteX89" fmla="*/ 688658 w 1485900"/>
                <a:gd name="connsiteY89" fmla="*/ 194310 h 2154555"/>
                <a:gd name="connsiteX90" fmla="*/ 685800 w 1485900"/>
                <a:gd name="connsiteY90" fmla="*/ 205740 h 2154555"/>
                <a:gd name="connsiteX91" fmla="*/ 697230 w 1485900"/>
                <a:gd name="connsiteY91" fmla="*/ 208597 h 2154555"/>
                <a:gd name="connsiteX92" fmla="*/ 705803 w 1485900"/>
                <a:gd name="connsiteY92" fmla="*/ 205740 h 2154555"/>
                <a:gd name="connsiteX93" fmla="*/ 748665 w 1485900"/>
                <a:gd name="connsiteY93" fmla="*/ 220027 h 2154555"/>
                <a:gd name="connsiteX94" fmla="*/ 748665 w 1485900"/>
                <a:gd name="connsiteY94" fmla="*/ 202882 h 2154555"/>
                <a:gd name="connsiteX95" fmla="*/ 725805 w 1485900"/>
                <a:gd name="connsiteY95" fmla="*/ 180022 h 2154555"/>
                <a:gd name="connsiteX96" fmla="*/ 682943 w 1485900"/>
                <a:gd name="connsiteY96" fmla="*/ 111442 h 2154555"/>
                <a:gd name="connsiteX97" fmla="*/ 711518 w 1485900"/>
                <a:gd name="connsiteY97" fmla="*/ 117157 h 2154555"/>
                <a:gd name="connsiteX98" fmla="*/ 742950 w 1485900"/>
                <a:gd name="connsiteY98" fmla="*/ 108585 h 2154555"/>
                <a:gd name="connsiteX99" fmla="*/ 777240 w 1485900"/>
                <a:gd name="connsiteY99" fmla="*/ 140017 h 2154555"/>
                <a:gd name="connsiteX100" fmla="*/ 788670 w 1485900"/>
                <a:gd name="connsiteY100" fmla="*/ 160020 h 2154555"/>
                <a:gd name="connsiteX101" fmla="*/ 797243 w 1485900"/>
                <a:gd name="connsiteY101" fmla="*/ 180022 h 2154555"/>
                <a:gd name="connsiteX102" fmla="*/ 808673 w 1485900"/>
                <a:gd name="connsiteY102" fmla="*/ 182880 h 2154555"/>
                <a:gd name="connsiteX103" fmla="*/ 822960 w 1485900"/>
                <a:gd name="connsiteY103" fmla="*/ 162877 h 2154555"/>
                <a:gd name="connsiteX104" fmla="*/ 814388 w 1485900"/>
                <a:gd name="connsiteY104" fmla="*/ 120015 h 2154555"/>
                <a:gd name="connsiteX105" fmla="*/ 760095 w 1485900"/>
                <a:gd name="connsiteY105" fmla="*/ 82867 h 2154555"/>
                <a:gd name="connsiteX106" fmla="*/ 674370 w 1485900"/>
                <a:gd name="connsiteY106" fmla="*/ 88582 h 2154555"/>
                <a:gd name="connsiteX107" fmla="*/ 654368 w 1485900"/>
                <a:gd name="connsiteY107" fmla="*/ 85725 h 2154555"/>
                <a:gd name="connsiteX108" fmla="*/ 645795 w 1485900"/>
                <a:gd name="connsiteY108" fmla="*/ 77152 h 2154555"/>
                <a:gd name="connsiteX109" fmla="*/ 642938 w 1485900"/>
                <a:gd name="connsiteY109" fmla="*/ 54292 h 2154555"/>
                <a:gd name="connsiteX110" fmla="*/ 685800 w 1485900"/>
                <a:gd name="connsiteY110" fmla="*/ 54292 h 2154555"/>
                <a:gd name="connsiteX111" fmla="*/ 694373 w 1485900"/>
                <a:gd name="connsiteY111" fmla="*/ 48577 h 2154555"/>
                <a:gd name="connsiteX112" fmla="*/ 657225 w 1485900"/>
                <a:gd name="connsiteY112" fmla="*/ 8572 h 2154555"/>
                <a:gd name="connsiteX113" fmla="*/ 682943 w 1485900"/>
                <a:gd name="connsiteY113" fmla="*/ 8572 h 2154555"/>
                <a:gd name="connsiteX114" fmla="*/ 731520 w 1485900"/>
                <a:gd name="connsiteY114" fmla="*/ 14287 h 2154555"/>
                <a:gd name="connsiteX115" fmla="*/ 762953 w 1485900"/>
                <a:gd name="connsiteY115" fmla="*/ 25717 h 2154555"/>
                <a:gd name="connsiteX116" fmla="*/ 774383 w 1485900"/>
                <a:gd name="connsiteY116" fmla="*/ 34290 h 2154555"/>
                <a:gd name="connsiteX117" fmla="*/ 774383 w 1485900"/>
                <a:gd name="connsiteY117" fmla="*/ 51435 h 2154555"/>
                <a:gd name="connsiteX118" fmla="*/ 808673 w 1485900"/>
                <a:gd name="connsiteY118" fmla="*/ 77152 h 2154555"/>
                <a:gd name="connsiteX119" fmla="*/ 822960 w 1485900"/>
                <a:gd name="connsiteY119" fmla="*/ 85725 h 2154555"/>
                <a:gd name="connsiteX120" fmla="*/ 831533 w 1485900"/>
                <a:gd name="connsiteY120" fmla="*/ 82867 h 2154555"/>
                <a:gd name="connsiteX121" fmla="*/ 834390 w 1485900"/>
                <a:gd name="connsiteY121" fmla="*/ 57150 h 2154555"/>
                <a:gd name="connsiteX122" fmla="*/ 860108 w 1485900"/>
                <a:gd name="connsiteY122" fmla="*/ 0 h 2154555"/>
                <a:gd name="connsiteX123" fmla="*/ 882968 w 1485900"/>
                <a:gd name="connsiteY123" fmla="*/ 8572 h 2154555"/>
                <a:gd name="connsiteX124" fmla="*/ 942975 w 1485900"/>
                <a:gd name="connsiteY124" fmla="*/ 25717 h 2154555"/>
                <a:gd name="connsiteX125" fmla="*/ 954405 w 1485900"/>
                <a:gd name="connsiteY125" fmla="*/ 25717 h 2154555"/>
                <a:gd name="connsiteX126" fmla="*/ 962978 w 1485900"/>
                <a:gd name="connsiteY126" fmla="*/ 17145 h 2154555"/>
                <a:gd name="connsiteX127" fmla="*/ 974408 w 1485900"/>
                <a:gd name="connsiteY127" fmla="*/ 34290 h 2154555"/>
                <a:gd name="connsiteX128" fmla="*/ 968693 w 1485900"/>
                <a:gd name="connsiteY128" fmla="*/ 65722 h 2154555"/>
                <a:gd name="connsiteX129" fmla="*/ 971550 w 1485900"/>
                <a:gd name="connsiteY129" fmla="*/ 74295 h 2154555"/>
                <a:gd name="connsiteX130" fmla="*/ 994410 w 1485900"/>
                <a:gd name="connsiteY130" fmla="*/ 62865 h 2154555"/>
                <a:gd name="connsiteX131" fmla="*/ 1020128 w 1485900"/>
                <a:gd name="connsiteY131" fmla="*/ 57150 h 2154555"/>
                <a:gd name="connsiteX132" fmla="*/ 1054418 w 1485900"/>
                <a:gd name="connsiteY132" fmla="*/ 20002 h 2154555"/>
                <a:gd name="connsiteX133" fmla="*/ 1088708 w 1485900"/>
                <a:gd name="connsiteY133" fmla="*/ 28575 h 2154555"/>
                <a:gd name="connsiteX134" fmla="*/ 1102995 w 1485900"/>
                <a:gd name="connsiteY134" fmla="*/ 45720 h 2154555"/>
                <a:gd name="connsiteX135" fmla="*/ 1117283 w 1485900"/>
                <a:gd name="connsiteY135" fmla="*/ 51435 h 2154555"/>
                <a:gd name="connsiteX136" fmla="*/ 1160145 w 1485900"/>
                <a:gd name="connsiteY136" fmla="*/ 22860 h 2154555"/>
                <a:gd name="connsiteX137" fmla="*/ 1174433 w 1485900"/>
                <a:gd name="connsiteY137" fmla="*/ 40005 h 2154555"/>
                <a:gd name="connsiteX138" fmla="*/ 1174433 w 1485900"/>
                <a:gd name="connsiteY138" fmla="*/ 40005 h 2154555"/>
                <a:gd name="connsiteX139" fmla="*/ 1151573 w 1485900"/>
                <a:gd name="connsiteY139" fmla="*/ 88582 h 2154555"/>
                <a:gd name="connsiteX140" fmla="*/ 1151573 w 1485900"/>
                <a:gd name="connsiteY140" fmla="*/ 111442 h 2154555"/>
                <a:gd name="connsiteX141" fmla="*/ 1145858 w 1485900"/>
                <a:gd name="connsiteY141" fmla="*/ 117157 h 2154555"/>
                <a:gd name="connsiteX142" fmla="*/ 1171575 w 1485900"/>
                <a:gd name="connsiteY142" fmla="*/ 102870 h 2154555"/>
                <a:gd name="connsiteX143" fmla="*/ 1194435 w 1485900"/>
                <a:gd name="connsiteY143" fmla="*/ 82867 h 2154555"/>
                <a:gd name="connsiteX144" fmla="*/ 1203008 w 1485900"/>
                <a:gd name="connsiteY144" fmla="*/ 100012 h 2154555"/>
                <a:gd name="connsiteX145" fmla="*/ 1228725 w 1485900"/>
                <a:gd name="connsiteY145" fmla="*/ 105727 h 2154555"/>
                <a:gd name="connsiteX146" fmla="*/ 1243013 w 1485900"/>
                <a:gd name="connsiteY146" fmla="*/ 125730 h 2154555"/>
                <a:gd name="connsiteX147" fmla="*/ 1263015 w 1485900"/>
                <a:gd name="connsiteY147" fmla="*/ 142875 h 2154555"/>
                <a:gd name="connsiteX148" fmla="*/ 1263015 w 1485900"/>
                <a:gd name="connsiteY148" fmla="*/ 142875 h 2154555"/>
                <a:gd name="connsiteX149" fmla="*/ 1234440 w 1485900"/>
                <a:gd name="connsiteY149" fmla="*/ 200025 h 2154555"/>
                <a:gd name="connsiteX150" fmla="*/ 1214438 w 1485900"/>
                <a:gd name="connsiteY150" fmla="*/ 205740 h 2154555"/>
                <a:gd name="connsiteX151" fmla="*/ 1191578 w 1485900"/>
                <a:gd name="connsiteY151" fmla="*/ 202882 h 2154555"/>
                <a:gd name="connsiteX152" fmla="*/ 1174433 w 1485900"/>
                <a:gd name="connsiteY152" fmla="*/ 220027 h 2154555"/>
                <a:gd name="connsiteX153" fmla="*/ 1148715 w 1485900"/>
                <a:gd name="connsiteY153" fmla="*/ 217170 h 2154555"/>
                <a:gd name="connsiteX154" fmla="*/ 1111568 w 1485900"/>
                <a:gd name="connsiteY154" fmla="*/ 200025 h 2154555"/>
                <a:gd name="connsiteX155" fmla="*/ 1068705 w 1485900"/>
                <a:gd name="connsiteY155" fmla="*/ 217170 h 2154555"/>
                <a:gd name="connsiteX156" fmla="*/ 1025843 w 1485900"/>
                <a:gd name="connsiteY156" fmla="*/ 211455 h 2154555"/>
                <a:gd name="connsiteX157" fmla="*/ 1011555 w 1485900"/>
                <a:gd name="connsiteY157" fmla="*/ 214312 h 2154555"/>
                <a:gd name="connsiteX158" fmla="*/ 1042988 w 1485900"/>
                <a:gd name="connsiteY158" fmla="*/ 240030 h 2154555"/>
                <a:gd name="connsiteX159" fmla="*/ 1005840 w 1485900"/>
                <a:gd name="connsiteY159" fmla="*/ 262890 h 2154555"/>
                <a:gd name="connsiteX160" fmla="*/ 980123 w 1485900"/>
                <a:gd name="connsiteY160" fmla="*/ 274320 h 2154555"/>
                <a:gd name="connsiteX161" fmla="*/ 980123 w 1485900"/>
                <a:gd name="connsiteY161" fmla="*/ 288607 h 2154555"/>
                <a:gd name="connsiteX162" fmla="*/ 982980 w 1485900"/>
                <a:gd name="connsiteY162" fmla="*/ 308610 h 2154555"/>
                <a:gd name="connsiteX163" fmla="*/ 997268 w 1485900"/>
                <a:gd name="connsiteY163" fmla="*/ 305752 h 2154555"/>
                <a:gd name="connsiteX164" fmla="*/ 1020128 w 1485900"/>
                <a:gd name="connsiteY164" fmla="*/ 285750 h 2154555"/>
                <a:gd name="connsiteX165" fmla="*/ 1068705 w 1485900"/>
                <a:gd name="connsiteY165" fmla="*/ 257175 h 2154555"/>
                <a:gd name="connsiteX166" fmla="*/ 1120140 w 1485900"/>
                <a:gd name="connsiteY166" fmla="*/ 257175 h 2154555"/>
                <a:gd name="connsiteX167" fmla="*/ 1154430 w 1485900"/>
                <a:gd name="connsiteY167" fmla="*/ 254317 h 2154555"/>
                <a:gd name="connsiteX168" fmla="*/ 1168718 w 1485900"/>
                <a:gd name="connsiteY168" fmla="*/ 274320 h 2154555"/>
                <a:gd name="connsiteX169" fmla="*/ 1157288 w 1485900"/>
                <a:gd name="connsiteY169" fmla="*/ 291465 h 2154555"/>
                <a:gd name="connsiteX170" fmla="*/ 1134428 w 1485900"/>
                <a:gd name="connsiteY170" fmla="*/ 314325 h 2154555"/>
                <a:gd name="connsiteX171" fmla="*/ 1114425 w 1485900"/>
                <a:gd name="connsiteY171" fmla="*/ 334327 h 2154555"/>
                <a:gd name="connsiteX172" fmla="*/ 1120140 w 1485900"/>
                <a:gd name="connsiteY172" fmla="*/ 360045 h 2154555"/>
                <a:gd name="connsiteX173" fmla="*/ 1148715 w 1485900"/>
                <a:gd name="connsiteY173" fmla="*/ 342900 h 2154555"/>
                <a:gd name="connsiteX174" fmla="*/ 1174433 w 1485900"/>
                <a:gd name="connsiteY174" fmla="*/ 311467 h 2154555"/>
                <a:gd name="connsiteX175" fmla="*/ 1208723 w 1485900"/>
                <a:gd name="connsiteY175" fmla="*/ 262890 h 2154555"/>
                <a:gd name="connsiteX176" fmla="*/ 1217295 w 1485900"/>
                <a:gd name="connsiteY176" fmla="*/ 242887 h 2154555"/>
                <a:gd name="connsiteX177" fmla="*/ 1237298 w 1485900"/>
                <a:gd name="connsiteY177" fmla="*/ 242887 h 2154555"/>
                <a:gd name="connsiteX178" fmla="*/ 1248728 w 1485900"/>
                <a:gd name="connsiteY178" fmla="*/ 268605 h 2154555"/>
                <a:gd name="connsiteX179" fmla="*/ 1240155 w 1485900"/>
                <a:gd name="connsiteY179" fmla="*/ 334327 h 2154555"/>
                <a:gd name="connsiteX180" fmla="*/ 1231583 w 1485900"/>
                <a:gd name="connsiteY180" fmla="*/ 365760 h 2154555"/>
                <a:gd name="connsiteX181" fmla="*/ 1191578 w 1485900"/>
                <a:gd name="connsiteY181" fmla="*/ 440055 h 2154555"/>
                <a:gd name="connsiteX182" fmla="*/ 1183005 w 1485900"/>
                <a:gd name="connsiteY182" fmla="*/ 474345 h 2154555"/>
                <a:gd name="connsiteX183" fmla="*/ 1177290 w 1485900"/>
                <a:gd name="connsiteY183" fmla="*/ 497205 h 2154555"/>
                <a:gd name="connsiteX184" fmla="*/ 1208723 w 1485900"/>
                <a:gd name="connsiteY184" fmla="*/ 468630 h 2154555"/>
                <a:gd name="connsiteX185" fmla="*/ 1245870 w 1485900"/>
                <a:gd name="connsiteY185" fmla="*/ 400050 h 2154555"/>
                <a:gd name="connsiteX186" fmla="*/ 1260158 w 1485900"/>
                <a:gd name="connsiteY186" fmla="*/ 377190 h 2154555"/>
                <a:gd name="connsiteX187" fmla="*/ 1291590 w 1485900"/>
                <a:gd name="connsiteY187" fmla="*/ 317182 h 2154555"/>
                <a:gd name="connsiteX188" fmla="*/ 1300163 w 1485900"/>
                <a:gd name="connsiteY188" fmla="*/ 342900 h 2154555"/>
                <a:gd name="connsiteX189" fmla="*/ 1311593 w 1485900"/>
                <a:gd name="connsiteY189" fmla="*/ 348615 h 2154555"/>
                <a:gd name="connsiteX190" fmla="*/ 1323023 w 1485900"/>
                <a:gd name="connsiteY190" fmla="*/ 328612 h 2154555"/>
                <a:gd name="connsiteX191" fmla="*/ 1343025 w 1485900"/>
                <a:gd name="connsiteY191" fmla="*/ 345757 h 2154555"/>
                <a:gd name="connsiteX192" fmla="*/ 1357313 w 1485900"/>
                <a:gd name="connsiteY192" fmla="*/ 348615 h 2154555"/>
                <a:gd name="connsiteX193" fmla="*/ 1363028 w 1485900"/>
                <a:gd name="connsiteY193" fmla="*/ 322897 h 2154555"/>
                <a:gd name="connsiteX194" fmla="*/ 1368743 w 1485900"/>
                <a:gd name="connsiteY194" fmla="*/ 280035 h 2154555"/>
                <a:gd name="connsiteX195" fmla="*/ 1394460 w 1485900"/>
                <a:gd name="connsiteY195" fmla="*/ 268605 h 2154555"/>
                <a:gd name="connsiteX196" fmla="*/ 1434465 w 1485900"/>
                <a:gd name="connsiteY196" fmla="*/ 282892 h 2154555"/>
                <a:gd name="connsiteX197" fmla="*/ 1434465 w 1485900"/>
                <a:gd name="connsiteY197" fmla="*/ 282892 h 2154555"/>
                <a:gd name="connsiteX198" fmla="*/ 1485900 w 1485900"/>
                <a:gd name="connsiteY198" fmla="*/ 320040 h 2154555"/>
                <a:gd name="connsiteX199" fmla="*/ 1480185 w 1485900"/>
                <a:gd name="connsiteY199" fmla="*/ 351472 h 2154555"/>
                <a:gd name="connsiteX200" fmla="*/ 1468755 w 1485900"/>
                <a:gd name="connsiteY200" fmla="*/ 377190 h 2154555"/>
                <a:gd name="connsiteX201" fmla="*/ 1437323 w 1485900"/>
                <a:gd name="connsiteY201" fmla="*/ 400050 h 2154555"/>
                <a:gd name="connsiteX202" fmla="*/ 1414463 w 1485900"/>
                <a:gd name="connsiteY202" fmla="*/ 408622 h 2154555"/>
                <a:gd name="connsiteX203" fmla="*/ 1428750 w 1485900"/>
                <a:gd name="connsiteY203" fmla="*/ 437197 h 2154555"/>
                <a:gd name="connsiteX204" fmla="*/ 1385888 w 1485900"/>
                <a:gd name="connsiteY204" fmla="*/ 462915 h 2154555"/>
                <a:gd name="connsiteX205" fmla="*/ 1354455 w 1485900"/>
                <a:gd name="connsiteY205" fmla="*/ 454342 h 2154555"/>
                <a:gd name="connsiteX206" fmla="*/ 1345883 w 1485900"/>
                <a:gd name="connsiteY206" fmla="*/ 468630 h 2154555"/>
                <a:gd name="connsiteX207" fmla="*/ 1320165 w 1485900"/>
                <a:gd name="connsiteY207" fmla="*/ 474345 h 2154555"/>
                <a:gd name="connsiteX208" fmla="*/ 1294448 w 1485900"/>
                <a:gd name="connsiteY208" fmla="*/ 471487 h 2154555"/>
                <a:gd name="connsiteX209" fmla="*/ 1271588 w 1485900"/>
                <a:gd name="connsiteY209" fmla="*/ 477202 h 2154555"/>
                <a:gd name="connsiteX210" fmla="*/ 1271588 w 1485900"/>
                <a:gd name="connsiteY210" fmla="*/ 497205 h 2154555"/>
                <a:gd name="connsiteX211" fmla="*/ 1288733 w 1485900"/>
                <a:gd name="connsiteY211" fmla="*/ 505777 h 2154555"/>
                <a:gd name="connsiteX212" fmla="*/ 1314450 w 1485900"/>
                <a:gd name="connsiteY212" fmla="*/ 485775 h 2154555"/>
                <a:gd name="connsiteX213" fmla="*/ 1343025 w 1485900"/>
                <a:gd name="connsiteY213" fmla="*/ 500062 h 2154555"/>
                <a:gd name="connsiteX214" fmla="*/ 1403033 w 1485900"/>
                <a:gd name="connsiteY214" fmla="*/ 488632 h 2154555"/>
                <a:gd name="connsiteX215" fmla="*/ 1383030 w 1485900"/>
                <a:gd name="connsiteY215" fmla="*/ 517207 h 2154555"/>
                <a:gd name="connsiteX216" fmla="*/ 1348740 w 1485900"/>
                <a:gd name="connsiteY216" fmla="*/ 534352 h 2154555"/>
                <a:gd name="connsiteX217" fmla="*/ 1314450 w 1485900"/>
                <a:gd name="connsiteY217" fmla="*/ 534352 h 2154555"/>
                <a:gd name="connsiteX218" fmla="*/ 1300163 w 1485900"/>
                <a:gd name="connsiteY218" fmla="*/ 531495 h 2154555"/>
                <a:gd name="connsiteX219" fmla="*/ 1288733 w 1485900"/>
                <a:gd name="connsiteY219" fmla="*/ 577215 h 2154555"/>
                <a:gd name="connsiteX220" fmla="*/ 1288733 w 1485900"/>
                <a:gd name="connsiteY220" fmla="*/ 600075 h 2154555"/>
                <a:gd name="connsiteX221" fmla="*/ 1311593 w 1485900"/>
                <a:gd name="connsiteY221" fmla="*/ 594360 h 2154555"/>
                <a:gd name="connsiteX222" fmla="*/ 1305878 w 1485900"/>
                <a:gd name="connsiteY222" fmla="*/ 577215 h 2154555"/>
                <a:gd name="connsiteX223" fmla="*/ 1340168 w 1485900"/>
                <a:gd name="connsiteY223" fmla="*/ 557212 h 2154555"/>
                <a:gd name="connsiteX224" fmla="*/ 1340168 w 1485900"/>
                <a:gd name="connsiteY224" fmla="*/ 557212 h 2154555"/>
                <a:gd name="connsiteX225" fmla="*/ 1354455 w 1485900"/>
                <a:gd name="connsiteY225" fmla="*/ 582930 h 2154555"/>
                <a:gd name="connsiteX226" fmla="*/ 1343025 w 1485900"/>
                <a:gd name="connsiteY226" fmla="*/ 608647 h 2154555"/>
                <a:gd name="connsiteX227" fmla="*/ 1328738 w 1485900"/>
                <a:gd name="connsiteY227" fmla="*/ 594360 h 2154555"/>
                <a:gd name="connsiteX228" fmla="*/ 1311593 w 1485900"/>
                <a:gd name="connsiteY228" fmla="*/ 622935 h 2154555"/>
                <a:gd name="connsiteX229" fmla="*/ 1311593 w 1485900"/>
                <a:gd name="connsiteY229" fmla="*/ 674370 h 2154555"/>
                <a:gd name="connsiteX230" fmla="*/ 1300163 w 1485900"/>
                <a:gd name="connsiteY230" fmla="*/ 691515 h 2154555"/>
                <a:gd name="connsiteX231" fmla="*/ 1297305 w 1485900"/>
                <a:gd name="connsiteY231" fmla="*/ 714375 h 2154555"/>
                <a:gd name="connsiteX232" fmla="*/ 1268730 w 1485900"/>
                <a:gd name="connsiteY232" fmla="*/ 737235 h 2154555"/>
                <a:gd name="connsiteX233" fmla="*/ 1277303 w 1485900"/>
                <a:gd name="connsiteY233" fmla="*/ 748665 h 2154555"/>
                <a:gd name="connsiteX234" fmla="*/ 1260158 w 1485900"/>
                <a:gd name="connsiteY234" fmla="*/ 857250 h 2154555"/>
                <a:gd name="connsiteX235" fmla="*/ 1257300 w 1485900"/>
                <a:gd name="connsiteY235" fmla="*/ 880110 h 2154555"/>
                <a:gd name="connsiteX236" fmla="*/ 1280160 w 1485900"/>
                <a:gd name="connsiteY236" fmla="*/ 848677 h 2154555"/>
                <a:gd name="connsiteX237" fmla="*/ 1320165 w 1485900"/>
                <a:gd name="connsiteY237" fmla="*/ 874395 h 2154555"/>
                <a:gd name="connsiteX238" fmla="*/ 1291590 w 1485900"/>
                <a:gd name="connsiteY238" fmla="*/ 871537 h 2154555"/>
                <a:gd name="connsiteX239" fmla="*/ 1283018 w 1485900"/>
                <a:gd name="connsiteY239" fmla="*/ 897255 h 2154555"/>
                <a:gd name="connsiteX240" fmla="*/ 1288733 w 1485900"/>
                <a:gd name="connsiteY240" fmla="*/ 917257 h 2154555"/>
                <a:gd name="connsiteX241" fmla="*/ 1308735 w 1485900"/>
                <a:gd name="connsiteY241" fmla="*/ 902970 h 2154555"/>
                <a:gd name="connsiteX242" fmla="*/ 1320165 w 1485900"/>
                <a:gd name="connsiteY242" fmla="*/ 920115 h 2154555"/>
                <a:gd name="connsiteX243" fmla="*/ 1343025 w 1485900"/>
                <a:gd name="connsiteY243" fmla="*/ 920115 h 2154555"/>
                <a:gd name="connsiteX244" fmla="*/ 1343025 w 1485900"/>
                <a:gd name="connsiteY244" fmla="*/ 954405 h 2154555"/>
                <a:gd name="connsiteX245" fmla="*/ 1328738 w 1485900"/>
                <a:gd name="connsiteY245" fmla="*/ 962977 h 2154555"/>
                <a:gd name="connsiteX246" fmla="*/ 1305878 w 1485900"/>
                <a:gd name="connsiteY246" fmla="*/ 957262 h 2154555"/>
                <a:gd name="connsiteX247" fmla="*/ 1271588 w 1485900"/>
                <a:gd name="connsiteY247" fmla="*/ 954405 h 2154555"/>
                <a:gd name="connsiteX248" fmla="*/ 1268730 w 1485900"/>
                <a:gd name="connsiteY248" fmla="*/ 980122 h 2154555"/>
                <a:gd name="connsiteX249" fmla="*/ 1245870 w 1485900"/>
                <a:gd name="connsiteY249" fmla="*/ 968692 h 2154555"/>
                <a:gd name="connsiteX250" fmla="*/ 1234440 w 1485900"/>
                <a:gd name="connsiteY250" fmla="*/ 977265 h 2154555"/>
                <a:gd name="connsiteX251" fmla="*/ 1234440 w 1485900"/>
                <a:gd name="connsiteY251" fmla="*/ 1000125 h 2154555"/>
                <a:gd name="connsiteX252" fmla="*/ 1265873 w 1485900"/>
                <a:gd name="connsiteY252" fmla="*/ 1040130 h 2154555"/>
                <a:gd name="connsiteX253" fmla="*/ 1297305 w 1485900"/>
                <a:gd name="connsiteY253" fmla="*/ 1028700 h 2154555"/>
                <a:gd name="connsiteX254" fmla="*/ 1280160 w 1485900"/>
                <a:gd name="connsiteY254" fmla="*/ 1054417 h 2154555"/>
                <a:gd name="connsiteX255" fmla="*/ 1297305 w 1485900"/>
                <a:gd name="connsiteY255" fmla="*/ 1071562 h 2154555"/>
                <a:gd name="connsiteX256" fmla="*/ 1308735 w 1485900"/>
                <a:gd name="connsiteY256" fmla="*/ 1100137 h 2154555"/>
                <a:gd name="connsiteX257" fmla="*/ 1311593 w 1485900"/>
                <a:gd name="connsiteY257" fmla="*/ 1131570 h 2154555"/>
                <a:gd name="connsiteX258" fmla="*/ 1288733 w 1485900"/>
                <a:gd name="connsiteY258" fmla="*/ 1114425 h 2154555"/>
                <a:gd name="connsiteX259" fmla="*/ 1265873 w 1485900"/>
                <a:gd name="connsiteY259" fmla="*/ 1105852 h 2154555"/>
                <a:gd name="connsiteX260" fmla="*/ 1240155 w 1485900"/>
                <a:gd name="connsiteY260" fmla="*/ 1117282 h 2154555"/>
                <a:gd name="connsiteX261" fmla="*/ 1263015 w 1485900"/>
                <a:gd name="connsiteY261" fmla="*/ 1128712 h 2154555"/>
                <a:gd name="connsiteX262" fmla="*/ 1251585 w 1485900"/>
                <a:gd name="connsiteY262" fmla="*/ 1157287 h 2154555"/>
                <a:gd name="connsiteX263" fmla="*/ 1283018 w 1485900"/>
                <a:gd name="connsiteY263" fmla="*/ 1145857 h 2154555"/>
                <a:gd name="connsiteX264" fmla="*/ 1263015 w 1485900"/>
                <a:gd name="connsiteY264" fmla="*/ 1185862 h 2154555"/>
                <a:gd name="connsiteX265" fmla="*/ 1294448 w 1485900"/>
                <a:gd name="connsiteY265" fmla="*/ 1194435 h 2154555"/>
                <a:gd name="connsiteX266" fmla="*/ 1308735 w 1485900"/>
                <a:gd name="connsiteY266" fmla="*/ 1183005 h 2154555"/>
                <a:gd name="connsiteX267" fmla="*/ 1308735 w 1485900"/>
                <a:gd name="connsiteY267" fmla="*/ 1205865 h 2154555"/>
                <a:gd name="connsiteX268" fmla="*/ 1317308 w 1485900"/>
                <a:gd name="connsiteY268" fmla="*/ 1225867 h 2154555"/>
                <a:gd name="connsiteX269" fmla="*/ 1300163 w 1485900"/>
                <a:gd name="connsiteY269" fmla="*/ 1208722 h 2154555"/>
                <a:gd name="connsiteX270" fmla="*/ 1260158 w 1485900"/>
                <a:gd name="connsiteY270" fmla="*/ 1200150 h 2154555"/>
                <a:gd name="connsiteX271" fmla="*/ 1243013 w 1485900"/>
                <a:gd name="connsiteY271" fmla="*/ 1220152 h 2154555"/>
                <a:gd name="connsiteX272" fmla="*/ 1260158 w 1485900"/>
                <a:gd name="connsiteY272" fmla="*/ 1248727 h 2154555"/>
                <a:gd name="connsiteX273" fmla="*/ 1277303 w 1485900"/>
                <a:gd name="connsiteY273" fmla="*/ 1257300 h 2154555"/>
                <a:gd name="connsiteX274" fmla="*/ 1288733 w 1485900"/>
                <a:gd name="connsiteY274" fmla="*/ 1257300 h 2154555"/>
                <a:gd name="connsiteX275" fmla="*/ 1285875 w 1485900"/>
                <a:gd name="connsiteY275" fmla="*/ 1274445 h 2154555"/>
                <a:gd name="connsiteX276" fmla="*/ 1274445 w 1485900"/>
                <a:gd name="connsiteY276" fmla="*/ 1294447 h 2154555"/>
                <a:gd name="connsiteX277" fmla="*/ 1257300 w 1485900"/>
                <a:gd name="connsiteY277" fmla="*/ 1300162 h 2154555"/>
                <a:gd name="connsiteX278" fmla="*/ 1243013 w 1485900"/>
                <a:gd name="connsiteY278" fmla="*/ 1300162 h 2154555"/>
                <a:gd name="connsiteX279" fmla="*/ 1211580 w 1485900"/>
                <a:gd name="connsiteY279" fmla="*/ 1288732 h 2154555"/>
                <a:gd name="connsiteX280" fmla="*/ 1203008 w 1485900"/>
                <a:gd name="connsiteY280" fmla="*/ 1260157 h 2154555"/>
                <a:gd name="connsiteX281" fmla="*/ 1174433 w 1485900"/>
                <a:gd name="connsiteY281" fmla="*/ 1268730 h 2154555"/>
                <a:gd name="connsiteX282" fmla="*/ 1180148 w 1485900"/>
                <a:gd name="connsiteY282" fmla="*/ 1285875 h 2154555"/>
                <a:gd name="connsiteX283" fmla="*/ 1160145 w 1485900"/>
                <a:gd name="connsiteY283" fmla="*/ 1303020 h 2154555"/>
                <a:gd name="connsiteX284" fmla="*/ 1134428 w 1485900"/>
                <a:gd name="connsiteY284" fmla="*/ 1300162 h 2154555"/>
                <a:gd name="connsiteX285" fmla="*/ 1134428 w 1485900"/>
                <a:gd name="connsiteY285" fmla="*/ 1323022 h 2154555"/>
                <a:gd name="connsiteX286" fmla="*/ 1157288 w 1485900"/>
                <a:gd name="connsiteY286" fmla="*/ 1317307 h 2154555"/>
                <a:gd name="connsiteX287" fmla="*/ 1165860 w 1485900"/>
                <a:gd name="connsiteY287" fmla="*/ 1337310 h 2154555"/>
                <a:gd name="connsiteX288" fmla="*/ 1125855 w 1485900"/>
                <a:gd name="connsiteY288" fmla="*/ 1345882 h 2154555"/>
                <a:gd name="connsiteX289" fmla="*/ 1143000 w 1485900"/>
                <a:gd name="connsiteY289" fmla="*/ 1365885 h 2154555"/>
                <a:gd name="connsiteX290" fmla="*/ 1174433 w 1485900"/>
                <a:gd name="connsiteY290" fmla="*/ 1348740 h 2154555"/>
                <a:gd name="connsiteX291" fmla="*/ 1188720 w 1485900"/>
                <a:gd name="connsiteY291" fmla="*/ 1371600 h 2154555"/>
                <a:gd name="connsiteX292" fmla="*/ 1157288 w 1485900"/>
                <a:gd name="connsiteY292" fmla="*/ 1374457 h 2154555"/>
                <a:gd name="connsiteX293" fmla="*/ 1165860 w 1485900"/>
                <a:gd name="connsiteY293" fmla="*/ 1405890 h 2154555"/>
                <a:gd name="connsiteX294" fmla="*/ 1165860 w 1485900"/>
                <a:gd name="connsiteY294" fmla="*/ 1405890 h 2154555"/>
                <a:gd name="connsiteX295" fmla="*/ 1188720 w 1485900"/>
                <a:gd name="connsiteY295" fmla="*/ 1385887 h 2154555"/>
                <a:gd name="connsiteX296" fmla="*/ 1225868 w 1485900"/>
                <a:gd name="connsiteY296" fmla="*/ 1417320 h 2154555"/>
                <a:gd name="connsiteX297" fmla="*/ 1228725 w 1485900"/>
                <a:gd name="connsiteY297" fmla="*/ 1448752 h 2154555"/>
                <a:gd name="connsiteX298" fmla="*/ 1251585 w 1485900"/>
                <a:gd name="connsiteY298" fmla="*/ 1434465 h 2154555"/>
                <a:gd name="connsiteX299" fmla="*/ 1243013 w 1485900"/>
                <a:gd name="connsiteY299" fmla="*/ 1460182 h 2154555"/>
                <a:gd name="connsiteX300" fmla="*/ 1248728 w 1485900"/>
                <a:gd name="connsiteY300" fmla="*/ 1480185 h 2154555"/>
                <a:gd name="connsiteX301" fmla="*/ 1265873 w 1485900"/>
                <a:gd name="connsiteY301" fmla="*/ 1463040 h 2154555"/>
                <a:gd name="connsiteX302" fmla="*/ 1263015 w 1485900"/>
                <a:gd name="connsiteY302" fmla="*/ 1494472 h 2154555"/>
                <a:gd name="connsiteX303" fmla="*/ 1268730 w 1485900"/>
                <a:gd name="connsiteY303" fmla="*/ 1531620 h 2154555"/>
                <a:gd name="connsiteX304" fmla="*/ 1243013 w 1485900"/>
                <a:gd name="connsiteY304" fmla="*/ 1505902 h 2154555"/>
                <a:gd name="connsiteX305" fmla="*/ 1225868 w 1485900"/>
                <a:gd name="connsiteY305" fmla="*/ 1531620 h 2154555"/>
                <a:gd name="connsiteX306" fmla="*/ 1208723 w 1485900"/>
                <a:gd name="connsiteY306" fmla="*/ 1520190 h 2154555"/>
                <a:gd name="connsiteX307" fmla="*/ 1200150 w 1485900"/>
                <a:gd name="connsiteY307" fmla="*/ 1483042 h 2154555"/>
                <a:gd name="connsiteX308" fmla="*/ 1194435 w 1485900"/>
                <a:gd name="connsiteY308" fmla="*/ 1465897 h 2154555"/>
                <a:gd name="connsiteX309" fmla="*/ 1180148 w 1485900"/>
                <a:gd name="connsiteY309" fmla="*/ 1451610 h 2154555"/>
                <a:gd name="connsiteX310" fmla="*/ 1168718 w 1485900"/>
                <a:gd name="connsiteY310" fmla="*/ 1457325 h 2154555"/>
                <a:gd name="connsiteX311" fmla="*/ 1160145 w 1485900"/>
                <a:gd name="connsiteY311" fmla="*/ 1448752 h 2154555"/>
                <a:gd name="connsiteX312" fmla="*/ 1145858 w 1485900"/>
                <a:gd name="connsiteY312" fmla="*/ 1440180 h 2154555"/>
                <a:gd name="connsiteX313" fmla="*/ 1120140 w 1485900"/>
                <a:gd name="connsiteY313" fmla="*/ 1423035 h 2154555"/>
                <a:gd name="connsiteX314" fmla="*/ 1105853 w 1485900"/>
                <a:gd name="connsiteY314" fmla="*/ 1425892 h 2154555"/>
                <a:gd name="connsiteX315" fmla="*/ 1108710 w 1485900"/>
                <a:gd name="connsiteY315" fmla="*/ 1443037 h 2154555"/>
                <a:gd name="connsiteX316" fmla="*/ 1131570 w 1485900"/>
                <a:gd name="connsiteY316" fmla="*/ 1457325 h 2154555"/>
                <a:gd name="connsiteX317" fmla="*/ 1165860 w 1485900"/>
                <a:gd name="connsiteY317" fmla="*/ 1471612 h 2154555"/>
                <a:gd name="connsiteX318" fmla="*/ 1134428 w 1485900"/>
                <a:gd name="connsiteY318" fmla="*/ 1494472 h 2154555"/>
                <a:gd name="connsiteX319" fmla="*/ 1108710 w 1485900"/>
                <a:gd name="connsiteY319" fmla="*/ 1483042 h 2154555"/>
                <a:gd name="connsiteX320" fmla="*/ 1094423 w 1485900"/>
                <a:gd name="connsiteY320" fmla="*/ 1497330 h 2154555"/>
                <a:gd name="connsiteX321" fmla="*/ 1100138 w 1485900"/>
                <a:gd name="connsiteY321" fmla="*/ 1514475 h 2154555"/>
                <a:gd name="connsiteX322" fmla="*/ 1100138 w 1485900"/>
                <a:gd name="connsiteY322" fmla="*/ 1514475 h 2154555"/>
                <a:gd name="connsiteX323" fmla="*/ 1088708 w 1485900"/>
                <a:gd name="connsiteY323" fmla="*/ 1543050 h 2154555"/>
                <a:gd name="connsiteX324" fmla="*/ 1125855 w 1485900"/>
                <a:gd name="connsiteY324" fmla="*/ 1531620 h 2154555"/>
                <a:gd name="connsiteX325" fmla="*/ 1097280 w 1485900"/>
                <a:gd name="connsiteY325" fmla="*/ 1563052 h 2154555"/>
                <a:gd name="connsiteX326" fmla="*/ 1120140 w 1485900"/>
                <a:gd name="connsiteY326" fmla="*/ 1574482 h 2154555"/>
                <a:gd name="connsiteX327" fmla="*/ 1168718 w 1485900"/>
                <a:gd name="connsiteY327" fmla="*/ 1545907 h 2154555"/>
                <a:gd name="connsiteX328" fmla="*/ 1245870 w 1485900"/>
                <a:gd name="connsiteY328" fmla="*/ 1560195 h 2154555"/>
                <a:gd name="connsiteX329" fmla="*/ 1203008 w 1485900"/>
                <a:gd name="connsiteY329" fmla="*/ 1574482 h 2154555"/>
                <a:gd name="connsiteX330" fmla="*/ 1203008 w 1485900"/>
                <a:gd name="connsiteY330" fmla="*/ 1603057 h 2154555"/>
                <a:gd name="connsiteX331" fmla="*/ 1180148 w 1485900"/>
                <a:gd name="connsiteY331" fmla="*/ 1620202 h 2154555"/>
                <a:gd name="connsiteX332" fmla="*/ 1163003 w 1485900"/>
                <a:gd name="connsiteY332" fmla="*/ 1628775 h 2154555"/>
                <a:gd name="connsiteX333" fmla="*/ 1163003 w 1485900"/>
                <a:gd name="connsiteY333" fmla="*/ 1628775 h 2154555"/>
                <a:gd name="connsiteX334" fmla="*/ 1151573 w 1485900"/>
                <a:gd name="connsiteY334" fmla="*/ 1631632 h 2154555"/>
                <a:gd name="connsiteX335" fmla="*/ 1148715 w 1485900"/>
                <a:gd name="connsiteY335" fmla="*/ 1651635 h 2154555"/>
                <a:gd name="connsiteX336" fmla="*/ 1111568 w 1485900"/>
                <a:gd name="connsiteY336" fmla="*/ 1665922 h 2154555"/>
                <a:gd name="connsiteX337" fmla="*/ 1080135 w 1485900"/>
                <a:gd name="connsiteY337" fmla="*/ 1665922 h 2154555"/>
                <a:gd name="connsiteX338" fmla="*/ 1062990 w 1485900"/>
                <a:gd name="connsiteY338" fmla="*/ 1694497 h 2154555"/>
                <a:gd name="connsiteX339" fmla="*/ 1062990 w 1485900"/>
                <a:gd name="connsiteY339" fmla="*/ 1694497 h 2154555"/>
                <a:gd name="connsiteX340" fmla="*/ 1008698 w 1485900"/>
                <a:gd name="connsiteY340" fmla="*/ 1697355 h 2154555"/>
                <a:gd name="connsiteX341" fmla="*/ 994410 w 1485900"/>
                <a:gd name="connsiteY341" fmla="*/ 1645920 h 2154555"/>
                <a:gd name="connsiteX342" fmla="*/ 994410 w 1485900"/>
                <a:gd name="connsiteY342" fmla="*/ 1645920 h 2154555"/>
                <a:gd name="connsiteX343" fmla="*/ 997268 w 1485900"/>
                <a:gd name="connsiteY343" fmla="*/ 1705927 h 2154555"/>
                <a:gd name="connsiteX344" fmla="*/ 980123 w 1485900"/>
                <a:gd name="connsiteY344" fmla="*/ 1728787 h 2154555"/>
                <a:gd name="connsiteX345" fmla="*/ 962978 w 1485900"/>
                <a:gd name="connsiteY345" fmla="*/ 1737360 h 2154555"/>
                <a:gd name="connsiteX346" fmla="*/ 971550 w 1485900"/>
                <a:gd name="connsiteY346" fmla="*/ 1780222 h 2154555"/>
                <a:gd name="connsiteX347" fmla="*/ 942975 w 1485900"/>
                <a:gd name="connsiteY347" fmla="*/ 1780222 h 2154555"/>
                <a:gd name="connsiteX348" fmla="*/ 922973 w 1485900"/>
                <a:gd name="connsiteY348" fmla="*/ 1791652 h 2154555"/>
                <a:gd name="connsiteX349" fmla="*/ 902970 w 1485900"/>
                <a:gd name="connsiteY349" fmla="*/ 1811655 h 2154555"/>
                <a:gd name="connsiteX350" fmla="*/ 902970 w 1485900"/>
                <a:gd name="connsiteY350" fmla="*/ 1811655 h 2154555"/>
                <a:gd name="connsiteX351" fmla="*/ 877253 w 1485900"/>
                <a:gd name="connsiteY351" fmla="*/ 1823085 h 2154555"/>
                <a:gd name="connsiteX352" fmla="*/ 860108 w 1485900"/>
                <a:gd name="connsiteY352" fmla="*/ 1825942 h 2154555"/>
                <a:gd name="connsiteX353" fmla="*/ 865823 w 1485900"/>
                <a:gd name="connsiteY353" fmla="*/ 1797367 h 2154555"/>
                <a:gd name="connsiteX354" fmla="*/ 837248 w 1485900"/>
                <a:gd name="connsiteY354" fmla="*/ 1803082 h 2154555"/>
                <a:gd name="connsiteX355" fmla="*/ 845820 w 1485900"/>
                <a:gd name="connsiteY355" fmla="*/ 1831657 h 2154555"/>
                <a:gd name="connsiteX356" fmla="*/ 840105 w 1485900"/>
                <a:gd name="connsiteY356" fmla="*/ 1845945 h 2154555"/>
                <a:gd name="connsiteX357" fmla="*/ 825818 w 1485900"/>
                <a:gd name="connsiteY357" fmla="*/ 1848802 h 2154555"/>
                <a:gd name="connsiteX358" fmla="*/ 800100 w 1485900"/>
                <a:gd name="connsiteY358" fmla="*/ 1851660 h 2154555"/>
                <a:gd name="connsiteX359" fmla="*/ 800100 w 1485900"/>
                <a:gd name="connsiteY359" fmla="*/ 1868805 h 2154555"/>
                <a:gd name="connsiteX360" fmla="*/ 800100 w 1485900"/>
                <a:gd name="connsiteY360" fmla="*/ 1868805 h 2154555"/>
                <a:gd name="connsiteX361" fmla="*/ 774383 w 1485900"/>
                <a:gd name="connsiteY361" fmla="*/ 1880235 h 2154555"/>
                <a:gd name="connsiteX362" fmla="*/ 780098 w 1485900"/>
                <a:gd name="connsiteY362" fmla="*/ 1908810 h 2154555"/>
                <a:gd name="connsiteX363" fmla="*/ 788670 w 1485900"/>
                <a:gd name="connsiteY363" fmla="*/ 1917382 h 2154555"/>
                <a:gd name="connsiteX364" fmla="*/ 771525 w 1485900"/>
                <a:gd name="connsiteY364" fmla="*/ 1931670 h 2154555"/>
                <a:gd name="connsiteX365" fmla="*/ 774383 w 1485900"/>
                <a:gd name="connsiteY365" fmla="*/ 1948815 h 2154555"/>
                <a:gd name="connsiteX366" fmla="*/ 791528 w 1485900"/>
                <a:gd name="connsiteY366" fmla="*/ 1948815 h 2154555"/>
                <a:gd name="connsiteX367" fmla="*/ 782955 w 1485900"/>
                <a:gd name="connsiteY367" fmla="*/ 1971675 h 2154555"/>
                <a:gd name="connsiteX368" fmla="*/ 780098 w 1485900"/>
                <a:gd name="connsiteY368" fmla="*/ 1991677 h 2154555"/>
                <a:gd name="connsiteX369" fmla="*/ 768668 w 1485900"/>
                <a:gd name="connsiteY369" fmla="*/ 2003107 h 2154555"/>
                <a:gd name="connsiteX370" fmla="*/ 745808 w 1485900"/>
                <a:gd name="connsiteY370" fmla="*/ 2005965 h 2154555"/>
                <a:gd name="connsiteX371" fmla="*/ 745808 w 1485900"/>
                <a:gd name="connsiteY371" fmla="*/ 2005965 h 2154555"/>
                <a:gd name="connsiteX372" fmla="*/ 754380 w 1485900"/>
                <a:gd name="connsiteY372" fmla="*/ 2031682 h 2154555"/>
                <a:gd name="connsiteX373" fmla="*/ 754380 w 1485900"/>
                <a:gd name="connsiteY373" fmla="*/ 2063115 h 2154555"/>
                <a:gd name="connsiteX374" fmla="*/ 742950 w 1485900"/>
                <a:gd name="connsiteY374" fmla="*/ 2094547 h 2154555"/>
                <a:gd name="connsiteX375" fmla="*/ 734378 w 1485900"/>
                <a:gd name="connsiteY375" fmla="*/ 2114550 h 2154555"/>
                <a:gd name="connsiteX376" fmla="*/ 717233 w 1485900"/>
                <a:gd name="connsiteY376" fmla="*/ 2125980 h 2154555"/>
                <a:gd name="connsiteX377" fmla="*/ 728663 w 1485900"/>
                <a:gd name="connsiteY377" fmla="*/ 2148840 h 2154555"/>
                <a:gd name="connsiteX378" fmla="*/ 705803 w 1485900"/>
                <a:gd name="connsiteY378" fmla="*/ 2154555 h 2154555"/>
                <a:gd name="connsiteX379" fmla="*/ 694373 w 1485900"/>
                <a:gd name="connsiteY379" fmla="*/ 2151697 h 2154555"/>
                <a:gd name="connsiteX380" fmla="*/ 682943 w 1485900"/>
                <a:gd name="connsiteY380" fmla="*/ 2123122 h 2154555"/>
                <a:gd name="connsiteX381" fmla="*/ 671513 w 1485900"/>
                <a:gd name="connsiteY381" fmla="*/ 2103120 h 2154555"/>
                <a:gd name="connsiteX382" fmla="*/ 617220 w 1485900"/>
                <a:gd name="connsiteY382" fmla="*/ 2117407 h 2154555"/>
                <a:gd name="connsiteX383" fmla="*/ 608648 w 1485900"/>
                <a:gd name="connsiteY383" fmla="*/ 2097405 h 2154555"/>
                <a:gd name="connsiteX384" fmla="*/ 602933 w 1485900"/>
                <a:gd name="connsiteY384" fmla="*/ 2080260 h 2154555"/>
                <a:gd name="connsiteX385" fmla="*/ 597218 w 1485900"/>
                <a:gd name="connsiteY385" fmla="*/ 2083117 h 2154555"/>
                <a:gd name="connsiteX386" fmla="*/ 597218 w 1485900"/>
                <a:gd name="connsiteY386" fmla="*/ 2051685 h 2154555"/>
                <a:gd name="connsiteX387" fmla="*/ 585788 w 1485900"/>
                <a:gd name="connsiteY387" fmla="*/ 2065972 h 2154555"/>
                <a:gd name="connsiteX388" fmla="*/ 594360 w 1485900"/>
                <a:gd name="connsiteY388" fmla="*/ 2037397 h 2154555"/>
                <a:gd name="connsiteX389" fmla="*/ 577215 w 1485900"/>
                <a:gd name="connsiteY389" fmla="*/ 2045970 h 2154555"/>
                <a:gd name="connsiteX390" fmla="*/ 565785 w 1485900"/>
                <a:gd name="connsiteY390" fmla="*/ 2031682 h 2154555"/>
                <a:gd name="connsiteX391" fmla="*/ 565785 w 1485900"/>
                <a:gd name="connsiteY391" fmla="*/ 2011680 h 2154555"/>
                <a:gd name="connsiteX392" fmla="*/ 551498 w 1485900"/>
                <a:gd name="connsiteY392" fmla="*/ 2011680 h 2154555"/>
                <a:gd name="connsiteX393" fmla="*/ 545783 w 1485900"/>
                <a:gd name="connsiteY393" fmla="*/ 1997392 h 2154555"/>
                <a:gd name="connsiteX394" fmla="*/ 540068 w 1485900"/>
                <a:gd name="connsiteY394" fmla="*/ 1983105 h 2154555"/>
                <a:gd name="connsiteX395" fmla="*/ 534353 w 1485900"/>
                <a:gd name="connsiteY395" fmla="*/ 1951672 h 2154555"/>
                <a:gd name="connsiteX396" fmla="*/ 551498 w 1485900"/>
                <a:gd name="connsiteY396" fmla="*/ 1934527 h 2154555"/>
                <a:gd name="connsiteX397" fmla="*/ 557213 w 1485900"/>
                <a:gd name="connsiteY397" fmla="*/ 1914525 h 2154555"/>
                <a:gd name="connsiteX398" fmla="*/ 565785 w 1485900"/>
                <a:gd name="connsiteY398" fmla="*/ 1914525 h 2154555"/>
                <a:gd name="connsiteX399" fmla="*/ 565785 w 1485900"/>
                <a:gd name="connsiteY399" fmla="*/ 1905952 h 2154555"/>
                <a:gd name="connsiteX400" fmla="*/ 554355 w 1485900"/>
                <a:gd name="connsiteY400" fmla="*/ 1897380 h 2154555"/>
                <a:gd name="connsiteX401" fmla="*/ 528638 w 1485900"/>
                <a:gd name="connsiteY401" fmla="*/ 1908810 h 2154555"/>
                <a:gd name="connsiteX402" fmla="*/ 514350 w 1485900"/>
                <a:gd name="connsiteY402" fmla="*/ 1923097 h 2154555"/>
                <a:gd name="connsiteX403" fmla="*/ 514350 w 1485900"/>
                <a:gd name="connsiteY403" fmla="*/ 1891665 h 2154555"/>
                <a:gd name="connsiteX404" fmla="*/ 511493 w 1485900"/>
                <a:gd name="connsiteY404" fmla="*/ 1851660 h 2154555"/>
                <a:gd name="connsiteX405" fmla="*/ 491490 w 1485900"/>
                <a:gd name="connsiteY405" fmla="*/ 1828800 h 2154555"/>
                <a:gd name="connsiteX406" fmla="*/ 488633 w 1485900"/>
                <a:gd name="connsiteY406" fmla="*/ 1805940 h 2154555"/>
                <a:gd name="connsiteX407" fmla="*/ 491490 w 1485900"/>
                <a:gd name="connsiteY407" fmla="*/ 1774507 h 2154555"/>
                <a:gd name="connsiteX408" fmla="*/ 471488 w 1485900"/>
                <a:gd name="connsiteY408" fmla="*/ 1754505 h 2154555"/>
                <a:gd name="connsiteX409" fmla="*/ 477203 w 1485900"/>
                <a:gd name="connsiteY409" fmla="*/ 1734502 h 2154555"/>
                <a:gd name="connsiteX410" fmla="*/ 468630 w 1485900"/>
                <a:gd name="connsiteY410" fmla="*/ 1717357 h 2154555"/>
                <a:gd name="connsiteX411" fmla="*/ 488633 w 1485900"/>
                <a:gd name="connsiteY411" fmla="*/ 1694497 h 2154555"/>
                <a:gd name="connsiteX412" fmla="*/ 525780 w 1485900"/>
                <a:gd name="connsiteY412" fmla="*/ 1708785 h 2154555"/>
                <a:gd name="connsiteX413" fmla="*/ 537210 w 1485900"/>
                <a:gd name="connsiteY413" fmla="*/ 1677352 h 2154555"/>
                <a:gd name="connsiteX414" fmla="*/ 502920 w 1485900"/>
                <a:gd name="connsiteY414" fmla="*/ 1677352 h 2154555"/>
                <a:gd name="connsiteX415" fmla="*/ 497205 w 1485900"/>
                <a:gd name="connsiteY415" fmla="*/ 1665922 h 2154555"/>
                <a:gd name="connsiteX416" fmla="*/ 534353 w 1485900"/>
                <a:gd name="connsiteY416" fmla="*/ 1665922 h 2154555"/>
                <a:gd name="connsiteX417" fmla="*/ 534353 w 1485900"/>
                <a:gd name="connsiteY417" fmla="*/ 1637347 h 2154555"/>
                <a:gd name="connsiteX418" fmla="*/ 554355 w 1485900"/>
                <a:gd name="connsiteY418" fmla="*/ 1634490 h 2154555"/>
                <a:gd name="connsiteX419" fmla="*/ 557213 w 1485900"/>
                <a:gd name="connsiteY419" fmla="*/ 1620202 h 2154555"/>
                <a:gd name="connsiteX420" fmla="*/ 537210 w 1485900"/>
                <a:gd name="connsiteY420" fmla="*/ 1600200 h 2154555"/>
                <a:gd name="connsiteX421" fmla="*/ 560070 w 1485900"/>
                <a:gd name="connsiteY421" fmla="*/ 1580197 h 2154555"/>
                <a:gd name="connsiteX422" fmla="*/ 517208 w 1485900"/>
                <a:gd name="connsiteY422" fmla="*/ 1563052 h 2154555"/>
                <a:gd name="connsiteX423" fmla="*/ 500063 w 1485900"/>
                <a:gd name="connsiteY423" fmla="*/ 1565910 h 2154555"/>
                <a:gd name="connsiteX424" fmla="*/ 480060 w 1485900"/>
                <a:gd name="connsiteY424" fmla="*/ 1534477 h 2154555"/>
                <a:gd name="connsiteX425" fmla="*/ 457200 w 1485900"/>
                <a:gd name="connsiteY425" fmla="*/ 1517332 h 2154555"/>
                <a:gd name="connsiteX426" fmla="*/ 477203 w 1485900"/>
                <a:gd name="connsiteY426" fmla="*/ 1503045 h 2154555"/>
                <a:gd name="connsiteX427" fmla="*/ 520065 w 1485900"/>
                <a:gd name="connsiteY427" fmla="*/ 1540192 h 2154555"/>
                <a:gd name="connsiteX428" fmla="*/ 551498 w 1485900"/>
                <a:gd name="connsiteY428" fmla="*/ 1543050 h 2154555"/>
                <a:gd name="connsiteX429" fmla="*/ 537210 w 1485900"/>
                <a:gd name="connsiteY429" fmla="*/ 1525905 h 2154555"/>
                <a:gd name="connsiteX430" fmla="*/ 540068 w 1485900"/>
                <a:gd name="connsiteY430" fmla="*/ 1514475 h 2154555"/>
                <a:gd name="connsiteX431" fmla="*/ 525780 w 1485900"/>
                <a:gd name="connsiteY431" fmla="*/ 1494472 h 2154555"/>
                <a:gd name="connsiteX432" fmla="*/ 508635 w 1485900"/>
                <a:gd name="connsiteY432" fmla="*/ 1483042 h 2154555"/>
                <a:gd name="connsiteX433" fmla="*/ 508635 w 1485900"/>
                <a:gd name="connsiteY433" fmla="*/ 1465897 h 2154555"/>
                <a:gd name="connsiteX434" fmla="*/ 508635 w 1485900"/>
                <a:gd name="connsiteY434" fmla="*/ 1445895 h 2154555"/>
                <a:gd name="connsiteX435" fmla="*/ 471488 w 1485900"/>
                <a:gd name="connsiteY435" fmla="*/ 1405890 h 2154555"/>
                <a:gd name="connsiteX436" fmla="*/ 442913 w 1485900"/>
                <a:gd name="connsiteY436" fmla="*/ 1448752 h 2154555"/>
                <a:gd name="connsiteX437" fmla="*/ 411480 w 1485900"/>
                <a:gd name="connsiteY437" fmla="*/ 1443037 h 2154555"/>
                <a:gd name="connsiteX438" fmla="*/ 434340 w 1485900"/>
                <a:gd name="connsiteY438" fmla="*/ 1425892 h 2154555"/>
                <a:gd name="connsiteX439" fmla="*/ 428625 w 1485900"/>
                <a:gd name="connsiteY439" fmla="*/ 1414462 h 2154555"/>
                <a:gd name="connsiteX440" fmla="*/ 454343 w 1485900"/>
                <a:gd name="connsiteY440" fmla="*/ 1385887 h 2154555"/>
                <a:gd name="connsiteX441" fmla="*/ 445770 w 1485900"/>
                <a:gd name="connsiteY441" fmla="*/ 1334452 h 2154555"/>
                <a:gd name="connsiteX442" fmla="*/ 425768 w 1485900"/>
                <a:gd name="connsiteY442" fmla="*/ 1325880 h 2154555"/>
                <a:gd name="connsiteX443" fmla="*/ 428625 w 1485900"/>
                <a:gd name="connsiteY443" fmla="*/ 1300162 h 2154555"/>
                <a:gd name="connsiteX444" fmla="*/ 414338 w 1485900"/>
                <a:gd name="connsiteY444" fmla="*/ 1274445 h 2154555"/>
                <a:gd name="connsiteX445" fmla="*/ 414338 w 1485900"/>
                <a:gd name="connsiteY445" fmla="*/ 1248727 h 2154555"/>
                <a:gd name="connsiteX446" fmla="*/ 400050 w 1485900"/>
                <a:gd name="connsiteY446" fmla="*/ 1205865 h 2154555"/>
                <a:gd name="connsiteX447" fmla="*/ 397193 w 1485900"/>
                <a:gd name="connsiteY447" fmla="*/ 1174432 h 2154555"/>
                <a:gd name="connsiteX448" fmla="*/ 385763 w 1485900"/>
                <a:gd name="connsiteY448" fmla="*/ 1154430 h 2154555"/>
                <a:gd name="connsiteX449" fmla="*/ 374333 w 1485900"/>
                <a:gd name="connsiteY449" fmla="*/ 1143000 h 2154555"/>
                <a:gd name="connsiteX450" fmla="*/ 354330 w 1485900"/>
                <a:gd name="connsiteY450" fmla="*/ 1100137 h 2154555"/>
                <a:gd name="connsiteX451" fmla="*/ 348615 w 1485900"/>
                <a:gd name="connsiteY451" fmla="*/ 1082992 h 2154555"/>
                <a:gd name="connsiteX452" fmla="*/ 337185 w 1485900"/>
                <a:gd name="connsiteY452" fmla="*/ 1065847 h 2154555"/>
                <a:gd name="connsiteX453" fmla="*/ 314325 w 1485900"/>
                <a:gd name="connsiteY453" fmla="*/ 1071562 h 2154555"/>
                <a:gd name="connsiteX454" fmla="*/ 305753 w 1485900"/>
                <a:gd name="connsiteY454" fmla="*/ 1057275 h 2154555"/>
                <a:gd name="connsiteX455" fmla="*/ 297180 w 1485900"/>
                <a:gd name="connsiteY455" fmla="*/ 1057275 h 2154555"/>
                <a:gd name="connsiteX456" fmla="*/ 280035 w 1485900"/>
                <a:gd name="connsiteY456" fmla="*/ 1040130 h 2154555"/>
                <a:gd name="connsiteX457" fmla="*/ 260033 w 1485900"/>
                <a:gd name="connsiteY457" fmla="*/ 1040130 h 2154555"/>
                <a:gd name="connsiteX458" fmla="*/ 242888 w 1485900"/>
                <a:gd name="connsiteY458" fmla="*/ 1025842 h 2154555"/>
                <a:gd name="connsiteX459" fmla="*/ 222885 w 1485900"/>
                <a:gd name="connsiteY459" fmla="*/ 1034415 h 2154555"/>
                <a:gd name="connsiteX460" fmla="*/ 214313 w 1485900"/>
                <a:gd name="connsiteY460" fmla="*/ 1011555 h 2154555"/>
                <a:gd name="connsiteX461" fmla="*/ 177165 w 1485900"/>
                <a:gd name="connsiteY461" fmla="*/ 1051560 h 2154555"/>
                <a:gd name="connsiteX462" fmla="*/ 171450 w 1485900"/>
                <a:gd name="connsiteY462" fmla="*/ 1014412 h 2154555"/>
                <a:gd name="connsiteX463" fmla="*/ 151448 w 1485900"/>
                <a:gd name="connsiteY463" fmla="*/ 1034415 h 2154555"/>
                <a:gd name="connsiteX464" fmla="*/ 128588 w 1485900"/>
                <a:gd name="connsiteY464" fmla="*/ 1028700 h 2154555"/>
                <a:gd name="connsiteX465" fmla="*/ 117158 w 1485900"/>
                <a:gd name="connsiteY465" fmla="*/ 1034415 h 2154555"/>
                <a:gd name="connsiteX466" fmla="*/ 151448 w 1485900"/>
                <a:gd name="connsiteY466" fmla="*/ 1068705 h 2154555"/>
                <a:gd name="connsiteX467" fmla="*/ 105728 w 1485900"/>
                <a:gd name="connsiteY467" fmla="*/ 1048702 h 2154555"/>
                <a:gd name="connsiteX468" fmla="*/ 94298 w 1485900"/>
                <a:gd name="connsiteY468" fmla="*/ 1025842 h 2154555"/>
                <a:gd name="connsiteX469" fmla="*/ 100013 w 1485900"/>
                <a:gd name="connsiteY469" fmla="*/ 997267 h 2154555"/>
                <a:gd name="connsiteX470" fmla="*/ 111443 w 1485900"/>
                <a:gd name="connsiteY470" fmla="*/ 982980 h 2154555"/>
                <a:gd name="connsiteX471" fmla="*/ 100013 w 1485900"/>
                <a:gd name="connsiteY471" fmla="*/ 965835 h 2154555"/>
                <a:gd name="connsiteX472" fmla="*/ 85725 w 1485900"/>
                <a:gd name="connsiteY472" fmla="*/ 960120 h 2154555"/>
                <a:gd name="connsiteX473" fmla="*/ 80010 w 1485900"/>
                <a:gd name="connsiteY473" fmla="*/ 945832 h 2154555"/>
                <a:gd name="connsiteX474" fmla="*/ 57150 w 1485900"/>
                <a:gd name="connsiteY474" fmla="*/ 940117 h 2154555"/>
                <a:gd name="connsiteX475" fmla="*/ 71438 w 1485900"/>
                <a:gd name="connsiteY475" fmla="*/ 965835 h 2154555"/>
                <a:gd name="connsiteX476" fmla="*/ 37148 w 1485900"/>
                <a:gd name="connsiteY476" fmla="*/ 940117 h 2154555"/>
                <a:gd name="connsiteX477" fmla="*/ 51435 w 1485900"/>
                <a:gd name="connsiteY477" fmla="*/ 925830 h 2154555"/>
                <a:gd name="connsiteX478" fmla="*/ 74295 w 1485900"/>
                <a:gd name="connsiteY478" fmla="*/ 931545 h 2154555"/>
                <a:gd name="connsiteX479" fmla="*/ 100013 w 1485900"/>
                <a:gd name="connsiteY479" fmla="*/ 937260 h 2154555"/>
                <a:gd name="connsiteX480" fmla="*/ 111443 w 1485900"/>
                <a:gd name="connsiteY480" fmla="*/ 931545 h 2154555"/>
                <a:gd name="connsiteX481" fmla="*/ 128588 w 1485900"/>
                <a:gd name="connsiteY481" fmla="*/ 934402 h 2154555"/>
                <a:gd name="connsiteX482" fmla="*/ 148590 w 1485900"/>
                <a:gd name="connsiteY482" fmla="*/ 937260 h 2154555"/>
                <a:gd name="connsiteX483" fmla="*/ 160020 w 1485900"/>
                <a:gd name="connsiteY483" fmla="*/ 934402 h 2154555"/>
                <a:gd name="connsiteX484" fmla="*/ 168593 w 1485900"/>
                <a:gd name="connsiteY484" fmla="*/ 920115 h 2154555"/>
                <a:gd name="connsiteX485" fmla="*/ 165735 w 1485900"/>
                <a:gd name="connsiteY485" fmla="*/ 891540 h 2154555"/>
                <a:gd name="connsiteX486" fmla="*/ 151448 w 1485900"/>
                <a:gd name="connsiteY486" fmla="*/ 854392 h 2154555"/>
                <a:gd name="connsiteX487" fmla="*/ 120015 w 1485900"/>
                <a:gd name="connsiteY487" fmla="*/ 882967 h 2154555"/>
                <a:gd name="connsiteX488" fmla="*/ 100013 w 1485900"/>
                <a:gd name="connsiteY488" fmla="*/ 862965 h 2154555"/>
                <a:gd name="connsiteX489" fmla="*/ 91440 w 1485900"/>
                <a:gd name="connsiteY489" fmla="*/ 871537 h 2154555"/>
                <a:gd name="connsiteX490" fmla="*/ 88583 w 1485900"/>
                <a:gd name="connsiteY490" fmla="*/ 885825 h 2154555"/>
                <a:gd name="connsiteX491" fmla="*/ 77153 w 1485900"/>
                <a:gd name="connsiteY491" fmla="*/ 882967 h 2154555"/>
                <a:gd name="connsiteX492" fmla="*/ 71438 w 1485900"/>
                <a:gd name="connsiteY492" fmla="*/ 865822 h 2154555"/>
                <a:gd name="connsiteX493" fmla="*/ 62865 w 1485900"/>
                <a:gd name="connsiteY493" fmla="*/ 857250 h 2154555"/>
                <a:gd name="connsiteX494" fmla="*/ 48578 w 1485900"/>
                <a:gd name="connsiteY494" fmla="*/ 845820 h 2154555"/>
                <a:gd name="connsiteX495" fmla="*/ 22860 w 1485900"/>
                <a:gd name="connsiteY495" fmla="*/ 840105 h 2154555"/>
                <a:gd name="connsiteX496" fmla="*/ 0 w 1485900"/>
                <a:gd name="connsiteY496" fmla="*/ 785812 h 215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485900" h="2154555">
                  <a:moveTo>
                    <a:pt x="0" y="785812"/>
                  </a:moveTo>
                  <a:lnTo>
                    <a:pt x="45720" y="751522"/>
                  </a:lnTo>
                  <a:lnTo>
                    <a:pt x="68580" y="742950"/>
                  </a:lnTo>
                  <a:lnTo>
                    <a:pt x="80010" y="731520"/>
                  </a:lnTo>
                  <a:lnTo>
                    <a:pt x="97155" y="722947"/>
                  </a:lnTo>
                  <a:lnTo>
                    <a:pt x="88583" y="708660"/>
                  </a:lnTo>
                  <a:lnTo>
                    <a:pt x="100013" y="702945"/>
                  </a:lnTo>
                  <a:lnTo>
                    <a:pt x="117158" y="714375"/>
                  </a:lnTo>
                  <a:lnTo>
                    <a:pt x="134303" y="705802"/>
                  </a:lnTo>
                  <a:lnTo>
                    <a:pt x="131445" y="694372"/>
                  </a:lnTo>
                  <a:lnTo>
                    <a:pt x="145733" y="697230"/>
                  </a:lnTo>
                  <a:lnTo>
                    <a:pt x="165735" y="688657"/>
                  </a:lnTo>
                  <a:lnTo>
                    <a:pt x="188595" y="671512"/>
                  </a:lnTo>
                  <a:lnTo>
                    <a:pt x="197168" y="642937"/>
                  </a:lnTo>
                  <a:lnTo>
                    <a:pt x="191453" y="614362"/>
                  </a:lnTo>
                  <a:lnTo>
                    <a:pt x="185738" y="597217"/>
                  </a:lnTo>
                  <a:lnTo>
                    <a:pt x="202883" y="600075"/>
                  </a:lnTo>
                  <a:lnTo>
                    <a:pt x="200025" y="577215"/>
                  </a:lnTo>
                  <a:lnTo>
                    <a:pt x="211455" y="557212"/>
                  </a:lnTo>
                  <a:lnTo>
                    <a:pt x="200025" y="551497"/>
                  </a:lnTo>
                  <a:lnTo>
                    <a:pt x="177165" y="560070"/>
                  </a:lnTo>
                  <a:lnTo>
                    <a:pt x="154305" y="562927"/>
                  </a:lnTo>
                  <a:lnTo>
                    <a:pt x="128588" y="531495"/>
                  </a:lnTo>
                  <a:lnTo>
                    <a:pt x="145733" y="500062"/>
                  </a:lnTo>
                  <a:lnTo>
                    <a:pt x="174308" y="460057"/>
                  </a:lnTo>
                  <a:lnTo>
                    <a:pt x="200025" y="440055"/>
                  </a:lnTo>
                  <a:lnTo>
                    <a:pt x="222885" y="408622"/>
                  </a:lnTo>
                  <a:lnTo>
                    <a:pt x="231458" y="388620"/>
                  </a:lnTo>
                  <a:lnTo>
                    <a:pt x="262890" y="417195"/>
                  </a:lnTo>
                  <a:lnTo>
                    <a:pt x="285750" y="420052"/>
                  </a:lnTo>
                  <a:lnTo>
                    <a:pt x="294323" y="377190"/>
                  </a:lnTo>
                  <a:lnTo>
                    <a:pt x="294323" y="334327"/>
                  </a:lnTo>
                  <a:lnTo>
                    <a:pt x="274320" y="305752"/>
                  </a:lnTo>
                  <a:lnTo>
                    <a:pt x="291465" y="285750"/>
                  </a:lnTo>
                  <a:lnTo>
                    <a:pt x="308610" y="271462"/>
                  </a:lnTo>
                  <a:lnTo>
                    <a:pt x="328613" y="288607"/>
                  </a:lnTo>
                  <a:lnTo>
                    <a:pt x="337185" y="322897"/>
                  </a:lnTo>
                  <a:lnTo>
                    <a:pt x="351473" y="331470"/>
                  </a:lnTo>
                  <a:lnTo>
                    <a:pt x="385763" y="368617"/>
                  </a:lnTo>
                  <a:lnTo>
                    <a:pt x="397193" y="371475"/>
                  </a:lnTo>
                  <a:lnTo>
                    <a:pt x="405765" y="371475"/>
                  </a:lnTo>
                  <a:lnTo>
                    <a:pt x="397193" y="345757"/>
                  </a:lnTo>
                  <a:lnTo>
                    <a:pt x="380048" y="311467"/>
                  </a:lnTo>
                  <a:lnTo>
                    <a:pt x="368618" y="305752"/>
                  </a:lnTo>
                  <a:lnTo>
                    <a:pt x="357188" y="300037"/>
                  </a:lnTo>
                  <a:lnTo>
                    <a:pt x="348615" y="254317"/>
                  </a:lnTo>
                  <a:lnTo>
                    <a:pt x="331470" y="245745"/>
                  </a:lnTo>
                  <a:lnTo>
                    <a:pt x="345758" y="234315"/>
                  </a:lnTo>
                  <a:lnTo>
                    <a:pt x="397193" y="214312"/>
                  </a:lnTo>
                  <a:lnTo>
                    <a:pt x="428625" y="220027"/>
                  </a:lnTo>
                  <a:lnTo>
                    <a:pt x="442913" y="220027"/>
                  </a:lnTo>
                  <a:lnTo>
                    <a:pt x="434340" y="191452"/>
                  </a:lnTo>
                  <a:lnTo>
                    <a:pt x="445770" y="182880"/>
                  </a:lnTo>
                  <a:lnTo>
                    <a:pt x="471488" y="234315"/>
                  </a:lnTo>
                  <a:lnTo>
                    <a:pt x="460058" y="294322"/>
                  </a:lnTo>
                  <a:lnTo>
                    <a:pt x="454343" y="317182"/>
                  </a:lnTo>
                  <a:lnTo>
                    <a:pt x="462915" y="337185"/>
                  </a:lnTo>
                  <a:lnTo>
                    <a:pt x="480060" y="337185"/>
                  </a:lnTo>
                  <a:lnTo>
                    <a:pt x="480060" y="314325"/>
                  </a:lnTo>
                  <a:lnTo>
                    <a:pt x="477203" y="288607"/>
                  </a:lnTo>
                  <a:lnTo>
                    <a:pt x="494348" y="257175"/>
                  </a:lnTo>
                  <a:lnTo>
                    <a:pt x="514350" y="277177"/>
                  </a:lnTo>
                  <a:lnTo>
                    <a:pt x="534353" y="300037"/>
                  </a:lnTo>
                  <a:lnTo>
                    <a:pt x="554355" y="314325"/>
                  </a:lnTo>
                  <a:lnTo>
                    <a:pt x="574358" y="320040"/>
                  </a:lnTo>
                  <a:lnTo>
                    <a:pt x="574358" y="302895"/>
                  </a:lnTo>
                  <a:lnTo>
                    <a:pt x="545783" y="271462"/>
                  </a:lnTo>
                  <a:lnTo>
                    <a:pt x="571500" y="268605"/>
                  </a:lnTo>
                  <a:lnTo>
                    <a:pt x="565785" y="242887"/>
                  </a:lnTo>
                  <a:lnTo>
                    <a:pt x="554355" y="234315"/>
                  </a:lnTo>
                  <a:lnTo>
                    <a:pt x="548640" y="194310"/>
                  </a:lnTo>
                  <a:lnTo>
                    <a:pt x="540068" y="171450"/>
                  </a:lnTo>
                  <a:lnTo>
                    <a:pt x="540068" y="157162"/>
                  </a:lnTo>
                  <a:lnTo>
                    <a:pt x="554355" y="160020"/>
                  </a:lnTo>
                  <a:lnTo>
                    <a:pt x="608648" y="208597"/>
                  </a:lnTo>
                  <a:lnTo>
                    <a:pt x="631508" y="242887"/>
                  </a:lnTo>
                  <a:lnTo>
                    <a:pt x="651510" y="245745"/>
                  </a:lnTo>
                  <a:lnTo>
                    <a:pt x="665798" y="282892"/>
                  </a:lnTo>
                  <a:lnTo>
                    <a:pt x="682943" y="297180"/>
                  </a:lnTo>
                  <a:lnTo>
                    <a:pt x="700088" y="291465"/>
                  </a:lnTo>
                  <a:lnTo>
                    <a:pt x="705803" y="285750"/>
                  </a:lnTo>
                  <a:lnTo>
                    <a:pt x="688658" y="262890"/>
                  </a:lnTo>
                  <a:lnTo>
                    <a:pt x="688658" y="222885"/>
                  </a:lnTo>
                  <a:lnTo>
                    <a:pt x="660083" y="205740"/>
                  </a:lnTo>
                  <a:lnTo>
                    <a:pt x="622935" y="151447"/>
                  </a:lnTo>
                  <a:lnTo>
                    <a:pt x="622935" y="151447"/>
                  </a:lnTo>
                  <a:lnTo>
                    <a:pt x="617220" y="137160"/>
                  </a:lnTo>
                  <a:lnTo>
                    <a:pt x="651510" y="137160"/>
                  </a:lnTo>
                  <a:lnTo>
                    <a:pt x="688658" y="174307"/>
                  </a:lnTo>
                  <a:lnTo>
                    <a:pt x="688658" y="194310"/>
                  </a:lnTo>
                  <a:lnTo>
                    <a:pt x="685800" y="205740"/>
                  </a:lnTo>
                  <a:lnTo>
                    <a:pt x="697230" y="208597"/>
                  </a:lnTo>
                  <a:lnTo>
                    <a:pt x="705803" y="205740"/>
                  </a:lnTo>
                  <a:lnTo>
                    <a:pt x="748665" y="220027"/>
                  </a:lnTo>
                  <a:lnTo>
                    <a:pt x="748665" y="202882"/>
                  </a:lnTo>
                  <a:lnTo>
                    <a:pt x="725805" y="180022"/>
                  </a:lnTo>
                  <a:lnTo>
                    <a:pt x="682943" y="111442"/>
                  </a:lnTo>
                  <a:lnTo>
                    <a:pt x="711518" y="117157"/>
                  </a:lnTo>
                  <a:lnTo>
                    <a:pt x="742950" y="108585"/>
                  </a:lnTo>
                  <a:lnTo>
                    <a:pt x="777240" y="140017"/>
                  </a:lnTo>
                  <a:lnTo>
                    <a:pt x="788670" y="160020"/>
                  </a:lnTo>
                  <a:lnTo>
                    <a:pt x="797243" y="180022"/>
                  </a:lnTo>
                  <a:lnTo>
                    <a:pt x="808673" y="182880"/>
                  </a:lnTo>
                  <a:lnTo>
                    <a:pt x="822960" y="162877"/>
                  </a:lnTo>
                  <a:lnTo>
                    <a:pt x="814388" y="120015"/>
                  </a:lnTo>
                  <a:lnTo>
                    <a:pt x="760095" y="82867"/>
                  </a:lnTo>
                  <a:lnTo>
                    <a:pt x="674370" y="88582"/>
                  </a:lnTo>
                  <a:lnTo>
                    <a:pt x="654368" y="85725"/>
                  </a:lnTo>
                  <a:lnTo>
                    <a:pt x="645795" y="77152"/>
                  </a:lnTo>
                  <a:lnTo>
                    <a:pt x="642938" y="54292"/>
                  </a:lnTo>
                  <a:lnTo>
                    <a:pt x="685800" y="54292"/>
                  </a:lnTo>
                  <a:lnTo>
                    <a:pt x="694373" y="48577"/>
                  </a:lnTo>
                  <a:lnTo>
                    <a:pt x="657225" y="8572"/>
                  </a:lnTo>
                  <a:lnTo>
                    <a:pt x="682943" y="8572"/>
                  </a:lnTo>
                  <a:lnTo>
                    <a:pt x="731520" y="14287"/>
                  </a:lnTo>
                  <a:lnTo>
                    <a:pt x="762953" y="25717"/>
                  </a:lnTo>
                  <a:lnTo>
                    <a:pt x="774383" y="34290"/>
                  </a:lnTo>
                  <a:lnTo>
                    <a:pt x="774383" y="51435"/>
                  </a:lnTo>
                  <a:lnTo>
                    <a:pt x="808673" y="77152"/>
                  </a:lnTo>
                  <a:lnTo>
                    <a:pt x="822960" y="85725"/>
                  </a:lnTo>
                  <a:lnTo>
                    <a:pt x="831533" y="82867"/>
                  </a:lnTo>
                  <a:lnTo>
                    <a:pt x="834390" y="57150"/>
                  </a:lnTo>
                  <a:lnTo>
                    <a:pt x="860108" y="0"/>
                  </a:lnTo>
                  <a:lnTo>
                    <a:pt x="882968" y="8572"/>
                  </a:lnTo>
                  <a:lnTo>
                    <a:pt x="942975" y="25717"/>
                  </a:lnTo>
                  <a:lnTo>
                    <a:pt x="954405" y="25717"/>
                  </a:lnTo>
                  <a:lnTo>
                    <a:pt x="962978" y="17145"/>
                  </a:lnTo>
                  <a:lnTo>
                    <a:pt x="974408" y="34290"/>
                  </a:lnTo>
                  <a:lnTo>
                    <a:pt x="968693" y="65722"/>
                  </a:lnTo>
                  <a:lnTo>
                    <a:pt x="971550" y="74295"/>
                  </a:lnTo>
                  <a:lnTo>
                    <a:pt x="994410" y="62865"/>
                  </a:lnTo>
                  <a:lnTo>
                    <a:pt x="1020128" y="57150"/>
                  </a:lnTo>
                  <a:lnTo>
                    <a:pt x="1054418" y="20002"/>
                  </a:lnTo>
                  <a:lnTo>
                    <a:pt x="1088708" y="28575"/>
                  </a:lnTo>
                  <a:lnTo>
                    <a:pt x="1102995" y="45720"/>
                  </a:lnTo>
                  <a:lnTo>
                    <a:pt x="1117283" y="51435"/>
                  </a:lnTo>
                  <a:lnTo>
                    <a:pt x="1160145" y="22860"/>
                  </a:lnTo>
                  <a:lnTo>
                    <a:pt x="1174433" y="40005"/>
                  </a:lnTo>
                  <a:lnTo>
                    <a:pt x="1174433" y="40005"/>
                  </a:lnTo>
                  <a:lnTo>
                    <a:pt x="1151573" y="88582"/>
                  </a:lnTo>
                  <a:lnTo>
                    <a:pt x="1151573" y="111442"/>
                  </a:lnTo>
                  <a:lnTo>
                    <a:pt x="1145858" y="117157"/>
                  </a:lnTo>
                  <a:lnTo>
                    <a:pt x="1171575" y="102870"/>
                  </a:lnTo>
                  <a:lnTo>
                    <a:pt x="1194435" y="82867"/>
                  </a:lnTo>
                  <a:lnTo>
                    <a:pt x="1203008" y="100012"/>
                  </a:lnTo>
                  <a:lnTo>
                    <a:pt x="1228725" y="105727"/>
                  </a:lnTo>
                  <a:lnTo>
                    <a:pt x="1243013" y="125730"/>
                  </a:lnTo>
                  <a:lnTo>
                    <a:pt x="1263015" y="142875"/>
                  </a:lnTo>
                  <a:lnTo>
                    <a:pt x="1263015" y="142875"/>
                  </a:lnTo>
                  <a:lnTo>
                    <a:pt x="1234440" y="200025"/>
                  </a:lnTo>
                  <a:lnTo>
                    <a:pt x="1214438" y="205740"/>
                  </a:lnTo>
                  <a:lnTo>
                    <a:pt x="1191578" y="202882"/>
                  </a:lnTo>
                  <a:lnTo>
                    <a:pt x="1174433" y="220027"/>
                  </a:lnTo>
                  <a:lnTo>
                    <a:pt x="1148715" y="217170"/>
                  </a:lnTo>
                  <a:lnTo>
                    <a:pt x="1111568" y="200025"/>
                  </a:lnTo>
                  <a:lnTo>
                    <a:pt x="1068705" y="217170"/>
                  </a:lnTo>
                  <a:lnTo>
                    <a:pt x="1025843" y="211455"/>
                  </a:lnTo>
                  <a:lnTo>
                    <a:pt x="1011555" y="214312"/>
                  </a:lnTo>
                  <a:lnTo>
                    <a:pt x="1042988" y="240030"/>
                  </a:lnTo>
                  <a:lnTo>
                    <a:pt x="1005840" y="262890"/>
                  </a:lnTo>
                  <a:lnTo>
                    <a:pt x="980123" y="274320"/>
                  </a:lnTo>
                  <a:lnTo>
                    <a:pt x="980123" y="288607"/>
                  </a:lnTo>
                  <a:lnTo>
                    <a:pt x="982980" y="308610"/>
                  </a:lnTo>
                  <a:lnTo>
                    <a:pt x="997268" y="305752"/>
                  </a:lnTo>
                  <a:lnTo>
                    <a:pt x="1020128" y="285750"/>
                  </a:lnTo>
                  <a:lnTo>
                    <a:pt x="1068705" y="257175"/>
                  </a:lnTo>
                  <a:lnTo>
                    <a:pt x="1120140" y="257175"/>
                  </a:lnTo>
                  <a:lnTo>
                    <a:pt x="1154430" y="254317"/>
                  </a:lnTo>
                  <a:lnTo>
                    <a:pt x="1168718" y="274320"/>
                  </a:lnTo>
                  <a:lnTo>
                    <a:pt x="1157288" y="291465"/>
                  </a:lnTo>
                  <a:lnTo>
                    <a:pt x="1134428" y="314325"/>
                  </a:lnTo>
                  <a:lnTo>
                    <a:pt x="1114425" y="334327"/>
                  </a:lnTo>
                  <a:lnTo>
                    <a:pt x="1120140" y="360045"/>
                  </a:lnTo>
                  <a:lnTo>
                    <a:pt x="1148715" y="342900"/>
                  </a:lnTo>
                  <a:lnTo>
                    <a:pt x="1174433" y="311467"/>
                  </a:lnTo>
                  <a:lnTo>
                    <a:pt x="1208723" y="262890"/>
                  </a:lnTo>
                  <a:lnTo>
                    <a:pt x="1217295" y="242887"/>
                  </a:lnTo>
                  <a:lnTo>
                    <a:pt x="1237298" y="242887"/>
                  </a:lnTo>
                  <a:lnTo>
                    <a:pt x="1248728" y="268605"/>
                  </a:lnTo>
                  <a:lnTo>
                    <a:pt x="1240155" y="334327"/>
                  </a:lnTo>
                  <a:lnTo>
                    <a:pt x="1231583" y="365760"/>
                  </a:lnTo>
                  <a:lnTo>
                    <a:pt x="1191578" y="440055"/>
                  </a:lnTo>
                  <a:lnTo>
                    <a:pt x="1183005" y="474345"/>
                  </a:lnTo>
                  <a:lnTo>
                    <a:pt x="1177290" y="497205"/>
                  </a:lnTo>
                  <a:lnTo>
                    <a:pt x="1208723" y="468630"/>
                  </a:lnTo>
                  <a:lnTo>
                    <a:pt x="1245870" y="400050"/>
                  </a:lnTo>
                  <a:lnTo>
                    <a:pt x="1260158" y="377190"/>
                  </a:lnTo>
                  <a:lnTo>
                    <a:pt x="1291590" y="317182"/>
                  </a:lnTo>
                  <a:lnTo>
                    <a:pt x="1300163" y="342900"/>
                  </a:lnTo>
                  <a:lnTo>
                    <a:pt x="1311593" y="348615"/>
                  </a:lnTo>
                  <a:lnTo>
                    <a:pt x="1323023" y="328612"/>
                  </a:lnTo>
                  <a:lnTo>
                    <a:pt x="1343025" y="345757"/>
                  </a:lnTo>
                  <a:lnTo>
                    <a:pt x="1357313" y="348615"/>
                  </a:lnTo>
                  <a:lnTo>
                    <a:pt x="1363028" y="322897"/>
                  </a:lnTo>
                  <a:lnTo>
                    <a:pt x="1368743" y="280035"/>
                  </a:lnTo>
                  <a:lnTo>
                    <a:pt x="1394460" y="268605"/>
                  </a:lnTo>
                  <a:lnTo>
                    <a:pt x="1434465" y="282892"/>
                  </a:lnTo>
                  <a:lnTo>
                    <a:pt x="1434465" y="282892"/>
                  </a:lnTo>
                  <a:lnTo>
                    <a:pt x="1485900" y="320040"/>
                  </a:lnTo>
                  <a:lnTo>
                    <a:pt x="1480185" y="351472"/>
                  </a:lnTo>
                  <a:lnTo>
                    <a:pt x="1468755" y="377190"/>
                  </a:lnTo>
                  <a:lnTo>
                    <a:pt x="1437323" y="400050"/>
                  </a:lnTo>
                  <a:lnTo>
                    <a:pt x="1414463" y="408622"/>
                  </a:lnTo>
                  <a:lnTo>
                    <a:pt x="1428750" y="437197"/>
                  </a:lnTo>
                  <a:lnTo>
                    <a:pt x="1385888" y="462915"/>
                  </a:lnTo>
                  <a:lnTo>
                    <a:pt x="1354455" y="454342"/>
                  </a:lnTo>
                  <a:lnTo>
                    <a:pt x="1345883" y="468630"/>
                  </a:lnTo>
                  <a:lnTo>
                    <a:pt x="1320165" y="474345"/>
                  </a:lnTo>
                  <a:lnTo>
                    <a:pt x="1294448" y="471487"/>
                  </a:lnTo>
                  <a:lnTo>
                    <a:pt x="1271588" y="477202"/>
                  </a:lnTo>
                  <a:lnTo>
                    <a:pt x="1271588" y="497205"/>
                  </a:lnTo>
                  <a:lnTo>
                    <a:pt x="1288733" y="505777"/>
                  </a:lnTo>
                  <a:lnTo>
                    <a:pt x="1314450" y="485775"/>
                  </a:lnTo>
                  <a:lnTo>
                    <a:pt x="1343025" y="500062"/>
                  </a:lnTo>
                  <a:lnTo>
                    <a:pt x="1403033" y="488632"/>
                  </a:lnTo>
                  <a:lnTo>
                    <a:pt x="1383030" y="517207"/>
                  </a:lnTo>
                  <a:lnTo>
                    <a:pt x="1348740" y="534352"/>
                  </a:lnTo>
                  <a:lnTo>
                    <a:pt x="1314450" y="534352"/>
                  </a:lnTo>
                  <a:lnTo>
                    <a:pt x="1300163" y="531495"/>
                  </a:lnTo>
                  <a:lnTo>
                    <a:pt x="1288733" y="577215"/>
                  </a:lnTo>
                  <a:lnTo>
                    <a:pt x="1288733" y="600075"/>
                  </a:lnTo>
                  <a:lnTo>
                    <a:pt x="1311593" y="594360"/>
                  </a:lnTo>
                  <a:lnTo>
                    <a:pt x="1305878" y="577215"/>
                  </a:lnTo>
                  <a:lnTo>
                    <a:pt x="1340168" y="557212"/>
                  </a:lnTo>
                  <a:lnTo>
                    <a:pt x="1340168" y="557212"/>
                  </a:lnTo>
                  <a:lnTo>
                    <a:pt x="1354455" y="582930"/>
                  </a:lnTo>
                  <a:lnTo>
                    <a:pt x="1343025" y="608647"/>
                  </a:lnTo>
                  <a:lnTo>
                    <a:pt x="1328738" y="594360"/>
                  </a:lnTo>
                  <a:lnTo>
                    <a:pt x="1311593" y="622935"/>
                  </a:lnTo>
                  <a:lnTo>
                    <a:pt x="1311593" y="674370"/>
                  </a:lnTo>
                  <a:lnTo>
                    <a:pt x="1300163" y="691515"/>
                  </a:lnTo>
                  <a:lnTo>
                    <a:pt x="1297305" y="714375"/>
                  </a:lnTo>
                  <a:lnTo>
                    <a:pt x="1268730" y="737235"/>
                  </a:lnTo>
                  <a:lnTo>
                    <a:pt x="1277303" y="748665"/>
                  </a:lnTo>
                  <a:lnTo>
                    <a:pt x="1260158" y="857250"/>
                  </a:lnTo>
                  <a:lnTo>
                    <a:pt x="1257300" y="880110"/>
                  </a:lnTo>
                  <a:lnTo>
                    <a:pt x="1280160" y="848677"/>
                  </a:lnTo>
                  <a:lnTo>
                    <a:pt x="1320165" y="874395"/>
                  </a:lnTo>
                  <a:lnTo>
                    <a:pt x="1291590" y="871537"/>
                  </a:lnTo>
                  <a:lnTo>
                    <a:pt x="1283018" y="897255"/>
                  </a:lnTo>
                  <a:lnTo>
                    <a:pt x="1288733" y="917257"/>
                  </a:lnTo>
                  <a:lnTo>
                    <a:pt x="1308735" y="902970"/>
                  </a:lnTo>
                  <a:lnTo>
                    <a:pt x="1320165" y="920115"/>
                  </a:lnTo>
                  <a:lnTo>
                    <a:pt x="1343025" y="920115"/>
                  </a:lnTo>
                  <a:lnTo>
                    <a:pt x="1343025" y="954405"/>
                  </a:lnTo>
                  <a:lnTo>
                    <a:pt x="1328738" y="962977"/>
                  </a:lnTo>
                  <a:lnTo>
                    <a:pt x="1305878" y="957262"/>
                  </a:lnTo>
                  <a:lnTo>
                    <a:pt x="1271588" y="954405"/>
                  </a:lnTo>
                  <a:lnTo>
                    <a:pt x="1268730" y="980122"/>
                  </a:lnTo>
                  <a:lnTo>
                    <a:pt x="1245870" y="968692"/>
                  </a:lnTo>
                  <a:lnTo>
                    <a:pt x="1234440" y="977265"/>
                  </a:lnTo>
                  <a:lnTo>
                    <a:pt x="1234440" y="1000125"/>
                  </a:lnTo>
                  <a:lnTo>
                    <a:pt x="1265873" y="1040130"/>
                  </a:lnTo>
                  <a:lnTo>
                    <a:pt x="1297305" y="1028700"/>
                  </a:lnTo>
                  <a:lnTo>
                    <a:pt x="1280160" y="1054417"/>
                  </a:lnTo>
                  <a:lnTo>
                    <a:pt x="1297305" y="1071562"/>
                  </a:lnTo>
                  <a:lnTo>
                    <a:pt x="1308735" y="1100137"/>
                  </a:lnTo>
                  <a:lnTo>
                    <a:pt x="1311593" y="1131570"/>
                  </a:lnTo>
                  <a:lnTo>
                    <a:pt x="1288733" y="1114425"/>
                  </a:lnTo>
                  <a:lnTo>
                    <a:pt x="1265873" y="1105852"/>
                  </a:lnTo>
                  <a:lnTo>
                    <a:pt x="1240155" y="1117282"/>
                  </a:lnTo>
                  <a:lnTo>
                    <a:pt x="1263015" y="1128712"/>
                  </a:lnTo>
                  <a:lnTo>
                    <a:pt x="1251585" y="1157287"/>
                  </a:lnTo>
                  <a:lnTo>
                    <a:pt x="1283018" y="1145857"/>
                  </a:lnTo>
                  <a:lnTo>
                    <a:pt x="1263015" y="1185862"/>
                  </a:lnTo>
                  <a:lnTo>
                    <a:pt x="1294448" y="1194435"/>
                  </a:lnTo>
                  <a:lnTo>
                    <a:pt x="1308735" y="1183005"/>
                  </a:lnTo>
                  <a:lnTo>
                    <a:pt x="1308735" y="1205865"/>
                  </a:lnTo>
                  <a:lnTo>
                    <a:pt x="1317308" y="1225867"/>
                  </a:lnTo>
                  <a:lnTo>
                    <a:pt x="1300163" y="1208722"/>
                  </a:lnTo>
                  <a:lnTo>
                    <a:pt x="1260158" y="1200150"/>
                  </a:lnTo>
                  <a:lnTo>
                    <a:pt x="1243013" y="1220152"/>
                  </a:lnTo>
                  <a:lnTo>
                    <a:pt x="1260158" y="1248727"/>
                  </a:lnTo>
                  <a:lnTo>
                    <a:pt x="1277303" y="1257300"/>
                  </a:lnTo>
                  <a:lnTo>
                    <a:pt x="1288733" y="1257300"/>
                  </a:lnTo>
                  <a:lnTo>
                    <a:pt x="1285875" y="1274445"/>
                  </a:lnTo>
                  <a:lnTo>
                    <a:pt x="1274445" y="1294447"/>
                  </a:lnTo>
                  <a:lnTo>
                    <a:pt x="1257300" y="1300162"/>
                  </a:lnTo>
                  <a:lnTo>
                    <a:pt x="1243013" y="1300162"/>
                  </a:lnTo>
                  <a:lnTo>
                    <a:pt x="1211580" y="1288732"/>
                  </a:lnTo>
                  <a:lnTo>
                    <a:pt x="1203008" y="1260157"/>
                  </a:lnTo>
                  <a:lnTo>
                    <a:pt x="1174433" y="1268730"/>
                  </a:lnTo>
                  <a:lnTo>
                    <a:pt x="1180148" y="1285875"/>
                  </a:lnTo>
                  <a:lnTo>
                    <a:pt x="1160145" y="1303020"/>
                  </a:lnTo>
                  <a:lnTo>
                    <a:pt x="1134428" y="1300162"/>
                  </a:lnTo>
                  <a:lnTo>
                    <a:pt x="1134428" y="1323022"/>
                  </a:lnTo>
                  <a:lnTo>
                    <a:pt x="1157288" y="1317307"/>
                  </a:lnTo>
                  <a:lnTo>
                    <a:pt x="1165860" y="1337310"/>
                  </a:lnTo>
                  <a:lnTo>
                    <a:pt x="1125855" y="1345882"/>
                  </a:lnTo>
                  <a:lnTo>
                    <a:pt x="1143000" y="1365885"/>
                  </a:lnTo>
                  <a:lnTo>
                    <a:pt x="1174433" y="1348740"/>
                  </a:lnTo>
                  <a:lnTo>
                    <a:pt x="1188720" y="1371600"/>
                  </a:lnTo>
                  <a:lnTo>
                    <a:pt x="1157288" y="1374457"/>
                  </a:lnTo>
                  <a:lnTo>
                    <a:pt x="1165860" y="1405890"/>
                  </a:lnTo>
                  <a:lnTo>
                    <a:pt x="1165860" y="1405890"/>
                  </a:lnTo>
                  <a:lnTo>
                    <a:pt x="1188720" y="1385887"/>
                  </a:lnTo>
                  <a:lnTo>
                    <a:pt x="1225868" y="1417320"/>
                  </a:lnTo>
                  <a:lnTo>
                    <a:pt x="1228725" y="1448752"/>
                  </a:lnTo>
                  <a:lnTo>
                    <a:pt x="1251585" y="1434465"/>
                  </a:lnTo>
                  <a:lnTo>
                    <a:pt x="1243013" y="1460182"/>
                  </a:lnTo>
                  <a:lnTo>
                    <a:pt x="1248728" y="1480185"/>
                  </a:lnTo>
                  <a:lnTo>
                    <a:pt x="1265873" y="1463040"/>
                  </a:lnTo>
                  <a:lnTo>
                    <a:pt x="1263015" y="1494472"/>
                  </a:lnTo>
                  <a:lnTo>
                    <a:pt x="1268730" y="1531620"/>
                  </a:lnTo>
                  <a:lnTo>
                    <a:pt x="1243013" y="1505902"/>
                  </a:lnTo>
                  <a:lnTo>
                    <a:pt x="1225868" y="1531620"/>
                  </a:lnTo>
                  <a:lnTo>
                    <a:pt x="1208723" y="1520190"/>
                  </a:lnTo>
                  <a:lnTo>
                    <a:pt x="1200150" y="1483042"/>
                  </a:lnTo>
                  <a:lnTo>
                    <a:pt x="1194435" y="1465897"/>
                  </a:lnTo>
                  <a:lnTo>
                    <a:pt x="1180148" y="1451610"/>
                  </a:lnTo>
                  <a:lnTo>
                    <a:pt x="1168718" y="1457325"/>
                  </a:lnTo>
                  <a:lnTo>
                    <a:pt x="1160145" y="1448752"/>
                  </a:lnTo>
                  <a:lnTo>
                    <a:pt x="1145858" y="1440180"/>
                  </a:lnTo>
                  <a:lnTo>
                    <a:pt x="1120140" y="1423035"/>
                  </a:lnTo>
                  <a:lnTo>
                    <a:pt x="1105853" y="1425892"/>
                  </a:lnTo>
                  <a:lnTo>
                    <a:pt x="1108710" y="1443037"/>
                  </a:lnTo>
                  <a:lnTo>
                    <a:pt x="1131570" y="1457325"/>
                  </a:lnTo>
                  <a:lnTo>
                    <a:pt x="1165860" y="1471612"/>
                  </a:lnTo>
                  <a:lnTo>
                    <a:pt x="1134428" y="1494472"/>
                  </a:lnTo>
                  <a:lnTo>
                    <a:pt x="1108710" y="1483042"/>
                  </a:lnTo>
                  <a:lnTo>
                    <a:pt x="1094423" y="1497330"/>
                  </a:lnTo>
                  <a:lnTo>
                    <a:pt x="1100138" y="1514475"/>
                  </a:lnTo>
                  <a:lnTo>
                    <a:pt x="1100138" y="1514475"/>
                  </a:lnTo>
                  <a:lnTo>
                    <a:pt x="1088708" y="1543050"/>
                  </a:lnTo>
                  <a:lnTo>
                    <a:pt x="1125855" y="1531620"/>
                  </a:lnTo>
                  <a:lnTo>
                    <a:pt x="1097280" y="1563052"/>
                  </a:lnTo>
                  <a:lnTo>
                    <a:pt x="1120140" y="1574482"/>
                  </a:lnTo>
                  <a:lnTo>
                    <a:pt x="1168718" y="1545907"/>
                  </a:lnTo>
                  <a:lnTo>
                    <a:pt x="1245870" y="1560195"/>
                  </a:lnTo>
                  <a:lnTo>
                    <a:pt x="1203008" y="1574482"/>
                  </a:lnTo>
                  <a:lnTo>
                    <a:pt x="1203008" y="1603057"/>
                  </a:lnTo>
                  <a:lnTo>
                    <a:pt x="1180148" y="1620202"/>
                  </a:lnTo>
                  <a:lnTo>
                    <a:pt x="1163003" y="1628775"/>
                  </a:lnTo>
                  <a:lnTo>
                    <a:pt x="1163003" y="1628775"/>
                  </a:lnTo>
                  <a:lnTo>
                    <a:pt x="1151573" y="1631632"/>
                  </a:lnTo>
                  <a:lnTo>
                    <a:pt x="1148715" y="1651635"/>
                  </a:lnTo>
                  <a:lnTo>
                    <a:pt x="1111568" y="1665922"/>
                  </a:lnTo>
                  <a:lnTo>
                    <a:pt x="1080135" y="1665922"/>
                  </a:lnTo>
                  <a:lnTo>
                    <a:pt x="1062990" y="1694497"/>
                  </a:lnTo>
                  <a:lnTo>
                    <a:pt x="1062990" y="1694497"/>
                  </a:lnTo>
                  <a:lnTo>
                    <a:pt x="1008698" y="1697355"/>
                  </a:lnTo>
                  <a:lnTo>
                    <a:pt x="994410" y="1645920"/>
                  </a:lnTo>
                  <a:lnTo>
                    <a:pt x="994410" y="1645920"/>
                  </a:lnTo>
                  <a:lnTo>
                    <a:pt x="997268" y="1705927"/>
                  </a:lnTo>
                  <a:lnTo>
                    <a:pt x="980123" y="1728787"/>
                  </a:lnTo>
                  <a:lnTo>
                    <a:pt x="962978" y="1737360"/>
                  </a:lnTo>
                  <a:lnTo>
                    <a:pt x="971550" y="1780222"/>
                  </a:lnTo>
                  <a:lnTo>
                    <a:pt x="942975" y="1780222"/>
                  </a:lnTo>
                  <a:lnTo>
                    <a:pt x="922973" y="1791652"/>
                  </a:lnTo>
                  <a:lnTo>
                    <a:pt x="902970" y="1811655"/>
                  </a:lnTo>
                  <a:lnTo>
                    <a:pt x="902970" y="1811655"/>
                  </a:lnTo>
                  <a:lnTo>
                    <a:pt x="877253" y="1823085"/>
                  </a:lnTo>
                  <a:lnTo>
                    <a:pt x="860108" y="1825942"/>
                  </a:lnTo>
                  <a:lnTo>
                    <a:pt x="865823" y="1797367"/>
                  </a:lnTo>
                  <a:lnTo>
                    <a:pt x="837248" y="1803082"/>
                  </a:lnTo>
                  <a:lnTo>
                    <a:pt x="845820" y="1831657"/>
                  </a:lnTo>
                  <a:lnTo>
                    <a:pt x="840105" y="1845945"/>
                  </a:lnTo>
                  <a:lnTo>
                    <a:pt x="825818" y="1848802"/>
                  </a:lnTo>
                  <a:lnTo>
                    <a:pt x="800100" y="1851660"/>
                  </a:lnTo>
                  <a:lnTo>
                    <a:pt x="800100" y="1868805"/>
                  </a:lnTo>
                  <a:lnTo>
                    <a:pt x="800100" y="1868805"/>
                  </a:lnTo>
                  <a:lnTo>
                    <a:pt x="774383" y="1880235"/>
                  </a:lnTo>
                  <a:lnTo>
                    <a:pt x="780098" y="1908810"/>
                  </a:lnTo>
                  <a:lnTo>
                    <a:pt x="788670" y="1917382"/>
                  </a:lnTo>
                  <a:lnTo>
                    <a:pt x="771525" y="1931670"/>
                  </a:lnTo>
                  <a:lnTo>
                    <a:pt x="774383" y="1948815"/>
                  </a:lnTo>
                  <a:lnTo>
                    <a:pt x="791528" y="1948815"/>
                  </a:lnTo>
                  <a:lnTo>
                    <a:pt x="782955" y="1971675"/>
                  </a:lnTo>
                  <a:lnTo>
                    <a:pt x="780098" y="1991677"/>
                  </a:lnTo>
                  <a:lnTo>
                    <a:pt x="768668" y="2003107"/>
                  </a:lnTo>
                  <a:lnTo>
                    <a:pt x="745808" y="2005965"/>
                  </a:lnTo>
                  <a:lnTo>
                    <a:pt x="745808" y="2005965"/>
                  </a:lnTo>
                  <a:lnTo>
                    <a:pt x="754380" y="2031682"/>
                  </a:lnTo>
                  <a:lnTo>
                    <a:pt x="754380" y="2063115"/>
                  </a:lnTo>
                  <a:lnTo>
                    <a:pt x="742950" y="2094547"/>
                  </a:lnTo>
                  <a:lnTo>
                    <a:pt x="734378" y="2114550"/>
                  </a:lnTo>
                  <a:lnTo>
                    <a:pt x="717233" y="2125980"/>
                  </a:lnTo>
                  <a:lnTo>
                    <a:pt x="728663" y="2148840"/>
                  </a:lnTo>
                  <a:lnTo>
                    <a:pt x="705803" y="2154555"/>
                  </a:lnTo>
                  <a:lnTo>
                    <a:pt x="694373" y="2151697"/>
                  </a:lnTo>
                  <a:lnTo>
                    <a:pt x="682943" y="2123122"/>
                  </a:lnTo>
                  <a:lnTo>
                    <a:pt x="671513" y="2103120"/>
                  </a:lnTo>
                  <a:lnTo>
                    <a:pt x="617220" y="2117407"/>
                  </a:lnTo>
                  <a:lnTo>
                    <a:pt x="608648" y="2097405"/>
                  </a:lnTo>
                  <a:lnTo>
                    <a:pt x="602933" y="2080260"/>
                  </a:lnTo>
                  <a:lnTo>
                    <a:pt x="597218" y="2083117"/>
                  </a:lnTo>
                  <a:lnTo>
                    <a:pt x="597218" y="2051685"/>
                  </a:lnTo>
                  <a:lnTo>
                    <a:pt x="585788" y="2065972"/>
                  </a:lnTo>
                  <a:lnTo>
                    <a:pt x="594360" y="2037397"/>
                  </a:lnTo>
                  <a:lnTo>
                    <a:pt x="577215" y="2045970"/>
                  </a:lnTo>
                  <a:lnTo>
                    <a:pt x="565785" y="2031682"/>
                  </a:lnTo>
                  <a:lnTo>
                    <a:pt x="565785" y="2011680"/>
                  </a:lnTo>
                  <a:lnTo>
                    <a:pt x="551498" y="2011680"/>
                  </a:lnTo>
                  <a:lnTo>
                    <a:pt x="545783" y="1997392"/>
                  </a:lnTo>
                  <a:lnTo>
                    <a:pt x="540068" y="1983105"/>
                  </a:lnTo>
                  <a:lnTo>
                    <a:pt x="534353" y="1951672"/>
                  </a:lnTo>
                  <a:lnTo>
                    <a:pt x="551498" y="1934527"/>
                  </a:lnTo>
                  <a:lnTo>
                    <a:pt x="557213" y="1914525"/>
                  </a:lnTo>
                  <a:lnTo>
                    <a:pt x="565785" y="1914525"/>
                  </a:lnTo>
                  <a:lnTo>
                    <a:pt x="565785" y="1905952"/>
                  </a:lnTo>
                  <a:lnTo>
                    <a:pt x="554355" y="1897380"/>
                  </a:lnTo>
                  <a:lnTo>
                    <a:pt x="528638" y="1908810"/>
                  </a:lnTo>
                  <a:lnTo>
                    <a:pt x="514350" y="1923097"/>
                  </a:lnTo>
                  <a:lnTo>
                    <a:pt x="514350" y="1891665"/>
                  </a:lnTo>
                  <a:lnTo>
                    <a:pt x="511493" y="1851660"/>
                  </a:lnTo>
                  <a:lnTo>
                    <a:pt x="491490" y="1828800"/>
                  </a:lnTo>
                  <a:lnTo>
                    <a:pt x="488633" y="1805940"/>
                  </a:lnTo>
                  <a:lnTo>
                    <a:pt x="491490" y="1774507"/>
                  </a:lnTo>
                  <a:lnTo>
                    <a:pt x="471488" y="1754505"/>
                  </a:lnTo>
                  <a:lnTo>
                    <a:pt x="477203" y="1734502"/>
                  </a:lnTo>
                  <a:lnTo>
                    <a:pt x="468630" y="1717357"/>
                  </a:lnTo>
                  <a:lnTo>
                    <a:pt x="488633" y="1694497"/>
                  </a:lnTo>
                  <a:lnTo>
                    <a:pt x="525780" y="1708785"/>
                  </a:lnTo>
                  <a:lnTo>
                    <a:pt x="537210" y="1677352"/>
                  </a:lnTo>
                  <a:lnTo>
                    <a:pt x="502920" y="1677352"/>
                  </a:lnTo>
                  <a:lnTo>
                    <a:pt x="497205" y="1665922"/>
                  </a:lnTo>
                  <a:lnTo>
                    <a:pt x="534353" y="1665922"/>
                  </a:lnTo>
                  <a:lnTo>
                    <a:pt x="534353" y="1637347"/>
                  </a:lnTo>
                  <a:lnTo>
                    <a:pt x="554355" y="1634490"/>
                  </a:lnTo>
                  <a:lnTo>
                    <a:pt x="557213" y="1620202"/>
                  </a:lnTo>
                  <a:lnTo>
                    <a:pt x="537210" y="1600200"/>
                  </a:lnTo>
                  <a:lnTo>
                    <a:pt x="560070" y="1580197"/>
                  </a:lnTo>
                  <a:lnTo>
                    <a:pt x="517208" y="1563052"/>
                  </a:lnTo>
                  <a:lnTo>
                    <a:pt x="500063" y="1565910"/>
                  </a:lnTo>
                  <a:lnTo>
                    <a:pt x="480060" y="1534477"/>
                  </a:lnTo>
                  <a:lnTo>
                    <a:pt x="457200" y="1517332"/>
                  </a:lnTo>
                  <a:lnTo>
                    <a:pt x="477203" y="1503045"/>
                  </a:lnTo>
                  <a:lnTo>
                    <a:pt x="520065" y="1540192"/>
                  </a:lnTo>
                  <a:lnTo>
                    <a:pt x="551498" y="1543050"/>
                  </a:lnTo>
                  <a:lnTo>
                    <a:pt x="537210" y="1525905"/>
                  </a:lnTo>
                  <a:lnTo>
                    <a:pt x="540068" y="1514475"/>
                  </a:lnTo>
                  <a:lnTo>
                    <a:pt x="525780" y="1494472"/>
                  </a:lnTo>
                  <a:lnTo>
                    <a:pt x="508635" y="1483042"/>
                  </a:lnTo>
                  <a:lnTo>
                    <a:pt x="508635" y="1465897"/>
                  </a:lnTo>
                  <a:lnTo>
                    <a:pt x="508635" y="1445895"/>
                  </a:lnTo>
                  <a:lnTo>
                    <a:pt x="471488" y="1405890"/>
                  </a:lnTo>
                  <a:lnTo>
                    <a:pt x="442913" y="1448752"/>
                  </a:lnTo>
                  <a:lnTo>
                    <a:pt x="411480" y="1443037"/>
                  </a:lnTo>
                  <a:lnTo>
                    <a:pt x="434340" y="1425892"/>
                  </a:lnTo>
                  <a:lnTo>
                    <a:pt x="428625" y="1414462"/>
                  </a:lnTo>
                  <a:lnTo>
                    <a:pt x="454343" y="1385887"/>
                  </a:lnTo>
                  <a:lnTo>
                    <a:pt x="445770" y="1334452"/>
                  </a:lnTo>
                  <a:lnTo>
                    <a:pt x="425768" y="1325880"/>
                  </a:lnTo>
                  <a:lnTo>
                    <a:pt x="428625" y="1300162"/>
                  </a:lnTo>
                  <a:lnTo>
                    <a:pt x="414338" y="1274445"/>
                  </a:lnTo>
                  <a:lnTo>
                    <a:pt x="414338" y="1248727"/>
                  </a:lnTo>
                  <a:lnTo>
                    <a:pt x="400050" y="1205865"/>
                  </a:lnTo>
                  <a:lnTo>
                    <a:pt x="397193" y="1174432"/>
                  </a:lnTo>
                  <a:lnTo>
                    <a:pt x="385763" y="1154430"/>
                  </a:lnTo>
                  <a:lnTo>
                    <a:pt x="374333" y="1143000"/>
                  </a:lnTo>
                  <a:lnTo>
                    <a:pt x="354330" y="1100137"/>
                  </a:lnTo>
                  <a:lnTo>
                    <a:pt x="348615" y="1082992"/>
                  </a:lnTo>
                  <a:lnTo>
                    <a:pt x="337185" y="1065847"/>
                  </a:lnTo>
                  <a:lnTo>
                    <a:pt x="314325" y="1071562"/>
                  </a:lnTo>
                  <a:lnTo>
                    <a:pt x="305753" y="1057275"/>
                  </a:lnTo>
                  <a:lnTo>
                    <a:pt x="297180" y="1057275"/>
                  </a:lnTo>
                  <a:lnTo>
                    <a:pt x="280035" y="1040130"/>
                  </a:lnTo>
                  <a:lnTo>
                    <a:pt x="260033" y="1040130"/>
                  </a:lnTo>
                  <a:lnTo>
                    <a:pt x="242888" y="1025842"/>
                  </a:lnTo>
                  <a:lnTo>
                    <a:pt x="222885" y="1034415"/>
                  </a:lnTo>
                  <a:lnTo>
                    <a:pt x="214313" y="1011555"/>
                  </a:lnTo>
                  <a:lnTo>
                    <a:pt x="177165" y="1051560"/>
                  </a:lnTo>
                  <a:lnTo>
                    <a:pt x="171450" y="1014412"/>
                  </a:lnTo>
                  <a:lnTo>
                    <a:pt x="151448" y="1034415"/>
                  </a:lnTo>
                  <a:lnTo>
                    <a:pt x="128588" y="1028700"/>
                  </a:lnTo>
                  <a:lnTo>
                    <a:pt x="117158" y="1034415"/>
                  </a:lnTo>
                  <a:lnTo>
                    <a:pt x="151448" y="1068705"/>
                  </a:lnTo>
                  <a:lnTo>
                    <a:pt x="105728" y="1048702"/>
                  </a:lnTo>
                  <a:lnTo>
                    <a:pt x="94298" y="1025842"/>
                  </a:lnTo>
                  <a:lnTo>
                    <a:pt x="100013" y="997267"/>
                  </a:lnTo>
                  <a:lnTo>
                    <a:pt x="111443" y="982980"/>
                  </a:lnTo>
                  <a:lnTo>
                    <a:pt x="100013" y="965835"/>
                  </a:lnTo>
                  <a:lnTo>
                    <a:pt x="85725" y="960120"/>
                  </a:lnTo>
                  <a:lnTo>
                    <a:pt x="80010" y="945832"/>
                  </a:lnTo>
                  <a:lnTo>
                    <a:pt x="57150" y="940117"/>
                  </a:lnTo>
                  <a:lnTo>
                    <a:pt x="71438" y="965835"/>
                  </a:lnTo>
                  <a:lnTo>
                    <a:pt x="37148" y="940117"/>
                  </a:lnTo>
                  <a:lnTo>
                    <a:pt x="51435" y="925830"/>
                  </a:lnTo>
                  <a:lnTo>
                    <a:pt x="74295" y="931545"/>
                  </a:lnTo>
                  <a:lnTo>
                    <a:pt x="100013" y="937260"/>
                  </a:lnTo>
                  <a:lnTo>
                    <a:pt x="111443" y="931545"/>
                  </a:lnTo>
                  <a:lnTo>
                    <a:pt x="128588" y="934402"/>
                  </a:lnTo>
                  <a:lnTo>
                    <a:pt x="148590" y="937260"/>
                  </a:lnTo>
                  <a:lnTo>
                    <a:pt x="160020" y="934402"/>
                  </a:lnTo>
                  <a:lnTo>
                    <a:pt x="168593" y="920115"/>
                  </a:lnTo>
                  <a:lnTo>
                    <a:pt x="165735" y="891540"/>
                  </a:lnTo>
                  <a:lnTo>
                    <a:pt x="151448" y="854392"/>
                  </a:lnTo>
                  <a:lnTo>
                    <a:pt x="120015" y="882967"/>
                  </a:lnTo>
                  <a:lnTo>
                    <a:pt x="100013" y="862965"/>
                  </a:lnTo>
                  <a:lnTo>
                    <a:pt x="91440" y="871537"/>
                  </a:lnTo>
                  <a:lnTo>
                    <a:pt x="88583" y="885825"/>
                  </a:lnTo>
                  <a:lnTo>
                    <a:pt x="77153" y="882967"/>
                  </a:lnTo>
                  <a:lnTo>
                    <a:pt x="71438" y="865822"/>
                  </a:lnTo>
                  <a:lnTo>
                    <a:pt x="62865" y="857250"/>
                  </a:lnTo>
                  <a:lnTo>
                    <a:pt x="48578" y="845820"/>
                  </a:lnTo>
                  <a:lnTo>
                    <a:pt x="22860" y="840105"/>
                  </a:lnTo>
                  <a:lnTo>
                    <a:pt x="0" y="785812"/>
                  </a:lnTo>
                  <a:close/>
                </a:path>
              </a:pathLst>
            </a:custGeom>
            <a:solidFill>
              <a:schemeClr val="bg2"/>
            </a:solidFill>
            <a:ln w="6350">
              <a:solidFill>
                <a:schemeClr val="bg2">
                  <a:lumMod val="75000"/>
                </a:schemeClr>
              </a:solidFill>
              <a:round/>
              <a:headEnd/>
              <a:tailEnd/>
            </a:ln>
          </p:spPr>
          <p:txBody>
            <a:bodyPr/>
            <a:lstStyle/>
            <a:p>
              <a:endParaRPr lang="en-GB"/>
            </a:p>
          </p:txBody>
        </p:sp>
        <p:sp>
          <p:nvSpPr>
            <p:cNvPr id="5" name="Freeform: Shape 7">
              <a:extLst>
                <a:ext uri="{FF2B5EF4-FFF2-40B4-BE49-F238E27FC236}">
                  <a16:creationId xmlns:a16="http://schemas.microsoft.com/office/drawing/2014/main" id="{A56E0E4D-79E8-57E6-6FEE-5CD6173A6476}"/>
                </a:ext>
              </a:extLst>
            </p:cNvPr>
            <p:cNvSpPr/>
            <p:nvPr/>
          </p:nvSpPr>
          <p:spPr bwMode="auto">
            <a:xfrm>
              <a:off x="2658957" y="1982768"/>
              <a:ext cx="2406422" cy="1645928"/>
            </a:xfrm>
            <a:custGeom>
              <a:avLst/>
              <a:gdLst>
                <a:gd name="connsiteX0" fmla="*/ 1574006 w 2109787"/>
                <a:gd name="connsiteY0" fmla="*/ 600075 h 1443037"/>
                <a:gd name="connsiteX1" fmla="*/ 1576387 w 2109787"/>
                <a:gd name="connsiteY1" fmla="*/ 652462 h 1443037"/>
                <a:gd name="connsiteX2" fmla="*/ 1562100 w 2109787"/>
                <a:gd name="connsiteY2" fmla="*/ 695325 h 1443037"/>
                <a:gd name="connsiteX3" fmla="*/ 1581150 w 2109787"/>
                <a:gd name="connsiteY3" fmla="*/ 704850 h 1443037"/>
                <a:gd name="connsiteX4" fmla="*/ 1583531 w 2109787"/>
                <a:gd name="connsiteY4" fmla="*/ 721519 h 1443037"/>
                <a:gd name="connsiteX5" fmla="*/ 1590675 w 2109787"/>
                <a:gd name="connsiteY5" fmla="*/ 754856 h 1443037"/>
                <a:gd name="connsiteX6" fmla="*/ 1552575 w 2109787"/>
                <a:gd name="connsiteY6" fmla="*/ 781050 h 1443037"/>
                <a:gd name="connsiteX7" fmla="*/ 1571625 w 2109787"/>
                <a:gd name="connsiteY7" fmla="*/ 814387 h 1443037"/>
                <a:gd name="connsiteX8" fmla="*/ 1585912 w 2109787"/>
                <a:gd name="connsiteY8" fmla="*/ 838200 h 1443037"/>
                <a:gd name="connsiteX9" fmla="*/ 1597819 w 2109787"/>
                <a:gd name="connsiteY9" fmla="*/ 892969 h 1443037"/>
                <a:gd name="connsiteX10" fmla="*/ 1602581 w 2109787"/>
                <a:gd name="connsiteY10" fmla="*/ 912019 h 1443037"/>
                <a:gd name="connsiteX11" fmla="*/ 1574006 w 2109787"/>
                <a:gd name="connsiteY11" fmla="*/ 954881 h 1443037"/>
                <a:gd name="connsiteX12" fmla="*/ 1531144 w 2109787"/>
                <a:gd name="connsiteY12" fmla="*/ 978694 h 1443037"/>
                <a:gd name="connsiteX13" fmla="*/ 1547812 w 2109787"/>
                <a:gd name="connsiteY13" fmla="*/ 1009650 h 1443037"/>
                <a:gd name="connsiteX14" fmla="*/ 1552575 w 2109787"/>
                <a:gd name="connsiteY14" fmla="*/ 1045369 h 1443037"/>
                <a:gd name="connsiteX15" fmla="*/ 1557337 w 2109787"/>
                <a:gd name="connsiteY15" fmla="*/ 1081087 h 1443037"/>
                <a:gd name="connsiteX16" fmla="*/ 1547812 w 2109787"/>
                <a:gd name="connsiteY16" fmla="*/ 1104900 h 1443037"/>
                <a:gd name="connsiteX17" fmla="*/ 1540669 w 2109787"/>
                <a:gd name="connsiteY17" fmla="*/ 1123950 h 1443037"/>
                <a:gd name="connsiteX18" fmla="*/ 1526381 w 2109787"/>
                <a:gd name="connsiteY18" fmla="*/ 1116806 h 1443037"/>
                <a:gd name="connsiteX19" fmla="*/ 1512094 w 2109787"/>
                <a:gd name="connsiteY19" fmla="*/ 1123950 h 1443037"/>
                <a:gd name="connsiteX20" fmla="*/ 1493044 w 2109787"/>
                <a:gd name="connsiteY20" fmla="*/ 1104900 h 1443037"/>
                <a:gd name="connsiteX21" fmla="*/ 1478756 w 2109787"/>
                <a:gd name="connsiteY21" fmla="*/ 1081087 h 1443037"/>
                <a:gd name="connsiteX22" fmla="*/ 1459706 w 2109787"/>
                <a:gd name="connsiteY22" fmla="*/ 1076325 h 1443037"/>
                <a:gd name="connsiteX23" fmla="*/ 1454944 w 2109787"/>
                <a:gd name="connsiteY23" fmla="*/ 1062037 h 1443037"/>
                <a:gd name="connsiteX24" fmla="*/ 1450181 w 2109787"/>
                <a:gd name="connsiteY24" fmla="*/ 1042987 h 1443037"/>
                <a:gd name="connsiteX25" fmla="*/ 1443037 w 2109787"/>
                <a:gd name="connsiteY25" fmla="*/ 1014412 h 1443037"/>
                <a:gd name="connsiteX26" fmla="*/ 1447800 w 2109787"/>
                <a:gd name="connsiteY26" fmla="*/ 990600 h 1443037"/>
                <a:gd name="connsiteX27" fmla="*/ 1447800 w 2109787"/>
                <a:gd name="connsiteY27" fmla="*/ 969169 h 1443037"/>
                <a:gd name="connsiteX28" fmla="*/ 1440656 w 2109787"/>
                <a:gd name="connsiteY28" fmla="*/ 957262 h 1443037"/>
                <a:gd name="connsiteX29" fmla="*/ 1421606 w 2109787"/>
                <a:gd name="connsiteY29" fmla="*/ 964406 h 1443037"/>
                <a:gd name="connsiteX30" fmla="*/ 1385887 w 2109787"/>
                <a:gd name="connsiteY30" fmla="*/ 954881 h 1443037"/>
                <a:gd name="connsiteX31" fmla="*/ 1340644 w 2109787"/>
                <a:gd name="connsiteY31" fmla="*/ 933450 h 1443037"/>
                <a:gd name="connsiteX32" fmla="*/ 1300162 w 2109787"/>
                <a:gd name="connsiteY32" fmla="*/ 900112 h 1443037"/>
                <a:gd name="connsiteX33" fmla="*/ 1231106 w 2109787"/>
                <a:gd name="connsiteY33" fmla="*/ 869156 h 1443037"/>
                <a:gd name="connsiteX34" fmla="*/ 1202531 w 2109787"/>
                <a:gd name="connsiteY34" fmla="*/ 881062 h 1443037"/>
                <a:gd name="connsiteX35" fmla="*/ 1181100 w 2109787"/>
                <a:gd name="connsiteY35" fmla="*/ 826294 h 1443037"/>
                <a:gd name="connsiteX36" fmla="*/ 1176337 w 2109787"/>
                <a:gd name="connsiteY36" fmla="*/ 797719 h 1443037"/>
                <a:gd name="connsiteX37" fmla="*/ 1150144 w 2109787"/>
                <a:gd name="connsiteY37" fmla="*/ 778669 h 1443037"/>
                <a:gd name="connsiteX38" fmla="*/ 1131094 w 2109787"/>
                <a:gd name="connsiteY38" fmla="*/ 723900 h 1443037"/>
                <a:gd name="connsiteX39" fmla="*/ 1150144 w 2109787"/>
                <a:gd name="connsiteY39" fmla="*/ 695325 h 1443037"/>
                <a:gd name="connsiteX40" fmla="*/ 1152525 w 2109787"/>
                <a:gd name="connsiteY40" fmla="*/ 681037 h 1443037"/>
                <a:gd name="connsiteX41" fmla="*/ 1140619 w 2109787"/>
                <a:gd name="connsiteY41" fmla="*/ 652462 h 1443037"/>
                <a:gd name="connsiteX42" fmla="*/ 1154906 w 2109787"/>
                <a:gd name="connsiteY42" fmla="*/ 650081 h 1443037"/>
                <a:gd name="connsiteX43" fmla="*/ 1176337 w 2109787"/>
                <a:gd name="connsiteY43" fmla="*/ 635794 h 1443037"/>
                <a:gd name="connsiteX44" fmla="*/ 1204912 w 2109787"/>
                <a:gd name="connsiteY44" fmla="*/ 604837 h 1443037"/>
                <a:gd name="connsiteX45" fmla="*/ 1204912 w 2109787"/>
                <a:gd name="connsiteY45" fmla="*/ 581025 h 1443037"/>
                <a:gd name="connsiteX46" fmla="*/ 1226344 w 2109787"/>
                <a:gd name="connsiteY46" fmla="*/ 581025 h 1443037"/>
                <a:gd name="connsiteX47" fmla="*/ 1252537 w 2109787"/>
                <a:gd name="connsiteY47" fmla="*/ 564356 h 1443037"/>
                <a:gd name="connsiteX48" fmla="*/ 1219200 w 2109787"/>
                <a:gd name="connsiteY48" fmla="*/ 528637 h 1443037"/>
                <a:gd name="connsiteX49" fmla="*/ 1219200 w 2109787"/>
                <a:gd name="connsiteY49" fmla="*/ 528637 h 1443037"/>
                <a:gd name="connsiteX50" fmla="*/ 1262062 w 2109787"/>
                <a:gd name="connsiteY50" fmla="*/ 540544 h 1443037"/>
                <a:gd name="connsiteX51" fmla="*/ 1257300 w 2109787"/>
                <a:gd name="connsiteY51" fmla="*/ 514350 h 1443037"/>
                <a:gd name="connsiteX52" fmla="*/ 1281112 w 2109787"/>
                <a:gd name="connsiteY52" fmla="*/ 516731 h 1443037"/>
                <a:gd name="connsiteX53" fmla="*/ 1297781 w 2109787"/>
                <a:gd name="connsiteY53" fmla="*/ 509587 h 1443037"/>
                <a:gd name="connsiteX54" fmla="*/ 1331119 w 2109787"/>
                <a:gd name="connsiteY54" fmla="*/ 464344 h 1443037"/>
                <a:gd name="connsiteX55" fmla="*/ 1290637 w 2109787"/>
                <a:gd name="connsiteY55" fmla="*/ 447675 h 1443037"/>
                <a:gd name="connsiteX56" fmla="*/ 1269206 w 2109787"/>
                <a:gd name="connsiteY56" fmla="*/ 419100 h 1443037"/>
                <a:gd name="connsiteX57" fmla="*/ 1281112 w 2109787"/>
                <a:gd name="connsiteY57" fmla="*/ 400050 h 1443037"/>
                <a:gd name="connsiteX58" fmla="*/ 1304925 w 2109787"/>
                <a:gd name="connsiteY58" fmla="*/ 419100 h 1443037"/>
                <a:gd name="connsiteX59" fmla="*/ 1335881 w 2109787"/>
                <a:gd name="connsiteY59" fmla="*/ 438150 h 1443037"/>
                <a:gd name="connsiteX60" fmla="*/ 1359694 w 2109787"/>
                <a:gd name="connsiteY60" fmla="*/ 392906 h 1443037"/>
                <a:gd name="connsiteX61" fmla="*/ 1340644 w 2109787"/>
                <a:gd name="connsiteY61" fmla="*/ 381000 h 1443037"/>
                <a:gd name="connsiteX62" fmla="*/ 1359694 w 2109787"/>
                <a:gd name="connsiteY62" fmla="*/ 364331 h 1443037"/>
                <a:gd name="connsiteX63" fmla="*/ 1390650 w 2109787"/>
                <a:gd name="connsiteY63" fmla="*/ 373856 h 1443037"/>
                <a:gd name="connsiteX64" fmla="*/ 1419225 w 2109787"/>
                <a:gd name="connsiteY64" fmla="*/ 364331 h 1443037"/>
                <a:gd name="connsiteX65" fmla="*/ 1440656 w 2109787"/>
                <a:gd name="connsiteY65" fmla="*/ 373856 h 1443037"/>
                <a:gd name="connsiteX66" fmla="*/ 1459706 w 2109787"/>
                <a:gd name="connsiteY66" fmla="*/ 350044 h 1443037"/>
                <a:gd name="connsiteX67" fmla="*/ 1464469 w 2109787"/>
                <a:gd name="connsiteY67" fmla="*/ 292894 h 1443037"/>
                <a:gd name="connsiteX68" fmla="*/ 1459706 w 2109787"/>
                <a:gd name="connsiteY68" fmla="*/ 269081 h 1443037"/>
                <a:gd name="connsiteX69" fmla="*/ 1450181 w 2109787"/>
                <a:gd name="connsiteY69" fmla="*/ 254794 h 1443037"/>
                <a:gd name="connsiteX70" fmla="*/ 1462087 w 2109787"/>
                <a:gd name="connsiteY70" fmla="*/ 230981 h 1443037"/>
                <a:gd name="connsiteX71" fmla="*/ 1476375 w 2109787"/>
                <a:gd name="connsiteY71" fmla="*/ 235744 h 1443037"/>
                <a:gd name="connsiteX72" fmla="*/ 1469231 w 2109787"/>
                <a:gd name="connsiteY72" fmla="*/ 216694 h 1443037"/>
                <a:gd name="connsiteX73" fmla="*/ 1469231 w 2109787"/>
                <a:gd name="connsiteY73" fmla="*/ 204787 h 1443037"/>
                <a:gd name="connsiteX74" fmla="*/ 1457325 w 2109787"/>
                <a:gd name="connsiteY74" fmla="*/ 188119 h 1443037"/>
                <a:gd name="connsiteX75" fmla="*/ 1447800 w 2109787"/>
                <a:gd name="connsiteY75" fmla="*/ 166687 h 1443037"/>
                <a:gd name="connsiteX76" fmla="*/ 1426369 w 2109787"/>
                <a:gd name="connsiteY76" fmla="*/ 166687 h 1443037"/>
                <a:gd name="connsiteX77" fmla="*/ 1390650 w 2109787"/>
                <a:gd name="connsiteY77" fmla="*/ 154781 h 1443037"/>
                <a:gd name="connsiteX78" fmla="*/ 1381125 w 2109787"/>
                <a:gd name="connsiteY78" fmla="*/ 159544 h 1443037"/>
                <a:gd name="connsiteX79" fmla="*/ 1383506 w 2109787"/>
                <a:gd name="connsiteY79" fmla="*/ 180975 h 1443037"/>
                <a:gd name="connsiteX80" fmla="*/ 1393031 w 2109787"/>
                <a:gd name="connsiteY80" fmla="*/ 192881 h 1443037"/>
                <a:gd name="connsiteX81" fmla="*/ 1393031 w 2109787"/>
                <a:gd name="connsiteY81" fmla="*/ 211931 h 1443037"/>
                <a:gd name="connsiteX82" fmla="*/ 1393031 w 2109787"/>
                <a:gd name="connsiteY82" fmla="*/ 230981 h 1443037"/>
                <a:gd name="connsiteX83" fmla="*/ 1371600 w 2109787"/>
                <a:gd name="connsiteY83" fmla="*/ 235744 h 1443037"/>
                <a:gd name="connsiteX84" fmla="*/ 1366837 w 2109787"/>
                <a:gd name="connsiteY84" fmla="*/ 273844 h 1443037"/>
                <a:gd name="connsiteX85" fmla="*/ 1354931 w 2109787"/>
                <a:gd name="connsiteY85" fmla="*/ 295275 h 1443037"/>
                <a:gd name="connsiteX86" fmla="*/ 1352550 w 2109787"/>
                <a:gd name="connsiteY86" fmla="*/ 309562 h 1443037"/>
                <a:gd name="connsiteX87" fmla="*/ 1338262 w 2109787"/>
                <a:gd name="connsiteY87" fmla="*/ 314325 h 1443037"/>
                <a:gd name="connsiteX88" fmla="*/ 1326356 w 2109787"/>
                <a:gd name="connsiteY88" fmla="*/ 307181 h 1443037"/>
                <a:gd name="connsiteX89" fmla="*/ 1302544 w 2109787"/>
                <a:gd name="connsiteY89" fmla="*/ 276225 h 1443037"/>
                <a:gd name="connsiteX90" fmla="*/ 1314450 w 2109787"/>
                <a:gd name="connsiteY90" fmla="*/ 257175 h 1443037"/>
                <a:gd name="connsiteX91" fmla="*/ 1285875 w 2109787"/>
                <a:gd name="connsiteY91" fmla="*/ 200025 h 1443037"/>
                <a:gd name="connsiteX92" fmla="*/ 1278731 w 2109787"/>
                <a:gd name="connsiteY92" fmla="*/ 200025 h 1443037"/>
                <a:gd name="connsiteX93" fmla="*/ 1278731 w 2109787"/>
                <a:gd name="connsiteY93" fmla="*/ 200025 h 1443037"/>
                <a:gd name="connsiteX94" fmla="*/ 1276350 w 2109787"/>
                <a:gd name="connsiteY94" fmla="*/ 242887 h 1443037"/>
                <a:gd name="connsiteX95" fmla="*/ 1276350 w 2109787"/>
                <a:gd name="connsiteY95" fmla="*/ 242887 h 1443037"/>
                <a:gd name="connsiteX96" fmla="*/ 1250156 w 2109787"/>
                <a:gd name="connsiteY96" fmla="*/ 219075 h 1443037"/>
                <a:gd name="connsiteX97" fmla="*/ 1238250 w 2109787"/>
                <a:gd name="connsiteY97" fmla="*/ 190500 h 1443037"/>
                <a:gd name="connsiteX98" fmla="*/ 1240631 w 2109787"/>
                <a:gd name="connsiteY98" fmla="*/ 171450 h 1443037"/>
                <a:gd name="connsiteX99" fmla="*/ 1226344 w 2109787"/>
                <a:gd name="connsiteY99" fmla="*/ 171450 h 1443037"/>
                <a:gd name="connsiteX100" fmla="*/ 1190625 w 2109787"/>
                <a:gd name="connsiteY100" fmla="*/ 152400 h 1443037"/>
                <a:gd name="connsiteX101" fmla="*/ 1219200 w 2109787"/>
                <a:gd name="connsiteY101" fmla="*/ 123825 h 1443037"/>
                <a:gd name="connsiteX102" fmla="*/ 1185862 w 2109787"/>
                <a:gd name="connsiteY102" fmla="*/ 76200 h 1443037"/>
                <a:gd name="connsiteX103" fmla="*/ 1183481 w 2109787"/>
                <a:gd name="connsiteY103" fmla="*/ 40481 h 1443037"/>
                <a:gd name="connsiteX104" fmla="*/ 1166812 w 2109787"/>
                <a:gd name="connsiteY104" fmla="*/ 11906 h 1443037"/>
                <a:gd name="connsiteX105" fmla="*/ 1143000 w 2109787"/>
                <a:gd name="connsiteY105" fmla="*/ 0 h 1443037"/>
                <a:gd name="connsiteX106" fmla="*/ 1126331 w 2109787"/>
                <a:gd name="connsiteY106" fmla="*/ 14287 h 1443037"/>
                <a:gd name="connsiteX107" fmla="*/ 1121569 w 2109787"/>
                <a:gd name="connsiteY107" fmla="*/ 42862 h 1443037"/>
                <a:gd name="connsiteX108" fmla="*/ 1107281 w 2109787"/>
                <a:gd name="connsiteY108" fmla="*/ 52387 h 1443037"/>
                <a:gd name="connsiteX109" fmla="*/ 1114425 w 2109787"/>
                <a:gd name="connsiteY109" fmla="*/ 71437 h 1443037"/>
                <a:gd name="connsiteX110" fmla="*/ 1116806 w 2109787"/>
                <a:gd name="connsiteY110" fmla="*/ 92869 h 1443037"/>
                <a:gd name="connsiteX111" fmla="*/ 1116806 w 2109787"/>
                <a:gd name="connsiteY111" fmla="*/ 92869 h 1443037"/>
                <a:gd name="connsiteX112" fmla="*/ 1112044 w 2109787"/>
                <a:gd name="connsiteY112" fmla="*/ 126206 h 1443037"/>
                <a:gd name="connsiteX113" fmla="*/ 1121569 w 2109787"/>
                <a:gd name="connsiteY113" fmla="*/ 152400 h 1443037"/>
                <a:gd name="connsiteX114" fmla="*/ 1152525 w 2109787"/>
                <a:gd name="connsiteY114" fmla="*/ 161925 h 1443037"/>
                <a:gd name="connsiteX115" fmla="*/ 1176337 w 2109787"/>
                <a:gd name="connsiteY115" fmla="*/ 183356 h 1443037"/>
                <a:gd name="connsiteX116" fmla="*/ 1185862 w 2109787"/>
                <a:gd name="connsiteY116" fmla="*/ 183356 h 1443037"/>
                <a:gd name="connsiteX117" fmla="*/ 1188244 w 2109787"/>
                <a:gd name="connsiteY117" fmla="*/ 202406 h 1443037"/>
                <a:gd name="connsiteX118" fmla="*/ 1157287 w 2109787"/>
                <a:gd name="connsiteY118" fmla="*/ 200025 h 1443037"/>
                <a:gd name="connsiteX119" fmla="*/ 1178719 w 2109787"/>
                <a:gd name="connsiteY119" fmla="*/ 219075 h 1443037"/>
                <a:gd name="connsiteX120" fmla="*/ 1176337 w 2109787"/>
                <a:gd name="connsiteY120" fmla="*/ 238125 h 1443037"/>
                <a:gd name="connsiteX121" fmla="*/ 1166812 w 2109787"/>
                <a:gd name="connsiteY121" fmla="*/ 257175 h 1443037"/>
                <a:gd name="connsiteX122" fmla="*/ 1133475 w 2109787"/>
                <a:gd name="connsiteY122" fmla="*/ 271462 h 1443037"/>
                <a:gd name="connsiteX123" fmla="*/ 1131094 w 2109787"/>
                <a:gd name="connsiteY123" fmla="*/ 300037 h 1443037"/>
                <a:gd name="connsiteX124" fmla="*/ 1133475 w 2109787"/>
                <a:gd name="connsiteY124" fmla="*/ 326231 h 1443037"/>
                <a:gd name="connsiteX125" fmla="*/ 1104900 w 2109787"/>
                <a:gd name="connsiteY125" fmla="*/ 314325 h 1443037"/>
                <a:gd name="connsiteX126" fmla="*/ 1114425 w 2109787"/>
                <a:gd name="connsiteY126" fmla="*/ 276225 h 1443037"/>
                <a:gd name="connsiteX127" fmla="*/ 1071562 w 2109787"/>
                <a:gd name="connsiteY127" fmla="*/ 250031 h 1443037"/>
                <a:gd name="connsiteX128" fmla="*/ 1071562 w 2109787"/>
                <a:gd name="connsiteY128" fmla="*/ 250031 h 1443037"/>
                <a:gd name="connsiteX129" fmla="*/ 1085850 w 2109787"/>
                <a:gd name="connsiteY129" fmla="*/ 288131 h 1443037"/>
                <a:gd name="connsiteX130" fmla="*/ 1071562 w 2109787"/>
                <a:gd name="connsiteY130" fmla="*/ 300037 h 1443037"/>
                <a:gd name="connsiteX131" fmla="*/ 1050131 w 2109787"/>
                <a:gd name="connsiteY131" fmla="*/ 292894 h 1443037"/>
                <a:gd name="connsiteX132" fmla="*/ 1035844 w 2109787"/>
                <a:gd name="connsiteY132" fmla="*/ 295275 h 1443037"/>
                <a:gd name="connsiteX133" fmla="*/ 988219 w 2109787"/>
                <a:gd name="connsiteY133" fmla="*/ 295275 h 1443037"/>
                <a:gd name="connsiteX134" fmla="*/ 964406 w 2109787"/>
                <a:gd name="connsiteY134" fmla="*/ 295275 h 1443037"/>
                <a:gd name="connsiteX135" fmla="*/ 926306 w 2109787"/>
                <a:gd name="connsiteY135" fmla="*/ 273844 h 1443037"/>
                <a:gd name="connsiteX136" fmla="*/ 902494 w 2109787"/>
                <a:gd name="connsiteY136" fmla="*/ 273844 h 1443037"/>
                <a:gd name="connsiteX137" fmla="*/ 881062 w 2109787"/>
                <a:gd name="connsiteY137" fmla="*/ 259556 h 1443037"/>
                <a:gd name="connsiteX138" fmla="*/ 871537 w 2109787"/>
                <a:gd name="connsiteY138" fmla="*/ 238125 h 1443037"/>
                <a:gd name="connsiteX139" fmla="*/ 852487 w 2109787"/>
                <a:gd name="connsiteY139" fmla="*/ 216694 h 1443037"/>
                <a:gd name="connsiteX140" fmla="*/ 807244 w 2109787"/>
                <a:gd name="connsiteY140" fmla="*/ 240506 h 1443037"/>
                <a:gd name="connsiteX141" fmla="*/ 823912 w 2109787"/>
                <a:gd name="connsiteY141" fmla="*/ 259556 h 1443037"/>
                <a:gd name="connsiteX142" fmla="*/ 840581 w 2109787"/>
                <a:gd name="connsiteY142" fmla="*/ 242887 h 1443037"/>
                <a:gd name="connsiteX143" fmla="*/ 850106 w 2109787"/>
                <a:gd name="connsiteY143" fmla="*/ 235744 h 1443037"/>
                <a:gd name="connsiteX144" fmla="*/ 862012 w 2109787"/>
                <a:gd name="connsiteY144" fmla="*/ 233362 h 1443037"/>
                <a:gd name="connsiteX145" fmla="*/ 869156 w 2109787"/>
                <a:gd name="connsiteY145" fmla="*/ 254794 h 1443037"/>
                <a:gd name="connsiteX146" fmla="*/ 831056 w 2109787"/>
                <a:gd name="connsiteY146" fmla="*/ 285750 h 1443037"/>
                <a:gd name="connsiteX147" fmla="*/ 842962 w 2109787"/>
                <a:gd name="connsiteY147" fmla="*/ 321469 h 1443037"/>
                <a:gd name="connsiteX148" fmla="*/ 835819 w 2109787"/>
                <a:gd name="connsiteY148" fmla="*/ 354806 h 1443037"/>
                <a:gd name="connsiteX149" fmla="*/ 807244 w 2109787"/>
                <a:gd name="connsiteY149" fmla="*/ 340519 h 1443037"/>
                <a:gd name="connsiteX150" fmla="*/ 800100 w 2109787"/>
                <a:gd name="connsiteY150" fmla="*/ 316706 h 1443037"/>
                <a:gd name="connsiteX151" fmla="*/ 762000 w 2109787"/>
                <a:gd name="connsiteY151" fmla="*/ 276225 h 1443037"/>
                <a:gd name="connsiteX152" fmla="*/ 735806 w 2109787"/>
                <a:gd name="connsiteY152" fmla="*/ 297656 h 1443037"/>
                <a:gd name="connsiteX153" fmla="*/ 688181 w 2109787"/>
                <a:gd name="connsiteY153" fmla="*/ 297656 h 1443037"/>
                <a:gd name="connsiteX154" fmla="*/ 640556 w 2109787"/>
                <a:gd name="connsiteY154" fmla="*/ 285750 h 1443037"/>
                <a:gd name="connsiteX155" fmla="*/ 616744 w 2109787"/>
                <a:gd name="connsiteY155" fmla="*/ 278606 h 1443037"/>
                <a:gd name="connsiteX156" fmla="*/ 645319 w 2109787"/>
                <a:gd name="connsiteY156" fmla="*/ 254794 h 1443037"/>
                <a:gd name="connsiteX157" fmla="*/ 650081 w 2109787"/>
                <a:gd name="connsiteY157" fmla="*/ 242887 h 1443037"/>
                <a:gd name="connsiteX158" fmla="*/ 628650 w 2109787"/>
                <a:gd name="connsiteY158" fmla="*/ 216694 h 1443037"/>
                <a:gd name="connsiteX159" fmla="*/ 609600 w 2109787"/>
                <a:gd name="connsiteY159" fmla="*/ 228600 h 1443037"/>
                <a:gd name="connsiteX160" fmla="*/ 557212 w 2109787"/>
                <a:gd name="connsiteY160" fmla="*/ 204787 h 1443037"/>
                <a:gd name="connsiteX161" fmla="*/ 516731 w 2109787"/>
                <a:gd name="connsiteY161" fmla="*/ 188119 h 1443037"/>
                <a:gd name="connsiteX162" fmla="*/ 481012 w 2109787"/>
                <a:gd name="connsiteY162" fmla="*/ 154781 h 1443037"/>
                <a:gd name="connsiteX163" fmla="*/ 442912 w 2109787"/>
                <a:gd name="connsiteY163" fmla="*/ 150019 h 1443037"/>
                <a:gd name="connsiteX164" fmla="*/ 442912 w 2109787"/>
                <a:gd name="connsiteY164" fmla="*/ 176212 h 1443037"/>
                <a:gd name="connsiteX165" fmla="*/ 423862 w 2109787"/>
                <a:gd name="connsiteY165" fmla="*/ 185737 h 1443037"/>
                <a:gd name="connsiteX166" fmla="*/ 409575 w 2109787"/>
                <a:gd name="connsiteY166" fmla="*/ 176212 h 1443037"/>
                <a:gd name="connsiteX167" fmla="*/ 404812 w 2109787"/>
                <a:gd name="connsiteY167" fmla="*/ 147637 h 1443037"/>
                <a:gd name="connsiteX168" fmla="*/ 392906 w 2109787"/>
                <a:gd name="connsiteY168" fmla="*/ 152400 h 1443037"/>
                <a:gd name="connsiteX169" fmla="*/ 392906 w 2109787"/>
                <a:gd name="connsiteY169" fmla="*/ 176212 h 1443037"/>
                <a:gd name="connsiteX170" fmla="*/ 373856 w 2109787"/>
                <a:gd name="connsiteY170" fmla="*/ 178594 h 1443037"/>
                <a:gd name="connsiteX171" fmla="*/ 323850 w 2109787"/>
                <a:gd name="connsiteY171" fmla="*/ 102394 h 1443037"/>
                <a:gd name="connsiteX172" fmla="*/ 321469 w 2109787"/>
                <a:gd name="connsiteY172" fmla="*/ 126206 h 1443037"/>
                <a:gd name="connsiteX173" fmla="*/ 321469 w 2109787"/>
                <a:gd name="connsiteY173" fmla="*/ 140494 h 1443037"/>
                <a:gd name="connsiteX174" fmla="*/ 307181 w 2109787"/>
                <a:gd name="connsiteY174" fmla="*/ 159544 h 1443037"/>
                <a:gd name="connsiteX175" fmla="*/ 297656 w 2109787"/>
                <a:gd name="connsiteY175" fmla="*/ 152400 h 1443037"/>
                <a:gd name="connsiteX176" fmla="*/ 264319 w 2109787"/>
                <a:gd name="connsiteY176" fmla="*/ 169069 h 1443037"/>
                <a:gd name="connsiteX177" fmla="*/ 264319 w 2109787"/>
                <a:gd name="connsiteY177" fmla="*/ 169069 h 1443037"/>
                <a:gd name="connsiteX178" fmla="*/ 242887 w 2109787"/>
                <a:gd name="connsiteY178" fmla="*/ 188119 h 1443037"/>
                <a:gd name="connsiteX179" fmla="*/ 207169 w 2109787"/>
                <a:gd name="connsiteY179" fmla="*/ 195262 h 1443037"/>
                <a:gd name="connsiteX180" fmla="*/ 214312 w 2109787"/>
                <a:gd name="connsiteY180" fmla="*/ 180975 h 1443037"/>
                <a:gd name="connsiteX181" fmla="*/ 276225 w 2109787"/>
                <a:gd name="connsiteY181" fmla="*/ 138112 h 1443037"/>
                <a:gd name="connsiteX182" fmla="*/ 223837 w 2109787"/>
                <a:gd name="connsiteY182" fmla="*/ 157162 h 1443037"/>
                <a:gd name="connsiteX183" fmla="*/ 171450 w 2109787"/>
                <a:gd name="connsiteY183" fmla="*/ 192881 h 1443037"/>
                <a:gd name="connsiteX184" fmla="*/ 161925 w 2109787"/>
                <a:gd name="connsiteY184" fmla="*/ 171450 h 1443037"/>
                <a:gd name="connsiteX185" fmla="*/ 145256 w 2109787"/>
                <a:gd name="connsiteY185" fmla="*/ 173831 h 1443037"/>
                <a:gd name="connsiteX186" fmla="*/ 164306 w 2109787"/>
                <a:gd name="connsiteY186" fmla="*/ 207169 h 1443037"/>
                <a:gd name="connsiteX187" fmla="*/ 169069 w 2109787"/>
                <a:gd name="connsiteY187" fmla="*/ 221456 h 1443037"/>
                <a:gd name="connsiteX188" fmla="*/ 171450 w 2109787"/>
                <a:gd name="connsiteY188" fmla="*/ 242887 h 1443037"/>
                <a:gd name="connsiteX189" fmla="*/ 154781 w 2109787"/>
                <a:gd name="connsiteY189" fmla="*/ 226219 h 1443037"/>
                <a:gd name="connsiteX190" fmla="*/ 130969 w 2109787"/>
                <a:gd name="connsiteY190" fmla="*/ 195262 h 1443037"/>
                <a:gd name="connsiteX191" fmla="*/ 140494 w 2109787"/>
                <a:gd name="connsiteY191" fmla="*/ 230981 h 1443037"/>
                <a:gd name="connsiteX192" fmla="*/ 123825 w 2109787"/>
                <a:gd name="connsiteY192" fmla="*/ 233362 h 1443037"/>
                <a:gd name="connsiteX193" fmla="*/ 114300 w 2109787"/>
                <a:gd name="connsiteY193" fmla="*/ 214312 h 1443037"/>
                <a:gd name="connsiteX194" fmla="*/ 80962 w 2109787"/>
                <a:gd name="connsiteY194" fmla="*/ 204787 h 1443037"/>
                <a:gd name="connsiteX195" fmla="*/ 35719 w 2109787"/>
                <a:gd name="connsiteY195" fmla="*/ 166687 h 1443037"/>
                <a:gd name="connsiteX196" fmla="*/ 14287 w 2109787"/>
                <a:gd name="connsiteY196" fmla="*/ 176212 h 1443037"/>
                <a:gd name="connsiteX197" fmla="*/ 0 w 2109787"/>
                <a:gd name="connsiteY197" fmla="*/ 723900 h 1443037"/>
                <a:gd name="connsiteX198" fmla="*/ 30956 w 2109787"/>
                <a:gd name="connsiteY198" fmla="*/ 716756 h 1443037"/>
                <a:gd name="connsiteX199" fmla="*/ 61912 w 2109787"/>
                <a:gd name="connsiteY199" fmla="*/ 726281 h 1443037"/>
                <a:gd name="connsiteX200" fmla="*/ 85725 w 2109787"/>
                <a:gd name="connsiteY200" fmla="*/ 759619 h 1443037"/>
                <a:gd name="connsiteX201" fmla="*/ 138112 w 2109787"/>
                <a:gd name="connsiteY201" fmla="*/ 740569 h 1443037"/>
                <a:gd name="connsiteX202" fmla="*/ 159544 w 2109787"/>
                <a:gd name="connsiteY202" fmla="*/ 773906 h 1443037"/>
                <a:gd name="connsiteX203" fmla="*/ 180975 w 2109787"/>
                <a:gd name="connsiteY203" fmla="*/ 804862 h 1443037"/>
                <a:gd name="connsiteX204" fmla="*/ 214312 w 2109787"/>
                <a:gd name="connsiteY204" fmla="*/ 864394 h 1443037"/>
                <a:gd name="connsiteX205" fmla="*/ 240506 w 2109787"/>
                <a:gd name="connsiteY205" fmla="*/ 902494 h 1443037"/>
                <a:gd name="connsiteX206" fmla="*/ 283369 w 2109787"/>
                <a:gd name="connsiteY206" fmla="*/ 919162 h 1443037"/>
                <a:gd name="connsiteX207" fmla="*/ 273844 w 2109787"/>
                <a:gd name="connsiteY207" fmla="*/ 973931 h 1443037"/>
                <a:gd name="connsiteX208" fmla="*/ 269081 w 2109787"/>
                <a:gd name="connsiteY208" fmla="*/ 992981 h 1443037"/>
                <a:gd name="connsiteX209" fmla="*/ 290512 w 2109787"/>
                <a:gd name="connsiteY209" fmla="*/ 1023937 h 1443037"/>
                <a:gd name="connsiteX210" fmla="*/ 300037 w 2109787"/>
                <a:gd name="connsiteY210" fmla="*/ 1035844 h 1443037"/>
                <a:gd name="connsiteX211" fmla="*/ 300037 w 2109787"/>
                <a:gd name="connsiteY211" fmla="*/ 1057275 h 1443037"/>
                <a:gd name="connsiteX212" fmla="*/ 323850 w 2109787"/>
                <a:gd name="connsiteY212" fmla="*/ 1085850 h 1443037"/>
                <a:gd name="connsiteX213" fmla="*/ 345281 w 2109787"/>
                <a:gd name="connsiteY213" fmla="*/ 1090612 h 1443037"/>
                <a:gd name="connsiteX214" fmla="*/ 345281 w 2109787"/>
                <a:gd name="connsiteY214" fmla="*/ 1119187 h 1443037"/>
                <a:gd name="connsiteX215" fmla="*/ 335756 w 2109787"/>
                <a:gd name="connsiteY215" fmla="*/ 1123950 h 1443037"/>
                <a:gd name="connsiteX216" fmla="*/ 350044 w 2109787"/>
                <a:gd name="connsiteY216" fmla="*/ 1131094 h 1443037"/>
                <a:gd name="connsiteX217" fmla="*/ 345281 w 2109787"/>
                <a:gd name="connsiteY217" fmla="*/ 1164431 h 1443037"/>
                <a:gd name="connsiteX218" fmla="*/ 366712 w 2109787"/>
                <a:gd name="connsiteY218" fmla="*/ 1173956 h 1443037"/>
                <a:gd name="connsiteX219" fmla="*/ 421481 w 2109787"/>
                <a:gd name="connsiteY219" fmla="*/ 1226344 h 1443037"/>
                <a:gd name="connsiteX220" fmla="*/ 423862 w 2109787"/>
                <a:gd name="connsiteY220" fmla="*/ 1214437 h 1443037"/>
                <a:gd name="connsiteX221" fmla="*/ 388144 w 2109787"/>
                <a:gd name="connsiteY221" fmla="*/ 1157287 h 1443037"/>
                <a:gd name="connsiteX222" fmla="*/ 390525 w 2109787"/>
                <a:gd name="connsiteY222" fmla="*/ 1150144 h 1443037"/>
                <a:gd name="connsiteX223" fmla="*/ 426244 w 2109787"/>
                <a:gd name="connsiteY223" fmla="*/ 1171575 h 1443037"/>
                <a:gd name="connsiteX224" fmla="*/ 447675 w 2109787"/>
                <a:gd name="connsiteY224" fmla="*/ 1202531 h 1443037"/>
                <a:gd name="connsiteX225" fmla="*/ 1135856 w 2109787"/>
                <a:gd name="connsiteY225" fmla="*/ 1204912 h 1443037"/>
                <a:gd name="connsiteX226" fmla="*/ 1135856 w 2109787"/>
                <a:gd name="connsiteY226" fmla="*/ 1183481 h 1443037"/>
                <a:gd name="connsiteX227" fmla="*/ 1157287 w 2109787"/>
                <a:gd name="connsiteY227" fmla="*/ 1204912 h 1443037"/>
                <a:gd name="connsiteX228" fmla="*/ 1171575 w 2109787"/>
                <a:gd name="connsiteY228" fmla="*/ 1212056 h 1443037"/>
                <a:gd name="connsiteX229" fmla="*/ 1200150 w 2109787"/>
                <a:gd name="connsiteY229" fmla="*/ 1212056 h 1443037"/>
                <a:gd name="connsiteX230" fmla="*/ 1231106 w 2109787"/>
                <a:gd name="connsiteY230" fmla="*/ 1233487 h 1443037"/>
                <a:gd name="connsiteX231" fmla="*/ 1264444 w 2109787"/>
                <a:gd name="connsiteY231" fmla="*/ 1238250 h 1443037"/>
                <a:gd name="connsiteX232" fmla="*/ 1304925 w 2109787"/>
                <a:gd name="connsiteY232" fmla="*/ 1216819 h 1443037"/>
                <a:gd name="connsiteX233" fmla="*/ 1312069 w 2109787"/>
                <a:gd name="connsiteY233" fmla="*/ 1202531 h 1443037"/>
                <a:gd name="connsiteX234" fmla="*/ 1333500 w 2109787"/>
                <a:gd name="connsiteY234" fmla="*/ 1216819 h 1443037"/>
                <a:gd name="connsiteX235" fmla="*/ 1343025 w 2109787"/>
                <a:gd name="connsiteY235" fmla="*/ 1202531 h 1443037"/>
                <a:gd name="connsiteX236" fmla="*/ 1371600 w 2109787"/>
                <a:gd name="connsiteY236" fmla="*/ 1228725 h 1443037"/>
                <a:gd name="connsiteX237" fmla="*/ 1390650 w 2109787"/>
                <a:gd name="connsiteY237" fmla="*/ 1240631 h 1443037"/>
                <a:gd name="connsiteX238" fmla="*/ 1407319 w 2109787"/>
                <a:gd name="connsiteY238" fmla="*/ 1273969 h 1443037"/>
                <a:gd name="connsiteX239" fmla="*/ 1431131 w 2109787"/>
                <a:gd name="connsiteY239" fmla="*/ 1297781 h 1443037"/>
                <a:gd name="connsiteX240" fmla="*/ 1500187 w 2109787"/>
                <a:gd name="connsiteY240" fmla="*/ 1309687 h 1443037"/>
                <a:gd name="connsiteX241" fmla="*/ 1519237 w 2109787"/>
                <a:gd name="connsiteY241" fmla="*/ 1350169 h 1443037"/>
                <a:gd name="connsiteX242" fmla="*/ 1502569 w 2109787"/>
                <a:gd name="connsiteY242" fmla="*/ 1371600 h 1443037"/>
                <a:gd name="connsiteX243" fmla="*/ 1483519 w 2109787"/>
                <a:gd name="connsiteY243" fmla="*/ 1354931 h 1443037"/>
                <a:gd name="connsiteX244" fmla="*/ 1466850 w 2109787"/>
                <a:gd name="connsiteY244" fmla="*/ 1383506 h 1443037"/>
                <a:gd name="connsiteX245" fmla="*/ 1462087 w 2109787"/>
                <a:gd name="connsiteY245" fmla="*/ 1404937 h 1443037"/>
                <a:gd name="connsiteX246" fmla="*/ 1454944 w 2109787"/>
                <a:gd name="connsiteY246" fmla="*/ 1421606 h 1443037"/>
                <a:gd name="connsiteX247" fmla="*/ 1457325 w 2109787"/>
                <a:gd name="connsiteY247" fmla="*/ 1443037 h 1443037"/>
                <a:gd name="connsiteX248" fmla="*/ 1493044 w 2109787"/>
                <a:gd name="connsiteY248" fmla="*/ 1421606 h 1443037"/>
                <a:gd name="connsiteX249" fmla="*/ 1533525 w 2109787"/>
                <a:gd name="connsiteY249" fmla="*/ 1412081 h 1443037"/>
                <a:gd name="connsiteX250" fmla="*/ 1524000 w 2109787"/>
                <a:gd name="connsiteY250" fmla="*/ 1404937 h 1443037"/>
                <a:gd name="connsiteX251" fmla="*/ 1538287 w 2109787"/>
                <a:gd name="connsiteY251" fmla="*/ 1385887 h 1443037"/>
                <a:gd name="connsiteX252" fmla="*/ 1571625 w 2109787"/>
                <a:gd name="connsiteY252" fmla="*/ 1388269 h 1443037"/>
                <a:gd name="connsiteX253" fmla="*/ 1590675 w 2109787"/>
                <a:gd name="connsiteY253" fmla="*/ 1364456 h 1443037"/>
                <a:gd name="connsiteX254" fmla="*/ 1607344 w 2109787"/>
                <a:gd name="connsiteY254" fmla="*/ 1366837 h 1443037"/>
                <a:gd name="connsiteX255" fmla="*/ 1645444 w 2109787"/>
                <a:gd name="connsiteY255" fmla="*/ 1345406 h 1443037"/>
                <a:gd name="connsiteX256" fmla="*/ 1712119 w 2109787"/>
                <a:gd name="connsiteY256" fmla="*/ 1350169 h 1443037"/>
                <a:gd name="connsiteX257" fmla="*/ 1740694 w 2109787"/>
                <a:gd name="connsiteY257" fmla="*/ 1335881 h 1443037"/>
                <a:gd name="connsiteX258" fmla="*/ 1750219 w 2109787"/>
                <a:gd name="connsiteY258" fmla="*/ 1335881 h 1443037"/>
                <a:gd name="connsiteX259" fmla="*/ 1769269 w 2109787"/>
                <a:gd name="connsiteY259" fmla="*/ 1288256 h 1443037"/>
                <a:gd name="connsiteX260" fmla="*/ 1778794 w 2109787"/>
                <a:gd name="connsiteY260" fmla="*/ 1269206 h 1443037"/>
                <a:gd name="connsiteX261" fmla="*/ 1804987 w 2109787"/>
                <a:gd name="connsiteY261" fmla="*/ 1278731 h 1443037"/>
                <a:gd name="connsiteX262" fmla="*/ 1814512 w 2109787"/>
                <a:gd name="connsiteY262" fmla="*/ 1278731 h 1443037"/>
                <a:gd name="connsiteX263" fmla="*/ 1812131 w 2109787"/>
                <a:gd name="connsiteY263" fmla="*/ 1331119 h 1443037"/>
                <a:gd name="connsiteX264" fmla="*/ 1838325 w 2109787"/>
                <a:gd name="connsiteY264" fmla="*/ 1354931 h 1443037"/>
                <a:gd name="connsiteX265" fmla="*/ 1869281 w 2109787"/>
                <a:gd name="connsiteY265" fmla="*/ 1338262 h 1443037"/>
                <a:gd name="connsiteX266" fmla="*/ 1905000 w 2109787"/>
                <a:gd name="connsiteY266" fmla="*/ 1312069 h 1443037"/>
                <a:gd name="connsiteX267" fmla="*/ 1890712 w 2109787"/>
                <a:gd name="connsiteY267" fmla="*/ 1281112 h 1443037"/>
                <a:gd name="connsiteX268" fmla="*/ 1885950 w 2109787"/>
                <a:gd name="connsiteY268" fmla="*/ 1262062 h 1443037"/>
                <a:gd name="connsiteX269" fmla="*/ 1878806 w 2109787"/>
                <a:gd name="connsiteY269" fmla="*/ 1254919 h 1443037"/>
                <a:gd name="connsiteX270" fmla="*/ 1859756 w 2109787"/>
                <a:gd name="connsiteY270" fmla="*/ 1250156 h 1443037"/>
                <a:gd name="connsiteX271" fmla="*/ 1845469 w 2109787"/>
                <a:gd name="connsiteY271" fmla="*/ 1245394 h 1443037"/>
                <a:gd name="connsiteX272" fmla="*/ 1857375 w 2109787"/>
                <a:gd name="connsiteY272" fmla="*/ 1231106 h 1443037"/>
                <a:gd name="connsiteX273" fmla="*/ 1883569 w 2109787"/>
                <a:gd name="connsiteY273" fmla="*/ 1231106 h 1443037"/>
                <a:gd name="connsiteX274" fmla="*/ 1895475 w 2109787"/>
                <a:gd name="connsiteY274" fmla="*/ 1207294 h 1443037"/>
                <a:gd name="connsiteX275" fmla="*/ 1878806 w 2109787"/>
                <a:gd name="connsiteY275" fmla="*/ 1197769 h 1443037"/>
                <a:gd name="connsiteX276" fmla="*/ 1852612 w 2109787"/>
                <a:gd name="connsiteY276" fmla="*/ 1202531 h 1443037"/>
                <a:gd name="connsiteX277" fmla="*/ 1824037 w 2109787"/>
                <a:gd name="connsiteY277" fmla="*/ 1212056 h 1443037"/>
                <a:gd name="connsiteX278" fmla="*/ 1804987 w 2109787"/>
                <a:gd name="connsiteY278" fmla="*/ 1226344 h 1443037"/>
                <a:gd name="connsiteX279" fmla="*/ 1757362 w 2109787"/>
                <a:gd name="connsiteY279" fmla="*/ 1262062 h 1443037"/>
                <a:gd name="connsiteX280" fmla="*/ 1745456 w 2109787"/>
                <a:gd name="connsiteY280" fmla="*/ 1276350 h 1443037"/>
                <a:gd name="connsiteX281" fmla="*/ 1731169 w 2109787"/>
                <a:gd name="connsiteY281" fmla="*/ 1281112 h 1443037"/>
                <a:gd name="connsiteX282" fmla="*/ 1785937 w 2109787"/>
                <a:gd name="connsiteY282" fmla="*/ 1197769 h 1443037"/>
                <a:gd name="connsiteX283" fmla="*/ 1802606 w 2109787"/>
                <a:gd name="connsiteY283" fmla="*/ 1185862 h 1443037"/>
                <a:gd name="connsiteX284" fmla="*/ 1826419 w 2109787"/>
                <a:gd name="connsiteY284" fmla="*/ 1183481 h 1443037"/>
                <a:gd name="connsiteX285" fmla="*/ 1840706 w 2109787"/>
                <a:gd name="connsiteY285" fmla="*/ 1162050 h 1443037"/>
                <a:gd name="connsiteX286" fmla="*/ 1885950 w 2109787"/>
                <a:gd name="connsiteY286" fmla="*/ 1147762 h 1443037"/>
                <a:gd name="connsiteX287" fmla="*/ 1957387 w 2109787"/>
                <a:gd name="connsiteY287" fmla="*/ 1143000 h 1443037"/>
                <a:gd name="connsiteX288" fmla="*/ 1988344 w 2109787"/>
                <a:gd name="connsiteY288" fmla="*/ 1152525 h 1443037"/>
                <a:gd name="connsiteX289" fmla="*/ 2024062 w 2109787"/>
                <a:gd name="connsiteY289" fmla="*/ 1138237 h 1443037"/>
                <a:gd name="connsiteX290" fmla="*/ 2062162 w 2109787"/>
                <a:gd name="connsiteY290" fmla="*/ 1104900 h 1443037"/>
                <a:gd name="connsiteX291" fmla="*/ 2078831 w 2109787"/>
                <a:gd name="connsiteY291" fmla="*/ 1104900 h 1443037"/>
                <a:gd name="connsiteX292" fmla="*/ 2109787 w 2109787"/>
                <a:gd name="connsiteY292" fmla="*/ 1071562 h 1443037"/>
                <a:gd name="connsiteX293" fmla="*/ 2109787 w 2109787"/>
                <a:gd name="connsiteY293" fmla="*/ 1028700 h 1443037"/>
                <a:gd name="connsiteX294" fmla="*/ 2095500 w 2109787"/>
                <a:gd name="connsiteY294" fmla="*/ 1014412 h 1443037"/>
                <a:gd name="connsiteX295" fmla="*/ 2078831 w 2109787"/>
                <a:gd name="connsiteY295" fmla="*/ 1023937 h 1443037"/>
                <a:gd name="connsiteX296" fmla="*/ 2066925 w 2109787"/>
                <a:gd name="connsiteY296" fmla="*/ 1002506 h 1443037"/>
                <a:gd name="connsiteX297" fmla="*/ 2035969 w 2109787"/>
                <a:gd name="connsiteY297" fmla="*/ 1014412 h 1443037"/>
                <a:gd name="connsiteX298" fmla="*/ 2024062 w 2109787"/>
                <a:gd name="connsiteY298" fmla="*/ 1033462 h 1443037"/>
                <a:gd name="connsiteX299" fmla="*/ 2005012 w 2109787"/>
                <a:gd name="connsiteY299" fmla="*/ 1038225 h 1443037"/>
                <a:gd name="connsiteX300" fmla="*/ 1993106 w 2109787"/>
                <a:gd name="connsiteY300" fmla="*/ 1033462 h 1443037"/>
                <a:gd name="connsiteX301" fmla="*/ 2012156 w 2109787"/>
                <a:gd name="connsiteY301" fmla="*/ 1012031 h 1443037"/>
                <a:gd name="connsiteX302" fmla="*/ 2050256 w 2109787"/>
                <a:gd name="connsiteY302" fmla="*/ 985837 h 1443037"/>
                <a:gd name="connsiteX303" fmla="*/ 2050256 w 2109787"/>
                <a:gd name="connsiteY303" fmla="*/ 969169 h 1443037"/>
                <a:gd name="connsiteX304" fmla="*/ 2033587 w 2109787"/>
                <a:gd name="connsiteY304" fmla="*/ 957262 h 1443037"/>
                <a:gd name="connsiteX305" fmla="*/ 2009775 w 2109787"/>
                <a:gd name="connsiteY305" fmla="*/ 957262 h 1443037"/>
                <a:gd name="connsiteX306" fmla="*/ 1978819 w 2109787"/>
                <a:gd name="connsiteY306" fmla="*/ 914400 h 1443037"/>
                <a:gd name="connsiteX307" fmla="*/ 1964531 w 2109787"/>
                <a:gd name="connsiteY307" fmla="*/ 904875 h 1443037"/>
                <a:gd name="connsiteX308" fmla="*/ 1976437 w 2109787"/>
                <a:gd name="connsiteY308" fmla="*/ 873919 h 1443037"/>
                <a:gd name="connsiteX309" fmla="*/ 1962150 w 2109787"/>
                <a:gd name="connsiteY309" fmla="*/ 871537 h 1443037"/>
                <a:gd name="connsiteX310" fmla="*/ 1959769 w 2109787"/>
                <a:gd name="connsiteY310" fmla="*/ 852487 h 1443037"/>
                <a:gd name="connsiteX311" fmla="*/ 1957387 w 2109787"/>
                <a:gd name="connsiteY311" fmla="*/ 838200 h 1443037"/>
                <a:gd name="connsiteX312" fmla="*/ 1935956 w 2109787"/>
                <a:gd name="connsiteY312" fmla="*/ 838200 h 1443037"/>
                <a:gd name="connsiteX313" fmla="*/ 1943100 w 2109787"/>
                <a:gd name="connsiteY313" fmla="*/ 816769 h 1443037"/>
                <a:gd name="connsiteX314" fmla="*/ 1924050 w 2109787"/>
                <a:gd name="connsiteY314" fmla="*/ 804862 h 1443037"/>
                <a:gd name="connsiteX315" fmla="*/ 1928812 w 2109787"/>
                <a:gd name="connsiteY315" fmla="*/ 785812 h 1443037"/>
                <a:gd name="connsiteX316" fmla="*/ 1914525 w 2109787"/>
                <a:gd name="connsiteY316" fmla="*/ 773906 h 1443037"/>
                <a:gd name="connsiteX317" fmla="*/ 1912144 w 2109787"/>
                <a:gd name="connsiteY317" fmla="*/ 757237 h 1443037"/>
                <a:gd name="connsiteX318" fmla="*/ 1909762 w 2109787"/>
                <a:gd name="connsiteY318" fmla="*/ 754856 h 1443037"/>
                <a:gd name="connsiteX319" fmla="*/ 1893094 w 2109787"/>
                <a:gd name="connsiteY319" fmla="*/ 723900 h 1443037"/>
                <a:gd name="connsiteX320" fmla="*/ 1878806 w 2109787"/>
                <a:gd name="connsiteY320" fmla="*/ 731044 h 1443037"/>
                <a:gd name="connsiteX321" fmla="*/ 1883569 w 2109787"/>
                <a:gd name="connsiteY321" fmla="*/ 757237 h 1443037"/>
                <a:gd name="connsiteX322" fmla="*/ 1878806 w 2109787"/>
                <a:gd name="connsiteY322" fmla="*/ 771525 h 1443037"/>
                <a:gd name="connsiteX323" fmla="*/ 1874044 w 2109787"/>
                <a:gd name="connsiteY323" fmla="*/ 781050 h 1443037"/>
                <a:gd name="connsiteX324" fmla="*/ 1871662 w 2109787"/>
                <a:gd name="connsiteY324" fmla="*/ 795337 h 1443037"/>
                <a:gd name="connsiteX325" fmla="*/ 1854994 w 2109787"/>
                <a:gd name="connsiteY325" fmla="*/ 795337 h 1443037"/>
                <a:gd name="connsiteX326" fmla="*/ 1850231 w 2109787"/>
                <a:gd name="connsiteY326" fmla="*/ 804862 h 1443037"/>
                <a:gd name="connsiteX327" fmla="*/ 1828800 w 2109787"/>
                <a:gd name="connsiteY327" fmla="*/ 809625 h 1443037"/>
                <a:gd name="connsiteX328" fmla="*/ 1816894 w 2109787"/>
                <a:gd name="connsiteY328" fmla="*/ 828675 h 1443037"/>
                <a:gd name="connsiteX329" fmla="*/ 1793081 w 2109787"/>
                <a:gd name="connsiteY329" fmla="*/ 792956 h 1443037"/>
                <a:gd name="connsiteX330" fmla="*/ 1769269 w 2109787"/>
                <a:gd name="connsiteY330" fmla="*/ 797719 h 1443037"/>
                <a:gd name="connsiteX331" fmla="*/ 1762125 w 2109787"/>
                <a:gd name="connsiteY331" fmla="*/ 792956 h 1443037"/>
                <a:gd name="connsiteX332" fmla="*/ 1762125 w 2109787"/>
                <a:gd name="connsiteY332" fmla="*/ 783431 h 1443037"/>
                <a:gd name="connsiteX333" fmla="*/ 1771650 w 2109787"/>
                <a:gd name="connsiteY333" fmla="*/ 769144 h 1443037"/>
                <a:gd name="connsiteX334" fmla="*/ 1771650 w 2109787"/>
                <a:gd name="connsiteY334" fmla="*/ 740569 h 1443037"/>
                <a:gd name="connsiteX335" fmla="*/ 1757362 w 2109787"/>
                <a:gd name="connsiteY335" fmla="*/ 726281 h 1443037"/>
                <a:gd name="connsiteX336" fmla="*/ 1769269 w 2109787"/>
                <a:gd name="connsiteY336" fmla="*/ 714375 h 1443037"/>
                <a:gd name="connsiteX337" fmla="*/ 1771650 w 2109787"/>
                <a:gd name="connsiteY337" fmla="*/ 688181 h 1443037"/>
                <a:gd name="connsiteX338" fmla="*/ 1747837 w 2109787"/>
                <a:gd name="connsiteY338" fmla="*/ 683419 h 1443037"/>
                <a:gd name="connsiteX339" fmla="*/ 1738312 w 2109787"/>
                <a:gd name="connsiteY339" fmla="*/ 671512 h 1443037"/>
                <a:gd name="connsiteX340" fmla="*/ 1724025 w 2109787"/>
                <a:gd name="connsiteY340" fmla="*/ 673894 h 1443037"/>
                <a:gd name="connsiteX341" fmla="*/ 1702594 w 2109787"/>
                <a:gd name="connsiteY341" fmla="*/ 635794 h 1443037"/>
                <a:gd name="connsiteX342" fmla="*/ 1690687 w 2109787"/>
                <a:gd name="connsiteY342" fmla="*/ 635794 h 1443037"/>
                <a:gd name="connsiteX343" fmla="*/ 1685925 w 2109787"/>
                <a:gd name="connsiteY343" fmla="*/ 609600 h 1443037"/>
                <a:gd name="connsiteX344" fmla="*/ 1659731 w 2109787"/>
                <a:gd name="connsiteY344" fmla="*/ 609600 h 1443037"/>
                <a:gd name="connsiteX345" fmla="*/ 1631156 w 2109787"/>
                <a:gd name="connsiteY345" fmla="*/ 628650 h 1443037"/>
                <a:gd name="connsiteX346" fmla="*/ 1574006 w 2109787"/>
                <a:gd name="connsiteY346" fmla="*/ 600075 h 144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Lst>
              <a:rect l="l" t="t" r="r" b="b"/>
              <a:pathLst>
                <a:path w="2109787" h="1443037">
                  <a:moveTo>
                    <a:pt x="1574006" y="600075"/>
                  </a:moveTo>
                  <a:lnTo>
                    <a:pt x="1576387" y="652462"/>
                  </a:lnTo>
                  <a:lnTo>
                    <a:pt x="1562100" y="695325"/>
                  </a:lnTo>
                  <a:lnTo>
                    <a:pt x="1581150" y="704850"/>
                  </a:lnTo>
                  <a:lnTo>
                    <a:pt x="1583531" y="721519"/>
                  </a:lnTo>
                  <a:lnTo>
                    <a:pt x="1590675" y="754856"/>
                  </a:lnTo>
                  <a:lnTo>
                    <a:pt x="1552575" y="781050"/>
                  </a:lnTo>
                  <a:lnTo>
                    <a:pt x="1571625" y="814387"/>
                  </a:lnTo>
                  <a:lnTo>
                    <a:pt x="1585912" y="838200"/>
                  </a:lnTo>
                  <a:lnTo>
                    <a:pt x="1597819" y="892969"/>
                  </a:lnTo>
                  <a:lnTo>
                    <a:pt x="1602581" y="912019"/>
                  </a:lnTo>
                  <a:lnTo>
                    <a:pt x="1574006" y="954881"/>
                  </a:lnTo>
                  <a:lnTo>
                    <a:pt x="1531144" y="978694"/>
                  </a:lnTo>
                  <a:lnTo>
                    <a:pt x="1547812" y="1009650"/>
                  </a:lnTo>
                  <a:lnTo>
                    <a:pt x="1552575" y="1045369"/>
                  </a:lnTo>
                  <a:lnTo>
                    <a:pt x="1557337" y="1081087"/>
                  </a:lnTo>
                  <a:lnTo>
                    <a:pt x="1547812" y="1104900"/>
                  </a:lnTo>
                  <a:lnTo>
                    <a:pt x="1540669" y="1123950"/>
                  </a:lnTo>
                  <a:lnTo>
                    <a:pt x="1526381" y="1116806"/>
                  </a:lnTo>
                  <a:lnTo>
                    <a:pt x="1512094" y="1123950"/>
                  </a:lnTo>
                  <a:lnTo>
                    <a:pt x="1493044" y="1104900"/>
                  </a:lnTo>
                  <a:lnTo>
                    <a:pt x="1478756" y="1081087"/>
                  </a:lnTo>
                  <a:lnTo>
                    <a:pt x="1459706" y="1076325"/>
                  </a:lnTo>
                  <a:lnTo>
                    <a:pt x="1454944" y="1062037"/>
                  </a:lnTo>
                  <a:lnTo>
                    <a:pt x="1450181" y="1042987"/>
                  </a:lnTo>
                  <a:lnTo>
                    <a:pt x="1443037" y="1014412"/>
                  </a:lnTo>
                  <a:lnTo>
                    <a:pt x="1447800" y="990600"/>
                  </a:lnTo>
                  <a:lnTo>
                    <a:pt x="1447800" y="969169"/>
                  </a:lnTo>
                  <a:lnTo>
                    <a:pt x="1440656" y="957262"/>
                  </a:lnTo>
                  <a:lnTo>
                    <a:pt x="1421606" y="964406"/>
                  </a:lnTo>
                  <a:lnTo>
                    <a:pt x="1385887" y="954881"/>
                  </a:lnTo>
                  <a:lnTo>
                    <a:pt x="1340644" y="933450"/>
                  </a:lnTo>
                  <a:lnTo>
                    <a:pt x="1300162" y="900112"/>
                  </a:lnTo>
                  <a:lnTo>
                    <a:pt x="1231106" y="869156"/>
                  </a:lnTo>
                  <a:lnTo>
                    <a:pt x="1202531" y="881062"/>
                  </a:lnTo>
                  <a:lnTo>
                    <a:pt x="1181100" y="826294"/>
                  </a:lnTo>
                  <a:lnTo>
                    <a:pt x="1176337" y="797719"/>
                  </a:lnTo>
                  <a:lnTo>
                    <a:pt x="1150144" y="778669"/>
                  </a:lnTo>
                  <a:lnTo>
                    <a:pt x="1131094" y="723900"/>
                  </a:lnTo>
                  <a:lnTo>
                    <a:pt x="1150144" y="695325"/>
                  </a:lnTo>
                  <a:lnTo>
                    <a:pt x="1152525" y="681037"/>
                  </a:lnTo>
                  <a:lnTo>
                    <a:pt x="1140619" y="652462"/>
                  </a:lnTo>
                  <a:lnTo>
                    <a:pt x="1154906" y="650081"/>
                  </a:lnTo>
                  <a:lnTo>
                    <a:pt x="1176337" y="635794"/>
                  </a:lnTo>
                  <a:lnTo>
                    <a:pt x="1204912" y="604837"/>
                  </a:lnTo>
                  <a:lnTo>
                    <a:pt x="1204912" y="581025"/>
                  </a:lnTo>
                  <a:lnTo>
                    <a:pt x="1226344" y="581025"/>
                  </a:lnTo>
                  <a:lnTo>
                    <a:pt x="1252537" y="564356"/>
                  </a:lnTo>
                  <a:lnTo>
                    <a:pt x="1219200" y="528637"/>
                  </a:lnTo>
                  <a:lnTo>
                    <a:pt x="1219200" y="528637"/>
                  </a:lnTo>
                  <a:lnTo>
                    <a:pt x="1262062" y="540544"/>
                  </a:lnTo>
                  <a:lnTo>
                    <a:pt x="1257300" y="514350"/>
                  </a:lnTo>
                  <a:lnTo>
                    <a:pt x="1281112" y="516731"/>
                  </a:lnTo>
                  <a:lnTo>
                    <a:pt x="1297781" y="509587"/>
                  </a:lnTo>
                  <a:lnTo>
                    <a:pt x="1331119" y="464344"/>
                  </a:lnTo>
                  <a:lnTo>
                    <a:pt x="1290637" y="447675"/>
                  </a:lnTo>
                  <a:lnTo>
                    <a:pt x="1269206" y="419100"/>
                  </a:lnTo>
                  <a:lnTo>
                    <a:pt x="1281112" y="400050"/>
                  </a:lnTo>
                  <a:lnTo>
                    <a:pt x="1304925" y="419100"/>
                  </a:lnTo>
                  <a:lnTo>
                    <a:pt x="1335881" y="438150"/>
                  </a:lnTo>
                  <a:lnTo>
                    <a:pt x="1359694" y="392906"/>
                  </a:lnTo>
                  <a:lnTo>
                    <a:pt x="1340644" y="381000"/>
                  </a:lnTo>
                  <a:lnTo>
                    <a:pt x="1359694" y="364331"/>
                  </a:lnTo>
                  <a:lnTo>
                    <a:pt x="1390650" y="373856"/>
                  </a:lnTo>
                  <a:lnTo>
                    <a:pt x="1419225" y="364331"/>
                  </a:lnTo>
                  <a:lnTo>
                    <a:pt x="1440656" y="373856"/>
                  </a:lnTo>
                  <a:lnTo>
                    <a:pt x="1459706" y="350044"/>
                  </a:lnTo>
                  <a:lnTo>
                    <a:pt x="1464469" y="292894"/>
                  </a:lnTo>
                  <a:lnTo>
                    <a:pt x="1459706" y="269081"/>
                  </a:lnTo>
                  <a:lnTo>
                    <a:pt x="1450181" y="254794"/>
                  </a:lnTo>
                  <a:lnTo>
                    <a:pt x="1462087" y="230981"/>
                  </a:lnTo>
                  <a:lnTo>
                    <a:pt x="1476375" y="235744"/>
                  </a:lnTo>
                  <a:lnTo>
                    <a:pt x="1469231" y="216694"/>
                  </a:lnTo>
                  <a:lnTo>
                    <a:pt x="1469231" y="204787"/>
                  </a:lnTo>
                  <a:lnTo>
                    <a:pt x="1457325" y="188119"/>
                  </a:lnTo>
                  <a:lnTo>
                    <a:pt x="1447800" y="166687"/>
                  </a:lnTo>
                  <a:lnTo>
                    <a:pt x="1426369" y="166687"/>
                  </a:lnTo>
                  <a:lnTo>
                    <a:pt x="1390650" y="154781"/>
                  </a:lnTo>
                  <a:lnTo>
                    <a:pt x="1381125" y="159544"/>
                  </a:lnTo>
                  <a:lnTo>
                    <a:pt x="1383506" y="180975"/>
                  </a:lnTo>
                  <a:lnTo>
                    <a:pt x="1393031" y="192881"/>
                  </a:lnTo>
                  <a:lnTo>
                    <a:pt x="1393031" y="211931"/>
                  </a:lnTo>
                  <a:lnTo>
                    <a:pt x="1393031" y="230981"/>
                  </a:lnTo>
                  <a:lnTo>
                    <a:pt x="1371600" y="235744"/>
                  </a:lnTo>
                  <a:lnTo>
                    <a:pt x="1366837" y="273844"/>
                  </a:lnTo>
                  <a:lnTo>
                    <a:pt x="1354931" y="295275"/>
                  </a:lnTo>
                  <a:lnTo>
                    <a:pt x="1352550" y="309562"/>
                  </a:lnTo>
                  <a:lnTo>
                    <a:pt x="1338262" y="314325"/>
                  </a:lnTo>
                  <a:lnTo>
                    <a:pt x="1326356" y="307181"/>
                  </a:lnTo>
                  <a:lnTo>
                    <a:pt x="1302544" y="276225"/>
                  </a:lnTo>
                  <a:lnTo>
                    <a:pt x="1314450" y="257175"/>
                  </a:lnTo>
                  <a:lnTo>
                    <a:pt x="1285875" y="200025"/>
                  </a:lnTo>
                  <a:lnTo>
                    <a:pt x="1278731" y="200025"/>
                  </a:lnTo>
                  <a:lnTo>
                    <a:pt x="1278731" y="200025"/>
                  </a:lnTo>
                  <a:lnTo>
                    <a:pt x="1276350" y="242887"/>
                  </a:lnTo>
                  <a:lnTo>
                    <a:pt x="1276350" y="242887"/>
                  </a:lnTo>
                  <a:lnTo>
                    <a:pt x="1250156" y="219075"/>
                  </a:lnTo>
                  <a:lnTo>
                    <a:pt x="1238250" y="190500"/>
                  </a:lnTo>
                  <a:lnTo>
                    <a:pt x="1240631" y="171450"/>
                  </a:lnTo>
                  <a:lnTo>
                    <a:pt x="1226344" y="171450"/>
                  </a:lnTo>
                  <a:lnTo>
                    <a:pt x="1190625" y="152400"/>
                  </a:lnTo>
                  <a:lnTo>
                    <a:pt x="1219200" y="123825"/>
                  </a:lnTo>
                  <a:lnTo>
                    <a:pt x="1185862" y="76200"/>
                  </a:lnTo>
                  <a:lnTo>
                    <a:pt x="1183481" y="40481"/>
                  </a:lnTo>
                  <a:lnTo>
                    <a:pt x="1166812" y="11906"/>
                  </a:lnTo>
                  <a:lnTo>
                    <a:pt x="1143000" y="0"/>
                  </a:lnTo>
                  <a:lnTo>
                    <a:pt x="1126331" y="14287"/>
                  </a:lnTo>
                  <a:lnTo>
                    <a:pt x="1121569" y="42862"/>
                  </a:lnTo>
                  <a:lnTo>
                    <a:pt x="1107281" y="52387"/>
                  </a:lnTo>
                  <a:lnTo>
                    <a:pt x="1114425" y="71437"/>
                  </a:lnTo>
                  <a:lnTo>
                    <a:pt x="1116806" y="92869"/>
                  </a:lnTo>
                  <a:lnTo>
                    <a:pt x="1116806" y="92869"/>
                  </a:lnTo>
                  <a:lnTo>
                    <a:pt x="1112044" y="126206"/>
                  </a:lnTo>
                  <a:lnTo>
                    <a:pt x="1121569" y="152400"/>
                  </a:lnTo>
                  <a:lnTo>
                    <a:pt x="1152525" y="161925"/>
                  </a:lnTo>
                  <a:lnTo>
                    <a:pt x="1176337" y="183356"/>
                  </a:lnTo>
                  <a:lnTo>
                    <a:pt x="1185862" y="183356"/>
                  </a:lnTo>
                  <a:lnTo>
                    <a:pt x="1188244" y="202406"/>
                  </a:lnTo>
                  <a:lnTo>
                    <a:pt x="1157287" y="200025"/>
                  </a:lnTo>
                  <a:lnTo>
                    <a:pt x="1178719" y="219075"/>
                  </a:lnTo>
                  <a:lnTo>
                    <a:pt x="1176337" y="238125"/>
                  </a:lnTo>
                  <a:lnTo>
                    <a:pt x="1166812" y="257175"/>
                  </a:lnTo>
                  <a:lnTo>
                    <a:pt x="1133475" y="271462"/>
                  </a:lnTo>
                  <a:lnTo>
                    <a:pt x="1131094" y="300037"/>
                  </a:lnTo>
                  <a:lnTo>
                    <a:pt x="1133475" y="326231"/>
                  </a:lnTo>
                  <a:lnTo>
                    <a:pt x="1104900" y="314325"/>
                  </a:lnTo>
                  <a:lnTo>
                    <a:pt x="1114425" y="276225"/>
                  </a:lnTo>
                  <a:lnTo>
                    <a:pt x="1071562" y="250031"/>
                  </a:lnTo>
                  <a:lnTo>
                    <a:pt x="1071562" y="250031"/>
                  </a:lnTo>
                  <a:lnTo>
                    <a:pt x="1085850" y="288131"/>
                  </a:lnTo>
                  <a:lnTo>
                    <a:pt x="1071562" y="300037"/>
                  </a:lnTo>
                  <a:lnTo>
                    <a:pt x="1050131" y="292894"/>
                  </a:lnTo>
                  <a:lnTo>
                    <a:pt x="1035844" y="295275"/>
                  </a:lnTo>
                  <a:lnTo>
                    <a:pt x="988219" y="295275"/>
                  </a:lnTo>
                  <a:lnTo>
                    <a:pt x="964406" y="295275"/>
                  </a:lnTo>
                  <a:lnTo>
                    <a:pt x="926306" y="273844"/>
                  </a:lnTo>
                  <a:lnTo>
                    <a:pt x="902494" y="273844"/>
                  </a:lnTo>
                  <a:lnTo>
                    <a:pt x="881062" y="259556"/>
                  </a:lnTo>
                  <a:lnTo>
                    <a:pt x="871537" y="238125"/>
                  </a:lnTo>
                  <a:lnTo>
                    <a:pt x="852487" y="216694"/>
                  </a:lnTo>
                  <a:lnTo>
                    <a:pt x="807244" y="240506"/>
                  </a:lnTo>
                  <a:lnTo>
                    <a:pt x="823912" y="259556"/>
                  </a:lnTo>
                  <a:lnTo>
                    <a:pt x="840581" y="242887"/>
                  </a:lnTo>
                  <a:lnTo>
                    <a:pt x="850106" y="235744"/>
                  </a:lnTo>
                  <a:lnTo>
                    <a:pt x="862012" y="233362"/>
                  </a:lnTo>
                  <a:lnTo>
                    <a:pt x="869156" y="254794"/>
                  </a:lnTo>
                  <a:lnTo>
                    <a:pt x="831056" y="285750"/>
                  </a:lnTo>
                  <a:lnTo>
                    <a:pt x="842962" y="321469"/>
                  </a:lnTo>
                  <a:lnTo>
                    <a:pt x="835819" y="354806"/>
                  </a:lnTo>
                  <a:lnTo>
                    <a:pt x="807244" y="340519"/>
                  </a:lnTo>
                  <a:lnTo>
                    <a:pt x="800100" y="316706"/>
                  </a:lnTo>
                  <a:lnTo>
                    <a:pt x="762000" y="276225"/>
                  </a:lnTo>
                  <a:lnTo>
                    <a:pt x="735806" y="297656"/>
                  </a:lnTo>
                  <a:lnTo>
                    <a:pt x="688181" y="297656"/>
                  </a:lnTo>
                  <a:lnTo>
                    <a:pt x="640556" y="285750"/>
                  </a:lnTo>
                  <a:lnTo>
                    <a:pt x="616744" y="278606"/>
                  </a:lnTo>
                  <a:lnTo>
                    <a:pt x="645319" y="254794"/>
                  </a:lnTo>
                  <a:lnTo>
                    <a:pt x="650081" y="242887"/>
                  </a:lnTo>
                  <a:lnTo>
                    <a:pt x="628650" y="216694"/>
                  </a:lnTo>
                  <a:lnTo>
                    <a:pt x="609600" y="228600"/>
                  </a:lnTo>
                  <a:lnTo>
                    <a:pt x="557212" y="204787"/>
                  </a:lnTo>
                  <a:lnTo>
                    <a:pt x="516731" y="188119"/>
                  </a:lnTo>
                  <a:lnTo>
                    <a:pt x="481012" y="154781"/>
                  </a:lnTo>
                  <a:lnTo>
                    <a:pt x="442912" y="150019"/>
                  </a:lnTo>
                  <a:lnTo>
                    <a:pt x="442912" y="176212"/>
                  </a:lnTo>
                  <a:lnTo>
                    <a:pt x="423862" y="185737"/>
                  </a:lnTo>
                  <a:lnTo>
                    <a:pt x="409575" y="176212"/>
                  </a:lnTo>
                  <a:lnTo>
                    <a:pt x="404812" y="147637"/>
                  </a:lnTo>
                  <a:lnTo>
                    <a:pt x="392906" y="152400"/>
                  </a:lnTo>
                  <a:lnTo>
                    <a:pt x="392906" y="176212"/>
                  </a:lnTo>
                  <a:lnTo>
                    <a:pt x="373856" y="178594"/>
                  </a:lnTo>
                  <a:lnTo>
                    <a:pt x="323850" y="102394"/>
                  </a:lnTo>
                  <a:lnTo>
                    <a:pt x="321469" y="126206"/>
                  </a:lnTo>
                  <a:lnTo>
                    <a:pt x="321469" y="140494"/>
                  </a:lnTo>
                  <a:lnTo>
                    <a:pt x="307181" y="159544"/>
                  </a:lnTo>
                  <a:lnTo>
                    <a:pt x="297656" y="152400"/>
                  </a:lnTo>
                  <a:lnTo>
                    <a:pt x="264319" y="169069"/>
                  </a:lnTo>
                  <a:lnTo>
                    <a:pt x="264319" y="169069"/>
                  </a:lnTo>
                  <a:lnTo>
                    <a:pt x="242887" y="188119"/>
                  </a:lnTo>
                  <a:lnTo>
                    <a:pt x="207169" y="195262"/>
                  </a:lnTo>
                  <a:lnTo>
                    <a:pt x="214312" y="180975"/>
                  </a:lnTo>
                  <a:lnTo>
                    <a:pt x="276225" y="138112"/>
                  </a:lnTo>
                  <a:lnTo>
                    <a:pt x="223837" y="157162"/>
                  </a:lnTo>
                  <a:lnTo>
                    <a:pt x="171450" y="192881"/>
                  </a:lnTo>
                  <a:lnTo>
                    <a:pt x="161925" y="171450"/>
                  </a:lnTo>
                  <a:lnTo>
                    <a:pt x="145256" y="173831"/>
                  </a:lnTo>
                  <a:lnTo>
                    <a:pt x="164306" y="207169"/>
                  </a:lnTo>
                  <a:lnTo>
                    <a:pt x="169069" y="221456"/>
                  </a:lnTo>
                  <a:lnTo>
                    <a:pt x="171450" y="242887"/>
                  </a:lnTo>
                  <a:lnTo>
                    <a:pt x="154781" y="226219"/>
                  </a:lnTo>
                  <a:lnTo>
                    <a:pt x="130969" y="195262"/>
                  </a:lnTo>
                  <a:lnTo>
                    <a:pt x="140494" y="230981"/>
                  </a:lnTo>
                  <a:lnTo>
                    <a:pt x="123825" y="233362"/>
                  </a:lnTo>
                  <a:lnTo>
                    <a:pt x="114300" y="214312"/>
                  </a:lnTo>
                  <a:lnTo>
                    <a:pt x="80962" y="204787"/>
                  </a:lnTo>
                  <a:lnTo>
                    <a:pt x="35719" y="166687"/>
                  </a:lnTo>
                  <a:lnTo>
                    <a:pt x="14287" y="176212"/>
                  </a:lnTo>
                  <a:lnTo>
                    <a:pt x="0" y="723900"/>
                  </a:lnTo>
                  <a:lnTo>
                    <a:pt x="30956" y="716756"/>
                  </a:lnTo>
                  <a:lnTo>
                    <a:pt x="61912" y="726281"/>
                  </a:lnTo>
                  <a:lnTo>
                    <a:pt x="85725" y="759619"/>
                  </a:lnTo>
                  <a:lnTo>
                    <a:pt x="138112" y="740569"/>
                  </a:lnTo>
                  <a:lnTo>
                    <a:pt x="159544" y="773906"/>
                  </a:lnTo>
                  <a:lnTo>
                    <a:pt x="180975" y="804862"/>
                  </a:lnTo>
                  <a:lnTo>
                    <a:pt x="214312" y="864394"/>
                  </a:lnTo>
                  <a:lnTo>
                    <a:pt x="240506" y="902494"/>
                  </a:lnTo>
                  <a:lnTo>
                    <a:pt x="283369" y="919162"/>
                  </a:lnTo>
                  <a:lnTo>
                    <a:pt x="273844" y="973931"/>
                  </a:lnTo>
                  <a:lnTo>
                    <a:pt x="269081" y="992981"/>
                  </a:lnTo>
                  <a:lnTo>
                    <a:pt x="290512" y="1023937"/>
                  </a:lnTo>
                  <a:lnTo>
                    <a:pt x="300037" y="1035844"/>
                  </a:lnTo>
                  <a:lnTo>
                    <a:pt x="300037" y="1057275"/>
                  </a:lnTo>
                  <a:lnTo>
                    <a:pt x="323850" y="1085850"/>
                  </a:lnTo>
                  <a:lnTo>
                    <a:pt x="345281" y="1090612"/>
                  </a:lnTo>
                  <a:lnTo>
                    <a:pt x="345281" y="1119187"/>
                  </a:lnTo>
                  <a:lnTo>
                    <a:pt x="335756" y="1123950"/>
                  </a:lnTo>
                  <a:lnTo>
                    <a:pt x="350044" y="1131094"/>
                  </a:lnTo>
                  <a:lnTo>
                    <a:pt x="345281" y="1164431"/>
                  </a:lnTo>
                  <a:lnTo>
                    <a:pt x="366712" y="1173956"/>
                  </a:lnTo>
                  <a:lnTo>
                    <a:pt x="421481" y="1226344"/>
                  </a:lnTo>
                  <a:lnTo>
                    <a:pt x="423862" y="1214437"/>
                  </a:lnTo>
                  <a:lnTo>
                    <a:pt x="388144" y="1157287"/>
                  </a:lnTo>
                  <a:lnTo>
                    <a:pt x="390525" y="1150144"/>
                  </a:lnTo>
                  <a:lnTo>
                    <a:pt x="426244" y="1171575"/>
                  </a:lnTo>
                  <a:lnTo>
                    <a:pt x="447675" y="1202531"/>
                  </a:lnTo>
                  <a:lnTo>
                    <a:pt x="1135856" y="1204912"/>
                  </a:lnTo>
                  <a:lnTo>
                    <a:pt x="1135856" y="1183481"/>
                  </a:lnTo>
                  <a:lnTo>
                    <a:pt x="1157287" y="1204912"/>
                  </a:lnTo>
                  <a:lnTo>
                    <a:pt x="1171575" y="1212056"/>
                  </a:lnTo>
                  <a:lnTo>
                    <a:pt x="1200150" y="1212056"/>
                  </a:lnTo>
                  <a:lnTo>
                    <a:pt x="1231106" y="1233487"/>
                  </a:lnTo>
                  <a:lnTo>
                    <a:pt x="1264444" y="1238250"/>
                  </a:lnTo>
                  <a:lnTo>
                    <a:pt x="1304925" y="1216819"/>
                  </a:lnTo>
                  <a:lnTo>
                    <a:pt x="1312069" y="1202531"/>
                  </a:lnTo>
                  <a:lnTo>
                    <a:pt x="1333500" y="1216819"/>
                  </a:lnTo>
                  <a:lnTo>
                    <a:pt x="1343025" y="1202531"/>
                  </a:lnTo>
                  <a:lnTo>
                    <a:pt x="1371600" y="1228725"/>
                  </a:lnTo>
                  <a:lnTo>
                    <a:pt x="1390650" y="1240631"/>
                  </a:lnTo>
                  <a:lnTo>
                    <a:pt x="1407319" y="1273969"/>
                  </a:lnTo>
                  <a:lnTo>
                    <a:pt x="1431131" y="1297781"/>
                  </a:lnTo>
                  <a:lnTo>
                    <a:pt x="1500187" y="1309687"/>
                  </a:lnTo>
                  <a:lnTo>
                    <a:pt x="1519237" y="1350169"/>
                  </a:lnTo>
                  <a:lnTo>
                    <a:pt x="1502569" y="1371600"/>
                  </a:lnTo>
                  <a:lnTo>
                    <a:pt x="1483519" y="1354931"/>
                  </a:lnTo>
                  <a:lnTo>
                    <a:pt x="1466850" y="1383506"/>
                  </a:lnTo>
                  <a:lnTo>
                    <a:pt x="1462087" y="1404937"/>
                  </a:lnTo>
                  <a:lnTo>
                    <a:pt x="1454944" y="1421606"/>
                  </a:lnTo>
                  <a:lnTo>
                    <a:pt x="1457325" y="1443037"/>
                  </a:lnTo>
                  <a:lnTo>
                    <a:pt x="1493044" y="1421606"/>
                  </a:lnTo>
                  <a:lnTo>
                    <a:pt x="1533525" y="1412081"/>
                  </a:lnTo>
                  <a:lnTo>
                    <a:pt x="1524000" y="1404937"/>
                  </a:lnTo>
                  <a:lnTo>
                    <a:pt x="1538287" y="1385887"/>
                  </a:lnTo>
                  <a:lnTo>
                    <a:pt x="1571625" y="1388269"/>
                  </a:lnTo>
                  <a:lnTo>
                    <a:pt x="1590675" y="1364456"/>
                  </a:lnTo>
                  <a:lnTo>
                    <a:pt x="1607344" y="1366837"/>
                  </a:lnTo>
                  <a:lnTo>
                    <a:pt x="1645444" y="1345406"/>
                  </a:lnTo>
                  <a:lnTo>
                    <a:pt x="1712119" y="1350169"/>
                  </a:lnTo>
                  <a:lnTo>
                    <a:pt x="1740694" y="1335881"/>
                  </a:lnTo>
                  <a:lnTo>
                    <a:pt x="1750219" y="1335881"/>
                  </a:lnTo>
                  <a:lnTo>
                    <a:pt x="1769269" y="1288256"/>
                  </a:lnTo>
                  <a:lnTo>
                    <a:pt x="1778794" y="1269206"/>
                  </a:lnTo>
                  <a:lnTo>
                    <a:pt x="1804987" y="1278731"/>
                  </a:lnTo>
                  <a:lnTo>
                    <a:pt x="1814512" y="1278731"/>
                  </a:lnTo>
                  <a:lnTo>
                    <a:pt x="1812131" y="1331119"/>
                  </a:lnTo>
                  <a:lnTo>
                    <a:pt x="1838325" y="1354931"/>
                  </a:lnTo>
                  <a:lnTo>
                    <a:pt x="1869281" y="1338262"/>
                  </a:lnTo>
                  <a:lnTo>
                    <a:pt x="1905000" y="1312069"/>
                  </a:lnTo>
                  <a:lnTo>
                    <a:pt x="1890712" y="1281112"/>
                  </a:lnTo>
                  <a:lnTo>
                    <a:pt x="1885950" y="1262062"/>
                  </a:lnTo>
                  <a:lnTo>
                    <a:pt x="1878806" y="1254919"/>
                  </a:lnTo>
                  <a:lnTo>
                    <a:pt x="1859756" y="1250156"/>
                  </a:lnTo>
                  <a:lnTo>
                    <a:pt x="1845469" y="1245394"/>
                  </a:lnTo>
                  <a:lnTo>
                    <a:pt x="1857375" y="1231106"/>
                  </a:lnTo>
                  <a:lnTo>
                    <a:pt x="1883569" y="1231106"/>
                  </a:lnTo>
                  <a:lnTo>
                    <a:pt x="1895475" y="1207294"/>
                  </a:lnTo>
                  <a:lnTo>
                    <a:pt x="1878806" y="1197769"/>
                  </a:lnTo>
                  <a:lnTo>
                    <a:pt x="1852612" y="1202531"/>
                  </a:lnTo>
                  <a:lnTo>
                    <a:pt x="1824037" y="1212056"/>
                  </a:lnTo>
                  <a:lnTo>
                    <a:pt x="1804987" y="1226344"/>
                  </a:lnTo>
                  <a:lnTo>
                    <a:pt x="1757362" y="1262062"/>
                  </a:lnTo>
                  <a:lnTo>
                    <a:pt x="1745456" y="1276350"/>
                  </a:lnTo>
                  <a:lnTo>
                    <a:pt x="1731169" y="1281112"/>
                  </a:lnTo>
                  <a:lnTo>
                    <a:pt x="1785937" y="1197769"/>
                  </a:lnTo>
                  <a:lnTo>
                    <a:pt x="1802606" y="1185862"/>
                  </a:lnTo>
                  <a:lnTo>
                    <a:pt x="1826419" y="1183481"/>
                  </a:lnTo>
                  <a:lnTo>
                    <a:pt x="1840706" y="1162050"/>
                  </a:lnTo>
                  <a:lnTo>
                    <a:pt x="1885950" y="1147762"/>
                  </a:lnTo>
                  <a:lnTo>
                    <a:pt x="1957387" y="1143000"/>
                  </a:lnTo>
                  <a:lnTo>
                    <a:pt x="1988344" y="1152525"/>
                  </a:lnTo>
                  <a:lnTo>
                    <a:pt x="2024062" y="1138237"/>
                  </a:lnTo>
                  <a:lnTo>
                    <a:pt x="2062162" y="1104900"/>
                  </a:lnTo>
                  <a:lnTo>
                    <a:pt x="2078831" y="1104900"/>
                  </a:lnTo>
                  <a:lnTo>
                    <a:pt x="2109787" y="1071562"/>
                  </a:lnTo>
                  <a:lnTo>
                    <a:pt x="2109787" y="1028700"/>
                  </a:lnTo>
                  <a:lnTo>
                    <a:pt x="2095500" y="1014412"/>
                  </a:lnTo>
                  <a:lnTo>
                    <a:pt x="2078831" y="1023937"/>
                  </a:lnTo>
                  <a:lnTo>
                    <a:pt x="2066925" y="1002506"/>
                  </a:lnTo>
                  <a:lnTo>
                    <a:pt x="2035969" y="1014412"/>
                  </a:lnTo>
                  <a:lnTo>
                    <a:pt x="2024062" y="1033462"/>
                  </a:lnTo>
                  <a:lnTo>
                    <a:pt x="2005012" y="1038225"/>
                  </a:lnTo>
                  <a:lnTo>
                    <a:pt x="1993106" y="1033462"/>
                  </a:lnTo>
                  <a:lnTo>
                    <a:pt x="2012156" y="1012031"/>
                  </a:lnTo>
                  <a:lnTo>
                    <a:pt x="2050256" y="985837"/>
                  </a:lnTo>
                  <a:lnTo>
                    <a:pt x="2050256" y="969169"/>
                  </a:lnTo>
                  <a:lnTo>
                    <a:pt x="2033587" y="957262"/>
                  </a:lnTo>
                  <a:lnTo>
                    <a:pt x="2009775" y="957262"/>
                  </a:lnTo>
                  <a:lnTo>
                    <a:pt x="1978819" y="914400"/>
                  </a:lnTo>
                  <a:lnTo>
                    <a:pt x="1964531" y="904875"/>
                  </a:lnTo>
                  <a:lnTo>
                    <a:pt x="1976437" y="873919"/>
                  </a:lnTo>
                  <a:lnTo>
                    <a:pt x="1962150" y="871537"/>
                  </a:lnTo>
                  <a:lnTo>
                    <a:pt x="1959769" y="852487"/>
                  </a:lnTo>
                  <a:lnTo>
                    <a:pt x="1957387" y="838200"/>
                  </a:lnTo>
                  <a:lnTo>
                    <a:pt x="1935956" y="838200"/>
                  </a:lnTo>
                  <a:lnTo>
                    <a:pt x="1943100" y="816769"/>
                  </a:lnTo>
                  <a:lnTo>
                    <a:pt x="1924050" y="804862"/>
                  </a:lnTo>
                  <a:lnTo>
                    <a:pt x="1928812" y="785812"/>
                  </a:lnTo>
                  <a:lnTo>
                    <a:pt x="1914525" y="773906"/>
                  </a:lnTo>
                  <a:lnTo>
                    <a:pt x="1912144" y="757237"/>
                  </a:lnTo>
                  <a:lnTo>
                    <a:pt x="1909762" y="754856"/>
                  </a:lnTo>
                  <a:lnTo>
                    <a:pt x="1893094" y="723900"/>
                  </a:lnTo>
                  <a:lnTo>
                    <a:pt x="1878806" y="731044"/>
                  </a:lnTo>
                  <a:lnTo>
                    <a:pt x="1883569" y="757237"/>
                  </a:lnTo>
                  <a:lnTo>
                    <a:pt x="1878806" y="771525"/>
                  </a:lnTo>
                  <a:lnTo>
                    <a:pt x="1874044" y="781050"/>
                  </a:lnTo>
                  <a:lnTo>
                    <a:pt x="1871662" y="795337"/>
                  </a:lnTo>
                  <a:lnTo>
                    <a:pt x="1854994" y="795337"/>
                  </a:lnTo>
                  <a:lnTo>
                    <a:pt x="1850231" y="804862"/>
                  </a:lnTo>
                  <a:lnTo>
                    <a:pt x="1828800" y="809625"/>
                  </a:lnTo>
                  <a:lnTo>
                    <a:pt x="1816894" y="828675"/>
                  </a:lnTo>
                  <a:lnTo>
                    <a:pt x="1793081" y="792956"/>
                  </a:lnTo>
                  <a:lnTo>
                    <a:pt x="1769269" y="797719"/>
                  </a:lnTo>
                  <a:lnTo>
                    <a:pt x="1762125" y="792956"/>
                  </a:lnTo>
                  <a:lnTo>
                    <a:pt x="1762125" y="783431"/>
                  </a:lnTo>
                  <a:lnTo>
                    <a:pt x="1771650" y="769144"/>
                  </a:lnTo>
                  <a:lnTo>
                    <a:pt x="1771650" y="740569"/>
                  </a:lnTo>
                  <a:lnTo>
                    <a:pt x="1757362" y="726281"/>
                  </a:lnTo>
                  <a:lnTo>
                    <a:pt x="1769269" y="714375"/>
                  </a:lnTo>
                  <a:lnTo>
                    <a:pt x="1771650" y="688181"/>
                  </a:lnTo>
                  <a:lnTo>
                    <a:pt x="1747837" y="683419"/>
                  </a:lnTo>
                  <a:lnTo>
                    <a:pt x="1738312" y="671512"/>
                  </a:lnTo>
                  <a:lnTo>
                    <a:pt x="1724025" y="673894"/>
                  </a:lnTo>
                  <a:lnTo>
                    <a:pt x="1702594" y="635794"/>
                  </a:lnTo>
                  <a:lnTo>
                    <a:pt x="1690687" y="635794"/>
                  </a:lnTo>
                  <a:lnTo>
                    <a:pt x="1685925" y="609600"/>
                  </a:lnTo>
                  <a:lnTo>
                    <a:pt x="1659731" y="609600"/>
                  </a:lnTo>
                  <a:lnTo>
                    <a:pt x="1631156" y="628650"/>
                  </a:lnTo>
                  <a:lnTo>
                    <a:pt x="1574006" y="600075"/>
                  </a:lnTo>
                  <a:close/>
                </a:path>
              </a:pathLst>
            </a:custGeom>
            <a:solidFill>
              <a:schemeClr val="bg2"/>
            </a:solidFill>
            <a:ln w="6350">
              <a:solidFill>
                <a:schemeClr val="bg2">
                  <a:lumMod val="75000"/>
                </a:schemeClr>
              </a:solidFill>
              <a:round/>
              <a:headEnd/>
              <a:tailEnd/>
            </a:ln>
          </p:spPr>
          <p:txBody>
            <a:bodyPr/>
            <a:lstStyle/>
            <a:p>
              <a:endParaRPr lang="en-GB"/>
            </a:p>
          </p:txBody>
        </p:sp>
        <p:sp>
          <p:nvSpPr>
            <p:cNvPr id="6" name="Freeform: Shape 9">
              <a:extLst>
                <a:ext uri="{FF2B5EF4-FFF2-40B4-BE49-F238E27FC236}">
                  <a16:creationId xmlns:a16="http://schemas.microsoft.com/office/drawing/2014/main" id="{0F5E73F5-07B2-541D-F006-C459FD999583}"/>
                </a:ext>
              </a:extLst>
            </p:cNvPr>
            <p:cNvSpPr/>
            <p:nvPr/>
          </p:nvSpPr>
          <p:spPr bwMode="auto">
            <a:xfrm>
              <a:off x="3101674" y="1711163"/>
              <a:ext cx="279753" cy="334075"/>
            </a:xfrm>
            <a:custGeom>
              <a:avLst/>
              <a:gdLst>
                <a:gd name="connsiteX0" fmla="*/ 126206 w 245268"/>
                <a:gd name="connsiteY0" fmla="*/ 247650 h 292894"/>
                <a:gd name="connsiteX1" fmla="*/ 150018 w 245268"/>
                <a:gd name="connsiteY1" fmla="*/ 185737 h 292894"/>
                <a:gd name="connsiteX2" fmla="*/ 147637 w 245268"/>
                <a:gd name="connsiteY2" fmla="*/ 157162 h 292894"/>
                <a:gd name="connsiteX3" fmla="*/ 245268 w 245268"/>
                <a:gd name="connsiteY3" fmla="*/ 97631 h 292894"/>
                <a:gd name="connsiteX4" fmla="*/ 211931 w 245268"/>
                <a:gd name="connsiteY4" fmla="*/ 66675 h 292894"/>
                <a:gd name="connsiteX5" fmla="*/ 171450 w 245268"/>
                <a:gd name="connsiteY5" fmla="*/ 28575 h 292894"/>
                <a:gd name="connsiteX6" fmla="*/ 154781 w 245268"/>
                <a:gd name="connsiteY6" fmla="*/ 50006 h 292894"/>
                <a:gd name="connsiteX7" fmla="*/ 140493 w 245268"/>
                <a:gd name="connsiteY7" fmla="*/ 42862 h 292894"/>
                <a:gd name="connsiteX8" fmla="*/ 92868 w 245268"/>
                <a:gd name="connsiteY8" fmla="*/ 0 h 292894"/>
                <a:gd name="connsiteX9" fmla="*/ 66675 w 245268"/>
                <a:gd name="connsiteY9" fmla="*/ 11906 h 292894"/>
                <a:gd name="connsiteX10" fmla="*/ 54768 w 245268"/>
                <a:gd name="connsiteY10" fmla="*/ 26194 h 292894"/>
                <a:gd name="connsiteX11" fmla="*/ 35718 w 245268"/>
                <a:gd name="connsiteY11" fmla="*/ 16669 h 292894"/>
                <a:gd name="connsiteX12" fmla="*/ 35718 w 245268"/>
                <a:gd name="connsiteY12" fmla="*/ 16669 h 292894"/>
                <a:gd name="connsiteX13" fmla="*/ 45243 w 245268"/>
                <a:gd name="connsiteY13" fmla="*/ 61912 h 292894"/>
                <a:gd name="connsiteX14" fmla="*/ 33337 w 245268"/>
                <a:gd name="connsiteY14" fmla="*/ 97631 h 292894"/>
                <a:gd name="connsiteX15" fmla="*/ 19050 w 245268"/>
                <a:gd name="connsiteY15" fmla="*/ 135731 h 292894"/>
                <a:gd name="connsiteX16" fmla="*/ 9525 w 245268"/>
                <a:gd name="connsiteY16" fmla="*/ 183356 h 292894"/>
                <a:gd name="connsiteX17" fmla="*/ 0 w 245268"/>
                <a:gd name="connsiteY17" fmla="*/ 219075 h 292894"/>
                <a:gd name="connsiteX18" fmla="*/ 45243 w 245268"/>
                <a:gd name="connsiteY18" fmla="*/ 247650 h 292894"/>
                <a:gd name="connsiteX19" fmla="*/ 61912 w 245268"/>
                <a:gd name="connsiteY19" fmla="*/ 292894 h 292894"/>
                <a:gd name="connsiteX20" fmla="*/ 126206 w 245268"/>
                <a:gd name="connsiteY20" fmla="*/ 247650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5268" h="292894">
                  <a:moveTo>
                    <a:pt x="126206" y="247650"/>
                  </a:moveTo>
                  <a:lnTo>
                    <a:pt x="150018" y="185737"/>
                  </a:lnTo>
                  <a:lnTo>
                    <a:pt x="147637" y="157162"/>
                  </a:lnTo>
                  <a:lnTo>
                    <a:pt x="245268" y="97631"/>
                  </a:lnTo>
                  <a:lnTo>
                    <a:pt x="211931" y="66675"/>
                  </a:lnTo>
                  <a:lnTo>
                    <a:pt x="171450" y="28575"/>
                  </a:lnTo>
                  <a:lnTo>
                    <a:pt x="154781" y="50006"/>
                  </a:lnTo>
                  <a:lnTo>
                    <a:pt x="140493" y="42862"/>
                  </a:lnTo>
                  <a:lnTo>
                    <a:pt x="92868" y="0"/>
                  </a:lnTo>
                  <a:lnTo>
                    <a:pt x="66675" y="11906"/>
                  </a:lnTo>
                  <a:lnTo>
                    <a:pt x="54768" y="26194"/>
                  </a:lnTo>
                  <a:lnTo>
                    <a:pt x="35718" y="16669"/>
                  </a:lnTo>
                  <a:lnTo>
                    <a:pt x="35718" y="16669"/>
                  </a:lnTo>
                  <a:lnTo>
                    <a:pt x="45243" y="61912"/>
                  </a:lnTo>
                  <a:lnTo>
                    <a:pt x="33337" y="97631"/>
                  </a:lnTo>
                  <a:lnTo>
                    <a:pt x="19050" y="135731"/>
                  </a:lnTo>
                  <a:lnTo>
                    <a:pt x="9525" y="183356"/>
                  </a:lnTo>
                  <a:lnTo>
                    <a:pt x="0" y="219075"/>
                  </a:lnTo>
                  <a:lnTo>
                    <a:pt x="45243" y="247650"/>
                  </a:lnTo>
                  <a:lnTo>
                    <a:pt x="61912" y="292894"/>
                  </a:lnTo>
                  <a:lnTo>
                    <a:pt x="126206" y="24765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7" name="Freeform: Shape 10">
              <a:extLst>
                <a:ext uri="{FF2B5EF4-FFF2-40B4-BE49-F238E27FC236}">
                  <a16:creationId xmlns:a16="http://schemas.microsoft.com/office/drawing/2014/main" id="{4278967D-096C-C230-5A11-68BF2D1F13D4}"/>
                </a:ext>
              </a:extLst>
            </p:cNvPr>
            <p:cNvSpPr/>
            <p:nvPr/>
          </p:nvSpPr>
          <p:spPr bwMode="auto">
            <a:xfrm>
              <a:off x="3294513" y="1849682"/>
              <a:ext cx="505186" cy="407407"/>
            </a:xfrm>
            <a:custGeom>
              <a:avLst/>
              <a:gdLst>
                <a:gd name="connsiteX0" fmla="*/ 157163 w 442913"/>
                <a:gd name="connsiteY0" fmla="*/ 211931 h 357187"/>
                <a:gd name="connsiteX1" fmla="*/ 97632 w 442913"/>
                <a:gd name="connsiteY1" fmla="*/ 245268 h 357187"/>
                <a:gd name="connsiteX2" fmla="*/ 52388 w 442913"/>
                <a:gd name="connsiteY2" fmla="*/ 252412 h 357187"/>
                <a:gd name="connsiteX3" fmla="*/ 61913 w 442913"/>
                <a:gd name="connsiteY3" fmla="*/ 285750 h 357187"/>
                <a:gd name="connsiteX4" fmla="*/ 97632 w 442913"/>
                <a:gd name="connsiteY4" fmla="*/ 311943 h 357187"/>
                <a:gd name="connsiteX5" fmla="*/ 119063 w 442913"/>
                <a:gd name="connsiteY5" fmla="*/ 307181 h 357187"/>
                <a:gd name="connsiteX6" fmla="*/ 150019 w 442913"/>
                <a:gd name="connsiteY6" fmla="*/ 342900 h 357187"/>
                <a:gd name="connsiteX7" fmla="*/ 192882 w 442913"/>
                <a:gd name="connsiteY7" fmla="*/ 357187 h 357187"/>
                <a:gd name="connsiteX8" fmla="*/ 245269 w 442913"/>
                <a:gd name="connsiteY8" fmla="*/ 323850 h 357187"/>
                <a:gd name="connsiteX9" fmla="*/ 276225 w 442913"/>
                <a:gd name="connsiteY9" fmla="*/ 307181 h 357187"/>
                <a:gd name="connsiteX10" fmla="*/ 292894 w 442913"/>
                <a:gd name="connsiteY10" fmla="*/ 290512 h 357187"/>
                <a:gd name="connsiteX11" fmla="*/ 321469 w 442913"/>
                <a:gd name="connsiteY11" fmla="*/ 314325 h 357187"/>
                <a:gd name="connsiteX12" fmla="*/ 345282 w 442913"/>
                <a:gd name="connsiteY12" fmla="*/ 314325 h 357187"/>
                <a:gd name="connsiteX13" fmla="*/ 350044 w 442913"/>
                <a:gd name="connsiteY13" fmla="*/ 328612 h 357187"/>
                <a:gd name="connsiteX14" fmla="*/ 390525 w 442913"/>
                <a:gd name="connsiteY14" fmla="*/ 330993 h 357187"/>
                <a:gd name="connsiteX15" fmla="*/ 409575 w 442913"/>
                <a:gd name="connsiteY15" fmla="*/ 316706 h 357187"/>
                <a:gd name="connsiteX16" fmla="*/ 409575 w 442913"/>
                <a:gd name="connsiteY16" fmla="*/ 316706 h 357187"/>
                <a:gd name="connsiteX17" fmla="*/ 373857 w 442913"/>
                <a:gd name="connsiteY17" fmla="*/ 307181 h 357187"/>
                <a:gd name="connsiteX18" fmla="*/ 390525 w 442913"/>
                <a:gd name="connsiteY18" fmla="*/ 273843 h 357187"/>
                <a:gd name="connsiteX19" fmla="*/ 402432 w 442913"/>
                <a:gd name="connsiteY19" fmla="*/ 257175 h 357187"/>
                <a:gd name="connsiteX20" fmla="*/ 433388 w 442913"/>
                <a:gd name="connsiteY20" fmla="*/ 278606 h 357187"/>
                <a:gd name="connsiteX21" fmla="*/ 442913 w 442913"/>
                <a:gd name="connsiteY21" fmla="*/ 269081 h 357187"/>
                <a:gd name="connsiteX22" fmla="*/ 400050 w 442913"/>
                <a:gd name="connsiteY22" fmla="*/ 230981 h 357187"/>
                <a:gd name="connsiteX23" fmla="*/ 385763 w 442913"/>
                <a:gd name="connsiteY23" fmla="*/ 209550 h 357187"/>
                <a:gd name="connsiteX24" fmla="*/ 373857 w 442913"/>
                <a:gd name="connsiteY24" fmla="*/ 219075 h 357187"/>
                <a:gd name="connsiteX25" fmla="*/ 340519 w 442913"/>
                <a:gd name="connsiteY25" fmla="*/ 180975 h 357187"/>
                <a:gd name="connsiteX26" fmla="*/ 342900 w 442913"/>
                <a:gd name="connsiteY26" fmla="*/ 126206 h 357187"/>
                <a:gd name="connsiteX27" fmla="*/ 326232 w 442913"/>
                <a:gd name="connsiteY27" fmla="*/ 66675 h 357187"/>
                <a:gd name="connsiteX28" fmla="*/ 311944 w 442913"/>
                <a:gd name="connsiteY28" fmla="*/ 30956 h 357187"/>
                <a:gd name="connsiteX29" fmla="*/ 273844 w 442913"/>
                <a:gd name="connsiteY29" fmla="*/ 0 h 357187"/>
                <a:gd name="connsiteX30" fmla="*/ 257175 w 442913"/>
                <a:gd name="connsiteY30" fmla="*/ 4762 h 357187"/>
                <a:gd name="connsiteX31" fmla="*/ 278607 w 442913"/>
                <a:gd name="connsiteY31" fmla="*/ 66675 h 357187"/>
                <a:gd name="connsiteX32" fmla="*/ 278607 w 442913"/>
                <a:gd name="connsiteY32" fmla="*/ 107156 h 357187"/>
                <a:gd name="connsiteX33" fmla="*/ 259557 w 442913"/>
                <a:gd name="connsiteY33" fmla="*/ 126206 h 357187"/>
                <a:gd name="connsiteX34" fmla="*/ 259557 w 442913"/>
                <a:gd name="connsiteY34" fmla="*/ 126206 h 357187"/>
                <a:gd name="connsiteX35" fmla="*/ 245269 w 442913"/>
                <a:gd name="connsiteY35" fmla="*/ 88106 h 357187"/>
                <a:gd name="connsiteX36" fmla="*/ 207169 w 442913"/>
                <a:gd name="connsiteY36" fmla="*/ 28575 h 357187"/>
                <a:gd name="connsiteX37" fmla="*/ 209550 w 442913"/>
                <a:gd name="connsiteY37" fmla="*/ 61912 h 357187"/>
                <a:gd name="connsiteX38" fmla="*/ 195263 w 442913"/>
                <a:gd name="connsiteY38" fmla="*/ 64293 h 357187"/>
                <a:gd name="connsiteX39" fmla="*/ 173832 w 442913"/>
                <a:gd name="connsiteY39" fmla="*/ 73818 h 357187"/>
                <a:gd name="connsiteX40" fmla="*/ 166688 w 442913"/>
                <a:gd name="connsiteY40" fmla="*/ 66675 h 357187"/>
                <a:gd name="connsiteX41" fmla="*/ 166688 w 442913"/>
                <a:gd name="connsiteY41" fmla="*/ 50006 h 357187"/>
                <a:gd name="connsiteX42" fmla="*/ 133350 w 442913"/>
                <a:gd name="connsiteY42" fmla="*/ 30956 h 357187"/>
                <a:gd name="connsiteX43" fmla="*/ 126207 w 442913"/>
                <a:gd name="connsiteY43" fmla="*/ 54768 h 357187"/>
                <a:gd name="connsiteX44" fmla="*/ 95250 w 442913"/>
                <a:gd name="connsiteY44" fmla="*/ 57150 h 357187"/>
                <a:gd name="connsiteX45" fmla="*/ 97632 w 442913"/>
                <a:gd name="connsiteY45" fmla="*/ 2381 h 357187"/>
                <a:gd name="connsiteX46" fmla="*/ 38100 w 442913"/>
                <a:gd name="connsiteY46" fmla="*/ 52387 h 357187"/>
                <a:gd name="connsiteX47" fmla="*/ 16669 w 442913"/>
                <a:gd name="connsiteY47" fmla="*/ 66675 h 357187"/>
                <a:gd name="connsiteX48" fmla="*/ 11907 w 442913"/>
                <a:gd name="connsiteY48" fmla="*/ 92868 h 357187"/>
                <a:gd name="connsiteX49" fmla="*/ 0 w 442913"/>
                <a:gd name="connsiteY49" fmla="*/ 114300 h 357187"/>
                <a:gd name="connsiteX50" fmla="*/ 19050 w 442913"/>
                <a:gd name="connsiteY50" fmla="*/ 126206 h 357187"/>
                <a:gd name="connsiteX51" fmla="*/ 30957 w 442913"/>
                <a:gd name="connsiteY51" fmla="*/ 145256 h 357187"/>
                <a:gd name="connsiteX52" fmla="*/ 69057 w 442913"/>
                <a:gd name="connsiteY52" fmla="*/ 138112 h 357187"/>
                <a:gd name="connsiteX53" fmla="*/ 61913 w 442913"/>
                <a:gd name="connsiteY53" fmla="*/ 159543 h 357187"/>
                <a:gd name="connsiteX54" fmla="*/ 19050 w 442913"/>
                <a:gd name="connsiteY54" fmla="*/ 176212 h 357187"/>
                <a:gd name="connsiteX55" fmla="*/ 61913 w 442913"/>
                <a:gd name="connsiteY55" fmla="*/ 209550 h 357187"/>
                <a:gd name="connsiteX56" fmla="*/ 100013 w 442913"/>
                <a:gd name="connsiteY56" fmla="*/ 202406 h 357187"/>
                <a:gd name="connsiteX57" fmla="*/ 157163 w 442913"/>
                <a:gd name="connsiteY57" fmla="*/ 211931 h 35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42913" h="357187">
                  <a:moveTo>
                    <a:pt x="157163" y="211931"/>
                  </a:moveTo>
                  <a:lnTo>
                    <a:pt x="97632" y="245268"/>
                  </a:lnTo>
                  <a:lnTo>
                    <a:pt x="52388" y="252412"/>
                  </a:lnTo>
                  <a:lnTo>
                    <a:pt x="61913" y="285750"/>
                  </a:lnTo>
                  <a:lnTo>
                    <a:pt x="97632" y="311943"/>
                  </a:lnTo>
                  <a:lnTo>
                    <a:pt x="119063" y="307181"/>
                  </a:lnTo>
                  <a:lnTo>
                    <a:pt x="150019" y="342900"/>
                  </a:lnTo>
                  <a:lnTo>
                    <a:pt x="192882" y="357187"/>
                  </a:lnTo>
                  <a:lnTo>
                    <a:pt x="245269" y="323850"/>
                  </a:lnTo>
                  <a:lnTo>
                    <a:pt x="276225" y="307181"/>
                  </a:lnTo>
                  <a:lnTo>
                    <a:pt x="292894" y="290512"/>
                  </a:lnTo>
                  <a:lnTo>
                    <a:pt x="321469" y="314325"/>
                  </a:lnTo>
                  <a:lnTo>
                    <a:pt x="345282" y="314325"/>
                  </a:lnTo>
                  <a:lnTo>
                    <a:pt x="350044" y="328612"/>
                  </a:lnTo>
                  <a:lnTo>
                    <a:pt x="390525" y="330993"/>
                  </a:lnTo>
                  <a:lnTo>
                    <a:pt x="409575" y="316706"/>
                  </a:lnTo>
                  <a:lnTo>
                    <a:pt x="409575" y="316706"/>
                  </a:lnTo>
                  <a:lnTo>
                    <a:pt x="373857" y="307181"/>
                  </a:lnTo>
                  <a:lnTo>
                    <a:pt x="390525" y="273843"/>
                  </a:lnTo>
                  <a:lnTo>
                    <a:pt x="402432" y="257175"/>
                  </a:lnTo>
                  <a:lnTo>
                    <a:pt x="433388" y="278606"/>
                  </a:lnTo>
                  <a:lnTo>
                    <a:pt x="442913" y="269081"/>
                  </a:lnTo>
                  <a:lnTo>
                    <a:pt x="400050" y="230981"/>
                  </a:lnTo>
                  <a:lnTo>
                    <a:pt x="385763" y="209550"/>
                  </a:lnTo>
                  <a:lnTo>
                    <a:pt x="373857" y="219075"/>
                  </a:lnTo>
                  <a:lnTo>
                    <a:pt x="340519" y="180975"/>
                  </a:lnTo>
                  <a:cubicBezTo>
                    <a:pt x="341313" y="162719"/>
                    <a:pt x="342106" y="144462"/>
                    <a:pt x="342900" y="126206"/>
                  </a:cubicBezTo>
                  <a:lnTo>
                    <a:pt x="326232" y="66675"/>
                  </a:lnTo>
                  <a:lnTo>
                    <a:pt x="311944" y="30956"/>
                  </a:lnTo>
                  <a:lnTo>
                    <a:pt x="273844" y="0"/>
                  </a:lnTo>
                  <a:lnTo>
                    <a:pt x="257175" y="4762"/>
                  </a:lnTo>
                  <a:lnTo>
                    <a:pt x="278607" y="66675"/>
                  </a:lnTo>
                  <a:lnTo>
                    <a:pt x="278607" y="107156"/>
                  </a:lnTo>
                  <a:lnTo>
                    <a:pt x="259557" y="126206"/>
                  </a:lnTo>
                  <a:lnTo>
                    <a:pt x="259557" y="126206"/>
                  </a:lnTo>
                  <a:lnTo>
                    <a:pt x="245269" y="88106"/>
                  </a:lnTo>
                  <a:lnTo>
                    <a:pt x="207169" y="28575"/>
                  </a:lnTo>
                  <a:lnTo>
                    <a:pt x="209550" y="61912"/>
                  </a:lnTo>
                  <a:lnTo>
                    <a:pt x="195263" y="64293"/>
                  </a:lnTo>
                  <a:lnTo>
                    <a:pt x="173832" y="73818"/>
                  </a:lnTo>
                  <a:lnTo>
                    <a:pt x="166688" y="66675"/>
                  </a:lnTo>
                  <a:lnTo>
                    <a:pt x="166688" y="50006"/>
                  </a:lnTo>
                  <a:lnTo>
                    <a:pt x="133350" y="30956"/>
                  </a:lnTo>
                  <a:lnTo>
                    <a:pt x="126207" y="54768"/>
                  </a:lnTo>
                  <a:lnTo>
                    <a:pt x="95250" y="57150"/>
                  </a:lnTo>
                  <a:lnTo>
                    <a:pt x="97632" y="2381"/>
                  </a:lnTo>
                  <a:lnTo>
                    <a:pt x="38100" y="52387"/>
                  </a:lnTo>
                  <a:lnTo>
                    <a:pt x="16669" y="66675"/>
                  </a:lnTo>
                  <a:lnTo>
                    <a:pt x="11907" y="92868"/>
                  </a:lnTo>
                  <a:lnTo>
                    <a:pt x="0" y="114300"/>
                  </a:lnTo>
                  <a:lnTo>
                    <a:pt x="19050" y="126206"/>
                  </a:lnTo>
                  <a:lnTo>
                    <a:pt x="30957" y="145256"/>
                  </a:lnTo>
                  <a:lnTo>
                    <a:pt x="69057" y="138112"/>
                  </a:lnTo>
                  <a:lnTo>
                    <a:pt x="61913" y="159543"/>
                  </a:lnTo>
                  <a:lnTo>
                    <a:pt x="19050" y="176212"/>
                  </a:lnTo>
                  <a:lnTo>
                    <a:pt x="61913" y="209550"/>
                  </a:lnTo>
                  <a:lnTo>
                    <a:pt x="100013" y="202406"/>
                  </a:lnTo>
                  <a:lnTo>
                    <a:pt x="157163" y="211931"/>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8" name="Freeform: Shape 11">
              <a:extLst>
                <a:ext uri="{FF2B5EF4-FFF2-40B4-BE49-F238E27FC236}">
                  <a16:creationId xmlns:a16="http://schemas.microsoft.com/office/drawing/2014/main" id="{8AFB8D61-BDAA-478C-E34C-2A56E78DF573}"/>
                </a:ext>
              </a:extLst>
            </p:cNvPr>
            <p:cNvSpPr/>
            <p:nvPr/>
          </p:nvSpPr>
          <p:spPr bwMode="auto">
            <a:xfrm>
              <a:off x="1898462" y="2037089"/>
              <a:ext cx="1075557" cy="1072841"/>
            </a:xfrm>
            <a:custGeom>
              <a:avLst/>
              <a:gdLst>
                <a:gd name="connsiteX0" fmla="*/ 683419 w 942975"/>
                <a:gd name="connsiteY0" fmla="*/ 133350 h 940594"/>
                <a:gd name="connsiteX1" fmla="*/ 628650 w 942975"/>
                <a:gd name="connsiteY1" fmla="*/ 102394 h 940594"/>
                <a:gd name="connsiteX2" fmla="*/ 604837 w 942975"/>
                <a:gd name="connsiteY2" fmla="*/ 100012 h 940594"/>
                <a:gd name="connsiteX3" fmla="*/ 592931 w 942975"/>
                <a:gd name="connsiteY3" fmla="*/ 88106 h 940594"/>
                <a:gd name="connsiteX4" fmla="*/ 557212 w 942975"/>
                <a:gd name="connsiteY4" fmla="*/ 100012 h 940594"/>
                <a:gd name="connsiteX5" fmla="*/ 538162 w 942975"/>
                <a:gd name="connsiteY5" fmla="*/ 88106 h 940594"/>
                <a:gd name="connsiteX6" fmla="*/ 504825 w 942975"/>
                <a:gd name="connsiteY6" fmla="*/ 83344 h 940594"/>
                <a:gd name="connsiteX7" fmla="*/ 461962 w 942975"/>
                <a:gd name="connsiteY7" fmla="*/ 59531 h 940594"/>
                <a:gd name="connsiteX8" fmla="*/ 431006 w 942975"/>
                <a:gd name="connsiteY8" fmla="*/ 57150 h 940594"/>
                <a:gd name="connsiteX9" fmla="*/ 404812 w 942975"/>
                <a:gd name="connsiteY9" fmla="*/ 57150 h 940594"/>
                <a:gd name="connsiteX10" fmla="*/ 390525 w 942975"/>
                <a:gd name="connsiteY10" fmla="*/ 30956 h 940594"/>
                <a:gd name="connsiteX11" fmla="*/ 371475 w 942975"/>
                <a:gd name="connsiteY11" fmla="*/ 35719 h 940594"/>
                <a:gd name="connsiteX12" fmla="*/ 352425 w 942975"/>
                <a:gd name="connsiteY12" fmla="*/ 26194 h 940594"/>
                <a:gd name="connsiteX13" fmla="*/ 321469 w 942975"/>
                <a:gd name="connsiteY13" fmla="*/ 35719 h 940594"/>
                <a:gd name="connsiteX14" fmla="*/ 316706 w 942975"/>
                <a:gd name="connsiteY14" fmla="*/ 11906 h 940594"/>
                <a:gd name="connsiteX15" fmla="*/ 309562 w 942975"/>
                <a:gd name="connsiteY15" fmla="*/ 47625 h 940594"/>
                <a:gd name="connsiteX16" fmla="*/ 295275 w 942975"/>
                <a:gd name="connsiteY16" fmla="*/ 21431 h 940594"/>
                <a:gd name="connsiteX17" fmla="*/ 285750 w 942975"/>
                <a:gd name="connsiteY17" fmla="*/ 0 h 940594"/>
                <a:gd name="connsiteX18" fmla="*/ 240506 w 942975"/>
                <a:gd name="connsiteY18" fmla="*/ 30956 h 940594"/>
                <a:gd name="connsiteX19" fmla="*/ 219075 w 942975"/>
                <a:gd name="connsiteY19" fmla="*/ 38100 h 940594"/>
                <a:gd name="connsiteX20" fmla="*/ 200025 w 942975"/>
                <a:gd name="connsiteY20" fmla="*/ 30956 h 940594"/>
                <a:gd name="connsiteX21" fmla="*/ 204787 w 942975"/>
                <a:gd name="connsiteY21" fmla="*/ 57150 h 940594"/>
                <a:gd name="connsiteX22" fmla="*/ 178594 w 942975"/>
                <a:gd name="connsiteY22" fmla="*/ 57150 h 940594"/>
                <a:gd name="connsiteX23" fmla="*/ 152400 w 942975"/>
                <a:gd name="connsiteY23" fmla="*/ 73819 h 940594"/>
                <a:gd name="connsiteX24" fmla="*/ 140494 w 942975"/>
                <a:gd name="connsiteY24" fmla="*/ 90487 h 940594"/>
                <a:gd name="connsiteX25" fmla="*/ 128587 w 942975"/>
                <a:gd name="connsiteY25" fmla="*/ 119062 h 940594"/>
                <a:gd name="connsiteX26" fmla="*/ 123825 w 942975"/>
                <a:gd name="connsiteY26" fmla="*/ 147637 h 940594"/>
                <a:gd name="connsiteX27" fmla="*/ 111919 w 942975"/>
                <a:gd name="connsiteY27" fmla="*/ 173831 h 940594"/>
                <a:gd name="connsiteX28" fmla="*/ 50006 w 942975"/>
                <a:gd name="connsiteY28" fmla="*/ 173831 h 940594"/>
                <a:gd name="connsiteX29" fmla="*/ 38100 w 942975"/>
                <a:gd name="connsiteY29" fmla="*/ 209550 h 940594"/>
                <a:gd name="connsiteX30" fmla="*/ 80962 w 942975"/>
                <a:gd name="connsiteY30" fmla="*/ 233362 h 940594"/>
                <a:gd name="connsiteX31" fmla="*/ 119062 w 942975"/>
                <a:gd name="connsiteY31" fmla="*/ 300037 h 940594"/>
                <a:gd name="connsiteX32" fmla="*/ 138112 w 942975"/>
                <a:gd name="connsiteY32" fmla="*/ 292894 h 940594"/>
                <a:gd name="connsiteX33" fmla="*/ 159544 w 942975"/>
                <a:gd name="connsiteY33" fmla="*/ 314325 h 940594"/>
                <a:gd name="connsiteX34" fmla="*/ 207169 w 942975"/>
                <a:gd name="connsiteY34" fmla="*/ 316706 h 940594"/>
                <a:gd name="connsiteX35" fmla="*/ 197644 w 942975"/>
                <a:gd name="connsiteY35" fmla="*/ 340519 h 940594"/>
                <a:gd name="connsiteX36" fmla="*/ 166687 w 942975"/>
                <a:gd name="connsiteY36" fmla="*/ 342900 h 940594"/>
                <a:gd name="connsiteX37" fmla="*/ 147637 w 942975"/>
                <a:gd name="connsiteY37" fmla="*/ 357187 h 940594"/>
                <a:gd name="connsiteX38" fmla="*/ 114300 w 942975"/>
                <a:gd name="connsiteY38" fmla="*/ 357187 h 940594"/>
                <a:gd name="connsiteX39" fmla="*/ 92869 w 942975"/>
                <a:gd name="connsiteY39" fmla="*/ 345281 h 940594"/>
                <a:gd name="connsiteX40" fmla="*/ 95250 w 942975"/>
                <a:gd name="connsiteY40" fmla="*/ 326231 h 940594"/>
                <a:gd name="connsiteX41" fmla="*/ 64294 w 942975"/>
                <a:gd name="connsiteY41" fmla="*/ 333375 h 940594"/>
                <a:gd name="connsiteX42" fmla="*/ 64294 w 942975"/>
                <a:gd name="connsiteY42" fmla="*/ 333375 h 940594"/>
                <a:gd name="connsiteX43" fmla="*/ 19050 w 942975"/>
                <a:gd name="connsiteY43" fmla="*/ 357187 h 940594"/>
                <a:gd name="connsiteX44" fmla="*/ 0 w 942975"/>
                <a:gd name="connsiteY44" fmla="*/ 378619 h 940594"/>
                <a:gd name="connsiteX45" fmla="*/ 35719 w 942975"/>
                <a:gd name="connsiteY45" fmla="*/ 395287 h 940594"/>
                <a:gd name="connsiteX46" fmla="*/ 42862 w 942975"/>
                <a:gd name="connsiteY46" fmla="*/ 421481 h 940594"/>
                <a:gd name="connsiteX47" fmla="*/ 54769 w 942975"/>
                <a:gd name="connsiteY47" fmla="*/ 438150 h 940594"/>
                <a:gd name="connsiteX48" fmla="*/ 80962 w 942975"/>
                <a:gd name="connsiteY48" fmla="*/ 447675 h 940594"/>
                <a:gd name="connsiteX49" fmla="*/ 107156 w 942975"/>
                <a:gd name="connsiteY49" fmla="*/ 431006 h 940594"/>
                <a:gd name="connsiteX50" fmla="*/ 138112 w 942975"/>
                <a:gd name="connsiteY50" fmla="*/ 447675 h 940594"/>
                <a:gd name="connsiteX51" fmla="*/ 147637 w 942975"/>
                <a:gd name="connsiteY51" fmla="*/ 423862 h 940594"/>
                <a:gd name="connsiteX52" fmla="*/ 183356 w 942975"/>
                <a:gd name="connsiteY52" fmla="*/ 416719 h 940594"/>
                <a:gd name="connsiteX53" fmla="*/ 183356 w 942975"/>
                <a:gd name="connsiteY53" fmla="*/ 447675 h 940594"/>
                <a:gd name="connsiteX54" fmla="*/ 183356 w 942975"/>
                <a:gd name="connsiteY54" fmla="*/ 447675 h 940594"/>
                <a:gd name="connsiteX55" fmla="*/ 180975 w 942975"/>
                <a:gd name="connsiteY55" fmla="*/ 473869 h 940594"/>
                <a:gd name="connsiteX56" fmla="*/ 159544 w 942975"/>
                <a:gd name="connsiteY56" fmla="*/ 502444 h 940594"/>
                <a:gd name="connsiteX57" fmla="*/ 128587 w 942975"/>
                <a:gd name="connsiteY57" fmla="*/ 514350 h 940594"/>
                <a:gd name="connsiteX58" fmla="*/ 92869 w 942975"/>
                <a:gd name="connsiteY58" fmla="*/ 538162 h 940594"/>
                <a:gd name="connsiteX59" fmla="*/ 80962 w 942975"/>
                <a:gd name="connsiteY59" fmla="*/ 538162 h 940594"/>
                <a:gd name="connsiteX60" fmla="*/ 76200 w 942975"/>
                <a:gd name="connsiteY60" fmla="*/ 571500 h 940594"/>
                <a:gd name="connsiteX61" fmla="*/ 52387 w 942975"/>
                <a:gd name="connsiteY61" fmla="*/ 583406 h 940594"/>
                <a:gd name="connsiteX62" fmla="*/ 59531 w 942975"/>
                <a:gd name="connsiteY62" fmla="*/ 623887 h 940594"/>
                <a:gd name="connsiteX63" fmla="*/ 73819 w 942975"/>
                <a:gd name="connsiteY63" fmla="*/ 642937 h 940594"/>
                <a:gd name="connsiteX64" fmla="*/ 73819 w 942975"/>
                <a:gd name="connsiteY64" fmla="*/ 642937 h 940594"/>
                <a:gd name="connsiteX65" fmla="*/ 78581 w 942975"/>
                <a:gd name="connsiteY65" fmla="*/ 683419 h 940594"/>
                <a:gd name="connsiteX66" fmla="*/ 119062 w 942975"/>
                <a:gd name="connsiteY66" fmla="*/ 700087 h 940594"/>
                <a:gd name="connsiteX67" fmla="*/ 145256 w 942975"/>
                <a:gd name="connsiteY67" fmla="*/ 640556 h 940594"/>
                <a:gd name="connsiteX68" fmla="*/ 150019 w 942975"/>
                <a:gd name="connsiteY68" fmla="*/ 695325 h 940594"/>
                <a:gd name="connsiteX69" fmla="*/ 152400 w 942975"/>
                <a:gd name="connsiteY69" fmla="*/ 726281 h 940594"/>
                <a:gd name="connsiteX70" fmla="*/ 159544 w 942975"/>
                <a:gd name="connsiteY70" fmla="*/ 742950 h 940594"/>
                <a:gd name="connsiteX71" fmla="*/ 185737 w 942975"/>
                <a:gd name="connsiteY71" fmla="*/ 728662 h 940594"/>
                <a:gd name="connsiteX72" fmla="*/ 214312 w 942975"/>
                <a:gd name="connsiteY72" fmla="*/ 757237 h 940594"/>
                <a:gd name="connsiteX73" fmla="*/ 223837 w 942975"/>
                <a:gd name="connsiteY73" fmla="*/ 731044 h 940594"/>
                <a:gd name="connsiteX74" fmla="*/ 245269 w 942975"/>
                <a:gd name="connsiteY74" fmla="*/ 740569 h 940594"/>
                <a:gd name="connsiteX75" fmla="*/ 273844 w 942975"/>
                <a:gd name="connsiteY75" fmla="*/ 719137 h 940594"/>
                <a:gd name="connsiteX76" fmla="*/ 266700 w 942975"/>
                <a:gd name="connsiteY76" fmla="*/ 764381 h 940594"/>
                <a:gd name="connsiteX77" fmla="*/ 254794 w 942975"/>
                <a:gd name="connsiteY77" fmla="*/ 814387 h 940594"/>
                <a:gd name="connsiteX78" fmla="*/ 228600 w 942975"/>
                <a:gd name="connsiteY78" fmla="*/ 833437 h 940594"/>
                <a:gd name="connsiteX79" fmla="*/ 209550 w 942975"/>
                <a:gd name="connsiteY79" fmla="*/ 850106 h 940594"/>
                <a:gd name="connsiteX80" fmla="*/ 190500 w 942975"/>
                <a:gd name="connsiteY80" fmla="*/ 871537 h 940594"/>
                <a:gd name="connsiteX81" fmla="*/ 161925 w 942975"/>
                <a:gd name="connsiteY81" fmla="*/ 871537 h 940594"/>
                <a:gd name="connsiteX82" fmla="*/ 128587 w 942975"/>
                <a:gd name="connsiteY82" fmla="*/ 897731 h 940594"/>
                <a:gd name="connsiteX83" fmla="*/ 95250 w 942975"/>
                <a:gd name="connsiteY83" fmla="*/ 914400 h 940594"/>
                <a:gd name="connsiteX84" fmla="*/ 78581 w 942975"/>
                <a:gd name="connsiteY84" fmla="*/ 940594 h 940594"/>
                <a:gd name="connsiteX85" fmla="*/ 133350 w 942975"/>
                <a:gd name="connsiteY85" fmla="*/ 916781 h 940594"/>
                <a:gd name="connsiteX86" fmla="*/ 152400 w 942975"/>
                <a:gd name="connsiteY86" fmla="*/ 895350 h 940594"/>
                <a:gd name="connsiteX87" fmla="*/ 190500 w 942975"/>
                <a:gd name="connsiteY87" fmla="*/ 881062 h 940594"/>
                <a:gd name="connsiteX88" fmla="*/ 226219 w 942975"/>
                <a:gd name="connsiteY88" fmla="*/ 859631 h 940594"/>
                <a:gd name="connsiteX89" fmla="*/ 257175 w 942975"/>
                <a:gd name="connsiteY89" fmla="*/ 833437 h 940594"/>
                <a:gd name="connsiteX90" fmla="*/ 273844 w 942975"/>
                <a:gd name="connsiteY90" fmla="*/ 812006 h 940594"/>
                <a:gd name="connsiteX91" fmla="*/ 304800 w 942975"/>
                <a:gd name="connsiteY91" fmla="*/ 781050 h 940594"/>
                <a:gd name="connsiteX92" fmla="*/ 347662 w 942975"/>
                <a:gd name="connsiteY92" fmla="*/ 750094 h 940594"/>
                <a:gd name="connsiteX93" fmla="*/ 342900 w 942975"/>
                <a:gd name="connsiteY93" fmla="*/ 728662 h 940594"/>
                <a:gd name="connsiteX94" fmla="*/ 361950 w 942975"/>
                <a:gd name="connsiteY94" fmla="*/ 688181 h 940594"/>
                <a:gd name="connsiteX95" fmla="*/ 371475 w 942975"/>
                <a:gd name="connsiteY95" fmla="*/ 671512 h 940594"/>
                <a:gd name="connsiteX96" fmla="*/ 404812 w 942975"/>
                <a:gd name="connsiteY96" fmla="*/ 628650 h 940594"/>
                <a:gd name="connsiteX97" fmla="*/ 440531 w 942975"/>
                <a:gd name="connsiteY97" fmla="*/ 611981 h 940594"/>
                <a:gd name="connsiteX98" fmla="*/ 454819 w 942975"/>
                <a:gd name="connsiteY98" fmla="*/ 619125 h 940594"/>
                <a:gd name="connsiteX99" fmla="*/ 454819 w 942975"/>
                <a:gd name="connsiteY99" fmla="*/ 631031 h 940594"/>
                <a:gd name="connsiteX100" fmla="*/ 428625 w 942975"/>
                <a:gd name="connsiteY100" fmla="*/ 631031 h 940594"/>
                <a:gd name="connsiteX101" fmla="*/ 407194 w 942975"/>
                <a:gd name="connsiteY101" fmla="*/ 652462 h 940594"/>
                <a:gd name="connsiteX102" fmla="*/ 419100 w 942975"/>
                <a:gd name="connsiteY102" fmla="*/ 671512 h 940594"/>
                <a:gd name="connsiteX103" fmla="*/ 419100 w 942975"/>
                <a:gd name="connsiteY103" fmla="*/ 690562 h 940594"/>
                <a:gd name="connsiteX104" fmla="*/ 402431 w 942975"/>
                <a:gd name="connsiteY104" fmla="*/ 721519 h 940594"/>
                <a:gd name="connsiteX105" fmla="*/ 442912 w 942975"/>
                <a:gd name="connsiteY105" fmla="*/ 695325 h 940594"/>
                <a:gd name="connsiteX106" fmla="*/ 461962 w 942975"/>
                <a:gd name="connsiteY106" fmla="*/ 673894 h 940594"/>
                <a:gd name="connsiteX107" fmla="*/ 485775 w 942975"/>
                <a:gd name="connsiteY107" fmla="*/ 681037 h 940594"/>
                <a:gd name="connsiteX108" fmla="*/ 481012 w 942975"/>
                <a:gd name="connsiteY108" fmla="*/ 659606 h 940594"/>
                <a:gd name="connsiteX109" fmla="*/ 481012 w 942975"/>
                <a:gd name="connsiteY109" fmla="*/ 638175 h 940594"/>
                <a:gd name="connsiteX110" fmla="*/ 492919 w 942975"/>
                <a:gd name="connsiteY110" fmla="*/ 619125 h 940594"/>
                <a:gd name="connsiteX111" fmla="*/ 533400 w 942975"/>
                <a:gd name="connsiteY111" fmla="*/ 626269 h 940594"/>
                <a:gd name="connsiteX112" fmla="*/ 573881 w 942975"/>
                <a:gd name="connsiteY112" fmla="*/ 654844 h 940594"/>
                <a:gd name="connsiteX113" fmla="*/ 609600 w 942975"/>
                <a:gd name="connsiteY113" fmla="*/ 681037 h 940594"/>
                <a:gd name="connsiteX114" fmla="*/ 635794 w 942975"/>
                <a:gd name="connsiteY114" fmla="*/ 688181 h 940594"/>
                <a:gd name="connsiteX115" fmla="*/ 647700 w 942975"/>
                <a:gd name="connsiteY115" fmla="*/ 683419 h 940594"/>
                <a:gd name="connsiteX116" fmla="*/ 669131 w 942975"/>
                <a:gd name="connsiteY116" fmla="*/ 700087 h 940594"/>
                <a:gd name="connsiteX117" fmla="*/ 692944 w 942975"/>
                <a:gd name="connsiteY117" fmla="*/ 690562 h 940594"/>
                <a:gd name="connsiteX118" fmla="*/ 714375 w 942975"/>
                <a:gd name="connsiteY118" fmla="*/ 690562 h 940594"/>
                <a:gd name="connsiteX119" fmla="*/ 723900 w 942975"/>
                <a:gd name="connsiteY119" fmla="*/ 707231 h 940594"/>
                <a:gd name="connsiteX120" fmla="*/ 735806 w 942975"/>
                <a:gd name="connsiteY120" fmla="*/ 721519 h 940594"/>
                <a:gd name="connsiteX121" fmla="*/ 754856 w 942975"/>
                <a:gd name="connsiteY121" fmla="*/ 726281 h 940594"/>
                <a:gd name="connsiteX122" fmla="*/ 754856 w 942975"/>
                <a:gd name="connsiteY122" fmla="*/ 745331 h 940594"/>
                <a:gd name="connsiteX123" fmla="*/ 783431 w 942975"/>
                <a:gd name="connsiteY123" fmla="*/ 769144 h 940594"/>
                <a:gd name="connsiteX124" fmla="*/ 778669 w 942975"/>
                <a:gd name="connsiteY124" fmla="*/ 740569 h 940594"/>
                <a:gd name="connsiteX125" fmla="*/ 797719 w 942975"/>
                <a:gd name="connsiteY125" fmla="*/ 740569 h 940594"/>
                <a:gd name="connsiteX126" fmla="*/ 816769 w 942975"/>
                <a:gd name="connsiteY126" fmla="*/ 754856 h 940594"/>
                <a:gd name="connsiteX127" fmla="*/ 816769 w 942975"/>
                <a:gd name="connsiteY127" fmla="*/ 745331 h 940594"/>
                <a:gd name="connsiteX128" fmla="*/ 840581 w 942975"/>
                <a:gd name="connsiteY128" fmla="*/ 764381 h 940594"/>
                <a:gd name="connsiteX129" fmla="*/ 862012 w 942975"/>
                <a:gd name="connsiteY129" fmla="*/ 807244 h 940594"/>
                <a:gd name="connsiteX130" fmla="*/ 888206 w 942975"/>
                <a:gd name="connsiteY130" fmla="*/ 847725 h 940594"/>
                <a:gd name="connsiteX131" fmla="*/ 897731 w 942975"/>
                <a:gd name="connsiteY131" fmla="*/ 878681 h 940594"/>
                <a:gd name="connsiteX132" fmla="*/ 919162 w 942975"/>
                <a:gd name="connsiteY132" fmla="*/ 883444 h 940594"/>
                <a:gd name="connsiteX133" fmla="*/ 921544 w 942975"/>
                <a:gd name="connsiteY133" fmla="*/ 881062 h 940594"/>
                <a:gd name="connsiteX134" fmla="*/ 928687 w 942975"/>
                <a:gd name="connsiteY134" fmla="*/ 900112 h 940594"/>
                <a:gd name="connsiteX135" fmla="*/ 942975 w 942975"/>
                <a:gd name="connsiteY135" fmla="*/ 871537 h 940594"/>
                <a:gd name="connsiteX136" fmla="*/ 907256 w 942975"/>
                <a:gd name="connsiteY136" fmla="*/ 859631 h 940594"/>
                <a:gd name="connsiteX137" fmla="*/ 842962 w 942975"/>
                <a:gd name="connsiteY137" fmla="*/ 745331 h 940594"/>
                <a:gd name="connsiteX138" fmla="*/ 802481 w 942975"/>
                <a:gd name="connsiteY138" fmla="*/ 697706 h 940594"/>
                <a:gd name="connsiteX139" fmla="*/ 752475 w 942975"/>
                <a:gd name="connsiteY139" fmla="*/ 711994 h 940594"/>
                <a:gd name="connsiteX140" fmla="*/ 723900 w 942975"/>
                <a:gd name="connsiteY140" fmla="*/ 681037 h 940594"/>
                <a:gd name="connsiteX141" fmla="*/ 692944 w 942975"/>
                <a:gd name="connsiteY141" fmla="*/ 666750 h 940594"/>
                <a:gd name="connsiteX142" fmla="*/ 664369 w 942975"/>
                <a:gd name="connsiteY142" fmla="*/ 678656 h 940594"/>
                <a:gd name="connsiteX143" fmla="*/ 683419 w 942975"/>
                <a:gd name="connsiteY143" fmla="*/ 133350 h 94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942975" h="940594">
                  <a:moveTo>
                    <a:pt x="683419" y="133350"/>
                  </a:moveTo>
                  <a:lnTo>
                    <a:pt x="628650" y="102394"/>
                  </a:lnTo>
                  <a:lnTo>
                    <a:pt x="604837" y="100012"/>
                  </a:lnTo>
                  <a:lnTo>
                    <a:pt x="592931" y="88106"/>
                  </a:lnTo>
                  <a:lnTo>
                    <a:pt x="557212" y="100012"/>
                  </a:lnTo>
                  <a:lnTo>
                    <a:pt x="538162" y="88106"/>
                  </a:lnTo>
                  <a:lnTo>
                    <a:pt x="504825" y="83344"/>
                  </a:lnTo>
                  <a:lnTo>
                    <a:pt x="461962" y="59531"/>
                  </a:lnTo>
                  <a:lnTo>
                    <a:pt x="431006" y="57150"/>
                  </a:lnTo>
                  <a:lnTo>
                    <a:pt x="404812" y="57150"/>
                  </a:lnTo>
                  <a:lnTo>
                    <a:pt x="390525" y="30956"/>
                  </a:lnTo>
                  <a:lnTo>
                    <a:pt x="371475" y="35719"/>
                  </a:lnTo>
                  <a:lnTo>
                    <a:pt x="352425" y="26194"/>
                  </a:lnTo>
                  <a:lnTo>
                    <a:pt x="321469" y="35719"/>
                  </a:lnTo>
                  <a:lnTo>
                    <a:pt x="316706" y="11906"/>
                  </a:lnTo>
                  <a:lnTo>
                    <a:pt x="309562" y="47625"/>
                  </a:lnTo>
                  <a:lnTo>
                    <a:pt x="295275" y="21431"/>
                  </a:lnTo>
                  <a:lnTo>
                    <a:pt x="285750" y="0"/>
                  </a:lnTo>
                  <a:lnTo>
                    <a:pt x="240506" y="30956"/>
                  </a:lnTo>
                  <a:lnTo>
                    <a:pt x="219075" y="38100"/>
                  </a:lnTo>
                  <a:lnTo>
                    <a:pt x="200025" y="30956"/>
                  </a:lnTo>
                  <a:lnTo>
                    <a:pt x="204787" y="57150"/>
                  </a:lnTo>
                  <a:lnTo>
                    <a:pt x="178594" y="57150"/>
                  </a:lnTo>
                  <a:lnTo>
                    <a:pt x="152400" y="73819"/>
                  </a:lnTo>
                  <a:lnTo>
                    <a:pt x="140494" y="90487"/>
                  </a:lnTo>
                  <a:lnTo>
                    <a:pt x="128587" y="119062"/>
                  </a:lnTo>
                  <a:lnTo>
                    <a:pt x="123825" y="147637"/>
                  </a:lnTo>
                  <a:lnTo>
                    <a:pt x="111919" y="173831"/>
                  </a:lnTo>
                  <a:lnTo>
                    <a:pt x="50006" y="173831"/>
                  </a:lnTo>
                  <a:lnTo>
                    <a:pt x="38100" y="209550"/>
                  </a:lnTo>
                  <a:lnTo>
                    <a:pt x="80962" y="233362"/>
                  </a:lnTo>
                  <a:lnTo>
                    <a:pt x="119062" y="300037"/>
                  </a:lnTo>
                  <a:lnTo>
                    <a:pt x="138112" y="292894"/>
                  </a:lnTo>
                  <a:lnTo>
                    <a:pt x="159544" y="314325"/>
                  </a:lnTo>
                  <a:lnTo>
                    <a:pt x="207169" y="316706"/>
                  </a:lnTo>
                  <a:lnTo>
                    <a:pt x="197644" y="340519"/>
                  </a:lnTo>
                  <a:lnTo>
                    <a:pt x="166687" y="342900"/>
                  </a:lnTo>
                  <a:lnTo>
                    <a:pt x="147637" y="357187"/>
                  </a:lnTo>
                  <a:lnTo>
                    <a:pt x="114300" y="357187"/>
                  </a:lnTo>
                  <a:lnTo>
                    <a:pt x="92869" y="345281"/>
                  </a:lnTo>
                  <a:lnTo>
                    <a:pt x="95250" y="326231"/>
                  </a:lnTo>
                  <a:lnTo>
                    <a:pt x="64294" y="333375"/>
                  </a:lnTo>
                  <a:lnTo>
                    <a:pt x="64294" y="333375"/>
                  </a:lnTo>
                  <a:lnTo>
                    <a:pt x="19050" y="357187"/>
                  </a:lnTo>
                  <a:lnTo>
                    <a:pt x="0" y="378619"/>
                  </a:lnTo>
                  <a:lnTo>
                    <a:pt x="35719" y="395287"/>
                  </a:lnTo>
                  <a:lnTo>
                    <a:pt x="42862" y="421481"/>
                  </a:lnTo>
                  <a:lnTo>
                    <a:pt x="54769" y="438150"/>
                  </a:lnTo>
                  <a:lnTo>
                    <a:pt x="80962" y="447675"/>
                  </a:lnTo>
                  <a:lnTo>
                    <a:pt x="107156" y="431006"/>
                  </a:lnTo>
                  <a:lnTo>
                    <a:pt x="138112" y="447675"/>
                  </a:lnTo>
                  <a:lnTo>
                    <a:pt x="147637" y="423862"/>
                  </a:lnTo>
                  <a:lnTo>
                    <a:pt x="183356" y="416719"/>
                  </a:lnTo>
                  <a:lnTo>
                    <a:pt x="183356" y="447675"/>
                  </a:lnTo>
                  <a:lnTo>
                    <a:pt x="183356" y="447675"/>
                  </a:lnTo>
                  <a:lnTo>
                    <a:pt x="180975" y="473869"/>
                  </a:lnTo>
                  <a:lnTo>
                    <a:pt x="159544" y="502444"/>
                  </a:lnTo>
                  <a:lnTo>
                    <a:pt x="128587" y="514350"/>
                  </a:lnTo>
                  <a:lnTo>
                    <a:pt x="92869" y="538162"/>
                  </a:lnTo>
                  <a:lnTo>
                    <a:pt x="80962" y="538162"/>
                  </a:lnTo>
                  <a:lnTo>
                    <a:pt x="76200" y="571500"/>
                  </a:lnTo>
                  <a:lnTo>
                    <a:pt x="52387" y="583406"/>
                  </a:lnTo>
                  <a:lnTo>
                    <a:pt x="59531" y="623887"/>
                  </a:lnTo>
                  <a:lnTo>
                    <a:pt x="73819" y="642937"/>
                  </a:lnTo>
                  <a:lnTo>
                    <a:pt x="73819" y="642937"/>
                  </a:lnTo>
                  <a:lnTo>
                    <a:pt x="78581" y="683419"/>
                  </a:lnTo>
                  <a:lnTo>
                    <a:pt x="119062" y="700087"/>
                  </a:lnTo>
                  <a:lnTo>
                    <a:pt x="145256" y="640556"/>
                  </a:lnTo>
                  <a:lnTo>
                    <a:pt x="150019" y="695325"/>
                  </a:lnTo>
                  <a:lnTo>
                    <a:pt x="152400" y="726281"/>
                  </a:lnTo>
                  <a:lnTo>
                    <a:pt x="159544" y="742950"/>
                  </a:lnTo>
                  <a:lnTo>
                    <a:pt x="185737" y="728662"/>
                  </a:lnTo>
                  <a:lnTo>
                    <a:pt x="214312" y="757237"/>
                  </a:lnTo>
                  <a:lnTo>
                    <a:pt x="223837" y="731044"/>
                  </a:lnTo>
                  <a:lnTo>
                    <a:pt x="245269" y="740569"/>
                  </a:lnTo>
                  <a:lnTo>
                    <a:pt x="273844" y="719137"/>
                  </a:lnTo>
                  <a:lnTo>
                    <a:pt x="266700" y="764381"/>
                  </a:lnTo>
                  <a:lnTo>
                    <a:pt x="254794" y="814387"/>
                  </a:lnTo>
                  <a:lnTo>
                    <a:pt x="228600" y="833437"/>
                  </a:lnTo>
                  <a:lnTo>
                    <a:pt x="209550" y="850106"/>
                  </a:lnTo>
                  <a:lnTo>
                    <a:pt x="190500" y="871537"/>
                  </a:lnTo>
                  <a:lnTo>
                    <a:pt x="161925" y="871537"/>
                  </a:lnTo>
                  <a:lnTo>
                    <a:pt x="128587" y="897731"/>
                  </a:lnTo>
                  <a:lnTo>
                    <a:pt x="95250" y="914400"/>
                  </a:lnTo>
                  <a:lnTo>
                    <a:pt x="78581" y="940594"/>
                  </a:lnTo>
                  <a:lnTo>
                    <a:pt x="133350" y="916781"/>
                  </a:lnTo>
                  <a:lnTo>
                    <a:pt x="152400" y="895350"/>
                  </a:lnTo>
                  <a:lnTo>
                    <a:pt x="190500" y="881062"/>
                  </a:lnTo>
                  <a:lnTo>
                    <a:pt x="226219" y="859631"/>
                  </a:lnTo>
                  <a:lnTo>
                    <a:pt x="257175" y="833437"/>
                  </a:lnTo>
                  <a:lnTo>
                    <a:pt x="273844" y="812006"/>
                  </a:lnTo>
                  <a:lnTo>
                    <a:pt x="304800" y="781050"/>
                  </a:lnTo>
                  <a:lnTo>
                    <a:pt x="347662" y="750094"/>
                  </a:lnTo>
                  <a:lnTo>
                    <a:pt x="342900" y="728662"/>
                  </a:lnTo>
                  <a:lnTo>
                    <a:pt x="361950" y="688181"/>
                  </a:lnTo>
                  <a:lnTo>
                    <a:pt x="371475" y="671512"/>
                  </a:lnTo>
                  <a:lnTo>
                    <a:pt x="404812" y="628650"/>
                  </a:lnTo>
                  <a:lnTo>
                    <a:pt x="440531" y="611981"/>
                  </a:lnTo>
                  <a:lnTo>
                    <a:pt x="454819" y="619125"/>
                  </a:lnTo>
                  <a:lnTo>
                    <a:pt x="454819" y="631031"/>
                  </a:lnTo>
                  <a:lnTo>
                    <a:pt x="428625" y="631031"/>
                  </a:lnTo>
                  <a:lnTo>
                    <a:pt x="407194" y="652462"/>
                  </a:lnTo>
                  <a:lnTo>
                    <a:pt x="419100" y="671512"/>
                  </a:lnTo>
                  <a:lnTo>
                    <a:pt x="419100" y="690562"/>
                  </a:lnTo>
                  <a:lnTo>
                    <a:pt x="402431" y="721519"/>
                  </a:lnTo>
                  <a:lnTo>
                    <a:pt x="442912" y="695325"/>
                  </a:lnTo>
                  <a:lnTo>
                    <a:pt x="461962" y="673894"/>
                  </a:lnTo>
                  <a:lnTo>
                    <a:pt x="485775" y="681037"/>
                  </a:lnTo>
                  <a:lnTo>
                    <a:pt x="481012" y="659606"/>
                  </a:lnTo>
                  <a:lnTo>
                    <a:pt x="481012" y="638175"/>
                  </a:lnTo>
                  <a:lnTo>
                    <a:pt x="492919" y="619125"/>
                  </a:lnTo>
                  <a:lnTo>
                    <a:pt x="533400" y="626269"/>
                  </a:lnTo>
                  <a:lnTo>
                    <a:pt x="573881" y="654844"/>
                  </a:lnTo>
                  <a:lnTo>
                    <a:pt x="609600" y="681037"/>
                  </a:lnTo>
                  <a:lnTo>
                    <a:pt x="635794" y="688181"/>
                  </a:lnTo>
                  <a:lnTo>
                    <a:pt x="647700" y="683419"/>
                  </a:lnTo>
                  <a:lnTo>
                    <a:pt x="669131" y="700087"/>
                  </a:lnTo>
                  <a:lnTo>
                    <a:pt x="692944" y="690562"/>
                  </a:lnTo>
                  <a:lnTo>
                    <a:pt x="714375" y="690562"/>
                  </a:lnTo>
                  <a:lnTo>
                    <a:pt x="723900" y="707231"/>
                  </a:lnTo>
                  <a:lnTo>
                    <a:pt x="735806" y="721519"/>
                  </a:lnTo>
                  <a:lnTo>
                    <a:pt x="754856" y="726281"/>
                  </a:lnTo>
                  <a:lnTo>
                    <a:pt x="754856" y="745331"/>
                  </a:lnTo>
                  <a:lnTo>
                    <a:pt x="783431" y="769144"/>
                  </a:lnTo>
                  <a:lnTo>
                    <a:pt x="778669" y="740569"/>
                  </a:lnTo>
                  <a:lnTo>
                    <a:pt x="797719" y="740569"/>
                  </a:lnTo>
                  <a:lnTo>
                    <a:pt x="816769" y="754856"/>
                  </a:lnTo>
                  <a:lnTo>
                    <a:pt x="816769" y="745331"/>
                  </a:lnTo>
                  <a:lnTo>
                    <a:pt x="840581" y="764381"/>
                  </a:lnTo>
                  <a:lnTo>
                    <a:pt x="862012" y="807244"/>
                  </a:lnTo>
                  <a:lnTo>
                    <a:pt x="888206" y="847725"/>
                  </a:lnTo>
                  <a:lnTo>
                    <a:pt x="897731" y="878681"/>
                  </a:lnTo>
                  <a:lnTo>
                    <a:pt x="919162" y="883444"/>
                  </a:lnTo>
                  <a:lnTo>
                    <a:pt x="921544" y="881062"/>
                  </a:lnTo>
                  <a:lnTo>
                    <a:pt x="928687" y="900112"/>
                  </a:lnTo>
                  <a:lnTo>
                    <a:pt x="942975" y="871537"/>
                  </a:lnTo>
                  <a:lnTo>
                    <a:pt x="907256" y="859631"/>
                  </a:lnTo>
                  <a:lnTo>
                    <a:pt x="842962" y="745331"/>
                  </a:lnTo>
                  <a:lnTo>
                    <a:pt x="802481" y="697706"/>
                  </a:lnTo>
                  <a:lnTo>
                    <a:pt x="752475" y="711994"/>
                  </a:lnTo>
                  <a:lnTo>
                    <a:pt x="723900" y="681037"/>
                  </a:lnTo>
                  <a:lnTo>
                    <a:pt x="692944" y="666750"/>
                  </a:lnTo>
                  <a:lnTo>
                    <a:pt x="664369" y="678656"/>
                  </a:lnTo>
                  <a:lnTo>
                    <a:pt x="683419" y="13335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 name="Freeform: Shape 12">
              <a:extLst>
                <a:ext uri="{FF2B5EF4-FFF2-40B4-BE49-F238E27FC236}">
                  <a16:creationId xmlns:a16="http://schemas.microsoft.com/office/drawing/2014/main" id="{B8672AD6-CCD2-4074-D418-280727184BD8}"/>
                </a:ext>
              </a:extLst>
            </p:cNvPr>
            <p:cNvSpPr/>
            <p:nvPr/>
          </p:nvSpPr>
          <p:spPr bwMode="auto">
            <a:xfrm>
              <a:off x="3136982" y="3335362"/>
              <a:ext cx="1621483" cy="871854"/>
            </a:xfrm>
            <a:custGeom>
              <a:avLst/>
              <a:gdLst>
                <a:gd name="connsiteX0" fmla="*/ 33337 w 1421606"/>
                <a:gd name="connsiteY0" fmla="*/ 11907 h 764382"/>
                <a:gd name="connsiteX1" fmla="*/ 33337 w 1421606"/>
                <a:gd name="connsiteY1" fmla="*/ 80963 h 764382"/>
                <a:gd name="connsiteX2" fmla="*/ 2381 w 1421606"/>
                <a:gd name="connsiteY2" fmla="*/ 57150 h 764382"/>
                <a:gd name="connsiteX3" fmla="*/ 0 w 1421606"/>
                <a:gd name="connsiteY3" fmla="*/ 64294 h 764382"/>
                <a:gd name="connsiteX4" fmla="*/ 11906 w 1421606"/>
                <a:gd name="connsiteY4" fmla="*/ 114300 h 764382"/>
                <a:gd name="connsiteX5" fmla="*/ 11906 w 1421606"/>
                <a:gd name="connsiteY5" fmla="*/ 195263 h 764382"/>
                <a:gd name="connsiteX6" fmla="*/ 11906 w 1421606"/>
                <a:gd name="connsiteY6" fmla="*/ 261938 h 764382"/>
                <a:gd name="connsiteX7" fmla="*/ 9525 w 1421606"/>
                <a:gd name="connsiteY7" fmla="*/ 295275 h 764382"/>
                <a:gd name="connsiteX8" fmla="*/ 0 w 1421606"/>
                <a:gd name="connsiteY8" fmla="*/ 326232 h 764382"/>
                <a:gd name="connsiteX9" fmla="*/ 23812 w 1421606"/>
                <a:gd name="connsiteY9" fmla="*/ 361950 h 764382"/>
                <a:gd name="connsiteX10" fmla="*/ 42862 w 1421606"/>
                <a:gd name="connsiteY10" fmla="*/ 392907 h 764382"/>
                <a:gd name="connsiteX11" fmla="*/ 61912 w 1421606"/>
                <a:gd name="connsiteY11" fmla="*/ 414338 h 764382"/>
                <a:gd name="connsiteX12" fmla="*/ 92869 w 1421606"/>
                <a:gd name="connsiteY12" fmla="*/ 497682 h 764382"/>
                <a:gd name="connsiteX13" fmla="*/ 119062 w 1421606"/>
                <a:gd name="connsiteY13" fmla="*/ 500063 h 764382"/>
                <a:gd name="connsiteX14" fmla="*/ 142875 w 1421606"/>
                <a:gd name="connsiteY14" fmla="*/ 509588 h 764382"/>
                <a:gd name="connsiteX15" fmla="*/ 157162 w 1421606"/>
                <a:gd name="connsiteY15" fmla="*/ 516732 h 764382"/>
                <a:gd name="connsiteX16" fmla="*/ 183356 w 1421606"/>
                <a:gd name="connsiteY16" fmla="*/ 566738 h 764382"/>
                <a:gd name="connsiteX17" fmla="*/ 202406 w 1421606"/>
                <a:gd name="connsiteY17" fmla="*/ 557213 h 764382"/>
                <a:gd name="connsiteX18" fmla="*/ 252412 w 1421606"/>
                <a:gd name="connsiteY18" fmla="*/ 559594 h 764382"/>
                <a:gd name="connsiteX19" fmla="*/ 321469 w 1421606"/>
                <a:gd name="connsiteY19" fmla="*/ 595313 h 764382"/>
                <a:gd name="connsiteX20" fmla="*/ 392906 w 1421606"/>
                <a:gd name="connsiteY20" fmla="*/ 595313 h 764382"/>
                <a:gd name="connsiteX21" fmla="*/ 392906 w 1421606"/>
                <a:gd name="connsiteY21" fmla="*/ 578644 h 764382"/>
                <a:gd name="connsiteX22" fmla="*/ 435769 w 1421606"/>
                <a:gd name="connsiteY22" fmla="*/ 571500 h 764382"/>
                <a:gd name="connsiteX23" fmla="*/ 452437 w 1421606"/>
                <a:gd name="connsiteY23" fmla="*/ 595313 h 764382"/>
                <a:gd name="connsiteX24" fmla="*/ 478631 w 1421606"/>
                <a:gd name="connsiteY24" fmla="*/ 611982 h 764382"/>
                <a:gd name="connsiteX25" fmla="*/ 495300 w 1421606"/>
                <a:gd name="connsiteY25" fmla="*/ 642938 h 764382"/>
                <a:gd name="connsiteX26" fmla="*/ 511969 w 1421606"/>
                <a:gd name="connsiteY26" fmla="*/ 661988 h 764382"/>
                <a:gd name="connsiteX27" fmla="*/ 535781 w 1421606"/>
                <a:gd name="connsiteY27" fmla="*/ 638175 h 764382"/>
                <a:gd name="connsiteX28" fmla="*/ 571500 w 1421606"/>
                <a:gd name="connsiteY28" fmla="*/ 633413 h 764382"/>
                <a:gd name="connsiteX29" fmla="*/ 595312 w 1421606"/>
                <a:gd name="connsiteY29" fmla="*/ 683419 h 764382"/>
                <a:gd name="connsiteX30" fmla="*/ 611981 w 1421606"/>
                <a:gd name="connsiteY30" fmla="*/ 716757 h 764382"/>
                <a:gd name="connsiteX31" fmla="*/ 621506 w 1421606"/>
                <a:gd name="connsiteY31" fmla="*/ 740569 h 764382"/>
                <a:gd name="connsiteX32" fmla="*/ 664369 w 1421606"/>
                <a:gd name="connsiteY32" fmla="*/ 747713 h 764382"/>
                <a:gd name="connsiteX33" fmla="*/ 664369 w 1421606"/>
                <a:gd name="connsiteY33" fmla="*/ 707232 h 764382"/>
                <a:gd name="connsiteX34" fmla="*/ 688181 w 1421606"/>
                <a:gd name="connsiteY34" fmla="*/ 683419 h 764382"/>
                <a:gd name="connsiteX35" fmla="*/ 688181 w 1421606"/>
                <a:gd name="connsiteY35" fmla="*/ 683419 h 764382"/>
                <a:gd name="connsiteX36" fmla="*/ 709612 w 1421606"/>
                <a:gd name="connsiteY36" fmla="*/ 664369 h 764382"/>
                <a:gd name="connsiteX37" fmla="*/ 731044 w 1421606"/>
                <a:gd name="connsiteY37" fmla="*/ 645319 h 764382"/>
                <a:gd name="connsiteX38" fmla="*/ 747712 w 1421606"/>
                <a:gd name="connsiteY38" fmla="*/ 635794 h 764382"/>
                <a:gd name="connsiteX39" fmla="*/ 783431 w 1421606"/>
                <a:gd name="connsiteY39" fmla="*/ 628650 h 764382"/>
                <a:gd name="connsiteX40" fmla="*/ 783431 w 1421606"/>
                <a:gd name="connsiteY40" fmla="*/ 628650 h 764382"/>
                <a:gd name="connsiteX41" fmla="*/ 852487 w 1421606"/>
                <a:gd name="connsiteY41" fmla="*/ 654844 h 764382"/>
                <a:gd name="connsiteX42" fmla="*/ 857250 w 1421606"/>
                <a:gd name="connsiteY42" fmla="*/ 642938 h 764382"/>
                <a:gd name="connsiteX43" fmla="*/ 850106 w 1421606"/>
                <a:gd name="connsiteY43" fmla="*/ 635794 h 764382"/>
                <a:gd name="connsiteX44" fmla="*/ 850106 w 1421606"/>
                <a:gd name="connsiteY44" fmla="*/ 626269 h 764382"/>
                <a:gd name="connsiteX45" fmla="*/ 869156 w 1421606"/>
                <a:gd name="connsiteY45" fmla="*/ 623888 h 764382"/>
                <a:gd name="connsiteX46" fmla="*/ 897731 w 1421606"/>
                <a:gd name="connsiteY46" fmla="*/ 623888 h 764382"/>
                <a:gd name="connsiteX47" fmla="*/ 909637 w 1421606"/>
                <a:gd name="connsiteY47" fmla="*/ 604838 h 764382"/>
                <a:gd name="connsiteX48" fmla="*/ 923925 w 1421606"/>
                <a:gd name="connsiteY48" fmla="*/ 623888 h 764382"/>
                <a:gd name="connsiteX49" fmla="*/ 938212 w 1421606"/>
                <a:gd name="connsiteY49" fmla="*/ 623888 h 764382"/>
                <a:gd name="connsiteX50" fmla="*/ 985837 w 1421606"/>
                <a:gd name="connsiteY50" fmla="*/ 640557 h 764382"/>
                <a:gd name="connsiteX51" fmla="*/ 995362 w 1421606"/>
                <a:gd name="connsiteY51" fmla="*/ 635794 h 764382"/>
                <a:gd name="connsiteX52" fmla="*/ 1040606 w 1421606"/>
                <a:gd name="connsiteY52" fmla="*/ 664369 h 764382"/>
                <a:gd name="connsiteX53" fmla="*/ 1031081 w 1421606"/>
                <a:gd name="connsiteY53" fmla="*/ 690563 h 764382"/>
                <a:gd name="connsiteX54" fmla="*/ 1042987 w 1421606"/>
                <a:gd name="connsiteY54" fmla="*/ 719138 h 764382"/>
                <a:gd name="connsiteX55" fmla="*/ 1062037 w 1421606"/>
                <a:gd name="connsiteY55" fmla="*/ 750094 h 764382"/>
                <a:gd name="connsiteX56" fmla="*/ 1069181 w 1421606"/>
                <a:gd name="connsiteY56" fmla="*/ 764382 h 764382"/>
                <a:gd name="connsiteX57" fmla="*/ 1092994 w 1421606"/>
                <a:gd name="connsiteY57" fmla="*/ 745332 h 764382"/>
                <a:gd name="connsiteX58" fmla="*/ 1092994 w 1421606"/>
                <a:gd name="connsiteY58" fmla="*/ 723900 h 764382"/>
                <a:gd name="connsiteX59" fmla="*/ 1085850 w 1421606"/>
                <a:gd name="connsiteY59" fmla="*/ 688182 h 764382"/>
                <a:gd name="connsiteX60" fmla="*/ 1071562 w 1421606"/>
                <a:gd name="connsiteY60" fmla="*/ 642938 h 764382"/>
                <a:gd name="connsiteX61" fmla="*/ 1054894 w 1421606"/>
                <a:gd name="connsiteY61" fmla="*/ 623888 h 764382"/>
                <a:gd name="connsiteX62" fmla="*/ 1069181 w 1421606"/>
                <a:gd name="connsiteY62" fmla="*/ 588169 h 764382"/>
                <a:gd name="connsiteX63" fmla="*/ 1071562 w 1421606"/>
                <a:gd name="connsiteY63" fmla="*/ 566738 h 764382"/>
                <a:gd name="connsiteX64" fmla="*/ 1102519 w 1421606"/>
                <a:gd name="connsiteY64" fmla="*/ 550069 h 764382"/>
                <a:gd name="connsiteX65" fmla="*/ 1133475 w 1421606"/>
                <a:gd name="connsiteY65" fmla="*/ 516732 h 764382"/>
                <a:gd name="connsiteX66" fmla="*/ 1162050 w 1421606"/>
                <a:gd name="connsiteY66" fmla="*/ 490538 h 764382"/>
                <a:gd name="connsiteX67" fmla="*/ 1185862 w 1421606"/>
                <a:gd name="connsiteY67" fmla="*/ 476250 h 764382"/>
                <a:gd name="connsiteX68" fmla="*/ 1200150 w 1421606"/>
                <a:gd name="connsiteY68" fmla="*/ 442913 h 764382"/>
                <a:gd name="connsiteX69" fmla="*/ 1185862 w 1421606"/>
                <a:gd name="connsiteY69" fmla="*/ 438150 h 764382"/>
                <a:gd name="connsiteX70" fmla="*/ 1190625 w 1421606"/>
                <a:gd name="connsiteY70" fmla="*/ 411957 h 764382"/>
                <a:gd name="connsiteX71" fmla="*/ 1185862 w 1421606"/>
                <a:gd name="connsiteY71" fmla="*/ 381000 h 764382"/>
                <a:gd name="connsiteX72" fmla="*/ 1212056 w 1421606"/>
                <a:gd name="connsiteY72" fmla="*/ 385763 h 764382"/>
                <a:gd name="connsiteX73" fmla="*/ 1207294 w 1421606"/>
                <a:gd name="connsiteY73" fmla="*/ 361950 h 764382"/>
                <a:gd name="connsiteX74" fmla="*/ 1209675 w 1421606"/>
                <a:gd name="connsiteY74" fmla="*/ 347663 h 764382"/>
                <a:gd name="connsiteX75" fmla="*/ 1228725 w 1421606"/>
                <a:gd name="connsiteY75" fmla="*/ 357188 h 764382"/>
                <a:gd name="connsiteX76" fmla="*/ 1245394 w 1421606"/>
                <a:gd name="connsiteY76" fmla="*/ 335757 h 764382"/>
                <a:gd name="connsiteX77" fmla="*/ 1240631 w 1421606"/>
                <a:gd name="connsiteY77" fmla="*/ 311944 h 764382"/>
                <a:gd name="connsiteX78" fmla="*/ 1250156 w 1421606"/>
                <a:gd name="connsiteY78" fmla="*/ 302419 h 764382"/>
                <a:gd name="connsiteX79" fmla="*/ 1290637 w 1421606"/>
                <a:gd name="connsiteY79" fmla="*/ 300038 h 764382"/>
                <a:gd name="connsiteX80" fmla="*/ 1264444 w 1421606"/>
                <a:gd name="connsiteY80" fmla="*/ 292894 h 764382"/>
                <a:gd name="connsiteX81" fmla="*/ 1281112 w 1421606"/>
                <a:gd name="connsiteY81" fmla="*/ 283369 h 764382"/>
                <a:gd name="connsiteX82" fmla="*/ 1328737 w 1421606"/>
                <a:gd name="connsiteY82" fmla="*/ 264319 h 764382"/>
                <a:gd name="connsiteX83" fmla="*/ 1333500 w 1421606"/>
                <a:gd name="connsiteY83" fmla="*/ 200025 h 764382"/>
                <a:gd name="connsiteX84" fmla="*/ 1397794 w 1421606"/>
                <a:gd name="connsiteY84" fmla="*/ 176213 h 764382"/>
                <a:gd name="connsiteX85" fmla="*/ 1421606 w 1421606"/>
                <a:gd name="connsiteY85" fmla="*/ 171450 h 764382"/>
                <a:gd name="connsiteX86" fmla="*/ 1395412 w 1421606"/>
                <a:gd name="connsiteY86" fmla="*/ 150019 h 764382"/>
                <a:gd name="connsiteX87" fmla="*/ 1395412 w 1421606"/>
                <a:gd name="connsiteY87" fmla="*/ 95250 h 764382"/>
                <a:gd name="connsiteX88" fmla="*/ 1352550 w 1421606"/>
                <a:gd name="connsiteY88" fmla="*/ 85725 h 764382"/>
                <a:gd name="connsiteX89" fmla="*/ 1331119 w 1421606"/>
                <a:gd name="connsiteY89" fmla="*/ 152400 h 764382"/>
                <a:gd name="connsiteX90" fmla="*/ 1295400 w 1421606"/>
                <a:gd name="connsiteY90" fmla="*/ 161925 h 764382"/>
                <a:gd name="connsiteX91" fmla="*/ 1231106 w 1421606"/>
                <a:gd name="connsiteY91" fmla="*/ 164307 h 764382"/>
                <a:gd name="connsiteX92" fmla="*/ 1193006 w 1421606"/>
                <a:gd name="connsiteY92" fmla="*/ 197644 h 764382"/>
                <a:gd name="connsiteX93" fmla="*/ 1171575 w 1421606"/>
                <a:gd name="connsiteY93" fmla="*/ 226219 h 764382"/>
                <a:gd name="connsiteX94" fmla="*/ 1135856 w 1421606"/>
                <a:gd name="connsiteY94" fmla="*/ 221457 h 764382"/>
                <a:gd name="connsiteX95" fmla="*/ 1116806 w 1421606"/>
                <a:gd name="connsiteY95" fmla="*/ 245269 h 764382"/>
                <a:gd name="connsiteX96" fmla="*/ 1062037 w 1421606"/>
                <a:gd name="connsiteY96" fmla="*/ 276225 h 764382"/>
                <a:gd name="connsiteX97" fmla="*/ 1026319 w 1421606"/>
                <a:gd name="connsiteY97" fmla="*/ 278607 h 764382"/>
                <a:gd name="connsiteX98" fmla="*/ 1009650 w 1421606"/>
                <a:gd name="connsiteY98" fmla="*/ 261938 h 764382"/>
                <a:gd name="connsiteX99" fmla="*/ 1033462 w 1421606"/>
                <a:gd name="connsiteY99" fmla="*/ 254794 h 764382"/>
                <a:gd name="connsiteX100" fmla="*/ 1033462 w 1421606"/>
                <a:gd name="connsiteY100" fmla="*/ 226219 h 764382"/>
                <a:gd name="connsiteX101" fmla="*/ 1026319 w 1421606"/>
                <a:gd name="connsiteY101" fmla="*/ 204788 h 764382"/>
                <a:gd name="connsiteX102" fmla="*/ 1007269 w 1421606"/>
                <a:gd name="connsiteY102" fmla="*/ 216694 h 764382"/>
                <a:gd name="connsiteX103" fmla="*/ 1007269 w 1421606"/>
                <a:gd name="connsiteY103" fmla="*/ 188119 h 764382"/>
                <a:gd name="connsiteX104" fmla="*/ 995362 w 1421606"/>
                <a:gd name="connsiteY104" fmla="*/ 157163 h 764382"/>
                <a:gd name="connsiteX105" fmla="*/ 990600 w 1421606"/>
                <a:gd name="connsiteY105" fmla="*/ 147638 h 764382"/>
                <a:gd name="connsiteX106" fmla="*/ 952500 w 1421606"/>
                <a:gd name="connsiteY106" fmla="*/ 190500 h 764382"/>
                <a:gd name="connsiteX107" fmla="*/ 935831 w 1421606"/>
                <a:gd name="connsiteY107" fmla="*/ 223838 h 764382"/>
                <a:gd name="connsiteX108" fmla="*/ 935831 w 1421606"/>
                <a:gd name="connsiteY108" fmla="*/ 254794 h 764382"/>
                <a:gd name="connsiteX109" fmla="*/ 916781 w 1421606"/>
                <a:gd name="connsiteY109" fmla="*/ 271463 h 764382"/>
                <a:gd name="connsiteX110" fmla="*/ 902494 w 1421606"/>
                <a:gd name="connsiteY110" fmla="*/ 240507 h 764382"/>
                <a:gd name="connsiteX111" fmla="*/ 900112 w 1421606"/>
                <a:gd name="connsiteY111" fmla="*/ 190500 h 764382"/>
                <a:gd name="connsiteX112" fmla="*/ 914400 w 1421606"/>
                <a:gd name="connsiteY112" fmla="*/ 166688 h 764382"/>
                <a:gd name="connsiteX113" fmla="*/ 914400 w 1421606"/>
                <a:gd name="connsiteY113" fmla="*/ 130969 h 764382"/>
                <a:gd name="connsiteX114" fmla="*/ 942975 w 1421606"/>
                <a:gd name="connsiteY114" fmla="*/ 116682 h 764382"/>
                <a:gd name="connsiteX115" fmla="*/ 988219 w 1421606"/>
                <a:gd name="connsiteY115" fmla="*/ 119063 h 764382"/>
                <a:gd name="connsiteX116" fmla="*/ 954881 w 1421606"/>
                <a:gd name="connsiteY116" fmla="*/ 109538 h 764382"/>
                <a:gd name="connsiteX117" fmla="*/ 914400 w 1421606"/>
                <a:gd name="connsiteY117" fmla="*/ 109538 h 764382"/>
                <a:gd name="connsiteX118" fmla="*/ 890587 w 1421606"/>
                <a:gd name="connsiteY118" fmla="*/ 92869 h 764382"/>
                <a:gd name="connsiteX119" fmla="*/ 890587 w 1421606"/>
                <a:gd name="connsiteY119" fmla="*/ 76200 h 764382"/>
                <a:gd name="connsiteX120" fmla="*/ 866775 w 1421606"/>
                <a:gd name="connsiteY120" fmla="*/ 102394 h 764382"/>
                <a:gd name="connsiteX121" fmla="*/ 840581 w 1421606"/>
                <a:gd name="connsiteY121" fmla="*/ 116682 h 764382"/>
                <a:gd name="connsiteX122" fmla="*/ 823912 w 1421606"/>
                <a:gd name="connsiteY122" fmla="*/ 100013 h 764382"/>
                <a:gd name="connsiteX123" fmla="*/ 795337 w 1421606"/>
                <a:gd name="connsiteY123" fmla="*/ 107157 h 764382"/>
                <a:gd name="connsiteX124" fmla="*/ 812006 w 1421606"/>
                <a:gd name="connsiteY124" fmla="*/ 85725 h 764382"/>
                <a:gd name="connsiteX125" fmla="*/ 852487 w 1421606"/>
                <a:gd name="connsiteY125" fmla="*/ 57150 h 764382"/>
                <a:gd name="connsiteX126" fmla="*/ 814387 w 1421606"/>
                <a:gd name="connsiteY126" fmla="*/ 47625 h 764382"/>
                <a:gd name="connsiteX127" fmla="*/ 781050 w 1421606"/>
                <a:gd name="connsiteY127" fmla="*/ 28575 h 764382"/>
                <a:gd name="connsiteX128" fmla="*/ 752475 w 1421606"/>
                <a:gd name="connsiteY128" fmla="*/ 28575 h 764382"/>
                <a:gd name="connsiteX129" fmla="*/ 719137 w 1421606"/>
                <a:gd name="connsiteY129" fmla="*/ 0 h 764382"/>
                <a:gd name="connsiteX130" fmla="*/ 716756 w 1421606"/>
                <a:gd name="connsiteY130" fmla="*/ 19050 h 764382"/>
                <a:gd name="connsiteX131" fmla="*/ 33337 w 1421606"/>
                <a:gd name="connsiteY131" fmla="*/ 11907 h 76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421606" h="764382">
                  <a:moveTo>
                    <a:pt x="33337" y="11907"/>
                  </a:moveTo>
                  <a:lnTo>
                    <a:pt x="33337" y="80963"/>
                  </a:lnTo>
                  <a:lnTo>
                    <a:pt x="2381" y="57150"/>
                  </a:lnTo>
                  <a:lnTo>
                    <a:pt x="0" y="64294"/>
                  </a:lnTo>
                  <a:lnTo>
                    <a:pt x="11906" y="114300"/>
                  </a:lnTo>
                  <a:lnTo>
                    <a:pt x="11906" y="195263"/>
                  </a:lnTo>
                  <a:lnTo>
                    <a:pt x="11906" y="261938"/>
                  </a:lnTo>
                  <a:lnTo>
                    <a:pt x="9525" y="295275"/>
                  </a:lnTo>
                  <a:lnTo>
                    <a:pt x="0" y="326232"/>
                  </a:lnTo>
                  <a:lnTo>
                    <a:pt x="23812" y="361950"/>
                  </a:lnTo>
                  <a:lnTo>
                    <a:pt x="42862" y="392907"/>
                  </a:lnTo>
                  <a:lnTo>
                    <a:pt x="61912" y="414338"/>
                  </a:lnTo>
                  <a:lnTo>
                    <a:pt x="92869" y="497682"/>
                  </a:lnTo>
                  <a:lnTo>
                    <a:pt x="119062" y="500063"/>
                  </a:lnTo>
                  <a:lnTo>
                    <a:pt x="142875" y="509588"/>
                  </a:lnTo>
                  <a:lnTo>
                    <a:pt x="157162" y="516732"/>
                  </a:lnTo>
                  <a:lnTo>
                    <a:pt x="183356" y="566738"/>
                  </a:lnTo>
                  <a:lnTo>
                    <a:pt x="202406" y="557213"/>
                  </a:lnTo>
                  <a:lnTo>
                    <a:pt x="252412" y="559594"/>
                  </a:lnTo>
                  <a:lnTo>
                    <a:pt x="321469" y="595313"/>
                  </a:lnTo>
                  <a:lnTo>
                    <a:pt x="392906" y="595313"/>
                  </a:lnTo>
                  <a:lnTo>
                    <a:pt x="392906" y="578644"/>
                  </a:lnTo>
                  <a:lnTo>
                    <a:pt x="435769" y="571500"/>
                  </a:lnTo>
                  <a:lnTo>
                    <a:pt x="452437" y="595313"/>
                  </a:lnTo>
                  <a:lnTo>
                    <a:pt x="478631" y="611982"/>
                  </a:lnTo>
                  <a:lnTo>
                    <a:pt x="495300" y="642938"/>
                  </a:lnTo>
                  <a:lnTo>
                    <a:pt x="511969" y="661988"/>
                  </a:lnTo>
                  <a:lnTo>
                    <a:pt x="535781" y="638175"/>
                  </a:lnTo>
                  <a:lnTo>
                    <a:pt x="571500" y="633413"/>
                  </a:lnTo>
                  <a:lnTo>
                    <a:pt x="595312" y="683419"/>
                  </a:lnTo>
                  <a:lnTo>
                    <a:pt x="611981" y="716757"/>
                  </a:lnTo>
                  <a:lnTo>
                    <a:pt x="621506" y="740569"/>
                  </a:lnTo>
                  <a:lnTo>
                    <a:pt x="664369" y="747713"/>
                  </a:lnTo>
                  <a:lnTo>
                    <a:pt x="664369" y="707232"/>
                  </a:lnTo>
                  <a:lnTo>
                    <a:pt x="688181" y="683419"/>
                  </a:lnTo>
                  <a:lnTo>
                    <a:pt x="688181" y="683419"/>
                  </a:lnTo>
                  <a:lnTo>
                    <a:pt x="709612" y="664369"/>
                  </a:lnTo>
                  <a:lnTo>
                    <a:pt x="731044" y="645319"/>
                  </a:lnTo>
                  <a:lnTo>
                    <a:pt x="747712" y="635794"/>
                  </a:lnTo>
                  <a:lnTo>
                    <a:pt x="783431" y="628650"/>
                  </a:lnTo>
                  <a:lnTo>
                    <a:pt x="783431" y="628650"/>
                  </a:lnTo>
                  <a:lnTo>
                    <a:pt x="852487" y="654844"/>
                  </a:lnTo>
                  <a:lnTo>
                    <a:pt x="857250" y="642938"/>
                  </a:lnTo>
                  <a:lnTo>
                    <a:pt x="850106" y="635794"/>
                  </a:lnTo>
                  <a:lnTo>
                    <a:pt x="850106" y="626269"/>
                  </a:lnTo>
                  <a:lnTo>
                    <a:pt x="869156" y="623888"/>
                  </a:lnTo>
                  <a:lnTo>
                    <a:pt x="897731" y="623888"/>
                  </a:lnTo>
                  <a:lnTo>
                    <a:pt x="909637" y="604838"/>
                  </a:lnTo>
                  <a:lnTo>
                    <a:pt x="923925" y="623888"/>
                  </a:lnTo>
                  <a:lnTo>
                    <a:pt x="938212" y="623888"/>
                  </a:lnTo>
                  <a:lnTo>
                    <a:pt x="985837" y="640557"/>
                  </a:lnTo>
                  <a:lnTo>
                    <a:pt x="995362" y="635794"/>
                  </a:lnTo>
                  <a:lnTo>
                    <a:pt x="1040606" y="664369"/>
                  </a:lnTo>
                  <a:lnTo>
                    <a:pt x="1031081" y="690563"/>
                  </a:lnTo>
                  <a:lnTo>
                    <a:pt x="1042987" y="719138"/>
                  </a:lnTo>
                  <a:lnTo>
                    <a:pt x="1062037" y="750094"/>
                  </a:lnTo>
                  <a:lnTo>
                    <a:pt x="1069181" y="764382"/>
                  </a:lnTo>
                  <a:lnTo>
                    <a:pt x="1092994" y="745332"/>
                  </a:lnTo>
                  <a:lnTo>
                    <a:pt x="1092994" y="723900"/>
                  </a:lnTo>
                  <a:lnTo>
                    <a:pt x="1085850" y="688182"/>
                  </a:lnTo>
                  <a:lnTo>
                    <a:pt x="1071562" y="642938"/>
                  </a:lnTo>
                  <a:lnTo>
                    <a:pt x="1054894" y="623888"/>
                  </a:lnTo>
                  <a:lnTo>
                    <a:pt x="1069181" y="588169"/>
                  </a:lnTo>
                  <a:lnTo>
                    <a:pt x="1071562" y="566738"/>
                  </a:lnTo>
                  <a:lnTo>
                    <a:pt x="1102519" y="550069"/>
                  </a:lnTo>
                  <a:lnTo>
                    <a:pt x="1133475" y="516732"/>
                  </a:lnTo>
                  <a:lnTo>
                    <a:pt x="1162050" y="490538"/>
                  </a:lnTo>
                  <a:lnTo>
                    <a:pt x="1185862" y="476250"/>
                  </a:lnTo>
                  <a:lnTo>
                    <a:pt x="1200150" y="442913"/>
                  </a:lnTo>
                  <a:lnTo>
                    <a:pt x="1185862" y="438150"/>
                  </a:lnTo>
                  <a:lnTo>
                    <a:pt x="1190625" y="411957"/>
                  </a:lnTo>
                  <a:lnTo>
                    <a:pt x="1185862" y="381000"/>
                  </a:lnTo>
                  <a:lnTo>
                    <a:pt x="1212056" y="385763"/>
                  </a:lnTo>
                  <a:lnTo>
                    <a:pt x="1207294" y="361950"/>
                  </a:lnTo>
                  <a:lnTo>
                    <a:pt x="1209675" y="347663"/>
                  </a:lnTo>
                  <a:lnTo>
                    <a:pt x="1228725" y="357188"/>
                  </a:lnTo>
                  <a:lnTo>
                    <a:pt x="1245394" y="335757"/>
                  </a:lnTo>
                  <a:lnTo>
                    <a:pt x="1240631" y="311944"/>
                  </a:lnTo>
                  <a:lnTo>
                    <a:pt x="1250156" y="302419"/>
                  </a:lnTo>
                  <a:lnTo>
                    <a:pt x="1290637" y="300038"/>
                  </a:lnTo>
                  <a:lnTo>
                    <a:pt x="1264444" y="292894"/>
                  </a:lnTo>
                  <a:lnTo>
                    <a:pt x="1281112" y="283369"/>
                  </a:lnTo>
                  <a:lnTo>
                    <a:pt x="1328737" y="264319"/>
                  </a:lnTo>
                  <a:lnTo>
                    <a:pt x="1333500" y="200025"/>
                  </a:lnTo>
                  <a:lnTo>
                    <a:pt x="1397794" y="176213"/>
                  </a:lnTo>
                  <a:lnTo>
                    <a:pt x="1421606" y="171450"/>
                  </a:lnTo>
                  <a:lnTo>
                    <a:pt x="1395412" y="150019"/>
                  </a:lnTo>
                  <a:lnTo>
                    <a:pt x="1395412" y="95250"/>
                  </a:lnTo>
                  <a:lnTo>
                    <a:pt x="1352550" y="85725"/>
                  </a:lnTo>
                  <a:lnTo>
                    <a:pt x="1331119" y="152400"/>
                  </a:lnTo>
                  <a:lnTo>
                    <a:pt x="1295400" y="161925"/>
                  </a:lnTo>
                  <a:lnTo>
                    <a:pt x="1231106" y="164307"/>
                  </a:lnTo>
                  <a:lnTo>
                    <a:pt x="1193006" y="197644"/>
                  </a:lnTo>
                  <a:lnTo>
                    <a:pt x="1171575" y="226219"/>
                  </a:lnTo>
                  <a:lnTo>
                    <a:pt x="1135856" y="221457"/>
                  </a:lnTo>
                  <a:lnTo>
                    <a:pt x="1116806" y="245269"/>
                  </a:lnTo>
                  <a:lnTo>
                    <a:pt x="1062037" y="276225"/>
                  </a:lnTo>
                  <a:lnTo>
                    <a:pt x="1026319" y="278607"/>
                  </a:lnTo>
                  <a:lnTo>
                    <a:pt x="1009650" y="261938"/>
                  </a:lnTo>
                  <a:lnTo>
                    <a:pt x="1033462" y="254794"/>
                  </a:lnTo>
                  <a:lnTo>
                    <a:pt x="1033462" y="226219"/>
                  </a:lnTo>
                  <a:lnTo>
                    <a:pt x="1026319" y="204788"/>
                  </a:lnTo>
                  <a:lnTo>
                    <a:pt x="1007269" y="216694"/>
                  </a:lnTo>
                  <a:lnTo>
                    <a:pt x="1007269" y="188119"/>
                  </a:lnTo>
                  <a:lnTo>
                    <a:pt x="995362" y="157163"/>
                  </a:lnTo>
                  <a:lnTo>
                    <a:pt x="990600" y="147638"/>
                  </a:lnTo>
                  <a:lnTo>
                    <a:pt x="952500" y="190500"/>
                  </a:lnTo>
                  <a:lnTo>
                    <a:pt x="935831" y="223838"/>
                  </a:lnTo>
                  <a:lnTo>
                    <a:pt x="935831" y="254794"/>
                  </a:lnTo>
                  <a:lnTo>
                    <a:pt x="916781" y="271463"/>
                  </a:lnTo>
                  <a:lnTo>
                    <a:pt x="902494" y="240507"/>
                  </a:lnTo>
                  <a:lnTo>
                    <a:pt x="900112" y="190500"/>
                  </a:lnTo>
                  <a:lnTo>
                    <a:pt x="914400" y="166688"/>
                  </a:lnTo>
                  <a:lnTo>
                    <a:pt x="914400" y="130969"/>
                  </a:lnTo>
                  <a:lnTo>
                    <a:pt x="942975" y="116682"/>
                  </a:lnTo>
                  <a:lnTo>
                    <a:pt x="988219" y="119063"/>
                  </a:lnTo>
                  <a:lnTo>
                    <a:pt x="954881" y="109538"/>
                  </a:lnTo>
                  <a:lnTo>
                    <a:pt x="914400" y="109538"/>
                  </a:lnTo>
                  <a:lnTo>
                    <a:pt x="890587" y="92869"/>
                  </a:lnTo>
                  <a:lnTo>
                    <a:pt x="890587" y="76200"/>
                  </a:lnTo>
                  <a:lnTo>
                    <a:pt x="866775" y="102394"/>
                  </a:lnTo>
                  <a:lnTo>
                    <a:pt x="840581" y="116682"/>
                  </a:lnTo>
                  <a:lnTo>
                    <a:pt x="823912" y="100013"/>
                  </a:lnTo>
                  <a:lnTo>
                    <a:pt x="795337" y="107157"/>
                  </a:lnTo>
                  <a:lnTo>
                    <a:pt x="812006" y="85725"/>
                  </a:lnTo>
                  <a:lnTo>
                    <a:pt x="852487" y="57150"/>
                  </a:lnTo>
                  <a:lnTo>
                    <a:pt x="814387" y="47625"/>
                  </a:lnTo>
                  <a:lnTo>
                    <a:pt x="781050" y="28575"/>
                  </a:lnTo>
                  <a:lnTo>
                    <a:pt x="752475" y="28575"/>
                  </a:lnTo>
                  <a:lnTo>
                    <a:pt x="719137" y="0"/>
                  </a:lnTo>
                  <a:lnTo>
                    <a:pt x="716756" y="19050"/>
                  </a:lnTo>
                  <a:lnTo>
                    <a:pt x="33337" y="11907"/>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11" name="Freeform: Shape 13">
              <a:extLst>
                <a:ext uri="{FF2B5EF4-FFF2-40B4-BE49-F238E27FC236}">
                  <a16:creationId xmlns:a16="http://schemas.microsoft.com/office/drawing/2014/main" id="{723D085C-3A7C-620C-F0DE-588DA4480E1E}"/>
                </a:ext>
              </a:extLst>
            </p:cNvPr>
            <p:cNvSpPr/>
            <p:nvPr/>
          </p:nvSpPr>
          <p:spPr bwMode="auto">
            <a:xfrm>
              <a:off x="3340686" y="3973635"/>
              <a:ext cx="841976" cy="548643"/>
            </a:xfrm>
            <a:custGeom>
              <a:avLst/>
              <a:gdLst>
                <a:gd name="connsiteX0" fmla="*/ 0 w 738187"/>
                <a:gd name="connsiteY0" fmla="*/ 2381 h 481013"/>
                <a:gd name="connsiteX1" fmla="*/ 35718 w 738187"/>
                <a:gd name="connsiteY1" fmla="*/ 69056 h 481013"/>
                <a:gd name="connsiteX2" fmla="*/ 50006 w 738187"/>
                <a:gd name="connsiteY2" fmla="*/ 90488 h 481013"/>
                <a:gd name="connsiteX3" fmla="*/ 64293 w 738187"/>
                <a:gd name="connsiteY3" fmla="*/ 92869 h 481013"/>
                <a:gd name="connsiteX4" fmla="*/ 76200 w 738187"/>
                <a:gd name="connsiteY4" fmla="*/ 114300 h 481013"/>
                <a:gd name="connsiteX5" fmla="*/ 66675 w 738187"/>
                <a:gd name="connsiteY5" fmla="*/ 121444 h 481013"/>
                <a:gd name="connsiteX6" fmla="*/ 80962 w 738187"/>
                <a:gd name="connsiteY6" fmla="*/ 130969 h 481013"/>
                <a:gd name="connsiteX7" fmla="*/ 66675 w 738187"/>
                <a:gd name="connsiteY7" fmla="*/ 145256 h 481013"/>
                <a:gd name="connsiteX8" fmla="*/ 52387 w 738187"/>
                <a:gd name="connsiteY8" fmla="*/ 140494 h 481013"/>
                <a:gd name="connsiteX9" fmla="*/ 80962 w 738187"/>
                <a:gd name="connsiteY9" fmla="*/ 154781 h 481013"/>
                <a:gd name="connsiteX10" fmla="*/ 104775 w 738187"/>
                <a:gd name="connsiteY10" fmla="*/ 164306 h 481013"/>
                <a:gd name="connsiteX11" fmla="*/ 116681 w 738187"/>
                <a:gd name="connsiteY11" fmla="*/ 183356 h 481013"/>
                <a:gd name="connsiteX12" fmla="*/ 133350 w 738187"/>
                <a:gd name="connsiteY12" fmla="*/ 209550 h 481013"/>
                <a:gd name="connsiteX13" fmla="*/ 133350 w 738187"/>
                <a:gd name="connsiteY13" fmla="*/ 226219 h 481013"/>
                <a:gd name="connsiteX14" fmla="*/ 154781 w 738187"/>
                <a:gd name="connsiteY14" fmla="*/ 230981 h 481013"/>
                <a:gd name="connsiteX15" fmla="*/ 183356 w 738187"/>
                <a:gd name="connsiteY15" fmla="*/ 261938 h 481013"/>
                <a:gd name="connsiteX16" fmla="*/ 157162 w 738187"/>
                <a:gd name="connsiteY16" fmla="*/ 216694 h 481013"/>
                <a:gd name="connsiteX17" fmla="*/ 140493 w 738187"/>
                <a:gd name="connsiteY17" fmla="*/ 185738 h 481013"/>
                <a:gd name="connsiteX18" fmla="*/ 130968 w 738187"/>
                <a:gd name="connsiteY18" fmla="*/ 161925 h 481013"/>
                <a:gd name="connsiteX19" fmla="*/ 121443 w 738187"/>
                <a:gd name="connsiteY19" fmla="*/ 154781 h 481013"/>
                <a:gd name="connsiteX20" fmla="*/ 95250 w 738187"/>
                <a:gd name="connsiteY20" fmla="*/ 121444 h 481013"/>
                <a:gd name="connsiteX21" fmla="*/ 54768 w 738187"/>
                <a:gd name="connsiteY21" fmla="*/ 71438 h 481013"/>
                <a:gd name="connsiteX22" fmla="*/ 54768 w 738187"/>
                <a:gd name="connsiteY22" fmla="*/ 14288 h 481013"/>
                <a:gd name="connsiteX23" fmla="*/ 88106 w 738187"/>
                <a:gd name="connsiteY23" fmla="*/ 30956 h 481013"/>
                <a:gd name="connsiteX24" fmla="*/ 102393 w 738187"/>
                <a:gd name="connsiteY24" fmla="*/ 47625 h 481013"/>
                <a:gd name="connsiteX25" fmla="*/ 138112 w 738187"/>
                <a:gd name="connsiteY25" fmla="*/ 123825 h 481013"/>
                <a:gd name="connsiteX26" fmla="*/ 159543 w 738187"/>
                <a:gd name="connsiteY26" fmla="*/ 142875 h 481013"/>
                <a:gd name="connsiteX27" fmla="*/ 178593 w 738187"/>
                <a:gd name="connsiteY27" fmla="*/ 166688 h 481013"/>
                <a:gd name="connsiteX28" fmla="*/ 188118 w 738187"/>
                <a:gd name="connsiteY28" fmla="*/ 171450 h 481013"/>
                <a:gd name="connsiteX29" fmla="*/ 209550 w 738187"/>
                <a:gd name="connsiteY29" fmla="*/ 202406 h 481013"/>
                <a:gd name="connsiteX30" fmla="*/ 235743 w 738187"/>
                <a:gd name="connsiteY30" fmla="*/ 219075 h 481013"/>
                <a:gd name="connsiteX31" fmla="*/ 240506 w 738187"/>
                <a:gd name="connsiteY31" fmla="*/ 247650 h 481013"/>
                <a:gd name="connsiteX32" fmla="*/ 297656 w 738187"/>
                <a:gd name="connsiteY32" fmla="*/ 295275 h 481013"/>
                <a:gd name="connsiteX33" fmla="*/ 297656 w 738187"/>
                <a:gd name="connsiteY33" fmla="*/ 328613 h 481013"/>
                <a:gd name="connsiteX34" fmla="*/ 295275 w 738187"/>
                <a:gd name="connsiteY34" fmla="*/ 345281 h 481013"/>
                <a:gd name="connsiteX35" fmla="*/ 345281 w 738187"/>
                <a:gd name="connsiteY35" fmla="*/ 381000 h 481013"/>
                <a:gd name="connsiteX36" fmla="*/ 383381 w 738187"/>
                <a:gd name="connsiteY36" fmla="*/ 402431 h 481013"/>
                <a:gd name="connsiteX37" fmla="*/ 421481 w 738187"/>
                <a:gd name="connsiteY37" fmla="*/ 426244 h 481013"/>
                <a:gd name="connsiteX38" fmla="*/ 457200 w 738187"/>
                <a:gd name="connsiteY38" fmla="*/ 435769 h 481013"/>
                <a:gd name="connsiteX39" fmla="*/ 504825 w 738187"/>
                <a:gd name="connsiteY39" fmla="*/ 450056 h 481013"/>
                <a:gd name="connsiteX40" fmla="*/ 521493 w 738187"/>
                <a:gd name="connsiteY40" fmla="*/ 450056 h 481013"/>
                <a:gd name="connsiteX41" fmla="*/ 545306 w 738187"/>
                <a:gd name="connsiteY41" fmla="*/ 431006 h 481013"/>
                <a:gd name="connsiteX42" fmla="*/ 614362 w 738187"/>
                <a:gd name="connsiteY42" fmla="*/ 481013 h 481013"/>
                <a:gd name="connsiteX43" fmla="*/ 626268 w 738187"/>
                <a:gd name="connsiteY43" fmla="*/ 445294 h 481013"/>
                <a:gd name="connsiteX44" fmla="*/ 650081 w 738187"/>
                <a:gd name="connsiteY44" fmla="*/ 447675 h 481013"/>
                <a:gd name="connsiteX45" fmla="*/ 650081 w 738187"/>
                <a:gd name="connsiteY45" fmla="*/ 438150 h 481013"/>
                <a:gd name="connsiteX46" fmla="*/ 635793 w 738187"/>
                <a:gd name="connsiteY46" fmla="*/ 414338 h 481013"/>
                <a:gd name="connsiteX47" fmla="*/ 642937 w 738187"/>
                <a:gd name="connsiteY47" fmla="*/ 404813 h 481013"/>
                <a:gd name="connsiteX48" fmla="*/ 671512 w 738187"/>
                <a:gd name="connsiteY48" fmla="*/ 395288 h 481013"/>
                <a:gd name="connsiteX49" fmla="*/ 697706 w 738187"/>
                <a:gd name="connsiteY49" fmla="*/ 397669 h 481013"/>
                <a:gd name="connsiteX50" fmla="*/ 707231 w 738187"/>
                <a:gd name="connsiteY50" fmla="*/ 381000 h 481013"/>
                <a:gd name="connsiteX51" fmla="*/ 719137 w 738187"/>
                <a:gd name="connsiteY51" fmla="*/ 340519 h 481013"/>
                <a:gd name="connsiteX52" fmla="*/ 738187 w 738187"/>
                <a:gd name="connsiteY52" fmla="*/ 319088 h 481013"/>
                <a:gd name="connsiteX53" fmla="*/ 721518 w 738187"/>
                <a:gd name="connsiteY53" fmla="*/ 304800 h 481013"/>
                <a:gd name="connsiteX54" fmla="*/ 700087 w 738187"/>
                <a:gd name="connsiteY54" fmla="*/ 309563 h 481013"/>
                <a:gd name="connsiteX55" fmla="*/ 676275 w 738187"/>
                <a:gd name="connsiteY55" fmla="*/ 307181 h 481013"/>
                <a:gd name="connsiteX56" fmla="*/ 661987 w 738187"/>
                <a:gd name="connsiteY56" fmla="*/ 345281 h 481013"/>
                <a:gd name="connsiteX57" fmla="*/ 647700 w 738187"/>
                <a:gd name="connsiteY57" fmla="*/ 376238 h 481013"/>
                <a:gd name="connsiteX58" fmla="*/ 614362 w 738187"/>
                <a:gd name="connsiteY58" fmla="*/ 385763 h 481013"/>
                <a:gd name="connsiteX59" fmla="*/ 578643 w 738187"/>
                <a:gd name="connsiteY59" fmla="*/ 383381 h 481013"/>
                <a:gd name="connsiteX60" fmla="*/ 559593 w 738187"/>
                <a:gd name="connsiteY60" fmla="*/ 392906 h 481013"/>
                <a:gd name="connsiteX61" fmla="*/ 516731 w 738187"/>
                <a:gd name="connsiteY61" fmla="*/ 373856 h 481013"/>
                <a:gd name="connsiteX62" fmla="*/ 476250 w 738187"/>
                <a:gd name="connsiteY62" fmla="*/ 290513 h 481013"/>
                <a:gd name="connsiteX63" fmla="*/ 478631 w 738187"/>
                <a:gd name="connsiteY63" fmla="*/ 233363 h 481013"/>
                <a:gd name="connsiteX64" fmla="*/ 469106 w 738187"/>
                <a:gd name="connsiteY64" fmla="*/ 202406 h 481013"/>
                <a:gd name="connsiteX65" fmla="*/ 478631 w 738187"/>
                <a:gd name="connsiteY65" fmla="*/ 188119 h 481013"/>
                <a:gd name="connsiteX66" fmla="*/ 445293 w 738187"/>
                <a:gd name="connsiteY66" fmla="*/ 180975 h 481013"/>
                <a:gd name="connsiteX67" fmla="*/ 385762 w 738187"/>
                <a:gd name="connsiteY67" fmla="*/ 73819 h 481013"/>
                <a:gd name="connsiteX68" fmla="*/ 354806 w 738187"/>
                <a:gd name="connsiteY68" fmla="*/ 76200 h 481013"/>
                <a:gd name="connsiteX69" fmla="*/ 333375 w 738187"/>
                <a:gd name="connsiteY69" fmla="*/ 102394 h 481013"/>
                <a:gd name="connsiteX70" fmla="*/ 297656 w 738187"/>
                <a:gd name="connsiteY70" fmla="*/ 52388 h 481013"/>
                <a:gd name="connsiteX71" fmla="*/ 264318 w 738187"/>
                <a:gd name="connsiteY71" fmla="*/ 30956 h 481013"/>
                <a:gd name="connsiteX72" fmla="*/ 250031 w 738187"/>
                <a:gd name="connsiteY72" fmla="*/ 14288 h 481013"/>
                <a:gd name="connsiteX73" fmla="*/ 214312 w 738187"/>
                <a:gd name="connsiteY73" fmla="*/ 14288 h 481013"/>
                <a:gd name="connsiteX74" fmla="*/ 202406 w 738187"/>
                <a:gd name="connsiteY74" fmla="*/ 38100 h 481013"/>
                <a:gd name="connsiteX75" fmla="*/ 150018 w 738187"/>
                <a:gd name="connsiteY75" fmla="*/ 35719 h 481013"/>
                <a:gd name="connsiteX76" fmla="*/ 73818 w 738187"/>
                <a:gd name="connsiteY76" fmla="*/ 0 h 481013"/>
                <a:gd name="connsiteX77" fmla="*/ 0 w 738187"/>
                <a:gd name="connsiteY77" fmla="*/ 2381 h 4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738187" h="481013">
                  <a:moveTo>
                    <a:pt x="0" y="2381"/>
                  </a:moveTo>
                  <a:lnTo>
                    <a:pt x="35718" y="69056"/>
                  </a:lnTo>
                  <a:lnTo>
                    <a:pt x="50006" y="90488"/>
                  </a:lnTo>
                  <a:lnTo>
                    <a:pt x="64293" y="92869"/>
                  </a:lnTo>
                  <a:lnTo>
                    <a:pt x="76200" y="114300"/>
                  </a:lnTo>
                  <a:lnTo>
                    <a:pt x="66675" y="121444"/>
                  </a:lnTo>
                  <a:lnTo>
                    <a:pt x="80962" y="130969"/>
                  </a:lnTo>
                  <a:lnTo>
                    <a:pt x="66675" y="145256"/>
                  </a:lnTo>
                  <a:lnTo>
                    <a:pt x="52387" y="140494"/>
                  </a:lnTo>
                  <a:lnTo>
                    <a:pt x="80962" y="154781"/>
                  </a:lnTo>
                  <a:lnTo>
                    <a:pt x="104775" y="164306"/>
                  </a:lnTo>
                  <a:lnTo>
                    <a:pt x="116681" y="183356"/>
                  </a:lnTo>
                  <a:lnTo>
                    <a:pt x="133350" y="209550"/>
                  </a:lnTo>
                  <a:lnTo>
                    <a:pt x="133350" y="226219"/>
                  </a:lnTo>
                  <a:lnTo>
                    <a:pt x="154781" y="230981"/>
                  </a:lnTo>
                  <a:lnTo>
                    <a:pt x="183356" y="261938"/>
                  </a:lnTo>
                  <a:lnTo>
                    <a:pt x="157162" y="216694"/>
                  </a:lnTo>
                  <a:lnTo>
                    <a:pt x="140493" y="185738"/>
                  </a:lnTo>
                  <a:lnTo>
                    <a:pt x="130968" y="161925"/>
                  </a:lnTo>
                  <a:lnTo>
                    <a:pt x="121443" y="154781"/>
                  </a:lnTo>
                  <a:lnTo>
                    <a:pt x="95250" y="121444"/>
                  </a:lnTo>
                  <a:lnTo>
                    <a:pt x="54768" y="71438"/>
                  </a:lnTo>
                  <a:lnTo>
                    <a:pt x="54768" y="14288"/>
                  </a:lnTo>
                  <a:lnTo>
                    <a:pt x="88106" y="30956"/>
                  </a:lnTo>
                  <a:lnTo>
                    <a:pt x="102393" y="47625"/>
                  </a:lnTo>
                  <a:lnTo>
                    <a:pt x="138112" y="123825"/>
                  </a:lnTo>
                  <a:lnTo>
                    <a:pt x="159543" y="142875"/>
                  </a:lnTo>
                  <a:lnTo>
                    <a:pt x="178593" y="166688"/>
                  </a:lnTo>
                  <a:lnTo>
                    <a:pt x="188118" y="171450"/>
                  </a:lnTo>
                  <a:lnTo>
                    <a:pt x="209550" y="202406"/>
                  </a:lnTo>
                  <a:lnTo>
                    <a:pt x="235743" y="219075"/>
                  </a:lnTo>
                  <a:lnTo>
                    <a:pt x="240506" y="247650"/>
                  </a:lnTo>
                  <a:lnTo>
                    <a:pt x="297656" y="295275"/>
                  </a:lnTo>
                  <a:lnTo>
                    <a:pt x="297656" y="328613"/>
                  </a:lnTo>
                  <a:lnTo>
                    <a:pt x="295275" y="345281"/>
                  </a:lnTo>
                  <a:lnTo>
                    <a:pt x="345281" y="381000"/>
                  </a:lnTo>
                  <a:lnTo>
                    <a:pt x="383381" y="402431"/>
                  </a:lnTo>
                  <a:lnTo>
                    <a:pt x="421481" y="426244"/>
                  </a:lnTo>
                  <a:lnTo>
                    <a:pt x="457200" y="435769"/>
                  </a:lnTo>
                  <a:lnTo>
                    <a:pt x="504825" y="450056"/>
                  </a:lnTo>
                  <a:lnTo>
                    <a:pt x="521493" y="450056"/>
                  </a:lnTo>
                  <a:lnTo>
                    <a:pt x="545306" y="431006"/>
                  </a:lnTo>
                  <a:lnTo>
                    <a:pt x="614362" y="481013"/>
                  </a:lnTo>
                  <a:lnTo>
                    <a:pt x="626268" y="445294"/>
                  </a:lnTo>
                  <a:lnTo>
                    <a:pt x="650081" y="447675"/>
                  </a:lnTo>
                  <a:lnTo>
                    <a:pt x="650081" y="438150"/>
                  </a:lnTo>
                  <a:lnTo>
                    <a:pt x="635793" y="414338"/>
                  </a:lnTo>
                  <a:lnTo>
                    <a:pt x="642937" y="404813"/>
                  </a:lnTo>
                  <a:lnTo>
                    <a:pt x="671512" y="395288"/>
                  </a:lnTo>
                  <a:lnTo>
                    <a:pt x="697706" y="397669"/>
                  </a:lnTo>
                  <a:lnTo>
                    <a:pt x="707231" y="381000"/>
                  </a:lnTo>
                  <a:lnTo>
                    <a:pt x="719137" y="340519"/>
                  </a:lnTo>
                  <a:lnTo>
                    <a:pt x="738187" y="319088"/>
                  </a:lnTo>
                  <a:lnTo>
                    <a:pt x="721518" y="304800"/>
                  </a:lnTo>
                  <a:lnTo>
                    <a:pt x="700087" y="309563"/>
                  </a:lnTo>
                  <a:lnTo>
                    <a:pt x="676275" y="307181"/>
                  </a:lnTo>
                  <a:lnTo>
                    <a:pt x="661987" y="345281"/>
                  </a:lnTo>
                  <a:lnTo>
                    <a:pt x="647700" y="376238"/>
                  </a:lnTo>
                  <a:lnTo>
                    <a:pt x="614362" y="385763"/>
                  </a:lnTo>
                  <a:lnTo>
                    <a:pt x="578643" y="383381"/>
                  </a:lnTo>
                  <a:lnTo>
                    <a:pt x="559593" y="392906"/>
                  </a:lnTo>
                  <a:lnTo>
                    <a:pt x="516731" y="373856"/>
                  </a:lnTo>
                  <a:lnTo>
                    <a:pt x="476250" y="290513"/>
                  </a:lnTo>
                  <a:cubicBezTo>
                    <a:pt x="477044" y="271463"/>
                    <a:pt x="477837" y="252413"/>
                    <a:pt x="478631" y="233363"/>
                  </a:cubicBezTo>
                  <a:lnTo>
                    <a:pt x="469106" y="202406"/>
                  </a:lnTo>
                  <a:lnTo>
                    <a:pt x="478631" y="188119"/>
                  </a:lnTo>
                  <a:lnTo>
                    <a:pt x="445293" y="180975"/>
                  </a:lnTo>
                  <a:lnTo>
                    <a:pt x="385762" y="73819"/>
                  </a:lnTo>
                  <a:lnTo>
                    <a:pt x="354806" y="76200"/>
                  </a:lnTo>
                  <a:lnTo>
                    <a:pt x="333375" y="102394"/>
                  </a:lnTo>
                  <a:lnTo>
                    <a:pt x="297656" y="52388"/>
                  </a:lnTo>
                  <a:lnTo>
                    <a:pt x="264318" y="30956"/>
                  </a:lnTo>
                  <a:lnTo>
                    <a:pt x="250031" y="14288"/>
                  </a:lnTo>
                  <a:lnTo>
                    <a:pt x="214312" y="14288"/>
                  </a:lnTo>
                  <a:lnTo>
                    <a:pt x="202406" y="38100"/>
                  </a:lnTo>
                  <a:lnTo>
                    <a:pt x="150018" y="35719"/>
                  </a:lnTo>
                  <a:lnTo>
                    <a:pt x="73818" y="0"/>
                  </a:lnTo>
                  <a:lnTo>
                    <a:pt x="0" y="2381"/>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 name="Freeform: Shape 14">
              <a:extLst>
                <a:ext uri="{FF2B5EF4-FFF2-40B4-BE49-F238E27FC236}">
                  <a16:creationId xmlns:a16="http://schemas.microsoft.com/office/drawing/2014/main" id="{DED746E0-9C56-5C39-7D8D-FA2FD98EF136}"/>
                </a:ext>
              </a:extLst>
            </p:cNvPr>
            <p:cNvSpPr/>
            <p:nvPr/>
          </p:nvSpPr>
          <p:spPr bwMode="auto">
            <a:xfrm>
              <a:off x="4992047" y="3248448"/>
              <a:ext cx="162963" cy="192840"/>
            </a:xfrm>
            <a:custGeom>
              <a:avLst/>
              <a:gdLst>
                <a:gd name="connsiteX0" fmla="*/ 61912 w 142875"/>
                <a:gd name="connsiteY0" fmla="*/ 0 h 169069"/>
                <a:gd name="connsiteX1" fmla="*/ 19050 w 142875"/>
                <a:gd name="connsiteY1" fmla="*/ 66675 h 169069"/>
                <a:gd name="connsiteX2" fmla="*/ 0 w 142875"/>
                <a:gd name="connsiteY2" fmla="*/ 102394 h 169069"/>
                <a:gd name="connsiteX3" fmla="*/ 2381 w 142875"/>
                <a:gd name="connsiteY3" fmla="*/ 119063 h 169069"/>
                <a:gd name="connsiteX4" fmla="*/ 2381 w 142875"/>
                <a:gd name="connsiteY4" fmla="*/ 119063 h 169069"/>
                <a:gd name="connsiteX5" fmla="*/ 21431 w 142875"/>
                <a:gd name="connsiteY5" fmla="*/ 145257 h 169069"/>
                <a:gd name="connsiteX6" fmla="*/ 64293 w 142875"/>
                <a:gd name="connsiteY6" fmla="*/ 140494 h 169069"/>
                <a:gd name="connsiteX7" fmla="*/ 64293 w 142875"/>
                <a:gd name="connsiteY7" fmla="*/ 126207 h 169069"/>
                <a:gd name="connsiteX8" fmla="*/ 83343 w 142875"/>
                <a:gd name="connsiteY8" fmla="*/ 147638 h 169069"/>
                <a:gd name="connsiteX9" fmla="*/ 97631 w 142875"/>
                <a:gd name="connsiteY9" fmla="*/ 142875 h 169069"/>
                <a:gd name="connsiteX10" fmla="*/ 88106 w 142875"/>
                <a:gd name="connsiteY10" fmla="*/ 166688 h 169069"/>
                <a:gd name="connsiteX11" fmla="*/ 121443 w 142875"/>
                <a:gd name="connsiteY11" fmla="*/ 145257 h 169069"/>
                <a:gd name="connsiteX12" fmla="*/ 142875 w 142875"/>
                <a:gd name="connsiteY12" fmla="*/ 169069 h 169069"/>
                <a:gd name="connsiteX13" fmla="*/ 140493 w 142875"/>
                <a:gd name="connsiteY13" fmla="*/ 147638 h 169069"/>
                <a:gd name="connsiteX14" fmla="*/ 130968 w 142875"/>
                <a:gd name="connsiteY14" fmla="*/ 133350 h 169069"/>
                <a:gd name="connsiteX15" fmla="*/ 121443 w 142875"/>
                <a:gd name="connsiteY15" fmla="*/ 123825 h 169069"/>
                <a:gd name="connsiteX16" fmla="*/ 130968 w 142875"/>
                <a:gd name="connsiteY16" fmla="*/ 109538 h 169069"/>
                <a:gd name="connsiteX17" fmla="*/ 111918 w 142875"/>
                <a:gd name="connsiteY17" fmla="*/ 116682 h 169069"/>
                <a:gd name="connsiteX18" fmla="*/ 121443 w 142875"/>
                <a:gd name="connsiteY18" fmla="*/ 90488 h 169069"/>
                <a:gd name="connsiteX19" fmla="*/ 88106 w 142875"/>
                <a:gd name="connsiteY19" fmla="*/ 83344 h 169069"/>
                <a:gd name="connsiteX20" fmla="*/ 71437 w 142875"/>
                <a:gd name="connsiteY20" fmla="*/ 95250 h 169069"/>
                <a:gd name="connsiteX21" fmla="*/ 57150 w 142875"/>
                <a:gd name="connsiteY21" fmla="*/ 76200 h 169069"/>
                <a:gd name="connsiteX22" fmla="*/ 64293 w 142875"/>
                <a:gd name="connsiteY22" fmla="*/ 64294 h 169069"/>
                <a:gd name="connsiteX23" fmla="*/ 47625 w 142875"/>
                <a:gd name="connsiteY23" fmla="*/ 69057 h 169069"/>
                <a:gd name="connsiteX24" fmla="*/ 42862 w 142875"/>
                <a:gd name="connsiteY24" fmla="*/ 57150 h 169069"/>
                <a:gd name="connsiteX25" fmla="*/ 61912 w 142875"/>
                <a:gd name="connsiteY25" fmla="*/ 0 h 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169069">
                  <a:moveTo>
                    <a:pt x="61912" y="0"/>
                  </a:moveTo>
                  <a:lnTo>
                    <a:pt x="19050" y="66675"/>
                  </a:lnTo>
                  <a:lnTo>
                    <a:pt x="0" y="102394"/>
                  </a:lnTo>
                  <a:lnTo>
                    <a:pt x="2381" y="119063"/>
                  </a:lnTo>
                  <a:lnTo>
                    <a:pt x="2381" y="119063"/>
                  </a:lnTo>
                  <a:lnTo>
                    <a:pt x="21431" y="145257"/>
                  </a:lnTo>
                  <a:lnTo>
                    <a:pt x="64293" y="140494"/>
                  </a:lnTo>
                  <a:lnTo>
                    <a:pt x="64293" y="126207"/>
                  </a:lnTo>
                  <a:lnTo>
                    <a:pt x="83343" y="147638"/>
                  </a:lnTo>
                  <a:lnTo>
                    <a:pt x="97631" y="142875"/>
                  </a:lnTo>
                  <a:lnTo>
                    <a:pt x="88106" y="166688"/>
                  </a:lnTo>
                  <a:lnTo>
                    <a:pt x="121443" y="145257"/>
                  </a:lnTo>
                  <a:lnTo>
                    <a:pt x="142875" y="169069"/>
                  </a:lnTo>
                  <a:lnTo>
                    <a:pt x="140493" y="147638"/>
                  </a:lnTo>
                  <a:lnTo>
                    <a:pt x="130968" y="133350"/>
                  </a:lnTo>
                  <a:lnTo>
                    <a:pt x="121443" y="123825"/>
                  </a:lnTo>
                  <a:lnTo>
                    <a:pt x="130968" y="109538"/>
                  </a:lnTo>
                  <a:lnTo>
                    <a:pt x="111918" y="116682"/>
                  </a:lnTo>
                  <a:lnTo>
                    <a:pt x="121443" y="90488"/>
                  </a:lnTo>
                  <a:lnTo>
                    <a:pt x="88106" y="83344"/>
                  </a:lnTo>
                  <a:lnTo>
                    <a:pt x="71437" y="95250"/>
                  </a:lnTo>
                  <a:lnTo>
                    <a:pt x="57150" y="76200"/>
                  </a:lnTo>
                  <a:lnTo>
                    <a:pt x="64293" y="64294"/>
                  </a:lnTo>
                  <a:lnTo>
                    <a:pt x="47625" y="69057"/>
                  </a:lnTo>
                  <a:lnTo>
                    <a:pt x="42862" y="57150"/>
                  </a:lnTo>
                  <a:lnTo>
                    <a:pt x="61912"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 name="Freeform: Shape 18">
              <a:extLst>
                <a:ext uri="{FF2B5EF4-FFF2-40B4-BE49-F238E27FC236}">
                  <a16:creationId xmlns:a16="http://schemas.microsoft.com/office/drawing/2014/main" id="{0646AADA-5CC0-A7EE-2D79-C731DD565611}"/>
                </a:ext>
              </a:extLst>
            </p:cNvPr>
            <p:cNvSpPr/>
            <p:nvPr/>
          </p:nvSpPr>
          <p:spPr bwMode="auto">
            <a:xfrm>
              <a:off x="4788342" y="3492894"/>
              <a:ext cx="119506" cy="95062"/>
            </a:xfrm>
            <a:custGeom>
              <a:avLst/>
              <a:gdLst>
                <a:gd name="connsiteX0" fmla="*/ 104775 w 104775"/>
                <a:gd name="connsiteY0" fmla="*/ 11906 h 83344"/>
                <a:gd name="connsiteX1" fmla="*/ 40481 w 104775"/>
                <a:gd name="connsiteY1" fmla="*/ 45244 h 83344"/>
                <a:gd name="connsiteX2" fmla="*/ 2381 w 104775"/>
                <a:gd name="connsiteY2" fmla="*/ 83344 h 83344"/>
                <a:gd name="connsiteX3" fmla="*/ 0 w 104775"/>
                <a:gd name="connsiteY3" fmla="*/ 42862 h 83344"/>
                <a:gd name="connsiteX4" fmla="*/ 35719 w 104775"/>
                <a:gd name="connsiteY4" fmla="*/ 26194 h 83344"/>
                <a:gd name="connsiteX5" fmla="*/ 54769 w 104775"/>
                <a:gd name="connsiteY5" fmla="*/ 0 h 83344"/>
                <a:gd name="connsiteX6" fmla="*/ 104775 w 104775"/>
                <a:gd name="connsiteY6" fmla="*/ 11906 h 8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83344">
                  <a:moveTo>
                    <a:pt x="104775" y="11906"/>
                  </a:moveTo>
                  <a:lnTo>
                    <a:pt x="40481" y="45244"/>
                  </a:lnTo>
                  <a:lnTo>
                    <a:pt x="2381" y="83344"/>
                  </a:lnTo>
                  <a:lnTo>
                    <a:pt x="0" y="42862"/>
                  </a:lnTo>
                  <a:lnTo>
                    <a:pt x="35719" y="26194"/>
                  </a:lnTo>
                  <a:lnTo>
                    <a:pt x="54769" y="0"/>
                  </a:lnTo>
                  <a:lnTo>
                    <a:pt x="104775" y="1190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 name="Freeform: Shape 19">
              <a:extLst>
                <a:ext uri="{FF2B5EF4-FFF2-40B4-BE49-F238E27FC236}">
                  <a16:creationId xmlns:a16="http://schemas.microsoft.com/office/drawing/2014/main" id="{E802FDEF-319C-8C2A-FC32-D89D1684C26B}"/>
                </a:ext>
              </a:extLst>
            </p:cNvPr>
            <p:cNvSpPr/>
            <p:nvPr/>
          </p:nvSpPr>
          <p:spPr bwMode="auto">
            <a:xfrm>
              <a:off x="4179947" y="2466225"/>
              <a:ext cx="195556" cy="165680"/>
            </a:xfrm>
            <a:custGeom>
              <a:avLst/>
              <a:gdLst>
                <a:gd name="connsiteX0" fmla="*/ 33337 w 171450"/>
                <a:gd name="connsiteY0" fmla="*/ 0 h 145257"/>
                <a:gd name="connsiteX1" fmla="*/ 26194 w 171450"/>
                <a:gd name="connsiteY1" fmla="*/ 54769 h 145257"/>
                <a:gd name="connsiteX2" fmla="*/ 23812 w 171450"/>
                <a:gd name="connsiteY2" fmla="*/ 83344 h 145257"/>
                <a:gd name="connsiteX3" fmla="*/ 0 w 171450"/>
                <a:gd name="connsiteY3" fmla="*/ 119063 h 145257"/>
                <a:gd name="connsiteX4" fmla="*/ 38100 w 171450"/>
                <a:gd name="connsiteY4" fmla="*/ 104775 h 145257"/>
                <a:gd name="connsiteX5" fmla="*/ 57150 w 171450"/>
                <a:gd name="connsiteY5" fmla="*/ 145257 h 145257"/>
                <a:gd name="connsiteX6" fmla="*/ 90487 w 171450"/>
                <a:gd name="connsiteY6" fmla="*/ 109538 h 145257"/>
                <a:gd name="connsiteX7" fmla="*/ 90487 w 171450"/>
                <a:gd name="connsiteY7" fmla="*/ 80963 h 145257"/>
                <a:gd name="connsiteX8" fmla="*/ 111919 w 171450"/>
                <a:gd name="connsiteY8" fmla="*/ 90488 h 145257"/>
                <a:gd name="connsiteX9" fmla="*/ 138112 w 171450"/>
                <a:gd name="connsiteY9" fmla="*/ 109538 h 145257"/>
                <a:gd name="connsiteX10" fmla="*/ 154781 w 171450"/>
                <a:gd name="connsiteY10" fmla="*/ 126207 h 145257"/>
                <a:gd name="connsiteX11" fmla="*/ 171450 w 171450"/>
                <a:gd name="connsiteY11" fmla="*/ 114300 h 145257"/>
                <a:gd name="connsiteX12" fmla="*/ 159544 w 171450"/>
                <a:gd name="connsiteY12" fmla="*/ 95250 h 145257"/>
                <a:gd name="connsiteX13" fmla="*/ 138112 w 171450"/>
                <a:gd name="connsiteY13" fmla="*/ 95250 h 145257"/>
                <a:gd name="connsiteX14" fmla="*/ 126206 w 171450"/>
                <a:gd name="connsiteY14" fmla="*/ 66675 h 145257"/>
                <a:gd name="connsiteX15" fmla="*/ 90487 w 171450"/>
                <a:gd name="connsiteY15" fmla="*/ 40482 h 145257"/>
                <a:gd name="connsiteX16" fmla="*/ 71437 w 171450"/>
                <a:gd name="connsiteY16" fmla="*/ 33338 h 145257"/>
                <a:gd name="connsiteX17" fmla="*/ 33337 w 171450"/>
                <a:gd name="connsiteY17" fmla="*/ 0 h 14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450" h="145257">
                  <a:moveTo>
                    <a:pt x="33337" y="0"/>
                  </a:moveTo>
                  <a:lnTo>
                    <a:pt x="26194" y="54769"/>
                  </a:lnTo>
                  <a:lnTo>
                    <a:pt x="23812" y="83344"/>
                  </a:lnTo>
                  <a:lnTo>
                    <a:pt x="0" y="119063"/>
                  </a:lnTo>
                  <a:lnTo>
                    <a:pt x="38100" y="104775"/>
                  </a:lnTo>
                  <a:lnTo>
                    <a:pt x="57150" y="145257"/>
                  </a:lnTo>
                  <a:lnTo>
                    <a:pt x="90487" y="109538"/>
                  </a:lnTo>
                  <a:lnTo>
                    <a:pt x="90487" y="80963"/>
                  </a:lnTo>
                  <a:lnTo>
                    <a:pt x="111919" y="90488"/>
                  </a:lnTo>
                  <a:lnTo>
                    <a:pt x="138112" y="109538"/>
                  </a:lnTo>
                  <a:lnTo>
                    <a:pt x="154781" y="126207"/>
                  </a:lnTo>
                  <a:lnTo>
                    <a:pt x="171450" y="114300"/>
                  </a:lnTo>
                  <a:lnTo>
                    <a:pt x="159544" y="95250"/>
                  </a:lnTo>
                  <a:lnTo>
                    <a:pt x="138112" y="95250"/>
                  </a:lnTo>
                  <a:lnTo>
                    <a:pt x="126206" y="66675"/>
                  </a:lnTo>
                  <a:lnTo>
                    <a:pt x="90487" y="40482"/>
                  </a:lnTo>
                  <a:lnTo>
                    <a:pt x="71437" y="33338"/>
                  </a:lnTo>
                  <a:lnTo>
                    <a:pt x="33337"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 name="Freeform: Shape 20">
              <a:extLst>
                <a:ext uri="{FF2B5EF4-FFF2-40B4-BE49-F238E27FC236}">
                  <a16:creationId xmlns:a16="http://schemas.microsoft.com/office/drawing/2014/main" id="{8EBC50FD-30BB-3056-6E20-CDC56B4B1C3E}"/>
                </a:ext>
              </a:extLst>
            </p:cNvPr>
            <p:cNvSpPr/>
            <p:nvPr/>
          </p:nvSpPr>
          <p:spPr bwMode="auto">
            <a:xfrm>
              <a:off x="4106613" y="1803508"/>
              <a:ext cx="793087" cy="896298"/>
            </a:xfrm>
            <a:custGeom>
              <a:avLst/>
              <a:gdLst>
                <a:gd name="connsiteX0" fmla="*/ 109538 w 695325"/>
                <a:gd name="connsiteY0" fmla="*/ 0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09538 w 695325"/>
                <a:gd name="connsiteY149" fmla="*/ 0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14300 w 695325"/>
                <a:gd name="connsiteY149"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9069 w 695325"/>
                <a:gd name="connsiteY149" fmla="*/ 52388 h 785813"/>
                <a:gd name="connsiteX150" fmla="*/ 114300 w 695325"/>
                <a:gd name="connsiteY150"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1926 w 695325"/>
                <a:gd name="connsiteY149" fmla="*/ 23813 h 785813"/>
                <a:gd name="connsiteX150" fmla="*/ 114300 w 695325"/>
                <a:gd name="connsiteY150"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1926 w 695325"/>
                <a:gd name="connsiteY149" fmla="*/ 23813 h 785813"/>
                <a:gd name="connsiteX150" fmla="*/ 150019 w 695325"/>
                <a:gd name="connsiteY150" fmla="*/ 57150 h 785813"/>
                <a:gd name="connsiteX151" fmla="*/ 114300 w 695325"/>
                <a:gd name="connsiteY151"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1926 w 695325"/>
                <a:gd name="connsiteY149" fmla="*/ 23813 h 785813"/>
                <a:gd name="connsiteX150" fmla="*/ 147638 w 695325"/>
                <a:gd name="connsiteY150" fmla="*/ 33338 h 785813"/>
                <a:gd name="connsiteX151" fmla="*/ 114300 w 695325"/>
                <a:gd name="connsiteY151" fmla="*/ 223837 h 785813"/>
                <a:gd name="connsiteX0" fmla="*/ 114300 w 695325"/>
                <a:gd name="connsiteY0" fmla="*/ 223837 h 785813"/>
                <a:gd name="connsiteX1" fmla="*/ 140494 w 695325"/>
                <a:gd name="connsiteY1" fmla="*/ 78582 h 785813"/>
                <a:gd name="connsiteX2" fmla="*/ 54769 w 695325"/>
                <a:gd name="connsiteY2" fmla="*/ 4763 h 785813"/>
                <a:gd name="connsiteX3" fmla="*/ 21431 w 695325"/>
                <a:gd name="connsiteY3" fmla="*/ 38100 h 785813"/>
                <a:gd name="connsiteX4" fmla="*/ 21431 w 695325"/>
                <a:gd name="connsiteY4" fmla="*/ 69057 h 785813"/>
                <a:gd name="connsiteX5" fmla="*/ 11906 w 695325"/>
                <a:gd name="connsiteY5" fmla="*/ 88107 h 785813"/>
                <a:gd name="connsiteX6" fmla="*/ 7144 w 695325"/>
                <a:gd name="connsiteY6" fmla="*/ 126207 h 785813"/>
                <a:gd name="connsiteX7" fmla="*/ 7144 w 695325"/>
                <a:gd name="connsiteY7" fmla="*/ 126207 h 785813"/>
                <a:gd name="connsiteX8" fmla="*/ 0 w 695325"/>
                <a:gd name="connsiteY8" fmla="*/ 145257 h 785813"/>
                <a:gd name="connsiteX9" fmla="*/ 0 w 695325"/>
                <a:gd name="connsiteY9" fmla="*/ 190500 h 785813"/>
                <a:gd name="connsiteX10" fmla="*/ 38100 w 695325"/>
                <a:gd name="connsiteY10" fmla="*/ 200025 h 785813"/>
                <a:gd name="connsiteX11" fmla="*/ 64294 w 695325"/>
                <a:gd name="connsiteY11" fmla="*/ 219075 h 785813"/>
                <a:gd name="connsiteX12" fmla="*/ 66675 w 695325"/>
                <a:gd name="connsiteY12" fmla="*/ 233363 h 785813"/>
                <a:gd name="connsiteX13" fmla="*/ 35719 w 695325"/>
                <a:gd name="connsiteY13" fmla="*/ 228600 h 785813"/>
                <a:gd name="connsiteX14" fmla="*/ 9525 w 695325"/>
                <a:gd name="connsiteY14" fmla="*/ 216694 h 785813"/>
                <a:gd name="connsiteX15" fmla="*/ 47625 w 695325"/>
                <a:gd name="connsiteY15" fmla="*/ 276225 h 785813"/>
                <a:gd name="connsiteX16" fmla="*/ 76200 w 695325"/>
                <a:gd name="connsiteY16" fmla="*/ 257175 h 785813"/>
                <a:gd name="connsiteX17" fmla="*/ 102394 w 695325"/>
                <a:gd name="connsiteY17" fmla="*/ 288132 h 785813"/>
                <a:gd name="connsiteX18" fmla="*/ 147638 w 695325"/>
                <a:gd name="connsiteY18" fmla="*/ 300038 h 785813"/>
                <a:gd name="connsiteX19" fmla="*/ 188119 w 695325"/>
                <a:gd name="connsiteY19" fmla="*/ 307182 h 785813"/>
                <a:gd name="connsiteX20" fmla="*/ 209550 w 695325"/>
                <a:gd name="connsiteY20" fmla="*/ 295275 h 785813"/>
                <a:gd name="connsiteX21" fmla="*/ 197644 w 695325"/>
                <a:gd name="connsiteY21" fmla="*/ 285750 h 785813"/>
                <a:gd name="connsiteX22" fmla="*/ 219075 w 695325"/>
                <a:gd name="connsiteY22" fmla="*/ 285750 h 785813"/>
                <a:gd name="connsiteX23" fmla="*/ 247650 w 695325"/>
                <a:gd name="connsiteY23" fmla="*/ 314325 h 785813"/>
                <a:gd name="connsiteX24" fmla="*/ 266700 w 695325"/>
                <a:gd name="connsiteY24" fmla="*/ 292894 h 785813"/>
                <a:gd name="connsiteX25" fmla="*/ 252413 w 695325"/>
                <a:gd name="connsiteY25" fmla="*/ 266700 h 785813"/>
                <a:gd name="connsiteX26" fmla="*/ 266700 w 695325"/>
                <a:gd name="connsiteY26" fmla="*/ 261938 h 785813"/>
                <a:gd name="connsiteX27" fmla="*/ 345281 w 695325"/>
                <a:gd name="connsiteY27" fmla="*/ 342900 h 785813"/>
                <a:gd name="connsiteX28" fmla="*/ 352425 w 695325"/>
                <a:gd name="connsiteY28" fmla="*/ 357188 h 785813"/>
                <a:gd name="connsiteX29" fmla="*/ 330994 w 695325"/>
                <a:gd name="connsiteY29" fmla="*/ 383382 h 785813"/>
                <a:gd name="connsiteX30" fmla="*/ 373856 w 695325"/>
                <a:gd name="connsiteY30" fmla="*/ 371475 h 785813"/>
                <a:gd name="connsiteX31" fmla="*/ 395288 w 695325"/>
                <a:gd name="connsiteY31" fmla="*/ 371475 h 785813"/>
                <a:gd name="connsiteX32" fmla="*/ 381000 w 695325"/>
                <a:gd name="connsiteY32" fmla="*/ 388144 h 785813"/>
                <a:gd name="connsiteX33" fmla="*/ 395288 w 695325"/>
                <a:gd name="connsiteY33" fmla="*/ 397669 h 785813"/>
                <a:gd name="connsiteX34" fmla="*/ 421481 w 695325"/>
                <a:gd name="connsiteY34" fmla="*/ 426244 h 785813"/>
                <a:gd name="connsiteX35" fmla="*/ 438150 w 695325"/>
                <a:gd name="connsiteY35" fmla="*/ 461963 h 785813"/>
                <a:gd name="connsiteX36" fmla="*/ 440531 w 695325"/>
                <a:gd name="connsiteY36" fmla="*/ 492919 h 785813"/>
                <a:gd name="connsiteX37" fmla="*/ 423863 w 695325"/>
                <a:gd name="connsiteY37" fmla="*/ 511969 h 785813"/>
                <a:gd name="connsiteX38" fmla="*/ 423863 w 695325"/>
                <a:gd name="connsiteY38" fmla="*/ 535782 h 785813"/>
                <a:gd name="connsiteX39" fmla="*/ 402431 w 695325"/>
                <a:gd name="connsiteY39" fmla="*/ 535782 h 785813"/>
                <a:gd name="connsiteX40" fmla="*/ 383381 w 695325"/>
                <a:gd name="connsiteY40" fmla="*/ 547688 h 785813"/>
                <a:gd name="connsiteX41" fmla="*/ 407194 w 695325"/>
                <a:gd name="connsiteY41" fmla="*/ 583407 h 785813"/>
                <a:gd name="connsiteX42" fmla="*/ 395288 w 695325"/>
                <a:gd name="connsiteY42" fmla="*/ 611982 h 785813"/>
                <a:gd name="connsiteX43" fmla="*/ 359569 w 695325"/>
                <a:gd name="connsiteY43" fmla="*/ 611982 h 785813"/>
                <a:gd name="connsiteX44" fmla="*/ 328613 w 695325"/>
                <a:gd name="connsiteY44" fmla="*/ 609600 h 785813"/>
                <a:gd name="connsiteX45" fmla="*/ 309563 w 695325"/>
                <a:gd name="connsiteY45" fmla="*/ 597694 h 785813"/>
                <a:gd name="connsiteX46" fmla="*/ 297656 w 695325"/>
                <a:gd name="connsiteY46" fmla="*/ 621507 h 785813"/>
                <a:gd name="connsiteX47" fmla="*/ 297656 w 695325"/>
                <a:gd name="connsiteY47" fmla="*/ 645319 h 785813"/>
                <a:gd name="connsiteX48" fmla="*/ 330994 w 695325"/>
                <a:gd name="connsiteY48" fmla="*/ 661988 h 785813"/>
                <a:gd name="connsiteX49" fmla="*/ 354806 w 695325"/>
                <a:gd name="connsiteY49" fmla="*/ 642938 h 785813"/>
                <a:gd name="connsiteX50" fmla="*/ 371475 w 695325"/>
                <a:gd name="connsiteY50" fmla="*/ 638175 h 785813"/>
                <a:gd name="connsiteX51" fmla="*/ 378619 w 695325"/>
                <a:gd name="connsiteY51" fmla="*/ 628650 h 785813"/>
                <a:gd name="connsiteX52" fmla="*/ 400050 w 695325"/>
                <a:gd name="connsiteY52" fmla="*/ 640557 h 785813"/>
                <a:gd name="connsiteX53" fmla="*/ 414338 w 695325"/>
                <a:gd name="connsiteY53" fmla="*/ 659607 h 785813"/>
                <a:gd name="connsiteX54" fmla="*/ 438150 w 695325"/>
                <a:gd name="connsiteY54" fmla="*/ 688182 h 785813"/>
                <a:gd name="connsiteX55" fmla="*/ 452438 w 695325"/>
                <a:gd name="connsiteY55" fmla="*/ 688182 h 785813"/>
                <a:gd name="connsiteX56" fmla="*/ 464344 w 695325"/>
                <a:gd name="connsiteY56" fmla="*/ 704850 h 785813"/>
                <a:gd name="connsiteX57" fmla="*/ 450056 w 695325"/>
                <a:gd name="connsiteY57" fmla="*/ 714375 h 785813"/>
                <a:gd name="connsiteX58" fmla="*/ 481013 w 695325"/>
                <a:gd name="connsiteY58" fmla="*/ 740569 h 785813"/>
                <a:gd name="connsiteX59" fmla="*/ 497681 w 695325"/>
                <a:gd name="connsiteY59" fmla="*/ 738188 h 785813"/>
                <a:gd name="connsiteX60" fmla="*/ 526256 w 695325"/>
                <a:gd name="connsiteY60" fmla="*/ 752475 h 785813"/>
                <a:gd name="connsiteX61" fmla="*/ 566738 w 695325"/>
                <a:gd name="connsiteY61" fmla="*/ 783432 h 785813"/>
                <a:gd name="connsiteX62" fmla="*/ 578644 w 695325"/>
                <a:gd name="connsiteY62" fmla="*/ 785813 h 785813"/>
                <a:gd name="connsiteX63" fmla="*/ 588169 w 695325"/>
                <a:gd name="connsiteY63" fmla="*/ 776288 h 785813"/>
                <a:gd name="connsiteX64" fmla="*/ 566738 w 695325"/>
                <a:gd name="connsiteY64" fmla="*/ 762000 h 785813"/>
                <a:gd name="connsiteX65" fmla="*/ 535781 w 695325"/>
                <a:gd name="connsiteY65" fmla="*/ 733425 h 785813"/>
                <a:gd name="connsiteX66" fmla="*/ 523875 w 695325"/>
                <a:gd name="connsiteY66" fmla="*/ 697707 h 785813"/>
                <a:gd name="connsiteX67" fmla="*/ 531019 w 695325"/>
                <a:gd name="connsiteY67" fmla="*/ 685800 h 785813"/>
                <a:gd name="connsiteX68" fmla="*/ 557213 w 695325"/>
                <a:gd name="connsiteY68" fmla="*/ 711994 h 785813"/>
                <a:gd name="connsiteX69" fmla="*/ 597694 w 695325"/>
                <a:gd name="connsiteY69" fmla="*/ 733425 h 785813"/>
                <a:gd name="connsiteX70" fmla="*/ 619125 w 695325"/>
                <a:gd name="connsiteY70" fmla="*/ 742950 h 785813"/>
                <a:gd name="connsiteX71" fmla="*/ 611981 w 695325"/>
                <a:gd name="connsiteY71" fmla="*/ 716757 h 785813"/>
                <a:gd name="connsiteX72" fmla="*/ 623888 w 695325"/>
                <a:gd name="connsiteY72" fmla="*/ 707232 h 785813"/>
                <a:gd name="connsiteX73" fmla="*/ 619125 w 695325"/>
                <a:gd name="connsiteY73" fmla="*/ 683419 h 785813"/>
                <a:gd name="connsiteX74" fmla="*/ 602456 w 695325"/>
                <a:gd name="connsiteY74" fmla="*/ 664369 h 785813"/>
                <a:gd name="connsiteX75" fmla="*/ 607219 w 695325"/>
                <a:gd name="connsiteY75" fmla="*/ 647700 h 785813"/>
                <a:gd name="connsiteX76" fmla="*/ 592931 w 695325"/>
                <a:gd name="connsiteY76" fmla="*/ 640557 h 785813"/>
                <a:gd name="connsiteX77" fmla="*/ 585788 w 695325"/>
                <a:gd name="connsiteY77" fmla="*/ 628650 h 785813"/>
                <a:gd name="connsiteX78" fmla="*/ 564356 w 695325"/>
                <a:gd name="connsiteY78" fmla="*/ 623888 h 785813"/>
                <a:gd name="connsiteX79" fmla="*/ 550069 w 695325"/>
                <a:gd name="connsiteY79" fmla="*/ 588169 h 785813"/>
                <a:gd name="connsiteX80" fmla="*/ 540544 w 695325"/>
                <a:gd name="connsiteY80" fmla="*/ 581025 h 785813"/>
                <a:gd name="connsiteX81" fmla="*/ 550069 w 695325"/>
                <a:gd name="connsiteY81" fmla="*/ 561975 h 785813"/>
                <a:gd name="connsiteX82" fmla="*/ 545306 w 695325"/>
                <a:gd name="connsiteY82" fmla="*/ 547688 h 785813"/>
                <a:gd name="connsiteX83" fmla="*/ 540544 w 695325"/>
                <a:gd name="connsiteY83" fmla="*/ 523875 h 785813"/>
                <a:gd name="connsiteX84" fmla="*/ 571500 w 695325"/>
                <a:gd name="connsiteY84" fmla="*/ 519113 h 785813"/>
                <a:gd name="connsiteX85" fmla="*/ 595313 w 695325"/>
                <a:gd name="connsiteY85" fmla="*/ 550069 h 785813"/>
                <a:gd name="connsiteX86" fmla="*/ 626269 w 695325"/>
                <a:gd name="connsiteY86" fmla="*/ 569119 h 785813"/>
                <a:gd name="connsiteX87" fmla="*/ 631031 w 695325"/>
                <a:gd name="connsiteY87" fmla="*/ 592932 h 785813"/>
                <a:gd name="connsiteX88" fmla="*/ 659606 w 695325"/>
                <a:gd name="connsiteY88" fmla="*/ 611982 h 785813"/>
                <a:gd name="connsiteX89" fmla="*/ 650081 w 695325"/>
                <a:gd name="connsiteY89" fmla="*/ 576263 h 785813"/>
                <a:gd name="connsiteX90" fmla="*/ 669131 w 695325"/>
                <a:gd name="connsiteY90" fmla="*/ 576263 h 785813"/>
                <a:gd name="connsiteX91" fmla="*/ 683419 w 695325"/>
                <a:gd name="connsiteY91" fmla="*/ 554832 h 785813"/>
                <a:gd name="connsiteX92" fmla="*/ 671513 w 695325"/>
                <a:gd name="connsiteY92" fmla="*/ 535782 h 785813"/>
                <a:gd name="connsiteX93" fmla="*/ 695325 w 695325"/>
                <a:gd name="connsiteY93" fmla="*/ 528638 h 785813"/>
                <a:gd name="connsiteX94" fmla="*/ 676275 w 695325"/>
                <a:gd name="connsiteY94" fmla="*/ 516732 h 785813"/>
                <a:gd name="connsiteX95" fmla="*/ 645319 w 695325"/>
                <a:gd name="connsiteY95" fmla="*/ 511969 h 785813"/>
                <a:gd name="connsiteX96" fmla="*/ 652463 w 695325"/>
                <a:gd name="connsiteY96" fmla="*/ 483394 h 785813"/>
                <a:gd name="connsiteX97" fmla="*/ 631031 w 695325"/>
                <a:gd name="connsiteY97" fmla="*/ 488157 h 785813"/>
                <a:gd name="connsiteX98" fmla="*/ 631031 w 695325"/>
                <a:gd name="connsiteY98" fmla="*/ 461963 h 785813"/>
                <a:gd name="connsiteX99" fmla="*/ 609600 w 695325"/>
                <a:gd name="connsiteY99" fmla="*/ 452438 h 785813"/>
                <a:gd name="connsiteX100" fmla="*/ 602456 w 695325"/>
                <a:gd name="connsiteY100" fmla="*/ 435769 h 785813"/>
                <a:gd name="connsiteX101" fmla="*/ 585788 w 695325"/>
                <a:gd name="connsiteY101" fmla="*/ 447675 h 785813"/>
                <a:gd name="connsiteX102" fmla="*/ 576263 w 695325"/>
                <a:gd name="connsiteY102" fmla="*/ 423863 h 785813"/>
                <a:gd name="connsiteX103" fmla="*/ 545306 w 695325"/>
                <a:gd name="connsiteY103" fmla="*/ 400050 h 785813"/>
                <a:gd name="connsiteX104" fmla="*/ 526256 w 695325"/>
                <a:gd name="connsiteY104" fmla="*/ 400050 h 785813"/>
                <a:gd name="connsiteX105" fmla="*/ 540544 w 695325"/>
                <a:gd name="connsiteY105" fmla="*/ 381000 h 785813"/>
                <a:gd name="connsiteX106" fmla="*/ 540544 w 695325"/>
                <a:gd name="connsiteY106" fmla="*/ 359569 h 785813"/>
                <a:gd name="connsiteX107" fmla="*/ 535781 w 695325"/>
                <a:gd name="connsiteY107" fmla="*/ 352425 h 785813"/>
                <a:gd name="connsiteX108" fmla="*/ 578644 w 695325"/>
                <a:gd name="connsiteY108" fmla="*/ 364332 h 785813"/>
                <a:gd name="connsiteX109" fmla="*/ 566738 w 695325"/>
                <a:gd name="connsiteY109" fmla="*/ 347663 h 785813"/>
                <a:gd name="connsiteX110" fmla="*/ 528638 w 695325"/>
                <a:gd name="connsiteY110" fmla="*/ 335757 h 785813"/>
                <a:gd name="connsiteX111" fmla="*/ 519113 w 695325"/>
                <a:gd name="connsiteY111" fmla="*/ 321469 h 785813"/>
                <a:gd name="connsiteX112" fmla="*/ 557213 w 695325"/>
                <a:gd name="connsiteY112" fmla="*/ 307182 h 785813"/>
                <a:gd name="connsiteX113" fmla="*/ 545306 w 695325"/>
                <a:gd name="connsiteY113" fmla="*/ 280988 h 785813"/>
                <a:gd name="connsiteX114" fmla="*/ 538163 w 695325"/>
                <a:gd name="connsiteY114" fmla="*/ 297657 h 785813"/>
                <a:gd name="connsiteX115" fmla="*/ 514350 w 695325"/>
                <a:gd name="connsiteY115" fmla="*/ 309563 h 785813"/>
                <a:gd name="connsiteX116" fmla="*/ 507206 w 695325"/>
                <a:gd name="connsiteY116" fmla="*/ 288132 h 785813"/>
                <a:gd name="connsiteX117" fmla="*/ 500063 w 695325"/>
                <a:gd name="connsiteY117" fmla="*/ 278607 h 785813"/>
                <a:gd name="connsiteX118" fmla="*/ 523875 w 695325"/>
                <a:gd name="connsiteY118" fmla="*/ 259557 h 785813"/>
                <a:gd name="connsiteX119" fmla="*/ 504825 w 695325"/>
                <a:gd name="connsiteY119" fmla="*/ 242888 h 785813"/>
                <a:gd name="connsiteX120" fmla="*/ 485775 w 695325"/>
                <a:gd name="connsiteY120" fmla="*/ 254794 h 785813"/>
                <a:gd name="connsiteX121" fmla="*/ 473869 w 695325"/>
                <a:gd name="connsiteY121" fmla="*/ 240507 h 785813"/>
                <a:gd name="connsiteX122" fmla="*/ 471488 w 695325"/>
                <a:gd name="connsiteY122" fmla="*/ 223838 h 785813"/>
                <a:gd name="connsiteX123" fmla="*/ 452438 w 695325"/>
                <a:gd name="connsiteY123" fmla="*/ 230982 h 785813"/>
                <a:gd name="connsiteX124" fmla="*/ 450056 w 695325"/>
                <a:gd name="connsiteY124" fmla="*/ 214313 h 785813"/>
                <a:gd name="connsiteX125" fmla="*/ 457200 w 695325"/>
                <a:gd name="connsiteY125" fmla="*/ 202407 h 785813"/>
                <a:gd name="connsiteX126" fmla="*/ 433388 w 695325"/>
                <a:gd name="connsiteY126" fmla="*/ 171450 h 785813"/>
                <a:gd name="connsiteX127" fmla="*/ 423863 w 695325"/>
                <a:gd name="connsiteY127" fmla="*/ 190500 h 785813"/>
                <a:gd name="connsiteX128" fmla="*/ 416719 w 695325"/>
                <a:gd name="connsiteY128" fmla="*/ 207169 h 785813"/>
                <a:gd name="connsiteX129" fmla="*/ 397669 w 695325"/>
                <a:gd name="connsiteY129" fmla="*/ 192882 h 785813"/>
                <a:gd name="connsiteX130" fmla="*/ 395288 w 695325"/>
                <a:gd name="connsiteY130" fmla="*/ 166688 h 785813"/>
                <a:gd name="connsiteX131" fmla="*/ 383381 w 695325"/>
                <a:gd name="connsiteY131" fmla="*/ 180975 h 785813"/>
                <a:gd name="connsiteX132" fmla="*/ 376238 w 695325"/>
                <a:gd name="connsiteY132" fmla="*/ 166688 h 785813"/>
                <a:gd name="connsiteX133" fmla="*/ 376238 w 695325"/>
                <a:gd name="connsiteY133" fmla="*/ 147638 h 785813"/>
                <a:gd name="connsiteX134" fmla="*/ 364331 w 695325"/>
                <a:gd name="connsiteY134" fmla="*/ 142875 h 785813"/>
                <a:gd name="connsiteX135" fmla="*/ 364331 w 695325"/>
                <a:gd name="connsiteY135" fmla="*/ 116682 h 785813"/>
                <a:gd name="connsiteX136" fmla="*/ 309563 w 695325"/>
                <a:gd name="connsiteY136" fmla="*/ 90488 h 785813"/>
                <a:gd name="connsiteX137" fmla="*/ 288131 w 695325"/>
                <a:gd name="connsiteY137" fmla="*/ 97632 h 785813"/>
                <a:gd name="connsiteX138" fmla="*/ 292894 w 695325"/>
                <a:gd name="connsiteY138" fmla="*/ 123825 h 785813"/>
                <a:gd name="connsiteX139" fmla="*/ 273844 w 695325"/>
                <a:gd name="connsiteY139" fmla="*/ 126207 h 785813"/>
                <a:gd name="connsiteX140" fmla="*/ 259556 w 695325"/>
                <a:gd name="connsiteY140" fmla="*/ 121444 h 785813"/>
                <a:gd name="connsiteX141" fmla="*/ 247650 w 695325"/>
                <a:gd name="connsiteY141" fmla="*/ 140494 h 785813"/>
                <a:gd name="connsiteX142" fmla="*/ 223838 w 695325"/>
                <a:gd name="connsiteY142" fmla="*/ 152400 h 785813"/>
                <a:gd name="connsiteX143" fmla="*/ 221456 w 695325"/>
                <a:gd name="connsiteY143" fmla="*/ 130969 h 785813"/>
                <a:gd name="connsiteX144" fmla="*/ 223838 w 695325"/>
                <a:gd name="connsiteY144" fmla="*/ 92869 h 785813"/>
                <a:gd name="connsiteX145" fmla="*/ 216694 w 695325"/>
                <a:gd name="connsiteY145" fmla="*/ 66675 h 785813"/>
                <a:gd name="connsiteX146" fmla="*/ 214313 w 695325"/>
                <a:gd name="connsiteY146" fmla="*/ 50007 h 785813"/>
                <a:gd name="connsiteX147" fmla="*/ 204788 w 695325"/>
                <a:gd name="connsiteY147" fmla="*/ 28575 h 785813"/>
                <a:gd name="connsiteX148" fmla="*/ 202406 w 695325"/>
                <a:gd name="connsiteY148" fmla="*/ 0 h 785813"/>
                <a:gd name="connsiteX149" fmla="*/ 183356 w 695325"/>
                <a:gd name="connsiteY149" fmla="*/ 7144 h 785813"/>
                <a:gd name="connsiteX150" fmla="*/ 161926 w 695325"/>
                <a:gd name="connsiteY150" fmla="*/ 23813 h 785813"/>
                <a:gd name="connsiteX151" fmla="*/ 147638 w 695325"/>
                <a:gd name="connsiteY151" fmla="*/ 33338 h 785813"/>
                <a:gd name="connsiteX152" fmla="*/ 114300 w 695325"/>
                <a:gd name="connsiteY152" fmla="*/ 223837 h 785813"/>
                <a:gd name="connsiteX0" fmla="*/ 114300 w 695325"/>
                <a:gd name="connsiteY0" fmla="*/ 223837 h 785813"/>
                <a:gd name="connsiteX1" fmla="*/ 102394 w 695325"/>
                <a:gd name="connsiteY1" fmla="*/ 1 h 785813"/>
                <a:gd name="connsiteX2" fmla="*/ 54769 w 695325"/>
                <a:gd name="connsiteY2" fmla="*/ 4763 h 785813"/>
                <a:gd name="connsiteX3" fmla="*/ 21431 w 695325"/>
                <a:gd name="connsiteY3" fmla="*/ 38100 h 785813"/>
                <a:gd name="connsiteX4" fmla="*/ 21431 w 695325"/>
                <a:gd name="connsiteY4" fmla="*/ 69057 h 785813"/>
                <a:gd name="connsiteX5" fmla="*/ 11906 w 695325"/>
                <a:gd name="connsiteY5" fmla="*/ 88107 h 785813"/>
                <a:gd name="connsiteX6" fmla="*/ 7144 w 695325"/>
                <a:gd name="connsiteY6" fmla="*/ 126207 h 785813"/>
                <a:gd name="connsiteX7" fmla="*/ 7144 w 695325"/>
                <a:gd name="connsiteY7" fmla="*/ 126207 h 785813"/>
                <a:gd name="connsiteX8" fmla="*/ 0 w 695325"/>
                <a:gd name="connsiteY8" fmla="*/ 145257 h 785813"/>
                <a:gd name="connsiteX9" fmla="*/ 0 w 695325"/>
                <a:gd name="connsiteY9" fmla="*/ 190500 h 785813"/>
                <a:gd name="connsiteX10" fmla="*/ 38100 w 695325"/>
                <a:gd name="connsiteY10" fmla="*/ 200025 h 785813"/>
                <a:gd name="connsiteX11" fmla="*/ 64294 w 695325"/>
                <a:gd name="connsiteY11" fmla="*/ 219075 h 785813"/>
                <a:gd name="connsiteX12" fmla="*/ 66675 w 695325"/>
                <a:gd name="connsiteY12" fmla="*/ 233363 h 785813"/>
                <a:gd name="connsiteX13" fmla="*/ 35719 w 695325"/>
                <a:gd name="connsiteY13" fmla="*/ 228600 h 785813"/>
                <a:gd name="connsiteX14" fmla="*/ 9525 w 695325"/>
                <a:gd name="connsiteY14" fmla="*/ 216694 h 785813"/>
                <a:gd name="connsiteX15" fmla="*/ 47625 w 695325"/>
                <a:gd name="connsiteY15" fmla="*/ 276225 h 785813"/>
                <a:gd name="connsiteX16" fmla="*/ 76200 w 695325"/>
                <a:gd name="connsiteY16" fmla="*/ 257175 h 785813"/>
                <a:gd name="connsiteX17" fmla="*/ 102394 w 695325"/>
                <a:gd name="connsiteY17" fmla="*/ 288132 h 785813"/>
                <a:gd name="connsiteX18" fmla="*/ 147638 w 695325"/>
                <a:gd name="connsiteY18" fmla="*/ 300038 h 785813"/>
                <a:gd name="connsiteX19" fmla="*/ 188119 w 695325"/>
                <a:gd name="connsiteY19" fmla="*/ 307182 h 785813"/>
                <a:gd name="connsiteX20" fmla="*/ 209550 w 695325"/>
                <a:gd name="connsiteY20" fmla="*/ 295275 h 785813"/>
                <a:gd name="connsiteX21" fmla="*/ 197644 w 695325"/>
                <a:gd name="connsiteY21" fmla="*/ 285750 h 785813"/>
                <a:gd name="connsiteX22" fmla="*/ 219075 w 695325"/>
                <a:gd name="connsiteY22" fmla="*/ 285750 h 785813"/>
                <a:gd name="connsiteX23" fmla="*/ 247650 w 695325"/>
                <a:gd name="connsiteY23" fmla="*/ 314325 h 785813"/>
                <a:gd name="connsiteX24" fmla="*/ 266700 w 695325"/>
                <a:gd name="connsiteY24" fmla="*/ 292894 h 785813"/>
                <a:gd name="connsiteX25" fmla="*/ 252413 w 695325"/>
                <a:gd name="connsiteY25" fmla="*/ 266700 h 785813"/>
                <a:gd name="connsiteX26" fmla="*/ 266700 w 695325"/>
                <a:gd name="connsiteY26" fmla="*/ 261938 h 785813"/>
                <a:gd name="connsiteX27" fmla="*/ 345281 w 695325"/>
                <a:gd name="connsiteY27" fmla="*/ 342900 h 785813"/>
                <a:gd name="connsiteX28" fmla="*/ 352425 w 695325"/>
                <a:gd name="connsiteY28" fmla="*/ 357188 h 785813"/>
                <a:gd name="connsiteX29" fmla="*/ 330994 w 695325"/>
                <a:gd name="connsiteY29" fmla="*/ 383382 h 785813"/>
                <a:gd name="connsiteX30" fmla="*/ 373856 w 695325"/>
                <a:gd name="connsiteY30" fmla="*/ 371475 h 785813"/>
                <a:gd name="connsiteX31" fmla="*/ 395288 w 695325"/>
                <a:gd name="connsiteY31" fmla="*/ 371475 h 785813"/>
                <a:gd name="connsiteX32" fmla="*/ 381000 w 695325"/>
                <a:gd name="connsiteY32" fmla="*/ 388144 h 785813"/>
                <a:gd name="connsiteX33" fmla="*/ 395288 w 695325"/>
                <a:gd name="connsiteY33" fmla="*/ 397669 h 785813"/>
                <a:gd name="connsiteX34" fmla="*/ 421481 w 695325"/>
                <a:gd name="connsiteY34" fmla="*/ 426244 h 785813"/>
                <a:gd name="connsiteX35" fmla="*/ 438150 w 695325"/>
                <a:gd name="connsiteY35" fmla="*/ 461963 h 785813"/>
                <a:gd name="connsiteX36" fmla="*/ 440531 w 695325"/>
                <a:gd name="connsiteY36" fmla="*/ 492919 h 785813"/>
                <a:gd name="connsiteX37" fmla="*/ 423863 w 695325"/>
                <a:gd name="connsiteY37" fmla="*/ 511969 h 785813"/>
                <a:gd name="connsiteX38" fmla="*/ 423863 w 695325"/>
                <a:gd name="connsiteY38" fmla="*/ 535782 h 785813"/>
                <a:gd name="connsiteX39" fmla="*/ 402431 w 695325"/>
                <a:gd name="connsiteY39" fmla="*/ 535782 h 785813"/>
                <a:gd name="connsiteX40" fmla="*/ 383381 w 695325"/>
                <a:gd name="connsiteY40" fmla="*/ 547688 h 785813"/>
                <a:gd name="connsiteX41" fmla="*/ 407194 w 695325"/>
                <a:gd name="connsiteY41" fmla="*/ 583407 h 785813"/>
                <a:gd name="connsiteX42" fmla="*/ 395288 w 695325"/>
                <a:gd name="connsiteY42" fmla="*/ 611982 h 785813"/>
                <a:gd name="connsiteX43" fmla="*/ 359569 w 695325"/>
                <a:gd name="connsiteY43" fmla="*/ 611982 h 785813"/>
                <a:gd name="connsiteX44" fmla="*/ 328613 w 695325"/>
                <a:gd name="connsiteY44" fmla="*/ 609600 h 785813"/>
                <a:gd name="connsiteX45" fmla="*/ 309563 w 695325"/>
                <a:gd name="connsiteY45" fmla="*/ 597694 h 785813"/>
                <a:gd name="connsiteX46" fmla="*/ 297656 w 695325"/>
                <a:gd name="connsiteY46" fmla="*/ 621507 h 785813"/>
                <a:gd name="connsiteX47" fmla="*/ 297656 w 695325"/>
                <a:gd name="connsiteY47" fmla="*/ 645319 h 785813"/>
                <a:gd name="connsiteX48" fmla="*/ 330994 w 695325"/>
                <a:gd name="connsiteY48" fmla="*/ 661988 h 785813"/>
                <a:gd name="connsiteX49" fmla="*/ 354806 w 695325"/>
                <a:gd name="connsiteY49" fmla="*/ 642938 h 785813"/>
                <a:gd name="connsiteX50" fmla="*/ 371475 w 695325"/>
                <a:gd name="connsiteY50" fmla="*/ 638175 h 785813"/>
                <a:gd name="connsiteX51" fmla="*/ 378619 w 695325"/>
                <a:gd name="connsiteY51" fmla="*/ 628650 h 785813"/>
                <a:gd name="connsiteX52" fmla="*/ 400050 w 695325"/>
                <a:gd name="connsiteY52" fmla="*/ 640557 h 785813"/>
                <a:gd name="connsiteX53" fmla="*/ 414338 w 695325"/>
                <a:gd name="connsiteY53" fmla="*/ 659607 h 785813"/>
                <a:gd name="connsiteX54" fmla="*/ 438150 w 695325"/>
                <a:gd name="connsiteY54" fmla="*/ 688182 h 785813"/>
                <a:gd name="connsiteX55" fmla="*/ 452438 w 695325"/>
                <a:gd name="connsiteY55" fmla="*/ 688182 h 785813"/>
                <a:gd name="connsiteX56" fmla="*/ 464344 w 695325"/>
                <a:gd name="connsiteY56" fmla="*/ 704850 h 785813"/>
                <a:gd name="connsiteX57" fmla="*/ 450056 w 695325"/>
                <a:gd name="connsiteY57" fmla="*/ 714375 h 785813"/>
                <a:gd name="connsiteX58" fmla="*/ 481013 w 695325"/>
                <a:gd name="connsiteY58" fmla="*/ 740569 h 785813"/>
                <a:gd name="connsiteX59" fmla="*/ 497681 w 695325"/>
                <a:gd name="connsiteY59" fmla="*/ 738188 h 785813"/>
                <a:gd name="connsiteX60" fmla="*/ 526256 w 695325"/>
                <a:gd name="connsiteY60" fmla="*/ 752475 h 785813"/>
                <a:gd name="connsiteX61" fmla="*/ 566738 w 695325"/>
                <a:gd name="connsiteY61" fmla="*/ 783432 h 785813"/>
                <a:gd name="connsiteX62" fmla="*/ 578644 w 695325"/>
                <a:gd name="connsiteY62" fmla="*/ 785813 h 785813"/>
                <a:gd name="connsiteX63" fmla="*/ 588169 w 695325"/>
                <a:gd name="connsiteY63" fmla="*/ 776288 h 785813"/>
                <a:gd name="connsiteX64" fmla="*/ 566738 w 695325"/>
                <a:gd name="connsiteY64" fmla="*/ 762000 h 785813"/>
                <a:gd name="connsiteX65" fmla="*/ 535781 w 695325"/>
                <a:gd name="connsiteY65" fmla="*/ 733425 h 785813"/>
                <a:gd name="connsiteX66" fmla="*/ 523875 w 695325"/>
                <a:gd name="connsiteY66" fmla="*/ 697707 h 785813"/>
                <a:gd name="connsiteX67" fmla="*/ 531019 w 695325"/>
                <a:gd name="connsiteY67" fmla="*/ 685800 h 785813"/>
                <a:gd name="connsiteX68" fmla="*/ 557213 w 695325"/>
                <a:gd name="connsiteY68" fmla="*/ 711994 h 785813"/>
                <a:gd name="connsiteX69" fmla="*/ 597694 w 695325"/>
                <a:gd name="connsiteY69" fmla="*/ 733425 h 785813"/>
                <a:gd name="connsiteX70" fmla="*/ 619125 w 695325"/>
                <a:gd name="connsiteY70" fmla="*/ 742950 h 785813"/>
                <a:gd name="connsiteX71" fmla="*/ 611981 w 695325"/>
                <a:gd name="connsiteY71" fmla="*/ 716757 h 785813"/>
                <a:gd name="connsiteX72" fmla="*/ 623888 w 695325"/>
                <a:gd name="connsiteY72" fmla="*/ 707232 h 785813"/>
                <a:gd name="connsiteX73" fmla="*/ 619125 w 695325"/>
                <a:gd name="connsiteY73" fmla="*/ 683419 h 785813"/>
                <a:gd name="connsiteX74" fmla="*/ 602456 w 695325"/>
                <a:gd name="connsiteY74" fmla="*/ 664369 h 785813"/>
                <a:gd name="connsiteX75" fmla="*/ 607219 w 695325"/>
                <a:gd name="connsiteY75" fmla="*/ 647700 h 785813"/>
                <a:gd name="connsiteX76" fmla="*/ 592931 w 695325"/>
                <a:gd name="connsiteY76" fmla="*/ 640557 h 785813"/>
                <a:gd name="connsiteX77" fmla="*/ 585788 w 695325"/>
                <a:gd name="connsiteY77" fmla="*/ 628650 h 785813"/>
                <a:gd name="connsiteX78" fmla="*/ 564356 w 695325"/>
                <a:gd name="connsiteY78" fmla="*/ 623888 h 785813"/>
                <a:gd name="connsiteX79" fmla="*/ 550069 w 695325"/>
                <a:gd name="connsiteY79" fmla="*/ 588169 h 785813"/>
                <a:gd name="connsiteX80" fmla="*/ 540544 w 695325"/>
                <a:gd name="connsiteY80" fmla="*/ 581025 h 785813"/>
                <a:gd name="connsiteX81" fmla="*/ 550069 w 695325"/>
                <a:gd name="connsiteY81" fmla="*/ 561975 h 785813"/>
                <a:gd name="connsiteX82" fmla="*/ 545306 w 695325"/>
                <a:gd name="connsiteY82" fmla="*/ 547688 h 785813"/>
                <a:gd name="connsiteX83" fmla="*/ 540544 w 695325"/>
                <a:gd name="connsiteY83" fmla="*/ 523875 h 785813"/>
                <a:gd name="connsiteX84" fmla="*/ 571500 w 695325"/>
                <a:gd name="connsiteY84" fmla="*/ 519113 h 785813"/>
                <a:gd name="connsiteX85" fmla="*/ 595313 w 695325"/>
                <a:gd name="connsiteY85" fmla="*/ 550069 h 785813"/>
                <a:gd name="connsiteX86" fmla="*/ 626269 w 695325"/>
                <a:gd name="connsiteY86" fmla="*/ 569119 h 785813"/>
                <a:gd name="connsiteX87" fmla="*/ 631031 w 695325"/>
                <a:gd name="connsiteY87" fmla="*/ 592932 h 785813"/>
                <a:gd name="connsiteX88" fmla="*/ 659606 w 695325"/>
                <a:gd name="connsiteY88" fmla="*/ 611982 h 785813"/>
                <a:gd name="connsiteX89" fmla="*/ 650081 w 695325"/>
                <a:gd name="connsiteY89" fmla="*/ 576263 h 785813"/>
                <a:gd name="connsiteX90" fmla="*/ 669131 w 695325"/>
                <a:gd name="connsiteY90" fmla="*/ 576263 h 785813"/>
                <a:gd name="connsiteX91" fmla="*/ 683419 w 695325"/>
                <a:gd name="connsiteY91" fmla="*/ 554832 h 785813"/>
                <a:gd name="connsiteX92" fmla="*/ 671513 w 695325"/>
                <a:gd name="connsiteY92" fmla="*/ 535782 h 785813"/>
                <a:gd name="connsiteX93" fmla="*/ 695325 w 695325"/>
                <a:gd name="connsiteY93" fmla="*/ 528638 h 785813"/>
                <a:gd name="connsiteX94" fmla="*/ 676275 w 695325"/>
                <a:gd name="connsiteY94" fmla="*/ 516732 h 785813"/>
                <a:gd name="connsiteX95" fmla="*/ 645319 w 695325"/>
                <a:gd name="connsiteY95" fmla="*/ 511969 h 785813"/>
                <a:gd name="connsiteX96" fmla="*/ 652463 w 695325"/>
                <a:gd name="connsiteY96" fmla="*/ 483394 h 785813"/>
                <a:gd name="connsiteX97" fmla="*/ 631031 w 695325"/>
                <a:gd name="connsiteY97" fmla="*/ 488157 h 785813"/>
                <a:gd name="connsiteX98" fmla="*/ 631031 w 695325"/>
                <a:gd name="connsiteY98" fmla="*/ 461963 h 785813"/>
                <a:gd name="connsiteX99" fmla="*/ 609600 w 695325"/>
                <a:gd name="connsiteY99" fmla="*/ 452438 h 785813"/>
                <a:gd name="connsiteX100" fmla="*/ 602456 w 695325"/>
                <a:gd name="connsiteY100" fmla="*/ 435769 h 785813"/>
                <a:gd name="connsiteX101" fmla="*/ 585788 w 695325"/>
                <a:gd name="connsiteY101" fmla="*/ 447675 h 785813"/>
                <a:gd name="connsiteX102" fmla="*/ 576263 w 695325"/>
                <a:gd name="connsiteY102" fmla="*/ 423863 h 785813"/>
                <a:gd name="connsiteX103" fmla="*/ 545306 w 695325"/>
                <a:gd name="connsiteY103" fmla="*/ 400050 h 785813"/>
                <a:gd name="connsiteX104" fmla="*/ 526256 w 695325"/>
                <a:gd name="connsiteY104" fmla="*/ 400050 h 785813"/>
                <a:gd name="connsiteX105" fmla="*/ 540544 w 695325"/>
                <a:gd name="connsiteY105" fmla="*/ 381000 h 785813"/>
                <a:gd name="connsiteX106" fmla="*/ 540544 w 695325"/>
                <a:gd name="connsiteY106" fmla="*/ 359569 h 785813"/>
                <a:gd name="connsiteX107" fmla="*/ 535781 w 695325"/>
                <a:gd name="connsiteY107" fmla="*/ 352425 h 785813"/>
                <a:gd name="connsiteX108" fmla="*/ 578644 w 695325"/>
                <a:gd name="connsiteY108" fmla="*/ 364332 h 785813"/>
                <a:gd name="connsiteX109" fmla="*/ 566738 w 695325"/>
                <a:gd name="connsiteY109" fmla="*/ 347663 h 785813"/>
                <a:gd name="connsiteX110" fmla="*/ 528638 w 695325"/>
                <a:gd name="connsiteY110" fmla="*/ 335757 h 785813"/>
                <a:gd name="connsiteX111" fmla="*/ 519113 w 695325"/>
                <a:gd name="connsiteY111" fmla="*/ 321469 h 785813"/>
                <a:gd name="connsiteX112" fmla="*/ 557213 w 695325"/>
                <a:gd name="connsiteY112" fmla="*/ 307182 h 785813"/>
                <a:gd name="connsiteX113" fmla="*/ 545306 w 695325"/>
                <a:gd name="connsiteY113" fmla="*/ 280988 h 785813"/>
                <a:gd name="connsiteX114" fmla="*/ 538163 w 695325"/>
                <a:gd name="connsiteY114" fmla="*/ 297657 h 785813"/>
                <a:gd name="connsiteX115" fmla="*/ 514350 w 695325"/>
                <a:gd name="connsiteY115" fmla="*/ 309563 h 785813"/>
                <a:gd name="connsiteX116" fmla="*/ 507206 w 695325"/>
                <a:gd name="connsiteY116" fmla="*/ 288132 h 785813"/>
                <a:gd name="connsiteX117" fmla="*/ 500063 w 695325"/>
                <a:gd name="connsiteY117" fmla="*/ 278607 h 785813"/>
                <a:gd name="connsiteX118" fmla="*/ 523875 w 695325"/>
                <a:gd name="connsiteY118" fmla="*/ 259557 h 785813"/>
                <a:gd name="connsiteX119" fmla="*/ 504825 w 695325"/>
                <a:gd name="connsiteY119" fmla="*/ 242888 h 785813"/>
                <a:gd name="connsiteX120" fmla="*/ 485775 w 695325"/>
                <a:gd name="connsiteY120" fmla="*/ 254794 h 785813"/>
                <a:gd name="connsiteX121" fmla="*/ 473869 w 695325"/>
                <a:gd name="connsiteY121" fmla="*/ 240507 h 785813"/>
                <a:gd name="connsiteX122" fmla="*/ 471488 w 695325"/>
                <a:gd name="connsiteY122" fmla="*/ 223838 h 785813"/>
                <a:gd name="connsiteX123" fmla="*/ 452438 w 695325"/>
                <a:gd name="connsiteY123" fmla="*/ 230982 h 785813"/>
                <a:gd name="connsiteX124" fmla="*/ 450056 w 695325"/>
                <a:gd name="connsiteY124" fmla="*/ 214313 h 785813"/>
                <a:gd name="connsiteX125" fmla="*/ 457200 w 695325"/>
                <a:gd name="connsiteY125" fmla="*/ 202407 h 785813"/>
                <a:gd name="connsiteX126" fmla="*/ 433388 w 695325"/>
                <a:gd name="connsiteY126" fmla="*/ 171450 h 785813"/>
                <a:gd name="connsiteX127" fmla="*/ 423863 w 695325"/>
                <a:gd name="connsiteY127" fmla="*/ 190500 h 785813"/>
                <a:gd name="connsiteX128" fmla="*/ 416719 w 695325"/>
                <a:gd name="connsiteY128" fmla="*/ 207169 h 785813"/>
                <a:gd name="connsiteX129" fmla="*/ 397669 w 695325"/>
                <a:gd name="connsiteY129" fmla="*/ 192882 h 785813"/>
                <a:gd name="connsiteX130" fmla="*/ 395288 w 695325"/>
                <a:gd name="connsiteY130" fmla="*/ 166688 h 785813"/>
                <a:gd name="connsiteX131" fmla="*/ 383381 w 695325"/>
                <a:gd name="connsiteY131" fmla="*/ 180975 h 785813"/>
                <a:gd name="connsiteX132" fmla="*/ 376238 w 695325"/>
                <a:gd name="connsiteY132" fmla="*/ 166688 h 785813"/>
                <a:gd name="connsiteX133" fmla="*/ 376238 w 695325"/>
                <a:gd name="connsiteY133" fmla="*/ 147638 h 785813"/>
                <a:gd name="connsiteX134" fmla="*/ 364331 w 695325"/>
                <a:gd name="connsiteY134" fmla="*/ 142875 h 785813"/>
                <a:gd name="connsiteX135" fmla="*/ 364331 w 695325"/>
                <a:gd name="connsiteY135" fmla="*/ 116682 h 785813"/>
                <a:gd name="connsiteX136" fmla="*/ 309563 w 695325"/>
                <a:gd name="connsiteY136" fmla="*/ 90488 h 785813"/>
                <a:gd name="connsiteX137" fmla="*/ 288131 w 695325"/>
                <a:gd name="connsiteY137" fmla="*/ 97632 h 785813"/>
                <a:gd name="connsiteX138" fmla="*/ 292894 w 695325"/>
                <a:gd name="connsiteY138" fmla="*/ 123825 h 785813"/>
                <a:gd name="connsiteX139" fmla="*/ 273844 w 695325"/>
                <a:gd name="connsiteY139" fmla="*/ 126207 h 785813"/>
                <a:gd name="connsiteX140" fmla="*/ 259556 w 695325"/>
                <a:gd name="connsiteY140" fmla="*/ 121444 h 785813"/>
                <a:gd name="connsiteX141" fmla="*/ 247650 w 695325"/>
                <a:gd name="connsiteY141" fmla="*/ 140494 h 785813"/>
                <a:gd name="connsiteX142" fmla="*/ 223838 w 695325"/>
                <a:gd name="connsiteY142" fmla="*/ 152400 h 785813"/>
                <a:gd name="connsiteX143" fmla="*/ 221456 w 695325"/>
                <a:gd name="connsiteY143" fmla="*/ 130969 h 785813"/>
                <a:gd name="connsiteX144" fmla="*/ 223838 w 695325"/>
                <a:gd name="connsiteY144" fmla="*/ 92869 h 785813"/>
                <a:gd name="connsiteX145" fmla="*/ 216694 w 695325"/>
                <a:gd name="connsiteY145" fmla="*/ 66675 h 785813"/>
                <a:gd name="connsiteX146" fmla="*/ 214313 w 695325"/>
                <a:gd name="connsiteY146" fmla="*/ 50007 h 785813"/>
                <a:gd name="connsiteX147" fmla="*/ 204788 w 695325"/>
                <a:gd name="connsiteY147" fmla="*/ 28575 h 785813"/>
                <a:gd name="connsiteX148" fmla="*/ 202406 w 695325"/>
                <a:gd name="connsiteY148" fmla="*/ 0 h 785813"/>
                <a:gd name="connsiteX149" fmla="*/ 183356 w 695325"/>
                <a:gd name="connsiteY149" fmla="*/ 7144 h 785813"/>
                <a:gd name="connsiteX150" fmla="*/ 161926 w 695325"/>
                <a:gd name="connsiteY150" fmla="*/ 23813 h 785813"/>
                <a:gd name="connsiteX151" fmla="*/ 147638 w 695325"/>
                <a:gd name="connsiteY151" fmla="*/ 33338 h 785813"/>
                <a:gd name="connsiteX152" fmla="*/ 114300 w 695325"/>
                <a:gd name="connsiteY152" fmla="*/ 223837 h 785813"/>
                <a:gd name="connsiteX0" fmla="*/ 114300 w 695325"/>
                <a:gd name="connsiteY0" fmla="*/ 223837 h 785813"/>
                <a:gd name="connsiteX1" fmla="*/ 104775 w 695325"/>
                <a:gd name="connsiteY1" fmla="*/ 64294 h 785813"/>
                <a:gd name="connsiteX2" fmla="*/ 102394 w 695325"/>
                <a:gd name="connsiteY2" fmla="*/ 1 h 785813"/>
                <a:gd name="connsiteX3" fmla="*/ 54769 w 695325"/>
                <a:gd name="connsiteY3" fmla="*/ 4763 h 785813"/>
                <a:gd name="connsiteX4" fmla="*/ 21431 w 695325"/>
                <a:gd name="connsiteY4" fmla="*/ 38100 h 785813"/>
                <a:gd name="connsiteX5" fmla="*/ 21431 w 695325"/>
                <a:gd name="connsiteY5" fmla="*/ 69057 h 785813"/>
                <a:gd name="connsiteX6" fmla="*/ 11906 w 695325"/>
                <a:gd name="connsiteY6" fmla="*/ 88107 h 785813"/>
                <a:gd name="connsiteX7" fmla="*/ 7144 w 695325"/>
                <a:gd name="connsiteY7" fmla="*/ 126207 h 785813"/>
                <a:gd name="connsiteX8" fmla="*/ 7144 w 695325"/>
                <a:gd name="connsiteY8" fmla="*/ 126207 h 785813"/>
                <a:gd name="connsiteX9" fmla="*/ 0 w 695325"/>
                <a:gd name="connsiteY9" fmla="*/ 145257 h 785813"/>
                <a:gd name="connsiteX10" fmla="*/ 0 w 695325"/>
                <a:gd name="connsiteY10" fmla="*/ 190500 h 785813"/>
                <a:gd name="connsiteX11" fmla="*/ 38100 w 695325"/>
                <a:gd name="connsiteY11" fmla="*/ 200025 h 785813"/>
                <a:gd name="connsiteX12" fmla="*/ 64294 w 695325"/>
                <a:gd name="connsiteY12" fmla="*/ 219075 h 785813"/>
                <a:gd name="connsiteX13" fmla="*/ 66675 w 695325"/>
                <a:gd name="connsiteY13" fmla="*/ 233363 h 785813"/>
                <a:gd name="connsiteX14" fmla="*/ 35719 w 695325"/>
                <a:gd name="connsiteY14" fmla="*/ 228600 h 785813"/>
                <a:gd name="connsiteX15" fmla="*/ 9525 w 695325"/>
                <a:gd name="connsiteY15" fmla="*/ 216694 h 785813"/>
                <a:gd name="connsiteX16" fmla="*/ 47625 w 695325"/>
                <a:gd name="connsiteY16" fmla="*/ 276225 h 785813"/>
                <a:gd name="connsiteX17" fmla="*/ 76200 w 695325"/>
                <a:gd name="connsiteY17" fmla="*/ 257175 h 785813"/>
                <a:gd name="connsiteX18" fmla="*/ 102394 w 695325"/>
                <a:gd name="connsiteY18" fmla="*/ 288132 h 785813"/>
                <a:gd name="connsiteX19" fmla="*/ 147638 w 695325"/>
                <a:gd name="connsiteY19" fmla="*/ 300038 h 785813"/>
                <a:gd name="connsiteX20" fmla="*/ 188119 w 695325"/>
                <a:gd name="connsiteY20" fmla="*/ 307182 h 785813"/>
                <a:gd name="connsiteX21" fmla="*/ 209550 w 695325"/>
                <a:gd name="connsiteY21" fmla="*/ 295275 h 785813"/>
                <a:gd name="connsiteX22" fmla="*/ 197644 w 695325"/>
                <a:gd name="connsiteY22" fmla="*/ 285750 h 785813"/>
                <a:gd name="connsiteX23" fmla="*/ 219075 w 695325"/>
                <a:gd name="connsiteY23" fmla="*/ 285750 h 785813"/>
                <a:gd name="connsiteX24" fmla="*/ 247650 w 695325"/>
                <a:gd name="connsiteY24" fmla="*/ 314325 h 785813"/>
                <a:gd name="connsiteX25" fmla="*/ 266700 w 695325"/>
                <a:gd name="connsiteY25" fmla="*/ 292894 h 785813"/>
                <a:gd name="connsiteX26" fmla="*/ 252413 w 695325"/>
                <a:gd name="connsiteY26" fmla="*/ 266700 h 785813"/>
                <a:gd name="connsiteX27" fmla="*/ 266700 w 695325"/>
                <a:gd name="connsiteY27" fmla="*/ 261938 h 785813"/>
                <a:gd name="connsiteX28" fmla="*/ 345281 w 695325"/>
                <a:gd name="connsiteY28" fmla="*/ 342900 h 785813"/>
                <a:gd name="connsiteX29" fmla="*/ 352425 w 695325"/>
                <a:gd name="connsiteY29" fmla="*/ 357188 h 785813"/>
                <a:gd name="connsiteX30" fmla="*/ 330994 w 695325"/>
                <a:gd name="connsiteY30" fmla="*/ 383382 h 785813"/>
                <a:gd name="connsiteX31" fmla="*/ 373856 w 695325"/>
                <a:gd name="connsiteY31" fmla="*/ 371475 h 785813"/>
                <a:gd name="connsiteX32" fmla="*/ 395288 w 695325"/>
                <a:gd name="connsiteY32" fmla="*/ 371475 h 785813"/>
                <a:gd name="connsiteX33" fmla="*/ 381000 w 695325"/>
                <a:gd name="connsiteY33" fmla="*/ 388144 h 785813"/>
                <a:gd name="connsiteX34" fmla="*/ 395288 w 695325"/>
                <a:gd name="connsiteY34" fmla="*/ 397669 h 785813"/>
                <a:gd name="connsiteX35" fmla="*/ 421481 w 695325"/>
                <a:gd name="connsiteY35" fmla="*/ 426244 h 785813"/>
                <a:gd name="connsiteX36" fmla="*/ 438150 w 695325"/>
                <a:gd name="connsiteY36" fmla="*/ 461963 h 785813"/>
                <a:gd name="connsiteX37" fmla="*/ 440531 w 695325"/>
                <a:gd name="connsiteY37" fmla="*/ 492919 h 785813"/>
                <a:gd name="connsiteX38" fmla="*/ 423863 w 695325"/>
                <a:gd name="connsiteY38" fmla="*/ 511969 h 785813"/>
                <a:gd name="connsiteX39" fmla="*/ 423863 w 695325"/>
                <a:gd name="connsiteY39" fmla="*/ 535782 h 785813"/>
                <a:gd name="connsiteX40" fmla="*/ 402431 w 695325"/>
                <a:gd name="connsiteY40" fmla="*/ 535782 h 785813"/>
                <a:gd name="connsiteX41" fmla="*/ 383381 w 695325"/>
                <a:gd name="connsiteY41" fmla="*/ 547688 h 785813"/>
                <a:gd name="connsiteX42" fmla="*/ 407194 w 695325"/>
                <a:gd name="connsiteY42" fmla="*/ 583407 h 785813"/>
                <a:gd name="connsiteX43" fmla="*/ 395288 w 695325"/>
                <a:gd name="connsiteY43" fmla="*/ 611982 h 785813"/>
                <a:gd name="connsiteX44" fmla="*/ 359569 w 695325"/>
                <a:gd name="connsiteY44" fmla="*/ 611982 h 785813"/>
                <a:gd name="connsiteX45" fmla="*/ 328613 w 695325"/>
                <a:gd name="connsiteY45" fmla="*/ 609600 h 785813"/>
                <a:gd name="connsiteX46" fmla="*/ 309563 w 695325"/>
                <a:gd name="connsiteY46" fmla="*/ 597694 h 785813"/>
                <a:gd name="connsiteX47" fmla="*/ 297656 w 695325"/>
                <a:gd name="connsiteY47" fmla="*/ 621507 h 785813"/>
                <a:gd name="connsiteX48" fmla="*/ 297656 w 695325"/>
                <a:gd name="connsiteY48" fmla="*/ 645319 h 785813"/>
                <a:gd name="connsiteX49" fmla="*/ 330994 w 695325"/>
                <a:gd name="connsiteY49" fmla="*/ 661988 h 785813"/>
                <a:gd name="connsiteX50" fmla="*/ 354806 w 695325"/>
                <a:gd name="connsiteY50" fmla="*/ 642938 h 785813"/>
                <a:gd name="connsiteX51" fmla="*/ 371475 w 695325"/>
                <a:gd name="connsiteY51" fmla="*/ 638175 h 785813"/>
                <a:gd name="connsiteX52" fmla="*/ 378619 w 695325"/>
                <a:gd name="connsiteY52" fmla="*/ 628650 h 785813"/>
                <a:gd name="connsiteX53" fmla="*/ 400050 w 695325"/>
                <a:gd name="connsiteY53" fmla="*/ 640557 h 785813"/>
                <a:gd name="connsiteX54" fmla="*/ 414338 w 695325"/>
                <a:gd name="connsiteY54" fmla="*/ 659607 h 785813"/>
                <a:gd name="connsiteX55" fmla="*/ 438150 w 695325"/>
                <a:gd name="connsiteY55" fmla="*/ 688182 h 785813"/>
                <a:gd name="connsiteX56" fmla="*/ 452438 w 695325"/>
                <a:gd name="connsiteY56" fmla="*/ 688182 h 785813"/>
                <a:gd name="connsiteX57" fmla="*/ 464344 w 695325"/>
                <a:gd name="connsiteY57" fmla="*/ 704850 h 785813"/>
                <a:gd name="connsiteX58" fmla="*/ 450056 w 695325"/>
                <a:gd name="connsiteY58" fmla="*/ 714375 h 785813"/>
                <a:gd name="connsiteX59" fmla="*/ 481013 w 695325"/>
                <a:gd name="connsiteY59" fmla="*/ 740569 h 785813"/>
                <a:gd name="connsiteX60" fmla="*/ 497681 w 695325"/>
                <a:gd name="connsiteY60" fmla="*/ 738188 h 785813"/>
                <a:gd name="connsiteX61" fmla="*/ 526256 w 695325"/>
                <a:gd name="connsiteY61" fmla="*/ 752475 h 785813"/>
                <a:gd name="connsiteX62" fmla="*/ 566738 w 695325"/>
                <a:gd name="connsiteY62" fmla="*/ 783432 h 785813"/>
                <a:gd name="connsiteX63" fmla="*/ 578644 w 695325"/>
                <a:gd name="connsiteY63" fmla="*/ 785813 h 785813"/>
                <a:gd name="connsiteX64" fmla="*/ 588169 w 695325"/>
                <a:gd name="connsiteY64" fmla="*/ 776288 h 785813"/>
                <a:gd name="connsiteX65" fmla="*/ 566738 w 695325"/>
                <a:gd name="connsiteY65" fmla="*/ 762000 h 785813"/>
                <a:gd name="connsiteX66" fmla="*/ 535781 w 695325"/>
                <a:gd name="connsiteY66" fmla="*/ 733425 h 785813"/>
                <a:gd name="connsiteX67" fmla="*/ 523875 w 695325"/>
                <a:gd name="connsiteY67" fmla="*/ 697707 h 785813"/>
                <a:gd name="connsiteX68" fmla="*/ 531019 w 695325"/>
                <a:gd name="connsiteY68" fmla="*/ 685800 h 785813"/>
                <a:gd name="connsiteX69" fmla="*/ 557213 w 695325"/>
                <a:gd name="connsiteY69" fmla="*/ 711994 h 785813"/>
                <a:gd name="connsiteX70" fmla="*/ 597694 w 695325"/>
                <a:gd name="connsiteY70" fmla="*/ 733425 h 785813"/>
                <a:gd name="connsiteX71" fmla="*/ 619125 w 695325"/>
                <a:gd name="connsiteY71" fmla="*/ 742950 h 785813"/>
                <a:gd name="connsiteX72" fmla="*/ 611981 w 695325"/>
                <a:gd name="connsiteY72" fmla="*/ 716757 h 785813"/>
                <a:gd name="connsiteX73" fmla="*/ 623888 w 695325"/>
                <a:gd name="connsiteY73" fmla="*/ 707232 h 785813"/>
                <a:gd name="connsiteX74" fmla="*/ 619125 w 695325"/>
                <a:gd name="connsiteY74" fmla="*/ 683419 h 785813"/>
                <a:gd name="connsiteX75" fmla="*/ 602456 w 695325"/>
                <a:gd name="connsiteY75" fmla="*/ 664369 h 785813"/>
                <a:gd name="connsiteX76" fmla="*/ 607219 w 695325"/>
                <a:gd name="connsiteY76" fmla="*/ 647700 h 785813"/>
                <a:gd name="connsiteX77" fmla="*/ 592931 w 695325"/>
                <a:gd name="connsiteY77" fmla="*/ 640557 h 785813"/>
                <a:gd name="connsiteX78" fmla="*/ 585788 w 695325"/>
                <a:gd name="connsiteY78" fmla="*/ 628650 h 785813"/>
                <a:gd name="connsiteX79" fmla="*/ 564356 w 695325"/>
                <a:gd name="connsiteY79" fmla="*/ 623888 h 785813"/>
                <a:gd name="connsiteX80" fmla="*/ 550069 w 695325"/>
                <a:gd name="connsiteY80" fmla="*/ 588169 h 785813"/>
                <a:gd name="connsiteX81" fmla="*/ 540544 w 695325"/>
                <a:gd name="connsiteY81" fmla="*/ 581025 h 785813"/>
                <a:gd name="connsiteX82" fmla="*/ 550069 w 695325"/>
                <a:gd name="connsiteY82" fmla="*/ 561975 h 785813"/>
                <a:gd name="connsiteX83" fmla="*/ 545306 w 695325"/>
                <a:gd name="connsiteY83" fmla="*/ 547688 h 785813"/>
                <a:gd name="connsiteX84" fmla="*/ 540544 w 695325"/>
                <a:gd name="connsiteY84" fmla="*/ 523875 h 785813"/>
                <a:gd name="connsiteX85" fmla="*/ 571500 w 695325"/>
                <a:gd name="connsiteY85" fmla="*/ 519113 h 785813"/>
                <a:gd name="connsiteX86" fmla="*/ 595313 w 695325"/>
                <a:gd name="connsiteY86" fmla="*/ 550069 h 785813"/>
                <a:gd name="connsiteX87" fmla="*/ 626269 w 695325"/>
                <a:gd name="connsiteY87" fmla="*/ 569119 h 785813"/>
                <a:gd name="connsiteX88" fmla="*/ 631031 w 695325"/>
                <a:gd name="connsiteY88" fmla="*/ 592932 h 785813"/>
                <a:gd name="connsiteX89" fmla="*/ 659606 w 695325"/>
                <a:gd name="connsiteY89" fmla="*/ 611982 h 785813"/>
                <a:gd name="connsiteX90" fmla="*/ 650081 w 695325"/>
                <a:gd name="connsiteY90" fmla="*/ 576263 h 785813"/>
                <a:gd name="connsiteX91" fmla="*/ 669131 w 695325"/>
                <a:gd name="connsiteY91" fmla="*/ 576263 h 785813"/>
                <a:gd name="connsiteX92" fmla="*/ 683419 w 695325"/>
                <a:gd name="connsiteY92" fmla="*/ 554832 h 785813"/>
                <a:gd name="connsiteX93" fmla="*/ 671513 w 695325"/>
                <a:gd name="connsiteY93" fmla="*/ 535782 h 785813"/>
                <a:gd name="connsiteX94" fmla="*/ 695325 w 695325"/>
                <a:gd name="connsiteY94" fmla="*/ 528638 h 785813"/>
                <a:gd name="connsiteX95" fmla="*/ 676275 w 695325"/>
                <a:gd name="connsiteY95" fmla="*/ 516732 h 785813"/>
                <a:gd name="connsiteX96" fmla="*/ 645319 w 695325"/>
                <a:gd name="connsiteY96" fmla="*/ 511969 h 785813"/>
                <a:gd name="connsiteX97" fmla="*/ 652463 w 695325"/>
                <a:gd name="connsiteY97" fmla="*/ 483394 h 785813"/>
                <a:gd name="connsiteX98" fmla="*/ 631031 w 695325"/>
                <a:gd name="connsiteY98" fmla="*/ 488157 h 785813"/>
                <a:gd name="connsiteX99" fmla="*/ 631031 w 695325"/>
                <a:gd name="connsiteY99" fmla="*/ 461963 h 785813"/>
                <a:gd name="connsiteX100" fmla="*/ 609600 w 695325"/>
                <a:gd name="connsiteY100" fmla="*/ 452438 h 785813"/>
                <a:gd name="connsiteX101" fmla="*/ 602456 w 695325"/>
                <a:gd name="connsiteY101" fmla="*/ 435769 h 785813"/>
                <a:gd name="connsiteX102" fmla="*/ 585788 w 695325"/>
                <a:gd name="connsiteY102" fmla="*/ 447675 h 785813"/>
                <a:gd name="connsiteX103" fmla="*/ 576263 w 695325"/>
                <a:gd name="connsiteY103" fmla="*/ 423863 h 785813"/>
                <a:gd name="connsiteX104" fmla="*/ 545306 w 695325"/>
                <a:gd name="connsiteY104" fmla="*/ 400050 h 785813"/>
                <a:gd name="connsiteX105" fmla="*/ 526256 w 695325"/>
                <a:gd name="connsiteY105" fmla="*/ 400050 h 785813"/>
                <a:gd name="connsiteX106" fmla="*/ 540544 w 695325"/>
                <a:gd name="connsiteY106" fmla="*/ 381000 h 785813"/>
                <a:gd name="connsiteX107" fmla="*/ 540544 w 695325"/>
                <a:gd name="connsiteY107" fmla="*/ 359569 h 785813"/>
                <a:gd name="connsiteX108" fmla="*/ 535781 w 695325"/>
                <a:gd name="connsiteY108" fmla="*/ 352425 h 785813"/>
                <a:gd name="connsiteX109" fmla="*/ 578644 w 695325"/>
                <a:gd name="connsiteY109" fmla="*/ 364332 h 785813"/>
                <a:gd name="connsiteX110" fmla="*/ 566738 w 695325"/>
                <a:gd name="connsiteY110" fmla="*/ 347663 h 785813"/>
                <a:gd name="connsiteX111" fmla="*/ 528638 w 695325"/>
                <a:gd name="connsiteY111" fmla="*/ 335757 h 785813"/>
                <a:gd name="connsiteX112" fmla="*/ 519113 w 695325"/>
                <a:gd name="connsiteY112" fmla="*/ 321469 h 785813"/>
                <a:gd name="connsiteX113" fmla="*/ 557213 w 695325"/>
                <a:gd name="connsiteY113" fmla="*/ 307182 h 785813"/>
                <a:gd name="connsiteX114" fmla="*/ 545306 w 695325"/>
                <a:gd name="connsiteY114" fmla="*/ 280988 h 785813"/>
                <a:gd name="connsiteX115" fmla="*/ 538163 w 695325"/>
                <a:gd name="connsiteY115" fmla="*/ 297657 h 785813"/>
                <a:gd name="connsiteX116" fmla="*/ 514350 w 695325"/>
                <a:gd name="connsiteY116" fmla="*/ 309563 h 785813"/>
                <a:gd name="connsiteX117" fmla="*/ 507206 w 695325"/>
                <a:gd name="connsiteY117" fmla="*/ 288132 h 785813"/>
                <a:gd name="connsiteX118" fmla="*/ 500063 w 695325"/>
                <a:gd name="connsiteY118" fmla="*/ 278607 h 785813"/>
                <a:gd name="connsiteX119" fmla="*/ 523875 w 695325"/>
                <a:gd name="connsiteY119" fmla="*/ 259557 h 785813"/>
                <a:gd name="connsiteX120" fmla="*/ 504825 w 695325"/>
                <a:gd name="connsiteY120" fmla="*/ 242888 h 785813"/>
                <a:gd name="connsiteX121" fmla="*/ 485775 w 695325"/>
                <a:gd name="connsiteY121" fmla="*/ 254794 h 785813"/>
                <a:gd name="connsiteX122" fmla="*/ 473869 w 695325"/>
                <a:gd name="connsiteY122" fmla="*/ 240507 h 785813"/>
                <a:gd name="connsiteX123" fmla="*/ 471488 w 695325"/>
                <a:gd name="connsiteY123" fmla="*/ 223838 h 785813"/>
                <a:gd name="connsiteX124" fmla="*/ 452438 w 695325"/>
                <a:gd name="connsiteY124" fmla="*/ 230982 h 785813"/>
                <a:gd name="connsiteX125" fmla="*/ 450056 w 695325"/>
                <a:gd name="connsiteY125" fmla="*/ 214313 h 785813"/>
                <a:gd name="connsiteX126" fmla="*/ 457200 w 695325"/>
                <a:gd name="connsiteY126" fmla="*/ 202407 h 785813"/>
                <a:gd name="connsiteX127" fmla="*/ 433388 w 695325"/>
                <a:gd name="connsiteY127" fmla="*/ 171450 h 785813"/>
                <a:gd name="connsiteX128" fmla="*/ 423863 w 695325"/>
                <a:gd name="connsiteY128" fmla="*/ 190500 h 785813"/>
                <a:gd name="connsiteX129" fmla="*/ 416719 w 695325"/>
                <a:gd name="connsiteY129" fmla="*/ 207169 h 785813"/>
                <a:gd name="connsiteX130" fmla="*/ 397669 w 695325"/>
                <a:gd name="connsiteY130" fmla="*/ 192882 h 785813"/>
                <a:gd name="connsiteX131" fmla="*/ 395288 w 695325"/>
                <a:gd name="connsiteY131" fmla="*/ 166688 h 785813"/>
                <a:gd name="connsiteX132" fmla="*/ 383381 w 695325"/>
                <a:gd name="connsiteY132" fmla="*/ 180975 h 785813"/>
                <a:gd name="connsiteX133" fmla="*/ 376238 w 695325"/>
                <a:gd name="connsiteY133" fmla="*/ 166688 h 785813"/>
                <a:gd name="connsiteX134" fmla="*/ 376238 w 695325"/>
                <a:gd name="connsiteY134" fmla="*/ 147638 h 785813"/>
                <a:gd name="connsiteX135" fmla="*/ 364331 w 695325"/>
                <a:gd name="connsiteY135" fmla="*/ 142875 h 785813"/>
                <a:gd name="connsiteX136" fmla="*/ 364331 w 695325"/>
                <a:gd name="connsiteY136" fmla="*/ 116682 h 785813"/>
                <a:gd name="connsiteX137" fmla="*/ 309563 w 695325"/>
                <a:gd name="connsiteY137" fmla="*/ 90488 h 785813"/>
                <a:gd name="connsiteX138" fmla="*/ 288131 w 695325"/>
                <a:gd name="connsiteY138" fmla="*/ 97632 h 785813"/>
                <a:gd name="connsiteX139" fmla="*/ 292894 w 695325"/>
                <a:gd name="connsiteY139" fmla="*/ 123825 h 785813"/>
                <a:gd name="connsiteX140" fmla="*/ 273844 w 695325"/>
                <a:gd name="connsiteY140" fmla="*/ 126207 h 785813"/>
                <a:gd name="connsiteX141" fmla="*/ 259556 w 695325"/>
                <a:gd name="connsiteY141" fmla="*/ 121444 h 785813"/>
                <a:gd name="connsiteX142" fmla="*/ 247650 w 695325"/>
                <a:gd name="connsiteY142" fmla="*/ 140494 h 785813"/>
                <a:gd name="connsiteX143" fmla="*/ 223838 w 695325"/>
                <a:gd name="connsiteY143" fmla="*/ 152400 h 785813"/>
                <a:gd name="connsiteX144" fmla="*/ 221456 w 695325"/>
                <a:gd name="connsiteY144" fmla="*/ 130969 h 785813"/>
                <a:gd name="connsiteX145" fmla="*/ 223838 w 695325"/>
                <a:gd name="connsiteY145" fmla="*/ 92869 h 785813"/>
                <a:gd name="connsiteX146" fmla="*/ 216694 w 695325"/>
                <a:gd name="connsiteY146" fmla="*/ 66675 h 785813"/>
                <a:gd name="connsiteX147" fmla="*/ 214313 w 695325"/>
                <a:gd name="connsiteY147" fmla="*/ 50007 h 785813"/>
                <a:gd name="connsiteX148" fmla="*/ 204788 w 695325"/>
                <a:gd name="connsiteY148" fmla="*/ 28575 h 785813"/>
                <a:gd name="connsiteX149" fmla="*/ 202406 w 695325"/>
                <a:gd name="connsiteY149" fmla="*/ 0 h 785813"/>
                <a:gd name="connsiteX150" fmla="*/ 183356 w 695325"/>
                <a:gd name="connsiteY150" fmla="*/ 7144 h 785813"/>
                <a:gd name="connsiteX151" fmla="*/ 161926 w 695325"/>
                <a:gd name="connsiteY151" fmla="*/ 23813 h 785813"/>
                <a:gd name="connsiteX152" fmla="*/ 147638 w 695325"/>
                <a:gd name="connsiteY152" fmla="*/ 33338 h 785813"/>
                <a:gd name="connsiteX153" fmla="*/ 114300 w 695325"/>
                <a:gd name="connsiteY153" fmla="*/ 223837 h 785813"/>
                <a:gd name="connsiteX0" fmla="*/ 114300 w 695325"/>
                <a:gd name="connsiteY0" fmla="*/ 223837 h 785813"/>
                <a:gd name="connsiteX1" fmla="*/ 78582 w 695325"/>
                <a:gd name="connsiteY1" fmla="*/ 71438 h 785813"/>
                <a:gd name="connsiteX2" fmla="*/ 102394 w 695325"/>
                <a:gd name="connsiteY2" fmla="*/ 1 h 785813"/>
                <a:gd name="connsiteX3" fmla="*/ 54769 w 695325"/>
                <a:gd name="connsiteY3" fmla="*/ 4763 h 785813"/>
                <a:gd name="connsiteX4" fmla="*/ 21431 w 695325"/>
                <a:gd name="connsiteY4" fmla="*/ 38100 h 785813"/>
                <a:gd name="connsiteX5" fmla="*/ 21431 w 695325"/>
                <a:gd name="connsiteY5" fmla="*/ 69057 h 785813"/>
                <a:gd name="connsiteX6" fmla="*/ 11906 w 695325"/>
                <a:gd name="connsiteY6" fmla="*/ 88107 h 785813"/>
                <a:gd name="connsiteX7" fmla="*/ 7144 w 695325"/>
                <a:gd name="connsiteY7" fmla="*/ 126207 h 785813"/>
                <a:gd name="connsiteX8" fmla="*/ 7144 w 695325"/>
                <a:gd name="connsiteY8" fmla="*/ 126207 h 785813"/>
                <a:gd name="connsiteX9" fmla="*/ 0 w 695325"/>
                <a:gd name="connsiteY9" fmla="*/ 145257 h 785813"/>
                <a:gd name="connsiteX10" fmla="*/ 0 w 695325"/>
                <a:gd name="connsiteY10" fmla="*/ 190500 h 785813"/>
                <a:gd name="connsiteX11" fmla="*/ 38100 w 695325"/>
                <a:gd name="connsiteY11" fmla="*/ 200025 h 785813"/>
                <a:gd name="connsiteX12" fmla="*/ 64294 w 695325"/>
                <a:gd name="connsiteY12" fmla="*/ 219075 h 785813"/>
                <a:gd name="connsiteX13" fmla="*/ 66675 w 695325"/>
                <a:gd name="connsiteY13" fmla="*/ 233363 h 785813"/>
                <a:gd name="connsiteX14" fmla="*/ 35719 w 695325"/>
                <a:gd name="connsiteY14" fmla="*/ 228600 h 785813"/>
                <a:gd name="connsiteX15" fmla="*/ 9525 w 695325"/>
                <a:gd name="connsiteY15" fmla="*/ 216694 h 785813"/>
                <a:gd name="connsiteX16" fmla="*/ 47625 w 695325"/>
                <a:gd name="connsiteY16" fmla="*/ 276225 h 785813"/>
                <a:gd name="connsiteX17" fmla="*/ 76200 w 695325"/>
                <a:gd name="connsiteY17" fmla="*/ 257175 h 785813"/>
                <a:gd name="connsiteX18" fmla="*/ 102394 w 695325"/>
                <a:gd name="connsiteY18" fmla="*/ 288132 h 785813"/>
                <a:gd name="connsiteX19" fmla="*/ 147638 w 695325"/>
                <a:gd name="connsiteY19" fmla="*/ 300038 h 785813"/>
                <a:gd name="connsiteX20" fmla="*/ 188119 w 695325"/>
                <a:gd name="connsiteY20" fmla="*/ 307182 h 785813"/>
                <a:gd name="connsiteX21" fmla="*/ 209550 w 695325"/>
                <a:gd name="connsiteY21" fmla="*/ 295275 h 785813"/>
                <a:gd name="connsiteX22" fmla="*/ 197644 w 695325"/>
                <a:gd name="connsiteY22" fmla="*/ 285750 h 785813"/>
                <a:gd name="connsiteX23" fmla="*/ 219075 w 695325"/>
                <a:gd name="connsiteY23" fmla="*/ 285750 h 785813"/>
                <a:gd name="connsiteX24" fmla="*/ 247650 w 695325"/>
                <a:gd name="connsiteY24" fmla="*/ 314325 h 785813"/>
                <a:gd name="connsiteX25" fmla="*/ 266700 w 695325"/>
                <a:gd name="connsiteY25" fmla="*/ 292894 h 785813"/>
                <a:gd name="connsiteX26" fmla="*/ 252413 w 695325"/>
                <a:gd name="connsiteY26" fmla="*/ 266700 h 785813"/>
                <a:gd name="connsiteX27" fmla="*/ 266700 w 695325"/>
                <a:gd name="connsiteY27" fmla="*/ 261938 h 785813"/>
                <a:gd name="connsiteX28" fmla="*/ 345281 w 695325"/>
                <a:gd name="connsiteY28" fmla="*/ 342900 h 785813"/>
                <a:gd name="connsiteX29" fmla="*/ 352425 w 695325"/>
                <a:gd name="connsiteY29" fmla="*/ 357188 h 785813"/>
                <a:gd name="connsiteX30" fmla="*/ 330994 w 695325"/>
                <a:gd name="connsiteY30" fmla="*/ 383382 h 785813"/>
                <a:gd name="connsiteX31" fmla="*/ 373856 w 695325"/>
                <a:gd name="connsiteY31" fmla="*/ 371475 h 785813"/>
                <a:gd name="connsiteX32" fmla="*/ 395288 w 695325"/>
                <a:gd name="connsiteY32" fmla="*/ 371475 h 785813"/>
                <a:gd name="connsiteX33" fmla="*/ 381000 w 695325"/>
                <a:gd name="connsiteY33" fmla="*/ 388144 h 785813"/>
                <a:gd name="connsiteX34" fmla="*/ 395288 w 695325"/>
                <a:gd name="connsiteY34" fmla="*/ 397669 h 785813"/>
                <a:gd name="connsiteX35" fmla="*/ 421481 w 695325"/>
                <a:gd name="connsiteY35" fmla="*/ 426244 h 785813"/>
                <a:gd name="connsiteX36" fmla="*/ 438150 w 695325"/>
                <a:gd name="connsiteY36" fmla="*/ 461963 h 785813"/>
                <a:gd name="connsiteX37" fmla="*/ 440531 w 695325"/>
                <a:gd name="connsiteY37" fmla="*/ 492919 h 785813"/>
                <a:gd name="connsiteX38" fmla="*/ 423863 w 695325"/>
                <a:gd name="connsiteY38" fmla="*/ 511969 h 785813"/>
                <a:gd name="connsiteX39" fmla="*/ 423863 w 695325"/>
                <a:gd name="connsiteY39" fmla="*/ 535782 h 785813"/>
                <a:gd name="connsiteX40" fmla="*/ 402431 w 695325"/>
                <a:gd name="connsiteY40" fmla="*/ 535782 h 785813"/>
                <a:gd name="connsiteX41" fmla="*/ 383381 w 695325"/>
                <a:gd name="connsiteY41" fmla="*/ 547688 h 785813"/>
                <a:gd name="connsiteX42" fmla="*/ 407194 w 695325"/>
                <a:gd name="connsiteY42" fmla="*/ 583407 h 785813"/>
                <a:gd name="connsiteX43" fmla="*/ 395288 w 695325"/>
                <a:gd name="connsiteY43" fmla="*/ 611982 h 785813"/>
                <a:gd name="connsiteX44" fmla="*/ 359569 w 695325"/>
                <a:gd name="connsiteY44" fmla="*/ 611982 h 785813"/>
                <a:gd name="connsiteX45" fmla="*/ 328613 w 695325"/>
                <a:gd name="connsiteY45" fmla="*/ 609600 h 785813"/>
                <a:gd name="connsiteX46" fmla="*/ 309563 w 695325"/>
                <a:gd name="connsiteY46" fmla="*/ 597694 h 785813"/>
                <a:gd name="connsiteX47" fmla="*/ 297656 w 695325"/>
                <a:gd name="connsiteY47" fmla="*/ 621507 h 785813"/>
                <a:gd name="connsiteX48" fmla="*/ 297656 w 695325"/>
                <a:gd name="connsiteY48" fmla="*/ 645319 h 785813"/>
                <a:gd name="connsiteX49" fmla="*/ 330994 w 695325"/>
                <a:gd name="connsiteY49" fmla="*/ 661988 h 785813"/>
                <a:gd name="connsiteX50" fmla="*/ 354806 w 695325"/>
                <a:gd name="connsiteY50" fmla="*/ 642938 h 785813"/>
                <a:gd name="connsiteX51" fmla="*/ 371475 w 695325"/>
                <a:gd name="connsiteY51" fmla="*/ 638175 h 785813"/>
                <a:gd name="connsiteX52" fmla="*/ 378619 w 695325"/>
                <a:gd name="connsiteY52" fmla="*/ 628650 h 785813"/>
                <a:gd name="connsiteX53" fmla="*/ 400050 w 695325"/>
                <a:gd name="connsiteY53" fmla="*/ 640557 h 785813"/>
                <a:gd name="connsiteX54" fmla="*/ 414338 w 695325"/>
                <a:gd name="connsiteY54" fmla="*/ 659607 h 785813"/>
                <a:gd name="connsiteX55" fmla="*/ 438150 w 695325"/>
                <a:gd name="connsiteY55" fmla="*/ 688182 h 785813"/>
                <a:gd name="connsiteX56" fmla="*/ 452438 w 695325"/>
                <a:gd name="connsiteY56" fmla="*/ 688182 h 785813"/>
                <a:gd name="connsiteX57" fmla="*/ 464344 w 695325"/>
                <a:gd name="connsiteY57" fmla="*/ 704850 h 785813"/>
                <a:gd name="connsiteX58" fmla="*/ 450056 w 695325"/>
                <a:gd name="connsiteY58" fmla="*/ 714375 h 785813"/>
                <a:gd name="connsiteX59" fmla="*/ 481013 w 695325"/>
                <a:gd name="connsiteY59" fmla="*/ 740569 h 785813"/>
                <a:gd name="connsiteX60" fmla="*/ 497681 w 695325"/>
                <a:gd name="connsiteY60" fmla="*/ 738188 h 785813"/>
                <a:gd name="connsiteX61" fmla="*/ 526256 w 695325"/>
                <a:gd name="connsiteY61" fmla="*/ 752475 h 785813"/>
                <a:gd name="connsiteX62" fmla="*/ 566738 w 695325"/>
                <a:gd name="connsiteY62" fmla="*/ 783432 h 785813"/>
                <a:gd name="connsiteX63" fmla="*/ 578644 w 695325"/>
                <a:gd name="connsiteY63" fmla="*/ 785813 h 785813"/>
                <a:gd name="connsiteX64" fmla="*/ 588169 w 695325"/>
                <a:gd name="connsiteY64" fmla="*/ 776288 h 785813"/>
                <a:gd name="connsiteX65" fmla="*/ 566738 w 695325"/>
                <a:gd name="connsiteY65" fmla="*/ 762000 h 785813"/>
                <a:gd name="connsiteX66" fmla="*/ 535781 w 695325"/>
                <a:gd name="connsiteY66" fmla="*/ 733425 h 785813"/>
                <a:gd name="connsiteX67" fmla="*/ 523875 w 695325"/>
                <a:gd name="connsiteY67" fmla="*/ 697707 h 785813"/>
                <a:gd name="connsiteX68" fmla="*/ 531019 w 695325"/>
                <a:gd name="connsiteY68" fmla="*/ 685800 h 785813"/>
                <a:gd name="connsiteX69" fmla="*/ 557213 w 695325"/>
                <a:gd name="connsiteY69" fmla="*/ 711994 h 785813"/>
                <a:gd name="connsiteX70" fmla="*/ 597694 w 695325"/>
                <a:gd name="connsiteY70" fmla="*/ 733425 h 785813"/>
                <a:gd name="connsiteX71" fmla="*/ 619125 w 695325"/>
                <a:gd name="connsiteY71" fmla="*/ 742950 h 785813"/>
                <a:gd name="connsiteX72" fmla="*/ 611981 w 695325"/>
                <a:gd name="connsiteY72" fmla="*/ 716757 h 785813"/>
                <a:gd name="connsiteX73" fmla="*/ 623888 w 695325"/>
                <a:gd name="connsiteY73" fmla="*/ 707232 h 785813"/>
                <a:gd name="connsiteX74" fmla="*/ 619125 w 695325"/>
                <a:gd name="connsiteY74" fmla="*/ 683419 h 785813"/>
                <a:gd name="connsiteX75" fmla="*/ 602456 w 695325"/>
                <a:gd name="connsiteY75" fmla="*/ 664369 h 785813"/>
                <a:gd name="connsiteX76" fmla="*/ 607219 w 695325"/>
                <a:gd name="connsiteY76" fmla="*/ 647700 h 785813"/>
                <a:gd name="connsiteX77" fmla="*/ 592931 w 695325"/>
                <a:gd name="connsiteY77" fmla="*/ 640557 h 785813"/>
                <a:gd name="connsiteX78" fmla="*/ 585788 w 695325"/>
                <a:gd name="connsiteY78" fmla="*/ 628650 h 785813"/>
                <a:gd name="connsiteX79" fmla="*/ 564356 w 695325"/>
                <a:gd name="connsiteY79" fmla="*/ 623888 h 785813"/>
                <a:gd name="connsiteX80" fmla="*/ 550069 w 695325"/>
                <a:gd name="connsiteY80" fmla="*/ 588169 h 785813"/>
                <a:gd name="connsiteX81" fmla="*/ 540544 w 695325"/>
                <a:gd name="connsiteY81" fmla="*/ 581025 h 785813"/>
                <a:gd name="connsiteX82" fmla="*/ 550069 w 695325"/>
                <a:gd name="connsiteY82" fmla="*/ 561975 h 785813"/>
                <a:gd name="connsiteX83" fmla="*/ 545306 w 695325"/>
                <a:gd name="connsiteY83" fmla="*/ 547688 h 785813"/>
                <a:gd name="connsiteX84" fmla="*/ 540544 w 695325"/>
                <a:gd name="connsiteY84" fmla="*/ 523875 h 785813"/>
                <a:gd name="connsiteX85" fmla="*/ 571500 w 695325"/>
                <a:gd name="connsiteY85" fmla="*/ 519113 h 785813"/>
                <a:gd name="connsiteX86" fmla="*/ 595313 w 695325"/>
                <a:gd name="connsiteY86" fmla="*/ 550069 h 785813"/>
                <a:gd name="connsiteX87" fmla="*/ 626269 w 695325"/>
                <a:gd name="connsiteY87" fmla="*/ 569119 h 785813"/>
                <a:gd name="connsiteX88" fmla="*/ 631031 w 695325"/>
                <a:gd name="connsiteY88" fmla="*/ 592932 h 785813"/>
                <a:gd name="connsiteX89" fmla="*/ 659606 w 695325"/>
                <a:gd name="connsiteY89" fmla="*/ 611982 h 785813"/>
                <a:gd name="connsiteX90" fmla="*/ 650081 w 695325"/>
                <a:gd name="connsiteY90" fmla="*/ 576263 h 785813"/>
                <a:gd name="connsiteX91" fmla="*/ 669131 w 695325"/>
                <a:gd name="connsiteY91" fmla="*/ 576263 h 785813"/>
                <a:gd name="connsiteX92" fmla="*/ 683419 w 695325"/>
                <a:gd name="connsiteY92" fmla="*/ 554832 h 785813"/>
                <a:gd name="connsiteX93" fmla="*/ 671513 w 695325"/>
                <a:gd name="connsiteY93" fmla="*/ 535782 h 785813"/>
                <a:gd name="connsiteX94" fmla="*/ 695325 w 695325"/>
                <a:gd name="connsiteY94" fmla="*/ 528638 h 785813"/>
                <a:gd name="connsiteX95" fmla="*/ 676275 w 695325"/>
                <a:gd name="connsiteY95" fmla="*/ 516732 h 785813"/>
                <a:gd name="connsiteX96" fmla="*/ 645319 w 695325"/>
                <a:gd name="connsiteY96" fmla="*/ 511969 h 785813"/>
                <a:gd name="connsiteX97" fmla="*/ 652463 w 695325"/>
                <a:gd name="connsiteY97" fmla="*/ 483394 h 785813"/>
                <a:gd name="connsiteX98" fmla="*/ 631031 w 695325"/>
                <a:gd name="connsiteY98" fmla="*/ 488157 h 785813"/>
                <a:gd name="connsiteX99" fmla="*/ 631031 w 695325"/>
                <a:gd name="connsiteY99" fmla="*/ 461963 h 785813"/>
                <a:gd name="connsiteX100" fmla="*/ 609600 w 695325"/>
                <a:gd name="connsiteY100" fmla="*/ 452438 h 785813"/>
                <a:gd name="connsiteX101" fmla="*/ 602456 w 695325"/>
                <a:gd name="connsiteY101" fmla="*/ 435769 h 785813"/>
                <a:gd name="connsiteX102" fmla="*/ 585788 w 695325"/>
                <a:gd name="connsiteY102" fmla="*/ 447675 h 785813"/>
                <a:gd name="connsiteX103" fmla="*/ 576263 w 695325"/>
                <a:gd name="connsiteY103" fmla="*/ 423863 h 785813"/>
                <a:gd name="connsiteX104" fmla="*/ 545306 w 695325"/>
                <a:gd name="connsiteY104" fmla="*/ 400050 h 785813"/>
                <a:gd name="connsiteX105" fmla="*/ 526256 w 695325"/>
                <a:gd name="connsiteY105" fmla="*/ 400050 h 785813"/>
                <a:gd name="connsiteX106" fmla="*/ 540544 w 695325"/>
                <a:gd name="connsiteY106" fmla="*/ 381000 h 785813"/>
                <a:gd name="connsiteX107" fmla="*/ 540544 w 695325"/>
                <a:gd name="connsiteY107" fmla="*/ 359569 h 785813"/>
                <a:gd name="connsiteX108" fmla="*/ 535781 w 695325"/>
                <a:gd name="connsiteY108" fmla="*/ 352425 h 785813"/>
                <a:gd name="connsiteX109" fmla="*/ 578644 w 695325"/>
                <a:gd name="connsiteY109" fmla="*/ 364332 h 785813"/>
                <a:gd name="connsiteX110" fmla="*/ 566738 w 695325"/>
                <a:gd name="connsiteY110" fmla="*/ 347663 h 785813"/>
                <a:gd name="connsiteX111" fmla="*/ 528638 w 695325"/>
                <a:gd name="connsiteY111" fmla="*/ 335757 h 785813"/>
                <a:gd name="connsiteX112" fmla="*/ 519113 w 695325"/>
                <a:gd name="connsiteY112" fmla="*/ 321469 h 785813"/>
                <a:gd name="connsiteX113" fmla="*/ 557213 w 695325"/>
                <a:gd name="connsiteY113" fmla="*/ 307182 h 785813"/>
                <a:gd name="connsiteX114" fmla="*/ 545306 w 695325"/>
                <a:gd name="connsiteY114" fmla="*/ 280988 h 785813"/>
                <a:gd name="connsiteX115" fmla="*/ 538163 w 695325"/>
                <a:gd name="connsiteY115" fmla="*/ 297657 h 785813"/>
                <a:gd name="connsiteX116" fmla="*/ 514350 w 695325"/>
                <a:gd name="connsiteY116" fmla="*/ 309563 h 785813"/>
                <a:gd name="connsiteX117" fmla="*/ 507206 w 695325"/>
                <a:gd name="connsiteY117" fmla="*/ 288132 h 785813"/>
                <a:gd name="connsiteX118" fmla="*/ 500063 w 695325"/>
                <a:gd name="connsiteY118" fmla="*/ 278607 h 785813"/>
                <a:gd name="connsiteX119" fmla="*/ 523875 w 695325"/>
                <a:gd name="connsiteY119" fmla="*/ 259557 h 785813"/>
                <a:gd name="connsiteX120" fmla="*/ 504825 w 695325"/>
                <a:gd name="connsiteY120" fmla="*/ 242888 h 785813"/>
                <a:gd name="connsiteX121" fmla="*/ 485775 w 695325"/>
                <a:gd name="connsiteY121" fmla="*/ 254794 h 785813"/>
                <a:gd name="connsiteX122" fmla="*/ 473869 w 695325"/>
                <a:gd name="connsiteY122" fmla="*/ 240507 h 785813"/>
                <a:gd name="connsiteX123" fmla="*/ 471488 w 695325"/>
                <a:gd name="connsiteY123" fmla="*/ 223838 h 785813"/>
                <a:gd name="connsiteX124" fmla="*/ 452438 w 695325"/>
                <a:gd name="connsiteY124" fmla="*/ 230982 h 785813"/>
                <a:gd name="connsiteX125" fmla="*/ 450056 w 695325"/>
                <a:gd name="connsiteY125" fmla="*/ 214313 h 785813"/>
                <a:gd name="connsiteX126" fmla="*/ 457200 w 695325"/>
                <a:gd name="connsiteY126" fmla="*/ 202407 h 785813"/>
                <a:gd name="connsiteX127" fmla="*/ 433388 w 695325"/>
                <a:gd name="connsiteY127" fmla="*/ 171450 h 785813"/>
                <a:gd name="connsiteX128" fmla="*/ 423863 w 695325"/>
                <a:gd name="connsiteY128" fmla="*/ 190500 h 785813"/>
                <a:gd name="connsiteX129" fmla="*/ 416719 w 695325"/>
                <a:gd name="connsiteY129" fmla="*/ 207169 h 785813"/>
                <a:gd name="connsiteX130" fmla="*/ 397669 w 695325"/>
                <a:gd name="connsiteY130" fmla="*/ 192882 h 785813"/>
                <a:gd name="connsiteX131" fmla="*/ 395288 w 695325"/>
                <a:gd name="connsiteY131" fmla="*/ 166688 h 785813"/>
                <a:gd name="connsiteX132" fmla="*/ 383381 w 695325"/>
                <a:gd name="connsiteY132" fmla="*/ 180975 h 785813"/>
                <a:gd name="connsiteX133" fmla="*/ 376238 w 695325"/>
                <a:gd name="connsiteY133" fmla="*/ 166688 h 785813"/>
                <a:gd name="connsiteX134" fmla="*/ 376238 w 695325"/>
                <a:gd name="connsiteY134" fmla="*/ 147638 h 785813"/>
                <a:gd name="connsiteX135" fmla="*/ 364331 w 695325"/>
                <a:gd name="connsiteY135" fmla="*/ 142875 h 785813"/>
                <a:gd name="connsiteX136" fmla="*/ 364331 w 695325"/>
                <a:gd name="connsiteY136" fmla="*/ 116682 h 785813"/>
                <a:gd name="connsiteX137" fmla="*/ 309563 w 695325"/>
                <a:gd name="connsiteY137" fmla="*/ 90488 h 785813"/>
                <a:gd name="connsiteX138" fmla="*/ 288131 w 695325"/>
                <a:gd name="connsiteY138" fmla="*/ 97632 h 785813"/>
                <a:gd name="connsiteX139" fmla="*/ 292894 w 695325"/>
                <a:gd name="connsiteY139" fmla="*/ 123825 h 785813"/>
                <a:gd name="connsiteX140" fmla="*/ 273844 w 695325"/>
                <a:gd name="connsiteY140" fmla="*/ 126207 h 785813"/>
                <a:gd name="connsiteX141" fmla="*/ 259556 w 695325"/>
                <a:gd name="connsiteY141" fmla="*/ 121444 h 785813"/>
                <a:gd name="connsiteX142" fmla="*/ 247650 w 695325"/>
                <a:gd name="connsiteY142" fmla="*/ 140494 h 785813"/>
                <a:gd name="connsiteX143" fmla="*/ 223838 w 695325"/>
                <a:gd name="connsiteY143" fmla="*/ 152400 h 785813"/>
                <a:gd name="connsiteX144" fmla="*/ 221456 w 695325"/>
                <a:gd name="connsiteY144" fmla="*/ 130969 h 785813"/>
                <a:gd name="connsiteX145" fmla="*/ 223838 w 695325"/>
                <a:gd name="connsiteY145" fmla="*/ 92869 h 785813"/>
                <a:gd name="connsiteX146" fmla="*/ 216694 w 695325"/>
                <a:gd name="connsiteY146" fmla="*/ 66675 h 785813"/>
                <a:gd name="connsiteX147" fmla="*/ 214313 w 695325"/>
                <a:gd name="connsiteY147" fmla="*/ 50007 h 785813"/>
                <a:gd name="connsiteX148" fmla="*/ 204788 w 695325"/>
                <a:gd name="connsiteY148" fmla="*/ 28575 h 785813"/>
                <a:gd name="connsiteX149" fmla="*/ 202406 w 695325"/>
                <a:gd name="connsiteY149" fmla="*/ 0 h 785813"/>
                <a:gd name="connsiteX150" fmla="*/ 183356 w 695325"/>
                <a:gd name="connsiteY150" fmla="*/ 7144 h 785813"/>
                <a:gd name="connsiteX151" fmla="*/ 161926 w 695325"/>
                <a:gd name="connsiteY151" fmla="*/ 23813 h 785813"/>
                <a:gd name="connsiteX152" fmla="*/ 147638 w 695325"/>
                <a:gd name="connsiteY152" fmla="*/ 33338 h 785813"/>
                <a:gd name="connsiteX153" fmla="*/ 114300 w 695325"/>
                <a:gd name="connsiteY153" fmla="*/ 223837 h 785813"/>
                <a:gd name="connsiteX0" fmla="*/ 114300 w 695325"/>
                <a:gd name="connsiteY0" fmla="*/ 223837 h 785813"/>
                <a:gd name="connsiteX1" fmla="*/ 64295 w 695325"/>
                <a:gd name="connsiteY1" fmla="*/ 71438 h 785813"/>
                <a:gd name="connsiteX2" fmla="*/ 102394 w 695325"/>
                <a:gd name="connsiteY2" fmla="*/ 1 h 785813"/>
                <a:gd name="connsiteX3" fmla="*/ 54769 w 695325"/>
                <a:gd name="connsiteY3" fmla="*/ 4763 h 785813"/>
                <a:gd name="connsiteX4" fmla="*/ 21431 w 695325"/>
                <a:gd name="connsiteY4" fmla="*/ 38100 h 785813"/>
                <a:gd name="connsiteX5" fmla="*/ 21431 w 695325"/>
                <a:gd name="connsiteY5" fmla="*/ 69057 h 785813"/>
                <a:gd name="connsiteX6" fmla="*/ 11906 w 695325"/>
                <a:gd name="connsiteY6" fmla="*/ 88107 h 785813"/>
                <a:gd name="connsiteX7" fmla="*/ 7144 w 695325"/>
                <a:gd name="connsiteY7" fmla="*/ 126207 h 785813"/>
                <a:gd name="connsiteX8" fmla="*/ 7144 w 695325"/>
                <a:gd name="connsiteY8" fmla="*/ 126207 h 785813"/>
                <a:gd name="connsiteX9" fmla="*/ 0 w 695325"/>
                <a:gd name="connsiteY9" fmla="*/ 145257 h 785813"/>
                <a:gd name="connsiteX10" fmla="*/ 0 w 695325"/>
                <a:gd name="connsiteY10" fmla="*/ 190500 h 785813"/>
                <a:gd name="connsiteX11" fmla="*/ 38100 w 695325"/>
                <a:gd name="connsiteY11" fmla="*/ 200025 h 785813"/>
                <a:gd name="connsiteX12" fmla="*/ 64294 w 695325"/>
                <a:gd name="connsiteY12" fmla="*/ 219075 h 785813"/>
                <a:gd name="connsiteX13" fmla="*/ 66675 w 695325"/>
                <a:gd name="connsiteY13" fmla="*/ 233363 h 785813"/>
                <a:gd name="connsiteX14" fmla="*/ 35719 w 695325"/>
                <a:gd name="connsiteY14" fmla="*/ 228600 h 785813"/>
                <a:gd name="connsiteX15" fmla="*/ 9525 w 695325"/>
                <a:gd name="connsiteY15" fmla="*/ 216694 h 785813"/>
                <a:gd name="connsiteX16" fmla="*/ 47625 w 695325"/>
                <a:gd name="connsiteY16" fmla="*/ 276225 h 785813"/>
                <a:gd name="connsiteX17" fmla="*/ 76200 w 695325"/>
                <a:gd name="connsiteY17" fmla="*/ 257175 h 785813"/>
                <a:gd name="connsiteX18" fmla="*/ 102394 w 695325"/>
                <a:gd name="connsiteY18" fmla="*/ 288132 h 785813"/>
                <a:gd name="connsiteX19" fmla="*/ 147638 w 695325"/>
                <a:gd name="connsiteY19" fmla="*/ 300038 h 785813"/>
                <a:gd name="connsiteX20" fmla="*/ 188119 w 695325"/>
                <a:gd name="connsiteY20" fmla="*/ 307182 h 785813"/>
                <a:gd name="connsiteX21" fmla="*/ 209550 w 695325"/>
                <a:gd name="connsiteY21" fmla="*/ 295275 h 785813"/>
                <a:gd name="connsiteX22" fmla="*/ 197644 w 695325"/>
                <a:gd name="connsiteY22" fmla="*/ 285750 h 785813"/>
                <a:gd name="connsiteX23" fmla="*/ 219075 w 695325"/>
                <a:gd name="connsiteY23" fmla="*/ 285750 h 785813"/>
                <a:gd name="connsiteX24" fmla="*/ 247650 w 695325"/>
                <a:gd name="connsiteY24" fmla="*/ 314325 h 785813"/>
                <a:gd name="connsiteX25" fmla="*/ 266700 w 695325"/>
                <a:gd name="connsiteY25" fmla="*/ 292894 h 785813"/>
                <a:gd name="connsiteX26" fmla="*/ 252413 w 695325"/>
                <a:gd name="connsiteY26" fmla="*/ 266700 h 785813"/>
                <a:gd name="connsiteX27" fmla="*/ 266700 w 695325"/>
                <a:gd name="connsiteY27" fmla="*/ 261938 h 785813"/>
                <a:gd name="connsiteX28" fmla="*/ 345281 w 695325"/>
                <a:gd name="connsiteY28" fmla="*/ 342900 h 785813"/>
                <a:gd name="connsiteX29" fmla="*/ 352425 w 695325"/>
                <a:gd name="connsiteY29" fmla="*/ 357188 h 785813"/>
                <a:gd name="connsiteX30" fmla="*/ 330994 w 695325"/>
                <a:gd name="connsiteY30" fmla="*/ 383382 h 785813"/>
                <a:gd name="connsiteX31" fmla="*/ 373856 w 695325"/>
                <a:gd name="connsiteY31" fmla="*/ 371475 h 785813"/>
                <a:gd name="connsiteX32" fmla="*/ 395288 w 695325"/>
                <a:gd name="connsiteY32" fmla="*/ 371475 h 785813"/>
                <a:gd name="connsiteX33" fmla="*/ 381000 w 695325"/>
                <a:gd name="connsiteY33" fmla="*/ 388144 h 785813"/>
                <a:gd name="connsiteX34" fmla="*/ 395288 w 695325"/>
                <a:gd name="connsiteY34" fmla="*/ 397669 h 785813"/>
                <a:gd name="connsiteX35" fmla="*/ 421481 w 695325"/>
                <a:gd name="connsiteY35" fmla="*/ 426244 h 785813"/>
                <a:gd name="connsiteX36" fmla="*/ 438150 w 695325"/>
                <a:gd name="connsiteY36" fmla="*/ 461963 h 785813"/>
                <a:gd name="connsiteX37" fmla="*/ 440531 w 695325"/>
                <a:gd name="connsiteY37" fmla="*/ 492919 h 785813"/>
                <a:gd name="connsiteX38" fmla="*/ 423863 w 695325"/>
                <a:gd name="connsiteY38" fmla="*/ 511969 h 785813"/>
                <a:gd name="connsiteX39" fmla="*/ 423863 w 695325"/>
                <a:gd name="connsiteY39" fmla="*/ 535782 h 785813"/>
                <a:gd name="connsiteX40" fmla="*/ 402431 w 695325"/>
                <a:gd name="connsiteY40" fmla="*/ 535782 h 785813"/>
                <a:gd name="connsiteX41" fmla="*/ 383381 w 695325"/>
                <a:gd name="connsiteY41" fmla="*/ 547688 h 785813"/>
                <a:gd name="connsiteX42" fmla="*/ 407194 w 695325"/>
                <a:gd name="connsiteY42" fmla="*/ 583407 h 785813"/>
                <a:gd name="connsiteX43" fmla="*/ 395288 w 695325"/>
                <a:gd name="connsiteY43" fmla="*/ 611982 h 785813"/>
                <a:gd name="connsiteX44" fmla="*/ 359569 w 695325"/>
                <a:gd name="connsiteY44" fmla="*/ 611982 h 785813"/>
                <a:gd name="connsiteX45" fmla="*/ 328613 w 695325"/>
                <a:gd name="connsiteY45" fmla="*/ 609600 h 785813"/>
                <a:gd name="connsiteX46" fmla="*/ 309563 w 695325"/>
                <a:gd name="connsiteY46" fmla="*/ 597694 h 785813"/>
                <a:gd name="connsiteX47" fmla="*/ 297656 w 695325"/>
                <a:gd name="connsiteY47" fmla="*/ 621507 h 785813"/>
                <a:gd name="connsiteX48" fmla="*/ 297656 w 695325"/>
                <a:gd name="connsiteY48" fmla="*/ 645319 h 785813"/>
                <a:gd name="connsiteX49" fmla="*/ 330994 w 695325"/>
                <a:gd name="connsiteY49" fmla="*/ 661988 h 785813"/>
                <a:gd name="connsiteX50" fmla="*/ 354806 w 695325"/>
                <a:gd name="connsiteY50" fmla="*/ 642938 h 785813"/>
                <a:gd name="connsiteX51" fmla="*/ 371475 w 695325"/>
                <a:gd name="connsiteY51" fmla="*/ 638175 h 785813"/>
                <a:gd name="connsiteX52" fmla="*/ 378619 w 695325"/>
                <a:gd name="connsiteY52" fmla="*/ 628650 h 785813"/>
                <a:gd name="connsiteX53" fmla="*/ 400050 w 695325"/>
                <a:gd name="connsiteY53" fmla="*/ 640557 h 785813"/>
                <a:gd name="connsiteX54" fmla="*/ 414338 w 695325"/>
                <a:gd name="connsiteY54" fmla="*/ 659607 h 785813"/>
                <a:gd name="connsiteX55" fmla="*/ 438150 w 695325"/>
                <a:gd name="connsiteY55" fmla="*/ 688182 h 785813"/>
                <a:gd name="connsiteX56" fmla="*/ 452438 w 695325"/>
                <a:gd name="connsiteY56" fmla="*/ 688182 h 785813"/>
                <a:gd name="connsiteX57" fmla="*/ 464344 w 695325"/>
                <a:gd name="connsiteY57" fmla="*/ 704850 h 785813"/>
                <a:gd name="connsiteX58" fmla="*/ 450056 w 695325"/>
                <a:gd name="connsiteY58" fmla="*/ 714375 h 785813"/>
                <a:gd name="connsiteX59" fmla="*/ 481013 w 695325"/>
                <a:gd name="connsiteY59" fmla="*/ 740569 h 785813"/>
                <a:gd name="connsiteX60" fmla="*/ 497681 w 695325"/>
                <a:gd name="connsiteY60" fmla="*/ 738188 h 785813"/>
                <a:gd name="connsiteX61" fmla="*/ 526256 w 695325"/>
                <a:gd name="connsiteY61" fmla="*/ 752475 h 785813"/>
                <a:gd name="connsiteX62" fmla="*/ 566738 w 695325"/>
                <a:gd name="connsiteY62" fmla="*/ 783432 h 785813"/>
                <a:gd name="connsiteX63" fmla="*/ 578644 w 695325"/>
                <a:gd name="connsiteY63" fmla="*/ 785813 h 785813"/>
                <a:gd name="connsiteX64" fmla="*/ 588169 w 695325"/>
                <a:gd name="connsiteY64" fmla="*/ 776288 h 785813"/>
                <a:gd name="connsiteX65" fmla="*/ 566738 w 695325"/>
                <a:gd name="connsiteY65" fmla="*/ 762000 h 785813"/>
                <a:gd name="connsiteX66" fmla="*/ 535781 w 695325"/>
                <a:gd name="connsiteY66" fmla="*/ 733425 h 785813"/>
                <a:gd name="connsiteX67" fmla="*/ 523875 w 695325"/>
                <a:gd name="connsiteY67" fmla="*/ 697707 h 785813"/>
                <a:gd name="connsiteX68" fmla="*/ 531019 w 695325"/>
                <a:gd name="connsiteY68" fmla="*/ 685800 h 785813"/>
                <a:gd name="connsiteX69" fmla="*/ 557213 w 695325"/>
                <a:gd name="connsiteY69" fmla="*/ 711994 h 785813"/>
                <a:gd name="connsiteX70" fmla="*/ 597694 w 695325"/>
                <a:gd name="connsiteY70" fmla="*/ 733425 h 785813"/>
                <a:gd name="connsiteX71" fmla="*/ 619125 w 695325"/>
                <a:gd name="connsiteY71" fmla="*/ 742950 h 785813"/>
                <a:gd name="connsiteX72" fmla="*/ 611981 w 695325"/>
                <a:gd name="connsiteY72" fmla="*/ 716757 h 785813"/>
                <a:gd name="connsiteX73" fmla="*/ 623888 w 695325"/>
                <a:gd name="connsiteY73" fmla="*/ 707232 h 785813"/>
                <a:gd name="connsiteX74" fmla="*/ 619125 w 695325"/>
                <a:gd name="connsiteY74" fmla="*/ 683419 h 785813"/>
                <a:gd name="connsiteX75" fmla="*/ 602456 w 695325"/>
                <a:gd name="connsiteY75" fmla="*/ 664369 h 785813"/>
                <a:gd name="connsiteX76" fmla="*/ 607219 w 695325"/>
                <a:gd name="connsiteY76" fmla="*/ 647700 h 785813"/>
                <a:gd name="connsiteX77" fmla="*/ 592931 w 695325"/>
                <a:gd name="connsiteY77" fmla="*/ 640557 h 785813"/>
                <a:gd name="connsiteX78" fmla="*/ 585788 w 695325"/>
                <a:gd name="connsiteY78" fmla="*/ 628650 h 785813"/>
                <a:gd name="connsiteX79" fmla="*/ 564356 w 695325"/>
                <a:gd name="connsiteY79" fmla="*/ 623888 h 785813"/>
                <a:gd name="connsiteX80" fmla="*/ 550069 w 695325"/>
                <a:gd name="connsiteY80" fmla="*/ 588169 h 785813"/>
                <a:gd name="connsiteX81" fmla="*/ 540544 w 695325"/>
                <a:gd name="connsiteY81" fmla="*/ 581025 h 785813"/>
                <a:gd name="connsiteX82" fmla="*/ 550069 w 695325"/>
                <a:gd name="connsiteY82" fmla="*/ 561975 h 785813"/>
                <a:gd name="connsiteX83" fmla="*/ 545306 w 695325"/>
                <a:gd name="connsiteY83" fmla="*/ 547688 h 785813"/>
                <a:gd name="connsiteX84" fmla="*/ 540544 w 695325"/>
                <a:gd name="connsiteY84" fmla="*/ 523875 h 785813"/>
                <a:gd name="connsiteX85" fmla="*/ 571500 w 695325"/>
                <a:gd name="connsiteY85" fmla="*/ 519113 h 785813"/>
                <a:gd name="connsiteX86" fmla="*/ 595313 w 695325"/>
                <a:gd name="connsiteY86" fmla="*/ 550069 h 785813"/>
                <a:gd name="connsiteX87" fmla="*/ 626269 w 695325"/>
                <a:gd name="connsiteY87" fmla="*/ 569119 h 785813"/>
                <a:gd name="connsiteX88" fmla="*/ 631031 w 695325"/>
                <a:gd name="connsiteY88" fmla="*/ 592932 h 785813"/>
                <a:gd name="connsiteX89" fmla="*/ 659606 w 695325"/>
                <a:gd name="connsiteY89" fmla="*/ 611982 h 785813"/>
                <a:gd name="connsiteX90" fmla="*/ 650081 w 695325"/>
                <a:gd name="connsiteY90" fmla="*/ 576263 h 785813"/>
                <a:gd name="connsiteX91" fmla="*/ 669131 w 695325"/>
                <a:gd name="connsiteY91" fmla="*/ 576263 h 785813"/>
                <a:gd name="connsiteX92" fmla="*/ 683419 w 695325"/>
                <a:gd name="connsiteY92" fmla="*/ 554832 h 785813"/>
                <a:gd name="connsiteX93" fmla="*/ 671513 w 695325"/>
                <a:gd name="connsiteY93" fmla="*/ 535782 h 785813"/>
                <a:gd name="connsiteX94" fmla="*/ 695325 w 695325"/>
                <a:gd name="connsiteY94" fmla="*/ 528638 h 785813"/>
                <a:gd name="connsiteX95" fmla="*/ 676275 w 695325"/>
                <a:gd name="connsiteY95" fmla="*/ 516732 h 785813"/>
                <a:gd name="connsiteX96" fmla="*/ 645319 w 695325"/>
                <a:gd name="connsiteY96" fmla="*/ 511969 h 785813"/>
                <a:gd name="connsiteX97" fmla="*/ 652463 w 695325"/>
                <a:gd name="connsiteY97" fmla="*/ 483394 h 785813"/>
                <a:gd name="connsiteX98" fmla="*/ 631031 w 695325"/>
                <a:gd name="connsiteY98" fmla="*/ 488157 h 785813"/>
                <a:gd name="connsiteX99" fmla="*/ 631031 w 695325"/>
                <a:gd name="connsiteY99" fmla="*/ 461963 h 785813"/>
                <a:gd name="connsiteX100" fmla="*/ 609600 w 695325"/>
                <a:gd name="connsiteY100" fmla="*/ 452438 h 785813"/>
                <a:gd name="connsiteX101" fmla="*/ 602456 w 695325"/>
                <a:gd name="connsiteY101" fmla="*/ 435769 h 785813"/>
                <a:gd name="connsiteX102" fmla="*/ 585788 w 695325"/>
                <a:gd name="connsiteY102" fmla="*/ 447675 h 785813"/>
                <a:gd name="connsiteX103" fmla="*/ 576263 w 695325"/>
                <a:gd name="connsiteY103" fmla="*/ 423863 h 785813"/>
                <a:gd name="connsiteX104" fmla="*/ 545306 w 695325"/>
                <a:gd name="connsiteY104" fmla="*/ 400050 h 785813"/>
                <a:gd name="connsiteX105" fmla="*/ 526256 w 695325"/>
                <a:gd name="connsiteY105" fmla="*/ 400050 h 785813"/>
                <a:gd name="connsiteX106" fmla="*/ 540544 w 695325"/>
                <a:gd name="connsiteY106" fmla="*/ 381000 h 785813"/>
                <a:gd name="connsiteX107" fmla="*/ 540544 w 695325"/>
                <a:gd name="connsiteY107" fmla="*/ 359569 h 785813"/>
                <a:gd name="connsiteX108" fmla="*/ 535781 w 695325"/>
                <a:gd name="connsiteY108" fmla="*/ 352425 h 785813"/>
                <a:gd name="connsiteX109" fmla="*/ 578644 w 695325"/>
                <a:gd name="connsiteY109" fmla="*/ 364332 h 785813"/>
                <a:gd name="connsiteX110" fmla="*/ 566738 w 695325"/>
                <a:gd name="connsiteY110" fmla="*/ 347663 h 785813"/>
                <a:gd name="connsiteX111" fmla="*/ 528638 w 695325"/>
                <a:gd name="connsiteY111" fmla="*/ 335757 h 785813"/>
                <a:gd name="connsiteX112" fmla="*/ 519113 w 695325"/>
                <a:gd name="connsiteY112" fmla="*/ 321469 h 785813"/>
                <a:gd name="connsiteX113" fmla="*/ 557213 w 695325"/>
                <a:gd name="connsiteY113" fmla="*/ 307182 h 785813"/>
                <a:gd name="connsiteX114" fmla="*/ 545306 w 695325"/>
                <a:gd name="connsiteY114" fmla="*/ 280988 h 785813"/>
                <a:gd name="connsiteX115" fmla="*/ 538163 w 695325"/>
                <a:gd name="connsiteY115" fmla="*/ 297657 h 785813"/>
                <a:gd name="connsiteX116" fmla="*/ 514350 w 695325"/>
                <a:gd name="connsiteY116" fmla="*/ 309563 h 785813"/>
                <a:gd name="connsiteX117" fmla="*/ 507206 w 695325"/>
                <a:gd name="connsiteY117" fmla="*/ 288132 h 785813"/>
                <a:gd name="connsiteX118" fmla="*/ 500063 w 695325"/>
                <a:gd name="connsiteY118" fmla="*/ 278607 h 785813"/>
                <a:gd name="connsiteX119" fmla="*/ 523875 w 695325"/>
                <a:gd name="connsiteY119" fmla="*/ 259557 h 785813"/>
                <a:gd name="connsiteX120" fmla="*/ 504825 w 695325"/>
                <a:gd name="connsiteY120" fmla="*/ 242888 h 785813"/>
                <a:gd name="connsiteX121" fmla="*/ 485775 w 695325"/>
                <a:gd name="connsiteY121" fmla="*/ 254794 h 785813"/>
                <a:gd name="connsiteX122" fmla="*/ 473869 w 695325"/>
                <a:gd name="connsiteY122" fmla="*/ 240507 h 785813"/>
                <a:gd name="connsiteX123" fmla="*/ 471488 w 695325"/>
                <a:gd name="connsiteY123" fmla="*/ 223838 h 785813"/>
                <a:gd name="connsiteX124" fmla="*/ 452438 w 695325"/>
                <a:gd name="connsiteY124" fmla="*/ 230982 h 785813"/>
                <a:gd name="connsiteX125" fmla="*/ 450056 w 695325"/>
                <a:gd name="connsiteY125" fmla="*/ 214313 h 785813"/>
                <a:gd name="connsiteX126" fmla="*/ 457200 w 695325"/>
                <a:gd name="connsiteY126" fmla="*/ 202407 h 785813"/>
                <a:gd name="connsiteX127" fmla="*/ 433388 w 695325"/>
                <a:gd name="connsiteY127" fmla="*/ 171450 h 785813"/>
                <a:gd name="connsiteX128" fmla="*/ 423863 w 695325"/>
                <a:gd name="connsiteY128" fmla="*/ 190500 h 785813"/>
                <a:gd name="connsiteX129" fmla="*/ 416719 w 695325"/>
                <a:gd name="connsiteY129" fmla="*/ 207169 h 785813"/>
                <a:gd name="connsiteX130" fmla="*/ 397669 w 695325"/>
                <a:gd name="connsiteY130" fmla="*/ 192882 h 785813"/>
                <a:gd name="connsiteX131" fmla="*/ 395288 w 695325"/>
                <a:gd name="connsiteY131" fmla="*/ 166688 h 785813"/>
                <a:gd name="connsiteX132" fmla="*/ 383381 w 695325"/>
                <a:gd name="connsiteY132" fmla="*/ 180975 h 785813"/>
                <a:gd name="connsiteX133" fmla="*/ 376238 w 695325"/>
                <a:gd name="connsiteY133" fmla="*/ 166688 h 785813"/>
                <a:gd name="connsiteX134" fmla="*/ 376238 w 695325"/>
                <a:gd name="connsiteY134" fmla="*/ 147638 h 785813"/>
                <a:gd name="connsiteX135" fmla="*/ 364331 w 695325"/>
                <a:gd name="connsiteY135" fmla="*/ 142875 h 785813"/>
                <a:gd name="connsiteX136" fmla="*/ 364331 w 695325"/>
                <a:gd name="connsiteY136" fmla="*/ 116682 h 785813"/>
                <a:gd name="connsiteX137" fmla="*/ 309563 w 695325"/>
                <a:gd name="connsiteY137" fmla="*/ 90488 h 785813"/>
                <a:gd name="connsiteX138" fmla="*/ 288131 w 695325"/>
                <a:gd name="connsiteY138" fmla="*/ 97632 h 785813"/>
                <a:gd name="connsiteX139" fmla="*/ 292894 w 695325"/>
                <a:gd name="connsiteY139" fmla="*/ 123825 h 785813"/>
                <a:gd name="connsiteX140" fmla="*/ 273844 w 695325"/>
                <a:gd name="connsiteY140" fmla="*/ 126207 h 785813"/>
                <a:gd name="connsiteX141" fmla="*/ 259556 w 695325"/>
                <a:gd name="connsiteY141" fmla="*/ 121444 h 785813"/>
                <a:gd name="connsiteX142" fmla="*/ 247650 w 695325"/>
                <a:gd name="connsiteY142" fmla="*/ 140494 h 785813"/>
                <a:gd name="connsiteX143" fmla="*/ 223838 w 695325"/>
                <a:gd name="connsiteY143" fmla="*/ 152400 h 785813"/>
                <a:gd name="connsiteX144" fmla="*/ 221456 w 695325"/>
                <a:gd name="connsiteY144" fmla="*/ 130969 h 785813"/>
                <a:gd name="connsiteX145" fmla="*/ 223838 w 695325"/>
                <a:gd name="connsiteY145" fmla="*/ 92869 h 785813"/>
                <a:gd name="connsiteX146" fmla="*/ 216694 w 695325"/>
                <a:gd name="connsiteY146" fmla="*/ 66675 h 785813"/>
                <a:gd name="connsiteX147" fmla="*/ 214313 w 695325"/>
                <a:gd name="connsiteY147" fmla="*/ 50007 h 785813"/>
                <a:gd name="connsiteX148" fmla="*/ 204788 w 695325"/>
                <a:gd name="connsiteY148" fmla="*/ 28575 h 785813"/>
                <a:gd name="connsiteX149" fmla="*/ 202406 w 695325"/>
                <a:gd name="connsiteY149" fmla="*/ 0 h 785813"/>
                <a:gd name="connsiteX150" fmla="*/ 183356 w 695325"/>
                <a:gd name="connsiteY150" fmla="*/ 7144 h 785813"/>
                <a:gd name="connsiteX151" fmla="*/ 161926 w 695325"/>
                <a:gd name="connsiteY151" fmla="*/ 23813 h 785813"/>
                <a:gd name="connsiteX152" fmla="*/ 147638 w 695325"/>
                <a:gd name="connsiteY152" fmla="*/ 33338 h 785813"/>
                <a:gd name="connsiteX153" fmla="*/ 114300 w 695325"/>
                <a:gd name="connsiteY153" fmla="*/ 223837 h 785813"/>
                <a:gd name="connsiteX0" fmla="*/ 114300 w 695325"/>
                <a:gd name="connsiteY0" fmla="*/ 223837 h 785813"/>
                <a:gd name="connsiteX1" fmla="*/ 64295 w 695325"/>
                <a:gd name="connsiteY1" fmla="*/ 71438 h 785813"/>
                <a:gd name="connsiteX2" fmla="*/ 90488 w 695325"/>
                <a:gd name="connsiteY2" fmla="*/ 138113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64295 w 695325"/>
                <a:gd name="connsiteY1" fmla="*/ 71438 h 785813"/>
                <a:gd name="connsiteX2" fmla="*/ 80963 w 695325"/>
                <a:gd name="connsiteY2" fmla="*/ 30957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57151 w 695325"/>
                <a:gd name="connsiteY1" fmla="*/ 142876 h 785813"/>
                <a:gd name="connsiteX2" fmla="*/ 80963 w 695325"/>
                <a:gd name="connsiteY2" fmla="*/ 30957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66676 w 695325"/>
                <a:gd name="connsiteY1" fmla="*/ 116682 h 785813"/>
                <a:gd name="connsiteX2" fmla="*/ 80963 w 695325"/>
                <a:gd name="connsiteY2" fmla="*/ 30957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85725 w 695325"/>
                <a:gd name="connsiteY1" fmla="*/ 176213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4300 w 695325"/>
                <a:gd name="connsiteY155" fmla="*/ 223837 h 785813"/>
                <a:gd name="connsiteX0" fmla="*/ 114300 w 695325"/>
                <a:gd name="connsiteY0" fmla="*/ 223837 h 785813"/>
                <a:gd name="connsiteX1" fmla="*/ 47625 w 695325"/>
                <a:gd name="connsiteY1" fmla="*/ 18573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4300 w 695325"/>
                <a:gd name="connsiteY155"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4300 w 695325"/>
                <a:gd name="connsiteY155"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23825 w 695325"/>
                <a:gd name="connsiteY155" fmla="*/ 142875 h 785813"/>
                <a:gd name="connsiteX156" fmla="*/ 114300 w 695325"/>
                <a:gd name="connsiteY156"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09537 w 695325"/>
                <a:gd name="connsiteY155" fmla="*/ 147638 h 785813"/>
                <a:gd name="connsiteX156" fmla="*/ 114300 w 695325"/>
                <a:gd name="connsiteY156"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23825 w 695325"/>
                <a:gd name="connsiteY155" fmla="*/ 85725 h 785813"/>
                <a:gd name="connsiteX156" fmla="*/ 109537 w 695325"/>
                <a:gd name="connsiteY156" fmla="*/ 147638 h 785813"/>
                <a:gd name="connsiteX157" fmla="*/ 114300 w 695325"/>
                <a:gd name="connsiteY157"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6682 w 695325"/>
                <a:gd name="connsiteY155" fmla="*/ 88106 h 785813"/>
                <a:gd name="connsiteX156" fmla="*/ 109537 w 695325"/>
                <a:gd name="connsiteY156" fmla="*/ 147638 h 785813"/>
                <a:gd name="connsiteX157" fmla="*/ 114300 w 695325"/>
                <a:gd name="connsiteY157" fmla="*/ 223837 h 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695325" h="785813">
                  <a:moveTo>
                    <a:pt x="114300" y="223837"/>
                  </a:moveTo>
                  <a:lnTo>
                    <a:pt x="100012" y="204788"/>
                  </a:lnTo>
                  <a:lnTo>
                    <a:pt x="66676" y="116682"/>
                  </a:lnTo>
                  <a:cubicBezTo>
                    <a:pt x="62707" y="102395"/>
                    <a:pt x="74613" y="42863"/>
                    <a:pt x="80963" y="30957"/>
                  </a:cubicBezTo>
                  <a:cubicBezTo>
                    <a:pt x="87313" y="19051"/>
                    <a:pt x="108347" y="22226"/>
                    <a:pt x="102394" y="1"/>
                  </a:cubicBezTo>
                  <a:lnTo>
                    <a:pt x="54769" y="4763"/>
                  </a:lnTo>
                  <a:lnTo>
                    <a:pt x="21431" y="38100"/>
                  </a:lnTo>
                  <a:lnTo>
                    <a:pt x="21431" y="69057"/>
                  </a:lnTo>
                  <a:lnTo>
                    <a:pt x="11906" y="88107"/>
                  </a:lnTo>
                  <a:lnTo>
                    <a:pt x="7144" y="126207"/>
                  </a:lnTo>
                  <a:lnTo>
                    <a:pt x="7144" y="126207"/>
                  </a:lnTo>
                  <a:lnTo>
                    <a:pt x="0" y="145257"/>
                  </a:lnTo>
                  <a:lnTo>
                    <a:pt x="0" y="190500"/>
                  </a:lnTo>
                  <a:lnTo>
                    <a:pt x="38100" y="200025"/>
                  </a:lnTo>
                  <a:lnTo>
                    <a:pt x="64294" y="219075"/>
                  </a:lnTo>
                  <a:lnTo>
                    <a:pt x="66675" y="233363"/>
                  </a:lnTo>
                  <a:lnTo>
                    <a:pt x="35719" y="228600"/>
                  </a:lnTo>
                  <a:lnTo>
                    <a:pt x="9525" y="216694"/>
                  </a:lnTo>
                  <a:lnTo>
                    <a:pt x="47625" y="276225"/>
                  </a:lnTo>
                  <a:lnTo>
                    <a:pt x="76200" y="257175"/>
                  </a:lnTo>
                  <a:lnTo>
                    <a:pt x="102394" y="288132"/>
                  </a:lnTo>
                  <a:lnTo>
                    <a:pt x="147638" y="300038"/>
                  </a:lnTo>
                  <a:lnTo>
                    <a:pt x="188119" y="307182"/>
                  </a:lnTo>
                  <a:lnTo>
                    <a:pt x="209550" y="295275"/>
                  </a:lnTo>
                  <a:lnTo>
                    <a:pt x="197644" y="285750"/>
                  </a:lnTo>
                  <a:lnTo>
                    <a:pt x="219075" y="285750"/>
                  </a:lnTo>
                  <a:lnTo>
                    <a:pt x="247650" y="314325"/>
                  </a:lnTo>
                  <a:lnTo>
                    <a:pt x="266700" y="292894"/>
                  </a:lnTo>
                  <a:lnTo>
                    <a:pt x="252413" y="266700"/>
                  </a:lnTo>
                  <a:lnTo>
                    <a:pt x="266700" y="261938"/>
                  </a:lnTo>
                  <a:lnTo>
                    <a:pt x="345281" y="342900"/>
                  </a:lnTo>
                  <a:lnTo>
                    <a:pt x="352425" y="357188"/>
                  </a:lnTo>
                  <a:lnTo>
                    <a:pt x="330994" y="383382"/>
                  </a:lnTo>
                  <a:lnTo>
                    <a:pt x="373856" y="371475"/>
                  </a:lnTo>
                  <a:lnTo>
                    <a:pt x="395288" y="371475"/>
                  </a:lnTo>
                  <a:lnTo>
                    <a:pt x="381000" y="388144"/>
                  </a:lnTo>
                  <a:lnTo>
                    <a:pt x="395288" y="397669"/>
                  </a:lnTo>
                  <a:lnTo>
                    <a:pt x="421481" y="426244"/>
                  </a:lnTo>
                  <a:lnTo>
                    <a:pt x="438150" y="461963"/>
                  </a:lnTo>
                  <a:lnTo>
                    <a:pt x="440531" y="492919"/>
                  </a:lnTo>
                  <a:lnTo>
                    <a:pt x="423863" y="511969"/>
                  </a:lnTo>
                  <a:lnTo>
                    <a:pt x="423863" y="535782"/>
                  </a:lnTo>
                  <a:lnTo>
                    <a:pt x="402431" y="535782"/>
                  </a:lnTo>
                  <a:lnTo>
                    <a:pt x="383381" y="547688"/>
                  </a:lnTo>
                  <a:lnTo>
                    <a:pt x="407194" y="583407"/>
                  </a:lnTo>
                  <a:lnTo>
                    <a:pt x="395288" y="611982"/>
                  </a:lnTo>
                  <a:lnTo>
                    <a:pt x="359569" y="611982"/>
                  </a:lnTo>
                  <a:lnTo>
                    <a:pt x="328613" y="609600"/>
                  </a:lnTo>
                  <a:lnTo>
                    <a:pt x="309563" y="597694"/>
                  </a:lnTo>
                  <a:lnTo>
                    <a:pt x="297656" y="621507"/>
                  </a:lnTo>
                  <a:lnTo>
                    <a:pt x="297656" y="645319"/>
                  </a:lnTo>
                  <a:lnTo>
                    <a:pt x="330994" y="661988"/>
                  </a:lnTo>
                  <a:lnTo>
                    <a:pt x="354806" y="642938"/>
                  </a:lnTo>
                  <a:lnTo>
                    <a:pt x="371475" y="638175"/>
                  </a:lnTo>
                  <a:lnTo>
                    <a:pt x="378619" y="628650"/>
                  </a:lnTo>
                  <a:lnTo>
                    <a:pt x="400050" y="640557"/>
                  </a:lnTo>
                  <a:lnTo>
                    <a:pt x="414338" y="659607"/>
                  </a:lnTo>
                  <a:lnTo>
                    <a:pt x="438150" y="688182"/>
                  </a:lnTo>
                  <a:lnTo>
                    <a:pt x="452438" y="688182"/>
                  </a:lnTo>
                  <a:lnTo>
                    <a:pt x="464344" y="704850"/>
                  </a:lnTo>
                  <a:lnTo>
                    <a:pt x="450056" y="714375"/>
                  </a:lnTo>
                  <a:lnTo>
                    <a:pt x="481013" y="740569"/>
                  </a:lnTo>
                  <a:lnTo>
                    <a:pt x="497681" y="738188"/>
                  </a:lnTo>
                  <a:lnTo>
                    <a:pt x="526256" y="752475"/>
                  </a:lnTo>
                  <a:lnTo>
                    <a:pt x="566738" y="783432"/>
                  </a:lnTo>
                  <a:lnTo>
                    <a:pt x="578644" y="785813"/>
                  </a:lnTo>
                  <a:lnTo>
                    <a:pt x="588169" y="776288"/>
                  </a:lnTo>
                  <a:lnTo>
                    <a:pt x="566738" y="762000"/>
                  </a:lnTo>
                  <a:lnTo>
                    <a:pt x="535781" y="733425"/>
                  </a:lnTo>
                  <a:lnTo>
                    <a:pt x="523875" y="697707"/>
                  </a:lnTo>
                  <a:lnTo>
                    <a:pt x="531019" y="685800"/>
                  </a:lnTo>
                  <a:lnTo>
                    <a:pt x="557213" y="711994"/>
                  </a:lnTo>
                  <a:lnTo>
                    <a:pt x="597694" y="733425"/>
                  </a:lnTo>
                  <a:lnTo>
                    <a:pt x="619125" y="742950"/>
                  </a:lnTo>
                  <a:lnTo>
                    <a:pt x="611981" y="716757"/>
                  </a:lnTo>
                  <a:lnTo>
                    <a:pt x="623888" y="707232"/>
                  </a:lnTo>
                  <a:lnTo>
                    <a:pt x="619125" y="683419"/>
                  </a:lnTo>
                  <a:lnTo>
                    <a:pt x="602456" y="664369"/>
                  </a:lnTo>
                  <a:lnTo>
                    <a:pt x="607219" y="647700"/>
                  </a:lnTo>
                  <a:lnTo>
                    <a:pt x="592931" y="640557"/>
                  </a:lnTo>
                  <a:lnTo>
                    <a:pt x="585788" y="628650"/>
                  </a:lnTo>
                  <a:lnTo>
                    <a:pt x="564356" y="623888"/>
                  </a:lnTo>
                  <a:lnTo>
                    <a:pt x="550069" y="588169"/>
                  </a:lnTo>
                  <a:lnTo>
                    <a:pt x="540544" y="581025"/>
                  </a:lnTo>
                  <a:lnTo>
                    <a:pt x="550069" y="561975"/>
                  </a:lnTo>
                  <a:lnTo>
                    <a:pt x="545306" y="547688"/>
                  </a:lnTo>
                  <a:lnTo>
                    <a:pt x="540544" y="523875"/>
                  </a:lnTo>
                  <a:lnTo>
                    <a:pt x="571500" y="519113"/>
                  </a:lnTo>
                  <a:lnTo>
                    <a:pt x="595313" y="550069"/>
                  </a:lnTo>
                  <a:lnTo>
                    <a:pt x="626269" y="569119"/>
                  </a:lnTo>
                  <a:lnTo>
                    <a:pt x="631031" y="592932"/>
                  </a:lnTo>
                  <a:lnTo>
                    <a:pt x="659606" y="611982"/>
                  </a:lnTo>
                  <a:lnTo>
                    <a:pt x="650081" y="576263"/>
                  </a:lnTo>
                  <a:lnTo>
                    <a:pt x="669131" y="576263"/>
                  </a:lnTo>
                  <a:lnTo>
                    <a:pt x="683419" y="554832"/>
                  </a:lnTo>
                  <a:lnTo>
                    <a:pt x="671513" y="535782"/>
                  </a:lnTo>
                  <a:lnTo>
                    <a:pt x="695325" y="528638"/>
                  </a:lnTo>
                  <a:lnTo>
                    <a:pt x="676275" y="516732"/>
                  </a:lnTo>
                  <a:lnTo>
                    <a:pt x="645319" y="511969"/>
                  </a:lnTo>
                  <a:lnTo>
                    <a:pt x="652463" y="483394"/>
                  </a:lnTo>
                  <a:lnTo>
                    <a:pt x="631031" y="488157"/>
                  </a:lnTo>
                  <a:lnTo>
                    <a:pt x="631031" y="461963"/>
                  </a:lnTo>
                  <a:lnTo>
                    <a:pt x="609600" y="452438"/>
                  </a:lnTo>
                  <a:lnTo>
                    <a:pt x="602456" y="435769"/>
                  </a:lnTo>
                  <a:lnTo>
                    <a:pt x="585788" y="447675"/>
                  </a:lnTo>
                  <a:lnTo>
                    <a:pt x="576263" y="423863"/>
                  </a:lnTo>
                  <a:lnTo>
                    <a:pt x="545306" y="400050"/>
                  </a:lnTo>
                  <a:lnTo>
                    <a:pt x="526256" y="400050"/>
                  </a:lnTo>
                  <a:lnTo>
                    <a:pt x="540544" y="381000"/>
                  </a:lnTo>
                  <a:lnTo>
                    <a:pt x="540544" y="359569"/>
                  </a:lnTo>
                  <a:lnTo>
                    <a:pt x="535781" y="352425"/>
                  </a:lnTo>
                  <a:lnTo>
                    <a:pt x="578644" y="364332"/>
                  </a:lnTo>
                  <a:lnTo>
                    <a:pt x="566738" y="347663"/>
                  </a:lnTo>
                  <a:lnTo>
                    <a:pt x="528638" y="335757"/>
                  </a:lnTo>
                  <a:lnTo>
                    <a:pt x="519113" y="321469"/>
                  </a:lnTo>
                  <a:lnTo>
                    <a:pt x="557213" y="307182"/>
                  </a:lnTo>
                  <a:lnTo>
                    <a:pt x="545306" y="280988"/>
                  </a:lnTo>
                  <a:lnTo>
                    <a:pt x="538163" y="297657"/>
                  </a:lnTo>
                  <a:lnTo>
                    <a:pt x="514350" y="309563"/>
                  </a:lnTo>
                  <a:lnTo>
                    <a:pt x="507206" y="288132"/>
                  </a:lnTo>
                  <a:lnTo>
                    <a:pt x="500063" y="278607"/>
                  </a:lnTo>
                  <a:lnTo>
                    <a:pt x="523875" y="259557"/>
                  </a:lnTo>
                  <a:lnTo>
                    <a:pt x="504825" y="242888"/>
                  </a:lnTo>
                  <a:lnTo>
                    <a:pt x="485775" y="254794"/>
                  </a:lnTo>
                  <a:lnTo>
                    <a:pt x="473869" y="240507"/>
                  </a:lnTo>
                  <a:lnTo>
                    <a:pt x="471488" y="223838"/>
                  </a:lnTo>
                  <a:lnTo>
                    <a:pt x="452438" y="230982"/>
                  </a:lnTo>
                  <a:lnTo>
                    <a:pt x="450056" y="214313"/>
                  </a:lnTo>
                  <a:lnTo>
                    <a:pt x="457200" y="202407"/>
                  </a:lnTo>
                  <a:lnTo>
                    <a:pt x="433388" y="171450"/>
                  </a:lnTo>
                  <a:lnTo>
                    <a:pt x="423863" y="190500"/>
                  </a:lnTo>
                  <a:lnTo>
                    <a:pt x="416719" y="207169"/>
                  </a:lnTo>
                  <a:lnTo>
                    <a:pt x="397669" y="192882"/>
                  </a:lnTo>
                  <a:lnTo>
                    <a:pt x="395288" y="166688"/>
                  </a:lnTo>
                  <a:lnTo>
                    <a:pt x="383381" y="180975"/>
                  </a:lnTo>
                  <a:lnTo>
                    <a:pt x="376238" y="166688"/>
                  </a:lnTo>
                  <a:lnTo>
                    <a:pt x="376238" y="147638"/>
                  </a:lnTo>
                  <a:lnTo>
                    <a:pt x="364331" y="142875"/>
                  </a:lnTo>
                  <a:lnTo>
                    <a:pt x="364331" y="116682"/>
                  </a:lnTo>
                  <a:lnTo>
                    <a:pt x="309563" y="90488"/>
                  </a:lnTo>
                  <a:lnTo>
                    <a:pt x="288131" y="97632"/>
                  </a:lnTo>
                  <a:lnTo>
                    <a:pt x="292894" y="123825"/>
                  </a:lnTo>
                  <a:lnTo>
                    <a:pt x="273844" y="126207"/>
                  </a:lnTo>
                  <a:lnTo>
                    <a:pt x="259556" y="121444"/>
                  </a:lnTo>
                  <a:lnTo>
                    <a:pt x="247650" y="140494"/>
                  </a:lnTo>
                  <a:lnTo>
                    <a:pt x="223838" y="152400"/>
                  </a:lnTo>
                  <a:lnTo>
                    <a:pt x="221456" y="130969"/>
                  </a:lnTo>
                  <a:lnTo>
                    <a:pt x="223838" y="92869"/>
                  </a:lnTo>
                  <a:lnTo>
                    <a:pt x="216694" y="66675"/>
                  </a:lnTo>
                  <a:lnTo>
                    <a:pt x="214313" y="50007"/>
                  </a:lnTo>
                  <a:lnTo>
                    <a:pt x="204788" y="28575"/>
                  </a:lnTo>
                  <a:lnTo>
                    <a:pt x="202406" y="0"/>
                  </a:lnTo>
                  <a:lnTo>
                    <a:pt x="183356" y="7144"/>
                  </a:lnTo>
                  <a:lnTo>
                    <a:pt x="161926" y="23813"/>
                  </a:lnTo>
                  <a:lnTo>
                    <a:pt x="147638" y="33338"/>
                  </a:lnTo>
                  <a:lnTo>
                    <a:pt x="116682" y="88106"/>
                  </a:lnTo>
                  <a:lnTo>
                    <a:pt x="109537" y="147638"/>
                  </a:lnTo>
                  <a:lnTo>
                    <a:pt x="114300" y="22383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 name="Freeform: Shape 21">
              <a:extLst>
                <a:ext uri="{FF2B5EF4-FFF2-40B4-BE49-F238E27FC236}">
                  <a16:creationId xmlns:a16="http://schemas.microsoft.com/office/drawing/2014/main" id="{A47FC7C9-DFCE-24D3-6806-71A9C3C0931D}"/>
                </a:ext>
              </a:extLst>
            </p:cNvPr>
            <p:cNvSpPr/>
            <p:nvPr/>
          </p:nvSpPr>
          <p:spPr bwMode="auto">
            <a:xfrm>
              <a:off x="4364638" y="1806225"/>
              <a:ext cx="124938" cy="100494"/>
            </a:xfrm>
            <a:custGeom>
              <a:avLst/>
              <a:gdLst>
                <a:gd name="connsiteX0" fmla="*/ 0 w 109537"/>
                <a:gd name="connsiteY0" fmla="*/ 0 h 88106"/>
                <a:gd name="connsiteX1" fmla="*/ 30956 w 109537"/>
                <a:gd name="connsiteY1" fmla="*/ 88106 h 88106"/>
                <a:gd name="connsiteX2" fmla="*/ 59531 w 109537"/>
                <a:gd name="connsiteY2" fmla="*/ 69056 h 88106"/>
                <a:gd name="connsiteX3" fmla="*/ 109537 w 109537"/>
                <a:gd name="connsiteY3" fmla="*/ 69056 h 88106"/>
                <a:gd name="connsiteX4" fmla="*/ 73819 w 109537"/>
                <a:gd name="connsiteY4" fmla="*/ 16668 h 88106"/>
                <a:gd name="connsiteX5" fmla="*/ 0 w 109537"/>
                <a:gd name="connsiteY5" fmla="*/ 0 h 88106"/>
                <a:gd name="connsiteX0" fmla="*/ 0 w 109537"/>
                <a:gd name="connsiteY0" fmla="*/ 0 h 88106"/>
                <a:gd name="connsiteX1" fmla="*/ 30956 w 109537"/>
                <a:gd name="connsiteY1" fmla="*/ 88106 h 88106"/>
                <a:gd name="connsiteX2" fmla="*/ 59531 w 109537"/>
                <a:gd name="connsiteY2" fmla="*/ 69056 h 88106"/>
                <a:gd name="connsiteX3" fmla="*/ 109537 w 109537"/>
                <a:gd name="connsiteY3" fmla="*/ 69056 h 88106"/>
                <a:gd name="connsiteX4" fmla="*/ 73819 w 109537"/>
                <a:gd name="connsiteY4" fmla="*/ 16668 h 88106"/>
                <a:gd name="connsiteX5" fmla="*/ 40481 w 109537"/>
                <a:gd name="connsiteY5" fmla="*/ 7143 h 88106"/>
                <a:gd name="connsiteX6" fmla="*/ 0 w 109537"/>
                <a:gd name="connsiteY6" fmla="*/ 0 h 88106"/>
                <a:gd name="connsiteX0" fmla="*/ 0 w 109537"/>
                <a:gd name="connsiteY0" fmla="*/ 0 h 88106"/>
                <a:gd name="connsiteX1" fmla="*/ 30956 w 109537"/>
                <a:gd name="connsiteY1" fmla="*/ 88106 h 88106"/>
                <a:gd name="connsiteX2" fmla="*/ 59531 w 109537"/>
                <a:gd name="connsiteY2" fmla="*/ 69056 h 88106"/>
                <a:gd name="connsiteX3" fmla="*/ 109537 w 109537"/>
                <a:gd name="connsiteY3" fmla="*/ 69056 h 88106"/>
                <a:gd name="connsiteX4" fmla="*/ 73819 w 109537"/>
                <a:gd name="connsiteY4" fmla="*/ 16668 h 88106"/>
                <a:gd name="connsiteX5" fmla="*/ 40481 w 109537"/>
                <a:gd name="connsiteY5" fmla="*/ 35718 h 88106"/>
                <a:gd name="connsiteX6" fmla="*/ 0 w 109537"/>
                <a:gd name="connsiteY6" fmla="*/ 0 h 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537" h="88106">
                  <a:moveTo>
                    <a:pt x="0" y="0"/>
                  </a:moveTo>
                  <a:lnTo>
                    <a:pt x="30956" y="88106"/>
                  </a:lnTo>
                  <a:lnTo>
                    <a:pt x="59531" y="69056"/>
                  </a:lnTo>
                  <a:lnTo>
                    <a:pt x="109537" y="69056"/>
                  </a:lnTo>
                  <a:lnTo>
                    <a:pt x="73819" y="16668"/>
                  </a:lnTo>
                  <a:lnTo>
                    <a:pt x="40481" y="35718"/>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 name="Oval 18">
              <a:extLst>
                <a:ext uri="{FF2B5EF4-FFF2-40B4-BE49-F238E27FC236}">
                  <a16:creationId xmlns:a16="http://schemas.microsoft.com/office/drawing/2014/main" id="{77C333A0-6DF9-E745-4E37-43EC5C2A8C54}"/>
                </a:ext>
              </a:extLst>
            </p:cNvPr>
            <p:cNvSpPr/>
            <p:nvPr/>
          </p:nvSpPr>
          <p:spPr bwMode="auto">
            <a:xfrm>
              <a:off x="4464319" y="2284249"/>
              <a:ext cx="52147" cy="73334"/>
            </a:xfrm>
            <a:prstGeom prst="ellipse">
              <a:avLst/>
            </a:pr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 name="Freeform: Shape 23">
              <a:extLst>
                <a:ext uri="{FF2B5EF4-FFF2-40B4-BE49-F238E27FC236}">
                  <a16:creationId xmlns:a16="http://schemas.microsoft.com/office/drawing/2014/main" id="{69FD1070-DFF2-37AB-EEDB-781C985E35A4}"/>
                </a:ext>
              </a:extLst>
            </p:cNvPr>
            <p:cNvSpPr/>
            <p:nvPr/>
          </p:nvSpPr>
          <p:spPr bwMode="auto">
            <a:xfrm>
              <a:off x="3946365" y="1765484"/>
              <a:ext cx="146667" cy="203704"/>
            </a:xfrm>
            <a:custGeom>
              <a:avLst/>
              <a:gdLst>
                <a:gd name="connsiteX0" fmla="*/ 26194 w 128588"/>
                <a:gd name="connsiteY0" fmla="*/ 178594 h 178594"/>
                <a:gd name="connsiteX1" fmla="*/ 28575 w 128588"/>
                <a:gd name="connsiteY1" fmla="*/ 114300 h 178594"/>
                <a:gd name="connsiteX2" fmla="*/ 57150 w 128588"/>
                <a:gd name="connsiteY2" fmla="*/ 119062 h 178594"/>
                <a:gd name="connsiteX3" fmla="*/ 83344 w 128588"/>
                <a:gd name="connsiteY3" fmla="*/ 126206 h 178594"/>
                <a:gd name="connsiteX4" fmla="*/ 102394 w 128588"/>
                <a:gd name="connsiteY4" fmla="*/ 73819 h 178594"/>
                <a:gd name="connsiteX5" fmla="*/ 128588 w 128588"/>
                <a:gd name="connsiteY5" fmla="*/ 23812 h 178594"/>
                <a:gd name="connsiteX6" fmla="*/ 97632 w 128588"/>
                <a:gd name="connsiteY6" fmla="*/ 9525 h 178594"/>
                <a:gd name="connsiteX7" fmla="*/ 73819 w 128588"/>
                <a:gd name="connsiteY7" fmla="*/ 19050 h 178594"/>
                <a:gd name="connsiteX8" fmla="*/ 61913 w 128588"/>
                <a:gd name="connsiteY8" fmla="*/ 0 h 178594"/>
                <a:gd name="connsiteX9" fmla="*/ 16669 w 128588"/>
                <a:gd name="connsiteY9" fmla="*/ 9525 h 178594"/>
                <a:gd name="connsiteX10" fmla="*/ 33338 w 128588"/>
                <a:gd name="connsiteY10" fmla="*/ 52387 h 178594"/>
                <a:gd name="connsiteX11" fmla="*/ 9525 w 128588"/>
                <a:gd name="connsiteY11" fmla="*/ 33337 h 178594"/>
                <a:gd name="connsiteX12" fmla="*/ 0 w 128588"/>
                <a:gd name="connsiteY12" fmla="*/ 78581 h 178594"/>
                <a:gd name="connsiteX13" fmla="*/ 2382 w 128588"/>
                <a:gd name="connsiteY13" fmla="*/ 116681 h 178594"/>
                <a:gd name="connsiteX14" fmla="*/ 26194 w 128588"/>
                <a:gd name="connsiteY14" fmla="*/ 178594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588" h="178594">
                  <a:moveTo>
                    <a:pt x="26194" y="178594"/>
                  </a:moveTo>
                  <a:cubicBezTo>
                    <a:pt x="26988" y="157163"/>
                    <a:pt x="27781" y="135731"/>
                    <a:pt x="28575" y="114300"/>
                  </a:cubicBezTo>
                  <a:lnTo>
                    <a:pt x="57150" y="119062"/>
                  </a:lnTo>
                  <a:lnTo>
                    <a:pt x="83344" y="126206"/>
                  </a:lnTo>
                  <a:lnTo>
                    <a:pt x="102394" y="73819"/>
                  </a:lnTo>
                  <a:lnTo>
                    <a:pt x="128588" y="23812"/>
                  </a:lnTo>
                  <a:lnTo>
                    <a:pt x="97632" y="9525"/>
                  </a:lnTo>
                  <a:lnTo>
                    <a:pt x="73819" y="19050"/>
                  </a:lnTo>
                  <a:lnTo>
                    <a:pt x="61913" y="0"/>
                  </a:lnTo>
                  <a:lnTo>
                    <a:pt x="16669" y="9525"/>
                  </a:lnTo>
                  <a:lnTo>
                    <a:pt x="33338" y="52387"/>
                  </a:lnTo>
                  <a:lnTo>
                    <a:pt x="9525" y="33337"/>
                  </a:lnTo>
                  <a:lnTo>
                    <a:pt x="0" y="78581"/>
                  </a:lnTo>
                  <a:lnTo>
                    <a:pt x="2382" y="116681"/>
                  </a:lnTo>
                  <a:lnTo>
                    <a:pt x="26194" y="178594"/>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 name="Freeform 266">
              <a:extLst>
                <a:ext uri="{FF2B5EF4-FFF2-40B4-BE49-F238E27FC236}">
                  <a16:creationId xmlns:a16="http://schemas.microsoft.com/office/drawing/2014/main" id="{46B4954C-9583-0F7B-213E-622A8E0992D1}"/>
                </a:ext>
              </a:extLst>
            </p:cNvPr>
            <p:cNvSpPr>
              <a:spLocks/>
            </p:cNvSpPr>
            <p:nvPr/>
          </p:nvSpPr>
          <p:spPr bwMode="auto">
            <a:xfrm>
              <a:off x="11362099" y="6201704"/>
              <a:ext cx="204609" cy="233581"/>
            </a:xfrm>
            <a:custGeom>
              <a:avLst/>
              <a:gdLst>
                <a:gd name="T0" fmla="*/ 0 w 138"/>
                <a:gd name="T1" fmla="*/ 2147483646 h 157"/>
                <a:gd name="T2" fmla="*/ 2147483646 w 138"/>
                <a:gd name="T3" fmla="*/ 2147483646 h 157"/>
                <a:gd name="T4" fmla="*/ 2147483646 w 138"/>
                <a:gd name="T5" fmla="*/ 2147483646 h 157"/>
                <a:gd name="T6" fmla="*/ 2147483646 w 138"/>
                <a:gd name="T7" fmla="*/ 2147483646 h 157"/>
                <a:gd name="T8" fmla="*/ 2147483646 w 138"/>
                <a:gd name="T9" fmla="*/ 2147483646 h 157"/>
                <a:gd name="T10" fmla="*/ 2147483646 w 138"/>
                <a:gd name="T11" fmla="*/ 2147483646 h 157"/>
                <a:gd name="T12" fmla="*/ 2147483646 w 138"/>
                <a:gd name="T13" fmla="*/ 0 h 157"/>
                <a:gd name="T14" fmla="*/ 2147483646 w 138"/>
                <a:gd name="T15" fmla="*/ 2147483646 h 157"/>
                <a:gd name="T16" fmla="*/ 2147483646 w 138"/>
                <a:gd name="T17" fmla="*/ 2147483646 h 157"/>
                <a:gd name="T18" fmla="*/ 2147483646 w 138"/>
                <a:gd name="T19" fmla="*/ 2147483646 h 157"/>
                <a:gd name="T20" fmla="*/ 2147483646 w 138"/>
                <a:gd name="T21" fmla="*/ 2147483646 h 157"/>
                <a:gd name="T22" fmla="*/ 2147483646 w 138"/>
                <a:gd name="T23" fmla="*/ 2147483646 h 157"/>
                <a:gd name="T24" fmla="*/ 2147483646 w 138"/>
                <a:gd name="T25" fmla="*/ 2147483646 h 157"/>
                <a:gd name="T26" fmla="*/ 2147483646 w 138"/>
                <a:gd name="T27" fmla="*/ 2147483646 h 157"/>
                <a:gd name="T28" fmla="*/ 2147483646 w 138"/>
                <a:gd name="T29" fmla="*/ 2147483646 h 157"/>
                <a:gd name="T30" fmla="*/ 2147483646 w 138"/>
                <a:gd name="T31" fmla="*/ 2147483646 h 157"/>
                <a:gd name="T32" fmla="*/ 2147483646 w 138"/>
                <a:gd name="T33" fmla="*/ 2147483646 h 157"/>
                <a:gd name="T34" fmla="*/ 0 w 138"/>
                <a:gd name="T35" fmla="*/ 2147483646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chemeClr val="bg2"/>
            </a:solidFill>
            <a:ln w="6350">
              <a:solidFill>
                <a:schemeClr val="bg2">
                  <a:lumMod val="75000"/>
                </a:schemeClr>
              </a:solidFill>
              <a:round/>
              <a:headEnd/>
              <a:tailEnd/>
            </a:ln>
          </p:spPr>
          <p:txBody>
            <a:bodyPr/>
            <a:lstStyle/>
            <a:p>
              <a:endParaRPr lang="en-GB"/>
            </a:p>
          </p:txBody>
        </p:sp>
        <p:sp>
          <p:nvSpPr>
            <p:cNvPr id="22" name="Freeform 267">
              <a:extLst>
                <a:ext uri="{FF2B5EF4-FFF2-40B4-BE49-F238E27FC236}">
                  <a16:creationId xmlns:a16="http://schemas.microsoft.com/office/drawing/2014/main" id="{6996F44F-0A90-23BC-CB5C-A135CEF96E58}"/>
                </a:ext>
              </a:extLst>
            </p:cNvPr>
            <p:cNvSpPr>
              <a:spLocks/>
            </p:cNvSpPr>
            <p:nvPr/>
          </p:nvSpPr>
          <p:spPr bwMode="auto">
            <a:xfrm>
              <a:off x="11544259" y="5984418"/>
              <a:ext cx="143045" cy="229960"/>
            </a:xfrm>
            <a:custGeom>
              <a:avLst/>
              <a:gdLst>
                <a:gd name="T0" fmla="*/ 2147483646 w 96"/>
                <a:gd name="T1" fmla="*/ 2147483646 h 156"/>
                <a:gd name="T2" fmla="*/ 2147483646 w 96"/>
                <a:gd name="T3" fmla="*/ 2147483646 h 156"/>
                <a:gd name="T4" fmla="*/ 2147483646 w 96"/>
                <a:gd name="T5" fmla="*/ 2147483646 h 156"/>
                <a:gd name="T6" fmla="*/ 0 w 96"/>
                <a:gd name="T7" fmla="*/ 0 h 156"/>
                <a:gd name="T8" fmla="*/ 2147483646 w 96"/>
                <a:gd name="T9" fmla="*/ 2147483646 h 156"/>
                <a:gd name="T10" fmla="*/ 2147483646 w 96"/>
                <a:gd name="T11" fmla="*/ 2147483646 h 156"/>
                <a:gd name="T12" fmla="*/ 2147483646 w 96"/>
                <a:gd name="T13" fmla="*/ 2147483646 h 156"/>
                <a:gd name="T14" fmla="*/ 2147483646 w 96"/>
                <a:gd name="T15" fmla="*/ 2147483646 h 156"/>
                <a:gd name="T16" fmla="*/ 2147483646 w 96"/>
                <a:gd name="T17" fmla="*/ 2147483646 h 156"/>
                <a:gd name="T18" fmla="*/ 2147483646 w 96"/>
                <a:gd name="T19" fmla="*/ 2147483646 h 156"/>
                <a:gd name="T20" fmla="*/ 2147483646 w 96"/>
                <a:gd name="T21" fmla="*/ 2147483646 h 156"/>
                <a:gd name="T22" fmla="*/ 2147483646 w 96"/>
                <a:gd name="T23" fmla="*/ 2147483646 h 156"/>
                <a:gd name="T24" fmla="*/ 2147483646 w 96"/>
                <a:gd name="T25" fmla="*/ 2147483646 h 156"/>
                <a:gd name="T26" fmla="*/ 2147483646 w 96"/>
                <a:gd name="T27" fmla="*/ 2147483646 h 156"/>
                <a:gd name="T28" fmla="*/ 2147483646 w 96"/>
                <a:gd name="T29" fmla="*/ 2147483646 h 156"/>
                <a:gd name="T30" fmla="*/ 2147483646 w 96"/>
                <a:gd name="T31" fmla="*/ 2147483646 h 156"/>
                <a:gd name="T32" fmla="*/ 2147483646 w 96"/>
                <a:gd name="T33" fmla="*/ 2147483646 h 156"/>
                <a:gd name="T34" fmla="*/ 2147483646 w 96"/>
                <a:gd name="T35" fmla="*/ 2147483646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chemeClr val="bg2"/>
            </a:solidFill>
            <a:ln w="6350">
              <a:solidFill>
                <a:schemeClr val="bg2">
                  <a:lumMod val="75000"/>
                </a:schemeClr>
              </a:solidFill>
              <a:round/>
              <a:headEnd/>
              <a:tailEnd/>
            </a:ln>
          </p:spPr>
          <p:txBody>
            <a:bodyPr/>
            <a:lstStyle/>
            <a:p>
              <a:endParaRPr lang="en-GB"/>
            </a:p>
          </p:txBody>
        </p:sp>
        <p:sp>
          <p:nvSpPr>
            <p:cNvPr id="23" name="Freeform 268">
              <a:extLst>
                <a:ext uri="{FF2B5EF4-FFF2-40B4-BE49-F238E27FC236}">
                  <a16:creationId xmlns:a16="http://schemas.microsoft.com/office/drawing/2014/main" id="{6414CEF0-337F-C5FA-40C4-6F29552636F5}"/>
                </a:ext>
              </a:extLst>
            </p:cNvPr>
            <p:cNvSpPr>
              <a:spLocks/>
            </p:cNvSpPr>
            <p:nvPr/>
          </p:nvSpPr>
          <p:spPr bwMode="auto">
            <a:xfrm>
              <a:off x="9835675" y="5275530"/>
              <a:ext cx="1128067" cy="856461"/>
            </a:xfrm>
            <a:custGeom>
              <a:avLst/>
              <a:gdLst>
                <a:gd name="T0" fmla="*/ 2147483646 w 757"/>
                <a:gd name="T1" fmla="*/ 2147483646 h 577"/>
                <a:gd name="T2" fmla="*/ 2147483646 w 757"/>
                <a:gd name="T3" fmla="*/ 2147483646 h 577"/>
                <a:gd name="T4" fmla="*/ 0 w 757"/>
                <a:gd name="T5" fmla="*/ 2147483646 h 577"/>
                <a:gd name="T6" fmla="*/ 2147483646 w 757"/>
                <a:gd name="T7" fmla="*/ 2147483646 h 577"/>
                <a:gd name="T8" fmla="*/ 2147483646 w 757"/>
                <a:gd name="T9" fmla="*/ 2147483646 h 577"/>
                <a:gd name="T10" fmla="*/ 2147483646 w 757"/>
                <a:gd name="T11" fmla="*/ 2147483646 h 577"/>
                <a:gd name="T12" fmla="*/ 2147483646 w 757"/>
                <a:gd name="T13" fmla="*/ 2147483646 h 577"/>
                <a:gd name="T14" fmla="*/ 2147483646 w 757"/>
                <a:gd name="T15" fmla="*/ 2147483646 h 577"/>
                <a:gd name="T16" fmla="*/ 2147483646 w 757"/>
                <a:gd name="T17" fmla="*/ 2147483646 h 577"/>
                <a:gd name="T18" fmla="*/ 2147483646 w 757"/>
                <a:gd name="T19" fmla="*/ 2147483646 h 577"/>
                <a:gd name="T20" fmla="*/ 2147483646 w 757"/>
                <a:gd name="T21" fmla="*/ 0 h 577"/>
                <a:gd name="T22" fmla="*/ 2147483646 w 757"/>
                <a:gd name="T23" fmla="*/ 2147483646 h 577"/>
                <a:gd name="T24" fmla="*/ 2147483646 w 757"/>
                <a:gd name="T25" fmla="*/ 2147483646 h 577"/>
                <a:gd name="T26" fmla="*/ 2147483646 w 757"/>
                <a:gd name="T27" fmla="*/ 2147483646 h 577"/>
                <a:gd name="T28" fmla="*/ 2147483646 w 757"/>
                <a:gd name="T29" fmla="*/ 2147483646 h 577"/>
                <a:gd name="T30" fmla="*/ 2147483646 w 757"/>
                <a:gd name="T31" fmla="*/ 2147483646 h 577"/>
                <a:gd name="T32" fmla="*/ 2147483646 w 757"/>
                <a:gd name="T33" fmla="*/ 2147483646 h 577"/>
                <a:gd name="T34" fmla="*/ 2147483646 w 757"/>
                <a:gd name="T35" fmla="*/ 2147483646 h 577"/>
                <a:gd name="T36" fmla="*/ 2147483646 w 757"/>
                <a:gd name="T37" fmla="*/ 2147483646 h 577"/>
                <a:gd name="T38" fmla="*/ 2147483646 w 757"/>
                <a:gd name="T39" fmla="*/ 2147483646 h 577"/>
                <a:gd name="T40" fmla="*/ 2147483646 w 757"/>
                <a:gd name="T41" fmla="*/ 2147483646 h 577"/>
                <a:gd name="T42" fmla="*/ 2147483646 w 757"/>
                <a:gd name="T43" fmla="*/ 2147483646 h 577"/>
                <a:gd name="T44" fmla="*/ 2147483646 w 757"/>
                <a:gd name="T45" fmla="*/ 2147483646 h 577"/>
                <a:gd name="T46" fmla="*/ 2147483646 w 757"/>
                <a:gd name="T47" fmla="*/ 2147483646 h 577"/>
                <a:gd name="T48" fmla="*/ 2147483646 w 757"/>
                <a:gd name="T49" fmla="*/ 2147483646 h 577"/>
                <a:gd name="T50" fmla="*/ 2147483646 w 757"/>
                <a:gd name="T51" fmla="*/ 2147483646 h 577"/>
                <a:gd name="T52" fmla="*/ 2147483646 w 757"/>
                <a:gd name="T53" fmla="*/ 2147483646 h 577"/>
                <a:gd name="T54" fmla="*/ 2147483646 w 757"/>
                <a:gd name="T55" fmla="*/ 2147483646 h 577"/>
                <a:gd name="T56" fmla="*/ 2147483646 w 757"/>
                <a:gd name="T57" fmla="*/ 2147483646 h 577"/>
                <a:gd name="T58" fmla="*/ 2147483646 w 757"/>
                <a:gd name="T59" fmla="*/ 2147483646 h 577"/>
                <a:gd name="T60" fmla="*/ 2147483646 w 757"/>
                <a:gd name="T61" fmla="*/ 2147483646 h 577"/>
                <a:gd name="T62" fmla="*/ 2147483646 w 757"/>
                <a:gd name="T63" fmla="*/ 2147483646 h 577"/>
                <a:gd name="T64" fmla="*/ 2147483646 w 757"/>
                <a:gd name="T65" fmla="*/ 2147483646 h 577"/>
                <a:gd name="T66" fmla="*/ 2147483646 w 757"/>
                <a:gd name="T67" fmla="*/ 2147483646 h 577"/>
                <a:gd name="T68" fmla="*/ 2147483646 w 757"/>
                <a:gd name="T69" fmla="*/ 2147483646 h 577"/>
                <a:gd name="T70" fmla="*/ 2147483646 w 757"/>
                <a:gd name="T71" fmla="*/ 2147483646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bg2"/>
            </a:solidFill>
            <a:ln w="6350" cap="flat" cmpd="sng">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 name="Freeform 269">
              <a:extLst>
                <a:ext uri="{FF2B5EF4-FFF2-40B4-BE49-F238E27FC236}">
                  <a16:creationId xmlns:a16="http://schemas.microsoft.com/office/drawing/2014/main" id="{587CAD0E-F9EB-8DD3-5773-0FD16398CD9B}"/>
                </a:ext>
              </a:extLst>
            </p:cNvPr>
            <p:cNvSpPr>
              <a:spLocks/>
            </p:cNvSpPr>
            <p:nvPr/>
          </p:nvSpPr>
          <p:spPr bwMode="auto">
            <a:xfrm>
              <a:off x="10726089" y="6190858"/>
              <a:ext cx="99589" cy="135803"/>
            </a:xfrm>
            <a:custGeom>
              <a:avLst/>
              <a:gdLst>
                <a:gd name="T0" fmla="*/ 0 w 66"/>
                <a:gd name="T1" fmla="*/ 2147483646 h 91"/>
                <a:gd name="T2" fmla="*/ 2147483646 w 66"/>
                <a:gd name="T3" fmla="*/ 2147483646 h 91"/>
                <a:gd name="T4" fmla="*/ 2147483646 w 66"/>
                <a:gd name="T5" fmla="*/ 2147483646 h 91"/>
                <a:gd name="T6" fmla="*/ 2147483646 w 66"/>
                <a:gd name="T7" fmla="*/ 2147483646 h 91"/>
                <a:gd name="T8" fmla="*/ 2147483646 w 66"/>
                <a:gd name="T9" fmla="*/ 2147483646 h 91"/>
                <a:gd name="T10" fmla="*/ 2147483646 w 66"/>
                <a:gd name="T11" fmla="*/ 2147483646 h 91"/>
                <a:gd name="T12" fmla="*/ 2147483646 w 66"/>
                <a:gd name="T13" fmla="*/ 0 h 91"/>
                <a:gd name="T14" fmla="*/ 2147483646 w 66"/>
                <a:gd name="T15" fmla="*/ 2147483646 h 91"/>
                <a:gd name="T16" fmla="*/ 0 w 66"/>
                <a:gd name="T17" fmla="*/ 2147483646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bg2"/>
            </a:solidFill>
            <a:ln w="6350">
              <a:solidFill>
                <a:schemeClr val="bg2">
                  <a:lumMod val="75000"/>
                </a:schemeClr>
              </a:solidFill>
              <a:round/>
              <a:headEnd/>
              <a:tailEnd/>
            </a:ln>
          </p:spPr>
          <p:txBody>
            <a:bodyPr/>
            <a:lstStyle/>
            <a:p>
              <a:endParaRPr lang="en-GB"/>
            </a:p>
          </p:txBody>
        </p:sp>
        <p:sp>
          <p:nvSpPr>
            <p:cNvPr id="25" name="Freeform 321">
              <a:extLst>
                <a:ext uri="{FF2B5EF4-FFF2-40B4-BE49-F238E27FC236}">
                  <a16:creationId xmlns:a16="http://schemas.microsoft.com/office/drawing/2014/main" id="{27D32981-AA87-33A7-A8B1-2D7EE7C3F787}"/>
                </a:ext>
              </a:extLst>
            </p:cNvPr>
            <p:cNvSpPr>
              <a:spLocks/>
            </p:cNvSpPr>
            <p:nvPr/>
          </p:nvSpPr>
          <p:spPr bwMode="auto">
            <a:xfrm rot="300647">
              <a:off x="6361795" y="3552546"/>
              <a:ext cx="362593" cy="284324"/>
            </a:xfrm>
            <a:custGeom>
              <a:avLst/>
              <a:gdLst>
                <a:gd name="T0" fmla="*/ 2147483646 w 10000"/>
                <a:gd name="T1" fmla="*/ 2147483646 h 10009"/>
                <a:gd name="T2" fmla="*/ 2147483646 w 10000"/>
                <a:gd name="T3" fmla="*/ 2147483646 h 10009"/>
                <a:gd name="T4" fmla="*/ 2147483646 w 10000"/>
                <a:gd name="T5" fmla="*/ 2147483646 h 10009"/>
                <a:gd name="T6" fmla="*/ 2147483646 w 10000"/>
                <a:gd name="T7" fmla="*/ 2147483646 h 10009"/>
                <a:gd name="T8" fmla="*/ 2147483646 w 10000"/>
                <a:gd name="T9" fmla="*/ 2147483646 h 10009"/>
                <a:gd name="T10" fmla="*/ 2147483646 w 10000"/>
                <a:gd name="T11" fmla="*/ 2147483646 h 10009"/>
                <a:gd name="T12" fmla="*/ 2147483646 w 10000"/>
                <a:gd name="T13" fmla="*/ 2147483646 h 10009"/>
                <a:gd name="T14" fmla="*/ 2147483646 w 10000"/>
                <a:gd name="T15" fmla="*/ 2147483646 h 10009"/>
                <a:gd name="T16" fmla="*/ 2147483646 w 10000"/>
                <a:gd name="T17" fmla="*/ 2147483646 h 10009"/>
                <a:gd name="T18" fmla="*/ 2147483646 w 10000"/>
                <a:gd name="T19" fmla="*/ 2147483646 h 10009"/>
                <a:gd name="T20" fmla="*/ 0 w 10000"/>
                <a:gd name="T21" fmla="*/ 2147483646 h 10009"/>
                <a:gd name="T22" fmla="*/ 2147483646 w 10000"/>
                <a:gd name="T23" fmla="*/ 2147483646 h 10009"/>
                <a:gd name="T24" fmla="*/ 2147483646 w 10000"/>
                <a:gd name="T25" fmla="*/ 2147483646 h 10009"/>
                <a:gd name="T26" fmla="*/ 2147483646 w 10000"/>
                <a:gd name="T27" fmla="*/ 2147483646 h 10009"/>
                <a:gd name="T28" fmla="*/ 2147483646 w 10000"/>
                <a:gd name="T29" fmla="*/ 2147483646 h 10009"/>
                <a:gd name="T30" fmla="*/ 2147483646 w 10000"/>
                <a:gd name="T31" fmla="*/ 2147483646 h 10009"/>
                <a:gd name="T32" fmla="*/ 2147483646 w 10000"/>
                <a:gd name="T33" fmla="*/ 2147483646 h 10009"/>
                <a:gd name="T34" fmla="*/ 2147483646 w 10000"/>
                <a:gd name="T35" fmla="*/ 2147483646 h 10009"/>
                <a:gd name="T36" fmla="*/ 2147483646 w 10000"/>
                <a:gd name="T37" fmla="*/ 2147483646 h 10009"/>
                <a:gd name="T38" fmla="*/ 2147483646 w 10000"/>
                <a:gd name="T39" fmla="*/ 2147483646 h 10009"/>
                <a:gd name="T40" fmla="*/ 2147483646 w 10000"/>
                <a:gd name="T41" fmla="*/ 2147483646 h 10009"/>
                <a:gd name="T42" fmla="*/ 2147483646 w 10000"/>
                <a:gd name="T43" fmla="*/ 2147483646 h 10009"/>
                <a:gd name="T44" fmla="*/ 2147483646 w 10000"/>
                <a:gd name="T45" fmla="*/ 2147483646 h 10009"/>
                <a:gd name="T46" fmla="*/ 2147483646 w 10000"/>
                <a:gd name="T47" fmla="*/ 2147483646 h 10009"/>
                <a:gd name="T48" fmla="*/ 2147483646 w 10000"/>
                <a:gd name="T49" fmla="*/ 2147483646 h 10009"/>
                <a:gd name="T50" fmla="*/ 2147483646 w 10000"/>
                <a:gd name="T51" fmla="*/ 2147483646 h 10009"/>
                <a:gd name="T52" fmla="*/ 2147483646 w 10000"/>
                <a:gd name="T53" fmla="*/ 2147483646 h 10009"/>
                <a:gd name="T54" fmla="*/ 2147483646 w 10000"/>
                <a:gd name="T55" fmla="*/ 2147483646 h 10009"/>
                <a:gd name="T56" fmla="*/ 2147483646 w 10000"/>
                <a:gd name="T57" fmla="*/ 2147483646 h 10009"/>
                <a:gd name="T58" fmla="*/ 2147483646 w 10000"/>
                <a:gd name="T59" fmla="*/ 2147483646 h 10009"/>
                <a:gd name="T60" fmla="*/ 2147483646 w 10000"/>
                <a:gd name="T61" fmla="*/ 2147483646 h 10009"/>
                <a:gd name="T62" fmla="*/ 2147483646 w 10000"/>
                <a:gd name="T63" fmla="*/ 2147483646 h 10009"/>
                <a:gd name="T64" fmla="*/ 2147483646 w 10000"/>
                <a:gd name="T65" fmla="*/ 2147483646 h 10009"/>
                <a:gd name="T66" fmla="*/ 2147483646 w 10000"/>
                <a:gd name="T67" fmla="*/ 2147483646 h 10009"/>
                <a:gd name="T68" fmla="*/ 2147483646 w 10000"/>
                <a:gd name="T69" fmla="*/ 2147483646 h 10009"/>
                <a:gd name="T70" fmla="*/ 2147483646 w 10000"/>
                <a:gd name="T71" fmla="*/ 2147483646 h 10009"/>
                <a:gd name="T72" fmla="*/ 2147483646 w 10000"/>
                <a:gd name="T73" fmla="*/ 2147483646 h 10009"/>
                <a:gd name="T74" fmla="*/ 2147483646 w 10000"/>
                <a:gd name="T75" fmla="*/ 2147483646 h 10009"/>
                <a:gd name="T76" fmla="*/ 2147483646 w 10000"/>
                <a:gd name="T77" fmla="*/ 2147483646 h 10009"/>
                <a:gd name="T78" fmla="*/ 2147483646 w 10000"/>
                <a:gd name="T79" fmla="*/ 2147483646 h 10009"/>
                <a:gd name="T80" fmla="*/ 2147483646 w 10000"/>
                <a:gd name="T81" fmla="*/ 2147483646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chemeClr val="bg2"/>
            </a:solidFill>
            <a:ln w="6350">
              <a:solidFill>
                <a:schemeClr val="bg2">
                  <a:lumMod val="75000"/>
                </a:schemeClr>
              </a:solidFill>
              <a:round/>
              <a:headEnd/>
              <a:tailEnd/>
            </a:ln>
          </p:spPr>
          <p:txBody>
            <a:bodyPr/>
            <a:lstStyle/>
            <a:p>
              <a:endParaRPr lang="en-GB"/>
            </a:p>
          </p:txBody>
        </p:sp>
        <p:sp>
          <p:nvSpPr>
            <p:cNvPr id="26" name="Freeform 322">
              <a:extLst>
                <a:ext uri="{FF2B5EF4-FFF2-40B4-BE49-F238E27FC236}">
                  <a16:creationId xmlns:a16="http://schemas.microsoft.com/office/drawing/2014/main" id="{02EDEB05-2A33-C736-D8BC-53C4AAB071A0}"/>
                </a:ext>
              </a:extLst>
            </p:cNvPr>
            <p:cNvSpPr>
              <a:spLocks/>
            </p:cNvSpPr>
            <p:nvPr/>
          </p:nvSpPr>
          <p:spPr bwMode="auto">
            <a:xfrm rot="497474">
              <a:off x="6372786" y="3566394"/>
              <a:ext cx="91047" cy="199665"/>
            </a:xfrm>
            <a:custGeom>
              <a:avLst/>
              <a:gdLst>
                <a:gd name="T0" fmla="*/ 2147483646 w 10000"/>
                <a:gd name="T1" fmla="*/ 2147483646 h 10437"/>
                <a:gd name="T2" fmla="*/ 2147483646 w 10000"/>
                <a:gd name="T3" fmla="*/ 2147483646 h 10437"/>
                <a:gd name="T4" fmla="*/ 2147483646 w 10000"/>
                <a:gd name="T5" fmla="*/ 2147483646 h 10437"/>
                <a:gd name="T6" fmla="*/ 2147483646 w 10000"/>
                <a:gd name="T7" fmla="*/ 2147483646 h 10437"/>
                <a:gd name="T8" fmla="*/ 2147483646 w 10000"/>
                <a:gd name="T9" fmla="*/ 2147483646 h 10437"/>
                <a:gd name="T10" fmla="*/ 2147483646 w 10000"/>
                <a:gd name="T11" fmla="*/ 2147483646 h 10437"/>
                <a:gd name="T12" fmla="*/ 2147483646 w 10000"/>
                <a:gd name="T13" fmla="*/ 2147483646 h 10437"/>
                <a:gd name="T14" fmla="*/ 2147483646 w 10000"/>
                <a:gd name="T15" fmla="*/ 2147483646 h 10437"/>
                <a:gd name="T16" fmla="*/ 2147483646 w 10000"/>
                <a:gd name="T17" fmla="*/ 2147483646 h 10437"/>
                <a:gd name="T18" fmla="*/ 2147483646 w 10000"/>
                <a:gd name="T19" fmla="*/ 2147483646 h 10437"/>
                <a:gd name="T20" fmla="*/ 2147483646 w 10000"/>
                <a:gd name="T21" fmla="*/ 2147483646 h 10437"/>
                <a:gd name="T22" fmla="*/ 2147483646 w 10000"/>
                <a:gd name="T23" fmla="*/ 0 h 10437"/>
                <a:gd name="T24" fmla="*/ 1652181647 w 10000"/>
                <a:gd name="T25" fmla="*/ 2147483646 h 10437"/>
                <a:gd name="T26" fmla="*/ 1101414143 w 10000"/>
                <a:gd name="T27" fmla="*/ 2147483646 h 10437"/>
                <a:gd name="T28" fmla="*/ 680164610 w 10000"/>
                <a:gd name="T29" fmla="*/ 2147483646 h 10437"/>
                <a:gd name="T30" fmla="*/ 1101414143 w 10000"/>
                <a:gd name="T31" fmla="*/ 2147483646 h 10437"/>
                <a:gd name="T32" fmla="*/ 1101414143 w 10000"/>
                <a:gd name="T33" fmla="*/ 2147483646 h 10437"/>
                <a:gd name="T34" fmla="*/ 126118672 w 10000"/>
                <a:gd name="T35" fmla="*/ 2147483646 h 10437"/>
                <a:gd name="T36" fmla="*/ 0 w 10000"/>
                <a:gd name="T37" fmla="*/ 2147483646 h 10437"/>
                <a:gd name="T38" fmla="*/ 357975358 w 10000"/>
                <a:gd name="T39" fmla="*/ 2147483646 h 10437"/>
                <a:gd name="T40" fmla="*/ 1101414143 w 10000"/>
                <a:gd name="T41" fmla="*/ 2147483646 h 10437"/>
                <a:gd name="T42" fmla="*/ 623990471 w 10000"/>
                <a:gd name="T43" fmla="*/ 2147483646 h 10437"/>
                <a:gd name="T44" fmla="*/ 2147483646 w 10000"/>
                <a:gd name="T45" fmla="*/ 2147483646 h 10437"/>
                <a:gd name="T46" fmla="*/ 2147483646 w 10000"/>
                <a:gd name="T47" fmla="*/ 2147483646 h 10437"/>
                <a:gd name="T48" fmla="*/ 2147483646 w 10000"/>
                <a:gd name="T49" fmla="*/ 2147483646 h 10437"/>
                <a:gd name="T50" fmla="*/ 2147483646 w 10000"/>
                <a:gd name="T51" fmla="*/ 2147483646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chemeClr val="bg2"/>
            </a:solidFill>
            <a:ln w="6350">
              <a:solidFill>
                <a:schemeClr val="bg2">
                  <a:lumMod val="75000"/>
                </a:schemeClr>
              </a:solidFill>
              <a:round/>
              <a:headEnd/>
              <a:tailEnd/>
            </a:ln>
          </p:spPr>
          <p:txBody>
            <a:bodyPr/>
            <a:lstStyle/>
            <a:p>
              <a:endParaRPr lang="en-GB"/>
            </a:p>
          </p:txBody>
        </p:sp>
        <p:sp>
          <p:nvSpPr>
            <p:cNvPr id="27" name="Freeform 342">
              <a:extLst>
                <a:ext uri="{FF2B5EF4-FFF2-40B4-BE49-F238E27FC236}">
                  <a16:creationId xmlns:a16="http://schemas.microsoft.com/office/drawing/2014/main" id="{EC3EF8A7-C6F4-7735-339A-1A3EAAE5F5B7}"/>
                </a:ext>
              </a:extLst>
            </p:cNvPr>
            <p:cNvSpPr>
              <a:spLocks/>
            </p:cNvSpPr>
            <p:nvPr/>
          </p:nvSpPr>
          <p:spPr bwMode="auto">
            <a:xfrm rot="21317764">
              <a:off x="6523658" y="3273105"/>
              <a:ext cx="347655" cy="334980"/>
            </a:xfrm>
            <a:custGeom>
              <a:avLst/>
              <a:gdLst>
                <a:gd name="T0" fmla="*/ 2147483646 w 10043"/>
                <a:gd name="T1" fmla="*/ 2147483646 h 10000"/>
                <a:gd name="T2" fmla="*/ 2147483646 w 10043"/>
                <a:gd name="T3" fmla="*/ 2147483646 h 10000"/>
                <a:gd name="T4" fmla="*/ 2147483646 w 10043"/>
                <a:gd name="T5" fmla="*/ 2147483646 h 10000"/>
                <a:gd name="T6" fmla="*/ 2147483646 w 10043"/>
                <a:gd name="T7" fmla="*/ 2147483646 h 10000"/>
                <a:gd name="T8" fmla="*/ 2147483646 w 10043"/>
                <a:gd name="T9" fmla="*/ 2147483646 h 10000"/>
                <a:gd name="T10" fmla="*/ 2147483646 w 10043"/>
                <a:gd name="T11" fmla="*/ 2147483646 h 10000"/>
                <a:gd name="T12" fmla="*/ 2147483646 w 10043"/>
                <a:gd name="T13" fmla="*/ 2147483646 h 10000"/>
                <a:gd name="T14" fmla="*/ 2147483646 w 10043"/>
                <a:gd name="T15" fmla="*/ 2147483646 h 10000"/>
                <a:gd name="T16" fmla="*/ 2147483646 w 10043"/>
                <a:gd name="T17" fmla="*/ 2147483646 h 10000"/>
                <a:gd name="T18" fmla="*/ 2147483646 w 10043"/>
                <a:gd name="T19" fmla="*/ 2147483646 h 10000"/>
                <a:gd name="T20" fmla="*/ 2147483646 w 10043"/>
                <a:gd name="T21" fmla="*/ 2147483646 h 10000"/>
                <a:gd name="T22" fmla="*/ 2147483646 w 10043"/>
                <a:gd name="T23" fmla="*/ 2147483646 h 10000"/>
                <a:gd name="T24" fmla="*/ 2147483646 w 10043"/>
                <a:gd name="T25" fmla="*/ 2147483646 h 10000"/>
                <a:gd name="T26" fmla="*/ 2147483646 w 10043"/>
                <a:gd name="T27" fmla="*/ 2147483646 h 10000"/>
                <a:gd name="T28" fmla="*/ 2147483646 w 10043"/>
                <a:gd name="T29" fmla="*/ 2147483646 h 10000"/>
                <a:gd name="T30" fmla="*/ 2147483646 w 10043"/>
                <a:gd name="T31" fmla="*/ 2147483646 h 10000"/>
                <a:gd name="T32" fmla="*/ 2147483646 w 10043"/>
                <a:gd name="T33" fmla="*/ 2147483646 h 10000"/>
                <a:gd name="T34" fmla="*/ 2147483646 w 10043"/>
                <a:gd name="T35" fmla="*/ 2147483646 h 10000"/>
                <a:gd name="T36" fmla="*/ 2147483646 w 10043"/>
                <a:gd name="T37" fmla="*/ 2147483646 h 10000"/>
                <a:gd name="T38" fmla="*/ 2147483646 w 10043"/>
                <a:gd name="T39" fmla="*/ 2147483646 h 10000"/>
                <a:gd name="T40" fmla="*/ 2147483646 w 10043"/>
                <a:gd name="T41" fmla="*/ 0 h 10000"/>
                <a:gd name="T42" fmla="*/ 2147483646 w 10043"/>
                <a:gd name="T43" fmla="*/ 2147483646 h 10000"/>
                <a:gd name="T44" fmla="*/ 2147483646 w 10043"/>
                <a:gd name="T45" fmla="*/ 2147483646 h 10000"/>
                <a:gd name="T46" fmla="*/ 2147483646 w 10043"/>
                <a:gd name="T47" fmla="*/ 2147483646 h 10000"/>
                <a:gd name="T48" fmla="*/ 2147483646 w 10043"/>
                <a:gd name="T49" fmla="*/ 2147483646 h 10000"/>
                <a:gd name="T50" fmla="*/ 2147483646 w 10043"/>
                <a:gd name="T51" fmla="*/ 2147483646 h 10000"/>
                <a:gd name="T52" fmla="*/ 2147483646 w 10043"/>
                <a:gd name="T53" fmla="*/ 2147483646 h 10000"/>
                <a:gd name="T54" fmla="*/ 2147483646 w 10043"/>
                <a:gd name="T55" fmla="*/ 2147483646 h 10000"/>
                <a:gd name="T56" fmla="*/ 2147483646 w 10043"/>
                <a:gd name="T57" fmla="*/ 2147483646 h 10000"/>
                <a:gd name="T58" fmla="*/ 2147483646 w 10043"/>
                <a:gd name="T59" fmla="*/ 2147483646 h 10000"/>
                <a:gd name="T60" fmla="*/ 2147483646 w 10043"/>
                <a:gd name="T61" fmla="*/ 2147483646 h 10000"/>
                <a:gd name="T62" fmla="*/ 2147483646 w 10043"/>
                <a:gd name="T63" fmla="*/ 2147483646 h 10000"/>
                <a:gd name="T64" fmla="*/ 2147483646 w 10043"/>
                <a:gd name="T65" fmla="*/ 2147483646 h 10000"/>
                <a:gd name="T66" fmla="*/ 2147483646 w 10043"/>
                <a:gd name="T67" fmla="*/ 2147483646 h 10000"/>
                <a:gd name="T68" fmla="*/ 2147483646 w 10043"/>
                <a:gd name="T69" fmla="*/ 2147483646 h 10000"/>
                <a:gd name="T70" fmla="*/ 2147483646 w 10043"/>
                <a:gd name="T71" fmla="*/ 2147483646 h 10000"/>
                <a:gd name="T72" fmla="*/ 2147483646 w 10043"/>
                <a:gd name="T73" fmla="*/ 2147483646 h 10000"/>
                <a:gd name="T74" fmla="*/ 2147483646 w 10043"/>
                <a:gd name="T75" fmla="*/ 2147483646 h 10000"/>
                <a:gd name="T76" fmla="*/ 2147483646 w 10043"/>
                <a:gd name="T77" fmla="*/ 2147483646 h 10000"/>
                <a:gd name="T78" fmla="*/ 2147483646 w 10043"/>
                <a:gd name="T79" fmla="*/ 2147483646 h 10000"/>
                <a:gd name="T80" fmla="*/ 2147483646 w 10043"/>
                <a:gd name="T81" fmla="*/ 2147483646 h 10000"/>
                <a:gd name="T82" fmla="*/ 2147483646 w 10043"/>
                <a:gd name="T83" fmla="*/ 2147483646 h 10000"/>
                <a:gd name="T84" fmla="*/ 2147483646 w 10043"/>
                <a:gd name="T85" fmla="*/ 2147483646 h 10000"/>
                <a:gd name="T86" fmla="*/ 2147483646 w 10043"/>
                <a:gd name="T87" fmla="*/ 2147483646 h 10000"/>
                <a:gd name="T88" fmla="*/ 2147483646 w 10043"/>
                <a:gd name="T89" fmla="*/ 2147483646 h 10000"/>
                <a:gd name="T90" fmla="*/ 2147483646 w 10043"/>
                <a:gd name="T91" fmla="*/ 2147483646 h 10000"/>
                <a:gd name="T92" fmla="*/ 2147483646 w 10043"/>
                <a:gd name="T93" fmla="*/ 2147483646 h 10000"/>
                <a:gd name="T94" fmla="*/ 2147483646 w 10043"/>
                <a:gd name="T95" fmla="*/ 2147483646 h 10000"/>
                <a:gd name="T96" fmla="*/ 2147483646 w 10043"/>
                <a:gd name="T97" fmla="*/ 2147483646 h 10000"/>
                <a:gd name="T98" fmla="*/ 2147483646 w 10043"/>
                <a:gd name="T99" fmla="*/ 2147483646 h 10000"/>
                <a:gd name="T100" fmla="*/ 2147483646 w 10043"/>
                <a:gd name="T101" fmla="*/ 2147483646 h 10000"/>
                <a:gd name="T102" fmla="*/ 2147483646 w 10043"/>
                <a:gd name="T103" fmla="*/ 2147483646 h 10000"/>
                <a:gd name="T104" fmla="*/ 2147483646 w 10043"/>
                <a:gd name="T105" fmla="*/ 2147483646 h 10000"/>
                <a:gd name="T106" fmla="*/ 2147483646 w 10043"/>
                <a:gd name="T107" fmla="*/ 2147483646 h 10000"/>
                <a:gd name="T108" fmla="*/ 2147483646 w 10043"/>
                <a:gd name="T109" fmla="*/ 2147483646 h 10000"/>
                <a:gd name="T110" fmla="*/ 2147483646 w 10043"/>
                <a:gd name="T111" fmla="*/ 2147483646 h 10000"/>
                <a:gd name="T112" fmla="*/ 2147483646 w 10043"/>
                <a:gd name="T113" fmla="*/ 2147483646 h 10000"/>
                <a:gd name="T114" fmla="*/ 2147483646 w 10043"/>
                <a:gd name="T115" fmla="*/ 2147483646 h 10000"/>
                <a:gd name="T116" fmla="*/ 2147483646 w 10043"/>
                <a:gd name="T117" fmla="*/ 2147483646 h 10000"/>
                <a:gd name="T118" fmla="*/ 2147483646 w 10043"/>
                <a:gd name="T119" fmla="*/ 2147483646 h 10000"/>
                <a:gd name="T120" fmla="*/ 2147483646 w 10043"/>
                <a:gd name="T121" fmla="*/ 2147483646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chemeClr val="bg2"/>
            </a:solidFill>
            <a:ln w="6350">
              <a:solidFill>
                <a:schemeClr val="bg2">
                  <a:lumMod val="75000"/>
                </a:schemeClr>
              </a:solidFill>
              <a:round/>
              <a:headEnd/>
              <a:tailEnd/>
            </a:ln>
          </p:spPr>
          <p:txBody>
            <a:bodyPr/>
            <a:lstStyle/>
            <a:p>
              <a:endParaRPr lang="en-GB"/>
            </a:p>
          </p:txBody>
        </p:sp>
        <p:sp>
          <p:nvSpPr>
            <p:cNvPr id="28" name="Freeform 343">
              <a:extLst>
                <a:ext uri="{FF2B5EF4-FFF2-40B4-BE49-F238E27FC236}">
                  <a16:creationId xmlns:a16="http://schemas.microsoft.com/office/drawing/2014/main" id="{8B3765BE-A3EA-64FA-C9F2-793A92D95B3B}"/>
                </a:ext>
              </a:extLst>
            </p:cNvPr>
            <p:cNvSpPr>
              <a:spLocks/>
            </p:cNvSpPr>
            <p:nvPr/>
          </p:nvSpPr>
          <p:spPr bwMode="auto">
            <a:xfrm>
              <a:off x="6816235" y="3441288"/>
              <a:ext cx="354898" cy="360329"/>
            </a:xfrm>
            <a:custGeom>
              <a:avLst/>
              <a:gdLst>
                <a:gd name="T0" fmla="*/ 2147483646 w 154"/>
                <a:gd name="T1" fmla="*/ 2147483646 h 154"/>
                <a:gd name="T2" fmla="*/ 2147483646 w 154"/>
                <a:gd name="T3" fmla="*/ 0 h 154"/>
                <a:gd name="T4" fmla="*/ 2147483646 w 154"/>
                <a:gd name="T5" fmla="*/ 0 h 154"/>
                <a:gd name="T6" fmla="*/ 2147483646 w 154"/>
                <a:gd name="T7" fmla="*/ 2147483646 h 154"/>
                <a:gd name="T8" fmla="*/ 2147483646 w 154"/>
                <a:gd name="T9" fmla="*/ 2147483646 h 154"/>
                <a:gd name="T10" fmla="*/ 2147483646 w 154"/>
                <a:gd name="T11" fmla="*/ 2147483646 h 154"/>
                <a:gd name="T12" fmla="*/ 2147483646 w 154"/>
                <a:gd name="T13" fmla="*/ 2147483646 h 154"/>
                <a:gd name="T14" fmla="*/ 2147483646 w 154"/>
                <a:gd name="T15" fmla="*/ 2147483646 h 154"/>
                <a:gd name="T16" fmla="*/ 2147483646 w 154"/>
                <a:gd name="T17" fmla="*/ 2147483646 h 154"/>
                <a:gd name="T18" fmla="*/ 2147483646 w 154"/>
                <a:gd name="T19" fmla="*/ 2147483646 h 154"/>
                <a:gd name="T20" fmla="*/ 2147483646 w 154"/>
                <a:gd name="T21" fmla="*/ 2147483646 h 154"/>
                <a:gd name="T22" fmla="*/ 0 w 154"/>
                <a:gd name="T23" fmla="*/ 2147483646 h 154"/>
                <a:gd name="T24" fmla="*/ 2147483646 w 154"/>
                <a:gd name="T25" fmla="*/ 2147483646 h 154"/>
                <a:gd name="T26" fmla="*/ 2147483646 w 154"/>
                <a:gd name="T27" fmla="*/ 2147483646 h 154"/>
                <a:gd name="T28" fmla="*/ 2147483646 w 154"/>
                <a:gd name="T29" fmla="*/ 2147483646 h 154"/>
                <a:gd name="T30" fmla="*/ 2147483646 w 154"/>
                <a:gd name="T31" fmla="*/ 2147483646 h 154"/>
                <a:gd name="T32" fmla="*/ 2147483646 w 154"/>
                <a:gd name="T33" fmla="*/ 2147483646 h 154"/>
                <a:gd name="T34" fmla="*/ 2147483646 w 154"/>
                <a:gd name="T35" fmla="*/ 2147483646 h 154"/>
                <a:gd name="T36" fmla="*/ 2147483646 w 154"/>
                <a:gd name="T37" fmla="*/ 2147483646 h 154"/>
                <a:gd name="T38" fmla="*/ 2147483646 w 154"/>
                <a:gd name="T39" fmla="*/ 2147483646 h 154"/>
                <a:gd name="T40" fmla="*/ 2147483646 w 154"/>
                <a:gd name="T41" fmla="*/ 2147483646 h 154"/>
                <a:gd name="T42" fmla="*/ 2147483646 w 154"/>
                <a:gd name="T43" fmla="*/ 2147483646 h 154"/>
                <a:gd name="T44" fmla="*/ 2147483646 w 154"/>
                <a:gd name="T45" fmla="*/ 2147483646 h 154"/>
                <a:gd name="T46" fmla="*/ 2147483646 w 154"/>
                <a:gd name="T47" fmla="*/ 2147483646 h 154"/>
                <a:gd name="T48" fmla="*/ 2147483646 w 154"/>
                <a:gd name="T49" fmla="*/ 2147483646 h 154"/>
                <a:gd name="T50" fmla="*/ 2147483646 w 154"/>
                <a:gd name="T51" fmla="*/ 2147483646 h 154"/>
                <a:gd name="T52" fmla="*/ 2147483646 w 154"/>
                <a:gd name="T53" fmla="*/ 2147483646 h 154"/>
                <a:gd name="T54" fmla="*/ 2147483646 w 154"/>
                <a:gd name="T55" fmla="*/ 2147483646 h 154"/>
                <a:gd name="T56" fmla="*/ 2147483646 w 154"/>
                <a:gd name="T57" fmla="*/ 2147483646 h 154"/>
                <a:gd name="T58" fmla="*/ 2147483646 w 154"/>
                <a:gd name="T59" fmla="*/ 2147483646 h 154"/>
                <a:gd name="T60" fmla="*/ 2147483646 w 154"/>
                <a:gd name="T61" fmla="*/ 2147483646 h 154"/>
                <a:gd name="T62" fmla="*/ 2147483646 w 154"/>
                <a:gd name="T63" fmla="*/ 2147483646 h 154"/>
                <a:gd name="T64" fmla="*/ 2147483646 w 154"/>
                <a:gd name="T65" fmla="*/ 2147483646 h 154"/>
                <a:gd name="T66" fmla="*/ 2147483646 w 154"/>
                <a:gd name="T67" fmla="*/ 2147483646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bg2"/>
            </a:solidFill>
            <a:ln w="6350">
              <a:solidFill>
                <a:schemeClr val="bg2">
                  <a:lumMod val="75000"/>
                </a:schemeClr>
              </a:solidFill>
              <a:round/>
              <a:headEnd/>
              <a:tailEnd/>
            </a:ln>
          </p:spPr>
          <p:txBody>
            <a:bodyPr/>
            <a:lstStyle/>
            <a:p>
              <a:endParaRPr lang="en-GB"/>
            </a:p>
          </p:txBody>
        </p:sp>
        <p:sp>
          <p:nvSpPr>
            <p:cNvPr id="29" name="Freeform 257">
              <a:extLst>
                <a:ext uri="{FF2B5EF4-FFF2-40B4-BE49-F238E27FC236}">
                  <a16:creationId xmlns:a16="http://schemas.microsoft.com/office/drawing/2014/main" id="{A4E7C1E7-C041-5E97-7D97-A5A9102FD8E8}"/>
                </a:ext>
              </a:extLst>
            </p:cNvPr>
            <p:cNvSpPr>
              <a:spLocks/>
            </p:cNvSpPr>
            <p:nvPr/>
          </p:nvSpPr>
          <p:spPr bwMode="auto">
            <a:xfrm>
              <a:off x="6376707" y="3062850"/>
              <a:ext cx="124938" cy="186503"/>
            </a:xfrm>
            <a:custGeom>
              <a:avLst/>
              <a:gdLst>
                <a:gd name="T0" fmla="*/ 2147483646 w 84"/>
                <a:gd name="T1" fmla="*/ 2147483646 h 126"/>
                <a:gd name="T2" fmla="*/ 0 w 84"/>
                <a:gd name="T3" fmla="*/ 2147483646 h 126"/>
                <a:gd name="T4" fmla="*/ 0 w 84"/>
                <a:gd name="T5" fmla="*/ 2147483646 h 126"/>
                <a:gd name="T6" fmla="*/ 2147483646 w 84"/>
                <a:gd name="T7" fmla="*/ 2147483646 h 126"/>
                <a:gd name="T8" fmla="*/ 2147483646 w 84"/>
                <a:gd name="T9" fmla="*/ 2147483646 h 126"/>
                <a:gd name="T10" fmla="*/ 2147483646 w 84"/>
                <a:gd name="T11" fmla="*/ 2147483646 h 126"/>
                <a:gd name="T12" fmla="*/ 2147483646 w 84"/>
                <a:gd name="T13" fmla="*/ 2147483646 h 126"/>
                <a:gd name="T14" fmla="*/ 2147483646 w 84"/>
                <a:gd name="T15" fmla="*/ 2147483646 h 126"/>
                <a:gd name="T16" fmla="*/ 2147483646 w 84"/>
                <a:gd name="T17" fmla="*/ 2147483646 h 126"/>
                <a:gd name="T18" fmla="*/ 2147483646 w 84"/>
                <a:gd name="T19" fmla="*/ 2147483646 h 126"/>
                <a:gd name="T20" fmla="*/ 2147483646 w 84"/>
                <a:gd name="T21" fmla="*/ 2147483646 h 126"/>
                <a:gd name="T22" fmla="*/ 2147483646 w 84"/>
                <a:gd name="T23" fmla="*/ 0 h 126"/>
                <a:gd name="T24" fmla="*/ 2147483646 w 84"/>
                <a:gd name="T25" fmla="*/ 2147483646 h 126"/>
                <a:gd name="T26" fmla="*/ 2147483646 w 84"/>
                <a:gd name="T27" fmla="*/ 2147483646 h 126"/>
                <a:gd name="T28" fmla="*/ 2147483646 w 84"/>
                <a:gd name="T29" fmla="*/ 2147483646 h 126"/>
                <a:gd name="T30" fmla="*/ 2147483646 w 84"/>
                <a:gd name="T31" fmla="*/ 2147483646 h 126"/>
                <a:gd name="T32" fmla="*/ 2147483646 w 84"/>
                <a:gd name="T33" fmla="*/ 2147483646 h 126"/>
                <a:gd name="T34" fmla="*/ 2147483646 w 84"/>
                <a:gd name="T35" fmla="*/ 2147483646 h 126"/>
                <a:gd name="T36" fmla="*/ 2147483646 w 84"/>
                <a:gd name="T37" fmla="*/ 2147483646 h 126"/>
                <a:gd name="T38" fmla="*/ 2147483646 w 84"/>
                <a:gd name="T39" fmla="*/ 2147483646 h 126"/>
                <a:gd name="T40" fmla="*/ 2147483646 w 84"/>
                <a:gd name="T41" fmla="*/ 2147483646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chemeClr val="bg2"/>
            </a:solidFill>
            <a:ln w="6350">
              <a:solidFill>
                <a:schemeClr val="bg2">
                  <a:lumMod val="75000"/>
                </a:schemeClr>
              </a:solidFill>
              <a:round/>
              <a:headEnd/>
              <a:tailEnd/>
            </a:ln>
          </p:spPr>
          <p:txBody>
            <a:bodyPr/>
            <a:lstStyle/>
            <a:p>
              <a:endParaRPr lang="en-GB"/>
            </a:p>
          </p:txBody>
        </p:sp>
        <p:sp>
          <p:nvSpPr>
            <p:cNvPr id="30" name="Freeform 258">
              <a:extLst>
                <a:ext uri="{FF2B5EF4-FFF2-40B4-BE49-F238E27FC236}">
                  <a16:creationId xmlns:a16="http://schemas.microsoft.com/office/drawing/2014/main" id="{EA791793-6B04-6D0B-8E31-946747AD4477}"/>
                </a:ext>
              </a:extLst>
            </p:cNvPr>
            <p:cNvSpPr>
              <a:spLocks/>
            </p:cNvSpPr>
            <p:nvPr/>
          </p:nvSpPr>
          <p:spPr bwMode="auto">
            <a:xfrm>
              <a:off x="8100176" y="1450422"/>
              <a:ext cx="497942" cy="635556"/>
            </a:xfrm>
            <a:custGeom>
              <a:avLst/>
              <a:gdLst>
                <a:gd name="T0" fmla="*/ 2147483646 w 336"/>
                <a:gd name="T1" fmla="*/ 2147483646 h 427"/>
                <a:gd name="T2" fmla="*/ 2147483646 w 336"/>
                <a:gd name="T3" fmla="*/ 2147483646 h 427"/>
                <a:gd name="T4" fmla="*/ 2147483646 w 336"/>
                <a:gd name="T5" fmla="*/ 2147483646 h 427"/>
                <a:gd name="T6" fmla="*/ 2147483646 w 336"/>
                <a:gd name="T7" fmla="*/ 2147483646 h 427"/>
                <a:gd name="T8" fmla="*/ 2147483646 w 336"/>
                <a:gd name="T9" fmla="*/ 2147483646 h 427"/>
                <a:gd name="T10" fmla="*/ 2147483646 w 336"/>
                <a:gd name="T11" fmla="*/ 2147483646 h 427"/>
                <a:gd name="T12" fmla="*/ 2147483646 w 336"/>
                <a:gd name="T13" fmla="*/ 2147483646 h 427"/>
                <a:gd name="T14" fmla="*/ 2147483646 w 336"/>
                <a:gd name="T15" fmla="*/ 2147483646 h 427"/>
                <a:gd name="T16" fmla="*/ 2147483646 w 336"/>
                <a:gd name="T17" fmla="*/ 2147483646 h 427"/>
                <a:gd name="T18" fmla="*/ 2147483646 w 336"/>
                <a:gd name="T19" fmla="*/ 2147483646 h 427"/>
                <a:gd name="T20" fmla="*/ 2147483646 w 336"/>
                <a:gd name="T21" fmla="*/ 2147483646 h 427"/>
                <a:gd name="T22" fmla="*/ 2147483646 w 336"/>
                <a:gd name="T23" fmla="*/ 0 h 427"/>
                <a:gd name="T24" fmla="*/ 2147483646 w 336"/>
                <a:gd name="T25" fmla="*/ 2147483646 h 427"/>
                <a:gd name="T26" fmla="*/ 2147483646 w 336"/>
                <a:gd name="T27" fmla="*/ 2147483646 h 427"/>
                <a:gd name="T28" fmla="*/ 2147483646 w 336"/>
                <a:gd name="T29" fmla="*/ 2147483646 h 427"/>
                <a:gd name="T30" fmla="*/ 2147483646 w 336"/>
                <a:gd name="T31" fmla="*/ 2147483646 h 427"/>
                <a:gd name="T32" fmla="*/ 2147483646 w 336"/>
                <a:gd name="T33" fmla="*/ 2147483646 h 427"/>
                <a:gd name="T34" fmla="*/ 2147483646 w 336"/>
                <a:gd name="T35" fmla="*/ 2147483646 h 427"/>
                <a:gd name="T36" fmla="*/ 2147483646 w 336"/>
                <a:gd name="T37" fmla="*/ 2147483646 h 427"/>
                <a:gd name="T38" fmla="*/ 2147483646 w 336"/>
                <a:gd name="T39" fmla="*/ 2147483646 h 427"/>
                <a:gd name="T40" fmla="*/ 2147483646 w 336"/>
                <a:gd name="T41" fmla="*/ 2147483646 h 427"/>
                <a:gd name="T42" fmla="*/ 2147483646 w 336"/>
                <a:gd name="T43" fmla="*/ 2147483646 h 427"/>
                <a:gd name="T44" fmla="*/ 2147483646 w 336"/>
                <a:gd name="T45" fmla="*/ 2147483646 h 427"/>
                <a:gd name="T46" fmla="*/ 2147483646 w 336"/>
                <a:gd name="T47" fmla="*/ 2147483646 h 427"/>
                <a:gd name="T48" fmla="*/ 2147483646 w 336"/>
                <a:gd name="T49" fmla="*/ 2147483646 h 427"/>
                <a:gd name="T50" fmla="*/ 2147483646 w 336"/>
                <a:gd name="T51" fmla="*/ 2147483646 h 427"/>
                <a:gd name="T52" fmla="*/ 2147483646 w 336"/>
                <a:gd name="T53" fmla="*/ 2147483646 h 427"/>
                <a:gd name="T54" fmla="*/ 0 w 336"/>
                <a:gd name="T55" fmla="*/ 2147483646 h 427"/>
                <a:gd name="T56" fmla="*/ 2147483646 w 336"/>
                <a:gd name="T57" fmla="*/ 2147483646 h 427"/>
                <a:gd name="T58" fmla="*/ 2147483646 w 336"/>
                <a:gd name="T59" fmla="*/ 2147483646 h 427"/>
                <a:gd name="T60" fmla="*/ 2147483646 w 336"/>
                <a:gd name="T61" fmla="*/ 2147483646 h 427"/>
                <a:gd name="T62" fmla="*/ 2147483646 w 336"/>
                <a:gd name="T63" fmla="*/ 2147483646 h 427"/>
                <a:gd name="T64" fmla="*/ 2147483646 w 336"/>
                <a:gd name="T65" fmla="*/ 2147483646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1" name="Freeform 259">
              <a:extLst>
                <a:ext uri="{FF2B5EF4-FFF2-40B4-BE49-F238E27FC236}">
                  <a16:creationId xmlns:a16="http://schemas.microsoft.com/office/drawing/2014/main" id="{07C9E997-CCB9-530D-5763-25C34518A9FE}"/>
                </a:ext>
              </a:extLst>
            </p:cNvPr>
            <p:cNvSpPr>
              <a:spLocks/>
            </p:cNvSpPr>
            <p:nvPr/>
          </p:nvSpPr>
          <p:spPr bwMode="auto">
            <a:xfrm>
              <a:off x="7869704" y="5268289"/>
              <a:ext cx="190124" cy="394733"/>
            </a:xfrm>
            <a:custGeom>
              <a:avLst/>
              <a:gdLst>
                <a:gd name="T0" fmla="*/ 2147483646 w 126"/>
                <a:gd name="T1" fmla="*/ 2147483646 h 265"/>
                <a:gd name="T2" fmla="*/ 0 w 126"/>
                <a:gd name="T3" fmla="*/ 2147483646 h 265"/>
                <a:gd name="T4" fmla="*/ 2147483646 w 126"/>
                <a:gd name="T5" fmla="*/ 2147483646 h 265"/>
                <a:gd name="T6" fmla="*/ 2147483646 w 126"/>
                <a:gd name="T7" fmla="*/ 2147483646 h 265"/>
                <a:gd name="T8" fmla="*/ 2147483646 w 126"/>
                <a:gd name="T9" fmla="*/ 2147483646 h 265"/>
                <a:gd name="T10" fmla="*/ 2147483646 w 126"/>
                <a:gd name="T11" fmla="*/ 2147483646 h 265"/>
                <a:gd name="T12" fmla="*/ 2147483646 w 126"/>
                <a:gd name="T13" fmla="*/ 2147483646 h 265"/>
                <a:gd name="T14" fmla="*/ 2147483646 w 126"/>
                <a:gd name="T15" fmla="*/ 2147483646 h 265"/>
                <a:gd name="T16" fmla="*/ 2147483646 w 126"/>
                <a:gd name="T17" fmla="*/ 0 h 265"/>
                <a:gd name="T18" fmla="*/ 2147483646 w 126"/>
                <a:gd name="T19" fmla="*/ 2147483646 h 265"/>
                <a:gd name="T20" fmla="*/ 2147483646 w 126"/>
                <a:gd name="T21" fmla="*/ 2147483646 h 265"/>
                <a:gd name="T22" fmla="*/ 2147483646 w 126"/>
                <a:gd name="T23" fmla="*/ 2147483646 h 265"/>
                <a:gd name="T24" fmla="*/ 2147483646 w 126"/>
                <a:gd name="T25" fmla="*/ 2147483646 h 265"/>
                <a:gd name="T26" fmla="*/ 2147483646 w 126"/>
                <a:gd name="T27" fmla="*/ 2147483646 h 265"/>
                <a:gd name="T28" fmla="*/ 2147483646 w 126"/>
                <a:gd name="T29" fmla="*/ 2147483646 h 265"/>
                <a:gd name="T30" fmla="*/ 2147483646 w 126"/>
                <a:gd name="T31" fmla="*/ 2147483646 h 265"/>
                <a:gd name="T32" fmla="*/ 2147483646 w 126"/>
                <a:gd name="T33" fmla="*/ 2147483646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2" name="Freeform 279">
              <a:extLst>
                <a:ext uri="{FF2B5EF4-FFF2-40B4-BE49-F238E27FC236}">
                  <a16:creationId xmlns:a16="http://schemas.microsoft.com/office/drawing/2014/main" id="{57B26590-F7C7-A7B2-D54B-EA0A50DA3D06}"/>
                </a:ext>
              </a:extLst>
            </p:cNvPr>
            <p:cNvSpPr>
              <a:spLocks/>
            </p:cNvSpPr>
            <p:nvPr/>
          </p:nvSpPr>
          <p:spPr bwMode="auto">
            <a:xfrm>
              <a:off x="6986653" y="3784116"/>
              <a:ext cx="88724" cy="52510"/>
            </a:xfrm>
            <a:custGeom>
              <a:avLst/>
              <a:gdLst>
                <a:gd name="T0" fmla="*/ 0 w 60"/>
                <a:gd name="T1" fmla="*/ 2147483646 h 36"/>
                <a:gd name="T2" fmla="*/ 2147483646 w 60"/>
                <a:gd name="T3" fmla="*/ 0 h 36"/>
                <a:gd name="T4" fmla="*/ 2147483646 w 60"/>
                <a:gd name="T5" fmla="*/ 2147483646 h 36"/>
                <a:gd name="T6" fmla="*/ 2147483646 w 60"/>
                <a:gd name="T7" fmla="*/ 2147483646 h 36"/>
                <a:gd name="T8" fmla="*/ 2147483646 w 60"/>
                <a:gd name="T9" fmla="*/ 2147483646 h 36"/>
                <a:gd name="T10" fmla="*/ 2147483646 w 60"/>
                <a:gd name="T11" fmla="*/ 2147483646 h 36"/>
                <a:gd name="T12" fmla="*/ 0 w 60"/>
                <a:gd name="T13" fmla="*/ 2147483646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chemeClr val="bg2"/>
            </a:solidFill>
            <a:ln w="6350">
              <a:solidFill>
                <a:schemeClr val="bg2">
                  <a:lumMod val="75000"/>
                </a:schemeClr>
              </a:solidFill>
              <a:round/>
              <a:headEnd/>
              <a:tailEnd/>
            </a:ln>
          </p:spPr>
          <p:txBody>
            <a:bodyPr/>
            <a:lstStyle/>
            <a:p>
              <a:endParaRPr lang="en-GB"/>
            </a:p>
          </p:txBody>
        </p:sp>
        <p:sp>
          <p:nvSpPr>
            <p:cNvPr id="33" name="Freeform 280">
              <a:extLst>
                <a:ext uri="{FF2B5EF4-FFF2-40B4-BE49-F238E27FC236}">
                  <a16:creationId xmlns:a16="http://schemas.microsoft.com/office/drawing/2014/main" id="{C8AFCF10-E1FF-D105-770F-684DA113A752}"/>
                </a:ext>
              </a:extLst>
            </p:cNvPr>
            <p:cNvSpPr>
              <a:spLocks/>
            </p:cNvSpPr>
            <p:nvPr/>
          </p:nvSpPr>
          <p:spPr bwMode="auto">
            <a:xfrm>
              <a:off x="6887064" y="3682717"/>
              <a:ext cx="36214" cy="70617"/>
            </a:xfrm>
            <a:custGeom>
              <a:avLst/>
              <a:gdLst>
                <a:gd name="T0" fmla="*/ 0 w 24"/>
                <a:gd name="T1" fmla="*/ 2147483646 h 48"/>
                <a:gd name="T2" fmla="*/ 2147483646 w 24"/>
                <a:gd name="T3" fmla="*/ 2147483646 h 48"/>
                <a:gd name="T4" fmla="*/ 2147483646 w 24"/>
                <a:gd name="T5" fmla="*/ 0 h 48"/>
                <a:gd name="T6" fmla="*/ 2147483646 w 24"/>
                <a:gd name="T7" fmla="*/ 2147483646 h 48"/>
                <a:gd name="T8" fmla="*/ 2147483646 w 24"/>
                <a:gd name="T9" fmla="*/ 2147483646 h 48"/>
                <a:gd name="T10" fmla="*/ 0 w 24"/>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chemeClr val="bg2"/>
            </a:solidFill>
            <a:ln w="6350">
              <a:solidFill>
                <a:schemeClr val="bg2">
                  <a:lumMod val="75000"/>
                </a:schemeClr>
              </a:solidFill>
              <a:round/>
              <a:headEnd/>
              <a:tailEnd/>
            </a:ln>
          </p:spPr>
          <p:txBody>
            <a:bodyPr/>
            <a:lstStyle/>
            <a:p>
              <a:endParaRPr lang="en-GB"/>
            </a:p>
          </p:txBody>
        </p:sp>
        <p:sp>
          <p:nvSpPr>
            <p:cNvPr id="34" name="Freeform 281">
              <a:extLst>
                <a:ext uri="{FF2B5EF4-FFF2-40B4-BE49-F238E27FC236}">
                  <a16:creationId xmlns:a16="http://schemas.microsoft.com/office/drawing/2014/main" id="{D99EA1FB-5560-D2D0-0BD5-04CA0458EEB1}"/>
                </a:ext>
              </a:extLst>
            </p:cNvPr>
            <p:cNvSpPr>
              <a:spLocks/>
            </p:cNvSpPr>
            <p:nvPr/>
          </p:nvSpPr>
          <p:spPr bwMode="auto">
            <a:xfrm>
              <a:off x="6878011" y="3610289"/>
              <a:ext cx="45267" cy="54321"/>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bg2"/>
            </a:solidFill>
            <a:ln w="6350">
              <a:solidFill>
                <a:schemeClr val="bg2">
                  <a:lumMod val="75000"/>
                </a:schemeClr>
              </a:solidFill>
              <a:round/>
              <a:headEnd/>
              <a:tailEnd/>
            </a:ln>
          </p:spPr>
          <p:txBody>
            <a:bodyPr/>
            <a:lstStyle/>
            <a:p>
              <a:endParaRPr lang="en-GB"/>
            </a:p>
          </p:txBody>
        </p:sp>
        <p:sp>
          <p:nvSpPr>
            <p:cNvPr id="35" name="Freeform 301">
              <a:extLst>
                <a:ext uri="{FF2B5EF4-FFF2-40B4-BE49-F238E27FC236}">
                  <a16:creationId xmlns:a16="http://schemas.microsoft.com/office/drawing/2014/main" id="{AE39095C-96E5-85BF-9047-C5D291281100}"/>
                </a:ext>
              </a:extLst>
            </p:cNvPr>
            <p:cNvSpPr>
              <a:spLocks/>
            </p:cNvSpPr>
            <p:nvPr/>
          </p:nvSpPr>
          <p:spPr bwMode="auto">
            <a:xfrm>
              <a:off x="7290523" y="3016361"/>
              <a:ext cx="268169" cy="240824"/>
            </a:xfrm>
            <a:custGeom>
              <a:avLst/>
              <a:gdLst>
                <a:gd name="T0" fmla="*/ 2147483646 w 30"/>
                <a:gd name="T1" fmla="*/ 2147483646 h 27"/>
                <a:gd name="T2" fmla="*/ 2147483646 w 30"/>
                <a:gd name="T3" fmla="*/ 2147483646 h 27"/>
                <a:gd name="T4" fmla="*/ 2147483646 w 30"/>
                <a:gd name="T5" fmla="*/ 2147483646 h 27"/>
                <a:gd name="T6" fmla="*/ 2147483646 w 30"/>
                <a:gd name="T7" fmla="*/ 2147483646 h 27"/>
                <a:gd name="T8" fmla="*/ 2147483646 w 30"/>
                <a:gd name="T9" fmla="*/ 0 h 27"/>
                <a:gd name="T10" fmla="*/ 2147483646 w 30"/>
                <a:gd name="T11" fmla="*/ 2147483646 h 27"/>
                <a:gd name="T12" fmla="*/ 2147483646 w 30"/>
                <a:gd name="T13" fmla="*/ 2147483646 h 27"/>
                <a:gd name="T14" fmla="*/ 2147483646 w 30"/>
                <a:gd name="T15" fmla="*/ 2147483646 h 27"/>
                <a:gd name="T16" fmla="*/ 2147483646 w 30"/>
                <a:gd name="T17" fmla="*/ 2147483646 h 27"/>
                <a:gd name="T18" fmla="*/ 2147483646 w 30"/>
                <a:gd name="T19" fmla="*/ 2147483646 h 27"/>
                <a:gd name="T20" fmla="*/ 2147483646 w 30"/>
                <a:gd name="T21" fmla="*/ 2147483646 h 27"/>
                <a:gd name="T22" fmla="*/ 2147483646 w 30"/>
                <a:gd name="T23" fmla="*/ 2147483646 h 27"/>
                <a:gd name="T24" fmla="*/ 2147483646 w 30"/>
                <a:gd name="T25" fmla="*/ 2147483646 h 27"/>
                <a:gd name="T26" fmla="*/ 2147483646 w 30"/>
                <a:gd name="T27" fmla="*/ 2147483646 h 27"/>
                <a:gd name="T28" fmla="*/ 2147483646 w 30"/>
                <a:gd name="T29" fmla="*/ 2147483646 h 27"/>
                <a:gd name="T30" fmla="*/ 2147483646 w 30"/>
                <a:gd name="T31" fmla="*/ 2147483646 h 27"/>
                <a:gd name="T32" fmla="*/ 0 w 30"/>
                <a:gd name="T33" fmla="*/ 2147483646 h 27"/>
                <a:gd name="T34" fmla="*/ 2147483646 w 30"/>
                <a:gd name="T35" fmla="*/ 2147483646 h 27"/>
                <a:gd name="T36" fmla="*/ 2147483646 w 30"/>
                <a:gd name="T37" fmla="*/ 2147483646 h 27"/>
                <a:gd name="T38" fmla="*/ 2147483646 w 30"/>
                <a:gd name="T39" fmla="*/ 2147483646 h 27"/>
                <a:gd name="T40" fmla="*/ 2147483646 w 30"/>
                <a:gd name="T41" fmla="*/ 2147483646 h 27"/>
                <a:gd name="T42" fmla="*/ 2147483646 w 30"/>
                <a:gd name="T43" fmla="*/ 2147483646 h 27"/>
                <a:gd name="T44" fmla="*/ 2147483646 w 30"/>
                <a:gd name="T45" fmla="*/ 2147483646 h 27"/>
                <a:gd name="T46" fmla="*/ 2147483646 w 30"/>
                <a:gd name="T47" fmla="*/ 2147483646 h 27"/>
                <a:gd name="T48" fmla="*/ 2147483646 w 30"/>
                <a:gd name="T49" fmla="*/ 2147483646 h 27"/>
                <a:gd name="T50" fmla="*/ 2147483646 w 30"/>
                <a:gd name="T51" fmla="*/ 2147483646 h 27"/>
                <a:gd name="T52" fmla="*/ 2147483646 w 30"/>
                <a:gd name="T53" fmla="*/ 2147483646 h 27"/>
                <a:gd name="T54" fmla="*/ 2147483646 w 30"/>
                <a:gd name="T55" fmla="*/ 2147483646 h 27"/>
                <a:gd name="T56" fmla="*/ 2147483646 w 30"/>
                <a:gd name="T57" fmla="*/ 2147483646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connsiteX0" fmla="*/ 10075 w 10075"/>
                <a:gd name="connsiteY0" fmla="*/ 5185 h 10000"/>
                <a:gd name="connsiteX1" fmla="*/ 9075 w 10075"/>
                <a:gd name="connsiteY1" fmla="*/ 4074 h 10000"/>
                <a:gd name="connsiteX2" fmla="*/ 7742 w 10075"/>
                <a:gd name="connsiteY2" fmla="*/ 1111 h 10000"/>
                <a:gd name="connsiteX3" fmla="*/ 6742 w 10075"/>
                <a:gd name="connsiteY3" fmla="*/ 741 h 10000"/>
                <a:gd name="connsiteX4" fmla="*/ 5742 w 10075"/>
                <a:gd name="connsiteY4" fmla="*/ 0 h 10000"/>
                <a:gd name="connsiteX5" fmla="*/ 4742 w 10075"/>
                <a:gd name="connsiteY5" fmla="*/ 741 h 10000"/>
                <a:gd name="connsiteX6" fmla="*/ 3742 w 10075"/>
                <a:gd name="connsiteY6" fmla="*/ 1111 h 10000"/>
                <a:gd name="connsiteX7" fmla="*/ 4075 w 10075"/>
                <a:gd name="connsiteY7" fmla="*/ 1111 h 10000"/>
                <a:gd name="connsiteX8" fmla="*/ 3408 w 10075"/>
                <a:gd name="connsiteY8" fmla="*/ 2222 h 10000"/>
                <a:gd name="connsiteX9" fmla="*/ 2742 w 10075"/>
                <a:gd name="connsiteY9" fmla="*/ 2963 h 10000"/>
                <a:gd name="connsiteX10" fmla="*/ 2742 w 10075"/>
                <a:gd name="connsiteY10" fmla="*/ 4074 h 10000"/>
                <a:gd name="connsiteX11" fmla="*/ 1742 w 10075"/>
                <a:gd name="connsiteY11" fmla="*/ 4074 h 10000"/>
                <a:gd name="connsiteX12" fmla="*/ 1075 w 10075"/>
                <a:gd name="connsiteY12" fmla="*/ 4444 h 10000"/>
                <a:gd name="connsiteX13" fmla="*/ 408 w 10075"/>
                <a:gd name="connsiteY13" fmla="*/ 4815 h 10000"/>
                <a:gd name="connsiteX14" fmla="*/ 0 w 10075"/>
                <a:gd name="connsiteY14" fmla="*/ 5072 h 10000"/>
                <a:gd name="connsiteX15" fmla="*/ 742 w 10075"/>
                <a:gd name="connsiteY15" fmla="*/ 6667 h 10000"/>
                <a:gd name="connsiteX16" fmla="*/ 75 w 10075"/>
                <a:gd name="connsiteY16" fmla="*/ 7407 h 10000"/>
                <a:gd name="connsiteX17" fmla="*/ 408 w 10075"/>
                <a:gd name="connsiteY17" fmla="*/ 8519 h 10000"/>
                <a:gd name="connsiteX18" fmla="*/ 408 w 10075"/>
                <a:gd name="connsiteY18" fmla="*/ 9259 h 10000"/>
                <a:gd name="connsiteX19" fmla="*/ 1075 w 10075"/>
                <a:gd name="connsiteY19" fmla="*/ 8889 h 10000"/>
                <a:gd name="connsiteX20" fmla="*/ 2408 w 10075"/>
                <a:gd name="connsiteY20" fmla="*/ 8889 h 10000"/>
                <a:gd name="connsiteX21" fmla="*/ 4408 w 10075"/>
                <a:gd name="connsiteY21" fmla="*/ 9630 h 10000"/>
                <a:gd name="connsiteX22" fmla="*/ 6742 w 10075"/>
                <a:gd name="connsiteY22" fmla="*/ 9630 h 10000"/>
                <a:gd name="connsiteX23" fmla="*/ 8075 w 10075"/>
                <a:gd name="connsiteY23" fmla="*/ 10000 h 10000"/>
                <a:gd name="connsiteX24" fmla="*/ 8742 w 10075"/>
                <a:gd name="connsiteY24" fmla="*/ 7778 h 10000"/>
                <a:gd name="connsiteX25" fmla="*/ 9075 w 10075"/>
                <a:gd name="connsiteY25" fmla="*/ 7778 h 10000"/>
                <a:gd name="connsiteX26" fmla="*/ 8742 w 10075"/>
                <a:gd name="connsiteY26" fmla="*/ 6296 h 10000"/>
                <a:gd name="connsiteX27" fmla="*/ 9742 w 10075"/>
                <a:gd name="connsiteY27" fmla="*/ 5926 h 10000"/>
                <a:gd name="connsiteX28" fmla="*/ 10075 w 10075"/>
                <a:gd name="connsiteY28" fmla="*/ 5185 h 10000"/>
                <a:gd name="connsiteX0" fmla="*/ 10177 w 10177"/>
                <a:gd name="connsiteY0" fmla="*/ 5185 h 10000"/>
                <a:gd name="connsiteX1" fmla="*/ 9177 w 10177"/>
                <a:gd name="connsiteY1" fmla="*/ 4074 h 10000"/>
                <a:gd name="connsiteX2" fmla="*/ 7844 w 10177"/>
                <a:gd name="connsiteY2" fmla="*/ 1111 h 10000"/>
                <a:gd name="connsiteX3" fmla="*/ 6844 w 10177"/>
                <a:gd name="connsiteY3" fmla="*/ 741 h 10000"/>
                <a:gd name="connsiteX4" fmla="*/ 5844 w 10177"/>
                <a:gd name="connsiteY4" fmla="*/ 0 h 10000"/>
                <a:gd name="connsiteX5" fmla="*/ 4844 w 10177"/>
                <a:gd name="connsiteY5" fmla="*/ 741 h 10000"/>
                <a:gd name="connsiteX6" fmla="*/ 3844 w 10177"/>
                <a:gd name="connsiteY6" fmla="*/ 1111 h 10000"/>
                <a:gd name="connsiteX7" fmla="*/ 4177 w 10177"/>
                <a:gd name="connsiteY7" fmla="*/ 1111 h 10000"/>
                <a:gd name="connsiteX8" fmla="*/ 3510 w 10177"/>
                <a:gd name="connsiteY8" fmla="*/ 2222 h 10000"/>
                <a:gd name="connsiteX9" fmla="*/ 2844 w 10177"/>
                <a:gd name="connsiteY9" fmla="*/ 2963 h 10000"/>
                <a:gd name="connsiteX10" fmla="*/ 2844 w 10177"/>
                <a:gd name="connsiteY10" fmla="*/ 4074 h 10000"/>
                <a:gd name="connsiteX11" fmla="*/ 1844 w 10177"/>
                <a:gd name="connsiteY11" fmla="*/ 4074 h 10000"/>
                <a:gd name="connsiteX12" fmla="*/ 1177 w 10177"/>
                <a:gd name="connsiteY12" fmla="*/ 4444 h 10000"/>
                <a:gd name="connsiteX13" fmla="*/ 510 w 10177"/>
                <a:gd name="connsiteY13" fmla="*/ 4815 h 10000"/>
                <a:gd name="connsiteX14" fmla="*/ 0 w 10177"/>
                <a:gd name="connsiteY14" fmla="*/ 4395 h 10000"/>
                <a:gd name="connsiteX15" fmla="*/ 844 w 10177"/>
                <a:gd name="connsiteY15" fmla="*/ 6667 h 10000"/>
                <a:gd name="connsiteX16" fmla="*/ 177 w 10177"/>
                <a:gd name="connsiteY16" fmla="*/ 7407 h 10000"/>
                <a:gd name="connsiteX17" fmla="*/ 510 w 10177"/>
                <a:gd name="connsiteY17" fmla="*/ 8519 h 10000"/>
                <a:gd name="connsiteX18" fmla="*/ 510 w 10177"/>
                <a:gd name="connsiteY18" fmla="*/ 9259 h 10000"/>
                <a:gd name="connsiteX19" fmla="*/ 1177 w 10177"/>
                <a:gd name="connsiteY19" fmla="*/ 8889 h 10000"/>
                <a:gd name="connsiteX20" fmla="*/ 2510 w 10177"/>
                <a:gd name="connsiteY20" fmla="*/ 8889 h 10000"/>
                <a:gd name="connsiteX21" fmla="*/ 4510 w 10177"/>
                <a:gd name="connsiteY21" fmla="*/ 9630 h 10000"/>
                <a:gd name="connsiteX22" fmla="*/ 6844 w 10177"/>
                <a:gd name="connsiteY22" fmla="*/ 9630 h 10000"/>
                <a:gd name="connsiteX23" fmla="*/ 8177 w 10177"/>
                <a:gd name="connsiteY23" fmla="*/ 10000 h 10000"/>
                <a:gd name="connsiteX24" fmla="*/ 8844 w 10177"/>
                <a:gd name="connsiteY24" fmla="*/ 7778 h 10000"/>
                <a:gd name="connsiteX25" fmla="*/ 9177 w 10177"/>
                <a:gd name="connsiteY25" fmla="*/ 7778 h 10000"/>
                <a:gd name="connsiteX26" fmla="*/ 8844 w 10177"/>
                <a:gd name="connsiteY26" fmla="*/ 6296 h 10000"/>
                <a:gd name="connsiteX27" fmla="*/ 9844 w 10177"/>
                <a:gd name="connsiteY27" fmla="*/ 5926 h 10000"/>
                <a:gd name="connsiteX28" fmla="*/ 10177 w 10177"/>
                <a:gd name="connsiteY28" fmla="*/ 5185 h 10000"/>
                <a:gd name="connsiteX0" fmla="*/ 10075 w 10075"/>
                <a:gd name="connsiteY0" fmla="*/ 5185 h 10000"/>
                <a:gd name="connsiteX1" fmla="*/ 9075 w 10075"/>
                <a:gd name="connsiteY1" fmla="*/ 4074 h 10000"/>
                <a:gd name="connsiteX2" fmla="*/ 7742 w 10075"/>
                <a:gd name="connsiteY2" fmla="*/ 1111 h 10000"/>
                <a:gd name="connsiteX3" fmla="*/ 6742 w 10075"/>
                <a:gd name="connsiteY3" fmla="*/ 741 h 10000"/>
                <a:gd name="connsiteX4" fmla="*/ 5742 w 10075"/>
                <a:gd name="connsiteY4" fmla="*/ 0 h 10000"/>
                <a:gd name="connsiteX5" fmla="*/ 4742 w 10075"/>
                <a:gd name="connsiteY5" fmla="*/ 741 h 10000"/>
                <a:gd name="connsiteX6" fmla="*/ 3742 w 10075"/>
                <a:gd name="connsiteY6" fmla="*/ 1111 h 10000"/>
                <a:gd name="connsiteX7" fmla="*/ 4075 w 10075"/>
                <a:gd name="connsiteY7" fmla="*/ 1111 h 10000"/>
                <a:gd name="connsiteX8" fmla="*/ 3408 w 10075"/>
                <a:gd name="connsiteY8" fmla="*/ 2222 h 10000"/>
                <a:gd name="connsiteX9" fmla="*/ 2742 w 10075"/>
                <a:gd name="connsiteY9" fmla="*/ 2963 h 10000"/>
                <a:gd name="connsiteX10" fmla="*/ 2742 w 10075"/>
                <a:gd name="connsiteY10" fmla="*/ 4074 h 10000"/>
                <a:gd name="connsiteX11" fmla="*/ 1742 w 10075"/>
                <a:gd name="connsiteY11" fmla="*/ 4074 h 10000"/>
                <a:gd name="connsiteX12" fmla="*/ 1075 w 10075"/>
                <a:gd name="connsiteY12" fmla="*/ 4444 h 10000"/>
                <a:gd name="connsiteX13" fmla="*/ 408 w 10075"/>
                <a:gd name="connsiteY13" fmla="*/ 4815 h 10000"/>
                <a:gd name="connsiteX14" fmla="*/ 0 w 10075"/>
                <a:gd name="connsiteY14" fmla="*/ 4057 h 10000"/>
                <a:gd name="connsiteX15" fmla="*/ 742 w 10075"/>
                <a:gd name="connsiteY15" fmla="*/ 6667 h 10000"/>
                <a:gd name="connsiteX16" fmla="*/ 75 w 10075"/>
                <a:gd name="connsiteY16" fmla="*/ 7407 h 10000"/>
                <a:gd name="connsiteX17" fmla="*/ 408 w 10075"/>
                <a:gd name="connsiteY17" fmla="*/ 8519 h 10000"/>
                <a:gd name="connsiteX18" fmla="*/ 408 w 10075"/>
                <a:gd name="connsiteY18" fmla="*/ 9259 h 10000"/>
                <a:gd name="connsiteX19" fmla="*/ 1075 w 10075"/>
                <a:gd name="connsiteY19" fmla="*/ 8889 h 10000"/>
                <a:gd name="connsiteX20" fmla="*/ 2408 w 10075"/>
                <a:gd name="connsiteY20" fmla="*/ 8889 h 10000"/>
                <a:gd name="connsiteX21" fmla="*/ 4408 w 10075"/>
                <a:gd name="connsiteY21" fmla="*/ 9630 h 10000"/>
                <a:gd name="connsiteX22" fmla="*/ 6742 w 10075"/>
                <a:gd name="connsiteY22" fmla="*/ 9630 h 10000"/>
                <a:gd name="connsiteX23" fmla="*/ 8075 w 10075"/>
                <a:gd name="connsiteY23" fmla="*/ 10000 h 10000"/>
                <a:gd name="connsiteX24" fmla="*/ 8742 w 10075"/>
                <a:gd name="connsiteY24" fmla="*/ 7778 h 10000"/>
                <a:gd name="connsiteX25" fmla="*/ 9075 w 10075"/>
                <a:gd name="connsiteY25" fmla="*/ 7778 h 10000"/>
                <a:gd name="connsiteX26" fmla="*/ 8742 w 10075"/>
                <a:gd name="connsiteY26" fmla="*/ 6296 h 10000"/>
                <a:gd name="connsiteX27" fmla="*/ 9742 w 10075"/>
                <a:gd name="connsiteY27" fmla="*/ 5926 h 10000"/>
                <a:gd name="connsiteX28" fmla="*/ 10075 w 10075"/>
                <a:gd name="connsiteY28" fmla="*/ 518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75" h="10000">
                  <a:moveTo>
                    <a:pt x="10075" y="5185"/>
                  </a:moveTo>
                  <a:lnTo>
                    <a:pt x="9075" y="4074"/>
                  </a:lnTo>
                  <a:lnTo>
                    <a:pt x="7742" y="1111"/>
                  </a:lnTo>
                  <a:lnTo>
                    <a:pt x="6742" y="741"/>
                  </a:lnTo>
                  <a:lnTo>
                    <a:pt x="5742" y="0"/>
                  </a:lnTo>
                  <a:lnTo>
                    <a:pt x="4742" y="741"/>
                  </a:lnTo>
                  <a:lnTo>
                    <a:pt x="3742" y="1111"/>
                  </a:lnTo>
                  <a:lnTo>
                    <a:pt x="4075" y="1111"/>
                  </a:lnTo>
                  <a:lnTo>
                    <a:pt x="3408" y="2222"/>
                  </a:lnTo>
                  <a:lnTo>
                    <a:pt x="2742" y="2963"/>
                  </a:lnTo>
                  <a:cubicBezTo>
                    <a:pt x="2742" y="2963"/>
                    <a:pt x="3075" y="4074"/>
                    <a:pt x="2742" y="4074"/>
                  </a:cubicBezTo>
                  <a:lnTo>
                    <a:pt x="1742" y="4074"/>
                  </a:lnTo>
                  <a:lnTo>
                    <a:pt x="1075" y="4444"/>
                  </a:lnTo>
                  <a:cubicBezTo>
                    <a:pt x="408" y="4815"/>
                    <a:pt x="587" y="4879"/>
                    <a:pt x="408" y="4815"/>
                  </a:cubicBezTo>
                  <a:cubicBezTo>
                    <a:pt x="229" y="4751"/>
                    <a:pt x="0" y="4057"/>
                    <a:pt x="0" y="4057"/>
                  </a:cubicBezTo>
                  <a:cubicBezTo>
                    <a:pt x="334" y="5539"/>
                    <a:pt x="730" y="6109"/>
                    <a:pt x="742" y="6667"/>
                  </a:cubicBezTo>
                  <a:cubicBezTo>
                    <a:pt x="755" y="7225"/>
                    <a:pt x="75" y="7407"/>
                    <a:pt x="75" y="7407"/>
                  </a:cubicBezTo>
                  <a:lnTo>
                    <a:pt x="408" y="8519"/>
                  </a:lnTo>
                  <a:lnTo>
                    <a:pt x="408" y="9259"/>
                  </a:lnTo>
                  <a:lnTo>
                    <a:pt x="1075" y="8889"/>
                  </a:lnTo>
                  <a:lnTo>
                    <a:pt x="2408" y="8889"/>
                  </a:lnTo>
                  <a:lnTo>
                    <a:pt x="4408" y="9630"/>
                  </a:lnTo>
                  <a:lnTo>
                    <a:pt x="6742" y="9630"/>
                  </a:lnTo>
                  <a:lnTo>
                    <a:pt x="8075" y="10000"/>
                  </a:lnTo>
                  <a:lnTo>
                    <a:pt x="8742" y="7778"/>
                  </a:lnTo>
                  <a:lnTo>
                    <a:pt x="9075" y="7778"/>
                  </a:lnTo>
                  <a:lnTo>
                    <a:pt x="8742" y="6296"/>
                  </a:lnTo>
                  <a:lnTo>
                    <a:pt x="9742" y="5926"/>
                  </a:lnTo>
                  <a:lnTo>
                    <a:pt x="10075" y="5185"/>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6" name="Freeform 303">
              <a:extLst>
                <a:ext uri="{FF2B5EF4-FFF2-40B4-BE49-F238E27FC236}">
                  <a16:creationId xmlns:a16="http://schemas.microsoft.com/office/drawing/2014/main" id="{74CE4A2D-B0E4-AC51-01A8-A8CCE17FE966}"/>
                </a:ext>
              </a:extLst>
            </p:cNvPr>
            <p:cNvSpPr>
              <a:spLocks/>
            </p:cNvSpPr>
            <p:nvPr/>
          </p:nvSpPr>
          <p:spPr bwMode="auto">
            <a:xfrm>
              <a:off x="6235249" y="4540354"/>
              <a:ext cx="215473" cy="161153"/>
            </a:xfrm>
            <a:custGeom>
              <a:avLst/>
              <a:gdLst>
                <a:gd name="T0" fmla="*/ 2147483646 w 24"/>
                <a:gd name="T1" fmla="*/ 2147483646 h 18"/>
                <a:gd name="T2" fmla="*/ 2147483646 w 24"/>
                <a:gd name="T3" fmla="*/ 2147483646 h 18"/>
                <a:gd name="T4" fmla="*/ 2147483646 w 24"/>
                <a:gd name="T5" fmla="*/ 2147483646 h 18"/>
                <a:gd name="T6" fmla="*/ 2147483646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2147483646 h 18"/>
                <a:gd name="T16" fmla="*/ 2147483646 w 24"/>
                <a:gd name="T17" fmla="*/ 2147483646 h 18"/>
                <a:gd name="T18" fmla="*/ 2147483646 w 24"/>
                <a:gd name="T19" fmla="*/ 2147483646 h 18"/>
                <a:gd name="T20" fmla="*/ 2147483646 w 24"/>
                <a:gd name="T21" fmla="*/ 2147483646 h 18"/>
                <a:gd name="T22" fmla="*/ 2147483646 w 24"/>
                <a:gd name="T23" fmla="*/ 2147483646 h 18"/>
                <a:gd name="T24" fmla="*/ 2147483646 w 24"/>
                <a:gd name="T25" fmla="*/ 2147483646 h 18"/>
                <a:gd name="T26" fmla="*/ 2147483646 w 24"/>
                <a:gd name="T27" fmla="*/ 2147483646 h 18"/>
                <a:gd name="T28" fmla="*/ 2147483646 w 24"/>
                <a:gd name="T29" fmla="*/ 2147483646 h 18"/>
                <a:gd name="T30" fmla="*/ 2147483646 w 24"/>
                <a:gd name="T31" fmla="*/ 2147483646 h 18"/>
                <a:gd name="T32" fmla="*/ 2147483646 w 24"/>
                <a:gd name="T33" fmla="*/ 0 h 18"/>
                <a:gd name="T34" fmla="*/ 2147483646 w 24"/>
                <a:gd name="T35" fmla="*/ 0 h 18"/>
                <a:gd name="T36" fmla="*/ 2147483646 w 24"/>
                <a:gd name="T37" fmla="*/ 2147483646 h 18"/>
                <a:gd name="T38" fmla="*/ 2147483646 w 24"/>
                <a:gd name="T39" fmla="*/ 2147483646 h 18"/>
                <a:gd name="T40" fmla="*/ 2147483646 w 24"/>
                <a:gd name="T41" fmla="*/ 2147483646 h 18"/>
                <a:gd name="T42" fmla="*/ 0 w 24"/>
                <a:gd name="T43" fmla="*/ 2147483646 h 18"/>
                <a:gd name="T44" fmla="*/ 2147483646 w 24"/>
                <a:gd name="T45" fmla="*/ 2147483646 h 18"/>
                <a:gd name="T46" fmla="*/ 2147483646 w 24"/>
                <a:gd name="T47" fmla="*/ 2147483646 h 18"/>
                <a:gd name="T48" fmla="*/ 2147483646 w 24"/>
                <a:gd name="T49" fmla="*/ 2147483646 h 18"/>
                <a:gd name="T50" fmla="*/ 2147483646 w 24"/>
                <a:gd name="T51" fmla="*/ 2147483646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7" name="Freeform 304">
              <a:extLst>
                <a:ext uri="{FF2B5EF4-FFF2-40B4-BE49-F238E27FC236}">
                  <a16:creationId xmlns:a16="http://schemas.microsoft.com/office/drawing/2014/main" id="{3F812936-0F1C-EF0D-FEEB-AD72D7D7F68B}"/>
                </a:ext>
              </a:extLst>
            </p:cNvPr>
            <p:cNvSpPr>
              <a:spLocks/>
            </p:cNvSpPr>
            <p:nvPr/>
          </p:nvSpPr>
          <p:spPr bwMode="auto">
            <a:xfrm>
              <a:off x="6182738" y="4424469"/>
              <a:ext cx="168396" cy="126749"/>
            </a:xfrm>
            <a:custGeom>
              <a:avLst/>
              <a:gdLst>
                <a:gd name="T0" fmla="*/ 2147483646 w 114"/>
                <a:gd name="T1" fmla="*/ 2147483646 h 85"/>
                <a:gd name="T2" fmla="*/ 2147483646 w 114"/>
                <a:gd name="T3" fmla="*/ 2147483646 h 85"/>
                <a:gd name="T4" fmla="*/ 2147483646 w 114"/>
                <a:gd name="T5" fmla="*/ 2147483646 h 85"/>
                <a:gd name="T6" fmla="*/ 2147483646 w 114"/>
                <a:gd name="T7" fmla="*/ 2147483646 h 85"/>
                <a:gd name="T8" fmla="*/ 2147483646 w 114"/>
                <a:gd name="T9" fmla="*/ 2147483646 h 85"/>
                <a:gd name="T10" fmla="*/ 2147483646 w 114"/>
                <a:gd name="T11" fmla="*/ 2147483646 h 85"/>
                <a:gd name="T12" fmla="*/ 2147483646 w 114"/>
                <a:gd name="T13" fmla="*/ 2147483646 h 85"/>
                <a:gd name="T14" fmla="*/ 2147483646 w 114"/>
                <a:gd name="T15" fmla="*/ 2147483646 h 85"/>
                <a:gd name="T16" fmla="*/ 2147483646 w 114"/>
                <a:gd name="T17" fmla="*/ 2147483646 h 85"/>
                <a:gd name="T18" fmla="*/ 2147483646 w 114"/>
                <a:gd name="T19" fmla="*/ 2147483646 h 85"/>
                <a:gd name="T20" fmla="*/ 2147483646 w 114"/>
                <a:gd name="T21" fmla="*/ 2147483646 h 85"/>
                <a:gd name="T22" fmla="*/ 2147483646 w 114"/>
                <a:gd name="T23" fmla="*/ 0 h 85"/>
                <a:gd name="T24" fmla="*/ 2147483646 w 114"/>
                <a:gd name="T25" fmla="*/ 2147483646 h 85"/>
                <a:gd name="T26" fmla="*/ 2147483646 w 114"/>
                <a:gd name="T27" fmla="*/ 2147483646 h 85"/>
                <a:gd name="T28" fmla="*/ 0 w 114"/>
                <a:gd name="T29" fmla="*/ 2147483646 h 85"/>
                <a:gd name="T30" fmla="*/ 2147483646 w 114"/>
                <a:gd name="T31" fmla="*/ 2147483646 h 85"/>
                <a:gd name="T32" fmla="*/ 2147483646 w 114"/>
                <a:gd name="T33" fmla="*/ 2147483646 h 85"/>
                <a:gd name="T34" fmla="*/ 2147483646 w 114"/>
                <a:gd name="T35" fmla="*/ 2147483646 h 85"/>
                <a:gd name="T36" fmla="*/ 2147483646 w 114"/>
                <a:gd name="T37" fmla="*/ 2147483646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8" name="Freeform 305">
              <a:extLst>
                <a:ext uri="{FF2B5EF4-FFF2-40B4-BE49-F238E27FC236}">
                  <a16:creationId xmlns:a16="http://schemas.microsoft.com/office/drawing/2014/main" id="{163DF6A8-C0F7-939B-0FCF-7CFFED347A19}"/>
                </a:ext>
              </a:extLst>
            </p:cNvPr>
            <p:cNvSpPr>
              <a:spLocks/>
            </p:cNvSpPr>
            <p:nvPr/>
          </p:nvSpPr>
          <p:spPr bwMode="auto">
            <a:xfrm>
              <a:off x="6194412" y="4115464"/>
              <a:ext cx="340412" cy="363951"/>
            </a:xfrm>
            <a:custGeom>
              <a:avLst/>
              <a:gdLst>
                <a:gd name="T0" fmla="*/ 2147483646 w 38"/>
                <a:gd name="T1" fmla="*/ 2147483646 h 41"/>
                <a:gd name="T2" fmla="*/ 2147483646 w 38"/>
                <a:gd name="T3" fmla="*/ 2147483646 h 41"/>
                <a:gd name="T4" fmla="*/ 2147483646 w 38"/>
                <a:gd name="T5" fmla="*/ 2147483646 h 41"/>
                <a:gd name="T6" fmla="*/ 2147483646 w 38"/>
                <a:gd name="T7" fmla="*/ 2147483646 h 41"/>
                <a:gd name="T8" fmla="*/ 2147483646 w 38"/>
                <a:gd name="T9" fmla="*/ 2147483646 h 41"/>
                <a:gd name="T10" fmla="*/ 2147483646 w 38"/>
                <a:gd name="T11" fmla="*/ 2147483646 h 41"/>
                <a:gd name="T12" fmla="*/ 2147483646 w 38"/>
                <a:gd name="T13" fmla="*/ 2147483646 h 41"/>
                <a:gd name="T14" fmla="*/ 2147483646 w 38"/>
                <a:gd name="T15" fmla="*/ 2147483646 h 41"/>
                <a:gd name="T16" fmla="*/ 2147483646 w 38"/>
                <a:gd name="T17" fmla="*/ 2147483646 h 41"/>
                <a:gd name="T18" fmla="*/ 2147483646 w 38"/>
                <a:gd name="T19" fmla="*/ 2147483646 h 41"/>
                <a:gd name="T20" fmla="*/ 2147483646 w 38"/>
                <a:gd name="T21" fmla="*/ 2147483646 h 41"/>
                <a:gd name="T22" fmla="*/ 2147483646 w 38"/>
                <a:gd name="T23" fmla="*/ 2147483646 h 41"/>
                <a:gd name="T24" fmla="*/ 2147483646 w 38"/>
                <a:gd name="T25" fmla="*/ 2147483646 h 41"/>
                <a:gd name="T26" fmla="*/ 2147483646 w 38"/>
                <a:gd name="T27" fmla="*/ 0 h 41"/>
                <a:gd name="T28" fmla="*/ 2147483646 w 38"/>
                <a:gd name="T29" fmla="*/ 2147483646 h 41"/>
                <a:gd name="T30" fmla="*/ 2147483646 w 38"/>
                <a:gd name="T31" fmla="*/ 2147483646 h 41"/>
                <a:gd name="T32" fmla="*/ 2147483646 w 38"/>
                <a:gd name="T33" fmla="*/ 2147483646 h 41"/>
                <a:gd name="T34" fmla="*/ 2147483646 w 38"/>
                <a:gd name="T35" fmla="*/ 2147483646 h 41"/>
                <a:gd name="T36" fmla="*/ 2147483646 w 38"/>
                <a:gd name="T37" fmla="*/ 2147483646 h 41"/>
                <a:gd name="T38" fmla="*/ 2147483646 w 38"/>
                <a:gd name="T39" fmla="*/ 2147483646 h 41"/>
                <a:gd name="T40" fmla="*/ 0 w 38"/>
                <a:gd name="T41" fmla="*/ 2147483646 h 41"/>
                <a:gd name="T42" fmla="*/ 2147483646 w 38"/>
                <a:gd name="T43" fmla="*/ 2147483646 h 41"/>
                <a:gd name="T44" fmla="*/ 2147483646 w 38"/>
                <a:gd name="T45" fmla="*/ 2147483646 h 41"/>
                <a:gd name="T46" fmla="*/ 2147483646 w 38"/>
                <a:gd name="T47" fmla="*/ 2147483646 h 41"/>
                <a:gd name="T48" fmla="*/ 2147483646 w 38"/>
                <a:gd name="T49" fmla="*/ 2147483646 h 41"/>
                <a:gd name="T50" fmla="*/ 2147483646 w 38"/>
                <a:gd name="T51" fmla="*/ 2147483646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connsiteX0" fmla="*/ 1579 w 10000"/>
                <a:gd name="connsiteY0" fmla="*/ 8537 h 10000"/>
                <a:gd name="connsiteX1" fmla="*/ 2895 w 10000"/>
                <a:gd name="connsiteY1" fmla="*/ 9268 h 10000"/>
                <a:gd name="connsiteX2" fmla="*/ 3421 w 10000"/>
                <a:gd name="connsiteY2" fmla="*/ 9756 h 10000"/>
                <a:gd name="connsiteX3" fmla="*/ 3947 w 10000"/>
                <a:gd name="connsiteY3" fmla="*/ 10000 h 10000"/>
                <a:gd name="connsiteX4" fmla="*/ 3947 w 10000"/>
                <a:gd name="connsiteY4" fmla="*/ 10000 h 10000"/>
                <a:gd name="connsiteX5" fmla="*/ 4737 w 10000"/>
                <a:gd name="connsiteY5" fmla="*/ 9268 h 10000"/>
                <a:gd name="connsiteX6" fmla="*/ 5263 w 10000"/>
                <a:gd name="connsiteY6" fmla="*/ 9756 h 10000"/>
                <a:gd name="connsiteX7" fmla="*/ 5526 w 10000"/>
                <a:gd name="connsiteY7" fmla="*/ 9512 h 10000"/>
                <a:gd name="connsiteX8" fmla="*/ 9211 w 10000"/>
                <a:gd name="connsiteY8" fmla="*/ 9512 h 10000"/>
                <a:gd name="connsiteX9" fmla="*/ 10000 w 10000"/>
                <a:gd name="connsiteY9" fmla="*/ 9024 h 10000"/>
                <a:gd name="connsiteX10" fmla="*/ 9474 w 10000"/>
                <a:gd name="connsiteY10" fmla="*/ 8780 h 10000"/>
                <a:gd name="connsiteX11" fmla="*/ 8684 w 10000"/>
                <a:gd name="connsiteY11" fmla="*/ 1707 h 10000"/>
                <a:gd name="connsiteX12" fmla="*/ 9474 w 10000"/>
                <a:gd name="connsiteY12" fmla="*/ 1707 h 10000"/>
                <a:gd name="connsiteX13" fmla="*/ 7105 w 10000"/>
                <a:gd name="connsiteY13" fmla="*/ 0 h 10000"/>
                <a:gd name="connsiteX14" fmla="*/ 7105 w 10000"/>
                <a:gd name="connsiteY14" fmla="*/ 732 h 10000"/>
                <a:gd name="connsiteX15" fmla="*/ 4474 w 10000"/>
                <a:gd name="connsiteY15" fmla="*/ 732 h 10000"/>
                <a:gd name="connsiteX16" fmla="*/ 4211 w 10000"/>
                <a:gd name="connsiteY16" fmla="*/ 2683 h 10000"/>
                <a:gd name="connsiteX17" fmla="*/ 3684 w 10000"/>
                <a:gd name="connsiteY17" fmla="*/ 3171 h 10000"/>
                <a:gd name="connsiteX18" fmla="*/ 3421 w 10000"/>
                <a:gd name="connsiteY18" fmla="*/ 4878 h 10000"/>
                <a:gd name="connsiteX19" fmla="*/ 263 w 10000"/>
                <a:gd name="connsiteY19" fmla="*/ 4634 h 10000"/>
                <a:gd name="connsiteX20" fmla="*/ 0 w 10000"/>
                <a:gd name="connsiteY20" fmla="*/ 4878 h 10000"/>
                <a:gd name="connsiteX21" fmla="*/ 230 w 10000"/>
                <a:gd name="connsiteY21" fmla="*/ 6416 h 10000"/>
                <a:gd name="connsiteX22" fmla="*/ 789 w 10000"/>
                <a:gd name="connsiteY22" fmla="*/ 8049 h 10000"/>
                <a:gd name="connsiteX23" fmla="*/ 263 w 10000"/>
                <a:gd name="connsiteY23" fmla="*/ 8780 h 10000"/>
                <a:gd name="connsiteX24" fmla="*/ 1053 w 10000"/>
                <a:gd name="connsiteY24" fmla="*/ 8780 h 10000"/>
                <a:gd name="connsiteX25" fmla="*/ 1579 w 10000"/>
                <a:gd name="connsiteY25" fmla="*/ 85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000" h="10000">
                  <a:moveTo>
                    <a:pt x="1579" y="8537"/>
                  </a:moveTo>
                  <a:lnTo>
                    <a:pt x="2895" y="9268"/>
                  </a:lnTo>
                  <a:lnTo>
                    <a:pt x="3421" y="9756"/>
                  </a:lnTo>
                  <a:lnTo>
                    <a:pt x="3947" y="10000"/>
                  </a:lnTo>
                  <a:lnTo>
                    <a:pt x="3947" y="10000"/>
                  </a:lnTo>
                  <a:lnTo>
                    <a:pt x="4737" y="9268"/>
                  </a:lnTo>
                  <a:lnTo>
                    <a:pt x="5263" y="9756"/>
                  </a:lnTo>
                  <a:lnTo>
                    <a:pt x="5526" y="9512"/>
                  </a:lnTo>
                  <a:lnTo>
                    <a:pt x="9211" y="9512"/>
                  </a:lnTo>
                  <a:lnTo>
                    <a:pt x="10000" y="9024"/>
                  </a:lnTo>
                  <a:lnTo>
                    <a:pt x="9474" y="8780"/>
                  </a:lnTo>
                  <a:lnTo>
                    <a:pt x="8684" y="1707"/>
                  </a:lnTo>
                  <a:lnTo>
                    <a:pt x="9474" y="1707"/>
                  </a:lnTo>
                  <a:lnTo>
                    <a:pt x="7105" y="0"/>
                  </a:lnTo>
                  <a:lnTo>
                    <a:pt x="7105" y="732"/>
                  </a:lnTo>
                  <a:lnTo>
                    <a:pt x="4474" y="732"/>
                  </a:lnTo>
                  <a:lnTo>
                    <a:pt x="4211" y="2683"/>
                  </a:lnTo>
                  <a:lnTo>
                    <a:pt x="3684" y="3171"/>
                  </a:lnTo>
                  <a:cubicBezTo>
                    <a:pt x="3684" y="3171"/>
                    <a:pt x="3684" y="4878"/>
                    <a:pt x="3421" y="4878"/>
                  </a:cubicBezTo>
                  <a:cubicBezTo>
                    <a:pt x="3421" y="4878"/>
                    <a:pt x="1316" y="4634"/>
                    <a:pt x="263" y="4634"/>
                  </a:cubicBezTo>
                  <a:cubicBezTo>
                    <a:pt x="0" y="4878"/>
                    <a:pt x="6" y="4581"/>
                    <a:pt x="0" y="4878"/>
                  </a:cubicBezTo>
                  <a:cubicBezTo>
                    <a:pt x="-6" y="5175"/>
                    <a:pt x="230" y="6416"/>
                    <a:pt x="230" y="6416"/>
                  </a:cubicBezTo>
                  <a:cubicBezTo>
                    <a:pt x="230" y="8124"/>
                    <a:pt x="784" y="7655"/>
                    <a:pt x="789" y="8049"/>
                  </a:cubicBezTo>
                  <a:cubicBezTo>
                    <a:pt x="795" y="8443"/>
                    <a:pt x="263" y="8780"/>
                    <a:pt x="263" y="8780"/>
                  </a:cubicBezTo>
                  <a:lnTo>
                    <a:pt x="1053" y="8780"/>
                  </a:lnTo>
                  <a:lnTo>
                    <a:pt x="1579" y="8537"/>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9" name="Freeform 307">
              <a:extLst>
                <a:ext uri="{FF2B5EF4-FFF2-40B4-BE49-F238E27FC236}">
                  <a16:creationId xmlns:a16="http://schemas.microsoft.com/office/drawing/2014/main" id="{0A3464F0-AC0A-0160-5059-030FCEC534A4}"/>
                </a:ext>
              </a:extLst>
            </p:cNvPr>
            <p:cNvSpPr>
              <a:spLocks/>
            </p:cNvSpPr>
            <p:nvPr/>
          </p:nvSpPr>
          <p:spPr bwMode="auto">
            <a:xfrm>
              <a:off x="6904207" y="3922413"/>
              <a:ext cx="467161" cy="443621"/>
            </a:xfrm>
            <a:custGeom>
              <a:avLst/>
              <a:gdLst>
                <a:gd name="T0" fmla="*/ 2147483646 w 52"/>
                <a:gd name="T1" fmla="*/ 2147483646 h 50"/>
                <a:gd name="T2" fmla="*/ 2147483646 w 52"/>
                <a:gd name="T3" fmla="*/ 2147483646 h 50"/>
                <a:gd name="T4" fmla="*/ 2147483646 w 52"/>
                <a:gd name="T5" fmla="*/ 2147483646 h 50"/>
                <a:gd name="T6" fmla="*/ 0 w 52"/>
                <a:gd name="T7" fmla="*/ 2147483646 h 50"/>
                <a:gd name="T8" fmla="*/ 0 w 52"/>
                <a:gd name="T9" fmla="*/ 2147483646 h 50"/>
                <a:gd name="T10" fmla="*/ 2147483646 w 52"/>
                <a:gd name="T11" fmla="*/ 2147483646 h 50"/>
                <a:gd name="T12" fmla="*/ 2147483646 w 52"/>
                <a:gd name="T13" fmla="*/ 2147483646 h 50"/>
                <a:gd name="T14" fmla="*/ 2147483646 w 52"/>
                <a:gd name="T15" fmla="*/ 2147483646 h 50"/>
                <a:gd name="T16" fmla="*/ 2147483646 w 52"/>
                <a:gd name="T17" fmla="*/ 2147483646 h 50"/>
                <a:gd name="T18" fmla="*/ 2147483646 w 52"/>
                <a:gd name="T19" fmla="*/ 2147483646 h 50"/>
                <a:gd name="T20" fmla="*/ 2147483646 w 52"/>
                <a:gd name="T21" fmla="*/ 2147483646 h 50"/>
                <a:gd name="T22" fmla="*/ 2147483646 w 52"/>
                <a:gd name="T23" fmla="*/ 2147483646 h 50"/>
                <a:gd name="T24" fmla="*/ 2147483646 w 52"/>
                <a:gd name="T25" fmla="*/ 2147483646 h 50"/>
                <a:gd name="T26" fmla="*/ 2147483646 w 52"/>
                <a:gd name="T27" fmla="*/ 2147483646 h 50"/>
                <a:gd name="T28" fmla="*/ 2147483646 w 52"/>
                <a:gd name="T29" fmla="*/ 2147483646 h 50"/>
                <a:gd name="T30" fmla="*/ 2147483646 w 52"/>
                <a:gd name="T31" fmla="*/ 2147483646 h 50"/>
                <a:gd name="T32" fmla="*/ 2147483646 w 52"/>
                <a:gd name="T33" fmla="*/ 2147483646 h 50"/>
                <a:gd name="T34" fmla="*/ 2147483646 w 52"/>
                <a:gd name="T35" fmla="*/ 2147483646 h 50"/>
                <a:gd name="T36" fmla="*/ 2147483646 w 52"/>
                <a:gd name="T37" fmla="*/ 2147483646 h 50"/>
                <a:gd name="T38" fmla="*/ 2147483646 w 52"/>
                <a:gd name="T39" fmla="*/ 2147483646 h 50"/>
                <a:gd name="T40" fmla="*/ 2147483646 w 52"/>
                <a:gd name="T41" fmla="*/ 2147483646 h 50"/>
                <a:gd name="T42" fmla="*/ 2147483646 w 52"/>
                <a:gd name="T43" fmla="*/ 2147483646 h 50"/>
                <a:gd name="T44" fmla="*/ 2147483646 w 52"/>
                <a:gd name="T45" fmla="*/ 2147483646 h 50"/>
                <a:gd name="T46" fmla="*/ 2147483646 w 52"/>
                <a:gd name="T47" fmla="*/ 2147483646 h 50"/>
                <a:gd name="T48" fmla="*/ 2147483646 w 52"/>
                <a:gd name="T49" fmla="*/ 2147483646 h 50"/>
                <a:gd name="T50" fmla="*/ 2147483646 w 52"/>
                <a:gd name="T51" fmla="*/ 2147483646 h 50"/>
                <a:gd name="T52" fmla="*/ 2147483646 w 52"/>
                <a:gd name="T53" fmla="*/ 2147483646 h 50"/>
                <a:gd name="T54" fmla="*/ 2147483646 w 52"/>
                <a:gd name="T55" fmla="*/ 2147483646 h 50"/>
                <a:gd name="T56" fmla="*/ 2147483646 w 52"/>
                <a:gd name="T57" fmla="*/ 2147483646 h 50"/>
                <a:gd name="T58" fmla="*/ 2147483646 w 52"/>
                <a:gd name="T59" fmla="*/ 2147483646 h 50"/>
                <a:gd name="T60" fmla="*/ 2147483646 w 52"/>
                <a:gd name="T61" fmla="*/ 2147483646 h 50"/>
                <a:gd name="T62" fmla="*/ 2147483646 w 52"/>
                <a:gd name="T63" fmla="*/ 2147483646 h 50"/>
                <a:gd name="T64" fmla="*/ 2147483646 w 52"/>
                <a:gd name="T65" fmla="*/ 2147483646 h 50"/>
                <a:gd name="T66" fmla="*/ 2147483646 w 52"/>
                <a:gd name="T67" fmla="*/ 0 h 50"/>
                <a:gd name="T68" fmla="*/ 2147483646 w 52"/>
                <a:gd name="T69" fmla="*/ 2147483646 h 50"/>
                <a:gd name="T70" fmla="*/ 2147483646 w 52"/>
                <a:gd name="T71" fmla="*/ 214748364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connsiteX0" fmla="*/ 769 w 10000"/>
                <a:gd name="connsiteY0" fmla="*/ 1200 h 10000"/>
                <a:gd name="connsiteX1" fmla="*/ 577 w 10000"/>
                <a:gd name="connsiteY1" fmla="*/ 1800 h 10000"/>
                <a:gd name="connsiteX2" fmla="*/ 385 w 10000"/>
                <a:gd name="connsiteY2" fmla="*/ 2000 h 10000"/>
                <a:gd name="connsiteX3" fmla="*/ 0 w 10000"/>
                <a:gd name="connsiteY3" fmla="*/ 2400 h 10000"/>
                <a:gd name="connsiteX4" fmla="*/ 0 w 10000"/>
                <a:gd name="connsiteY4" fmla="*/ 5800 h 10000"/>
                <a:gd name="connsiteX5" fmla="*/ 1154 w 10000"/>
                <a:gd name="connsiteY5" fmla="*/ 6800 h 10000"/>
                <a:gd name="connsiteX6" fmla="*/ 1731 w 10000"/>
                <a:gd name="connsiteY6" fmla="*/ 7000 h 10000"/>
                <a:gd name="connsiteX7" fmla="*/ 3269 w 10000"/>
                <a:gd name="connsiteY7" fmla="*/ 7200 h 10000"/>
                <a:gd name="connsiteX8" fmla="*/ 3654 w 10000"/>
                <a:gd name="connsiteY8" fmla="*/ 7600 h 10000"/>
                <a:gd name="connsiteX9" fmla="*/ 4423 w 10000"/>
                <a:gd name="connsiteY9" fmla="*/ 7200 h 10000"/>
                <a:gd name="connsiteX10" fmla="*/ 9038 w 10000"/>
                <a:gd name="connsiteY10" fmla="*/ 9800 h 10000"/>
                <a:gd name="connsiteX11" fmla="*/ 9038 w 10000"/>
                <a:gd name="connsiteY11" fmla="*/ 9600 h 10000"/>
                <a:gd name="connsiteX12" fmla="*/ 9038 w 10000"/>
                <a:gd name="connsiteY12" fmla="*/ 9800 h 10000"/>
                <a:gd name="connsiteX13" fmla="*/ 9231 w 10000"/>
                <a:gd name="connsiteY13" fmla="*/ 10000 h 10000"/>
                <a:gd name="connsiteX14" fmla="*/ 9231 w 10000"/>
                <a:gd name="connsiteY14" fmla="*/ 9400 h 10000"/>
                <a:gd name="connsiteX15" fmla="*/ 9808 w 10000"/>
                <a:gd name="connsiteY15" fmla="*/ 9400 h 10000"/>
                <a:gd name="connsiteX16" fmla="*/ 10000 w 10000"/>
                <a:gd name="connsiteY16" fmla="*/ 8200 h 10000"/>
                <a:gd name="connsiteX17" fmla="*/ 9808 w 10000"/>
                <a:gd name="connsiteY17" fmla="*/ 8200 h 10000"/>
                <a:gd name="connsiteX18" fmla="*/ 9808 w 10000"/>
                <a:gd name="connsiteY18" fmla="*/ 3200 h 10000"/>
                <a:gd name="connsiteX19" fmla="*/ 9615 w 10000"/>
                <a:gd name="connsiteY19" fmla="*/ 2800 h 10000"/>
                <a:gd name="connsiteX20" fmla="*/ 9423 w 10000"/>
                <a:gd name="connsiteY20" fmla="*/ 2200 h 10000"/>
                <a:gd name="connsiteX21" fmla="*/ 9615 w 10000"/>
                <a:gd name="connsiteY21" fmla="*/ 1600 h 10000"/>
                <a:gd name="connsiteX22" fmla="*/ 9808 w 10000"/>
                <a:gd name="connsiteY22" fmla="*/ 1200 h 10000"/>
                <a:gd name="connsiteX23" fmla="*/ 9231 w 10000"/>
                <a:gd name="connsiteY23" fmla="*/ 1000 h 10000"/>
                <a:gd name="connsiteX24" fmla="*/ 8654 w 10000"/>
                <a:gd name="connsiteY24" fmla="*/ 600 h 10000"/>
                <a:gd name="connsiteX25" fmla="*/ 7885 w 10000"/>
                <a:gd name="connsiteY25" fmla="*/ 400 h 10000"/>
                <a:gd name="connsiteX26" fmla="*/ 6091 w 10000"/>
                <a:gd name="connsiteY26" fmla="*/ 922 h 10000"/>
                <a:gd name="connsiteX27" fmla="*/ 6731 w 10000"/>
                <a:gd name="connsiteY27" fmla="*/ 1600 h 10000"/>
                <a:gd name="connsiteX28" fmla="*/ 5577 w 10000"/>
                <a:gd name="connsiteY28" fmla="*/ 2000 h 10000"/>
                <a:gd name="connsiteX29" fmla="*/ 4808 w 10000"/>
                <a:gd name="connsiteY29" fmla="*/ 1400 h 10000"/>
                <a:gd name="connsiteX30" fmla="*/ 4231 w 10000"/>
                <a:gd name="connsiteY30" fmla="*/ 1000 h 10000"/>
                <a:gd name="connsiteX31" fmla="*/ 3846 w 10000"/>
                <a:gd name="connsiteY31" fmla="*/ 600 h 10000"/>
                <a:gd name="connsiteX32" fmla="*/ 2500 w 10000"/>
                <a:gd name="connsiteY32" fmla="*/ 400 h 10000"/>
                <a:gd name="connsiteX33" fmla="*/ 1538 w 10000"/>
                <a:gd name="connsiteY33" fmla="*/ 0 h 10000"/>
                <a:gd name="connsiteX34" fmla="*/ 1538 w 10000"/>
                <a:gd name="connsiteY34" fmla="*/ 400 h 10000"/>
                <a:gd name="connsiteX35" fmla="*/ 769 w 10000"/>
                <a:gd name="connsiteY35" fmla="*/ 1200 h 10000"/>
                <a:gd name="connsiteX0" fmla="*/ 769 w 10000"/>
                <a:gd name="connsiteY0" fmla="*/ 1200 h 10000"/>
                <a:gd name="connsiteX1" fmla="*/ 577 w 10000"/>
                <a:gd name="connsiteY1" fmla="*/ 1800 h 10000"/>
                <a:gd name="connsiteX2" fmla="*/ 385 w 10000"/>
                <a:gd name="connsiteY2" fmla="*/ 2000 h 10000"/>
                <a:gd name="connsiteX3" fmla="*/ 0 w 10000"/>
                <a:gd name="connsiteY3" fmla="*/ 2400 h 10000"/>
                <a:gd name="connsiteX4" fmla="*/ 0 w 10000"/>
                <a:gd name="connsiteY4" fmla="*/ 5800 h 10000"/>
                <a:gd name="connsiteX5" fmla="*/ 1154 w 10000"/>
                <a:gd name="connsiteY5" fmla="*/ 6800 h 10000"/>
                <a:gd name="connsiteX6" fmla="*/ 1731 w 10000"/>
                <a:gd name="connsiteY6" fmla="*/ 7000 h 10000"/>
                <a:gd name="connsiteX7" fmla="*/ 3269 w 10000"/>
                <a:gd name="connsiteY7" fmla="*/ 7200 h 10000"/>
                <a:gd name="connsiteX8" fmla="*/ 3654 w 10000"/>
                <a:gd name="connsiteY8" fmla="*/ 7600 h 10000"/>
                <a:gd name="connsiteX9" fmla="*/ 4423 w 10000"/>
                <a:gd name="connsiteY9" fmla="*/ 7200 h 10000"/>
                <a:gd name="connsiteX10" fmla="*/ 9038 w 10000"/>
                <a:gd name="connsiteY10" fmla="*/ 9800 h 10000"/>
                <a:gd name="connsiteX11" fmla="*/ 9038 w 10000"/>
                <a:gd name="connsiteY11" fmla="*/ 9600 h 10000"/>
                <a:gd name="connsiteX12" fmla="*/ 9038 w 10000"/>
                <a:gd name="connsiteY12" fmla="*/ 9800 h 10000"/>
                <a:gd name="connsiteX13" fmla="*/ 9231 w 10000"/>
                <a:gd name="connsiteY13" fmla="*/ 10000 h 10000"/>
                <a:gd name="connsiteX14" fmla="*/ 9231 w 10000"/>
                <a:gd name="connsiteY14" fmla="*/ 9400 h 10000"/>
                <a:gd name="connsiteX15" fmla="*/ 9808 w 10000"/>
                <a:gd name="connsiteY15" fmla="*/ 9400 h 10000"/>
                <a:gd name="connsiteX16" fmla="*/ 10000 w 10000"/>
                <a:gd name="connsiteY16" fmla="*/ 8200 h 10000"/>
                <a:gd name="connsiteX17" fmla="*/ 9808 w 10000"/>
                <a:gd name="connsiteY17" fmla="*/ 8200 h 10000"/>
                <a:gd name="connsiteX18" fmla="*/ 9808 w 10000"/>
                <a:gd name="connsiteY18" fmla="*/ 3200 h 10000"/>
                <a:gd name="connsiteX19" fmla="*/ 9615 w 10000"/>
                <a:gd name="connsiteY19" fmla="*/ 2800 h 10000"/>
                <a:gd name="connsiteX20" fmla="*/ 9423 w 10000"/>
                <a:gd name="connsiteY20" fmla="*/ 2200 h 10000"/>
                <a:gd name="connsiteX21" fmla="*/ 9615 w 10000"/>
                <a:gd name="connsiteY21" fmla="*/ 1600 h 10000"/>
                <a:gd name="connsiteX22" fmla="*/ 9808 w 10000"/>
                <a:gd name="connsiteY22" fmla="*/ 1200 h 10000"/>
                <a:gd name="connsiteX23" fmla="*/ 9231 w 10000"/>
                <a:gd name="connsiteY23" fmla="*/ 1000 h 10000"/>
                <a:gd name="connsiteX24" fmla="*/ 8654 w 10000"/>
                <a:gd name="connsiteY24" fmla="*/ 600 h 10000"/>
                <a:gd name="connsiteX25" fmla="*/ 7885 w 10000"/>
                <a:gd name="connsiteY25" fmla="*/ 400 h 10000"/>
                <a:gd name="connsiteX26" fmla="*/ 6091 w 10000"/>
                <a:gd name="connsiteY26" fmla="*/ 922 h 10000"/>
                <a:gd name="connsiteX27" fmla="*/ 6208 w 10000"/>
                <a:gd name="connsiteY27" fmla="*/ 1600 h 10000"/>
                <a:gd name="connsiteX28" fmla="*/ 5577 w 10000"/>
                <a:gd name="connsiteY28" fmla="*/ 2000 h 10000"/>
                <a:gd name="connsiteX29" fmla="*/ 4808 w 10000"/>
                <a:gd name="connsiteY29" fmla="*/ 1400 h 10000"/>
                <a:gd name="connsiteX30" fmla="*/ 4231 w 10000"/>
                <a:gd name="connsiteY30" fmla="*/ 1000 h 10000"/>
                <a:gd name="connsiteX31" fmla="*/ 3846 w 10000"/>
                <a:gd name="connsiteY31" fmla="*/ 600 h 10000"/>
                <a:gd name="connsiteX32" fmla="*/ 2500 w 10000"/>
                <a:gd name="connsiteY32" fmla="*/ 400 h 10000"/>
                <a:gd name="connsiteX33" fmla="*/ 1538 w 10000"/>
                <a:gd name="connsiteY33" fmla="*/ 0 h 10000"/>
                <a:gd name="connsiteX34" fmla="*/ 1538 w 10000"/>
                <a:gd name="connsiteY34" fmla="*/ 400 h 10000"/>
                <a:gd name="connsiteX35" fmla="*/ 769 w 10000"/>
                <a:gd name="connsiteY35" fmla="*/ 12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10000">
                  <a:moveTo>
                    <a:pt x="769" y="1200"/>
                  </a:moveTo>
                  <a:lnTo>
                    <a:pt x="577" y="1800"/>
                  </a:lnTo>
                  <a:lnTo>
                    <a:pt x="385" y="2000"/>
                  </a:lnTo>
                  <a:lnTo>
                    <a:pt x="0" y="2400"/>
                  </a:lnTo>
                  <a:lnTo>
                    <a:pt x="0" y="5800"/>
                  </a:lnTo>
                  <a:lnTo>
                    <a:pt x="1154" y="6800"/>
                  </a:lnTo>
                  <a:lnTo>
                    <a:pt x="1731" y="7000"/>
                  </a:lnTo>
                  <a:lnTo>
                    <a:pt x="3269" y="7200"/>
                  </a:lnTo>
                  <a:lnTo>
                    <a:pt x="3654" y="7600"/>
                  </a:lnTo>
                  <a:lnTo>
                    <a:pt x="4423" y="7200"/>
                  </a:lnTo>
                  <a:lnTo>
                    <a:pt x="9038" y="9800"/>
                  </a:lnTo>
                  <a:lnTo>
                    <a:pt x="9038" y="9600"/>
                  </a:lnTo>
                  <a:lnTo>
                    <a:pt x="9038" y="9800"/>
                  </a:lnTo>
                  <a:cubicBezTo>
                    <a:pt x="9102" y="9867"/>
                    <a:pt x="9167" y="9933"/>
                    <a:pt x="9231" y="10000"/>
                  </a:cubicBezTo>
                  <a:lnTo>
                    <a:pt x="9231" y="9400"/>
                  </a:lnTo>
                  <a:lnTo>
                    <a:pt x="9808" y="9400"/>
                  </a:lnTo>
                  <a:lnTo>
                    <a:pt x="10000" y="8200"/>
                  </a:lnTo>
                  <a:lnTo>
                    <a:pt x="9808" y="8200"/>
                  </a:lnTo>
                  <a:cubicBezTo>
                    <a:pt x="9615" y="8200"/>
                    <a:pt x="9808" y="3200"/>
                    <a:pt x="9808" y="3200"/>
                  </a:cubicBezTo>
                  <a:lnTo>
                    <a:pt x="9615" y="2800"/>
                  </a:lnTo>
                  <a:cubicBezTo>
                    <a:pt x="9615" y="2600"/>
                    <a:pt x="9423" y="2200"/>
                    <a:pt x="9423" y="2200"/>
                  </a:cubicBezTo>
                  <a:lnTo>
                    <a:pt x="9615" y="1600"/>
                  </a:lnTo>
                  <a:lnTo>
                    <a:pt x="9808" y="1200"/>
                  </a:lnTo>
                  <a:lnTo>
                    <a:pt x="9231" y="1000"/>
                  </a:lnTo>
                  <a:lnTo>
                    <a:pt x="8654" y="600"/>
                  </a:lnTo>
                  <a:cubicBezTo>
                    <a:pt x="7885" y="400"/>
                    <a:pt x="8312" y="346"/>
                    <a:pt x="7885" y="400"/>
                  </a:cubicBezTo>
                  <a:cubicBezTo>
                    <a:pt x="7458" y="454"/>
                    <a:pt x="6370" y="722"/>
                    <a:pt x="6091" y="922"/>
                  </a:cubicBezTo>
                  <a:cubicBezTo>
                    <a:pt x="5812" y="1122"/>
                    <a:pt x="6294" y="1420"/>
                    <a:pt x="6208" y="1600"/>
                  </a:cubicBezTo>
                  <a:cubicBezTo>
                    <a:pt x="6122" y="1780"/>
                    <a:pt x="5810" y="2033"/>
                    <a:pt x="5577" y="2000"/>
                  </a:cubicBezTo>
                  <a:cubicBezTo>
                    <a:pt x="5344" y="1967"/>
                    <a:pt x="5064" y="1600"/>
                    <a:pt x="4808" y="1400"/>
                  </a:cubicBezTo>
                  <a:lnTo>
                    <a:pt x="4231" y="1000"/>
                  </a:lnTo>
                  <a:lnTo>
                    <a:pt x="3846" y="600"/>
                  </a:lnTo>
                  <a:lnTo>
                    <a:pt x="2500" y="400"/>
                  </a:lnTo>
                  <a:lnTo>
                    <a:pt x="1538" y="0"/>
                  </a:lnTo>
                  <a:lnTo>
                    <a:pt x="1538" y="400"/>
                  </a:lnTo>
                  <a:lnTo>
                    <a:pt x="769" y="1200"/>
                  </a:lnTo>
                  <a:close/>
                </a:path>
              </a:pathLst>
            </a:custGeom>
            <a:solidFill>
              <a:schemeClr val="accent4"/>
            </a:solidFill>
            <a:ln w="6350">
              <a:solidFill>
                <a:schemeClr val="bg2">
                  <a:lumMod val="75000"/>
                </a:schemeClr>
              </a:solidFill>
              <a:round/>
              <a:headEnd/>
              <a:tailEnd/>
            </a:ln>
          </p:spPr>
          <p:txBody>
            <a:bodyPr/>
            <a:lstStyle/>
            <a:p>
              <a:endParaRPr lang="en-GB" dirty="0"/>
            </a:p>
          </p:txBody>
        </p:sp>
        <p:sp>
          <p:nvSpPr>
            <p:cNvPr id="40" name="Freeform 308">
              <a:extLst>
                <a:ext uri="{FF2B5EF4-FFF2-40B4-BE49-F238E27FC236}">
                  <a16:creationId xmlns:a16="http://schemas.microsoft.com/office/drawing/2014/main" id="{02B4117F-23B4-295C-C536-E9C5449E2DC4}"/>
                </a:ext>
              </a:extLst>
            </p:cNvPr>
            <p:cNvSpPr>
              <a:spLocks/>
            </p:cNvSpPr>
            <p:nvPr/>
          </p:nvSpPr>
          <p:spPr bwMode="auto">
            <a:xfrm>
              <a:off x="6880668" y="3776862"/>
              <a:ext cx="117696" cy="220906"/>
            </a:xfrm>
            <a:custGeom>
              <a:avLst/>
              <a:gdLst>
                <a:gd name="T0" fmla="*/ 2147483646 w 78"/>
                <a:gd name="T1" fmla="*/ 2147483646 h 150"/>
                <a:gd name="T2" fmla="*/ 2147483646 w 78"/>
                <a:gd name="T3" fmla="*/ 2147483646 h 150"/>
                <a:gd name="T4" fmla="*/ 2147483646 w 78"/>
                <a:gd name="T5" fmla="*/ 2147483646 h 150"/>
                <a:gd name="T6" fmla="*/ 0 w 78"/>
                <a:gd name="T7" fmla="*/ 2147483646 h 150"/>
                <a:gd name="T8" fmla="*/ 0 w 78"/>
                <a:gd name="T9" fmla="*/ 2147483646 h 150"/>
                <a:gd name="T10" fmla="*/ 2147483646 w 78"/>
                <a:gd name="T11" fmla="*/ 2147483646 h 150"/>
                <a:gd name="T12" fmla="*/ 2147483646 w 78"/>
                <a:gd name="T13" fmla="*/ 2147483646 h 150"/>
                <a:gd name="T14" fmla="*/ 2147483646 w 78"/>
                <a:gd name="T15" fmla="*/ 2147483646 h 150"/>
                <a:gd name="T16" fmla="*/ 2147483646 w 78"/>
                <a:gd name="T17" fmla="*/ 2147483646 h 150"/>
                <a:gd name="T18" fmla="*/ 2147483646 w 78"/>
                <a:gd name="T19" fmla="*/ 2147483646 h 150"/>
                <a:gd name="T20" fmla="*/ 2147483646 w 78"/>
                <a:gd name="T21" fmla="*/ 2147483646 h 150"/>
                <a:gd name="T22" fmla="*/ 2147483646 w 78"/>
                <a:gd name="T23" fmla="*/ 2147483646 h 150"/>
                <a:gd name="T24" fmla="*/ 2147483646 w 78"/>
                <a:gd name="T25" fmla="*/ 2147483646 h 150"/>
                <a:gd name="T26" fmla="*/ 2147483646 w 78"/>
                <a:gd name="T27" fmla="*/ 2147483646 h 150"/>
                <a:gd name="T28" fmla="*/ 2147483646 w 78"/>
                <a:gd name="T29" fmla="*/ 2147483646 h 150"/>
                <a:gd name="T30" fmla="*/ 2147483646 w 78"/>
                <a:gd name="T31" fmla="*/ 2147483646 h 150"/>
                <a:gd name="T32" fmla="*/ 2147483646 w 78"/>
                <a:gd name="T33" fmla="*/ 2147483646 h 150"/>
                <a:gd name="T34" fmla="*/ 2147483646 w 78"/>
                <a:gd name="T35" fmla="*/ 2147483646 h 150"/>
                <a:gd name="T36" fmla="*/ 2147483646 w 78"/>
                <a:gd name="T37" fmla="*/ 0 h 150"/>
                <a:gd name="T38" fmla="*/ 2147483646 w 78"/>
                <a:gd name="T39" fmla="*/ 0 h 150"/>
                <a:gd name="T40" fmla="*/ 2147483646 w 78"/>
                <a:gd name="T41" fmla="*/ 2147483646 h 150"/>
                <a:gd name="T42" fmla="*/ 2147483646 w 78"/>
                <a:gd name="T43" fmla="*/ 2147483646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41" name="Freeform 309">
              <a:extLst>
                <a:ext uri="{FF2B5EF4-FFF2-40B4-BE49-F238E27FC236}">
                  <a16:creationId xmlns:a16="http://schemas.microsoft.com/office/drawing/2014/main" id="{5911BCB9-5659-F8DC-3B4E-77B6E31A1253}"/>
                </a:ext>
              </a:extLst>
            </p:cNvPr>
            <p:cNvSpPr>
              <a:spLocks/>
            </p:cNvSpPr>
            <p:nvPr/>
          </p:nvSpPr>
          <p:spPr bwMode="auto">
            <a:xfrm>
              <a:off x="6303054" y="3829373"/>
              <a:ext cx="338601" cy="258930"/>
            </a:xfrm>
            <a:custGeom>
              <a:avLst/>
              <a:gdLst>
                <a:gd name="T0" fmla="*/ 2147483646 w 228"/>
                <a:gd name="T1" fmla="*/ 2147483646 h 174"/>
                <a:gd name="T2" fmla="*/ 2147483646 w 228"/>
                <a:gd name="T3" fmla="*/ 2147483646 h 174"/>
                <a:gd name="T4" fmla="*/ 2147483646 w 228"/>
                <a:gd name="T5" fmla="*/ 2147483646 h 174"/>
                <a:gd name="T6" fmla="*/ 2147483646 w 228"/>
                <a:gd name="T7" fmla="*/ 2147483646 h 174"/>
                <a:gd name="T8" fmla="*/ 2147483646 w 228"/>
                <a:gd name="T9" fmla="*/ 2147483646 h 174"/>
                <a:gd name="T10" fmla="*/ 2147483646 w 228"/>
                <a:gd name="T11" fmla="*/ 2147483646 h 174"/>
                <a:gd name="T12" fmla="*/ 2147483646 w 228"/>
                <a:gd name="T13" fmla="*/ 2147483646 h 174"/>
                <a:gd name="T14" fmla="*/ 2147483646 w 228"/>
                <a:gd name="T15" fmla="*/ 2147483646 h 174"/>
                <a:gd name="T16" fmla="*/ 2147483646 w 228"/>
                <a:gd name="T17" fmla="*/ 2147483646 h 174"/>
                <a:gd name="T18" fmla="*/ 2147483646 w 228"/>
                <a:gd name="T19" fmla="*/ 2147483646 h 174"/>
                <a:gd name="T20" fmla="*/ 2147483646 w 228"/>
                <a:gd name="T21" fmla="*/ 2147483646 h 174"/>
                <a:gd name="T22" fmla="*/ 2147483646 w 228"/>
                <a:gd name="T23" fmla="*/ 2147483646 h 174"/>
                <a:gd name="T24" fmla="*/ 2147483646 w 228"/>
                <a:gd name="T25" fmla="*/ 2147483646 h 174"/>
                <a:gd name="T26" fmla="*/ 2147483646 w 228"/>
                <a:gd name="T27" fmla="*/ 0 h 174"/>
                <a:gd name="T28" fmla="*/ 2147483646 w 228"/>
                <a:gd name="T29" fmla="*/ 2147483646 h 174"/>
                <a:gd name="T30" fmla="*/ 2147483646 w 228"/>
                <a:gd name="T31" fmla="*/ 2147483646 h 174"/>
                <a:gd name="T32" fmla="*/ 2147483646 w 228"/>
                <a:gd name="T33" fmla="*/ 2147483646 h 174"/>
                <a:gd name="T34" fmla="*/ 2147483646 w 228"/>
                <a:gd name="T35" fmla="*/ 2147483646 h 174"/>
                <a:gd name="T36" fmla="*/ 2147483646 w 228"/>
                <a:gd name="T37" fmla="*/ 2147483646 h 174"/>
                <a:gd name="T38" fmla="*/ 0 w 228"/>
                <a:gd name="T39" fmla="*/ 2147483646 h 174"/>
                <a:gd name="T40" fmla="*/ 2147483646 w 228"/>
                <a:gd name="T41" fmla="*/ 2147483646 h 174"/>
                <a:gd name="T42" fmla="*/ 2147483646 w 228"/>
                <a:gd name="T43" fmla="*/ 2147483646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42" name="Freeform 310">
              <a:extLst>
                <a:ext uri="{FF2B5EF4-FFF2-40B4-BE49-F238E27FC236}">
                  <a16:creationId xmlns:a16="http://schemas.microsoft.com/office/drawing/2014/main" id="{F7D08557-EB9F-0EBF-26C5-C07CDD87CEAB}"/>
                </a:ext>
              </a:extLst>
            </p:cNvPr>
            <p:cNvSpPr>
              <a:spLocks/>
            </p:cNvSpPr>
            <p:nvPr/>
          </p:nvSpPr>
          <p:spPr bwMode="auto">
            <a:xfrm>
              <a:off x="6201655" y="4088303"/>
              <a:ext cx="233580" cy="202799"/>
            </a:xfrm>
            <a:custGeom>
              <a:avLst/>
              <a:gdLst>
                <a:gd name="T0" fmla="*/ 2147483646 w 26"/>
                <a:gd name="T1" fmla="*/ 2147483646 h 23"/>
                <a:gd name="T2" fmla="*/ 2147483646 w 26"/>
                <a:gd name="T3" fmla="*/ 2147483646 h 23"/>
                <a:gd name="T4" fmla="*/ 2147483646 w 26"/>
                <a:gd name="T5" fmla="*/ 2147483646 h 23"/>
                <a:gd name="T6" fmla="*/ 2147483646 w 26"/>
                <a:gd name="T7" fmla="*/ 2147483646 h 23"/>
                <a:gd name="T8" fmla="*/ 2147483646 w 26"/>
                <a:gd name="T9" fmla="*/ 2147483646 h 23"/>
                <a:gd name="T10" fmla="*/ 2147483646 w 26"/>
                <a:gd name="T11" fmla="*/ 2147483646 h 23"/>
                <a:gd name="T12" fmla="*/ 2147483646 w 26"/>
                <a:gd name="T13" fmla="*/ 0 h 23"/>
                <a:gd name="T14" fmla="*/ 2147483646 w 26"/>
                <a:gd name="T15" fmla="*/ 0 h 23"/>
                <a:gd name="T16" fmla="*/ 2147483646 w 26"/>
                <a:gd name="T17" fmla="*/ 2147483646 h 23"/>
                <a:gd name="T18" fmla="*/ 2147483646 w 26"/>
                <a:gd name="T19" fmla="*/ 2147483646 h 23"/>
                <a:gd name="T20" fmla="*/ 0 w 26"/>
                <a:gd name="T21" fmla="*/ 2147483646 h 23"/>
                <a:gd name="T22" fmla="*/ 2147483646 w 26"/>
                <a:gd name="T23" fmla="*/ 2147483646 h 23"/>
                <a:gd name="T24" fmla="*/ 2147483646 w 26"/>
                <a:gd name="T25" fmla="*/ 214748364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chemeClr val="bg2"/>
            </a:solidFill>
            <a:ln w="6350">
              <a:solidFill>
                <a:schemeClr val="bg2">
                  <a:lumMod val="75000"/>
                </a:schemeClr>
              </a:solidFill>
              <a:round/>
              <a:headEnd/>
              <a:tailEnd/>
            </a:ln>
          </p:spPr>
          <p:txBody>
            <a:bodyPr/>
            <a:lstStyle/>
            <a:p>
              <a:endParaRPr lang="en-GB"/>
            </a:p>
          </p:txBody>
        </p:sp>
        <p:sp>
          <p:nvSpPr>
            <p:cNvPr id="43" name="Freeform 311">
              <a:extLst>
                <a:ext uri="{FF2B5EF4-FFF2-40B4-BE49-F238E27FC236}">
                  <a16:creationId xmlns:a16="http://schemas.microsoft.com/office/drawing/2014/main" id="{22BA5B2E-67EE-871C-4419-B9022C17D4FA}"/>
                </a:ext>
              </a:extLst>
            </p:cNvPr>
            <p:cNvSpPr>
              <a:spLocks/>
            </p:cNvSpPr>
            <p:nvPr/>
          </p:nvSpPr>
          <p:spPr bwMode="auto">
            <a:xfrm>
              <a:off x="6209899" y="4540354"/>
              <a:ext cx="70617" cy="54321"/>
            </a:xfrm>
            <a:custGeom>
              <a:avLst/>
              <a:gdLst>
                <a:gd name="T0" fmla="*/ 2147483646 w 48"/>
                <a:gd name="T1" fmla="*/ 2147483646 h 36"/>
                <a:gd name="T2" fmla="*/ 2147483646 w 48"/>
                <a:gd name="T3" fmla="*/ 2147483646 h 36"/>
                <a:gd name="T4" fmla="*/ 2147483646 w 48"/>
                <a:gd name="T5" fmla="*/ 0 h 36"/>
                <a:gd name="T6" fmla="*/ 2147483646 w 48"/>
                <a:gd name="T7" fmla="*/ 0 h 36"/>
                <a:gd name="T8" fmla="*/ 2147483646 w 48"/>
                <a:gd name="T9" fmla="*/ 2147483646 h 36"/>
                <a:gd name="T10" fmla="*/ 0 w 48"/>
                <a:gd name="T11" fmla="*/ 2147483646 h 36"/>
                <a:gd name="T12" fmla="*/ 2147483646 w 48"/>
                <a:gd name="T13" fmla="*/ 2147483646 h 36"/>
                <a:gd name="T14" fmla="*/ 2147483646 w 48"/>
                <a:gd name="T15" fmla="*/ 2147483646 h 36"/>
                <a:gd name="T16" fmla="*/ 2147483646 w 48"/>
                <a:gd name="T17" fmla="*/ 214748364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44" name="Freeform 313">
              <a:extLst>
                <a:ext uri="{FF2B5EF4-FFF2-40B4-BE49-F238E27FC236}">
                  <a16:creationId xmlns:a16="http://schemas.microsoft.com/office/drawing/2014/main" id="{9292F96B-50BF-97B2-E44C-ED3A993FD6DF}"/>
                </a:ext>
              </a:extLst>
            </p:cNvPr>
            <p:cNvSpPr>
              <a:spLocks/>
            </p:cNvSpPr>
            <p:nvPr/>
          </p:nvSpPr>
          <p:spPr bwMode="auto">
            <a:xfrm>
              <a:off x="6432615" y="4603729"/>
              <a:ext cx="170206" cy="168395"/>
            </a:xfrm>
            <a:custGeom>
              <a:avLst/>
              <a:gdLst>
                <a:gd name="T0" fmla="*/ 2147483646 w 19"/>
                <a:gd name="T1" fmla="*/ 2147483646 h 19"/>
                <a:gd name="T2" fmla="*/ 2147483646 w 19"/>
                <a:gd name="T3" fmla="*/ 2147483646 h 19"/>
                <a:gd name="T4" fmla="*/ 2147483646 w 19"/>
                <a:gd name="T5" fmla="*/ 2147483646 h 19"/>
                <a:gd name="T6" fmla="*/ 2147483646 w 19"/>
                <a:gd name="T7" fmla="*/ 2147483646 h 19"/>
                <a:gd name="T8" fmla="*/ 2147483646 w 19"/>
                <a:gd name="T9" fmla="*/ 2147483646 h 19"/>
                <a:gd name="T10" fmla="*/ 2147483646 w 19"/>
                <a:gd name="T11" fmla="*/ 2147483646 h 19"/>
                <a:gd name="T12" fmla="*/ 2147483646 w 19"/>
                <a:gd name="T13" fmla="*/ 0 h 19"/>
                <a:gd name="T14" fmla="*/ 2147483646 w 19"/>
                <a:gd name="T15" fmla="*/ 0 h 19"/>
                <a:gd name="T16" fmla="*/ 2147483646 w 19"/>
                <a:gd name="T17" fmla="*/ 0 h 19"/>
                <a:gd name="T18" fmla="*/ 2147483646 w 19"/>
                <a:gd name="T19" fmla="*/ 2147483646 h 19"/>
                <a:gd name="T20" fmla="*/ 2147483646 w 19"/>
                <a:gd name="T21" fmla="*/ 2147483646 h 19"/>
                <a:gd name="T22" fmla="*/ 2147483646 w 19"/>
                <a:gd name="T23" fmla="*/ 2147483646 h 19"/>
                <a:gd name="T24" fmla="*/ 2147483646 w 19"/>
                <a:gd name="T25" fmla="*/ 2147483646 h 19"/>
                <a:gd name="T26" fmla="*/ 0 w 19"/>
                <a:gd name="T27" fmla="*/ 2147483646 h 19"/>
                <a:gd name="T28" fmla="*/ 2147483646 w 19"/>
                <a:gd name="T29" fmla="*/ 2147483646 h 19"/>
                <a:gd name="T30" fmla="*/ 2147483646 w 19"/>
                <a:gd name="T31" fmla="*/ 2147483646 h 19"/>
                <a:gd name="T32" fmla="*/ 2147483646 w 19"/>
                <a:gd name="T33" fmla="*/ 2147483646 h 19"/>
                <a:gd name="T34" fmla="*/ 2147483646 w 19"/>
                <a:gd name="T35" fmla="*/ 2147483646 h 19"/>
                <a:gd name="T36" fmla="*/ 2147483646 w 19"/>
                <a:gd name="T37" fmla="*/ 2147483646 h 19"/>
                <a:gd name="T38" fmla="*/ 2147483646 w 19"/>
                <a:gd name="T39" fmla="*/ 2147483646 h 19"/>
                <a:gd name="T40" fmla="*/ 2147483646 w 19"/>
                <a:gd name="T41" fmla="*/ 2147483646 h 19"/>
                <a:gd name="T42" fmla="*/ 2147483646 w 19"/>
                <a:gd name="T43" fmla="*/ 2147483646 h 19"/>
                <a:gd name="T44" fmla="*/ 2147483646 w 19"/>
                <a:gd name="T45" fmla="*/ 2147483646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45" name="Freeform 314">
              <a:extLst>
                <a:ext uri="{FF2B5EF4-FFF2-40B4-BE49-F238E27FC236}">
                  <a16:creationId xmlns:a16="http://schemas.microsoft.com/office/drawing/2014/main" id="{11CEC41B-459A-C39B-0FA3-275F72C33807}"/>
                </a:ext>
              </a:extLst>
            </p:cNvPr>
            <p:cNvSpPr>
              <a:spLocks/>
            </p:cNvSpPr>
            <p:nvPr/>
          </p:nvSpPr>
          <p:spPr bwMode="auto">
            <a:xfrm>
              <a:off x="6345701" y="4667103"/>
              <a:ext cx="121318" cy="105021"/>
            </a:xfrm>
            <a:custGeom>
              <a:avLst/>
              <a:gdLst>
                <a:gd name="T0" fmla="*/ 2147483646 w 14"/>
                <a:gd name="T1" fmla="*/ 2147483646 h 12"/>
                <a:gd name="T2" fmla="*/ 2147483646 w 14"/>
                <a:gd name="T3" fmla="*/ 2147483646 h 12"/>
                <a:gd name="T4" fmla="*/ 2147483646 w 14"/>
                <a:gd name="T5" fmla="*/ 2147483646 h 12"/>
                <a:gd name="T6" fmla="*/ 2147483646 w 14"/>
                <a:gd name="T7" fmla="*/ 2147483646 h 12"/>
                <a:gd name="T8" fmla="*/ 2147483646 w 14"/>
                <a:gd name="T9" fmla="*/ 2147483646 h 12"/>
                <a:gd name="T10" fmla="*/ 2147483646 w 14"/>
                <a:gd name="T11" fmla="*/ 0 h 12"/>
                <a:gd name="T12" fmla="*/ 2147483646 w 14"/>
                <a:gd name="T13" fmla="*/ 2147483646 h 12"/>
                <a:gd name="T14" fmla="*/ 2147483646 w 14"/>
                <a:gd name="T15" fmla="*/ 2147483646 h 12"/>
                <a:gd name="T16" fmla="*/ 0 w 14"/>
                <a:gd name="T17" fmla="*/ 2147483646 h 12"/>
                <a:gd name="T18" fmla="*/ 2147483646 w 14"/>
                <a:gd name="T19" fmla="*/ 2147483646 h 12"/>
                <a:gd name="T20" fmla="*/ 2147483646 w 14"/>
                <a:gd name="T21" fmla="*/ 2147483646 h 12"/>
                <a:gd name="T22" fmla="*/ 2147483646 w 14"/>
                <a:gd name="T23" fmla="*/ 2147483646 h 12"/>
                <a:gd name="T24" fmla="*/ 2147483646 w 14"/>
                <a:gd name="T25" fmla="*/ 2147483646 h 12"/>
                <a:gd name="T26" fmla="*/ 2147483646 w 14"/>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chemeClr val="accent4"/>
            </a:solidFill>
            <a:ln w="6350">
              <a:solidFill>
                <a:schemeClr val="bg2">
                  <a:lumMod val="75000"/>
                </a:schemeClr>
              </a:solidFill>
              <a:round/>
              <a:headEnd/>
              <a:tailEnd/>
            </a:ln>
          </p:spPr>
          <p:txBody>
            <a:bodyPr/>
            <a:lstStyle/>
            <a:p>
              <a:endParaRPr lang="en-GB"/>
            </a:p>
          </p:txBody>
        </p:sp>
        <p:sp>
          <p:nvSpPr>
            <p:cNvPr id="46" name="Freeform 315">
              <a:extLst>
                <a:ext uri="{FF2B5EF4-FFF2-40B4-BE49-F238E27FC236}">
                  <a16:creationId xmlns:a16="http://schemas.microsoft.com/office/drawing/2014/main" id="{F0D3E8E8-0012-24F0-9E29-037103D2D89D}"/>
                </a:ext>
              </a:extLst>
            </p:cNvPr>
            <p:cNvSpPr>
              <a:spLocks/>
            </p:cNvSpPr>
            <p:nvPr/>
          </p:nvSpPr>
          <p:spPr bwMode="auto">
            <a:xfrm>
              <a:off x="6289570" y="4630889"/>
              <a:ext cx="90535" cy="79671"/>
            </a:xfrm>
            <a:custGeom>
              <a:avLst/>
              <a:gdLst>
                <a:gd name="T0" fmla="*/ 2147483646 w 60"/>
                <a:gd name="T1" fmla="*/ 2147483646 h 54"/>
                <a:gd name="T2" fmla="*/ 2147483646 w 60"/>
                <a:gd name="T3" fmla="*/ 2147483646 h 54"/>
                <a:gd name="T4" fmla="*/ 2147483646 w 60"/>
                <a:gd name="T5" fmla="*/ 2147483646 h 54"/>
                <a:gd name="T6" fmla="*/ 2147483646 w 60"/>
                <a:gd name="T7" fmla="*/ 0 h 54"/>
                <a:gd name="T8" fmla="*/ 2147483646 w 60"/>
                <a:gd name="T9" fmla="*/ 0 h 54"/>
                <a:gd name="T10" fmla="*/ 2147483646 w 60"/>
                <a:gd name="T11" fmla="*/ 2147483646 h 54"/>
                <a:gd name="T12" fmla="*/ 0 w 60"/>
                <a:gd name="T13" fmla="*/ 2147483646 h 54"/>
                <a:gd name="T14" fmla="*/ 2147483646 w 60"/>
                <a:gd name="T15" fmla="*/ 2147483646 h 54"/>
                <a:gd name="T16" fmla="*/ 2147483646 w 60"/>
                <a:gd name="T17" fmla="*/ 2147483646 h 54"/>
                <a:gd name="T18" fmla="*/ 2147483646 w 60"/>
                <a:gd name="T19" fmla="*/ 2147483646 h 54"/>
                <a:gd name="T20" fmla="*/ 2147483646 w 60"/>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47" name="Freeform 318">
              <a:extLst>
                <a:ext uri="{FF2B5EF4-FFF2-40B4-BE49-F238E27FC236}">
                  <a16:creationId xmlns:a16="http://schemas.microsoft.com/office/drawing/2014/main" id="{9CC041C9-1C97-DA81-CB7E-775FAE7EFAA7}"/>
                </a:ext>
              </a:extLst>
            </p:cNvPr>
            <p:cNvSpPr>
              <a:spLocks/>
            </p:cNvSpPr>
            <p:nvPr/>
          </p:nvSpPr>
          <p:spPr bwMode="auto">
            <a:xfrm>
              <a:off x="6424371" y="3776862"/>
              <a:ext cx="584857" cy="575803"/>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chemeClr val="accent4"/>
            </a:solidFill>
            <a:ln w="6350">
              <a:solidFill>
                <a:schemeClr val="bg2">
                  <a:lumMod val="75000"/>
                </a:schemeClr>
              </a:solidFill>
              <a:round/>
              <a:headEnd/>
              <a:tailEnd/>
            </a:ln>
          </p:spPr>
          <p:txBody>
            <a:bodyPr/>
            <a:lstStyle/>
            <a:p>
              <a:endParaRPr lang="en-GB"/>
            </a:p>
          </p:txBody>
        </p:sp>
        <p:sp>
          <p:nvSpPr>
            <p:cNvPr id="48" name="Freeform 334">
              <a:extLst>
                <a:ext uri="{FF2B5EF4-FFF2-40B4-BE49-F238E27FC236}">
                  <a16:creationId xmlns:a16="http://schemas.microsoft.com/office/drawing/2014/main" id="{C2612279-3F7C-4251-7C02-7F22BBEF33F2}"/>
                </a:ext>
              </a:extLst>
            </p:cNvPr>
            <p:cNvSpPr>
              <a:spLocks/>
            </p:cNvSpPr>
            <p:nvPr/>
          </p:nvSpPr>
          <p:spPr bwMode="auto">
            <a:xfrm>
              <a:off x="7236414" y="2130022"/>
              <a:ext cx="304198" cy="668150"/>
            </a:xfrm>
            <a:custGeom>
              <a:avLst/>
              <a:gdLst>
                <a:gd name="T0" fmla="*/ 2147483646 w 34"/>
                <a:gd name="T1" fmla="*/ 2147483646 h 75"/>
                <a:gd name="T2" fmla="*/ 2147483646 w 34"/>
                <a:gd name="T3" fmla="*/ 2147483646 h 75"/>
                <a:gd name="T4" fmla="*/ 2147483646 w 34"/>
                <a:gd name="T5" fmla="*/ 2147483646 h 75"/>
                <a:gd name="T6" fmla="*/ 2147483646 w 34"/>
                <a:gd name="T7" fmla="*/ 2147483646 h 75"/>
                <a:gd name="T8" fmla="*/ 2147483646 w 34"/>
                <a:gd name="T9" fmla="*/ 2147483646 h 75"/>
                <a:gd name="T10" fmla="*/ 2147483646 w 34"/>
                <a:gd name="T11" fmla="*/ 2147483646 h 75"/>
                <a:gd name="T12" fmla="*/ 2147483646 w 34"/>
                <a:gd name="T13" fmla="*/ 2147483646 h 75"/>
                <a:gd name="T14" fmla="*/ 2147483646 w 34"/>
                <a:gd name="T15" fmla="*/ 2147483646 h 75"/>
                <a:gd name="T16" fmla="*/ 2147483646 w 34"/>
                <a:gd name="T17" fmla="*/ 2147483646 h 75"/>
                <a:gd name="T18" fmla="*/ 2147483646 w 34"/>
                <a:gd name="T19" fmla="*/ 2147483646 h 75"/>
                <a:gd name="T20" fmla="*/ 2147483646 w 34"/>
                <a:gd name="T21" fmla="*/ 2147483646 h 75"/>
                <a:gd name="T22" fmla="*/ 2147483646 w 34"/>
                <a:gd name="T23" fmla="*/ 2147483646 h 75"/>
                <a:gd name="T24" fmla="*/ 2147483646 w 34"/>
                <a:gd name="T25" fmla="*/ 2147483646 h 75"/>
                <a:gd name="T26" fmla="*/ 2147483646 w 34"/>
                <a:gd name="T27" fmla="*/ 2147483646 h 75"/>
                <a:gd name="T28" fmla="*/ 2147483646 w 34"/>
                <a:gd name="T29" fmla="*/ 2147483646 h 75"/>
                <a:gd name="T30" fmla="*/ 2147483646 w 34"/>
                <a:gd name="T31" fmla="*/ 2147483646 h 75"/>
                <a:gd name="T32" fmla="*/ 2147483646 w 34"/>
                <a:gd name="T33" fmla="*/ 2147483646 h 75"/>
                <a:gd name="T34" fmla="*/ 2147483646 w 34"/>
                <a:gd name="T35" fmla="*/ 2147483646 h 75"/>
                <a:gd name="T36" fmla="*/ 2147483646 w 34"/>
                <a:gd name="T37" fmla="*/ 2147483646 h 75"/>
                <a:gd name="T38" fmla="*/ 2147483646 w 34"/>
                <a:gd name="T39" fmla="*/ 2147483646 h 75"/>
                <a:gd name="T40" fmla="*/ 2147483646 w 34"/>
                <a:gd name="T41" fmla="*/ 2147483646 h 75"/>
                <a:gd name="T42" fmla="*/ 2147483646 w 34"/>
                <a:gd name="T43" fmla="*/ 0 h 75"/>
                <a:gd name="T44" fmla="*/ 2147483646 w 34"/>
                <a:gd name="T45" fmla="*/ 2147483646 h 75"/>
                <a:gd name="T46" fmla="*/ 2147483646 w 34"/>
                <a:gd name="T47" fmla="*/ 2147483646 h 75"/>
                <a:gd name="T48" fmla="*/ 2147483646 w 34"/>
                <a:gd name="T49" fmla="*/ 2147483646 h 75"/>
                <a:gd name="T50" fmla="*/ 2147483646 w 34"/>
                <a:gd name="T51" fmla="*/ 2147483646 h 75"/>
                <a:gd name="T52" fmla="*/ 2147483646 w 34"/>
                <a:gd name="T53" fmla="*/ 2147483646 h 75"/>
                <a:gd name="T54" fmla="*/ 2147483646 w 34"/>
                <a:gd name="T55" fmla="*/ 2147483646 h 75"/>
                <a:gd name="T56" fmla="*/ 2147483646 w 34"/>
                <a:gd name="T57" fmla="*/ 2147483646 h 75"/>
                <a:gd name="T58" fmla="*/ 2147483646 w 34"/>
                <a:gd name="T59" fmla="*/ 2147483646 h 75"/>
                <a:gd name="T60" fmla="*/ 2147483646 w 34"/>
                <a:gd name="T61" fmla="*/ 2147483646 h 75"/>
                <a:gd name="T62" fmla="*/ 2147483646 w 34"/>
                <a:gd name="T63" fmla="*/ 2147483646 h 75"/>
                <a:gd name="T64" fmla="*/ 0 w 34"/>
                <a:gd name="T65" fmla="*/ 2147483646 h 75"/>
                <a:gd name="T66" fmla="*/ 2147483646 w 34"/>
                <a:gd name="T67" fmla="*/ 2147483646 h 75"/>
                <a:gd name="T68" fmla="*/ 2147483646 w 34"/>
                <a:gd name="T69" fmla="*/ 2147483646 h 75"/>
                <a:gd name="T70" fmla="*/ 2147483646 w 34"/>
                <a:gd name="T71" fmla="*/ 2147483646 h 75"/>
                <a:gd name="T72" fmla="*/ 2147483646 w 34"/>
                <a:gd name="T73" fmla="*/ 2147483646 h 75"/>
                <a:gd name="T74" fmla="*/ 2147483646 w 34"/>
                <a:gd name="T75" fmla="*/ 2147483646 h 75"/>
                <a:gd name="T76" fmla="*/ 2147483646 w 34"/>
                <a:gd name="T77" fmla="*/ 2147483646 h 75"/>
                <a:gd name="T78" fmla="*/ 2147483646 w 34"/>
                <a:gd name="T79" fmla="*/ 2147483646 h 75"/>
                <a:gd name="T80" fmla="*/ 2147483646 w 34"/>
                <a:gd name="T81" fmla="*/ 2147483646 h 75"/>
                <a:gd name="T82" fmla="*/ 2147483646 w 34"/>
                <a:gd name="T83" fmla="*/ 2147483646 h 75"/>
                <a:gd name="T84" fmla="*/ 2147483646 w 34"/>
                <a:gd name="T85" fmla="*/ 2147483646 h 75"/>
                <a:gd name="T86" fmla="*/ 2147483646 w 34"/>
                <a:gd name="T87" fmla="*/ 2147483646 h 75"/>
                <a:gd name="T88" fmla="*/ 2147483646 w 34"/>
                <a:gd name="T89" fmla="*/ 2147483646 h 75"/>
                <a:gd name="T90" fmla="*/ 2147483646 w 34"/>
                <a:gd name="T91" fmla="*/ 2147483646 h 75"/>
                <a:gd name="T92" fmla="*/ 2147483646 w 34"/>
                <a:gd name="T93" fmla="*/ 2147483646 h 75"/>
                <a:gd name="T94" fmla="*/ 2147483646 w 34"/>
                <a:gd name="T95" fmla="*/ 2147483646 h 75"/>
                <a:gd name="T96" fmla="*/ 2147483646 w 34"/>
                <a:gd name="T97" fmla="*/ 2147483646 h 75"/>
                <a:gd name="T98" fmla="*/ 2147483646 w 34"/>
                <a:gd name="T99" fmla="*/ 2147483646 h 75"/>
                <a:gd name="T100" fmla="*/ 2147483646 w 34"/>
                <a:gd name="T101" fmla="*/ 2147483646 h 75"/>
                <a:gd name="T102" fmla="*/ 2147483646 w 34"/>
                <a:gd name="T103" fmla="*/ 2147483646 h 75"/>
                <a:gd name="T104" fmla="*/ 2147483646 w 34"/>
                <a:gd name="T105" fmla="*/ 2147483646 h 75"/>
                <a:gd name="T106" fmla="*/ 2147483646 w 34"/>
                <a:gd name="T107" fmla="*/ 2147483646 h 75"/>
                <a:gd name="T108" fmla="*/ 2147483646 w 34"/>
                <a:gd name="T109" fmla="*/ 2147483646 h 75"/>
                <a:gd name="T110" fmla="*/ 2147483646 w 34"/>
                <a:gd name="T111" fmla="*/ 2147483646 h 75"/>
                <a:gd name="T112" fmla="*/ 2147483646 w 34"/>
                <a:gd name="T113" fmla="*/ 2147483646 h 75"/>
                <a:gd name="T114" fmla="*/ 2147483646 w 34"/>
                <a:gd name="T115" fmla="*/ 2147483646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bg2"/>
            </a:solidFill>
            <a:ln w="6350">
              <a:solidFill>
                <a:schemeClr val="bg2">
                  <a:lumMod val="75000"/>
                </a:schemeClr>
              </a:solidFill>
              <a:round/>
              <a:headEnd/>
              <a:tailEnd/>
            </a:ln>
          </p:spPr>
          <p:txBody>
            <a:bodyPr/>
            <a:lstStyle/>
            <a:p>
              <a:endParaRPr lang="en-GB"/>
            </a:p>
          </p:txBody>
        </p:sp>
        <p:sp>
          <p:nvSpPr>
            <p:cNvPr id="49" name="Freeform 347">
              <a:extLst>
                <a:ext uri="{FF2B5EF4-FFF2-40B4-BE49-F238E27FC236}">
                  <a16:creationId xmlns:a16="http://schemas.microsoft.com/office/drawing/2014/main" id="{492F69FC-1252-AB89-D52D-6B7B22452C83}"/>
                </a:ext>
              </a:extLst>
            </p:cNvPr>
            <p:cNvSpPr>
              <a:spLocks/>
            </p:cNvSpPr>
            <p:nvPr/>
          </p:nvSpPr>
          <p:spPr bwMode="auto">
            <a:xfrm>
              <a:off x="6783738" y="2030434"/>
              <a:ext cx="740578" cy="874569"/>
            </a:xfrm>
            <a:custGeom>
              <a:avLst/>
              <a:gdLst>
                <a:gd name="T0" fmla="*/ 2147483646 w 83"/>
                <a:gd name="T1" fmla="*/ 2147483646 h 98"/>
                <a:gd name="T2" fmla="*/ 2147483646 w 83"/>
                <a:gd name="T3" fmla="*/ 2147483646 h 98"/>
                <a:gd name="T4" fmla="*/ 2147483646 w 83"/>
                <a:gd name="T5" fmla="*/ 2147483646 h 98"/>
                <a:gd name="T6" fmla="*/ 2147483646 w 83"/>
                <a:gd name="T7" fmla="*/ 2147483646 h 98"/>
                <a:gd name="T8" fmla="*/ 2147483646 w 83"/>
                <a:gd name="T9" fmla="*/ 2147483646 h 98"/>
                <a:gd name="T10" fmla="*/ 2147483646 w 83"/>
                <a:gd name="T11" fmla="*/ 2147483646 h 98"/>
                <a:gd name="T12" fmla="*/ 2147483646 w 83"/>
                <a:gd name="T13" fmla="*/ 2147483646 h 98"/>
                <a:gd name="T14" fmla="*/ 2147483646 w 83"/>
                <a:gd name="T15" fmla="*/ 2147483646 h 98"/>
                <a:gd name="T16" fmla="*/ 2147483646 w 83"/>
                <a:gd name="T17" fmla="*/ 2147483646 h 98"/>
                <a:gd name="T18" fmla="*/ 2147483646 w 83"/>
                <a:gd name="T19" fmla="*/ 2147483646 h 98"/>
                <a:gd name="T20" fmla="*/ 2147483646 w 83"/>
                <a:gd name="T21" fmla="*/ 2147483646 h 98"/>
                <a:gd name="T22" fmla="*/ 2147483646 w 83"/>
                <a:gd name="T23" fmla="*/ 2147483646 h 98"/>
                <a:gd name="T24" fmla="*/ 2147483646 w 83"/>
                <a:gd name="T25" fmla="*/ 2147483646 h 98"/>
                <a:gd name="T26" fmla="*/ 2147483646 w 83"/>
                <a:gd name="T27" fmla="*/ 2147483646 h 98"/>
                <a:gd name="T28" fmla="*/ 2147483646 w 83"/>
                <a:gd name="T29" fmla="*/ 2147483646 h 98"/>
                <a:gd name="T30" fmla="*/ 2147483646 w 83"/>
                <a:gd name="T31" fmla="*/ 2147483646 h 98"/>
                <a:gd name="T32" fmla="*/ 2147483646 w 83"/>
                <a:gd name="T33" fmla="*/ 2147483646 h 98"/>
                <a:gd name="T34" fmla="*/ 2147483646 w 83"/>
                <a:gd name="T35" fmla="*/ 2147483646 h 98"/>
                <a:gd name="T36" fmla="*/ 2147483646 w 83"/>
                <a:gd name="T37" fmla="*/ 2147483646 h 98"/>
                <a:gd name="T38" fmla="*/ 2147483646 w 83"/>
                <a:gd name="T39" fmla="*/ 2147483646 h 98"/>
                <a:gd name="T40" fmla="*/ 2147483646 w 83"/>
                <a:gd name="T41" fmla="*/ 2147483646 h 98"/>
                <a:gd name="T42" fmla="*/ 2147483646 w 83"/>
                <a:gd name="T43" fmla="*/ 2147483646 h 98"/>
                <a:gd name="T44" fmla="*/ 2147483646 w 83"/>
                <a:gd name="T45" fmla="*/ 2147483646 h 98"/>
                <a:gd name="T46" fmla="*/ 2147483646 w 83"/>
                <a:gd name="T47" fmla="*/ 2147483646 h 98"/>
                <a:gd name="T48" fmla="*/ 2147483646 w 83"/>
                <a:gd name="T49" fmla="*/ 2147483646 h 98"/>
                <a:gd name="T50" fmla="*/ 2147483646 w 83"/>
                <a:gd name="T51" fmla="*/ 0 h 98"/>
                <a:gd name="T52" fmla="*/ 2147483646 w 83"/>
                <a:gd name="T53" fmla="*/ 2147483646 h 98"/>
                <a:gd name="T54" fmla="*/ 2147483646 w 83"/>
                <a:gd name="T55" fmla="*/ 2147483646 h 98"/>
                <a:gd name="T56" fmla="*/ 2147483646 w 83"/>
                <a:gd name="T57" fmla="*/ 2147483646 h 98"/>
                <a:gd name="T58" fmla="*/ 2147483646 w 83"/>
                <a:gd name="T59" fmla="*/ 2147483646 h 98"/>
                <a:gd name="T60" fmla="*/ 2147483646 w 83"/>
                <a:gd name="T61" fmla="*/ 2147483646 h 98"/>
                <a:gd name="T62" fmla="*/ 2147483646 w 83"/>
                <a:gd name="T63" fmla="*/ 2147483646 h 98"/>
                <a:gd name="T64" fmla="*/ 2147483646 w 83"/>
                <a:gd name="T65" fmla="*/ 2147483646 h 98"/>
                <a:gd name="T66" fmla="*/ 2147483646 w 83"/>
                <a:gd name="T67" fmla="*/ 2147483646 h 98"/>
                <a:gd name="T68" fmla="*/ 2147483646 w 83"/>
                <a:gd name="T69" fmla="*/ 2147483646 h 98"/>
                <a:gd name="T70" fmla="*/ 2147483646 w 83"/>
                <a:gd name="T71" fmla="*/ 2147483646 h 98"/>
                <a:gd name="T72" fmla="*/ 2147483646 w 83"/>
                <a:gd name="T73" fmla="*/ 2147483646 h 98"/>
                <a:gd name="T74" fmla="*/ 2147483646 w 83"/>
                <a:gd name="T75" fmla="*/ 2147483646 h 98"/>
                <a:gd name="T76" fmla="*/ 2147483646 w 83"/>
                <a:gd name="T77" fmla="*/ 2147483646 h 98"/>
                <a:gd name="T78" fmla="*/ 2147483646 w 83"/>
                <a:gd name="T79" fmla="*/ 2147483646 h 98"/>
                <a:gd name="T80" fmla="*/ 2147483646 w 83"/>
                <a:gd name="T81" fmla="*/ 2147483646 h 98"/>
                <a:gd name="T82" fmla="*/ 2147483646 w 83"/>
                <a:gd name="T83" fmla="*/ 2147483646 h 98"/>
                <a:gd name="T84" fmla="*/ 2147483646 w 83"/>
                <a:gd name="T85" fmla="*/ 2147483646 h 98"/>
                <a:gd name="T86" fmla="*/ 2147483646 w 83"/>
                <a:gd name="T87" fmla="*/ 2147483646 h 98"/>
                <a:gd name="T88" fmla="*/ 2147483646 w 83"/>
                <a:gd name="T89" fmla="*/ 2147483646 h 98"/>
                <a:gd name="T90" fmla="*/ 2147483646 w 83"/>
                <a:gd name="T91" fmla="*/ 2147483646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chemeClr val="bg2"/>
            </a:solidFill>
            <a:ln w="6350">
              <a:solidFill>
                <a:schemeClr val="bg2">
                  <a:lumMod val="75000"/>
                </a:schemeClr>
              </a:solidFill>
              <a:round/>
              <a:headEnd/>
              <a:tailEnd/>
            </a:ln>
          </p:spPr>
          <p:txBody>
            <a:bodyPr/>
            <a:lstStyle/>
            <a:p>
              <a:endParaRPr lang="en-GB"/>
            </a:p>
          </p:txBody>
        </p:sp>
        <p:sp>
          <p:nvSpPr>
            <p:cNvPr id="50" name="Freeform 348">
              <a:extLst>
                <a:ext uri="{FF2B5EF4-FFF2-40B4-BE49-F238E27FC236}">
                  <a16:creationId xmlns:a16="http://schemas.microsoft.com/office/drawing/2014/main" id="{37CD9F11-CF11-8D3A-1B58-5E195E530739}"/>
                </a:ext>
              </a:extLst>
            </p:cNvPr>
            <p:cNvSpPr>
              <a:spLocks/>
            </p:cNvSpPr>
            <p:nvPr/>
          </p:nvSpPr>
          <p:spPr bwMode="auto">
            <a:xfrm>
              <a:off x="6961187" y="2200640"/>
              <a:ext cx="365762" cy="836544"/>
            </a:xfrm>
            <a:custGeom>
              <a:avLst/>
              <a:gdLst>
                <a:gd name="T0" fmla="*/ 2147483646 w 10000"/>
                <a:gd name="T1" fmla="*/ 2147483646 h 9895"/>
                <a:gd name="T2" fmla="*/ 2147483646 w 10000"/>
                <a:gd name="T3" fmla="*/ 2147483646 h 9895"/>
                <a:gd name="T4" fmla="*/ 2147483646 w 10000"/>
                <a:gd name="T5" fmla="*/ 2147483646 h 9895"/>
                <a:gd name="T6" fmla="*/ 2147483646 w 10000"/>
                <a:gd name="T7" fmla="*/ 2147483646 h 9895"/>
                <a:gd name="T8" fmla="*/ 2147483646 w 10000"/>
                <a:gd name="T9" fmla="*/ 0 h 9895"/>
                <a:gd name="T10" fmla="*/ 2147483646 w 10000"/>
                <a:gd name="T11" fmla="*/ 2147483646 h 9895"/>
                <a:gd name="T12" fmla="*/ 2147483646 w 10000"/>
                <a:gd name="T13" fmla="*/ 2147483646 h 9895"/>
                <a:gd name="T14" fmla="*/ 2147483646 w 10000"/>
                <a:gd name="T15" fmla="*/ 2147483646 h 9895"/>
                <a:gd name="T16" fmla="*/ 2147483646 w 10000"/>
                <a:gd name="T17" fmla="*/ 2147483646 h 9895"/>
                <a:gd name="T18" fmla="*/ 2147483646 w 10000"/>
                <a:gd name="T19" fmla="*/ 2147483646 h 9895"/>
                <a:gd name="T20" fmla="*/ 2147483646 w 10000"/>
                <a:gd name="T21" fmla="*/ 2147483646 h 9895"/>
                <a:gd name="T22" fmla="*/ 2147483646 w 10000"/>
                <a:gd name="T23" fmla="*/ 2147483646 h 9895"/>
                <a:gd name="T24" fmla="*/ 2147483646 w 10000"/>
                <a:gd name="T25" fmla="*/ 2147483646 h 9895"/>
                <a:gd name="T26" fmla="*/ 1547059788 w 10000"/>
                <a:gd name="T27" fmla="*/ 2147483646 h 9895"/>
                <a:gd name="T28" fmla="*/ 1032076903 w 10000"/>
                <a:gd name="T29" fmla="*/ 2147483646 h 9895"/>
                <a:gd name="T30" fmla="*/ 1032076903 w 10000"/>
                <a:gd name="T31" fmla="*/ 2147483646 h 9895"/>
                <a:gd name="T32" fmla="*/ 1032076903 w 10000"/>
                <a:gd name="T33" fmla="*/ 2147483646 h 9895"/>
                <a:gd name="T34" fmla="*/ 1032076903 w 10000"/>
                <a:gd name="T35" fmla="*/ 2147483646 h 9895"/>
                <a:gd name="T36" fmla="*/ 258002502 w 10000"/>
                <a:gd name="T37" fmla="*/ 2147483646 h 9895"/>
                <a:gd name="T38" fmla="*/ 516037938 w 10000"/>
                <a:gd name="T39" fmla="*/ 2147483646 h 9895"/>
                <a:gd name="T40" fmla="*/ 1839950288 w 10000"/>
                <a:gd name="T41" fmla="*/ 2147483646 h 9895"/>
                <a:gd name="T42" fmla="*/ 2018679268 w 10000"/>
                <a:gd name="T43" fmla="*/ 2147483646 h 9895"/>
                <a:gd name="T44" fmla="*/ 2147483646 w 10000"/>
                <a:gd name="T45" fmla="*/ 2147483646 h 9895"/>
                <a:gd name="T46" fmla="*/ 2147483646 w 10000"/>
                <a:gd name="T47" fmla="*/ 2147483646 h 9895"/>
                <a:gd name="T48" fmla="*/ 2147483646 w 10000"/>
                <a:gd name="T49" fmla="*/ 2147483646 h 9895"/>
                <a:gd name="T50" fmla="*/ 2147483646 w 10000"/>
                <a:gd name="T51" fmla="*/ 2147483646 h 9895"/>
                <a:gd name="T52" fmla="*/ 2147483646 w 10000"/>
                <a:gd name="T53" fmla="*/ 2147483646 h 9895"/>
                <a:gd name="T54" fmla="*/ 2147483646 w 10000"/>
                <a:gd name="T55" fmla="*/ 2147483646 h 9895"/>
                <a:gd name="T56" fmla="*/ 2147483646 w 10000"/>
                <a:gd name="T57" fmla="*/ 2147483646 h 9895"/>
                <a:gd name="T58" fmla="*/ 2147483646 w 10000"/>
                <a:gd name="T59" fmla="*/ 2147483646 h 9895"/>
                <a:gd name="T60" fmla="*/ 2147483646 w 10000"/>
                <a:gd name="T61" fmla="*/ 2147483646 h 9895"/>
                <a:gd name="T62" fmla="*/ 2147483646 w 10000"/>
                <a:gd name="T63" fmla="*/ 2147483646 h 9895"/>
                <a:gd name="T64" fmla="*/ 2147483646 w 10000"/>
                <a:gd name="T65" fmla="*/ 2147483646 h 9895"/>
                <a:gd name="T66" fmla="*/ 2147483646 w 10000"/>
                <a:gd name="T67" fmla="*/ 2147483646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chemeClr val="bg2"/>
            </a:solidFill>
            <a:ln w="6350">
              <a:solidFill>
                <a:schemeClr val="bg2">
                  <a:lumMod val="75000"/>
                </a:schemeClr>
              </a:solidFill>
              <a:round/>
              <a:headEnd/>
              <a:tailEnd/>
            </a:ln>
          </p:spPr>
          <p:txBody>
            <a:bodyPr/>
            <a:lstStyle/>
            <a:p>
              <a:endParaRPr lang="en-GB"/>
            </a:p>
          </p:txBody>
        </p:sp>
        <p:sp>
          <p:nvSpPr>
            <p:cNvPr id="51" name="Freeform 360">
              <a:extLst>
                <a:ext uri="{FF2B5EF4-FFF2-40B4-BE49-F238E27FC236}">
                  <a16:creationId xmlns:a16="http://schemas.microsoft.com/office/drawing/2014/main" id="{A32FFCF7-DBC3-1C63-43B2-1D6459D99A4A}"/>
                </a:ext>
              </a:extLst>
            </p:cNvPr>
            <p:cNvSpPr>
              <a:spLocks/>
            </p:cNvSpPr>
            <p:nvPr/>
          </p:nvSpPr>
          <p:spPr bwMode="auto">
            <a:xfrm>
              <a:off x="7035487" y="3090675"/>
              <a:ext cx="277037" cy="248066"/>
            </a:xfrm>
            <a:custGeom>
              <a:avLst/>
              <a:gdLst>
                <a:gd name="T0" fmla="*/ 2147483646 w 31"/>
                <a:gd name="T1" fmla="*/ 2147483646 h 28"/>
                <a:gd name="T2" fmla="*/ 2147483646 w 31"/>
                <a:gd name="T3" fmla="*/ 2147483646 h 28"/>
                <a:gd name="T4" fmla="*/ 2147483646 w 31"/>
                <a:gd name="T5" fmla="*/ 2147483646 h 28"/>
                <a:gd name="T6" fmla="*/ 2147483646 w 31"/>
                <a:gd name="T7" fmla="*/ 2147483646 h 28"/>
                <a:gd name="T8" fmla="*/ 2147483646 w 31"/>
                <a:gd name="T9" fmla="*/ 2147483646 h 28"/>
                <a:gd name="T10" fmla="*/ 2147483646 w 31"/>
                <a:gd name="T11" fmla="*/ 2147483646 h 28"/>
                <a:gd name="T12" fmla="*/ 2147483646 w 31"/>
                <a:gd name="T13" fmla="*/ 2147483646 h 28"/>
                <a:gd name="T14" fmla="*/ 2147483646 w 31"/>
                <a:gd name="T15" fmla="*/ 2147483646 h 28"/>
                <a:gd name="T16" fmla="*/ 2147483646 w 31"/>
                <a:gd name="T17" fmla="*/ 2147483646 h 28"/>
                <a:gd name="T18" fmla="*/ 2147483646 w 31"/>
                <a:gd name="T19" fmla="*/ 2147483646 h 28"/>
                <a:gd name="T20" fmla="*/ 2147483646 w 31"/>
                <a:gd name="T21" fmla="*/ 2147483646 h 28"/>
                <a:gd name="T22" fmla="*/ 2147483646 w 31"/>
                <a:gd name="T23" fmla="*/ 2147483646 h 28"/>
                <a:gd name="T24" fmla="*/ 2147483646 w 31"/>
                <a:gd name="T25" fmla="*/ 2147483646 h 28"/>
                <a:gd name="T26" fmla="*/ 2147483646 w 31"/>
                <a:gd name="T27" fmla="*/ 2147483646 h 28"/>
                <a:gd name="T28" fmla="*/ 2147483646 w 31"/>
                <a:gd name="T29" fmla="*/ 2147483646 h 28"/>
                <a:gd name="T30" fmla="*/ 2147483646 w 31"/>
                <a:gd name="T31" fmla="*/ 2147483646 h 28"/>
                <a:gd name="T32" fmla="*/ 2147483646 w 31"/>
                <a:gd name="T33" fmla="*/ 2147483646 h 28"/>
                <a:gd name="T34" fmla="*/ 2147483646 w 31"/>
                <a:gd name="T35" fmla="*/ 2147483646 h 28"/>
                <a:gd name="T36" fmla="*/ 2147483646 w 31"/>
                <a:gd name="T37" fmla="*/ 2147483646 h 28"/>
                <a:gd name="T38" fmla="*/ 2147483646 w 31"/>
                <a:gd name="T39" fmla="*/ 2147483646 h 28"/>
                <a:gd name="T40" fmla="*/ 2147483646 w 31"/>
                <a:gd name="T41" fmla="*/ 2147483646 h 28"/>
                <a:gd name="T42" fmla="*/ 2147483646 w 31"/>
                <a:gd name="T43" fmla="*/ 2147483646 h 28"/>
                <a:gd name="T44" fmla="*/ 2147483646 w 31"/>
                <a:gd name="T45" fmla="*/ 2147483646 h 28"/>
                <a:gd name="T46" fmla="*/ 2147483646 w 31"/>
                <a:gd name="T47" fmla="*/ 0 h 28"/>
                <a:gd name="T48" fmla="*/ 2147483646 w 31"/>
                <a:gd name="T49" fmla="*/ 2147483646 h 28"/>
                <a:gd name="T50" fmla="*/ 2147483646 w 31"/>
                <a:gd name="T51" fmla="*/ 2147483646 h 28"/>
                <a:gd name="T52" fmla="*/ 2147483646 w 31"/>
                <a:gd name="T53" fmla="*/ 0 h 28"/>
                <a:gd name="T54" fmla="*/ 2147483646 w 31"/>
                <a:gd name="T55" fmla="*/ 0 h 28"/>
                <a:gd name="T56" fmla="*/ 2147483646 w 31"/>
                <a:gd name="T57" fmla="*/ 2147483646 h 28"/>
                <a:gd name="T58" fmla="*/ 2147483646 w 31"/>
                <a:gd name="T59" fmla="*/ 2147483646 h 28"/>
                <a:gd name="T60" fmla="*/ 0 w 31"/>
                <a:gd name="T61" fmla="*/ 2147483646 h 28"/>
                <a:gd name="T62" fmla="*/ 0 w 31"/>
                <a:gd name="T63" fmla="*/ 2147483646 h 28"/>
                <a:gd name="T64" fmla="*/ 2147483646 w 31"/>
                <a:gd name="T65" fmla="*/ 2147483646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connsiteX0" fmla="*/ 323 w 10000"/>
                <a:gd name="connsiteY0" fmla="*/ 3214 h 10000"/>
                <a:gd name="connsiteX1" fmla="*/ 323 w 10000"/>
                <a:gd name="connsiteY1" fmla="*/ 3571 h 10000"/>
                <a:gd name="connsiteX2" fmla="*/ 323 w 10000"/>
                <a:gd name="connsiteY2" fmla="*/ 4643 h 10000"/>
                <a:gd name="connsiteX3" fmla="*/ 645 w 10000"/>
                <a:gd name="connsiteY3" fmla="*/ 6071 h 10000"/>
                <a:gd name="connsiteX4" fmla="*/ 645 w 10000"/>
                <a:gd name="connsiteY4" fmla="*/ 7143 h 10000"/>
                <a:gd name="connsiteX5" fmla="*/ 1935 w 10000"/>
                <a:gd name="connsiteY5" fmla="*/ 7857 h 10000"/>
                <a:gd name="connsiteX6" fmla="*/ 3226 w 10000"/>
                <a:gd name="connsiteY6" fmla="*/ 8571 h 10000"/>
                <a:gd name="connsiteX7" fmla="*/ 4839 w 10000"/>
                <a:gd name="connsiteY7" fmla="*/ 9286 h 10000"/>
                <a:gd name="connsiteX8" fmla="*/ 4839 w 10000"/>
                <a:gd name="connsiteY8" fmla="*/ 9286 h 10000"/>
                <a:gd name="connsiteX9" fmla="*/ 6129 w 10000"/>
                <a:gd name="connsiteY9" fmla="*/ 10000 h 10000"/>
                <a:gd name="connsiteX10" fmla="*/ 7419 w 10000"/>
                <a:gd name="connsiteY10" fmla="*/ 10000 h 10000"/>
                <a:gd name="connsiteX11" fmla="*/ 8065 w 10000"/>
                <a:gd name="connsiteY11" fmla="*/ 10000 h 10000"/>
                <a:gd name="connsiteX12" fmla="*/ 8710 w 10000"/>
                <a:gd name="connsiteY12" fmla="*/ 10000 h 10000"/>
                <a:gd name="connsiteX13" fmla="*/ 9355 w 10000"/>
                <a:gd name="connsiteY13" fmla="*/ 8214 h 10000"/>
                <a:gd name="connsiteX14" fmla="*/ 10000 w 10000"/>
                <a:gd name="connsiteY14" fmla="*/ 7500 h 10000"/>
                <a:gd name="connsiteX15" fmla="*/ 9677 w 10000"/>
                <a:gd name="connsiteY15" fmla="*/ 6071 h 10000"/>
                <a:gd name="connsiteX16" fmla="*/ 9677 w 10000"/>
                <a:gd name="connsiteY16" fmla="*/ 5357 h 10000"/>
                <a:gd name="connsiteX17" fmla="*/ 9355 w 10000"/>
                <a:gd name="connsiteY17" fmla="*/ 4286 h 10000"/>
                <a:gd name="connsiteX18" fmla="*/ 10000 w 10000"/>
                <a:gd name="connsiteY18" fmla="*/ 3571 h 10000"/>
                <a:gd name="connsiteX19" fmla="*/ 9677 w 10000"/>
                <a:gd name="connsiteY19" fmla="*/ 2143 h 10000"/>
                <a:gd name="connsiteX20" fmla="*/ 9032 w 10000"/>
                <a:gd name="connsiteY20" fmla="*/ 1071 h 10000"/>
                <a:gd name="connsiteX21" fmla="*/ 9298 w 10000"/>
                <a:gd name="connsiteY21" fmla="*/ 305 h 10000"/>
                <a:gd name="connsiteX22" fmla="*/ 6452 w 10000"/>
                <a:gd name="connsiteY22" fmla="*/ 714 h 10000"/>
                <a:gd name="connsiteX23" fmla="*/ 5806 w 10000"/>
                <a:gd name="connsiteY23" fmla="*/ 0 h 10000"/>
                <a:gd name="connsiteX24" fmla="*/ 5806 w 10000"/>
                <a:gd name="connsiteY24" fmla="*/ 357 h 10000"/>
                <a:gd name="connsiteX25" fmla="*/ 4839 w 10000"/>
                <a:gd name="connsiteY25" fmla="*/ 357 h 10000"/>
                <a:gd name="connsiteX26" fmla="*/ 4516 w 10000"/>
                <a:gd name="connsiteY26" fmla="*/ 0 h 10000"/>
                <a:gd name="connsiteX27" fmla="*/ 4194 w 10000"/>
                <a:gd name="connsiteY27" fmla="*/ 0 h 10000"/>
                <a:gd name="connsiteX28" fmla="*/ 1613 w 10000"/>
                <a:gd name="connsiteY28" fmla="*/ 1071 h 10000"/>
                <a:gd name="connsiteX29" fmla="*/ 323 w 10000"/>
                <a:gd name="connsiteY29" fmla="*/ 1786 h 10000"/>
                <a:gd name="connsiteX30" fmla="*/ 0 w 10000"/>
                <a:gd name="connsiteY30" fmla="*/ 1429 h 10000"/>
                <a:gd name="connsiteX31" fmla="*/ 0 w 10000"/>
                <a:gd name="connsiteY31" fmla="*/ 2143 h 10000"/>
                <a:gd name="connsiteX32" fmla="*/ 323 w 10000"/>
                <a:gd name="connsiteY32" fmla="*/ 3214 h 10000"/>
                <a:gd name="connsiteX0" fmla="*/ 323 w 10000"/>
                <a:gd name="connsiteY0" fmla="*/ 3214 h 10000"/>
                <a:gd name="connsiteX1" fmla="*/ 323 w 10000"/>
                <a:gd name="connsiteY1" fmla="*/ 3571 h 10000"/>
                <a:gd name="connsiteX2" fmla="*/ 323 w 10000"/>
                <a:gd name="connsiteY2" fmla="*/ 4643 h 10000"/>
                <a:gd name="connsiteX3" fmla="*/ 645 w 10000"/>
                <a:gd name="connsiteY3" fmla="*/ 6071 h 10000"/>
                <a:gd name="connsiteX4" fmla="*/ 645 w 10000"/>
                <a:gd name="connsiteY4" fmla="*/ 7143 h 10000"/>
                <a:gd name="connsiteX5" fmla="*/ 1935 w 10000"/>
                <a:gd name="connsiteY5" fmla="*/ 7857 h 10000"/>
                <a:gd name="connsiteX6" fmla="*/ 3226 w 10000"/>
                <a:gd name="connsiteY6" fmla="*/ 8571 h 10000"/>
                <a:gd name="connsiteX7" fmla="*/ 4839 w 10000"/>
                <a:gd name="connsiteY7" fmla="*/ 9286 h 10000"/>
                <a:gd name="connsiteX8" fmla="*/ 4839 w 10000"/>
                <a:gd name="connsiteY8" fmla="*/ 9286 h 10000"/>
                <a:gd name="connsiteX9" fmla="*/ 6129 w 10000"/>
                <a:gd name="connsiteY9" fmla="*/ 10000 h 10000"/>
                <a:gd name="connsiteX10" fmla="*/ 7419 w 10000"/>
                <a:gd name="connsiteY10" fmla="*/ 10000 h 10000"/>
                <a:gd name="connsiteX11" fmla="*/ 8065 w 10000"/>
                <a:gd name="connsiteY11" fmla="*/ 10000 h 10000"/>
                <a:gd name="connsiteX12" fmla="*/ 8710 w 10000"/>
                <a:gd name="connsiteY12" fmla="*/ 10000 h 10000"/>
                <a:gd name="connsiteX13" fmla="*/ 9355 w 10000"/>
                <a:gd name="connsiteY13" fmla="*/ 8214 h 10000"/>
                <a:gd name="connsiteX14" fmla="*/ 10000 w 10000"/>
                <a:gd name="connsiteY14" fmla="*/ 7500 h 10000"/>
                <a:gd name="connsiteX15" fmla="*/ 9677 w 10000"/>
                <a:gd name="connsiteY15" fmla="*/ 6071 h 10000"/>
                <a:gd name="connsiteX16" fmla="*/ 9677 w 10000"/>
                <a:gd name="connsiteY16" fmla="*/ 5357 h 10000"/>
                <a:gd name="connsiteX17" fmla="*/ 9355 w 10000"/>
                <a:gd name="connsiteY17" fmla="*/ 4286 h 10000"/>
                <a:gd name="connsiteX18" fmla="*/ 10000 w 10000"/>
                <a:gd name="connsiteY18" fmla="*/ 3571 h 10000"/>
                <a:gd name="connsiteX19" fmla="*/ 9677 w 10000"/>
                <a:gd name="connsiteY19" fmla="*/ 2143 h 10000"/>
                <a:gd name="connsiteX20" fmla="*/ 9032 w 10000"/>
                <a:gd name="connsiteY20" fmla="*/ 1071 h 10000"/>
                <a:gd name="connsiteX21" fmla="*/ 9298 w 10000"/>
                <a:gd name="connsiteY21" fmla="*/ 305 h 10000"/>
                <a:gd name="connsiteX22" fmla="*/ 6452 w 10000"/>
                <a:gd name="connsiteY22" fmla="*/ 276 h 10000"/>
                <a:gd name="connsiteX23" fmla="*/ 5806 w 10000"/>
                <a:gd name="connsiteY23" fmla="*/ 0 h 10000"/>
                <a:gd name="connsiteX24" fmla="*/ 5806 w 10000"/>
                <a:gd name="connsiteY24" fmla="*/ 357 h 10000"/>
                <a:gd name="connsiteX25" fmla="*/ 4839 w 10000"/>
                <a:gd name="connsiteY25" fmla="*/ 357 h 10000"/>
                <a:gd name="connsiteX26" fmla="*/ 4516 w 10000"/>
                <a:gd name="connsiteY26" fmla="*/ 0 h 10000"/>
                <a:gd name="connsiteX27" fmla="*/ 4194 w 10000"/>
                <a:gd name="connsiteY27" fmla="*/ 0 h 10000"/>
                <a:gd name="connsiteX28" fmla="*/ 1613 w 10000"/>
                <a:gd name="connsiteY28" fmla="*/ 1071 h 10000"/>
                <a:gd name="connsiteX29" fmla="*/ 323 w 10000"/>
                <a:gd name="connsiteY29" fmla="*/ 1786 h 10000"/>
                <a:gd name="connsiteX30" fmla="*/ 0 w 10000"/>
                <a:gd name="connsiteY30" fmla="*/ 1429 h 10000"/>
                <a:gd name="connsiteX31" fmla="*/ 0 w 10000"/>
                <a:gd name="connsiteY31" fmla="*/ 2143 h 10000"/>
                <a:gd name="connsiteX32" fmla="*/ 323 w 10000"/>
                <a:gd name="connsiteY32" fmla="*/ 321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00" h="10000">
                  <a:moveTo>
                    <a:pt x="323" y="3214"/>
                  </a:moveTo>
                  <a:lnTo>
                    <a:pt x="323" y="3571"/>
                  </a:lnTo>
                  <a:lnTo>
                    <a:pt x="323" y="4643"/>
                  </a:lnTo>
                  <a:cubicBezTo>
                    <a:pt x="323" y="4643"/>
                    <a:pt x="323" y="6071"/>
                    <a:pt x="645" y="6071"/>
                  </a:cubicBezTo>
                  <a:lnTo>
                    <a:pt x="645" y="7143"/>
                  </a:lnTo>
                  <a:lnTo>
                    <a:pt x="1935" y="7857"/>
                  </a:lnTo>
                  <a:lnTo>
                    <a:pt x="3226" y="8571"/>
                  </a:lnTo>
                  <a:lnTo>
                    <a:pt x="4839" y="9286"/>
                  </a:lnTo>
                  <a:lnTo>
                    <a:pt x="4839" y="9286"/>
                  </a:lnTo>
                  <a:lnTo>
                    <a:pt x="6129" y="10000"/>
                  </a:lnTo>
                  <a:lnTo>
                    <a:pt x="7419" y="10000"/>
                  </a:lnTo>
                  <a:lnTo>
                    <a:pt x="8065" y="10000"/>
                  </a:lnTo>
                  <a:lnTo>
                    <a:pt x="8710" y="10000"/>
                  </a:lnTo>
                  <a:lnTo>
                    <a:pt x="9355" y="8214"/>
                  </a:lnTo>
                  <a:lnTo>
                    <a:pt x="10000" y="7500"/>
                  </a:lnTo>
                  <a:cubicBezTo>
                    <a:pt x="9892" y="7024"/>
                    <a:pt x="9785" y="6547"/>
                    <a:pt x="9677" y="6071"/>
                  </a:cubicBezTo>
                  <a:lnTo>
                    <a:pt x="9677" y="5357"/>
                  </a:lnTo>
                  <a:cubicBezTo>
                    <a:pt x="9570" y="5000"/>
                    <a:pt x="9462" y="4643"/>
                    <a:pt x="9355" y="4286"/>
                  </a:cubicBezTo>
                  <a:lnTo>
                    <a:pt x="10000" y="3571"/>
                  </a:lnTo>
                  <a:cubicBezTo>
                    <a:pt x="9892" y="3095"/>
                    <a:pt x="9785" y="2619"/>
                    <a:pt x="9677" y="2143"/>
                  </a:cubicBezTo>
                  <a:cubicBezTo>
                    <a:pt x="9032" y="1071"/>
                    <a:pt x="9095" y="1377"/>
                    <a:pt x="9032" y="1071"/>
                  </a:cubicBezTo>
                  <a:cubicBezTo>
                    <a:pt x="8969" y="765"/>
                    <a:pt x="9728" y="438"/>
                    <a:pt x="9298" y="305"/>
                  </a:cubicBezTo>
                  <a:cubicBezTo>
                    <a:pt x="8868" y="172"/>
                    <a:pt x="7034" y="327"/>
                    <a:pt x="6452" y="276"/>
                  </a:cubicBezTo>
                  <a:cubicBezTo>
                    <a:pt x="5870" y="225"/>
                    <a:pt x="5914" y="-13"/>
                    <a:pt x="5806" y="0"/>
                  </a:cubicBezTo>
                  <a:cubicBezTo>
                    <a:pt x="5698" y="13"/>
                    <a:pt x="5806" y="238"/>
                    <a:pt x="5806" y="357"/>
                  </a:cubicBezTo>
                  <a:lnTo>
                    <a:pt x="4839" y="357"/>
                  </a:lnTo>
                  <a:cubicBezTo>
                    <a:pt x="4516" y="357"/>
                    <a:pt x="4516" y="0"/>
                    <a:pt x="4516" y="0"/>
                  </a:cubicBezTo>
                  <a:lnTo>
                    <a:pt x="4194" y="0"/>
                  </a:lnTo>
                  <a:lnTo>
                    <a:pt x="1613" y="1071"/>
                  </a:lnTo>
                  <a:lnTo>
                    <a:pt x="323" y="1786"/>
                  </a:lnTo>
                  <a:lnTo>
                    <a:pt x="0" y="1429"/>
                  </a:lnTo>
                  <a:lnTo>
                    <a:pt x="0" y="2143"/>
                  </a:lnTo>
                  <a:cubicBezTo>
                    <a:pt x="108" y="2500"/>
                    <a:pt x="215" y="2857"/>
                    <a:pt x="323" y="3214"/>
                  </a:cubicBezTo>
                  <a:close/>
                </a:path>
              </a:pathLst>
            </a:custGeom>
            <a:solidFill>
              <a:schemeClr val="bg2"/>
            </a:solidFill>
            <a:ln w="6350">
              <a:solidFill>
                <a:schemeClr val="bg2">
                  <a:lumMod val="75000"/>
                </a:schemeClr>
              </a:solidFill>
              <a:round/>
              <a:headEnd/>
              <a:tailEnd/>
            </a:ln>
          </p:spPr>
          <p:txBody>
            <a:bodyPr/>
            <a:lstStyle/>
            <a:p>
              <a:endParaRPr lang="en-GB"/>
            </a:p>
          </p:txBody>
        </p:sp>
        <p:sp>
          <p:nvSpPr>
            <p:cNvPr id="52" name="Freeform 365">
              <a:extLst>
                <a:ext uri="{FF2B5EF4-FFF2-40B4-BE49-F238E27FC236}">
                  <a16:creationId xmlns:a16="http://schemas.microsoft.com/office/drawing/2014/main" id="{4C58E9B2-4C79-1282-74F5-2077A8787888}"/>
                </a:ext>
              </a:extLst>
            </p:cNvPr>
            <p:cNvSpPr>
              <a:spLocks/>
            </p:cNvSpPr>
            <p:nvPr/>
          </p:nvSpPr>
          <p:spPr bwMode="auto">
            <a:xfrm>
              <a:off x="6676059" y="4220484"/>
              <a:ext cx="449054" cy="331358"/>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chemeClr val="accent4"/>
            </a:solidFill>
            <a:ln w="6350">
              <a:solidFill>
                <a:schemeClr val="bg2">
                  <a:lumMod val="75000"/>
                </a:schemeClr>
              </a:solidFill>
              <a:round/>
              <a:headEnd/>
              <a:tailEnd/>
            </a:ln>
          </p:spPr>
          <p:txBody>
            <a:bodyPr/>
            <a:lstStyle/>
            <a:p>
              <a:endParaRPr lang="en-GB"/>
            </a:p>
          </p:txBody>
        </p:sp>
        <p:sp>
          <p:nvSpPr>
            <p:cNvPr id="53" name="Freeform 366">
              <a:extLst>
                <a:ext uri="{FF2B5EF4-FFF2-40B4-BE49-F238E27FC236}">
                  <a16:creationId xmlns:a16="http://schemas.microsoft.com/office/drawing/2014/main" id="{FB556FCF-2BE5-ECF5-C004-002DB190B449}"/>
                </a:ext>
              </a:extLst>
            </p:cNvPr>
            <p:cNvSpPr>
              <a:spLocks/>
            </p:cNvSpPr>
            <p:nvPr/>
          </p:nvSpPr>
          <p:spPr bwMode="auto">
            <a:xfrm>
              <a:off x="6328404" y="4175216"/>
              <a:ext cx="465350" cy="438190"/>
            </a:xfrm>
            <a:custGeom>
              <a:avLst/>
              <a:gdLst>
                <a:gd name="T0" fmla="*/ 2147483646 w 52"/>
                <a:gd name="T1" fmla="*/ 2147483646 h 49"/>
                <a:gd name="T2" fmla="*/ 2147483646 w 52"/>
                <a:gd name="T3" fmla="*/ 2147483646 h 49"/>
                <a:gd name="T4" fmla="*/ 2147483646 w 52"/>
                <a:gd name="T5" fmla="*/ 2147483646 h 49"/>
                <a:gd name="T6" fmla="*/ 2147483646 w 52"/>
                <a:gd name="T7" fmla="*/ 2147483646 h 49"/>
                <a:gd name="T8" fmla="*/ 2147483646 w 52"/>
                <a:gd name="T9" fmla="*/ 2147483646 h 49"/>
                <a:gd name="T10" fmla="*/ 2147483646 w 52"/>
                <a:gd name="T11" fmla="*/ 2147483646 h 49"/>
                <a:gd name="T12" fmla="*/ 2147483646 w 52"/>
                <a:gd name="T13" fmla="*/ 2147483646 h 49"/>
                <a:gd name="T14" fmla="*/ 2147483646 w 52"/>
                <a:gd name="T15" fmla="*/ 2147483646 h 49"/>
                <a:gd name="T16" fmla="*/ 2147483646 w 52"/>
                <a:gd name="T17" fmla="*/ 2147483646 h 49"/>
                <a:gd name="T18" fmla="*/ 2147483646 w 52"/>
                <a:gd name="T19" fmla="*/ 2147483646 h 49"/>
                <a:gd name="T20" fmla="*/ 2147483646 w 52"/>
                <a:gd name="T21" fmla="*/ 2147483646 h 49"/>
                <a:gd name="T22" fmla="*/ 2147483646 w 52"/>
                <a:gd name="T23" fmla="*/ 0 h 49"/>
                <a:gd name="T24" fmla="*/ 2147483646 w 52"/>
                <a:gd name="T25" fmla="*/ 0 h 49"/>
                <a:gd name="T26" fmla="*/ 2147483646 w 52"/>
                <a:gd name="T27" fmla="*/ 2147483646 h 49"/>
                <a:gd name="T28" fmla="*/ 2147483646 w 52"/>
                <a:gd name="T29" fmla="*/ 2147483646 h 49"/>
                <a:gd name="T30" fmla="*/ 2147483646 w 52"/>
                <a:gd name="T31" fmla="*/ 2147483646 h 49"/>
                <a:gd name="T32" fmla="*/ 2147483646 w 52"/>
                <a:gd name="T33" fmla="*/ 2147483646 h 49"/>
                <a:gd name="T34" fmla="*/ 2147483646 w 52"/>
                <a:gd name="T35" fmla="*/ 2147483646 h 49"/>
                <a:gd name="T36" fmla="*/ 2147483646 w 52"/>
                <a:gd name="T37" fmla="*/ 2147483646 h 49"/>
                <a:gd name="T38" fmla="*/ 0 w 52"/>
                <a:gd name="T39" fmla="*/ 2147483646 h 49"/>
                <a:gd name="T40" fmla="*/ 0 w 52"/>
                <a:gd name="T41" fmla="*/ 2147483646 h 49"/>
                <a:gd name="T42" fmla="*/ 2147483646 w 52"/>
                <a:gd name="T43" fmla="*/ 2147483646 h 49"/>
                <a:gd name="T44" fmla="*/ 2147483646 w 52"/>
                <a:gd name="T45" fmla="*/ 2147483646 h 49"/>
                <a:gd name="T46" fmla="*/ 2147483646 w 52"/>
                <a:gd name="T47" fmla="*/ 2147483646 h 49"/>
                <a:gd name="T48" fmla="*/ 2147483646 w 52"/>
                <a:gd name="T49" fmla="*/ 2147483646 h 49"/>
                <a:gd name="T50" fmla="*/ 2147483646 w 52"/>
                <a:gd name="T51" fmla="*/ 2147483646 h 49"/>
                <a:gd name="T52" fmla="*/ 2147483646 w 52"/>
                <a:gd name="T53" fmla="*/ 2147483646 h 49"/>
                <a:gd name="T54" fmla="*/ 2147483646 w 52"/>
                <a:gd name="T55" fmla="*/ 2147483646 h 49"/>
                <a:gd name="T56" fmla="*/ 2147483646 w 52"/>
                <a:gd name="T57" fmla="*/ 2147483646 h 49"/>
                <a:gd name="T58" fmla="*/ 2147483646 w 52"/>
                <a:gd name="T59" fmla="*/ 2147483646 h 49"/>
                <a:gd name="T60" fmla="*/ 2147483646 w 52"/>
                <a:gd name="T61" fmla="*/ 2147483646 h 49"/>
                <a:gd name="T62" fmla="*/ 2147483646 w 52"/>
                <a:gd name="T63" fmla="*/ 2147483646 h 49"/>
                <a:gd name="T64" fmla="*/ 2147483646 w 52"/>
                <a:gd name="T65" fmla="*/ 2147483646 h 49"/>
                <a:gd name="T66" fmla="*/ 2147483646 w 52"/>
                <a:gd name="T67" fmla="*/ 2147483646 h 49"/>
                <a:gd name="T68" fmla="*/ 2147483646 w 52"/>
                <a:gd name="T69" fmla="*/ 2147483646 h 49"/>
                <a:gd name="T70" fmla="*/ 2147483646 w 52"/>
                <a:gd name="T71" fmla="*/ 2147483646 h 49"/>
                <a:gd name="T72" fmla="*/ 2147483646 w 52"/>
                <a:gd name="T73" fmla="*/ 2147483646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chemeClr val="accent5"/>
            </a:solidFill>
            <a:ln w="6350">
              <a:solidFill>
                <a:schemeClr val="bg2">
                  <a:lumMod val="75000"/>
                </a:schemeClr>
              </a:solidFill>
              <a:round/>
              <a:headEnd/>
              <a:tailEnd/>
            </a:ln>
          </p:spPr>
          <p:txBody>
            <a:bodyPr/>
            <a:lstStyle/>
            <a:p>
              <a:endParaRPr lang="en-GB"/>
            </a:p>
          </p:txBody>
        </p:sp>
        <p:sp>
          <p:nvSpPr>
            <p:cNvPr id="54" name="Freeform 367">
              <a:extLst>
                <a:ext uri="{FF2B5EF4-FFF2-40B4-BE49-F238E27FC236}">
                  <a16:creationId xmlns:a16="http://schemas.microsoft.com/office/drawing/2014/main" id="{3408D197-D458-B5AA-0559-5393559CE014}"/>
                </a:ext>
              </a:extLst>
            </p:cNvPr>
            <p:cNvSpPr>
              <a:spLocks/>
            </p:cNvSpPr>
            <p:nvPr/>
          </p:nvSpPr>
          <p:spPr bwMode="auto">
            <a:xfrm>
              <a:off x="7796431" y="4568451"/>
              <a:ext cx="295002" cy="398652"/>
            </a:xfrm>
            <a:custGeom>
              <a:avLst/>
              <a:gdLst>
                <a:gd name="T0" fmla="*/ 2147483646 w 180"/>
                <a:gd name="T1" fmla="*/ 2147483646 h 246"/>
                <a:gd name="T2" fmla="*/ 2147483646 w 180"/>
                <a:gd name="T3" fmla="*/ 2147483646 h 246"/>
                <a:gd name="T4" fmla="*/ 2147483646 w 180"/>
                <a:gd name="T5" fmla="*/ 2147483646 h 246"/>
                <a:gd name="T6" fmla="*/ 2147483646 w 180"/>
                <a:gd name="T7" fmla="*/ 2147483646 h 246"/>
                <a:gd name="T8" fmla="*/ 2147483646 w 180"/>
                <a:gd name="T9" fmla="*/ 2147483646 h 246"/>
                <a:gd name="T10" fmla="*/ 2147483646 w 180"/>
                <a:gd name="T11" fmla="*/ 2147483646 h 246"/>
                <a:gd name="T12" fmla="*/ 2147483646 w 180"/>
                <a:gd name="T13" fmla="*/ 2147483646 h 246"/>
                <a:gd name="T14" fmla="*/ 2147483646 w 180"/>
                <a:gd name="T15" fmla="*/ 2147483646 h 246"/>
                <a:gd name="T16" fmla="*/ 2147483646 w 180"/>
                <a:gd name="T17" fmla="*/ 2147483646 h 246"/>
                <a:gd name="T18" fmla="*/ 2147483646 w 180"/>
                <a:gd name="T19" fmla="*/ 2147483646 h 246"/>
                <a:gd name="T20" fmla="*/ 2147483646 w 180"/>
                <a:gd name="T21" fmla="*/ 2147483646 h 246"/>
                <a:gd name="T22" fmla="*/ 2147483646 w 180"/>
                <a:gd name="T23" fmla="*/ 2147483646 h 246"/>
                <a:gd name="T24" fmla="*/ 2147483646 w 180"/>
                <a:gd name="T25" fmla="*/ 2147483646 h 246"/>
                <a:gd name="T26" fmla="*/ 0 w 180"/>
                <a:gd name="T27" fmla="*/ 2147483646 h 246"/>
                <a:gd name="T28" fmla="*/ 0 w 180"/>
                <a:gd name="T29" fmla="*/ 2147483646 h 246"/>
                <a:gd name="T30" fmla="*/ 2147483646 w 180"/>
                <a:gd name="T31" fmla="*/ 2147483646 h 246"/>
                <a:gd name="T32" fmla="*/ 2147483646 w 180"/>
                <a:gd name="T33" fmla="*/ 2147483646 h 246"/>
                <a:gd name="T34" fmla="*/ 2147483646 w 180"/>
                <a:gd name="T35" fmla="*/ 2147483646 h 246"/>
                <a:gd name="T36" fmla="*/ 2147483646 w 180"/>
                <a:gd name="T37" fmla="*/ 2147483646 h 246"/>
                <a:gd name="T38" fmla="*/ 2147483646 w 180"/>
                <a:gd name="T39" fmla="*/ 2147483646 h 246"/>
                <a:gd name="T40" fmla="*/ 2147483646 w 180"/>
                <a:gd name="T41" fmla="*/ 0 h 246"/>
                <a:gd name="T42" fmla="*/ 2147483646 w 180"/>
                <a:gd name="T43" fmla="*/ 2147483646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55" name="Freeform 373">
              <a:extLst>
                <a:ext uri="{FF2B5EF4-FFF2-40B4-BE49-F238E27FC236}">
                  <a16:creationId xmlns:a16="http://schemas.microsoft.com/office/drawing/2014/main" id="{D37CD6B1-BD91-1984-F8D0-2417F0A6710B}"/>
                </a:ext>
              </a:extLst>
            </p:cNvPr>
            <p:cNvSpPr>
              <a:spLocks/>
            </p:cNvSpPr>
            <p:nvPr/>
          </p:nvSpPr>
          <p:spPr bwMode="auto">
            <a:xfrm>
              <a:off x="7207770" y="5425082"/>
              <a:ext cx="257302" cy="275354"/>
            </a:xfrm>
            <a:custGeom>
              <a:avLst/>
              <a:gdLst>
                <a:gd name="T0" fmla="*/ 2147483646 w 180"/>
                <a:gd name="T1" fmla="*/ 2147483646 h 180"/>
                <a:gd name="T2" fmla="*/ 2147483646 w 180"/>
                <a:gd name="T3" fmla="*/ 2147483646 h 180"/>
                <a:gd name="T4" fmla="*/ 2147483646 w 180"/>
                <a:gd name="T5" fmla="*/ 2147483646 h 180"/>
                <a:gd name="T6" fmla="*/ 2147483646 w 180"/>
                <a:gd name="T7" fmla="*/ 2147483646 h 180"/>
                <a:gd name="T8" fmla="*/ 2147483646 w 180"/>
                <a:gd name="T9" fmla="*/ 2147483646 h 180"/>
                <a:gd name="T10" fmla="*/ 2147483646 w 180"/>
                <a:gd name="T11" fmla="*/ 2147483646 h 180"/>
                <a:gd name="T12" fmla="*/ 2147483646 w 180"/>
                <a:gd name="T13" fmla="*/ 2147483646 h 180"/>
                <a:gd name="T14" fmla="*/ 2147483646 w 180"/>
                <a:gd name="T15" fmla="*/ 0 h 180"/>
                <a:gd name="T16" fmla="*/ 2147483646 w 180"/>
                <a:gd name="T17" fmla="*/ 2147483646 h 180"/>
                <a:gd name="T18" fmla="*/ 2147483646 w 180"/>
                <a:gd name="T19" fmla="*/ 2147483646 h 180"/>
                <a:gd name="T20" fmla="*/ 2147483646 w 180"/>
                <a:gd name="T21" fmla="*/ 2147483646 h 180"/>
                <a:gd name="T22" fmla="*/ 0 w 180"/>
                <a:gd name="T23" fmla="*/ 2147483646 h 180"/>
                <a:gd name="T24" fmla="*/ 0 w 180"/>
                <a:gd name="T25" fmla="*/ 2147483646 h 180"/>
                <a:gd name="T26" fmla="*/ 2147483646 w 180"/>
                <a:gd name="T27" fmla="*/ 2147483646 h 180"/>
                <a:gd name="T28" fmla="*/ 2147483646 w 180"/>
                <a:gd name="T29" fmla="*/ 2147483646 h 180"/>
                <a:gd name="T30" fmla="*/ 2147483646 w 180"/>
                <a:gd name="T31" fmla="*/ 2147483646 h 180"/>
                <a:gd name="T32" fmla="*/ 2147483646 w 180"/>
                <a:gd name="T33" fmla="*/ 2147483646 h 180"/>
                <a:gd name="T34" fmla="*/ 2147483646 w 180"/>
                <a:gd name="T35" fmla="*/ 2147483646 h 180"/>
                <a:gd name="T36" fmla="*/ 2147483646 w 180"/>
                <a:gd name="T37" fmla="*/ 2147483646 h 180"/>
                <a:gd name="T38" fmla="*/ 2147483646 w 180"/>
                <a:gd name="T39" fmla="*/ 2147483646 h 180"/>
                <a:gd name="T40" fmla="*/ 2147483646 w 180"/>
                <a:gd name="T41" fmla="*/ 2147483646 h 180"/>
                <a:gd name="T42" fmla="*/ 2147483646 w 18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connsiteX0" fmla="*/ 8000 w 10000"/>
                <a:gd name="connsiteY0" fmla="*/ 2667 h 9667"/>
                <a:gd name="connsiteX1" fmla="*/ 7333 w 10000"/>
                <a:gd name="connsiteY1" fmla="*/ 2667 h 9667"/>
                <a:gd name="connsiteX2" fmla="*/ 6333 w 10000"/>
                <a:gd name="connsiteY2" fmla="*/ 1334 h 9667"/>
                <a:gd name="connsiteX3" fmla="*/ 5667 w 10000"/>
                <a:gd name="connsiteY3" fmla="*/ 0 h 9667"/>
                <a:gd name="connsiteX4" fmla="*/ 5333 w 10000"/>
                <a:gd name="connsiteY4" fmla="*/ 0 h 9667"/>
                <a:gd name="connsiteX5" fmla="*/ 4667 w 10000"/>
                <a:gd name="connsiteY5" fmla="*/ 334 h 9667"/>
                <a:gd name="connsiteX6" fmla="*/ 5333 w 10000"/>
                <a:gd name="connsiteY6" fmla="*/ 0 h 9667"/>
                <a:gd name="connsiteX7" fmla="*/ 3667 w 10000"/>
                <a:gd name="connsiteY7" fmla="*/ 0 h 9667"/>
                <a:gd name="connsiteX8" fmla="*/ 1000 w 10000"/>
                <a:gd name="connsiteY8" fmla="*/ 667 h 9667"/>
                <a:gd name="connsiteX9" fmla="*/ 667 w 10000"/>
                <a:gd name="connsiteY9" fmla="*/ 4334 h 9667"/>
                <a:gd name="connsiteX10" fmla="*/ 0 w 10000"/>
                <a:gd name="connsiteY10" fmla="*/ 4667 h 9667"/>
                <a:gd name="connsiteX11" fmla="*/ 0 w 10000"/>
                <a:gd name="connsiteY11" fmla="*/ 7667 h 9667"/>
                <a:gd name="connsiteX12" fmla="*/ 667 w 10000"/>
                <a:gd name="connsiteY12" fmla="*/ 9000 h 9667"/>
                <a:gd name="connsiteX13" fmla="*/ 1000 w 10000"/>
                <a:gd name="connsiteY13" fmla="*/ 9667 h 9667"/>
                <a:gd name="connsiteX14" fmla="*/ 2000 w 10000"/>
                <a:gd name="connsiteY14" fmla="*/ 9667 h 9667"/>
                <a:gd name="connsiteX15" fmla="*/ 3667 w 10000"/>
                <a:gd name="connsiteY15" fmla="*/ 8667 h 9667"/>
                <a:gd name="connsiteX16" fmla="*/ 5000 w 10000"/>
                <a:gd name="connsiteY16" fmla="*/ 8667 h 9667"/>
                <a:gd name="connsiteX17" fmla="*/ 7667 w 10000"/>
                <a:gd name="connsiteY17" fmla="*/ 6334 h 9667"/>
                <a:gd name="connsiteX18" fmla="*/ 10000 w 10000"/>
                <a:gd name="connsiteY18" fmla="*/ 4667 h 9667"/>
                <a:gd name="connsiteX19" fmla="*/ 8333 w 10000"/>
                <a:gd name="connsiteY19" fmla="*/ 4000 h 9667"/>
                <a:gd name="connsiteX20" fmla="*/ 8000 w 10000"/>
                <a:gd name="connsiteY20" fmla="*/ 2667 h 9667"/>
                <a:gd name="connsiteX0" fmla="*/ 8000 w 10000"/>
                <a:gd name="connsiteY0" fmla="*/ 2759 h 10000"/>
                <a:gd name="connsiteX1" fmla="*/ 7333 w 10000"/>
                <a:gd name="connsiteY1" fmla="*/ 2759 h 10000"/>
                <a:gd name="connsiteX2" fmla="*/ 6333 w 10000"/>
                <a:gd name="connsiteY2" fmla="*/ 1380 h 10000"/>
                <a:gd name="connsiteX3" fmla="*/ 5667 w 10000"/>
                <a:gd name="connsiteY3" fmla="*/ 0 h 10000"/>
                <a:gd name="connsiteX4" fmla="*/ 5333 w 10000"/>
                <a:gd name="connsiteY4" fmla="*/ 0 h 10000"/>
                <a:gd name="connsiteX5" fmla="*/ 5333 w 10000"/>
                <a:gd name="connsiteY5" fmla="*/ 0 h 10000"/>
                <a:gd name="connsiteX6" fmla="*/ 3667 w 10000"/>
                <a:gd name="connsiteY6" fmla="*/ 0 h 10000"/>
                <a:gd name="connsiteX7" fmla="*/ 1000 w 10000"/>
                <a:gd name="connsiteY7" fmla="*/ 690 h 10000"/>
                <a:gd name="connsiteX8" fmla="*/ 667 w 10000"/>
                <a:gd name="connsiteY8" fmla="*/ 4483 h 10000"/>
                <a:gd name="connsiteX9" fmla="*/ 0 w 10000"/>
                <a:gd name="connsiteY9" fmla="*/ 4828 h 10000"/>
                <a:gd name="connsiteX10" fmla="*/ 0 w 10000"/>
                <a:gd name="connsiteY10" fmla="*/ 7931 h 10000"/>
                <a:gd name="connsiteX11" fmla="*/ 667 w 10000"/>
                <a:gd name="connsiteY11" fmla="*/ 9310 h 10000"/>
                <a:gd name="connsiteX12" fmla="*/ 1000 w 10000"/>
                <a:gd name="connsiteY12" fmla="*/ 10000 h 10000"/>
                <a:gd name="connsiteX13" fmla="*/ 2000 w 10000"/>
                <a:gd name="connsiteY13" fmla="*/ 10000 h 10000"/>
                <a:gd name="connsiteX14" fmla="*/ 3667 w 10000"/>
                <a:gd name="connsiteY14" fmla="*/ 8966 h 10000"/>
                <a:gd name="connsiteX15" fmla="*/ 5000 w 10000"/>
                <a:gd name="connsiteY15" fmla="*/ 8966 h 10000"/>
                <a:gd name="connsiteX16" fmla="*/ 7667 w 10000"/>
                <a:gd name="connsiteY16" fmla="*/ 6552 h 10000"/>
                <a:gd name="connsiteX17" fmla="*/ 10000 w 10000"/>
                <a:gd name="connsiteY17" fmla="*/ 4828 h 10000"/>
                <a:gd name="connsiteX18" fmla="*/ 8333 w 10000"/>
                <a:gd name="connsiteY18" fmla="*/ 4138 h 10000"/>
                <a:gd name="connsiteX19" fmla="*/ 8000 w 10000"/>
                <a:gd name="connsiteY19" fmla="*/ 2759 h 10000"/>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000 w 10000"/>
                <a:gd name="connsiteY7" fmla="*/ 1319 h 10629"/>
                <a:gd name="connsiteX8" fmla="*/ 667 w 10000"/>
                <a:gd name="connsiteY8" fmla="*/ 5112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667 w 10000"/>
                <a:gd name="connsiteY8" fmla="*/ 5112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1472 w 10000"/>
                <a:gd name="connsiteY8" fmla="*/ 4693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1472 w 10000"/>
                <a:gd name="connsiteY8" fmla="*/ 4693 h 10629"/>
                <a:gd name="connsiteX9" fmla="*/ 503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7537 w 9537"/>
                <a:gd name="connsiteY0" fmla="*/ 3388 h 10629"/>
                <a:gd name="connsiteX1" fmla="*/ 6870 w 9537"/>
                <a:gd name="connsiteY1" fmla="*/ 3388 h 10629"/>
                <a:gd name="connsiteX2" fmla="*/ 5870 w 9537"/>
                <a:gd name="connsiteY2" fmla="*/ 2009 h 10629"/>
                <a:gd name="connsiteX3" fmla="*/ 5204 w 9537"/>
                <a:gd name="connsiteY3" fmla="*/ 629 h 10629"/>
                <a:gd name="connsiteX4" fmla="*/ 4870 w 9537"/>
                <a:gd name="connsiteY4" fmla="*/ 629 h 10629"/>
                <a:gd name="connsiteX5" fmla="*/ 4568 w 9537"/>
                <a:gd name="connsiteY5" fmla="*/ 0 h 10629"/>
                <a:gd name="connsiteX6" fmla="*/ 3204 w 9537"/>
                <a:gd name="connsiteY6" fmla="*/ 629 h 10629"/>
                <a:gd name="connsiteX7" fmla="*/ 1040 w 9537"/>
                <a:gd name="connsiteY7" fmla="*/ 1319 h 10629"/>
                <a:gd name="connsiteX8" fmla="*/ 1009 w 9537"/>
                <a:gd name="connsiteY8" fmla="*/ 4693 h 10629"/>
                <a:gd name="connsiteX9" fmla="*/ 40 w 9537"/>
                <a:gd name="connsiteY9" fmla="*/ 5457 h 10629"/>
                <a:gd name="connsiteX10" fmla="*/ 141 w 9537"/>
                <a:gd name="connsiteY10" fmla="*/ 8560 h 10629"/>
                <a:gd name="connsiteX11" fmla="*/ 204 w 9537"/>
                <a:gd name="connsiteY11" fmla="*/ 9939 h 10629"/>
                <a:gd name="connsiteX12" fmla="*/ 537 w 9537"/>
                <a:gd name="connsiteY12" fmla="*/ 10629 h 10629"/>
                <a:gd name="connsiteX13" fmla="*/ 1537 w 9537"/>
                <a:gd name="connsiteY13" fmla="*/ 10629 h 10629"/>
                <a:gd name="connsiteX14" fmla="*/ 3204 w 9537"/>
                <a:gd name="connsiteY14" fmla="*/ 9595 h 10629"/>
                <a:gd name="connsiteX15" fmla="*/ 4537 w 9537"/>
                <a:gd name="connsiteY15" fmla="*/ 9595 h 10629"/>
                <a:gd name="connsiteX16" fmla="*/ 7204 w 9537"/>
                <a:gd name="connsiteY16" fmla="*/ 7181 h 10629"/>
                <a:gd name="connsiteX17" fmla="*/ 9537 w 9537"/>
                <a:gd name="connsiteY17" fmla="*/ 5457 h 10629"/>
                <a:gd name="connsiteX18" fmla="*/ 7870 w 9537"/>
                <a:gd name="connsiteY18" fmla="*/ 4767 h 10629"/>
                <a:gd name="connsiteX19" fmla="*/ 7537 w 9537"/>
                <a:gd name="connsiteY19" fmla="*/ 3388 h 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37" h="10629">
                  <a:moveTo>
                    <a:pt x="7537" y="3388"/>
                  </a:moveTo>
                  <a:lnTo>
                    <a:pt x="6870" y="3388"/>
                  </a:lnTo>
                  <a:lnTo>
                    <a:pt x="5870" y="2009"/>
                  </a:lnTo>
                  <a:lnTo>
                    <a:pt x="5204" y="629"/>
                  </a:lnTo>
                  <a:lnTo>
                    <a:pt x="4870" y="629"/>
                  </a:lnTo>
                  <a:lnTo>
                    <a:pt x="4568" y="0"/>
                  </a:lnTo>
                  <a:lnTo>
                    <a:pt x="3204" y="629"/>
                  </a:lnTo>
                  <a:lnTo>
                    <a:pt x="1040" y="1319"/>
                  </a:lnTo>
                  <a:cubicBezTo>
                    <a:pt x="1030" y="2444"/>
                    <a:pt x="1019" y="3568"/>
                    <a:pt x="1009" y="4693"/>
                  </a:cubicBezTo>
                  <a:lnTo>
                    <a:pt x="40" y="5457"/>
                  </a:lnTo>
                  <a:cubicBezTo>
                    <a:pt x="-128" y="6491"/>
                    <a:pt x="309" y="7526"/>
                    <a:pt x="141" y="8560"/>
                  </a:cubicBezTo>
                  <a:cubicBezTo>
                    <a:pt x="162" y="9020"/>
                    <a:pt x="183" y="9479"/>
                    <a:pt x="204" y="9939"/>
                  </a:cubicBezTo>
                  <a:lnTo>
                    <a:pt x="537" y="10629"/>
                  </a:lnTo>
                  <a:lnTo>
                    <a:pt x="1537" y="10629"/>
                  </a:lnTo>
                  <a:lnTo>
                    <a:pt x="3204" y="9595"/>
                  </a:lnTo>
                  <a:lnTo>
                    <a:pt x="4537" y="9595"/>
                  </a:lnTo>
                  <a:lnTo>
                    <a:pt x="7204" y="7181"/>
                  </a:lnTo>
                  <a:lnTo>
                    <a:pt x="9537" y="5457"/>
                  </a:lnTo>
                  <a:lnTo>
                    <a:pt x="7870" y="4767"/>
                  </a:lnTo>
                  <a:lnTo>
                    <a:pt x="7537" y="3388"/>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56" name="Freeform 376">
              <a:extLst>
                <a:ext uri="{FF2B5EF4-FFF2-40B4-BE49-F238E27FC236}">
                  <a16:creationId xmlns:a16="http://schemas.microsoft.com/office/drawing/2014/main" id="{AF75071C-CA59-E5CF-DC86-7BAB31988F73}"/>
                </a:ext>
              </a:extLst>
            </p:cNvPr>
            <p:cNvSpPr>
              <a:spLocks/>
            </p:cNvSpPr>
            <p:nvPr/>
          </p:nvSpPr>
          <p:spPr bwMode="auto">
            <a:xfrm>
              <a:off x="6983821" y="5088420"/>
              <a:ext cx="340412" cy="340412"/>
            </a:xfrm>
            <a:custGeom>
              <a:avLst/>
              <a:gdLst>
                <a:gd name="T0" fmla="*/ 2147483646 w 38"/>
                <a:gd name="T1" fmla="*/ 2147483646 h 38"/>
                <a:gd name="T2" fmla="*/ 2147483646 w 38"/>
                <a:gd name="T3" fmla="*/ 2147483646 h 38"/>
                <a:gd name="T4" fmla="*/ 2147483646 w 38"/>
                <a:gd name="T5" fmla="*/ 2147483646 h 38"/>
                <a:gd name="T6" fmla="*/ 2147483646 w 38"/>
                <a:gd name="T7" fmla="*/ 2147483646 h 38"/>
                <a:gd name="T8" fmla="*/ 2147483646 w 38"/>
                <a:gd name="T9" fmla="*/ 2147483646 h 38"/>
                <a:gd name="T10" fmla="*/ 2147483646 w 38"/>
                <a:gd name="T11" fmla="*/ 2147483646 h 38"/>
                <a:gd name="T12" fmla="*/ 2147483646 w 38"/>
                <a:gd name="T13" fmla="*/ 2147483646 h 38"/>
                <a:gd name="T14" fmla="*/ 2147483646 w 38"/>
                <a:gd name="T15" fmla="*/ 2147483646 h 38"/>
                <a:gd name="T16" fmla="*/ 2147483646 w 38"/>
                <a:gd name="T17" fmla="*/ 2147483646 h 38"/>
                <a:gd name="T18" fmla="*/ 2147483646 w 38"/>
                <a:gd name="T19" fmla="*/ 2147483646 h 38"/>
                <a:gd name="T20" fmla="*/ 2147483646 w 38"/>
                <a:gd name="T21" fmla="*/ 2147483646 h 38"/>
                <a:gd name="T22" fmla="*/ 2147483646 w 38"/>
                <a:gd name="T23" fmla="*/ 2147483646 h 38"/>
                <a:gd name="T24" fmla="*/ 2147483646 w 38"/>
                <a:gd name="T25" fmla="*/ 2147483646 h 38"/>
                <a:gd name="T26" fmla="*/ 2147483646 w 38"/>
                <a:gd name="T27" fmla="*/ 2147483646 h 38"/>
                <a:gd name="T28" fmla="*/ 2147483646 w 38"/>
                <a:gd name="T29" fmla="*/ 2147483646 h 38"/>
                <a:gd name="T30" fmla="*/ 2147483646 w 38"/>
                <a:gd name="T31" fmla="*/ 2147483646 h 38"/>
                <a:gd name="T32" fmla="*/ 2147483646 w 38"/>
                <a:gd name="T33" fmla="*/ 0 h 38"/>
                <a:gd name="T34" fmla="*/ 2147483646 w 38"/>
                <a:gd name="T35" fmla="*/ 0 h 38"/>
                <a:gd name="T36" fmla="*/ 2147483646 w 38"/>
                <a:gd name="T37" fmla="*/ 2147483646 h 38"/>
                <a:gd name="T38" fmla="*/ 2147483646 w 38"/>
                <a:gd name="T39" fmla="*/ 2147483646 h 38"/>
                <a:gd name="T40" fmla="*/ 2147483646 w 38"/>
                <a:gd name="T41" fmla="*/ 2147483646 h 38"/>
                <a:gd name="T42" fmla="*/ 0 w 38"/>
                <a:gd name="T43" fmla="*/ 2147483646 h 38"/>
                <a:gd name="T44" fmla="*/ 0 w 38"/>
                <a:gd name="T45" fmla="*/ 2147483646 h 38"/>
                <a:gd name="T46" fmla="*/ 2147483646 w 38"/>
                <a:gd name="T47" fmla="*/ 2147483646 h 38"/>
                <a:gd name="T48" fmla="*/ 2147483646 w 38"/>
                <a:gd name="T49" fmla="*/ 2147483646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57" name="Freeform 382">
              <a:extLst>
                <a:ext uri="{FF2B5EF4-FFF2-40B4-BE49-F238E27FC236}">
                  <a16:creationId xmlns:a16="http://schemas.microsoft.com/office/drawing/2014/main" id="{33368EB0-C0AF-4B47-22D4-D2A252267DE0}"/>
                </a:ext>
              </a:extLst>
            </p:cNvPr>
            <p:cNvSpPr>
              <a:spLocks/>
            </p:cNvSpPr>
            <p:nvPr/>
          </p:nvSpPr>
          <p:spPr bwMode="auto">
            <a:xfrm>
              <a:off x="6532204" y="4469737"/>
              <a:ext cx="213663" cy="161152"/>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2147483646 w 144"/>
                <a:gd name="T39" fmla="*/ 2147483646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58" name="Freeform 383">
              <a:extLst>
                <a:ext uri="{FF2B5EF4-FFF2-40B4-BE49-F238E27FC236}">
                  <a16:creationId xmlns:a16="http://schemas.microsoft.com/office/drawing/2014/main" id="{06E45277-045B-8D63-F65A-CC367909FFE7}"/>
                </a:ext>
              </a:extLst>
            </p:cNvPr>
            <p:cNvSpPr>
              <a:spLocks/>
            </p:cNvSpPr>
            <p:nvPr/>
          </p:nvSpPr>
          <p:spPr bwMode="auto">
            <a:xfrm>
              <a:off x="6532204" y="4469737"/>
              <a:ext cx="213663" cy="161152"/>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chemeClr val="accent4"/>
            </a:solidFill>
            <a:ln w="6350">
              <a:solidFill>
                <a:schemeClr val="bg2">
                  <a:lumMod val="75000"/>
                </a:schemeClr>
              </a:solidFill>
              <a:round/>
              <a:headEnd/>
              <a:tailEnd/>
            </a:ln>
          </p:spPr>
          <p:txBody>
            <a:bodyPr/>
            <a:lstStyle/>
            <a:p>
              <a:endParaRPr lang="en-GB"/>
            </a:p>
          </p:txBody>
        </p:sp>
        <p:sp>
          <p:nvSpPr>
            <p:cNvPr id="59" name="Freeform 384">
              <a:extLst>
                <a:ext uri="{FF2B5EF4-FFF2-40B4-BE49-F238E27FC236}">
                  <a16:creationId xmlns:a16="http://schemas.microsoft.com/office/drawing/2014/main" id="{5848B600-6F52-DCC8-35DB-74E0CB9B6706}"/>
                </a:ext>
              </a:extLst>
            </p:cNvPr>
            <p:cNvSpPr>
              <a:spLocks/>
            </p:cNvSpPr>
            <p:nvPr/>
          </p:nvSpPr>
          <p:spPr bwMode="auto">
            <a:xfrm>
              <a:off x="6673439" y="4587432"/>
              <a:ext cx="27160" cy="7243"/>
            </a:xfrm>
            <a:custGeom>
              <a:avLst/>
              <a:gdLst>
                <a:gd name="T0" fmla="*/ 0 w 18"/>
                <a:gd name="T1" fmla="*/ 2147483646 h 6"/>
                <a:gd name="T2" fmla="*/ 2147483646 w 18"/>
                <a:gd name="T3" fmla="*/ 2147483646 h 6"/>
                <a:gd name="T4" fmla="*/ 2147483646 w 18"/>
                <a:gd name="T5" fmla="*/ 0 h 6"/>
                <a:gd name="T6" fmla="*/ 0 w 18"/>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60" name="Freeform 385">
              <a:extLst>
                <a:ext uri="{FF2B5EF4-FFF2-40B4-BE49-F238E27FC236}">
                  <a16:creationId xmlns:a16="http://schemas.microsoft.com/office/drawing/2014/main" id="{313FAC17-2D8C-7D0F-4065-4B1CE67596E8}"/>
                </a:ext>
              </a:extLst>
            </p:cNvPr>
            <p:cNvSpPr>
              <a:spLocks/>
            </p:cNvSpPr>
            <p:nvPr/>
          </p:nvSpPr>
          <p:spPr bwMode="auto">
            <a:xfrm>
              <a:off x="6673439" y="4587432"/>
              <a:ext cx="27160" cy="7243"/>
            </a:xfrm>
            <a:custGeom>
              <a:avLst/>
              <a:gdLst>
                <a:gd name="T0" fmla="*/ 0 w 18"/>
                <a:gd name="T1" fmla="*/ 2147483646 h 6"/>
                <a:gd name="T2" fmla="*/ 2147483646 w 18"/>
                <a:gd name="T3" fmla="*/ 2147483646 h 6"/>
                <a:gd name="T4" fmla="*/ 2147483646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chemeClr val="accent4"/>
            </a:solidFill>
            <a:ln w="6350">
              <a:solidFill>
                <a:schemeClr val="bg2">
                  <a:lumMod val="75000"/>
                </a:schemeClr>
              </a:solidFill>
              <a:round/>
              <a:headEnd/>
              <a:tailEnd/>
            </a:ln>
          </p:spPr>
          <p:txBody>
            <a:bodyPr/>
            <a:lstStyle/>
            <a:p>
              <a:endParaRPr lang="en-GB"/>
            </a:p>
          </p:txBody>
        </p:sp>
        <p:sp>
          <p:nvSpPr>
            <p:cNvPr id="61" name="Freeform 386">
              <a:extLst>
                <a:ext uri="{FF2B5EF4-FFF2-40B4-BE49-F238E27FC236}">
                  <a16:creationId xmlns:a16="http://schemas.microsoft.com/office/drawing/2014/main" id="{68DB9012-2474-CDC1-A298-853422152F26}"/>
                </a:ext>
              </a:extLst>
            </p:cNvPr>
            <p:cNvSpPr>
              <a:spLocks/>
            </p:cNvSpPr>
            <p:nvPr/>
          </p:nvSpPr>
          <p:spPr bwMode="auto">
            <a:xfrm>
              <a:off x="6584714" y="4594675"/>
              <a:ext cx="115885" cy="150289"/>
            </a:xfrm>
            <a:custGeom>
              <a:avLst/>
              <a:gdLst>
                <a:gd name="T0" fmla="*/ 2147483646 w 78"/>
                <a:gd name="T1" fmla="*/ 2147483646 h 102"/>
                <a:gd name="T2" fmla="*/ 2147483646 w 78"/>
                <a:gd name="T3" fmla="*/ 0 h 102"/>
                <a:gd name="T4" fmla="*/ 2147483646 w 78"/>
                <a:gd name="T5" fmla="*/ 0 h 102"/>
                <a:gd name="T6" fmla="*/ 2147483646 w 78"/>
                <a:gd name="T7" fmla="*/ 0 h 102"/>
                <a:gd name="T8" fmla="*/ 0 w 78"/>
                <a:gd name="T9" fmla="*/ 2147483646 h 102"/>
                <a:gd name="T10" fmla="*/ 2147483646 w 78"/>
                <a:gd name="T11" fmla="*/ 2147483646 h 102"/>
                <a:gd name="T12" fmla="*/ 0 w 78"/>
                <a:gd name="T13" fmla="*/ 2147483646 h 102"/>
                <a:gd name="T14" fmla="*/ 0 w 78"/>
                <a:gd name="T15" fmla="*/ 2147483646 h 102"/>
                <a:gd name="T16" fmla="*/ 2147483646 w 78"/>
                <a:gd name="T17" fmla="*/ 2147483646 h 102"/>
                <a:gd name="T18" fmla="*/ 2147483646 w 78"/>
                <a:gd name="T19" fmla="*/ 2147483646 h 102"/>
                <a:gd name="T20" fmla="*/ 2147483646 w 78"/>
                <a:gd name="T21" fmla="*/ 2147483646 h 102"/>
                <a:gd name="T22" fmla="*/ 2147483646 w 78"/>
                <a:gd name="T23" fmla="*/ 2147483646 h 102"/>
                <a:gd name="T24" fmla="*/ 2147483646 w 78"/>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62" name="Freeform 387">
              <a:extLst>
                <a:ext uri="{FF2B5EF4-FFF2-40B4-BE49-F238E27FC236}">
                  <a16:creationId xmlns:a16="http://schemas.microsoft.com/office/drawing/2014/main" id="{2239DD5C-7181-C721-2922-2CA5DAE07D13}"/>
                </a:ext>
              </a:extLst>
            </p:cNvPr>
            <p:cNvSpPr>
              <a:spLocks/>
            </p:cNvSpPr>
            <p:nvPr/>
          </p:nvSpPr>
          <p:spPr bwMode="auto">
            <a:xfrm>
              <a:off x="6759351" y="4479414"/>
              <a:ext cx="338601" cy="304198"/>
            </a:xfrm>
            <a:custGeom>
              <a:avLst/>
              <a:gdLst>
                <a:gd name="T0" fmla="*/ 2147483646 w 228"/>
                <a:gd name="T1" fmla="*/ 2147483646 h 205"/>
                <a:gd name="T2" fmla="*/ 2147483646 w 228"/>
                <a:gd name="T3" fmla="*/ 2147483646 h 205"/>
                <a:gd name="T4" fmla="*/ 2147483646 w 228"/>
                <a:gd name="T5" fmla="*/ 2147483646 h 205"/>
                <a:gd name="T6" fmla="*/ 2147483646 w 228"/>
                <a:gd name="T7" fmla="*/ 2147483646 h 205"/>
                <a:gd name="T8" fmla="*/ 2147483646 w 228"/>
                <a:gd name="T9" fmla="*/ 2147483646 h 205"/>
                <a:gd name="T10" fmla="*/ 2147483646 w 228"/>
                <a:gd name="T11" fmla="*/ 2147483646 h 205"/>
                <a:gd name="T12" fmla="*/ 2147483646 w 228"/>
                <a:gd name="T13" fmla="*/ 2147483646 h 205"/>
                <a:gd name="T14" fmla="*/ 2147483646 w 228"/>
                <a:gd name="T15" fmla="*/ 2147483646 h 205"/>
                <a:gd name="T16" fmla="*/ 2147483646 w 228"/>
                <a:gd name="T17" fmla="*/ 2147483646 h 205"/>
                <a:gd name="T18" fmla="*/ 2147483646 w 228"/>
                <a:gd name="T19" fmla="*/ 0 h 205"/>
                <a:gd name="T20" fmla="*/ 2147483646 w 228"/>
                <a:gd name="T21" fmla="*/ 2147483646 h 205"/>
                <a:gd name="T22" fmla="*/ 2147483646 w 228"/>
                <a:gd name="T23" fmla="*/ 2147483646 h 205"/>
                <a:gd name="T24" fmla="*/ 2147483646 w 228"/>
                <a:gd name="T25" fmla="*/ 2147483646 h 205"/>
                <a:gd name="T26" fmla="*/ 2147483646 w 228"/>
                <a:gd name="T27" fmla="*/ 2147483646 h 205"/>
                <a:gd name="T28" fmla="*/ 2147483646 w 228"/>
                <a:gd name="T29" fmla="*/ 2147483646 h 205"/>
                <a:gd name="T30" fmla="*/ 2147483646 w 228"/>
                <a:gd name="T31" fmla="*/ 2147483646 h 205"/>
                <a:gd name="T32" fmla="*/ 2147483646 w 228"/>
                <a:gd name="T33" fmla="*/ 2147483646 h 205"/>
                <a:gd name="T34" fmla="*/ 2147483646 w 228"/>
                <a:gd name="T35" fmla="*/ 2147483646 h 205"/>
                <a:gd name="T36" fmla="*/ 2147483646 w 228"/>
                <a:gd name="T37" fmla="*/ 2147483646 h 205"/>
                <a:gd name="T38" fmla="*/ 0 w 228"/>
                <a:gd name="T39" fmla="*/ 2147483646 h 205"/>
                <a:gd name="T40" fmla="*/ 0 w 228"/>
                <a:gd name="T41" fmla="*/ 2147483646 h 205"/>
                <a:gd name="T42" fmla="*/ 2147483646 w 228"/>
                <a:gd name="T43" fmla="*/ 2147483646 h 205"/>
                <a:gd name="T44" fmla="*/ 2147483646 w 228"/>
                <a:gd name="T45" fmla="*/ 2147483646 h 205"/>
                <a:gd name="T46" fmla="*/ 2147483646 w 228"/>
                <a:gd name="T47" fmla="*/ 2147483646 h 205"/>
                <a:gd name="T48" fmla="*/ 2147483646 w 228"/>
                <a:gd name="T49" fmla="*/ 2147483646 h 205"/>
                <a:gd name="T50" fmla="*/ 2147483646 w 228"/>
                <a:gd name="T51" fmla="*/ 2147483646 h 205"/>
                <a:gd name="T52" fmla="*/ 2147483646 w 228"/>
                <a:gd name="T53" fmla="*/ 2147483646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63" name="Freeform 393">
              <a:extLst>
                <a:ext uri="{FF2B5EF4-FFF2-40B4-BE49-F238E27FC236}">
                  <a16:creationId xmlns:a16="http://schemas.microsoft.com/office/drawing/2014/main" id="{717D6BCE-9598-04E0-6887-B1023CFC97E3}"/>
                </a:ext>
              </a:extLst>
            </p:cNvPr>
            <p:cNvSpPr>
              <a:spLocks/>
            </p:cNvSpPr>
            <p:nvPr/>
          </p:nvSpPr>
          <p:spPr bwMode="auto">
            <a:xfrm>
              <a:off x="6700599" y="4540354"/>
              <a:ext cx="72428" cy="179260"/>
            </a:xfrm>
            <a:custGeom>
              <a:avLst/>
              <a:gdLst>
                <a:gd name="T0" fmla="*/ 2147483646 w 48"/>
                <a:gd name="T1" fmla="*/ 2147483646 h 120"/>
                <a:gd name="T2" fmla="*/ 2147483646 w 48"/>
                <a:gd name="T3" fmla="*/ 2147483646 h 120"/>
                <a:gd name="T4" fmla="*/ 2147483646 w 48"/>
                <a:gd name="T5" fmla="*/ 2147483646 h 120"/>
                <a:gd name="T6" fmla="*/ 2147483646 w 48"/>
                <a:gd name="T7" fmla="*/ 2147483646 h 120"/>
                <a:gd name="T8" fmla="*/ 2147483646 w 48"/>
                <a:gd name="T9" fmla="*/ 0 h 120"/>
                <a:gd name="T10" fmla="*/ 2147483646 w 48"/>
                <a:gd name="T11" fmla="*/ 2147483646 h 120"/>
                <a:gd name="T12" fmla="*/ 2147483646 w 48"/>
                <a:gd name="T13" fmla="*/ 2147483646 h 120"/>
                <a:gd name="T14" fmla="*/ 0 w 48"/>
                <a:gd name="T15" fmla="*/ 2147483646 h 120"/>
                <a:gd name="T16" fmla="*/ 0 w 48"/>
                <a:gd name="T17" fmla="*/ 2147483646 h 120"/>
                <a:gd name="T18" fmla="*/ 2147483646 w 48"/>
                <a:gd name="T19" fmla="*/ 2147483646 h 120"/>
                <a:gd name="T20" fmla="*/ 2147483646 w 48"/>
                <a:gd name="T21" fmla="*/ 2147483646 h 120"/>
                <a:gd name="T22" fmla="*/ 2147483646 w 48"/>
                <a:gd name="T23" fmla="*/ 2147483646 h 120"/>
                <a:gd name="T24" fmla="*/ 2147483646 w 48"/>
                <a:gd name="T25" fmla="*/ 2147483646 h 120"/>
                <a:gd name="T26" fmla="*/ 2147483646 w 48"/>
                <a:gd name="T27" fmla="*/ 2147483646 h 120"/>
                <a:gd name="T28" fmla="*/ 2147483646 w 48"/>
                <a:gd name="T29" fmla="*/ 2147483646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64" name="Freeform 394">
              <a:extLst>
                <a:ext uri="{FF2B5EF4-FFF2-40B4-BE49-F238E27FC236}">
                  <a16:creationId xmlns:a16="http://schemas.microsoft.com/office/drawing/2014/main" id="{377BD604-D4D7-3DBA-CE06-F5322F6B0892}"/>
                </a:ext>
              </a:extLst>
            </p:cNvPr>
            <p:cNvSpPr>
              <a:spLocks/>
            </p:cNvSpPr>
            <p:nvPr/>
          </p:nvSpPr>
          <p:spPr bwMode="auto">
            <a:xfrm>
              <a:off x="6673439" y="4587432"/>
              <a:ext cx="63374" cy="141235"/>
            </a:xfrm>
            <a:custGeom>
              <a:avLst/>
              <a:gdLst>
                <a:gd name="T0" fmla="*/ 2147483646 w 42"/>
                <a:gd name="T1" fmla="*/ 2147483646 h 96"/>
                <a:gd name="T2" fmla="*/ 2147483646 w 42"/>
                <a:gd name="T3" fmla="*/ 0 h 96"/>
                <a:gd name="T4" fmla="*/ 2147483646 w 42"/>
                <a:gd name="T5" fmla="*/ 2147483646 h 96"/>
                <a:gd name="T6" fmla="*/ 0 w 42"/>
                <a:gd name="T7" fmla="*/ 2147483646 h 96"/>
                <a:gd name="T8" fmla="*/ 0 w 42"/>
                <a:gd name="T9" fmla="*/ 2147483646 h 96"/>
                <a:gd name="T10" fmla="*/ 0 w 42"/>
                <a:gd name="T11" fmla="*/ 2147483646 h 96"/>
                <a:gd name="T12" fmla="*/ 2147483646 w 42"/>
                <a:gd name="T13" fmla="*/ 2147483646 h 96"/>
                <a:gd name="T14" fmla="*/ 2147483646 w 42"/>
                <a:gd name="T15" fmla="*/ 2147483646 h 96"/>
                <a:gd name="T16" fmla="*/ 2147483646 w 42"/>
                <a:gd name="T17" fmla="*/ 2147483646 h 96"/>
                <a:gd name="T18" fmla="*/ 2147483646 w 42"/>
                <a:gd name="T19" fmla="*/ 214748364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65" name="Freeform 395">
              <a:extLst>
                <a:ext uri="{FF2B5EF4-FFF2-40B4-BE49-F238E27FC236}">
                  <a16:creationId xmlns:a16="http://schemas.microsoft.com/office/drawing/2014/main" id="{ED9CE7E5-5F80-0EA5-D8A1-A4B5C82F76D8}"/>
                </a:ext>
              </a:extLst>
            </p:cNvPr>
            <p:cNvSpPr>
              <a:spLocks/>
            </p:cNvSpPr>
            <p:nvPr/>
          </p:nvSpPr>
          <p:spPr bwMode="auto">
            <a:xfrm>
              <a:off x="6983879" y="5404087"/>
              <a:ext cx="365762" cy="371194"/>
            </a:xfrm>
            <a:custGeom>
              <a:avLst/>
              <a:gdLst>
                <a:gd name="T0" fmla="*/ 2147483646 w 246"/>
                <a:gd name="T1" fmla="*/ 2147483646 h 252"/>
                <a:gd name="T2" fmla="*/ 2147483646 w 246"/>
                <a:gd name="T3" fmla="*/ 2147483646 h 252"/>
                <a:gd name="T4" fmla="*/ 2147483646 w 246"/>
                <a:gd name="T5" fmla="*/ 2147483646 h 252"/>
                <a:gd name="T6" fmla="*/ 2147483646 w 246"/>
                <a:gd name="T7" fmla="*/ 2147483646 h 252"/>
                <a:gd name="T8" fmla="*/ 2147483646 w 246"/>
                <a:gd name="T9" fmla="*/ 2147483646 h 252"/>
                <a:gd name="T10" fmla="*/ 2147483646 w 246"/>
                <a:gd name="T11" fmla="*/ 2147483646 h 252"/>
                <a:gd name="T12" fmla="*/ 2147483646 w 246"/>
                <a:gd name="T13" fmla="*/ 2147483646 h 252"/>
                <a:gd name="T14" fmla="*/ 2147483646 w 246"/>
                <a:gd name="T15" fmla="*/ 2147483646 h 252"/>
                <a:gd name="T16" fmla="*/ 2147483646 w 246"/>
                <a:gd name="T17" fmla="*/ 2147483646 h 252"/>
                <a:gd name="T18" fmla="*/ 2147483646 w 246"/>
                <a:gd name="T19" fmla="*/ 2147483646 h 252"/>
                <a:gd name="T20" fmla="*/ 2147483646 w 246"/>
                <a:gd name="T21" fmla="*/ 2147483646 h 252"/>
                <a:gd name="T22" fmla="*/ 2147483646 w 246"/>
                <a:gd name="T23" fmla="*/ 2147483646 h 252"/>
                <a:gd name="T24" fmla="*/ 2147483646 w 246"/>
                <a:gd name="T25" fmla="*/ 2147483646 h 252"/>
                <a:gd name="T26" fmla="*/ 2147483646 w 246"/>
                <a:gd name="T27" fmla="*/ 2147483646 h 252"/>
                <a:gd name="T28" fmla="*/ 2147483646 w 246"/>
                <a:gd name="T29" fmla="*/ 2147483646 h 252"/>
                <a:gd name="T30" fmla="*/ 2147483646 w 246"/>
                <a:gd name="T31" fmla="*/ 2147483646 h 252"/>
                <a:gd name="T32" fmla="*/ 2147483646 w 246"/>
                <a:gd name="T33" fmla="*/ 2147483646 h 252"/>
                <a:gd name="T34" fmla="*/ 2147483646 w 246"/>
                <a:gd name="T35" fmla="*/ 2147483646 h 252"/>
                <a:gd name="T36" fmla="*/ 2147483646 w 246"/>
                <a:gd name="T37" fmla="*/ 2147483646 h 252"/>
                <a:gd name="T38" fmla="*/ 2147483646 w 246"/>
                <a:gd name="T39" fmla="*/ 0 h 252"/>
                <a:gd name="T40" fmla="*/ 2147483646 w 246"/>
                <a:gd name="T41" fmla="*/ 2147483646 h 252"/>
                <a:gd name="T42" fmla="*/ 0 w 246"/>
                <a:gd name="T43" fmla="*/ 2147483646 h 252"/>
                <a:gd name="T44" fmla="*/ 2147483646 w 246"/>
                <a:gd name="T45" fmla="*/ 2147483646 h 252"/>
                <a:gd name="T46" fmla="*/ 2147483646 w 246"/>
                <a:gd name="T47" fmla="*/ 2147483646 h 252"/>
                <a:gd name="T48" fmla="*/ 2147483646 w 246"/>
                <a:gd name="T49" fmla="*/ 2147483646 h 252"/>
                <a:gd name="T50" fmla="*/ 2147483646 w 246"/>
                <a:gd name="T51" fmla="*/ 2147483646 h 252"/>
                <a:gd name="T52" fmla="*/ 2147483646 w 246"/>
                <a:gd name="T53" fmla="*/ 2147483646 h 252"/>
                <a:gd name="T54" fmla="*/ 2147483646 w 246"/>
                <a:gd name="T55" fmla="*/ 21474836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chemeClr val="accent4"/>
            </a:solidFill>
            <a:ln w="6350">
              <a:solidFill>
                <a:schemeClr val="bg2">
                  <a:lumMod val="75000"/>
                </a:schemeClr>
              </a:solidFill>
              <a:round/>
              <a:headEnd/>
              <a:tailEnd/>
            </a:ln>
          </p:spPr>
          <p:txBody>
            <a:bodyPr/>
            <a:lstStyle/>
            <a:p>
              <a:endParaRPr lang="en-GB"/>
            </a:p>
          </p:txBody>
        </p:sp>
        <p:grpSp>
          <p:nvGrpSpPr>
            <p:cNvPr id="66" name="Group 453">
              <a:extLst>
                <a:ext uri="{FF2B5EF4-FFF2-40B4-BE49-F238E27FC236}">
                  <a16:creationId xmlns:a16="http://schemas.microsoft.com/office/drawing/2014/main" id="{7325CA56-3871-D49F-E3DD-941EC3F9B3D5}"/>
                </a:ext>
              </a:extLst>
            </p:cNvPr>
            <p:cNvGrpSpPr>
              <a:grpSpLocks/>
            </p:cNvGrpSpPr>
            <p:nvPr/>
          </p:nvGrpSpPr>
          <p:grpSpPr bwMode="auto">
            <a:xfrm>
              <a:off x="6421974" y="2892644"/>
              <a:ext cx="286091" cy="420083"/>
              <a:chOff x="2201" y="1250"/>
              <a:chExt cx="133" cy="193"/>
            </a:xfrm>
            <a:solidFill>
              <a:schemeClr val="bg2"/>
            </a:solidFill>
          </p:grpSpPr>
          <p:sp>
            <p:nvSpPr>
              <p:cNvPr id="245" name="Freeform 454">
                <a:extLst>
                  <a:ext uri="{FF2B5EF4-FFF2-40B4-BE49-F238E27FC236}">
                    <a16:creationId xmlns:a16="http://schemas.microsoft.com/office/drawing/2014/main" id="{E4BA0D24-E8FA-A67C-B2C6-7C0C24700F65}"/>
                  </a:ext>
                </a:extLst>
              </p:cNvPr>
              <p:cNvSpPr>
                <a:spLocks/>
              </p:cNvSpPr>
              <p:nvPr/>
            </p:nvSpPr>
            <p:spPr bwMode="auto">
              <a:xfrm>
                <a:off x="2234" y="1250"/>
                <a:ext cx="100" cy="193"/>
              </a:xfrm>
              <a:custGeom>
                <a:avLst/>
                <a:gdLst>
                  <a:gd name="T0" fmla="*/ 2265696 w 24"/>
                  <a:gd name="T1" fmla="*/ 11636360 h 47"/>
                  <a:gd name="T2" fmla="*/ 1548613 w 24"/>
                  <a:gd name="T3" fmla="*/ 10984915 h 47"/>
                  <a:gd name="T4" fmla="*/ 3815242 w 24"/>
                  <a:gd name="T5" fmla="*/ 9628014 h 47"/>
                  <a:gd name="T6" fmla="*/ 3443575 w 24"/>
                  <a:gd name="T7" fmla="*/ 8328599 h 47"/>
                  <a:gd name="T8" fmla="*/ 3008975 w 24"/>
                  <a:gd name="T9" fmla="*/ 7283639 h 47"/>
                  <a:gd name="T10" fmla="*/ 1177883 w 24"/>
                  <a:gd name="T11" fmla="*/ 7283639 h 47"/>
                  <a:gd name="T12" fmla="*/ 1548613 w 24"/>
                  <a:gd name="T13" fmla="*/ 5335900 h 47"/>
                  <a:gd name="T14" fmla="*/ 371667 w 24"/>
                  <a:gd name="T15" fmla="*/ 5983953 h 47"/>
                  <a:gd name="T16" fmla="*/ 0 w 24"/>
                  <a:gd name="T17" fmla="*/ 4290936 h 47"/>
                  <a:gd name="T18" fmla="*/ 0 w 24"/>
                  <a:gd name="T19" fmla="*/ 2675083 h 47"/>
                  <a:gd name="T20" fmla="*/ 371667 w 24"/>
                  <a:gd name="T21" fmla="*/ 1299416 h 47"/>
                  <a:gd name="T22" fmla="*/ 1920279 w 24"/>
                  <a:gd name="T23" fmla="*/ 0 h 47"/>
                  <a:gd name="T24" fmla="*/ 3008975 w 24"/>
                  <a:gd name="T25" fmla="*/ 316438 h 47"/>
                  <a:gd name="T26" fmla="*/ 2637292 w 24"/>
                  <a:gd name="T27" fmla="*/ 2028208 h 47"/>
                  <a:gd name="T28" fmla="*/ 4907846 w 24"/>
                  <a:gd name="T29" fmla="*/ 2028208 h 47"/>
                  <a:gd name="T30" fmla="*/ 4185992 w 24"/>
                  <a:gd name="T31" fmla="*/ 3644078 h 47"/>
                  <a:gd name="T32" fmla="*/ 3443575 w 24"/>
                  <a:gd name="T33" fmla="*/ 5019458 h 47"/>
                  <a:gd name="T34" fmla="*/ 4907846 w 24"/>
                  <a:gd name="T35" fmla="*/ 5652403 h 47"/>
                  <a:gd name="T36" fmla="*/ 6452554 w 24"/>
                  <a:gd name="T37" fmla="*/ 8012161 h 47"/>
                  <a:gd name="T38" fmla="*/ 7174704 w 24"/>
                  <a:gd name="T39" fmla="*/ 9628014 h 47"/>
                  <a:gd name="T40" fmla="*/ 7174704 w 24"/>
                  <a:gd name="T41" fmla="*/ 10591397 h 47"/>
                  <a:gd name="T42" fmla="*/ 8723388 w 24"/>
                  <a:gd name="T43" fmla="*/ 10591397 h 47"/>
                  <a:gd name="T44" fmla="*/ 8351425 w 24"/>
                  <a:gd name="T45" fmla="*/ 12936043 h 47"/>
                  <a:gd name="T46" fmla="*/ 9094983 w 24"/>
                  <a:gd name="T47" fmla="*/ 13252214 h 47"/>
                  <a:gd name="T48" fmla="*/ 6452554 w 24"/>
                  <a:gd name="T49" fmla="*/ 14312535 h 47"/>
                  <a:gd name="T50" fmla="*/ 4185992 w 24"/>
                  <a:gd name="T51" fmla="*/ 14628977 h 47"/>
                  <a:gd name="T52" fmla="*/ 3008975 w 24"/>
                  <a:gd name="T53" fmla="*/ 14963980 h 47"/>
                  <a:gd name="T54" fmla="*/ 1548613 w 24"/>
                  <a:gd name="T55" fmla="*/ 14963980 h 47"/>
                  <a:gd name="T56" fmla="*/ 371667 w 24"/>
                  <a:gd name="T57" fmla="*/ 15280422 h 47"/>
                  <a:gd name="T58" fmla="*/ 1920279 w 24"/>
                  <a:gd name="T59" fmla="*/ 13899088 h 47"/>
                  <a:gd name="T60" fmla="*/ 2265696 w 24"/>
                  <a:gd name="T61" fmla="*/ 12619535 h 47"/>
                  <a:gd name="T62" fmla="*/ 1177883 w 24"/>
                  <a:gd name="T63" fmla="*/ 1228433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6350">
                <a:solidFill>
                  <a:schemeClr val="bg2">
                    <a:lumMod val="75000"/>
                  </a:schemeClr>
                </a:solidFill>
                <a:round/>
                <a:headEnd/>
                <a:tailEnd/>
              </a:ln>
            </p:spPr>
            <p:txBody>
              <a:bodyPr/>
              <a:lstStyle/>
              <a:p>
                <a:endParaRPr lang="en-GB"/>
              </a:p>
            </p:txBody>
          </p:sp>
          <p:sp>
            <p:nvSpPr>
              <p:cNvPr id="246" name="Freeform 455">
                <a:extLst>
                  <a:ext uri="{FF2B5EF4-FFF2-40B4-BE49-F238E27FC236}">
                    <a16:creationId xmlns:a16="http://schemas.microsoft.com/office/drawing/2014/main" id="{D8C0C3AC-882D-F43C-B869-E45EFC292070}"/>
                  </a:ext>
                </a:extLst>
              </p:cNvPr>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grpFill/>
              <a:ln w="6350" cap="flat" cmpd="sng">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67" name="Freeform 297">
              <a:extLst>
                <a:ext uri="{FF2B5EF4-FFF2-40B4-BE49-F238E27FC236}">
                  <a16:creationId xmlns:a16="http://schemas.microsoft.com/office/drawing/2014/main" id="{ACA68CD7-BAA9-81E7-8F4D-D97E8A35BB0C}"/>
                </a:ext>
              </a:extLst>
            </p:cNvPr>
            <p:cNvSpPr>
              <a:spLocks/>
            </p:cNvSpPr>
            <p:nvPr/>
          </p:nvSpPr>
          <p:spPr bwMode="auto">
            <a:xfrm>
              <a:off x="8341986" y="3756569"/>
              <a:ext cx="411941" cy="313252"/>
            </a:xfrm>
            <a:custGeom>
              <a:avLst/>
              <a:gdLst>
                <a:gd name="T0" fmla="*/ 2147483646 w 10348"/>
                <a:gd name="T1" fmla="*/ 127370832 h 11017"/>
                <a:gd name="T2" fmla="*/ 2147483646 w 10348"/>
                <a:gd name="T3" fmla="*/ 455278234 h 11017"/>
                <a:gd name="T4" fmla="*/ 2147483646 w 10348"/>
                <a:gd name="T5" fmla="*/ 455278234 h 11017"/>
                <a:gd name="T6" fmla="*/ 2147483646 w 10348"/>
                <a:gd name="T7" fmla="*/ 113815526 h 11017"/>
                <a:gd name="T8" fmla="*/ 2147483646 w 10348"/>
                <a:gd name="T9" fmla="*/ 0 h 11017"/>
                <a:gd name="T10" fmla="*/ 2147483646 w 10348"/>
                <a:gd name="T11" fmla="*/ 341462085 h 11017"/>
                <a:gd name="T12" fmla="*/ 2147483646 w 10348"/>
                <a:gd name="T13" fmla="*/ 569480901 h 11017"/>
                <a:gd name="T14" fmla="*/ 2147483646 w 10348"/>
                <a:gd name="T15" fmla="*/ 449081292 h 11017"/>
                <a:gd name="T16" fmla="*/ 2147483646 w 10348"/>
                <a:gd name="T17" fmla="*/ 455278234 h 11017"/>
                <a:gd name="T18" fmla="*/ 2147483646 w 10348"/>
                <a:gd name="T19" fmla="*/ 455278234 h 11017"/>
                <a:gd name="T20" fmla="*/ 2147483646 w 10348"/>
                <a:gd name="T21" fmla="*/ 341462085 h 11017"/>
                <a:gd name="T22" fmla="*/ 2147483646 w 10348"/>
                <a:gd name="T23" fmla="*/ 910942986 h 11017"/>
                <a:gd name="T24" fmla="*/ 2147483646 w 10348"/>
                <a:gd name="T25" fmla="*/ 1138590192 h 11017"/>
                <a:gd name="T26" fmla="*/ 2147483646 w 10348"/>
                <a:gd name="T27" fmla="*/ 1366221220 h 11017"/>
                <a:gd name="T28" fmla="*/ 1666989379 w 10348"/>
                <a:gd name="T29" fmla="*/ 1252405693 h 11017"/>
                <a:gd name="T30" fmla="*/ 785608426 w 10348"/>
                <a:gd name="T31" fmla="*/ 1101813130 h 11017"/>
                <a:gd name="T32" fmla="*/ 487236657 w 10348"/>
                <a:gd name="T33" fmla="*/ 1821886594 h 11017"/>
                <a:gd name="T34" fmla="*/ 476265638 w 10348"/>
                <a:gd name="T35" fmla="*/ 2147483646 h 11017"/>
                <a:gd name="T36" fmla="*/ 0 w 10348"/>
                <a:gd name="T37" fmla="*/ 2147483646 h 11017"/>
                <a:gd name="T38" fmla="*/ 1094910263 w 10348"/>
                <a:gd name="T39" fmla="*/ 2147483646 h 11017"/>
                <a:gd name="T40" fmla="*/ 1071648001 w 10348"/>
                <a:gd name="T41" fmla="*/ 2147483646 h 11017"/>
                <a:gd name="T42" fmla="*/ 645991505 w 10348"/>
                <a:gd name="T43" fmla="*/ 2147483646 h 11017"/>
                <a:gd name="T44" fmla="*/ 1868186495 w 10348"/>
                <a:gd name="T45" fmla="*/ 2147483646 h 11017"/>
                <a:gd name="T46" fmla="*/ 2147483646 w 10348"/>
                <a:gd name="T47" fmla="*/ 2147483646 h 11017"/>
                <a:gd name="T48" fmla="*/ 2147483646 w 10348"/>
                <a:gd name="T49" fmla="*/ 2147483646 h 11017"/>
                <a:gd name="T50" fmla="*/ 2147483646 w 10348"/>
                <a:gd name="T51" fmla="*/ 2147483646 h 11017"/>
                <a:gd name="T52" fmla="*/ 2147483646 w 10348"/>
                <a:gd name="T53" fmla="*/ 2147483646 h 11017"/>
                <a:gd name="T54" fmla="*/ 2147483646 w 10348"/>
                <a:gd name="T55" fmla="*/ 2147483646 h 11017"/>
                <a:gd name="T56" fmla="*/ 2147483646 w 10348"/>
                <a:gd name="T57" fmla="*/ 2147483646 h 11017"/>
                <a:gd name="T58" fmla="*/ 2147483646 w 10348"/>
                <a:gd name="T59" fmla="*/ 2147483646 h 11017"/>
                <a:gd name="T60" fmla="*/ 2147483646 w 10348"/>
                <a:gd name="T61" fmla="*/ 2147483646 h 11017"/>
                <a:gd name="T62" fmla="*/ 2147483646 w 10348"/>
                <a:gd name="T63" fmla="*/ 2147483646 h 11017"/>
                <a:gd name="T64" fmla="*/ 2147483646 w 10348"/>
                <a:gd name="T65" fmla="*/ 1910544014 h 11017"/>
                <a:gd name="T66" fmla="*/ 2147483646 w 10348"/>
                <a:gd name="T67" fmla="*/ 1644586688 h 11017"/>
                <a:gd name="T68" fmla="*/ 2147483646 w 10348"/>
                <a:gd name="T69" fmla="*/ 1240012457 h 11017"/>
                <a:gd name="T70" fmla="*/ 2147483646 w 10348"/>
                <a:gd name="T71" fmla="*/ 797127484 h 11017"/>
                <a:gd name="T72" fmla="*/ 2147483646 w 10348"/>
                <a:gd name="T73" fmla="*/ 683311958 h 11017"/>
                <a:gd name="T74" fmla="*/ 2147483646 w 10348"/>
                <a:gd name="T75" fmla="*/ 341462085 h 11017"/>
                <a:gd name="T76" fmla="*/ 2147483646 w 10348"/>
                <a:gd name="T77" fmla="*/ 127370832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connsiteX0" fmla="*/ 9574 w 10557"/>
                <a:gd name="connsiteY0" fmla="*/ 329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8826 w 10557"/>
                <a:gd name="connsiteY35" fmla="*/ 2059 h 11017"/>
                <a:gd name="connsiteX36" fmla="*/ 10557 w 10557"/>
                <a:gd name="connsiteY36" fmla="*/ 1287 h 11017"/>
                <a:gd name="connsiteX37" fmla="*/ 9913 w 10557"/>
                <a:gd name="connsiteY37" fmla="*/ 882 h 11017"/>
                <a:gd name="connsiteX38" fmla="*/ 9574 w 10557"/>
                <a:gd name="connsiteY38" fmla="*/ 329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8826 w 10557"/>
                <a:gd name="connsiteY35" fmla="*/ 2059 h 11017"/>
                <a:gd name="connsiteX36" fmla="*/ 10557 w 10557"/>
                <a:gd name="connsiteY36" fmla="*/ 1287 h 11017"/>
                <a:gd name="connsiteX37" fmla="*/ 9913 w 10557"/>
                <a:gd name="connsiteY37" fmla="*/ 882 h 11017"/>
                <a:gd name="connsiteX38" fmla="*/ 9156 w 10557"/>
                <a:gd name="connsiteY38" fmla="*/ 42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913 w 10557"/>
                <a:gd name="connsiteY37" fmla="*/ 882 h 11017"/>
                <a:gd name="connsiteX38" fmla="*/ 9156 w 10557"/>
                <a:gd name="connsiteY38" fmla="*/ 42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843 w 10557"/>
                <a:gd name="connsiteY37" fmla="*/ 213 h 11017"/>
                <a:gd name="connsiteX38" fmla="*/ 9156 w 10557"/>
                <a:gd name="connsiteY38" fmla="*/ 42 h 11017"/>
                <a:gd name="connsiteX0" fmla="*/ 9156 w 10557"/>
                <a:gd name="connsiteY0" fmla="*/ 42 h 11017"/>
                <a:gd name="connsiteX1" fmla="*/ 8539 w 10557"/>
                <a:gd name="connsiteY1" fmla="*/ 794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843 w 10557"/>
                <a:gd name="connsiteY37" fmla="*/ 213 h 11017"/>
                <a:gd name="connsiteX38" fmla="*/ 9156 w 10557"/>
                <a:gd name="connsiteY38" fmla="*/ 42 h 1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57" h="11017">
                  <a:moveTo>
                    <a:pt x="9156" y="42"/>
                  </a:moveTo>
                  <a:cubicBezTo>
                    <a:pt x="8834" y="324"/>
                    <a:pt x="8739" y="605"/>
                    <a:pt x="8539" y="794"/>
                  </a:cubicBezTo>
                  <a:cubicBezTo>
                    <a:pt x="8339" y="983"/>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078" y="3536"/>
                    <a:pt x="9173" y="3203"/>
                  </a:cubicBezTo>
                  <a:cubicBezTo>
                    <a:pt x="9268" y="2870"/>
                    <a:pt x="9082" y="2569"/>
                    <a:pt x="9313" y="2250"/>
                  </a:cubicBezTo>
                  <a:cubicBezTo>
                    <a:pt x="9544" y="1931"/>
                    <a:pt x="10050" y="1385"/>
                    <a:pt x="10557" y="1287"/>
                  </a:cubicBezTo>
                  <a:lnTo>
                    <a:pt x="9843" y="213"/>
                  </a:lnTo>
                  <a:lnTo>
                    <a:pt x="9156" y="42"/>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68" name="Freeform 277">
              <a:extLst>
                <a:ext uri="{FF2B5EF4-FFF2-40B4-BE49-F238E27FC236}">
                  <a16:creationId xmlns:a16="http://schemas.microsoft.com/office/drawing/2014/main" id="{6AC68E98-8A94-61A3-D124-90A39E367FA1}"/>
                </a:ext>
              </a:extLst>
            </p:cNvPr>
            <p:cNvSpPr>
              <a:spLocks/>
            </p:cNvSpPr>
            <p:nvPr/>
          </p:nvSpPr>
          <p:spPr bwMode="auto">
            <a:xfrm>
              <a:off x="4246489" y="4261536"/>
              <a:ext cx="315062" cy="88724"/>
            </a:xfrm>
            <a:custGeom>
              <a:avLst/>
              <a:gdLst>
                <a:gd name="T0" fmla="*/ 2147483646 w 35"/>
                <a:gd name="T1" fmla="*/ 2147483646 h 10"/>
                <a:gd name="T2" fmla="*/ 2147483646 w 35"/>
                <a:gd name="T3" fmla="*/ 0 h 10"/>
                <a:gd name="T4" fmla="*/ 2147483646 w 35"/>
                <a:gd name="T5" fmla="*/ 0 h 10"/>
                <a:gd name="T6" fmla="*/ 2147483646 w 35"/>
                <a:gd name="T7" fmla="*/ 2147483646 h 10"/>
                <a:gd name="T8" fmla="*/ 2147483646 w 35"/>
                <a:gd name="T9" fmla="*/ 2147483646 h 10"/>
                <a:gd name="T10" fmla="*/ 2147483646 w 35"/>
                <a:gd name="T11" fmla="*/ 2147483646 h 10"/>
                <a:gd name="T12" fmla="*/ 2147483646 w 35"/>
                <a:gd name="T13" fmla="*/ 2147483646 h 10"/>
                <a:gd name="T14" fmla="*/ 2147483646 w 35"/>
                <a:gd name="T15" fmla="*/ 2147483646 h 10"/>
                <a:gd name="T16" fmla="*/ 2147483646 w 35"/>
                <a:gd name="T17" fmla="*/ 2147483646 h 10"/>
                <a:gd name="T18" fmla="*/ 2147483646 w 35"/>
                <a:gd name="T19" fmla="*/ 2147483646 h 10"/>
                <a:gd name="T20" fmla="*/ 2147483646 w 35"/>
                <a:gd name="T21" fmla="*/ 2147483646 h 10"/>
                <a:gd name="T22" fmla="*/ 2147483646 w 35"/>
                <a:gd name="T23" fmla="*/ 2147483646 h 10"/>
                <a:gd name="T24" fmla="*/ 2147483646 w 35"/>
                <a:gd name="T25" fmla="*/ 2147483646 h 10"/>
                <a:gd name="T26" fmla="*/ 2147483646 w 35"/>
                <a:gd name="T27" fmla="*/ 2147483646 h 10"/>
                <a:gd name="T28" fmla="*/ 0 w 35"/>
                <a:gd name="T29" fmla="*/ 2147483646 h 10"/>
                <a:gd name="T30" fmla="*/ 2147483646 w 35"/>
                <a:gd name="T31" fmla="*/ 2147483646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69" name="Freeform 278">
              <a:extLst>
                <a:ext uri="{FF2B5EF4-FFF2-40B4-BE49-F238E27FC236}">
                  <a16:creationId xmlns:a16="http://schemas.microsoft.com/office/drawing/2014/main" id="{C96A2E88-1406-A905-4BAA-B2D16A575ECC}"/>
                </a:ext>
              </a:extLst>
            </p:cNvPr>
            <p:cNvSpPr>
              <a:spLocks/>
            </p:cNvSpPr>
            <p:nvPr/>
          </p:nvSpPr>
          <p:spPr bwMode="auto">
            <a:xfrm>
              <a:off x="4561551" y="4359314"/>
              <a:ext cx="195556" cy="54321"/>
            </a:xfrm>
            <a:custGeom>
              <a:avLst/>
              <a:gdLst>
                <a:gd name="T0" fmla="*/ 2147483646 w 132"/>
                <a:gd name="T1" fmla="*/ 0 h 36"/>
                <a:gd name="T2" fmla="*/ 2147483646 w 132"/>
                <a:gd name="T3" fmla="*/ 2147483646 h 36"/>
                <a:gd name="T4" fmla="*/ 0 w 132"/>
                <a:gd name="T5" fmla="*/ 2147483646 h 36"/>
                <a:gd name="T6" fmla="*/ 2147483646 w 132"/>
                <a:gd name="T7" fmla="*/ 2147483646 h 36"/>
                <a:gd name="T8" fmla="*/ 2147483646 w 132"/>
                <a:gd name="T9" fmla="*/ 2147483646 h 36"/>
                <a:gd name="T10" fmla="*/ 2147483646 w 132"/>
                <a:gd name="T11" fmla="*/ 2147483646 h 36"/>
                <a:gd name="T12" fmla="*/ 2147483646 w 132"/>
                <a:gd name="T13" fmla="*/ 2147483646 h 36"/>
                <a:gd name="T14" fmla="*/ 2147483646 w 132"/>
                <a:gd name="T15" fmla="*/ 2147483646 h 36"/>
                <a:gd name="T16" fmla="*/ 2147483646 w 132"/>
                <a:gd name="T17" fmla="*/ 2147483646 h 36"/>
                <a:gd name="T18" fmla="*/ 2147483646 w 132"/>
                <a:gd name="T19" fmla="*/ 0 h 36"/>
                <a:gd name="T20" fmla="*/ 2147483646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70" name="Freeform 402">
              <a:extLst>
                <a:ext uri="{FF2B5EF4-FFF2-40B4-BE49-F238E27FC236}">
                  <a16:creationId xmlns:a16="http://schemas.microsoft.com/office/drawing/2014/main" id="{820A31A5-123C-D2A4-BE65-391481758802}"/>
                </a:ext>
              </a:extLst>
            </p:cNvPr>
            <p:cNvSpPr>
              <a:spLocks/>
            </p:cNvSpPr>
            <p:nvPr/>
          </p:nvSpPr>
          <p:spPr bwMode="auto">
            <a:xfrm>
              <a:off x="4318917" y="4654457"/>
              <a:ext cx="161153" cy="68807"/>
            </a:xfrm>
            <a:custGeom>
              <a:avLst/>
              <a:gdLst>
                <a:gd name="T0" fmla="*/ 2147483646 w 18"/>
                <a:gd name="T1" fmla="*/ 2147483646 h 8"/>
                <a:gd name="T2" fmla="*/ 2147483646 w 18"/>
                <a:gd name="T3" fmla="*/ 2147483646 h 8"/>
                <a:gd name="T4" fmla="*/ 2147483646 w 18"/>
                <a:gd name="T5" fmla="*/ 2147483646 h 8"/>
                <a:gd name="T6" fmla="*/ 2147483646 w 18"/>
                <a:gd name="T7" fmla="*/ 0 h 8"/>
                <a:gd name="T8" fmla="*/ 0 w 18"/>
                <a:gd name="T9" fmla="*/ 2147483646 h 8"/>
                <a:gd name="T10" fmla="*/ 2147483646 w 18"/>
                <a:gd name="T11" fmla="*/ 2147483646 h 8"/>
                <a:gd name="T12" fmla="*/ 2147483646 w 18"/>
                <a:gd name="T13" fmla="*/ 2147483646 h 8"/>
                <a:gd name="T14" fmla="*/ 2147483646 w 18"/>
                <a:gd name="T15" fmla="*/ 2147483646 h 8"/>
                <a:gd name="T16" fmla="*/ 2147483646 w 18"/>
                <a:gd name="T17" fmla="*/ 2147483646 h 8"/>
                <a:gd name="T18" fmla="*/ 2147483646 w 18"/>
                <a:gd name="T19" fmla="*/ 2147483646 h 8"/>
                <a:gd name="T20" fmla="*/ 2147483646 w 18"/>
                <a:gd name="T21" fmla="*/ 2147483646 h 8"/>
                <a:gd name="T22" fmla="*/ 2147483646 w 18"/>
                <a:gd name="T23" fmla="*/ 2147483646 h 8"/>
                <a:gd name="T24" fmla="*/ 2147483646 w 18"/>
                <a:gd name="T25" fmla="*/ 214748364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71" name="Freeform 445">
              <a:extLst>
                <a:ext uri="{FF2B5EF4-FFF2-40B4-BE49-F238E27FC236}">
                  <a16:creationId xmlns:a16="http://schemas.microsoft.com/office/drawing/2014/main" id="{57E42E8D-FB75-268D-9B07-57EEE4BC7A18}"/>
                </a:ext>
              </a:extLst>
            </p:cNvPr>
            <p:cNvSpPr>
              <a:spLocks/>
            </p:cNvSpPr>
            <p:nvPr/>
          </p:nvSpPr>
          <p:spPr bwMode="auto">
            <a:xfrm>
              <a:off x="4816861" y="4444416"/>
              <a:ext cx="41646" cy="21728"/>
            </a:xfrm>
            <a:custGeom>
              <a:avLst/>
              <a:gdLst>
                <a:gd name="T0" fmla="*/ 2147483646 w 23"/>
                <a:gd name="T1" fmla="*/ 0 h 18"/>
                <a:gd name="T2" fmla="*/ 2147483646 w 23"/>
                <a:gd name="T3" fmla="*/ 2147483646 h 18"/>
                <a:gd name="T4" fmla="*/ 2147483646 w 23"/>
                <a:gd name="T5" fmla="*/ 2147483646 h 18"/>
                <a:gd name="T6" fmla="*/ 0 w 23"/>
                <a:gd name="T7" fmla="*/ 2147483646 h 18"/>
                <a:gd name="T8" fmla="*/ 2147483646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chemeClr val="bg2"/>
            </a:solidFill>
            <a:ln w="6350" cap="flat" cmpd="sng">
              <a:solidFill>
                <a:schemeClr val="bg2">
                  <a:lumMod val="75000"/>
                </a:schemeClr>
              </a:solidFill>
              <a:prstDash val="solid"/>
              <a:round/>
              <a:headEnd type="none" w="med" len="med"/>
              <a:tailEnd type="none" w="med" len="med"/>
            </a:ln>
            <a:effectLst/>
          </p:spPr>
          <p:txBody>
            <a:bodyPr/>
            <a:lstStyle/>
            <a:p>
              <a:endParaRPr lang="en-GB"/>
            </a:p>
          </p:txBody>
        </p:sp>
        <p:sp>
          <p:nvSpPr>
            <p:cNvPr id="72" name="Freeform: Shape 25">
              <a:extLst>
                <a:ext uri="{FF2B5EF4-FFF2-40B4-BE49-F238E27FC236}">
                  <a16:creationId xmlns:a16="http://schemas.microsoft.com/office/drawing/2014/main" id="{5B09BE08-DEBD-510D-4362-B43AC5E479EA}"/>
                </a:ext>
              </a:extLst>
            </p:cNvPr>
            <p:cNvSpPr/>
            <p:nvPr/>
          </p:nvSpPr>
          <p:spPr bwMode="auto">
            <a:xfrm>
              <a:off x="4035996" y="4419067"/>
              <a:ext cx="108642" cy="133086"/>
            </a:xfrm>
            <a:custGeom>
              <a:avLst/>
              <a:gdLst>
                <a:gd name="connsiteX0" fmla="*/ 95250 w 95250"/>
                <a:gd name="connsiteY0" fmla="*/ 0 h 116681"/>
                <a:gd name="connsiteX1" fmla="*/ 45243 w 95250"/>
                <a:gd name="connsiteY1" fmla="*/ 11906 h 116681"/>
                <a:gd name="connsiteX2" fmla="*/ 23812 w 95250"/>
                <a:gd name="connsiteY2" fmla="*/ 28575 h 116681"/>
                <a:gd name="connsiteX3" fmla="*/ 42862 w 95250"/>
                <a:gd name="connsiteY3" fmla="*/ 54769 h 116681"/>
                <a:gd name="connsiteX4" fmla="*/ 42862 w 95250"/>
                <a:gd name="connsiteY4" fmla="*/ 54769 h 116681"/>
                <a:gd name="connsiteX5" fmla="*/ 0 w 95250"/>
                <a:gd name="connsiteY5" fmla="*/ 88106 h 116681"/>
                <a:gd name="connsiteX6" fmla="*/ 42862 w 95250"/>
                <a:gd name="connsiteY6" fmla="*/ 116681 h 116681"/>
                <a:gd name="connsiteX7" fmla="*/ 71437 w 95250"/>
                <a:gd name="connsiteY7" fmla="*/ 95250 h 116681"/>
                <a:gd name="connsiteX8" fmla="*/ 85725 w 95250"/>
                <a:gd name="connsiteY8" fmla="*/ 64294 h 116681"/>
                <a:gd name="connsiteX9" fmla="*/ 95250 w 95250"/>
                <a:gd name="connsiteY9" fmla="*/ 0 h 11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116681">
                  <a:moveTo>
                    <a:pt x="95250" y="0"/>
                  </a:moveTo>
                  <a:lnTo>
                    <a:pt x="45243" y="11906"/>
                  </a:lnTo>
                  <a:lnTo>
                    <a:pt x="23812" y="28575"/>
                  </a:lnTo>
                  <a:lnTo>
                    <a:pt x="42862" y="54769"/>
                  </a:lnTo>
                  <a:lnTo>
                    <a:pt x="42862" y="54769"/>
                  </a:lnTo>
                  <a:lnTo>
                    <a:pt x="0" y="88106"/>
                  </a:lnTo>
                  <a:lnTo>
                    <a:pt x="42862" y="116681"/>
                  </a:lnTo>
                  <a:lnTo>
                    <a:pt x="71437" y="95250"/>
                  </a:lnTo>
                  <a:lnTo>
                    <a:pt x="85725" y="64294"/>
                  </a:lnTo>
                  <a:lnTo>
                    <a:pt x="95250" y="0"/>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73" name="Freeform: Shape 1023">
              <a:extLst>
                <a:ext uri="{FF2B5EF4-FFF2-40B4-BE49-F238E27FC236}">
                  <a16:creationId xmlns:a16="http://schemas.microsoft.com/office/drawing/2014/main" id="{B5B02212-EA93-DBC4-9E68-2CBA2374C31E}"/>
                </a:ext>
              </a:extLst>
            </p:cNvPr>
            <p:cNvSpPr/>
            <p:nvPr/>
          </p:nvSpPr>
          <p:spPr bwMode="auto">
            <a:xfrm>
              <a:off x="4093033" y="4476104"/>
              <a:ext cx="187407" cy="92346"/>
            </a:xfrm>
            <a:custGeom>
              <a:avLst/>
              <a:gdLst>
                <a:gd name="connsiteX0" fmla="*/ 164306 w 164306"/>
                <a:gd name="connsiteY0" fmla="*/ 30957 h 80963"/>
                <a:gd name="connsiteX1" fmla="*/ 114300 w 164306"/>
                <a:gd name="connsiteY1" fmla="*/ 0 h 80963"/>
                <a:gd name="connsiteX2" fmla="*/ 95250 w 164306"/>
                <a:gd name="connsiteY2" fmla="*/ 14288 h 80963"/>
                <a:gd name="connsiteX3" fmla="*/ 61912 w 164306"/>
                <a:gd name="connsiteY3" fmla="*/ 14288 h 80963"/>
                <a:gd name="connsiteX4" fmla="*/ 38100 w 164306"/>
                <a:gd name="connsiteY4" fmla="*/ 11907 h 80963"/>
                <a:gd name="connsiteX5" fmla="*/ 26194 w 164306"/>
                <a:gd name="connsiteY5" fmla="*/ 47625 h 80963"/>
                <a:gd name="connsiteX6" fmla="*/ 0 w 164306"/>
                <a:gd name="connsiteY6" fmla="*/ 66675 h 80963"/>
                <a:gd name="connsiteX7" fmla="*/ 33337 w 164306"/>
                <a:gd name="connsiteY7" fmla="*/ 64294 h 80963"/>
                <a:gd name="connsiteX8" fmla="*/ 33337 w 164306"/>
                <a:gd name="connsiteY8" fmla="*/ 64294 h 80963"/>
                <a:gd name="connsiteX9" fmla="*/ 69056 w 164306"/>
                <a:gd name="connsiteY9" fmla="*/ 80963 h 80963"/>
                <a:gd name="connsiteX10" fmla="*/ 104775 w 164306"/>
                <a:gd name="connsiteY10" fmla="*/ 57150 h 80963"/>
                <a:gd name="connsiteX11" fmla="*/ 164306 w 164306"/>
                <a:gd name="connsiteY11" fmla="*/ 30957 h 8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306" h="80963">
                  <a:moveTo>
                    <a:pt x="164306" y="30957"/>
                  </a:moveTo>
                  <a:lnTo>
                    <a:pt x="114300" y="0"/>
                  </a:lnTo>
                  <a:lnTo>
                    <a:pt x="95250" y="14288"/>
                  </a:lnTo>
                  <a:lnTo>
                    <a:pt x="61912" y="14288"/>
                  </a:lnTo>
                  <a:lnTo>
                    <a:pt x="38100" y="11907"/>
                  </a:lnTo>
                  <a:lnTo>
                    <a:pt x="26194" y="47625"/>
                  </a:lnTo>
                  <a:lnTo>
                    <a:pt x="0" y="66675"/>
                  </a:lnTo>
                  <a:lnTo>
                    <a:pt x="33337" y="64294"/>
                  </a:lnTo>
                  <a:lnTo>
                    <a:pt x="33337" y="64294"/>
                  </a:lnTo>
                  <a:lnTo>
                    <a:pt x="69056" y="80963"/>
                  </a:lnTo>
                  <a:lnTo>
                    <a:pt x="104775" y="57150"/>
                  </a:lnTo>
                  <a:lnTo>
                    <a:pt x="164306" y="30957"/>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74" name="Freeform: Shape 1026">
              <a:extLst>
                <a:ext uri="{FF2B5EF4-FFF2-40B4-BE49-F238E27FC236}">
                  <a16:creationId xmlns:a16="http://schemas.microsoft.com/office/drawing/2014/main" id="{A62A8DC0-3116-ED4A-07DF-087E35C1BFE1}"/>
                </a:ext>
              </a:extLst>
            </p:cNvPr>
            <p:cNvSpPr/>
            <p:nvPr/>
          </p:nvSpPr>
          <p:spPr bwMode="auto">
            <a:xfrm>
              <a:off x="4169082" y="4516845"/>
              <a:ext cx="111358" cy="114075"/>
            </a:xfrm>
            <a:custGeom>
              <a:avLst/>
              <a:gdLst>
                <a:gd name="connsiteX0" fmla="*/ 97631 w 97631"/>
                <a:gd name="connsiteY0" fmla="*/ 92869 h 92869"/>
                <a:gd name="connsiteX1" fmla="*/ 97631 w 97631"/>
                <a:gd name="connsiteY1" fmla="*/ 0 h 92869"/>
                <a:gd name="connsiteX2" fmla="*/ 64294 w 97631"/>
                <a:gd name="connsiteY2" fmla="*/ 14288 h 92869"/>
                <a:gd name="connsiteX3" fmla="*/ 0 w 97631"/>
                <a:gd name="connsiteY3" fmla="*/ 47625 h 92869"/>
                <a:gd name="connsiteX4" fmla="*/ 97631 w 97631"/>
                <a:gd name="connsiteY4" fmla="*/ 92869 h 92869"/>
                <a:gd name="connsiteX0" fmla="*/ 97631 w 97631"/>
                <a:gd name="connsiteY0" fmla="*/ 92869 h 92869"/>
                <a:gd name="connsiteX1" fmla="*/ 97631 w 97631"/>
                <a:gd name="connsiteY1" fmla="*/ 0 h 92869"/>
                <a:gd name="connsiteX2" fmla="*/ 64294 w 97631"/>
                <a:gd name="connsiteY2" fmla="*/ 14288 h 92869"/>
                <a:gd name="connsiteX3" fmla="*/ 0 w 97631"/>
                <a:gd name="connsiteY3" fmla="*/ 47625 h 92869"/>
                <a:gd name="connsiteX4" fmla="*/ 50006 w 97631"/>
                <a:gd name="connsiteY4" fmla="*/ 71438 h 92869"/>
                <a:gd name="connsiteX5" fmla="*/ 97631 w 97631"/>
                <a:gd name="connsiteY5" fmla="*/ 92869 h 92869"/>
                <a:gd name="connsiteX0" fmla="*/ 97631 w 97631"/>
                <a:gd name="connsiteY0" fmla="*/ 92869 h 100013"/>
                <a:gd name="connsiteX1" fmla="*/ 97631 w 97631"/>
                <a:gd name="connsiteY1" fmla="*/ 0 h 100013"/>
                <a:gd name="connsiteX2" fmla="*/ 64294 w 97631"/>
                <a:gd name="connsiteY2" fmla="*/ 14288 h 100013"/>
                <a:gd name="connsiteX3" fmla="*/ 0 w 97631"/>
                <a:gd name="connsiteY3" fmla="*/ 47625 h 100013"/>
                <a:gd name="connsiteX4" fmla="*/ 45243 w 97631"/>
                <a:gd name="connsiteY4" fmla="*/ 100013 h 100013"/>
                <a:gd name="connsiteX5" fmla="*/ 97631 w 97631"/>
                <a:gd name="connsiteY5" fmla="*/ 92869 h 10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631" h="100013">
                  <a:moveTo>
                    <a:pt x="97631" y="92869"/>
                  </a:moveTo>
                  <a:lnTo>
                    <a:pt x="97631" y="0"/>
                  </a:lnTo>
                  <a:lnTo>
                    <a:pt x="64294" y="14288"/>
                  </a:lnTo>
                  <a:lnTo>
                    <a:pt x="0" y="47625"/>
                  </a:lnTo>
                  <a:lnTo>
                    <a:pt x="45243" y="100013"/>
                  </a:lnTo>
                  <a:lnTo>
                    <a:pt x="97631" y="9286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75" name="Freeform: Shape 1027">
              <a:extLst>
                <a:ext uri="{FF2B5EF4-FFF2-40B4-BE49-F238E27FC236}">
                  <a16:creationId xmlns:a16="http://schemas.microsoft.com/office/drawing/2014/main" id="{F07C4DD5-3090-E6FB-DA82-006E7460ECFB}"/>
                </a:ext>
              </a:extLst>
            </p:cNvPr>
            <p:cNvSpPr/>
            <p:nvPr/>
          </p:nvSpPr>
          <p:spPr bwMode="auto">
            <a:xfrm>
              <a:off x="4223403" y="4622773"/>
              <a:ext cx="95062" cy="78765"/>
            </a:xfrm>
            <a:custGeom>
              <a:avLst/>
              <a:gdLst>
                <a:gd name="connsiteX0" fmla="*/ 83344 w 83344"/>
                <a:gd name="connsiteY0" fmla="*/ 35719 h 47625"/>
                <a:gd name="connsiteX1" fmla="*/ 45244 w 83344"/>
                <a:gd name="connsiteY1" fmla="*/ 0 h 47625"/>
                <a:gd name="connsiteX2" fmla="*/ 7144 w 83344"/>
                <a:gd name="connsiteY2" fmla="*/ 7144 h 47625"/>
                <a:gd name="connsiteX3" fmla="*/ 0 w 83344"/>
                <a:gd name="connsiteY3" fmla="*/ 21431 h 47625"/>
                <a:gd name="connsiteX4" fmla="*/ 30956 w 83344"/>
                <a:gd name="connsiteY4" fmla="*/ 47625 h 47625"/>
                <a:gd name="connsiteX5" fmla="*/ 83344 w 83344"/>
                <a:gd name="connsiteY5" fmla="*/ 35719 h 47625"/>
                <a:gd name="connsiteX0" fmla="*/ 83344 w 83344"/>
                <a:gd name="connsiteY0" fmla="*/ 35719 h 47625"/>
                <a:gd name="connsiteX1" fmla="*/ 45244 w 83344"/>
                <a:gd name="connsiteY1" fmla="*/ 0 h 47625"/>
                <a:gd name="connsiteX2" fmla="*/ 7144 w 83344"/>
                <a:gd name="connsiteY2" fmla="*/ 7144 h 47625"/>
                <a:gd name="connsiteX3" fmla="*/ 0 w 83344"/>
                <a:gd name="connsiteY3" fmla="*/ 21431 h 47625"/>
                <a:gd name="connsiteX4" fmla="*/ 30956 w 83344"/>
                <a:gd name="connsiteY4" fmla="*/ 47625 h 47625"/>
                <a:gd name="connsiteX5" fmla="*/ 54769 w 83344"/>
                <a:gd name="connsiteY5" fmla="*/ 40481 h 47625"/>
                <a:gd name="connsiteX6" fmla="*/ 83344 w 83344"/>
                <a:gd name="connsiteY6" fmla="*/ 35719 h 47625"/>
                <a:gd name="connsiteX0" fmla="*/ 83344 w 83344"/>
                <a:gd name="connsiteY0" fmla="*/ 35719 h 69056"/>
                <a:gd name="connsiteX1" fmla="*/ 45244 w 83344"/>
                <a:gd name="connsiteY1" fmla="*/ 0 h 69056"/>
                <a:gd name="connsiteX2" fmla="*/ 7144 w 83344"/>
                <a:gd name="connsiteY2" fmla="*/ 7144 h 69056"/>
                <a:gd name="connsiteX3" fmla="*/ 0 w 83344"/>
                <a:gd name="connsiteY3" fmla="*/ 21431 h 69056"/>
                <a:gd name="connsiteX4" fmla="*/ 30956 w 83344"/>
                <a:gd name="connsiteY4" fmla="*/ 47625 h 69056"/>
                <a:gd name="connsiteX5" fmla="*/ 64294 w 83344"/>
                <a:gd name="connsiteY5" fmla="*/ 69056 h 69056"/>
                <a:gd name="connsiteX6" fmla="*/ 83344 w 83344"/>
                <a:gd name="connsiteY6" fmla="*/ 35719 h 6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44" h="69056">
                  <a:moveTo>
                    <a:pt x="83344" y="35719"/>
                  </a:moveTo>
                  <a:lnTo>
                    <a:pt x="45244" y="0"/>
                  </a:lnTo>
                  <a:lnTo>
                    <a:pt x="7144" y="7144"/>
                  </a:lnTo>
                  <a:lnTo>
                    <a:pt x="0" y="21431"/>
                  </a:lnTo>
                  <a:lnTo>
                    <a:pt x="30956" y="47625"/>
                  </a:lnTo>
                  <a:lnTo>
                    <a:pt x="64294" y="69056"/>
                  </a:lnTo>
                  <a:lnTo>
                    <a:pt x="83344" y="3571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76" name="Freeform: Shape 1028">
              <a:extLst>
                <a:ext uri="{FF2B5EF4-FFF2-40B4-BE49-F238E27FC236}">
                  <a16:creationId xmlns:a16="http://schemas.microsoft.com/office/drawing/2014/main" id="{73FB08AC-2FAB-0BF4-F8EA-181DAD060EF9}"/>
                </a:ext>
              </a:extLst>
            </p:cNvPr>
            <p:cNvSpPr/>
            <p:nvPr/>
          </p:nvSpPr>
          <p:spPr bwMode="auto">
            <a:xfrm>
              <a:off x="4421675" y="4595610"/>
              <a:ext cx="336791" cy="467161"/>
            </a:xfrm>
            <a:custGeom>
              <a:avLst/>
              <a:gdLst>
                <a:gd name="connsiteX0" fmla="*/ 23813 w 295275"/>
                <a:gd name="connsiteY0" fmla="*/ 102394 h 409575"/>
                <a:gd name="connsiteX1" fmla="*/ 42863 w 295275"/>
                <a:gd name="connsiteY1" fmla="*/ 185738 h 409575"/>
                <a:gd name="connsiteX2" fmla="*/ 38100 w 295275"/>
                <a:gd name="connsiteY2" fmla="*/ 228600 h 409575"/>
                <a:gd name="connsiteX3" fmla="*/ 0 w 295275"/>
                <a:gd name="connsiteY3" fmla="*/ 266700 h 409575"/>
                <a:gd name="connsiteX4" fmla="*/ 52388 w 295275"/>
                <a:gd name="connsiteY4" fmla="*/ 300038 h 409575"/>
                <a:gd name="connsiteX5" fmla="*/ 64294 w 295275"/>
                <a:gd name="connsiteY5" fmla="*/ 285750 h 409575"/>
                <a:gd name="connsiteX6" fmla="*/ 90488 w 295275"/>
                <a:gd name="connsiteY6" fmla="*/ 311944 h 409575"/>
                <a:gd name="connsiteX7" fmla="*/ 109538 w 295275"/>
                <a:gd name="connsiteY7" fmla="*/ 316707 h 409575"/>
                <a:gd name="connsiteX8" fmla="*/ 147638 w 295275"/>
                <a:gd name="connsiteY8" fmla="*/ 364332 h 409575"/>
                <a:gd name="connsiteX9" fmla="*/ 183356 w 295275"/>
                <a:gd name="connsiteY9" fmla="*/ 359569 h 409575"/>
                <a:gd name="connsiteX10" fmla="*/ 207169 w 295275"/>
                <a:gd name="connsiteY10" fmla="*/ 369094 h 409575"/>
                <a:gd name="connsiteX11" fmla="*/ 211931 w 295275"/>
                <a:gd name="connsiteY11" fmla="*/ 409575 h 409575"/>
                <a:gd name="connsiteX12" fmla="*/ 223838 w 295275"/>
                <a:gd name="connsiteY12" fmla="*/ 390525 h 409575"/>
                <a:gd name="connsiteX13" fmla="*/ 226219 w 295275"/>
                <a:gd name="connsiteY13" fmla="*/ 316707 h 409575"/>
                <a:gd name="connsiteX14" fmla="*/ 214313 w 295275"/>
                <a:gd name="connsiteY14" fmla="*/ 302419 h 409575"/>
                <a:gd name="connsiteX15" fmla="*/ 226219 w 295275"/>
                <a:gd name="connsiteY15" fmla="*/ 285750 h 409575"/>
                <a:gd name="connsiteX16" fmla="*/ 214313 w 295275"/>
                <a:gd name="connsiteY16" fmla="*/ 261938 h 409575"/>
                <a:gd name="connsiteX17" fmla="*/ 254794 w 295275"/>
                <a:gd name="connsiteY17" fmla="*/ 259557 h 409575"/>
                <a:gd name="connsiteX18" fmla="*/ 269081 w 295275"/>
                <a:gd name="connsiteY18" fmla="*/ 250032 h 409575"/>
                <a:gd name="connsiteX19" fmla="*/ 295275 w 295275"/>
                <a:gd name="connsiteY19" fmla="*/ 280988 h 409575"/>
                <a:gd name="connsiteX20" fmla="*/ 280988 w 295275"/>
                <a:gd name="connsiteY20" fmla="*/ 235744 h 409575"/>
                <a:gd name="connsiteX21" fmla="*/ 280988 w 295275"/>
                <a:gd name="connsiteY21" fmla="*/ 211932 h 409575"/>
                <a:gd name="connsiteX22" fmla="*/ 269081 w 295275"/>
                <a:gd name="connsiteY22" fmla="*/ 185738 h 409575"/>
                <a:gd name="connsiteX23" fmla="*/ 269081 w 295275"/>
                <a:gd name="connsiteY23" fmla="*/ 147638 h 409575"/>
                <a:gd name="connsiteX24" fmla="*/ 240506 w 295275"/>
                <a:gd name="connsiteY24" fmla="*/ 154782 h 409575"/>
                <a:gd name="connsiteX25" fmla="*/ 211931 w 295275"/>
                <a:gd name="connsiteY25" fmla="*/ 130969 h 409575"/>
                <a:gd name="connsiteX26" fmla="*/ 183356 w 295275"/>
                <a:gd name="connsiteY26" fmla="*/ 121444 h 409575"/>
                <a:gd name="connsiteX27" fmla="*/ 161925 w 295275"/>
                <a:gd name="connsiteY27" fmla="*/ 128588 h 409575"/>
                <a:gd name="connsiteX28" fmla="*/ 157163 w 295275"/>
                <a:gd name="connsiteY28" fmla="*/ 97632 h 409575"/>
                <a:gd name="connsiteX29" fmla="*/ 138113 w 295275"/>
                <a:gd name="connsiteY29" fmla="*/ 73819 h 409575"/>
                <a:gd name="connsiteX30" fmla="*/ 157163 w 295275"/>
                <a:gd name="connsiteY30" fmla="*/ 35719 h 409575"/>
                <a:gd name="connsiteX31" fmla="*/ 180975 w 295275"/>
                <a:gd name="connsiteY31" fmla="*/ 0 h 409575"/>
                <a:gd name="connsiteX32" fmla="*/ 135731 w 295275"/>
                <a:gd name="connsiteY32" fmla="*/ 23813 h 409575"/>
                <a:gd name="connsiteX33" fmla="*/ 109538 w 295275"/>
                <a:gd name="connsiteY33" fmla="*/ 33338 h 409575"/>
                <a:gd name="connsiteX34" fmla="*/ 85725 w 295275"/>
                <a:gd name="connsiteY34" fmla="*/ 40482 h 409575"/>
                <a:gd name="connsiteX35" fmla="*/ 83344 w 295275"/>
                <a:gd name="connsiteY35" fmla="*/ 69057 h 409575"/>
                <a:gd name="connsiteX36" fmla="*/ 23813 w 295275"/>
                <a:gd name="connsiteY36" fmla="*/ 10239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5275" h="409575">
                  <a:moveTo>
                    <a:pt x="23813" y="102394"/>
                  </a:moveTo>
                  <a:lnTo>
                    <a:pt x="42863" y="185738"/>
                  </a:lnTo>
                  <a:lnTo>
                    <a:pt x="38100" y="228600"/>
                  </a:lnTo>
                  <a:lnTo>
                    <a:pt x="0" y="266700"/>
                  </a:lnTo>
                  <a:lnTo>
                    <a:pt x="52388" y="300038"/>
                  </a:lnTo>
                  <a:lnTo>
                    <a:pt x="64294" y="285750"/>
                  </a:lnTo>
                  <a:lnTo>
                    <a:pt x="90488" y="311944"/>
                  </a:lnTo>
                  <a:lnTo>
                    <a:pt x="109538" y="316707"/>
                  </a:lnTo>
                  <a:lnTo>
                    <a:pt x="147638" y="364332"/>
                  </a:lnTo>
                  <a:lnTo>
                    <a:pt x="183356" y="359569"/>
                  </a:lnTo>
                  <a:lnTo>
                    <a:pt x="207169" y="369094"/>
                  </a:lnTo>
                  <a:lnTo>
                    <a:pt x="211931" y="409575"/>
                  </a:lnTo>
                  <a:lnTo>
                    <a:pt x="223838" y="390525"/>
                  </a:lnTo>
                  <a:cubicBezTo>
                    <a:pt x="224632" y="365919"/>
                    <a:pt x="225425" y="341313"/>
                    <a:pt x="226219" y="316707"/>
                  </a:cubicBezTo>
                  <a:lnTo>
                    <a:pt x="214313" y="302419"/>
                  </a:lnTo>
                  <a:lnTo>
                    <a:pt x="226219" y="285750"/>
                  </a:lnTo>
                  <a:lnTo>
                    <a:pt x="214313" y="261938"/>
                  </a:lnTo>
                  <a:lnTo>
                    <a:pt x="254794" y="259557"/>
                  </a:lnTo>
                  <a:lnTo>
                    <a:pt x="269081" y="250032"/>
                  </a:lnTo>
                  <a:lnTo>
                    <a:pt x="295275" y="280988"/>
                  </a:lnTo>
                  <a:lnTo>
                    <a:pt x="280988" y="235744"/>
                  </a:lnTo>
                  <a:lnTo>
                    <a:pt x="280988" y="211932"/>
                  </a:lnTo>
                  <a:lnTo>
                    <a:pt x="269081" y="185738"/>
                  </a:lnTo>
                  <a:lnTo>
                    <a:pt x="269081" y="147638"/>
                  </a:lnTo>
                  <a:lnTo>
                    <a:pt x="240506" y="154782"/>
                  </a:lnTo>
                  <a:lnTo>
                    <a:pt x="211931" y="130969"/>
                  </a:lnTo>
                  <a:lnTo>
                    <a:pt x="183356" y="121444"/>
                  </a:lnTo>
                  <a:lnTo>
                    <a:pt x="161925" y="128588"/>
                  </a:lnTo>
                  <a:lnTo>
                    <a:pt x="157163" y="97632"/>
                  </a:lnTo>
                  <a:lnTo>
                    <a:pt x="138113" y="73819"/>
                  </a:lnTo>
                  <a:lnTo>
                    <a:pt x="157163" y="35719"/>
                  </a:lnTo>
                  <a:lnTo>
                    <a:pt x="180975" y="0"/>
                  </a:lnTo>
                  <a:lnTo>
                    <a:pt x="135731" y="23813"/>
                  </a:lnTo>
                  <a:lnTo>
                    <a:pt x="109538" y="33338"/>
                  </a:lnTo>
                  <a:lnTo>
                    <a:pt x="85725" y="40482"/>
                  </a:lnTo>
                  <a:lnTo>
                    <a:pt x="83344" y="69057"/>
                  </a:lnTo>
                  <a:lnTo>
                    <a:pt x="23813" y="102394"/>
                  </a:lnTo>
                  <a:close/>
                </a:path>
              </a:pathLst>
            </a:custGeom>
            <a:solidFill>
              <a:schemeClr val="accent4"/>
            </a:solidFill>
            <a:ln w="6350" cap="flat" cmpd="sng" algn="ctr">
              <a:solidFill>
                <a:schemeClr val="bg2">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15000"/>
                </a:spcBef>
                <a:spcAft>
                  <a:spcPct val="0"/>
                </a:spcAft>
                <a:buClrTx/>
                <a:buSzTx/>
                <a:buFontTx/>
                <a:buNone/>
                <a:tabLst/>
              </a:pPr>
              <a:endParaRPr kumimoji="0" lang="en-GB" sz="1400" b="1" i="0" u="none" strike="noStrike" cap="none" normalizeH="0" baseline="0">
                <a:ln>
                  <a:noFill/>
                </a:ln>
                <a:solidFill>
                  <a:schemeClr val="bg1"/>
                </a:solidFill>
                <a:effectLst/>
                <a:latin typeface="Arial" pitchFamily="-112" charset="0"/>
              </a:endParaRPr>
            </a:p>
          </p:txBody>
        </p:sp>
        <p:sp>
          <p:nvSpPr>
            <p:cNvPr id="77" name="Freeform: Shape 1029">
              <a:extLst>
                <a:ext uri="{FF2B5EF4-FFF2-40B4-BE49-F238E27FC236}">
                  <a16:creationId xmlns:a16="http://schemas.microsoft.com/office/drawing/2014/main" id="{95F1C73E-4F36-1A39-6024-C4CC80F669D8}"/>
                </a:ext>
              </a:extLst>
            </p:cNvPr>
            <p:cNvSpPr/>
            <p:nvPr/>
          </p:nvSpPr>
          <p:spPr bwMode="auto">
            <a:xfrm>
              <a:off x="4579207" y="4620056"/>
              <a:ext cx="361235" cy="304197"/>
            </a:xfrm>
            <a:custGeom>
              <a:avLst/>
              <a:gdLst>
                <a:gd name="connsiteX0" fmla="*/ 150018 w 316706"/>
                <a:gd name="connsiteY0" fmla="*/ 245268 h 254793"/>
                <a:gd name="connsiteX1" fmla="*/ 207168 w 316706"/>
                <a:gd name="connsiteY1" fmla="*/ 254793 h 254793"/>
                <a:gd name="connsiteX2" fmla="*/ 226218 w 316706"/>
                <a:gd name="connsiteY2" fmla="*/ 230981 h 254793"/>
                <a:gd name="connsiteX3" fmla="*/ 216693 w 316706"/>
                <a:gd name="connsiteY3" fmla="*/ 195262 h 254793"/>
                <a:gd name="connsiteX4" fmla="*/ 211931 w 316706"/>
                <a:gd name="connsiteY4" fmla="*/ 173831 h 254793"/>
                <a:gd name="connsiteX5" fmla="*/ 240506 w 316706"/>
                <a:gd name="connsiteY5" fmla="*/ 185737 h 254793"/>
                <a:gd name="connsiteX6" fmla="*/ 290512 w 316706"/>
                <a:gd name="connsiteY6" fmla="*/ 173831 h 254793"/>
                <a:gd name="connsiteX7" fmla="*/ 304800 w 316706"/>
                <a:gd name="connsiteY7" fmla="*/ 147637 h 254793"/>
                <a:gd name="connsiteX8" fmla="*/ 295275 w 316706"/>
                <a:gd name="connsiteY8" fmla="*/ 135731 h 254793"/>
                <a:gd name="connsiteX9" fmla="*/ 307181 w 316706"/>
                <a:gd name="connsiteY9" fmla="*/ 109537 h 254793"/>
                <a:gd name="connsiteX10" fmla="*/ 309562 w 316706"/>
                <a:gd name="connsiteY10" fmla="*/ 88106 h 254793"/>
                <a:gd name="connsiteX11" fmla="*/ 316706 w 316706"/>
                <a:gd name="connsiteY11" fmla="*/ 73818 h 254793"/>
                <a:gd name="connsiteX12" fmla="*/ 309562 w 316706"/>
                <a:gd name="connsiteY12" fmla="*/ 69056 h 254793"/>
                <a:gd name="connsiteX13" fmla="*/ 290512 w 316706"/>
                <a:gd name="connsiteY13" fmla="*/ 45243 h 254793"/>
                <a:gd name="connsiteX14" fmla="*/ 261937 w 316706"/>
                <a:gd name="connsiteY14" fmla="*/ 45243 h 254793"/>
                <a:gd name="connsiteX15" fmla="*/ 250031 w 316706"/>
                <a:gd name="connsiteY15" fmla="*/ 9525 h 254793"/>
                <a:gd name="connsiteX16" fmla="*/ 207168 w 316706"/>
                <a:gd name="connsiteY16" fmla="*/ 26193 h 254793"/>
                <a:gd name="connsiteX17" fmla="*/ 190500 w 316706"/>
                <a:gd name="connsiteY17" fmla="*/ 35718 h 254793"/>
                <a:gd name="connsiteX18" fmla="*/ 152400 w 316706"/>
                <a:gd name="connsiteY18" fmla="*/ 19050 h 254793"/>
                <a:gd name="connsiteX19" fmla="*/ 123825 w 316706"/>
                <a:gd name="connsiteY19" fmla="*/ 19050 h 254793"/>
                <a:gd name="connsiteX20" fmla="*/ 100012 w 316706"/>
                <a:gd name="connsiteY20" fmla="*/ 0 h 254793"/>
                <a:gd name="connsiteX21" fmla="*/ 76200 w 316706"/>
                <a:gd name="connsiteY21" fmla="*/ 2381 h 254793"/>
                <a:gd name="connsiteX22" fmla="*/ 30956 w 316706"/>
                <a:gd name="connsiteY22" fmla="*/ 16668 h 254793"/>
                <a:gd name="connsiteX23" fmla="*/ 61912 w 316706"/>
                <a:gd name="connsiteY23" fmla="*/ 38100 h 254793"/>
                <a:gd name="connsiteX24" fmla="*/ 54768 w 316706"/>
                <a:gd name="connsiteY24" fmla="*/ 54768 h 254793"/>
                <a:gd name="connsiteX25" fmla="*/ 26193 w 316706"/>
                <a:gd name="connsiteY25" fmla="*/ 52387 h 254793"/>
                <a:gd name="connsiteX26" fmla="*/ 19050 w 316706"/>
                <a:gd name="connsiteY26" fmla="*/ 33337 h 254793"/>
                <a:gd name="connsiteX27" fmla="*/ 26193 w 316706"/>
                <a:gd name="connsiteY27" fmla="*/ 2381 h 254793"/>
                <a:gd name="connsiteX28" fmla="*/ 0 w 316706"/>
                <a:gd name="connsiteY28" fmla="*/ 50006 h 254793"/>
                <a:gd name="connsiteX29" fmla="*/ 14287 w 316706"/>
                <a:gd name="connsiteY29" fmla="*/ 73818 h 254793"/>
                <a:gd name="connsiteX30" fmla="*/ 21431 w 316706"/>
                <a:gd name="connsiteY30" fmla="*/ 104775 h 254793"/>
                <a:gd name="connsiteX31" fmla="*/ 40481 w 316706"/>
                <a:gd name="connsiteY31" fmla="*/ 102393 h 254793"/>
                <a:gd name="connsiteX32" fmla="*/ 76200 w 316706"/>
                <a:gd name="connsiteY32" fmla="*/ 109537 h 254793"/>
                <a:gd name="connsiteX33" fmla="*/ 100012 w 316706"/>
                <a:gd name="connsiteY33" fmla="*/ 130968 h 254793"/>
                <a:gd name="connsiteX34" fmla="*/ 126206 w 316706"/>
                <a:gd name="connsiteY34" fmla="*/ 126206 h 254793"/>
                <a:gd name="connsiteX35" fmla="*/ 135731 w 316706"/>
                <a:gd name="connsiteY35" fmla="*/ 166687 h 254793"/>
                <a:gd name="connsiteX36" fmla="*/ 142875 w 316706"/>
                <a:gd name="connsiteY36" fmla="*/ 192881 h 254793"/>
                <a:gd name="connsiteX37" fmla="*/ 150018 w 316706"/>
                <a:gd name="connsiteY37" fmla="*/ 245268 h 254793"/>
                <a:gd name="connsiteX0" fmla="*/ 150019 w 316707"/>
                <a:gd name="connsiteY0" fmla="*/ 278606 h 288131"/>
                <a:gd name="connsiteX1" fmla="*/ 207169 w 316707"/>
                <a:gd name="connsiteY1" fmla="*/ 288131 h 288131"/>
                <a:gd name="connsiteX2" fmla="*/ 226219 w 316707"/>
                <a:gd name="connsiteY2" fmla="*/ 264319 h 288131"/>
                <a:gd name="connsiteX3" fmla="*/ 216694 w 316707"/>
                <a:gd name="connsiteY3" fmla="*/ 228600 h 288131"/>
                <a:gd name="connsiteX4" fmla="*/ 211932 w 316707"/>
                <a:gd name="connsiteY4" fmla="*/ 207169 h 288131"/>
                <a:gd name="connsiteX5" fmla="*/ 240507 w 316707"/>
                <a:gd name="connsiteY5" fmla="*/ 219075 h 288131"/>
                <a:gd name="connsiteX6" fmla="*/ 290513 w 316707"/>
                <a:gd name="connsiteY6" fmla="*/ 207169 h 288131"/>
                <a:gd name="connsiteX7" fmla="*/ 304801 w 316707"/>
                <a:gd name="connsiteY7" fmla="*/ 180975 h 288131"/>
                <a:gd name="connsiteX8" fmla="*/ 295276 w 316707"/>
                <a:gd name="connsiteY8" fmla="*/ 169069 h 288131"/>
                <a:gd name="connsiteX9" fmla="*/ 307182 w 316707"/>
                <a:gd name="connsiteY9" fmla="*/ 142875 h 288131"/>
                <a:gd name="connsiteX10" fmla="*/ 309563 w 316707"/>
                <a:gd name="connsiteY10" fmla="*/ 121444 h 288131"/>
                <a:gd name="connsiteX11" fmla="*/ 316707 w 316707"/>
                <a:gd name="connsiteY11" fmla="*/ 107156 h 288131"/>
                <a:gd name="connsiteX12" fmla="*/ 309563 w 316707"/>
                <a:gd name="connsiteY12" fmla="*/ 102394 h 288131"/>
                <a:gd name="connsiteX13" fmla="*/ 290513 w 316707"/>
                <a:gd name="connsiteY13" fmla="*/ 78581 h 288131"/>
                <a:gd name="connsiteX14" fmla="*/ 261938 w 316707"/>
                <a:gd name="connsiteY14" fmla="*/ 78581 h 288131"/>
                <a:gd name="connsiteX15" fmla="*/ 250032 w 316707"/>
                <a:gd name="connsiteY15" fmla="*/ 42863 h 288131"/>
                <a:gd name="connsiteX16" fmla="*/ 207169 w 316707"/>
                <a:gd name="connsiteY16" fmla="*/ 59531 h 288131"/>
                <a:gd name="connsiteX17" fmla="*/ 190501 w 316707"/>
                <a:gd name="connsiteY17" fmla="*/ 69056 h 288131"/>
                <a:gd name="connsiteX18" fmla="*/ 152401 w 316707"/>
                <a:gd name="connsiteY18" fmla="*/ 52388 h 288131"/>
                <a:gd name="connsiteX19" fmla="*/ 123826 w 316707"/>
                <a:gd name="connsiteY19" fmla="*/ 52388 h 288131"/>
                <a:gd name="connsiteX20" fmla="*/ 100013 w 316707"/>
                <a:gd name="connsiteY20" fmla="*/ 33338 h 288131"/>
                <a:gd name="connsiteX21" fmla="*/ 76201 w 316707"/>
                <a:gd name="connsiteY21" fmla="*/ 35719 h 288131"/>
                <a:gd name="connsiteX22" fmla="*/ 30957 w 316707"/>
                <a:gd name="connsiteY22" fmla="*/ 50006 h 288131"/>
                <a:gd name="connsiteX23" fmla="*/ 61913 w 316707"/>
                <a:gd name="connsiteY23" fmla="*/ 71438 h 288131"/>
                <a:gd name="connsiteX24" fmla="*/ 54769 w 316707"/>
                <a:gd name="connsiteY24" fmla="*/ 88106 h 288131"/>
                <a:gd name="connsiteX25" fmla="*/ 26194 w 316707"/>
                <a:gd name="connsiteY25" fmla="*/ 85725 h 288131"/>
                <a:gd name="connsiteX26" fmla="*/ 19051 w 316707"/>
                <a:gd name="connsiteY26" fmla="*/ 66675 h 288131"/>
                <a:gd name="connsiteX27" fmla="*/ 0 w 316707"/>
                <a:gd name="connsiteY27" fmla="*/ 0 h 288131"/>
                <a:gd name="connsiteX28" fmla="*/ 1 w 316707"/>
                <a:gd name="connsiteY28" fmla="*/ 83344 h 288131"/>
                <a:gd name="connsiteX29" fmla="*/ 14288 w 316707"/>
                <a:gd name="connsiteY29" fmla="*/ 107156 h 288131"/>
                <a:gd name="connsiteX30" fmla="*/ 21432 w 316707"/>
                <a:gd name="connsiteY30" fmla="*/ 138113 h 288131"/>
                <a:gd name="connsiteX31" fmla="*/ 40482 w 316707"/>
                <a:gd name="connsiteY31" fmla="*/ 135731 h 288131"/>
                <a:gd name="connsiteX32" fmla="*/ 76201 w 316707"/>
                <a:gd name="connsiteY32" fmla="*/ 142875 h 288131"/>
                <a:gd name="connsiteX33" fmla="*/ 100013 w 316707"/>
                <a:gd name="connsiteY33" fmla="*/ 164306 h 288131"/>
                <a:gd name="connsiteX34" fmla="*/ 126207 w 316707"/>
                <a:gd name="connsiteY34" fmla="*/ 159544 h 288131"/>
                <a:gd name="connsiteX35" fmla="*/ 135732 w 316707"/>
                <a:gd name="connsiteY35" fmla="*/ 200025 h 288131"/>
                <a:gd name="connsiteX36" fmla="*/ 142876 w 316707"/>
                <a:gd name="connsiteY36" fmla="*/ 226219 h 288131"/>
                <a:gd name="connsiteX37" fmla="*/ 150019 w 316707"/>
                <a:gd name="connsiteY37" fmla="*/ 278606 h 288131"/>
                <a:gd name="connsiteX0" fmla="*/ 150019 w 316707"/>
                <a:gd name="connsiteY0" fmla="*/ 278606 h 288131"/>
                <a:gd name="connsiteX1" fmla="*/ 207169 w 316707"/>
                <a:gd name="connsiteY1" fmla="*/ 288131 h 288131"/>
                <a:gd name="connsiteX2" fmla="*/ 226219 w 316707"/>
                <a:gd name="connsiteY2" fmla="*/ 264319 h 288131"/>
                <a:gd name="connsiteX3" fmla="*/ 216694 w 316707"/>
                <a:gd name="connsiteY3" fmla="*/ 228600 h 288131"/>
                <a:gd name="connsiteX4" fmla="*/ 211932 w 316707"/>
                <a:gd name="connsiteY4" fmla="*/ 207169 h 288131"/>
                <a:gd name="connsiteX5" fmla="*/ 240507 w 316707"/>
                <a:gd name="connsiteY5" fmla="*/ 219075 h 288131"/>
                <a:gd name="connsiteX6" fmla="*/ 290513 w 316707"/>
                <a:gd name="connsiteY6" fmla="*/ 207169 h 288131"/>
                <a:gd name="connsiteX7" fmla="*/ 304801 w 316707"/>
                <a:gd name="connsiteY7" fmla="*/ 180975 h 288131"/>
                <a:gd name="connsiteX8" fmla="*/ 295276 w 316707"/>
                <a:gd name="connsiteY8" fmla="*/ 169069 h 288131"/>
                <a:gd name="connsiteX9" fmla="*/ 307182 w 316707"/>
                <a:gd name="connsiteY9" fmla="*/ 142875 h 288131"/>
                <a:gd name="connsiteX10" fmla="*/ 309563 w 316707"/>
                <a:gd name="connsiteY10" fmla="*/ 121444 h 288131"/>
                <a:gd name="connsiteX11" fmla="*/ 316707 w 316707"/>
                <a:gd name="connsiteY11" fmla="*/ 107156 h 288131"/>
                <a:gd name="connsiteX12" fmla="*/ 309563 w 316707"/>
                <a:gd name="connsiteY12" fmla="*/ 102394 h 288131"/>
                <a:gd name="connsiteX13" fmla="*/ 290513 w 316707"/>
                <a:gd name="connsiteY13" fmla="*/ 78581 h 288131"/>
                <a:gd name="connsiteX14" fmla="*/ 261938 w 316707"/>
                <a:gd name="connsiteY14" fmla="*/ 78581 h 288131"/>
                <a:gd name="connsiteX15" fmla="*/ 250032 w 316707"/>
                <a:gd name="connsiteY15" fmla="*/ 42863 h 288131"/>
                <a:gd name="connsiteX16" fmla="*/ 207169 w 316707"/>
                <a:gd name="connsiteY16" fmla="*/ 59531 h 288131"/>
                <a:gd name="connsiteX17" fmla="*/ 190501 w 316707"/>
                <a:gd name="connsiteY17" fmla="*/ 69056 h 288131"/>
                <a:gd name="connsiteX18" fmla="*/ 152401 w 316707"/>
                <a:gd name="connsiteY18" fmla="*/ 52388 h 288131"/>
                <a:gd name="connsiteX19" fmla="*/ 123826 w 316707"/>
                <a:gd name="connsiteY19" fmla="*/ 52388 h 288131"/>
                <a:gd name="connsiteX20" fmla="*/ 100013 w 316707"/>
                <a:gd name="connsiteY20" fmla="*/ 33338 h 288131"/>
                <a:gd name="connsiteX21" fmla="*/ 76201 w 316707"/>
                <a:gd name="connsiteY21" fmla="*/ 35719 h 288131"/>
                <a:gd name="connsiteX22" fmla="*/ 47626 w 316707"/>
                <a:gd name="connsiteY22" fmla="*/ 50006 h 288131"/>
                <a:gd name="connsiteX23" fmla="*/ 61913 w 316707"/>
                <a:gd name="connsiteY23" fmla="*/ 71438 h 288131"/>
                <a:gd name="connsiteX24" fmla="*/ 54769 w 316707"/>
                <a:gd name="connsiteY24" fmla="*/ 88106 h 288131"/>
                <a:gd name="connsiteX25" fmla="*/ 26194 w 316707"/>
                <a:gd name="connsiteY25" fmla="*/ 85725 h 288131"/>
                <a:gd name="connsiteX26" fmla="*/ 19051 w 316707"/>
                <a:gd name="connsiteY26" fmla="*/ 66675 h 288131"/>
                <a:gd name="connsiteX27" fmla="*/ 0 w 316707"/>
                <a:gd name="connsiteY27" fmla="*/ 0 h 288131"/>
                <a:gd name="connsiteX28" fmla="*/ 1 w 316707"/>
                <a:gd name="connsiteY28" fmla="*/ 83344 h 288131"/>
                <a:gd name="connsiteX29" fmla="*/ 14288 w 316707"/>
                <a:gd name="connsiteY29" fmla="*/ 107156 h 288131"/>
                <a:gd name="connsiteX30" fmla="*/ 21432 w 316707"/>
                <a:gd name="connsiteY30" fmla="*/ 138113 h 288131"/>
                <a:gd name="connsiteX31" fmla="*/ 40482 w 316707"/>
                <a:gd name="connsiteY31" fmla="*/ 135731 h 288131"/>
                <a:gd name="connsiteX32" fmla="*/ 76201 w 316707"/>
                <a:gd name="connsiteY32" fmla="*/ 142875 h 288131"/>
                <a:gd name="connsiteX33" fmla="*/ 100013 w 316707"/>
                <a:gd name="connsiteY33" fmla="*/ 164306 h 288131"/>
                <a:gd name="connsiteX34" fmla="*/ 126207 w 316707"/>
                <a:gd name="connsiteY34" fmla="*/ 159544 h 288131"/>
                <a:gd name="connsiteX35" fmla="*/ 135732 w 316707"/>
                <a:gd name="connsiteY35" fmla="*/ 200025 h 288131"/>
                <a:gd name="connsiteX36" fmla="*/ 142876 w 316707"/>
                <a:gd name="connsiteY36" fmla="*/ 226219 h 288131"/>
                <a:gd name="connsiteX37" fmla="*/ 150019 w 316707"/>
                <a:gd name="connsiteY37" fmla="*/ 278606 h 288131"/>
                <a:gd name="connsiteX0" fmla="*/ 150018 w 316706"/>
                <a:gd name="connsiteY0" fmla="*/ 245268 h 254793"/>
                <a:gd name="connsiteX1" fmla="*/ 207168 w 316706"/>
                <a:gd name="connsiteY1" fmla="*/ 254793 h 254793"/>
                <a:gd name="connsiteX2" fmla="*/ 226218 w 316706"/>
                <a:gd name="connsiteY2" fmla="*/ 230981 h 254793"/>
                <a:gd name="connsiteX3" fmla="*/ 216693 w 316706"/>
                <a:gd name="connsiteY3" fmla="*/ 195262 h 254793"/>
                <a:gd name="connsiteX4" fmla="*/ 211931 w 316706"/>
                <a:gd name="connsiteY4" fmla="*/ 173831 h 254793"/>
                <a:gd name="connsiteX5" fmla="*/ 240506 w 316706"/>
                <a:gd name="connsiteY5" fmla="*/ 185737 h 254793"/>
                <a:gd name="connsiteX6" fmla="*/ 290512 w 316706"/>
                <a:gd name="connsiteY6" fmla="*/ 173831 h 254793"/>
                <a:gd name="connsiteX7" fmla="*/ 304800 w 316706"/>
                <a:gd name="connsiteY7" fmla="*/ 147637 h 254793"/>
                <a:gd name="connsiteX8" fmla="*/ 295275 w 316706"/>
                <a:gd name="connsiteY8" fmla="*/ 135731 h 254793"/>
                <a:gd name="connsiteX9" fmla="*/ 307181 w 316706"/>
                <a:gd name="connsiteY9" fmla="*/ 109537 h 254793"/>
                <a:gd name="connsiteX10" fmla="*/ 309562 w 316706"/>
                <a:gd name="connsiteY10" fmla="*/ 88106 h 254793"/>
                <a:gd name="connsiteX11" fmla="*/ 316706 w 316706"/>
                <a:gd name="connsiteY11" fmla="*/ 73818 h 254793"/>
                <a:gd name="connsiteX12" fmla="*/ 309562 w 316706"/>
                <a:gd name="connsiteY12" fmla="*/ 69056 h 254793"/>
                <a:gd name="connsiteX13" fmla="*/ 290512 w 316706"/>
                <a:gd name="connsiteY13" fmla="*/ 45243 h 254793"/>
                <a:gd name="connsiteX14" fmla="*/ 261937 w 316706"/>
                <a:gd name="connsiteY14" fmla="*/ 45243 h 254793"/>
                <a:gd name="connsiteX15" fmla="*/ 250031 w 316706"/>
                <a:gd name="connsiteY15" fmla="*/ 9525 h 254793"/>
                <a:gd name="connsiteX16" fmla="*/ 207168 w 316706"/>
                <a:gd name="connsiteY16" fmla="*/ 26193 h 254793"/>
                <a:gd name="connsiteX17" fmla="*/ 190500 w 316706"/>
                <a:gd name="connsiteY17" fmla="*/ 35718 h 254793"/>
                <a:gd name="connsiteX18" fmla="*/ 152400 w 316706"/>
                <a:gd name="connsiteY18" fmla="*/ 19050 h 254793"/>
                <a:gd name="connsiteX19" fmla="*/ 123825 w 316706"/>
                <a:gd name="connsiteY19" fmla="*/ 19050 h 254793"/>
                <a:gd name="connsiteX20" fmla="*/ 100012 w 316706"/>
                <a:gd name="connsiteY20" fmla="*/ 0 h 254793"/>
                <a:gd name="connsiteX21" fmla="*/ 76200 w 316706"/>
                <a:gd name="connsiteY21" fmla="*/ 2381 h 254793"/>
                <a:gd name="connsiteX22" fmla="*/ 47625 w 316706"/>
                <a:gd name="connsiteY22" fmla="*/ 16668 h 254793"/>
                <a:gd name="connsiteX23" fmla="*/ 61912 w 316706"/>
                <a:gd name="connsiteY23" fmla="*/ 38100 h 254793"/>
                <a:gd name="connsiteX24" fmla="*/ 54768 w 316706"/>
                <a:gd name="connsiteY24" fmla="*/ 54768 h 254793"/>
                <a:gd name="connsiteX25" fmla="*/ 26193 w 316706"/>
                <a:gd name="connsiteY25" fmla="*/ 52387 h 254793"/>
                <a:gd name="connsiteX26" fmla="*/ 19050 w 316706"/>
                <a:gd name="connsiteY26" fmla="*/ 33337 h 254793"/>
                <a:gd name="connsiteX27" fmla="*/ 19049 w 316706"/>
                <a:gd name="connsiteY27" fmla="*/ 9525 h 254793"/>
                <a:gd name="connsiteX28" fmla="*/ 0 w 316706"/>
                <a:gd name="connsiteY28" fmla="*/ 50006 h 254793"/>
                <a:gd name="connsiteX29" fmla="*/ 14287 w 316706"/>
                <a:gd name="connsiteY29" fmla="*/ 73818 h 254793"/>
                <a:gd name="connsiteX30" fmla="*/ 21431 w 316706"/>
                <a:gd name="connsiteY30" fmla="*/ 104775 h 254793"/>
                <a:gd name="connsiteX31" fmla="*/ 40481 w 316706"/>
                <a:gd name="connsiteY31" fmla="*/ 102393 h 254793"/>
                <a:gd name="connsiteX32" fmla="*/ 76200 w 316706"/>
                <a:gd name="connsiteY32" fmla="*/ 109537 h 254793"/>
                <a:gd name="connsiteX33" fmla="*/ 100012 w 316706"/>
                <a:gd name="connsiteY33" fmla="*/ 130968 h 254793"/>
                <a:gd name="connsiteX34" fmla="*/ 126206 w 316706"/>
                <a:gd name="connsiteY34" fmla="*/ 126206 h 254793"/>
                <a:gd name="connsiteX35" fmla="*/ 135731 w 316706"/>
                <a:gd name="connsiteY35" fmla="*/ 166687 h 254793"/>
                <a:gd name="connsiteX36" fmla="*/ 142875 w 316706"/>
                <a:gd name="connsiteY36" fmla="*/ 192881 h 254793"/>
                <a:gd name="connsiteX37" fmla="*/ 150018 w 316706"/>
                <a:gd name="connsiteY37" fmla="*/ 245268 h 254793"/>
                <a:gd name="connsiteX0" fmla="*/ 150018 w 316706"/>
                <a:gd name="connsiteY0" fmla="*/ 245268 h 254793"/>
                <a:gd name="connsiteX1" fmla="*/ 176212 w 316706"/>
                <a:gd name="connsiteY1" fmla="*/ 250031 h 254793"/>
                <a:gd name="connsiteX2" fmla="*/ 207168 w 316706"/>
                <a:gd name="connsiteY2" fmla="*/ 254793 h 254793"/>
                <a:gd name="connsiteX3" fmla="*/ 226218 w 316706"/>
                <a:gd name="connsiteY3" fmla="*/ 230981 h 254793"/>
                <a:gd name="connsiteX4" fmla="*/ 216693 w 316706"/>
                <a:gd name="connsiteY4" fmla="*/ 195262 h 254793"/>
                <a:gd name="connsiteX5" fmla="*/ 211931 w 316706"/>
                <a:gd name="connsiteY5" fmla="*/ 173831 h 254793"/>
                <a:gd name="connsiteX6" fmla="*/ 240506 w 316706"/>
                <a:gd name="connsiteY6" fmla="*/ 185737 h 254793"/>
                <a:gd name="connsiteX7" fmla="*/ 290512 w 316706"/>
                <a:gd name="connsiteY7" fmla="*/ 173831 h 254793"/>
                <a:gd name="connsiteX8" fmla="*/ 304800 w 316706"/>
                <a:gd name="connsiteY8" fmla="*/ 147637 h 254793"/>
                <a:gd name="connsiteX9" fmla="*/ 295275 w 316706"/>
                <a:gd name="connsiteY9" fmla="*/ 135731 h 254793"/>
                <a:gd name="connsiteX10" fmla="*/ 307181 w 316706"/>
                <a:gd name="connsiteY10" fmla="*/ 109537 h 254793"/>
                <a:gd name="connsiteX11" fmla="*/ 309562 w 316706"/>
                <a:gd name="connsiteY11" fmla="*/ 88106 h 254793"/>
                <a:gd name="connsiteX12" fmla="*/ 316706 w 316706"/>
                <a:gd name="connsiteY12" fmla="*/ 73818 h 254793"/>
                <a:gd name="connsiteX13" fmla="*/ 309562 w 316706"/>
                <a:gd name="connsiteY13" fmla="*/ 69056 h 254793"/>
                <a:gd name="connsiteX14" fmla="*/ 290512 w 316706"/>
                <a:gd name="connsiteY14" fmla="*/ 45243 h 254793"/>
                <a:gd name="connsiteX15" fmla="*/ 261937 w 316706"/>
                <a:gd name="connsiteY15" fmla="*/ 45243 h 254793"/>
                <a:gd name="connsiteX16" fmla="*/ 250031 w 316706"/>
                <a:gd name="connsiteY16" fmla="*/ 9525 h 254793"/>
                <a:gd name="connsiteX17" fmla="*/ 207168 w 316706"/>
                <a:gd name="connsiteY17" fmla="*/ 26193 h 254793"/>
                <a:gd name="connsiteX18" fmla="*/ 190500 w 316706"/>
                <a:gd name="connsiteY18" fmla="*/ 35718 h 254793"/>
                <a:gd name="connsiteX19" fmla="*/ 152400 w 316706"/>
                <a:gd name="connsiteY19" fmla="*/ 19050 h 254793"/>
                <a:gd name="connsiteX20" fmla="*/ 123825 w 316706"/>
                <a:gd name="connsiteY20" fmla="*/ 19050 h 254793"/>
                <a:gd name="connsiteX21" fmla="*/ 100012 w 316706"/>
                <a:gd name="connsiteY21" fmla="*/ 0 h 254793"/>
                <a:gd name="connsiteX22" fmla="*/ 76200 w 316706"/>
                <a:gd name="connsiteY22" fmla="*/ 2381 h 254793"/>
                <a:gd name="connsiteX23" fmla="*/ 47625 w 316706"/>
                <a:gd name="connsiteY23" fmla="*/ 16668 h 254793"/>
                <a:gd name="connsiteX24" fmla="*/ 61912 w 316706"/>
                <a:gd name="connsiteY24" fmla="*/ 38100 h 254793"/>
                <a:gd name="connsiteX25" fmla="*/ 54768 w 316706"/>
                <a:gd name="connsiteY25" fmla="*/ 54768 h 254793"/>
                <a:gd name="connsiteX26" fmla="*/ 26193 w 316706"/>
                <a:gd name="connsiteY26" fmla="*/ 52387 h 254793"/>
                <a:gd name="connsiteX27" fmla="*/ 19050 w 316706"/>
                <a:gd name="connsiteY27" fmla="*/ 33337 h 254793"/>
                <a:gd name="connsiteX28" fmla="*/ 19049 w 316706"/>
                <a:gd name="connsiteY28" fmla="*/ 9525 h 254793"/>
                <a:gd name="connsiteX29" fmla="*/ 0 w 316706"/>
                <a:gd name="connsiteY29" fmla="*/ 50006 h 254793"/>
                <a:gd name="connsiteX30" fmla="*/ 14287 w 316706"/>
                <a:gd name="connsiteY30" fmla="*/ 73818 h 254793"/>
                <a:gd name="connsiteX31" fmla="*/ 21431 w 316706"/>
                <a:gd name="connsiteY31" fmla="*/ 104775 h 254793"/>
                <a:gd name="connsiteX32" fmla="*/ 40481 w 316706"/>
                <a:gd name="connsiteY32" fmla="*/ 102393 h 254793"/>
                <a:gd name="connsiteX33" fmla="*/ 76200 w 316706"/>
                <a:gd name="connsiteY33" fmla="*/ 109537 h 254793"/>
                <a:gd name="connsiteX34" fmla="*/ 100012 w 316706"/>
                <a:gd name="connsiteY34" fmla="*/ 130968 h 254793"/>
                <a:gd name="connsiteX35" fmla="*/ 126206 w 316706"/>
                <a:gd name="connsiteY35" fmla="*/ 126206 h 254793"/>
                <a:gd name="connsiteX36" fmla="*/ 135731 w 316706"/>
                <a:gd name="connsiteY36" fmla="*/ 166687 h 254793"/>
                <a:gd name="connsiteX37" fmla="*/ 142875 w 316706"/>
                <a:gd name="connsiteY37" fmla="*/ 192881 h 254793"/>
                <a:gd name="connsiteX38" fmla="*/ 150018 w 316706"/>
                <a:gd name="connsiteY38" fmla="*/ 245268 h 254793"/>
                <a:gd name="connsiteX0" fmla="*/ 150018 w 316706"/>
                <a:gd name="connsiteY0" fmla="*/ 245268 h 266699"/>
                <a:gd name="connsiteX1" fmla="*/ 176212 w 316706"/>
                <a:gd name="connsiteY1" fmla="*/ 266699 h 266699"/>
                <a:gd name="connsiteX2" fmla="*/ 207168 w 316706"/>
                <a:gd name="connsiteY2" fmla="*/ 254793 h 266699"/>
                <a:gd name="connsiteX3" fmla="*/ 226218 w 316706"/>
                <a:gd name="connsiteY3" fmla="*/ 230981 h 266699"/>
                <a:gd name="connsiteX4" fmla="*/ 216693 w 316706"/>
                <a:gd name="connsiteY4" fmla="*/ 195262 h 266699"/>
                <a:gd name="connsiteX5" fmla="*/ 211931 w 316706"/>
                <a:gd name="connsiteY5" fmla="*/ 173831 h 266699"/>
                <a:gd name="connsiteX6" fmla="*/ 240506 w 316706"/>
                <a:gd name="connsiteY6" fmla="*/ 185737 h 266699"/>
                <a:gd name="connsiteX7" fmla="*/ 290512 w 316706"/>
                <a:gd name="connsiteY7" fmla="*/ 173831 h 266699"/>
                <a:gd name="connsiteX8" fmla="*/ 304800 w 316706"/>
                <a:gd name="connsiteY8" fmla="*/ 147637 h 266699"/>
                <a:gd name="connsiteX9" fmla="*/ 295275 w 316706"/>
                <a:gd name="connsiteY9" fmla="*/ 135731 h 266699"/>
                <a:gd name="connsiteX10" fmla="*/ 307181 w 316706"/>
                <a:gd name="connsiteY10" fmla="*/ 109537 h 266699"/>
                <a:gd name="connsiteX11" fmla="*/ 309562 w 316706"/>
                <a:gd name="connsiteY11" fmla="*/ 88106 h 266699"/>
                <a:gd name="connsiteX12" fmla="*/ 316706 w 316706"/>
                <a:gd name="connsiteY12" fmla="*/ 73818 h 266699"/>
                <a:gd name="connsiteX13" fmla="*/ 309562 w 316706"/>
                <a:gd name="connsiteY13" fmla="*/ 69056 h 266699"/>
                <a:gd name="connsiteX14" fmla="*/ 290512 w 316706"/>
                <a:gd name="connsiteY14" fmla="*/ 45243 h 266699"/>
                <a:gd name="connsiteX15" fmla="*/ 261937 w 316706"/>
                <a:gd name="connsiteY15" fmla="*/ 45243 h 266699"/>
                <a:gd name="connsiteX16" fmla="*/ 250031 w 316706"/>
                <a:gd name="connsiteY16" fmla="*/ 9525 h 266699"/>
                <a:gd name="connsiteX17" fmla="*/ 207168 w 316706"/>
                <a:gd name="connsiteY17" fmla="*/ 26193 h 266699"/>
                <a:gd name="connsiteX18" fmla="*/ 190500 w 316706"/>
                <a:gd name="connsiteY18" fmla="*/ 35718 h 266699"/>
                <a:gd name="connsiteX19" fmla="*/ 152400 w 316706"/>
                <a:gd name="connsiteY19" fmla="*/ 19050 h 266699"/>
                <a:gd name="connsiteX20" fmla="*/ 123825 w 316706"/>
                <a:gd name="connsiteY20" fmla="*/ 19050 h 266699"/>
                <a:gd name="connsiteX21" fmla="*/ 100012 w 316706"/>
                <a:gd name="connsiteY21" fmla="*/ 0 h 266699"/>
                <a:gd name="connsiteX22" fmla="*/ 76200 w 316706"/>
                <a:gd name="connsiteY22" fmla="*/ 2381 h 266699"/>
                <a:gd name="connsiteX23" fmla="*/ 47625 w 316706"/>
                <a:gd name="connsiteY23" fmla="*/ 16668 h 266699"/>
                <a:gd name="connsiteX24" fmla="*/ 61912 w 316706"/>
                <a:gd name="connsiteY24" fmla="*/ 38100 h 266699"/>
                <a:gd name="connsiteX25" fmla="*/ 54768 w 316706"/>
                <a:gd name="connsiteY25" fmla="*/ 54768 h 266699"/>
                <a:gd name="connsiteX26" fmla="*/ 26193 w 316706"/>
                <a:gd name="connsiteY26" fmla="*/ 52387 h 266699"/>
                <a:gd name="connsiteX27" fmla="*/ 19050 w 316706"/>
                <a:gd name="connsiteY27" fmla="*/ 33337 h 266699"/>
                <a:gd name="connsiteX28" fmla="*/ 19049 w 316706"/>
                <a:gd name="connsiteY28" fmla="*/ 9525 h 266699"/>
                <a:gd name="connsiteX29" fmla="*/ 0 w 316706"/>
                <a:gd name="connsiteY29" fmla="*/ 50006 h 266699"/>
                <a:gd name="connsiteX30" fmla="*/ 14287 w 316706"/>
                <a:gd name="connsiteY30" fmla="*/ 73818 h 266699"/>
                <a:gd name="connsiteX31" fmla="*/ 21431 w 316706"/>
                <a:gd name="connsiteY31" fmla="*/ 104775 h 266699"/>
                <a:gd name="connsiteX32" fmla="*/ 40481 w 316706"/>
                <a:gd name="connsiteY32" fmla="*/ 102393 h 266699"/>
                <a:gd name="connsiteX33" fmla="*/ 76200 w 316706"/>
                <a:gd name="connsiteY33" fmla="*/ 109537 h 266699"/>
                <a:gd name="connsiteX34" fmla="*/ 100012 w 316706"/>
                <a:gd name="connsiteY34" fmla="*/ 130968 h 266699"/>
                <a:gd name="connsiteX35" fmla="*/ 126206 w 316706"/>
                <a:gd name="connsiteY35" fmla="*/ 126206 h 266699"/>
                <a:gd name="connsiteX36" fmla="*/ 135731 w 316706"/>
                <a:gd name="connsiteY36" fmla="*/ 166687 h 266699"/>
                <a:gd name="connsiteX37" fmla="*/ 142875 w 316706"/>
                <a:gd name="connsiteY37" fmla="*/ 192881 h 266699"/>
                <a:gd name="connsiteX38" fmla="*/ 150018 w 316706"/>
                <a:gd name="connsiteY38" fmla="*/ 245268 h 26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6706" h="266699">
                  <a:moveTo>
                    <a:pt x="150018" y="245268"/>
                  </a:moveTo>
                  <a:lnTo>
                    <a:pt x="176212" y="266699"/>
                  </a:lnTo>
                  <a:lnTo>
                    <a:pt x="207168" y="254793"/>
                  </a:lnTo>
                  <a:lnTo>
                    <a:pt x="226218" y="230981"/>
                  </a:lnTo>
                  <a:lnTo>
                    <a:pt x="216693" y="195262"/>
                  </a:lnTo>
                  <a:lnTo>
                    <a:pt x="211931" y="173831"/>
                  </a:lnTo>
                  <a:lnTo>
                    <a:pt x="240506" y="185737"/>
                  </a:lnTo>
                  <a:lnTo>
                    <a:pt x="290512" y="173831"/>
                  </a:lnTo>
                  <a:lnTo>
                    <a:pt x="304800" y="147637"/>
                  </a:lnTo>
                  <a:lnTo>
                    <a:pt x="295275" y="135731"/>
                  </a:lnTo>
                  <a:lnTo>
                    <a:pt x="307181" y="109537"/>
                  </a:lnTo>
                  <a:lnTo>
                    <a:pt x="309562" y="88106"/>
                  </a:lnTo>
                  <a:lnTo>
                    <a:pt x="316706" y="73818"/>
                  </a:lnTo>
                  <a:lnTo>
                    <a:pt x="309562" y="69056"/>
                  </a:lnTo>
                  <a:lnTo>
                    <a:pt x="290512" y="45243"/>
                  </a:lnTo>
                  <a:lnTo>
                    <a:pt x="261937" y="45243"/>
                  </a:lnTo>
                  <a:lnTo>
                    <a:pt x="250031" y="9525"/>
                  </a:lnTo>
                  <a:lnTo>
                    <a:pt x="207168" y="26193"/>
                  </a:lnTo>
                  <a:lnTo>
                    <a:pt x="190500" y="35718"/>
                  </a:lnTo>
                  <a:lnTo>
                    <a:pt x="152400" y="19050"/>
                  </a:lnTo>
                  <a:lnTo>
                    <a:pt x="123825" y="19050"/>
                  </a:lnTo>
                  <a:lnTo>
                    <a:pt x="100012" y="0"/>
                  </a:lnTo>
                  <a:lnTo>
                    <a:pt x="76200" y="2381"/>
                  </a:lnTo>
                  <a:lnTo>
                    <a:pt x="47625" y="16668"/>
                  </a:lnTo>
                  <a:lnTo>
                    <a:pt x="61912" y="38100"/>
                  </a:lnTo>
                  <a:lnTo>
                    <a:pt x="54768" y="54768"/>
                  </a:lnTo>
                  <a:lnTo>
                    <a:pt x="26193" y="52387"/>
                  </a:lnTo>
                  <a:lnTo>
                    <a:pt x="19050" y="33337"/>
                  </a:lnTo>
                  <a:cubicBezTo>
                    <a:pt x="19050" y="25400"/>
                    <a:pt x="19049" y="17462"/>
                    <a:pt x="19049" y="9525"/>
                  </a:cubicBezTo>
                  <a:cubicBezTo>
                    <a:pt x="19049" y="37306"/>
                    <a:pt x="0" y="22225"/>
                    <a:pt x="0" y="50006"/>
                  </a:cubicBezTo>
                  <a:lnTo>
                    <a:pt x="14287" y="73818"/>
                  </a:lnTo>
                  <a:lnTo>
                    <a:pt x="21431" y="104775"/>
                  </a:lnTo>
                  <a:lnTo>
                    <a:pt x="40481" y="102393"/>
                  </a:lnTo>
                  <a:lnTo>
                    <a:pt x="76200" y="109537"/>
                  </a:lnTo>
                  <a:lnTo>
                    <a:pt x="100012" y="130968"/>
                  </a:lnTo>
                  <a:lnTo>
                    <a:pt x="126206" y="126206"/>
                  </a:lnTo>
                  <a:lnTo>
                    <a:pt x="135731" y="166687"/>
                  </a:lnTo>
                  <a:lnTo>
                    <a:pt x="142875" y="192881"/>
                  </a:lnTo>
                  <a:lnTo>
                    <a:pt x="150018" y="245268"/>
                  </a:lnTo>
                  <a:close/>
                </a:path>
              </a:pathLst>
            </a:custGeom>
            <a:solidFill>
              <a:schemeClr val="accent4"/>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78" name="Freeform: Shape 1030">
              <a:extLst>
                <a:ext uri="{FF2B5EF4-FFF2-40B4-BE49-F238E27FC236}">
                  <a16:creationId xmlns:a16="http://schemas.microsoft.com/office/drawing/2014/main" id="{0C39C0D4-DA60-0E0A-2EC3-C3E8F87E8D24}"/>
                </a:ext>
              </a:extLst>
            </p:cNvPr>
            <p:cNvSpPr/>
            <p:nvPr/>
          </p:nvSpPr>
          <p:spPr bwMode="auto">
            <a:xfrm>
              <a:off x="4367354" y="4897093"/>
              <a:ext cx="157532" cy="195556"/>
            </a:xfrm>
            <a:custGeom>
              <a:avLst/>
              <a:gdLst>
                <a:gd name="connsiteX0" fmla="*/ 47625 w 138113"/>
                <a:gd name="connsiteY0" fmla="*/ 0 h 171450"/>
                <a:gd name="connsiteX1" fmla="*/ 0 w 138113"/>
                <a:gd name="connsiteY1" fmla="*/ 57150 h 171450"/>
                <a:gd name="connsiteX2" fmla="*/ 28575 w 138113"/>
                <a:gd name="connsiteY2" fmla="*/ 59531 h 171450"/>
                <a:gd name="connsiteX3" fmla="*/ 38100 w 138113"/>
                <a:gd name="connsiteY3" fmla="*/ 83344 h 171450"/>
                <a:gd name="connsiteX4" fmla="*/ 33338 w 138113"/>
                <a:gd name="connsiteY4" fmla="*/ 109538 h 171450"/>
                <a:gd name="connsiteX5" fmla="*/ 4763 w 138113"/>
                <a:gd name="connsiteY5" fmla="*/ 128588 h 171450"/>
                <a:gd name="connsiteX6" fmla="*/ 7144 w 138113"/>
                <a:gd name="connsiteY6" fmla="*/ 161925 h 171450"/>
                <a:gd name="connsiteX7" fmla="*/ 26194 w 138113"/>
                <a:gd name="connsiteY7" fmla="*/ 157163 h 171450"/>
                <a:gd name="connsiteX8" fmla="*/ 42863 w 138113"/>
                <a:gd name="connsiteY8" fmla="*/ 171450 h 171450"/>
                <a:gd name="connsiteX9" fmla="*/ 54769 w 138113"/>
                <a:gd name="connsiteY9" fmla="*/ 142875 h 171450"/>
                <a:gd name="connsiteX10" fmla="*/ 66675 w 138113"/>
                <a:gd name="connsiteY10" fmla="*/ 116681 h 171450"/>
                <a:gd name="connsiteX11" fmla="*/ 85725 w 138113"/>
                <a:gd name="connsiteY11" fmla="*/ 104775 h 171450"/>
                <a:gd name="connsiteX12" fmla="*/ 109538 w 138113"/>
                <a:gd name="connsiteY12" fmla="*/ 97631 h 171450"/>
                <a:gd name="connsiteX13" fmla="*/ 138113 w 138113"/>
                <a:gd name="connsiteY13" fmla="*/ 61913 h 171450"/>
                <a:gd name="connsiteX14" fmla="*/ 135731 w 138113"/>
                <a:gd name="connsiteY14" fmla="*/ 47625 h 171450"/>
                <a:gd name="connsiteX15" fmla="*/ 109538 w 138113"/>
                <a:gd name="connsiteY15" fmla="*/ 23813 h 171450"/>
                <a:gd name="connsiteX16" fmla="*/ 92869 w 138113"/>
                <a:gd name="connsiteY16" fmla="*/ 35719 h 171450"/>
                <a:gd name="connsiteX17" fmla="*/ 47625 w 138113"/>
                <a:gd name="connsiteY1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113" h="171450">
                  <a:moveTo>
                    <a:pt x="47625" y="0"/>
                  </a:moveTo>
                  <a:lnTo>
                    <a:pt x="0" y="57150"/>
                  </a:lnTo>
                  <a:lnTo>
                    <a:pt x="28575" y="59531"/>
                  </a:lnTo>
                  <a:lnTo>
                    <a:pt x="38100" y="83344"/>
                  </a:lnTo>
                  <a:lnTo>
                    <a:pt x="33338" y="109538"/>
                  </a:lnTo>
                  <a:lnTo>
                    <a:pt x="4763" y="128588"/>
                  </a:lnTo>
                  <a:lnTo>
                    <a:pt x="7144" y="161925"/>
                  </a:lnTo>
                  <a:lnTo>
                    <a:pt x="26194" y="157163"/>
                  </a:lnTo>
                  <a:lnTo>
                    <a:pt x="42863" y="171450"/>
                  </a:lnTo>
                  <a:lnTo>
                    <a:pt x="54769" y="142875"/>
                  </a:lnTo>
                  <a:lnTo>
                    <a:pt x="66675" y="116681"/>
                  </a:lnTo>
                  <a:lnTo>
                    <a:pt x="85725" y="104775"/>
                  </a:lnTo>
                  <a:lnTo>
                    <a:pt x="109538" y="97631"/>
                  </a:lnTo>
                  <a:lnTo>
                    <a:pt x="138113" y="61913"/>
                  </a:lnTo>
                  <a:lnTo>
                    <a:pt x="135731" y="47625"/>
                  </a:lnTo>
                  <a:lnTo>
                    <a:pt x="109538" y="23813"/>
                  </a:lnTo>
                  <a:lnTo>
                    <a:pt x="92869" y="35719"/>
                  </a:lnTo>
                  <a:lnTo>
                    <a:pt x="47625" y="0"/>
                  </a:lnTo>
                  <a:close/>
                </a:path>
              </a:pathLst>
            </a:custGeom>
            <a:solidFill>
              <a:schemeClr val="accent4"/>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79" name="Freeform: Shape 1032">
              <a:extLst>
                <a:ext uri="{FF2B5EF4-FFF2-40B4-BE49-F238E27FC236}">
                  <a16:creationId xmlns:a16="http://schemas.microsoft.com/office/drawing/2014/main" id="{0AADEF5C-5BE0-8076-C059-0DD7EC70900B}"/>
                </a:ext>
              </a:extLst>
            </p:cNvPr>
            <p:cNvSpPr/>
            <p:nvPr/>
          </p:nvSpPr>
          <p:spPr bwMode="auto">
            <a:xfrm>
              <a:off x="4562910" y="4788451"/>
              <a:ext cx="1089137" cy="1135311"/>
            </a:xfrm>
            <a:custGeom>
              <a:avLst/>
              <a:gdLst>
                <a:gd name="connsiteX0" fmla="*/ 552450 w 954881"/>
                <a:gd name="connsiteY0" fmla="*/ 40481 h 995363"/>
                <a:gd name="connsiteX1" fmla="*/ 507206 w 954881"/>
                <a:gd name="connsiteY1" fmla="*/ 83344 h 995363"/>
                <a:gd name="connsiteX2" fmla="*/ 478631 w 954881"/>
                <a:gd name="connsiteY2" fmla="*/ 76200 h 995363"/>
                <a:gd name="connsiteX3" fmla="*/ 459581 w 954881"/>
                <a:gd name="connsiteY3" fmla="*/ 66675 h 995363"/>
                <a:gd name="connsiteX4" fmla="*/ 435769 w 954881"/>
                <a:gd name="connsiteY4" fmla="*/ 88106 h 995363"/>
                <a:gd name="connsiteX5" fmla="*/ 416719 w 954881"/>
                <a:gd name="connsiteY5" fmla="*/ 78581 h 995363"/>
                <a:gd name="connsiteX6" fmla="*/ 383381 w 954881"/>
                <a:gd name="connsiteY6" fmla="*/ 100013 h 995363"/>
                <a:gd name="connsiteX7" fmla="*/ 357188 w 954881"/>
                <a:gd name="connsiteY7" fmla="*/ 92869 h 995363"/>
                <a:gd name="connsiteX8" fmla="*/ 350044 w 954881"/>
                <a:gd name="connsiteY8" fmla="*/ 35719 h 995363"/>
                <a:gd name="connsiteX9" fmla="*/ 342900 w 954881"/>
                <a:gd name="connsiteY9" fmla="*/ 2381 h 995363"/>
                <a:gd name="connsiteX10" fmla="*/ 319088 w 954881"/>
                <a:gd name="connsiteY10" fmla="*/ 0 h 995363"/>
                <a:gd name="connsiteX11" fmla="*/ 307181 w 954881"/>
                <a:gd name="connsiteY11" fmla="*/ 30956 h 995363"/>
                <a:gd name="connsiteX12" fmla="*/ 259556 w 954881"/>
                <a:gd name="connsiteY12" fmla="*/ 35719 h 995363"/>
                <a:gd name="connsiteX13" fmla="*/ 226219 w 954881"/>
                <a:gd name="connsiteY13" fmla="*/ 28575 h 995363"/>
                <a:gd name="connsiteX14" fmla="*/ 242888 w 954881"/>
                <a:gd name="connsiteY14" fmla="*/ 85725 h 995363"/>
                <a:gd name="connsiteX15" fmla="*/ 221456 w 954881"/>
                <a:gd name="connsiteY15" fmla="*/ 109538 h 995363"/>
                <a:gd name="connsiteX16" fmla="*/ 188119 w 954881"/>
                <a:gd name="connsiteY16" fmla="*/ 119063 h 995363"/>
                <a:gd name="connsiteX17" fmla="*/ 164306 w 954881"/>
                <a:gd name="connsiteY17" fmla="*/ 102394 h 995363"/>
                <a:gd name="connsiteX18" fmla="*/ 135731 w 954881"/>
                <a:gd name="connsiteY18" fmla="*/ 80963 h 995363"/>
                <a:gd name="connsiteX19" fmla="*/ 88106 w 954881"/>
                <a:gd name="connsiteY19" fmla="*/ 92869 h 995363"/>
                <a:gd name="connsiteX20" fmla="*/ 100013 w 954881"/>
                <a:gd name="connsiteY20" fmla="*/ 119063 h 995363"/>
                <a:gd name="connsiteX21" fmla="*/ 90488 w 954881"/>
                <a:gd name="connsiteY21" fmla="*/ 138113 h 995363"/>
                <a:gd name="connsiteX22" fmla="*/ 102394 w 954881"/>
                <a:gd name="connsiteY22" fmla="*/ 154781 h 995363"/>
                <a:gd name="connsiteX23" fmla="*/ 95250 w 954881"/>
                <a:gd name="connsiteY23" fmla="*/ 233363 h 995363"/>
                <a:gd name="connsiteX24" fmla="*/ 85725 w 954881"/>
                <a:gd name="connsiteY24" fmla="*/ 245269 h 995363"/>
                <a:gd name="connsiteX25" fmla="*/ 59531 w 954881"/>
                <a:gd name="connsiteY25" fmla="*/ 257175 h 995363"/>
                <a:gd name="connsiteX26" fmla="*/ 16669 w 954881"/>
                <a:gd name="connsiteY26" fmla="*/ 280988 h 995363"/>
                <a:gd name="connsiteX27" fmla="*/ 0 w 954881"/>
                <a:gd name="connsiteY27" fmla="*/ 311944 h 995363"/>
                <a:gd name="connsiteX28" fmla="*/ 16669 w 954881"/>
                <a:gd name="connsiteY28" fmla="*/ 350044 h 995363"/>
                <a:gd name="connsiteX29" fmla="*/ 28575 w 954881"/>
                <a:gd name="connsiteY29" fmla="*/ 373856 h 995363"/>
                <a:gd name="connsiteX30" fmla="*/ 47625 w 954881"/>
                <a:gd name="connsiteY30" fmla="*/ 388144 h 995363"/>
                <a:gd name="connsiteX31" fmla="*/ 78581 w 954881"/>
                <a:gd name="connsiteY31" fmla="*/ 361950 h 995363"/>
                <a:gd name="connsiteX32" fmla="*/ 92869 w 954881"/>
                <a:gd name="connsiteY32" fmla="*/ 400050 h 995363"/>
                <a:gd name="connsiteX33" fmla="*/ 114300 w 954881"/>
                <a:gd name="connsiteY33" fmla="*/ 414338 h 995363"/>
                <a:gd name="connsiteX34" fmla="*/ 147638 w 954881"/>
                <a:gd name="connsiteY34" fmla="*/ 397669 h 995363"/>
                <a:gd name="connsiteX35" fmla="*/ 185738 w 954881"/>
                <a:gd name="connsiteY35" fmla="*/ 371475 h 995363"/>
                <a:gd name="connsiteX36" fmla="*/ 200025 w 954881"/>
                <a:gd name="connsiteY36" fmla="*/ 371475 h 995363"/>
                <a:gd name="connsiteX37" fmla="*/ 219075 w 954881"/>
                <a:gd name="connsiteY37" fmla="*/ 438150 h 995363"/>
                <a:gd name="connsiteX38" fmla="*/ 242888 w 954881"/>
                <a:gd name="connsiteY38" fmla="*/ 440531 h 995363"/>
                <a:gd name="connsiteX39" fmla="*/ 273844 w 954881"/>
                <a:gd name="connsiteY39" fmla="*/ 452438 h 995363"/>
                <a:gd name="connsiteX40" fmla="*/ 316706 w 954881"/>
                <a:gd name="connsiteY40" fmla="*/ 473869 h 995363"/>
                <a:gd name="connsiteX41" fmla="*/ 333375 w 954881"/>
                <a:gd name="connsiteY41" fmla="*/ 497681 h 995363"/>
                <a:gd name="connsiteX42" fmla="*/ 328613 w 954881"/>
                <a:gd name="connsiteY42" fmla="*/ 519113 h 995363"/>
                <a:gd name="connsiteX43" fmla="*/ 342900 w 954881"/>
                <a:gd name="connsiteY43" fmla="*/ 540544 h 995363"/>
                <a:gd name="connsiteX44" fmla="*/ 376238 w 954881"/>
                <a:gd name="connsiteY44" fmla="*/ 540544 h 995363"/>
                <a:gd name="connsiteX45" fmla="*/ 390525 w 954881"/>
                <a:gd name="connsiteY45" fmla="*/ 571500 h 995363"/>
                <a:gd name="connsiteX46" fmla="*/ 395288 w 954881"/>
                <a:gd name="connsiteY46" fmla="*/ 638175 h 995363"/>
                <a:gd name="connsiteX47" fmla="*/ 400050 w 954881"/>
                <a:gd name="connsiteY47" fmla="*/ 681038 h 995363"/>
                <a:gd name="connsiteX48" fmla="*/ 414338 w 954881"/>
                <a:gd name="connsiteY48" fmla="*/ 690563 h 995363"/>
                <a:gd name="connsiteX49" fmla="*/ 440531 w 954881"/>
                <a:gd name="connsiteY49" fmla="*/ 688181 h 995363"/>
                <a:gd name="connsiteX50" fmla="*/ 457200 w 954881"/>
                <a:gd name="connsiteY50" fmla="*/ 714375 h 995363"/>
                <a:gd name="connsiteX51" fmla="*/ 481013 w 954881"/>
                <a:gd name="connsiteY51" fmla="*/ 752475 h 995363"/>
                <a:gd name="connsiteX52" fmla="*/ 497681 w 954881"/>
                <a:gd name="connsiteY52" fmla="*/ 802481 h 995363"/>
                <a:gd name="connsiteX53" fmla="*/ 497681 w 954881"/>
                <a:gd name="connsiteY53" fmla="*/ 826294 h 995363"/>
                <a:gd name="connsiteX54" fmla="*/ 407194 w 954881"/>
                <a:gd name="connsiteY54" fmla="*/ 909638 h 995363"/>
                <a:gd name="connsiteX55" fmla="*/ 431006 w 954881"/>
                <a:gd name="connsiteY55" fmla="*/ 928688 h 995363"/>
                <a:gd name="connsiteX56" fmla="*/ 469106 w 954881"/>
                <a:gd name="connsiteY56" fmla="*/ 935831 h 995363"/>
                <a:gd name="connsiteX57" fmla="*/ 485775 w 954881"/>
                <a:gd name="connsiteY57" fmla="*/ 964406 h 995363"/>
                <a:gd name="connsiteX58" fmla="*/ 511969 w 954881"/>
                <a:gd name="connsiteY58" fmla="*/ 995363 h 995363"/>
                <a:gd name="connsiteX59" fmla="*/ 540544 w 954881"/>
                <a:gd name="connsiteY59" fmla="*/ 947738 h 995363"/>
                <a:gd name="connsiteX60" fmla="*/ 566738 w 954881"/>
                <a:gd name="connsiteY60" fmla="*/ 897731 h 995363"/>
                <a:gd name="connsiteX61" fmla="*/ 619125 w 954881"/>
                <a:gd name="connsiteY61" fmla="*/ 847725 h 995363"/>
                <a:gd name="connsiteX62" fmla="*/ 619125 w 954881"/>
                <a:gd name="connsiteY62" fmla="*/ 807244 h 995363"/>
                <a:gd name="connsiteX63" fmla="*/ 635794 w 954881"/>
                <a:gd name="connsiteY63" fmla="*/ 766763 h 995363"/>
                <a:gd name="connsiteX64" fmla="*/ 669131 w 954881"/>
                <a:gd name="connsiteY64" fmla="*/ 738188 h 995363"/>
                <a:gd name="connsiteX65" fmla="*/ 716756 w 954881"/>
                <a:gd name="connsiteY65" fmla="*/ 714375 h 995363"/>
                <a:gd name="connsiteX66" fmla="*/ 790575 w 954881"/>
                <a:gd name="connsiteY66" fmla="*/ 692944 h 995363"/>
                <a:gd name="connsiteX67" fmla="*/ 807244 w 954881"/>
                <a:gd name="connsiteY67" fmla="*/ 676275 h 995363"/>
                <a:gd name="connsiteX68" fmla="*/ 807244 w 954881"/>
                <a:gd name="connsiteY68" fmla="*/ 676275 h 995363"/>
                <a:gd name="connsiteX69" fmla="*/ 835819 w 954881"/>
                <a:gd name="connsiteY69" fmla="*/ 611981 h 995363"/>
                <a:gd name="connsiteX70" fmla="*/ 840581 w 954881"/>
                <a:gd name="connsiteY70" fmla="*/ 585788 h 995363"/>
                <a:gd name="connsiteX71" fmla="*/ 857250 w 954881"/>
                <a:gd name="connsiteY71" fmla="*/ 526256 h 995363"/>
                <a:gd name="connsiteX72" fmla="*/ 854869 w 954881"/>
                <a:gd name="connsiteY72" fmla="*/ 478631 h 995363"/>
                <a:gd name="connsiteX73" fmla="*/ 881063 w 954881"/>
                <a:gd name="connsiteY73" fmla="*/ 426244 h 995363"/>
                <a:gd name="connsiteX74" fmla="*/ 914400 w 954881"/>
                <a:gd name="connsiteY74" fmla="*/ 390525 h 995363"/>
                <a:gd name="connsiteX75" fmla="*/ 942975 w 954881"/>
                <a:gd name="connsiteY75" fmla="*/ 345281 h 995363"/>
                <a:gd name="connsiteX76" fmla="*/ 954881 w 954881"/>
                <a:gd name="connsiteY76" fmla="*/ 314325 h 995363"/>
                <a:gd name="connsiteX77" fmla="*/ 954881 w 954881"/>
                <a:gd name="connsiteY77" fmla="*/ 269081 h 995363"/>
                <a:gd name="connsiteX78" fmla="*/ 945356 w 954881"/>
                <a:gd name="connsiteY78" fmla="*/ 254794 h 995363"/>
                <a:gd name="connsiteX79" fmla="*/ 907256 w 954881"/>
                <a:gd name="connsiteY79" fmla="*/ 259556 h 995363"/>
                <a:gd name="connsiteX80" fmla="*/ 876300 w 954881"/>
                <a:gd name="connsiteY80" fmla="*/ 233363 h 995363"/>
                <a:gd name="connsiteX81" fmla="*/ 833438 w 954881"/>
                <a:gd name="connsiteY81" fmla="*/ 211931 h 995363"/>
                <a:gd name="connsiteX82" fmla="*/ 771525 w 954881"/>
                <a:gd name="connsiteY82" fmla="*/ 211931 h 995363"/>
                <a:gd name="connsiteX83" fmla="*/ 757238 w 954881"/>
                <a:gd name="connsiteY83" fmla="*/ 202406 h 995363"/>
                <a:gd name="connsiteX84" fmla="*/ 738188 w 954881"/>
                <a:gd name="connsiteY84" fmla="*/ 202406 h 995363"/>
                <a:gd name="connsiteX85" fmla="*/ 721519 w 954881"/>
                <a:gd name="connsiteY85" fmla="*/ 192881 h 995363"/>
                <a:gd name="connsiteX86" fmla="*/ 709613 w 954881"/>
                <a:gd name="connsiteY86" fmla="*/ 173831 h 995363"/>
                <a:gd name="connsiteX87" fmla="*/ 688181 w 954881"/>
                <a:gd name="connsiteY87" fmla="*/ 169069 h 995363"/>
                <a:gd name="connsiteX88" fmla="*/ 688181 w 954881"/>
                <a:gd name="connsiteY88" fmla="*/ 169069 h 995363"/>
                <a:gd name="connsiteX89" fmla="*/ 652463 w 954881"/>
                <a:gd name="connsiteY89" fmla="*/ 145256 h 995363"/>
                <a:gd name="connsiteX90" fmla="*/ 623888 w 954881"/>
                <a:gd name="connsiteY90" fmla="*/ 166688 h 995363"/>
                <a:gd name="connsiteX91" fmla="*/ 609600 w 954881"/>
                <a:gd name="connsiteY91" fmla="*/ 192881 h 995363"/>
                <a:gd name="connsiteX92" fmla="*/ 585788 w 954881"/>
                <a:gd name="connsiteY92" fmla="*/ 188119 h 995363"/>
                <a:gd name="connsiteX93" fmla="*/ 569119 w 954881"/>
                <a:gd name="connsiteY93" fmla="*/ 173831 h 995363"/>
                <a:gd name="connsiteX94" fmla="*/ 559594 w 954881"/>
                <a:gd name="connsiteY94" fmla="*/ 150019 h 995363"/>
                <a:gd name="connsiteX95" fmla="*/ 561975 w 954881"/>
                <a:gd name="connsiteY95" fmla="*/ 119063 h 995363"/>
                <a:gd name="connsiteX96" fmla="*/ 578644 w 954881"/>
                <a:gd name="connsiteY96" fmla="*/ 102394 h 995363"/>
                <a:gd name="connsiteX97" fmla="*/ 552450 w 954881"/>
                <a:gd name="connsiteY97" fmla="*/ 40481 h 99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54881" h="995363">
                  <a:moveTo>
                    <a:pt x="552450" y="40481"/>
                  </a:moveTo>
                  <a:lnTo>
                    <a:pt x="507206" y="83344"/>
                  </a:lnTo>
                  <a:lnTo>
                    <a:pt x="478631" y="76200"/>
                  </a:lnTo>
                  <a:lnTo>
                    <a:pt x="459581" y="66675"/>
                  </a:lnTo>
                  <a:lnTo>
                    <a:pt x="435769" y="88106"/>
                  </a:lnTo>
                  <a:lnTo>
                    <a:pt x="416719" y="78581"/>
                  </a:lnTo>
                  <a:lnTo>
                    <a:pt x="383381" y="100013"/>
                  </a:lnTo>
                  <a:lnTo>
                    <a:pt x="357188" y="92869"/>
                  </a:lnTo>
                  <a:lnTo>
                    <a:pt x="350044" y="35719"/>
                  </a:lnTo>
                  <a:lnTo>
                    <a:pt x="342900" y="2381"/>
                  </a:lnTo>
                  <a:lnTo>
                    <a:pt x="319088" y="0"/>
                  </a:lnTo>
                  <a:lnTo>
                    <a:pt x="307181" y="30956"/>
                  </a:lnTo>
                  <a:lnTo>
                    <a:pt x="259556" y="35719"/>
                  </a:lnTo>
                  <a:lnTo>
                    <a:pt x="226219" y="28575"/>
                  </a:lnTo>
                  <a:lnTo>
                    <a:pt x="242888" y="85725"/>
                  </a:lnTo>
                  <a:lnTo>
                    <a:pt x="221456" y="109538"/>
                  </a:lnTo>
                  <a:lnTo>
                    <a:pt x="188119" y="119063"/>
                  </a:lnTo>
                  <a:lnTo>
                    <a:pt x="164306" y="102394"/>
                  </a:lnTo>
                  <a:lnTo>
                    <a:pt x="135731" y="80963"/>
                  </a:lnTo>
                  <a:lnTo>
                    <a:pt x="88106" y="92869"/>
                  </a:lnTo>
                  <a:lnTo>
                    <a:pt x="100013" y="119063"/>
                  </a:lnTo>
                  <a:lnTo>
                    <a:pt x="90488" y="138113"/>
                  </a:lnTo>
                  <a:lnTo>
                    <a:pt x="102394" y="154781"/>
                  </a:lnTo>
                  <a:lnTo>
                    <a:pt x="95250" y="233363"/>
                  </a:lnTo>
                  <a:lnTo>
                    <a:pt x="85725" y="245269"/>
                  </a:lnTo>
                  <a:lnTo>
                    <a:pt x="59531" y="257175"/>
                  </a:lnTo>
                  <a:lnTo>
                    <a:pt x="16669" y="280988"/>
                  </a:lnTo>
                  <a:lnTo>
                    <a:pt x="0" y="311944"/>
                  </a:lnTo>
                  <a:lnTo>
                    <a:pt x="16669" y="350044"/>
                  </a:lnTo>
                  <a:lnTo>
                    <a:pt x="28575" y="373856"/>
                  </a:lnTo>
                  <a:lnTo>
                    <a:pt x="47625" y="388144"/>
                  </a:lnTo>
                  <a:lnTo>
                    <a:pt x="78581" y="361950"/>
                  </a:lnTo>
                  <a:lnTo>
                    <a:pt x="92869" y="400050"/>
                  </a:lnTo>
                  <a:lnTo>
                    <a:pt x="114300" y="414338"/>
                  </a:lnTo>
                  <a:lnTo>
                    <a:pt x="147638" y="397669"/>
                  </a:lnTo>
                  <a:lnTo>
                    <a:pt x="185738" y="371475"/>
                  </a:lnTo>
                  <a:lnTo>
                    <a:pt x="200025" y="371475"/>
                  </a:lnTo>
                  <a:lnTo>
                    <a:pt x="219075" y="438150"/>
                  </a:lnTo>
                  <a:lnTo>
                    <a:pt x="242888" y="440531"/>
                  </a:lnTo>
                  <a:lnTo>
                    <a:pt x="273844" y="452438"/>
                  </a:lnTo>
                  <a:lnTo>
                    <a:pt x="316706" y="473869"/>
                  </a:lnTo>
                  <a:lnTo>
                    <a:pt x="333375" y="497681"/>
                  </a:lnTo>
                  <a:lnTo>
                    <a:pt x="328613" y="519113"/>
                  </a:lnTo>
                  <a:lnTo>
                    <a:pt x="342900" y="540544"/>
                  </a:lnTo>
                  <a:lnTo>
                    <a:pt x="376238" y="540544"/>
                  </a:lnTo>
                  <a:lnTo>
                    <a:pt x="390525" y="571500"/>
                  </a:lnTo>
                  <a:lnTo>
                    <a:pt x="395288" y="638175"/>
                  </a:lnTo>
                  <a:lnTo>
                    <a:pt x="400050" y="681038"/>
                  </a:lnTo>
                  <a:lnTo>
                    <a:pt x="414338" y="690563"/>
                  </a:lnTo>
                  <a:lnTo>
                    <a:pt x="440531" y="688181"/>
                  </a:lnTo>
                  <a:lnTo>
                    <a:pt x="457200" y="714375"/>
                  </a:lnTo>
                  <a:lnTo>
                    <a:pt x="481013" y="752475"/>
                  </a:lnTo>
                  <a:lnTo>
                    <a:pt x="497681" y="802481"/>
                  </a:lnTo>
                  <a:lnTo>
                    <a:pt x="497681" y="826294"/>
                  </a:lnTo>
                  <a:lnTo>
                    <a:pt x="407194" y="909638"/>
                  </a:lnTo>
                  <a:lnTo>
                    <a:pt x="431006" y="928688"/>
                  </a:lnTo>
                  <a:lnTo>
                    <a:pt x="469106" y="935831"/>
                  </a:lnTo>
                  <a:lnTo>
                    <a:pt x="485775" y="964406"/>
                  </a:lnTo>
                  <a:lnTo>
                    <a:pt x="511969" y="995363"/>
                  </a:lnTo>
                  <a:lnTo>
                    <a:pt x="540544" y="947738"/>
                  </a:lnTo>
                  <a:lnTo>
                    <a:pt x="566738" y="897731"/>
                  </a:lnTo>
                  <a:lnTo>
                    <a:pt x="619125" y="847725"/>
                  </a:lnTo>
                  <a:lnTo>
                    <a:pt x="619125" y="807244"/>
                  </a:lnTo>
                  <a:lnTo>
                    <a:pt x="635794" y="766763"/>
                  </a:lnTo>
                  <a:lnTo>
                    <a:pt x="669131" y="738188"/>
                  </a:lnTo>
                  <a:lnTo>
                    <a:pt x="716756" y="714375"/>
                  </a:lnTo>
                  <a:lnTo>
                    <a:pt x="790575" y="692944"/>
                  </a:lnTo>
                  <a:lnTo>
                    <a:pt x="807244" y="676275"/>
                  </a:lnTo>
                  <a:lnTo>
                    <a:pt x="807244" y="676275"/>
                  </a:lnTo>
                  <a:lnTo>
                    <a:pt x="835819" y="611981"/>
                  </a:lnTo>
                  <a:lnTo>
                    <a:pt x="840581" y="585788"/>
                  </a:lnTo>
                  <a:lnTo>
                    <a:pt x="857250" y="526256"/>
                  </a:lnTo>
                  <a:lnTo>
                    <a:pt x="854869" y="478631"/>
                  </a:lnTo>
                  <a:lnTo>
                    <a:pt x="881063" y="426244"/>
                  </a:lnTo>
                  <a:lnTo>
                    <a:pt x="914400" y="390525"/>
                  </a:lnTo>
                  <a:lnTo>
                    <a:pt x="942975" y="345281"/>
                  </a:lnTo>
                  <a:lnTo>
                    <a:pt x="954881" y="314325"/>
                  </a:lnTo>
                  <a:lnTo>
                    <a:pt x="954881" y="269081"/>
                  </a:lnTo>
                  <a:lnTo>
                    <a:pt x="945356" y="254794"/>
                  </a:lnTo>
                  <a:lnTo>
                    <a:pt x="907256" y="259556"/>
                  </a:lnTo>
                  <a:lnTo>
                    <a:pt x="876300" y="233363"/>
                  </a:lnTo>
                  <a:lnTo>
                    <a:pt x="833438" y="211931"/>
                  </a:lnTo>
                  <a:lnTo>
                    <a:pt x="771525" y="211931"/>
                  </a:lnTo>
                  <a:lnTo>
                    <a:pt x="757238" y="202406"/>
                  </a:lnTo>
                  <a:lnTo>
                    <a:pt x="738188" y="202406"/>
                  </a:lnTo>
                  <a:lnTo>
                    <a:pt x="721519" y="192881"/>
                  </a:lnTo>
                  <a:lnTo>
                    <a:pt x="709613" y="173831"/>
                  </a:lnTo>
                  <a:lnTo>
                    <a:pt x="688181" y="169069"/>
                  </a:lnTo>
                  <a:lnTo>
                    <a:pt x="688181" y="169069"/>
                  </a:lnTo>
                  <a:lnTo>
                    <a:pt x="652463" y="145256"/>
                  </a:lnTo>
                  <a:lnTo>
                    <a:pt x="623888" y="166688"/>
                  </a:lnTo>
                  <a:lnTo>
                    <a:pt x="609600" y="192881"/>
                  </a:lnTo>
                  <a:lnTo>
                    <a:pt x="585788" y="188119"/>
                  </a:lnTo>
                  <a:lnTo>
                    <a:pt x="569119" y="173831"/>
                  </a:lnTo>
                  <a:lnTo>
                    <a:pt x="559594" y="150019"/>
                  </a:lnTo>
                  <a:lnTo>
                    <a:pt x="561975" y="119063"/>
                  </a:lnTo>
                  <a:lnTo>
                    <a:pt x="578644" y="102394"/>
                  </a:lnTo>
                  <a:lnTo>
                    <a:pt x="552450" y="40481"/>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80" name="Freeform: Shape 1034">
              <a:extLst>
                <a:ext uri="{FF2B5EF4-FFF2-40B4-BE49-F238E27FC236}">
                  <a16:creationId xmlns:a16="http://schemas.microsoft.com/office/drawing/2014/main" id="{C7651AD9-EA12-B7C9-9E37-3808CFA51C1F}"/>
                </a:ext>
              </a:extLst>
            </p:cNvPr>
            <p:cNvSpPr/>
            <p:nvPr/>
          </p:nvSpPr>
          <p:spPr bwMode="auto">
            <a:xfrm>
              <a:off x="5103405" y="4788451"/>
              <a:ext cx="89629" cy="89629"/>
            </a:xfrm>
            <a:custGeom>
              <a:avLst/>
              <a:gdLst>
                <a:gd name="connsiteX0" fmla="*/ 78581 w 78581"/>
                <a:gd name="connsiteY0" fmla="*/ 38100 h 78581"/>
                <a:gd name="connsiteX1" fmla="*/ 21431 w 78581"/>
                <a:gd name="connsiteY1" fmla="*/ 0 h 78581"/>
                <a:gd name="connsiteX2" fmla="*/ 7144 w 78581"/>
                <a:gd name="connsiteY2" fmla="*/ 23813 h 78581"/>
                <a:gd name="connsiteX3" fmla="*/ 7144 w 78581"/>
                <a:gd name="connsiteY3" fmla="*/ 23813 h 78581"/>
                <a:gd name="connsiteX4" fmla="*/ 16669 w 78581"/>
                <a:gd name="connsiteY4" fmla="*/ 42863 h 78581"/>
                <a:gd name="connsiteX5" fmla="*/ 0 w 78581"/>
                <a:gd name="connsiteY5" fmla="*/ 78581 h 78581"/>
                <a:gd name="connsiteX6" fmla="*/ 30956 w 78581"/>
                <a:gd name="connsiteY6" fmla="*/ 78581 h 78581"/>
                <a:gd name="connsiteX7" fmla="*/ 78581 w 78581"/>
                <a:gd name="connsiteY7" fmla="*/ 38100 h 7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81" h="78581">
                  <a:moveTo>
                    <a:pt x="78581" y="38100"/>
                  </a:moveTo>
                  <a:lnTo>
                    <a:pt x="21431" y="0"/>
                  </a:lnTo>
                  <a:lnTo>
                    <a:pt x="7144" y="23813"/>
                  </a:lnTo>
                  <a:lnTo>
                    <a:pt x="7144" y="23813"/>
                  </a:lnTo>
                  <a:lnTo>
                    <a:pt x="16669" y="42863"/>
                  </a:lnTo>
                  <a:lnTo>
                    <a:pt x="0" y="78581"/>
                  </a:lnTo>
                  <a:lnTo>
                    <a:pt x="30956" y="78581"/>
                  </a:lnTo>
                  <a:lnTo>
                    <a:pt x="78581" y="3810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81" name="Freeform: Shape 1035">
              <a:extLst>
                <a:ext uri="{FF2B5EF4-FFF2-40B4-BE49-F238E27FC236}">
                  <a16:creationId xmlns:a16="http://schemas.microsoft.com/office/drawing/2014/main" id="{F5522757-C3C2-0748-6B03-903179451007}"/>
                </a:ext>
              </a:extLst>
            </p:cNvPr>
            <p:cNvSpPr/>
            <p:nvPr/>
          </p:nvSpPr>
          <p:spPr bwMode="auto">
            <a:xfrm>
              <a:off x="5005627" y="4783019"/>
              <a:ext cx="124938" cy="103209"/>
            </a:xfrm>
            <a:custGeom>
              <a:avLst/>
              <a:gdLst>
                <a:gd name="connsiteX0" fmla="*/ 109537 w 109537"/>
                <a:gd name="connsiteY0" fmla="*/ 0 h 90487"/>
                <a:gd name="connsiteX1" fmla="*/ 26194 w 109537"/>
                <a:gd name="connsiteY1" fmla="*/ 0 h 90487"/>
                <a:gd name="connsiteX2" fmla="*/ 7144 w 109537"/>
                <a:gd name="connsiteY2" fmla="*/ 14287 h 90487"/>
                <a:gd name="connsiteX3" fmla="*/ 0 w 109537"/>
                <a:gd name="connsiteY3" fmla="*/ 30956 h 90487"/>
                <a:gd name="connsiteX4" fmla="*/ 21431 w 109537"/>
                <a:gd name="connsiteY4" fmla="*/ 50006 h 90487"/>
                <a:gd name="connsiteX5" fmla="*/ 28575 w 109537"/>
                <a:gd name="connsiteY5" fmla="*/ 88106 h 90487"/>
                <a:gd name="connsiteX6" fmla="*/ 52387 w 109537"/>
                <a:gd name="connsiteY6" fmla="*/ 90487 h 90487"/>
                <a:gd name="connsiteX7" fmla="*/ 69056 w 109537"/>
                <a:gd name="connsiteY7" fmla="*/ 73818 h 90487"/>
                <a:gd name="connsiteX8" fmla="*/ 88106 w 109537"/>
                <a:gd name="connsiteY8" fmla="*/ 80962 h 90487"/>
                <a:gd name="connsiteX9" fmla="*/ 102394 w 109537"/>
                <a:gd name="connsiteY9" fmla="*/ 52387 h 90487"/>
                <a:gd name="connsiteX10" fmla="*/ 109537 w 109537"/>
                <a:gd name="connsiteY10" fmla="*/ 0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537" h="90487">
                  <a:moveTo>
                    <a:pt x="109537" y="0"/>
                  </a:moveTo>
                  <a:lnTo>
                    <a:pt x="26194" y="0"/>
                  </a:lnTo>
                  <a:lnTo>
                    <a:pt x="7144" y="14287"/>
                  </a:lnTo>
                  <a:lnTo>
                    <a:pt x="0" y="30956"/>
                  </a:lnTo>
                  <a:lnTo>
                    <a:pt x="21431" y="50006"/>
                  </a:lnTo>
                  <a:lnTo>
                    <a:pt x="28575" y="88106"/>
                  </a:lnTo>
                  <a:lnTo>
                    <a:pt x="52387" y="90487"/>
                  </a:lnTo>
                  <a:lnTo>
                    <a:pt x="69056" y="73818"/>
                  </a:lnTo>
                  <a:lnTo>
                    <a:pt x="88106" y="80962"/>
                  </a:lnTo>
                  <a:lnTo>
                    <a:pt x="102394" y="52387"/>
                  </a:lnTo>
                  <a:lnTo>
                    <a:pt x="109537" y="0"/>
                  </a:lnTo>
                  <a:close/>
                </a:path>
              </a:pathLst>
            </a:custGeom>
            <a:solidFill>
              <a:schemeClr val="accent4"/>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82" name="Freeform: Shape 1036">
              <a:extLst>
                <a:ext uri="{FF2B5EF4-FFF2-40B4-BE49-F238E27FC236}">
                  <a16:creationId xmlns:a16="http://schemas.microsoft.com/office/drawing/2014/main" id="{6422FECE-2ACA-2404-9196-C76D4D20AEA6}"/>
                </a:ext>
              </a:extLst>
            </p:cNvPr>
            <p:cNvSpPr/>
            <p:nvPr/>
          </p:nvSpPr>
          <p:spPr bwMode="auto">
            <a:xfrm>
              <a:off x="4910564" y="4701537"/>
              <a:ext cx="127655" cy="203704"/>
            </a:xfrm>
            <a:custGeom>
              <a:avLst/>
              <a:gdLst>
                <a:gd name="connsiteX0" fmla="*/ 111919 w 111919"/>
                <a:gd name="connsiteY0" fmla="*/ 69056 h 178594"/>
                <a:gd name="connsiteX1" fmla="*/ 57150 w 111919"/>
                <a:gd name="connsiteY1" fmla="*/ 19050 h 178594"/>
                <a:gd name="connsiteX2" fmla="*/ 26194 w 111919"/>
                <a:gd name="connsiteY2" fmla="*/ 0 h 178594"/>
                <a:gd name="connsiteX3" fmla="*/ 16669 w 111919"/>
                <a:gd name="connsiteY3" fmla="*/ 26194 h 178594"/>
                <a:gd name="connsiteX4" fmla="*/ 16669 w 111919"/>
                <a:gd name="connsiteY4" fmla="*/ 45244 h 178594"/>
                <a:gd name="connsiteX5" fmla="*/ 0 w 111919"/>
                <a:gd name="connsiteY5" fmla="*/ 69056 h 178594"/>
                <a:gd name="connsiteX6" fmla="*/ 16669 w 111919"/>
                <a:gd name="connsiteY6" fmla="*/ 78581 h 178594"/>
                <a:gd name="connsiteX7" fmla="*/ 38100 w 111919"/>
                <a:gd name="connsiteY7" fmla="*/ 83344 h 178594"/>
                <a:gd name="connsiteX8" fmla="*/ 54769 w 111919"/>
                <a:gd name="connsiteY8" fmla="*/ 166688 h 178594"/>
                <a:gd name="connsiteX9" fmla="*/ 71438 w 111919"/>
                <a:gd name="connsiteY9" fmla="*/ 178594 h 178594"/>
                <a:gd name="connsiteX10" fmla="*/ 95250 w 111919"/>
                <a:gd name="connsiteY10" fmla="*/ 166688 h 178594"/>
                <a:gd name="connsiteX11" fmla="*/ 109538 w 111919"/>
                <a:gd name="connsiteY11" fmla="*/ 159544 h 178594"/>
                <a:gd name="connsiteX12" fmla="*/ 102394 w 111919"/>
                <a:gd name="connsiteY12" fmla="*/ 126206 h 178594"/>
                <a:gd name="connsiteX13" fmla="*/ 111919 w 111919"/>
                <a:gd name="connsiteY13" fmla="*/ 69056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919" h="178594">
                  <a:moveTo>
                    <a:pt x="111919" y="69056"/>
                  </a:moveTo>
                  <a:lnTo>
                    <a:pt x="57150" y="19050"/>
                  </a:lnTo>
                  <a:lnTo>
                    <a:pt x="26194" y="0"/>
                  </a:lnTo>
                  <a:lnTo>
                    <a:pt x="16669" y="26194"/>
                  </a:lnTo>
                  <a:lnTo>
                    <a:pt x="16669" y="45244"/>
                  </a:lnTo>
                  <a:lnTo>
                    <a:pt x="0" y="69056"/>
                  </a:lnTo>
                  <a:lnTo>
                    <a:pt x="16669" y="78581"/>
                  </a:lnTo>
                  <a:lnTo>
                    <a:pt x="38100" y="83344"/>
                  </a:lnTo>
                  <a:lnTo>
                    <a:pt x="54769" y="166688"/>
                  </a:lnTo>
                  <a:lnTo>
                    <a:pt x="71438" y="178594"/>
                  </a:lnTo>
                  <a:lnTo>
                    <a:pt x="95250" y="166688"/>
                  </a:lnTo>
                  <a:lnTo>
                    <a:pt x="109538" y="159544"/>
                  </a:lnTo>
                  <a:lnTo>
                    <a:pt x="102394" y="126206"/>
                  </a:lnTo>
                  <a:lnTo>
                    <a:pt x="111919" y="69056"/>
                  </a:lnTo>
                  <a:close/>
                </a:path>
              </a:pathLst>
            </a:custGeom>
            <a:solidFill>
              <a:schemeClr val="accent4"/>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83" name="Freeform: Shape 1038">
              <a:extLst>
                <a:ext uri="{FF2B5EF4-FFF2-40B4-BE49-F238E27FC236}">
                  <a16:creationId xmlns:a16="http://schemas.microsoft.com/office/drawing/2014/main" id="{2F2CCB4F-BFAB-061A-9D59-C10182AF7F2D}"/>
                </a:ext>
              </a:extLst>
            </p:cNvPr>
            <p:cNvSpPr/>
            <p:nvPr/>
          </p:nvSpPr>
          <p:spPr bwMode="auto">
            <a:xfrm>
              <a:off x="4364638" y="4948698"/>
              <a:ext cx="334075" cy="516050"/>
            </a:xfrm>
            <a:custGeom>
              <a:avLst/>
              <a:gdLst>
                <a:gd name="connsiteX0" fmla="*/ 0 w 292894"/>
                <a:gd name="connsiteY0" fmla="*/ 83344 h 452437"/>
                <a:gd name="connsiteX1" fmla="*/ 0 w 292894"/>
                <a:gd name="connsiteY1" fmla="*/ 145256 h 452437"/>
                <a:gd name="connsiteX2" fmla="*/ 50006 w 292894"/>
                <a:gd name="connsiteY2" fmla="*/ 188119 h 452437"/>
                <a:gd name="connsiteX3" fmla="*/ 59531 w 292894"/>
                <a:gd name="connsiteY3" fmla="*/ 221456 h 452437"/>
                <a:gd name="connsiteX4" fmla="*/ 80962 w 292894"/>
                <a:gd name="connsiteY4" fmla="*/ 273844 h 452437"/>
                <a:gd name="connsiteX5" fmla="*/ 109537 w 292894"/>
                <a:gd name="connsiteY5" fmla="*/ 319087 h 452437"/>
                <a:gd name="connsiteX6" fmla="*/ 126206 w 292894"/>
                <a:gd name="connsiteY6" fmla="*/ 364331 h 452437"/>
                <a:gd name="connsiteX7" fmla="*/ 190500 w 292894"/>
                <a:gd name="connsiteY7" fmla="*/ 395287 h 452437"/>
                <a:gd name="connsiteX8" fmla="*/ 230981 w 292894"/>
                <a:gd name="connsiteY8" fmla="*/ 419100 h 452437"/>
                <a:gd name="connsiteX9" fmla="*/ 266700 w 292894"/>
                <a:gd name="connsiteY9" fmla="*/ 452437 h 452437"/>
                <a:gd name="connsiteX10" fmla="*/ 285750 w 292894"/>
                <a:gd name="connsiteY10" fmla="*/ 440531 h 452437"/>
                <a:gd name="connsiteX11" fmla="*/ 280987 w 292894"/>
                <a:gd name="connsiteY11" fmla="*/ 428625 h 452437"/>
                <a:gd name="connsiteX12" fmla="*/ 290512 w 292894"/>
                <a:gd name="connsiteY12" fmla="*/ 397669 h 452437"/>
                <a:gd name="connsiteX13" fmla="*/ 290512 w 292894"/>
                <a:gd name="connsiteY13" fmla="*/ 376237 h 452437"/>
                <a:gd name="connsiteX14" fmla="*/ 285750 w 292894"/>
                <a:gd name="connsiteY14" fmla="*/ 340519 h 452437"/>
                <a:gd name="connsiteX15" fmla="*/ 292894 w 292894"/>
                <a:gd name="connsiteY15" fmla="*/ 321469 h 452437"/>
                <a:gd name="connsiteX16" fmla="*/ 288131 w 292894"/>
                <a:gd name="connsiteY16" fmla="*/ 273844 h 452437"/>
                <a:gd name="connsiteX17" fmla="*/ 271462 w 292894"/>
                <a:gd name="connsiteY17" fmla="*/ 259556 h 452437"/>
                <a:gd name="connsiteX18" fmla="*/ 250031 w 292894"/>
                <a:gd name="connsiteY18" fmla="*/ 223837 h 452437"/>
                <a:gd name="connsiteX19" fmla="*/ 226219 w 292894"/>
                <a:gd name="connsiteY19" fmla="*/ 238125 h 452437"/>
                <a:gd name="connsiteX20" fmla="*/ 202406 w 292894"/>
                <a:gd name="connsiteY20" fmla="*/ 235744 h 452437"/>
                <a:gd name="connsiteX21" fmla="*/ 176212 w 292894"/>
                <a:gd name="connsiteY21" fmla="*/ 169069 h 452437"/>
                <a:gd name="connsiteX22" fmla="*/ 183356 w 292894"/>
                <a:gd name="connsiteY22" fmla="*/ 147637 h 452437"/>
                <a:gd name="connsiteX23" fmla="*/ 254794 w 292894"/>
                <a:gd name="connsiteY23" fmla="*/ 104775 h 452437"/>
                <a:gd name="connsiteX24" fmla="*/ 257175 w 292894"/>
                <a:gd name="connsiteY24" fmla="*/ 83344 h 452437"/>
                <a:gd name="connsiteX25" fmla="*/ 247650 w 292894"/>
                <a:gd name="connsiteY25" fmla="*/ 59531 h 452437"/>
                <a:gd name="connsiteX26" fmla="*/ 226219 w 292894"/>
                <a:gd name="connsiteY26" fmla="*/ 50006 h 452437"/>
                <a:gd name="connsiteX27" fmla="*/ 200025 w 292894"/>
                <a:gd name="connsiteY27" fmla="*/ 57150 h 452437"/>
                <a:gd name="connsiteX28" fmla="*/ 161925 w 292894"/>
                <a:gd name="connsiteY28" fmla="*/ 4762 h 452437"/>
                <a:gd name="connsiteX29" fmla="*/ 138112 w 292894"/>
                <a:gd name="connsiteY29" fmla="*/ 0 h 452437"/>
                <a:gd name="connsiteX30" fmla="*/ 128587 w 292894"/>
                <a:gd name="connsiteY30" fmla="*/ 28575 h 452437"/>
                <a:gd name="connsiteX31" fmla="*/ 114300 w 292894"/>
                <a:gd name="connsiteY31" fmla="*/ 50006 h 452437"/>
                <a:gd name="connsiteX32" fmla="*/ 95250 w 292894"/>
                <a:gd name="connsiteY32" fmla="*/ 61912 h 452437"/>
                <a:gd name="connsiteX33" fmla="*/ 69056 w 292894"/>
                <a:gd name="connsiteY33" fmla="*/ 69056 h 452437"/>
                <a:gd name="connsiteX34" fmla="*/ 40481 w 292894"/>
                <a:gd name="connsiteY34" fmla="*/ 126206 h 452437"/>
                <a:gd name="connsiteX35" fmla="*/ 0 w 292894"/>
                <a:gd name="connsiteY35" fmla="*/ 83344 h 45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2894" h="452437">
                  <a:moveTo>
                    <a:pt x="0" y="83344"/>
                  </a:moveTo>
                  <a:lnTo>
                    <a:pt x="0" y="145256"/>
                  </a:lnTo>
                  <a:lnTo>
                    <a:pt x="50006" y="188119"/>
                  </a:lnTo>
                  <a:lnTo>
                    <a:pt x="59531" y="221456"/>
                  </a:lnTo>
                  <a:lnTo>
                    <a:pt x="80962" y="273844"/>
                  </a:lnTo>
                  <a:lnTo>
                    <a:pt x="109537" y="319087"/>
                  </a:lnTo>
                  <a:lnTo>
                    <a:pt x="126206" y="364331"/>
                  </a:lnTo>
                  <a:lnTo>
                    <a:pt x="190500" y="395287"/>
                  </a:lnTo>
                  <a:lnTo>
                    <a:pt x="230981" y="419100"/>
                  </a:lnTo>
                  <a:lnTo>
                    <a:pt x="266700" y="452437"/>
                  </a:lnTo>
                  <a:lnTo>
                    <a:pt x="285750" y="440531"/>
                  </a:lnTo>
                  <a:lnTo>
                    <a:pt x="280987" y="428625"/>
                  </a:lnTo>
                  <a:lnTo>
                    <a:pt x="290512" y="397669"/>
                  </a:lnTo>
                  <a:lnTo>
                    <a:pt x="290512" y="376237"/>
                  </a:lnTo>
                  <a:lnTo>
                    <a:pt x="285750" y="340519"/>
                  </a:lnTo>
                  <a:lnTo>
                    <a:pt x="292894" y="321469"/>
                  </a:lnTo>
                  <a:lnTo>
                    <a:pt x="288131" y="273844"/>
                  </a:lnTo>
                  <a:lnTo>
                    <a:pt x="271462" y="259556"/>
                  </a:lnTo>
                  <a:lnTo>
                    <a:pt x="250031" y="223837"/>
                  </a:lnTo>
                  <a:lnTo>
                    <a:pt x="226219" y="238125"/>
                  </a:lnTo>
                  <a:lnTo>
                    <a:pt x="202406" y="235744"/>
                  </a:lnTo>
                  <a:lnTo>
                    <a:pt x="176212" y="169069"/>
                  </a:lnTo>
                  <a:lnTo>
                    <a:pt x="183356" y="147637"/>
                  </a:lnTo>
                  <a:lnTo>
                    <a:pt x="254794" y="104775"/>
                  </a:lnTo>
                  <a:lnTo>
                    <a:pt x="257175" y="83344"/>
                  </a:lnTo>
                  <a:lnTo>
                    <a:pt x="247650" y="59531"/>
                  </a:lnTo>
                  <a:lnTo>
                    <a:pt x="226219" y="50006"/>
                  </a:lnTo>
                  <a:lnTo>
                    <a:pt x="200025" y="57150"/>
                  </a:lnTo>
                  <a:lnTo>
                    <a:pt x="161925" y="4762"/>
                  </a:lnTo>
                  <a:lnTo>
                    <a:pt x="138112" y="0"/>
                  </a:lnTo>
                  <a:lnTo>
                    <a:pt x="128587" y="28575"/>
                  </a:lnTo>
                  <a:lnTo>
                    <a:pt x="114300" y="50006"/>
                  </a:lnTo>
                  <a:lnTo>
                    <a:pt x="95250" y="61912"/>
                  </a:lnTo>
                  <a:lnTo>
                    <a:pt x="69056" y="69056"/>
                  </a:lnTo>
                  <a:lnTo>
                    <a:pt x="40481" y="126206"/>
                  </a:lnTo>
                  <a:lnTo>
                    <a:pt x="0" y="83344"/>
                  </a:lnTo>
                  <a:close/>
                </a:path>
              </a:pathLst>
            </a:custGeom>
            <a:solidFill>
              <a:schemeClr val="accent4"/>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84" name="Freeform: Shape 1039">
              <a:extLst>
                <a:ext uri="{FF2B5EF4-FFF2-40B4-BE49-F238E27FC236}">
                  <a16:creationId xmlns:a16="http://schemas.microsoft.com/office/drawing/2014/main" id="{8C0464F7-B063-E02C-94FB-74F08EACE152}"/>
                </a:ext>
              </a:extLst>
            </p:cNvPr>
            <p:cNvSpPr/>
            <p:nvPr/>
          </p:nvSpPr>
          <p:spPr bwMode="auto">
            <a:xfrm>
              <a:off x="4685132" y="5212155"/>
              <a:ext cx="331359" cy="391112"/>
            </a:xfrm>
            <a:custGeom>
              <a:avLst/>
              <a:gdLst>
                <a:gd name="connsiteX0" fmla="*/ 0 w 290513"/>
                <a:gd name="connsiteY0" fmla="*/ 211931 h 342900"/>
                <a:gd name="connsiteX1" fmla="*/ 16669 w 290513"/>
                <a:gd name="connsiteY1" fmla="*/ 238125 h 342900"/>
                <a:gd name="connsiteX2" fmla="*/ 23813 w 290513"/>
                <a:gd name="connsiteY2" fmla="*/ 264319 h 342900"/>
                <a:gd name="connsiteX3" fmla="*/ 19050 w 290513"/>
                <a:gd name="connsiteY3" fmla="*/ 278606 h 342900"/>
                <a:gd name="connsiteX4" fmla="*/ 42863 w 290513"/>
                <a:gd name="connsiteY4" fmla="*/ 330994 h 342900"/>
                <a:gd name="connsiteX5" fmla="*/ 57150 w 290513"/>
                <a:gd name="connsiteY5" fmla="*/ 342900 h 342900"/>
                <a:gd name="connsiteX6" fmla="*/ 80963 w 290513"/>
                <a:gd name="connsiteY6" fmla="*/ 314325 h 342900"/>
                <a:gd name="connsiteX7" fmla="*/ 97632 w 290513"/>
                <a:gd name="connsiteY7" fmla="*/ 330994 h 342900"/>
                <a:gd name="connsiteX8" fmla="*/ 126207 w 290513"/>
                <a:gd name="connsiteY8" fmla="*/ 328613 h 342900"/>
                <a:gd name="connsiteX9" fmla="*/ 126207 w 290513"/>
                <a:gd name="connsiteY9" fmla="*/ 328613 h 342900"/>
                <a:gd name="connsiteX10" fmla="*/ 169069 w 290513"/>
                <a:gd name="connsiteY10" fmla="*/ 311944 h 342900"/>
                <a:gd name="connsiteX11" fmla="*/ 188119 w 290513"/>
                <a:gd name="connsiteY11" fmla="*/ 257175 h 342900"/>
                <a:gd name="connsiteX12" fmla="*/ 202407 w 290513"/>
                <a:gd name="connsiteY12" fmla="*/ 245269 h 342900"/>
                <a:gd name="connsiteX13" fmla="*/ 247650 w 290513"/>
                <a:gd name="connsiteY13" fmla="*/ 245269 h 342900"/>
                <a:gd name="connsiteX14" fmla="*/ 290513 w 290513"/>
                <a:gd name="connsiteY14" fmla="*/ 261938 h 342900"/>
                <a:gd name="connsiteX15" fmla="*/ 285750 w 290513"/>
                <a:gd name="connsiteY15" fmla="*/ 197644 h 342900"/>
                <a:gd name="connsiteX16" fmla="*/ 266700 w 290513"/>
                <a:gd name="connsiteY16" fmla="*/ 169069 h 342900"/>
                <a:gd name="connsiteX17" fmla="*/ 238125 w 290513"/>
                <a:gd name="connsiteY17" fmla="*/ 169069 h 342900"/>
                <a:gd name="connsiteX18" fmla="*/ 221457 w 290513"/>
                <a:gd name="connsiteY18" fmla="*/ 147638 h 342900"/>
                <a:gd name="connsiteX19" fmla="*/ 221457 w 290513"/>
                <a:gd name="connsiteY19" fmla="*/ 121444 h 342900"/>
                <a:gd name="connsiteX20" fmla="*/ 204788 w 290513"/>
                <a:gd name="connsiteY20" fmla="*/ 95250 h 342900"/>
                <a:gd name="connsiteX21" fmla="*/ 140494 w 290513"/>
                <a:gd name="connsiteY21" fmla="*/ 66675 h 342900"/>
                <a:gd name="connsiteX22" fmla="*/ 109538 w 290513"/>
                <a:gd name="connsiteY22" fmla="*/ 61913 h 342900"/>
                <a:gd name="connsiteX23" fmla="*/ 90488 w 290513"/>
                <a:gd name="connsiteY23" fmla="*/ 0 h 342900"/>
                <a:gd name="connsiteX24" fmla="*/ 71438 w 290513"/>
                <a:gd name="connsiteY24" fmla="*/ 0 h 342900"/>
                <a:gd name="connsiteX25" fmla="*/ 11907 w 290513"/>
                <a:gd name="connsiteY25" fmla="*/ 42863 h 342900"/>
                <a:gd name="connsiteX26" fmla="*/ 11907 w 290513"/>
                <a:gd name="connsiteY26" fmla="*/ 90488 h 342900"/>
                <a:gd name="connsiteX27" fmla="*/ 4763 w 290513"/>
                <a:gd name="connsiteY27" fmla="*/ 111919 h 342900"/>
                <a:gd name="connsiteX28" fmla="*/ 9525 w 290513"/>
                <a:gd name="connsiteY28" fmla="*/ 150019 h 342900"/>
                <a:gd name="connsiteX29" fmla="*/ 0 w 290513"/>
                <a:gd name="connsiteY29" fmla="*/ 211931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0513" h="342900">
                  <a:moveTo>
                    <a:pt x="0" y="211931"/>
                  </a:moveTo>
                  <a:lnTo>
                    <a:pt x="16669" y="238125"/>
                  </a:lnTo>
                  <a:lnTo>
                    <a:pt x="23813" y="264319"/>
                  </a:lnTo>
                  <a:lnTo>
                    <a:pt x="19050" y="278606"/>
                  </a:lnTo>
                  <a:lnTo>
                    <a:pt x="42863" y="330994"/>
                  </a:lnTo>
                  <a:lnTo>
                    <a:pt x="57150" y="342900"/>
                  </a:lnTo>
                  <a:lnTo>
                    <a:pt x="80963" y="314325"/>
                  </a:lnTo>
                  <a:lnTo>
                    <a:pt x="97632" y="330994"/>
                  </a:lnTo>
                  <a:lnTo>
                    <a:pt x="126207" y="328613"/>
                  </a:lnTo>
                  <a:lnTo>
                    <a:pt x="126207" y="328613"/>
                  </a:lnTo>
                  <a:lnTo>
                    <a:pt x="169069" y="311944"/>
                  </a:lnTo>
                  <a:lnTo>
                    <a:pt x="188119" y="257175"/>
                  </a:lnTo>
                  <a:lnTo>
                    <a:pt x="202407" y="245269"/>
                  </a:lnTo>
                  <a:lnTo>
                    <a:pt x="247650" y="245269"/>
                  </a:lnTo>
                  <a:lnTo>
                    <a:pt x="290513" y="261938"/>
                  </a:lnTo>
                  <a:lnTo>
                    <a:pt x="285750" y="197644"/>
                  </a:lnTo>
                  <a:lnTo>
                    <a:pt x="266700" y="169069"/>
                  </a:lnTo>
                  <a:lnTo>
                    <a:pt x="238125" y="169069"/>
                  </a:lnTo>
                  <a:lnTo>
                    <a:pt x="221457" y="147638"/>
                  </a:lnTo>
                  <a:lnTo>
                    <a:pt x="221457" y="121444"/>
                  </a:lnTo>
                  <a:lnTo>
                    <a:pt x="204788" y="95250"/>
                  </a:lnTo>
                  <a:lnTo>
                    <a:pt x="140494" y="66675"/>
                  </a:lnTo>
                  <a:lnTo>
                    <a:pt x="109538" y="61913"/>
                  </a:lnTo>
                  <a:lnTo>
                    <a:pt x="90488" y="0"/>
                  </a:lnTo>
                  <a:lnTo>
                    <a:pt x="71438" y="0"/>
                  </a:lnTo>
                  <a:lnTo>
                    <a:pt x="11907" y="42863"/>
                  </a:lnTo>
                  <a:lnTo>
                    <a:pt x="11907" y="90488"/>
                  </a:lnTo>
                  <a:lnTo>
                    <a:pt x="4763" y="111919"/>
                  </a:lnTo>
                  <a:lnTo>
                    <a:pt x="9525" y="150019"/>
                  </a:lnTo>
                  <a:cubicBezTo>
                    <a:pt x="8731" y="169863"/>
                    <a:pt x="7938" y="189706"/>
                    <a:pt x="0" y="211931"/>
                  </a:cubicBezTo>
                  <a:close/>
                </a:path>
              </a:pathLst>
            </a:custGeom>
            <a:solidFill>
              <a:schemeClr val="accent4"/>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85" name="Freeform: Shape 1040">
              <a:extLst>
                <a:ext uri="{FF2B5EF4-FFF2-40B4-BE49-F238E27FC236}">
                  <a16:creationId xmlns:a16="http://schemas.microsoft.com/office/drawing/2014/main" id="{4CBB494F-88A6-7AFC-0045-ECD817973298}"/>
                </a:ext>
              </a:extLst>
            </p:cNvPr>
            <p:cNvSpPr/>
            <p:nvPr/>
          </p:nvSpPr>
          <p:spPr bwMode="auto">
            <a:xfrm>
              <a:off x="4543897" y="5448451"/>
              <a:ext cx="203704" cy="1249384"/>
            </a:xfrm>
            <a:custGeom>
              <a:avLst/>
              <a:gdLst>
                <a:gd name="connsiteX0" fmla="*/ 104775 w 178594"/>
                <a:gd name="connsiteY0" fmla="*/ 0 h 1092994"/>
                <a:gd name="connsiteX1" fmla="*/ 107157 w 178594"/>
                <a:gd name="connsiteY1" fmla="*/ 121444 h 1092994"/>
                <a:gd name="connsiteX2" fmla="*/ 97632 w 178594"/>
                <a:gd name="connsiteY2" fmla="*/ 209550 h 1092994"/>
                <a:gd name="connsiteX3" fmla="*/ 88107 w 178594"/>
                <a:gd name="connsiteY3" fmla="*/ 280988 h 1092994"/>
                <a:gd name="connsiteX4" fmla="*/ 78582 w 178594"/>
                <a:gd name="connsiteY4" fmla="*/ 295275 h 1092994"/>
                <a:gd name="connsiteX5" fmla="*/ 76200 w 178594"/>
                <a:gd name="connsiteY5" fmla="*/ 340519 h 1092994"/>
                <a:gd name="connsiteX6" fmla="*/ 69057 w 178594"/>
                <a:gd name="connsiteY6" fmla="*/ 369094 h 1092994"/>
                <a:gd name="connsiteX7" fmla="*/ 71438 w 178594"/>
                <a:gd name="connsiteY7" fmla="*/ 423863 h 1092994"/>
                <a:gd name="connsiteX8" fmla="*/ 45244 w 178594"/>
                <a:gd name="connsiteY8" fmla="*/ 533400 h 1092994"/>
                <a:gd name="connsiteX9" fmla="*/ 11907 w 178594"/>
                <a:gd name="connsiteY9" fmla="*/ 552450 h 1092994"/>
                <a:gd name="connsiteX10" fmla="*/ 26194 w 178594"/>
                <a:gd name="connsiteY10" fmla="*/ 597694 h 1092994"/>
                <a:gd name="connsiteX11" fmla="*/ 28575 w 178594"/>
                <a:gd name="connsiteY11" fmla="*/ 628650 h 1092994"/>
                <a:gd name="connsiteX12" fmla="*/ 23813 w 178594"/>
                <a:gd name="connsiteY12" fmla="*/ 683419 h 1092994"/>
                <a:gd name="connsiteX13" fmla="*/ 40482 w 178594"/>
                <a:gd name="connsiteY13" fmla="*/ 683419 h 1092994"/>
                <a:gd name="connsiteX14" fmla="*/ 52388 w 178594"/>
                <a:gd name="connsiteY14" fmla="*/ 692944 h 1092994"/>
                <a:gd name="connsiteX15" fmla="*/ 40482 w 178594"/>
                <a:gd name="connsiteY15" fmla="*/ 728663 h 1092994"/>
                <a:gd name="connsiteX16" fmla="*/ 38100 w 178594"/>
                <a:gd name="connsiteY16" fmla="*/ 769144 h 1092994"/>
                <a:gd name="connsiteX17" fmla="*/ 35719 w 178594"/>
                <a:gd name="connsiteY17" fmla="*/ 812006 h 1092994"/>
                <a:gd name="connsiteX18" fmla="*/ 23813 w 178594"/>
                <a:gd name="connsiteY18" fmla="*/ 850106 h 1092994"/>
                <a:gd name="connsiteX19" fmla="*/ 23813 w 178594"/>
                <a:gd name="connsiteY19" fmla="*/ 850106 h 1092994"/>
                <a:gd name="connsiteX20" fmla="*/ 14288 w 178594"/>
                <a:gd name="connsiteY20" fmla="*/ 885825 h 1092994"/>
                <a:gd name="connsiteX21" fmla="*/ 23813 w 178594"/>
                <a:gd name="connsiteY21" fmla="*/ 909638 h 1092994"/>
                <a:gd name="connsiteX22" fmla="*/ 9525 w 178594"/>
                <a:gd name="connsiteY22" fmla="*/ 912019 h 1092994"/>
                <a:gd name="connsiteX23" fmla="*/ 16669 w 178594"/>
                <a:gd name="connsiteY23" fmla="*/ 926306 h 1092994"/>
                <a:gd name="connsiteX24" fmla="*/ 0 w 178594"/>
                <a:gd name="connsiteY24" fmla="*/ 947738 h 1092994"/>
                <a:gd name="connsiteX25" fmla="*/ 19050 w 178594"/>
                <a:gd name="connsiteY25" fmla="*/ 950119 h 1092994"/>
                <a:gd name="connsiteX26" fmla="*/ 7144 w 178594"/>
                <a:gd name="connsiteY26" fmla="*/ 990600 h 1092994"/>
                <a:gd name="connsiteX27" fmla="*/ 16669 w 178594"/>
                <a:gd name="connsiteY27" fmla="*/ 1000125 h 1092994"/>
                <a:gd name="connsiteX28" fmla="*/ 23813 w 178594"/>
                <a:gd name="connsiteY28" fmla="*/ 1021556 h 1092994"/>
                <a:gd name="connsiteX29" fmla="*/ 16669 w 178594"/>
                <a:gd name="connsiteY29" fmla="*/ 1042988 h 1092994"/>
                <a:gd name="connsiteX30" fmla="*/ 33338 w 178594"/>
                <a:gd name="connsiteY30" fmla="*/ 1042988 h 1092994"/>
                <a:gd name="connsiteX31" fmla="*/ 47625 w 178594"/>
                <a:gd name="connsiteY31" fmla="*/ 1042988 h 1092994"/>
                <a:gd name="connsiteX32" fmla="*/ 57150 w 178594"/>
                <a:gd name="connsiteY32" fmla="*/ 1073944 h 1092994"/>
                <a:gd name="connsiteX33" fmla="*/ 85725 w 178594"/>
                <a:gd name="connsiteY33" fmla="*/ 1085850 h 1092994"/>
                <a:gd name="connsiteX34" fmla="*/ 102394 w 178594"/>
                <a:gd name="connsiteY34" fmla="*/ 1092994 h 1092994"/>
                <a:gd name="connsiteX35" fmla="*/ 123825 w 178594"/>
                <a:gd name="connsiteY35" fmla="*/ 1066800 h 1092994"/>
                <a:gd name="connsiteX36" fmla="*/ 92869 w 178594"/>
                <a:gd name="connsiteY36" fmla="*/ 1059656 h 1092994"/>
                <a:gd name="connsiteX37" fmla="*/ 76200 w 178594"/>
                <a:gd name="connsiteY37" fmla="*/ 1059656 h 1092994"/>
                <a:gd name="connsiteX38" fmla="*/ 57150 w 178594"/>
                <a:gd name="connsiteY38" fmla="*/ 1035844 h 1092994"/>
                <a:gd name="connsiteX39" fmla="*/ 57150 w 178594"/>
                <a:gd name="connsiteY39" fmla="*/ 1014413 h 1092994"/>
                <a:gd name="connsiteX40" fmla="*/ 38100 w 178594"/>
                <a:gd name="connsiteY40" fmla="*/ 1004888 h 1092994"/>
                <a:gd name="connsiteX41" fmla="*/ 26194 w 178594"/>
                <a:gd name="connsiteY41" fmla="*/ 995363 h 1092994"/>
                <a:gd name="connsiteX42" fmla="*/ 33338 w 178594"/>
                <a:gd name="connsiteY42" fmla="*/ 959644 h 1092994"/>
                <a:gd name="connsiteX43" fmla="*/ 45244 w 178594"/>
                <a:gd name="connsiteY43" fmla="*/ 900113 h 1092994"/>
                <a:gd name="connsiteX44" fmla="*/ 57150 w 178594"/>
                <a:gd name="connsiteY44" fmla="*/ 871538 h 1092994"/>
                <a:gd name="connsiteX45" fmla="*/ 76200 w 178594"/>
                <a:gd name="connsiteY45" fmla="*/ 802481 h 1092994"/>
                <a:gd name="connsiteX46" fmla="*/ 66675 w 178594"/>
                <a:gd name="connsiteY46" fmla="*/ 790575 h 1092994"/>
                <a:gd name="connsiteX47" fmla="*/ 69057 w 178594"/>
                <a:gd name="connsiteY47" fmla="*/ 776288 h 1092994"/>
                <a:gd name="connsiteX48" fmla="*/ 61913 w 178594"/>
                <a:gd name="connsiteY48" fmla="*/ 754856 h 1092994"/>
                <a:gd name="connsiteX49" fmla="*/ 57150 w 178594"/>
                <a:gd name="connsiteY49" fmla="*/ 714375 h 1092994"/>
                <a:gd name="connsiteX50" fmla="*/ 64294 w 178594"/>
                <a:gd name="connsiteY50" fmla="*/ 683419 h 1092994"/>
                <a:gd name="connsiteX51" fmla="*/ 64294 w 178594"/>
                <a:gd name="connsiteY51" fmla="*/ 647700 h 1092994"/>
                <a:gd name="connsiteX52" fmla="*/ 69057 w 178594"/>
                <a:gd name="connsiteY52" fmla="*/ 614363 h 1092994"/>
                <a:gd name="connsiteX53" fmla="*/ 80963 w 178594"/>
                <a:gd name="connsiteY53" fmla="*/ 583406 h 1092994"/>
                <a:gd name="connsiteX54" fmla="*/ 80963 w 178594"/>
                <a:gd name="connsiteY54" fmla="*/ 526256 h 1092994"/>
                <a:gd name="connsiteX55" fmla="*/ 95250 w 178594"/>
                <a:gd name="connsiteY55" fmla="*/ 500063 h 1092994"/>
                <a:gd name="connsiteX56" fmla="*/ 102394 w 178594"/>
                <a:gd name="connsiteY56" fmla="*/ 476250 h 1092994"/>
                <a:gd name="connsiteX57" fmla="*/ 111919 w 178594"/>
                <a:gd name="connsiteY57" fmla="*/ 435769 h 1092994"/>
                <a:gd name="connsiteX58" fmla="*/ 111919 w 178594"/>
                <a:gd name="connsiteY58" fmla="*/ 404813 h 1092994"/>
                <a:gd name="connsiteX59" fmla="*/ 97632 w 178594"/>
                <a:gd name="connsiteY59" fmla="*/ 383381 h 1092994"/>
                <a:gd name="connsiteX60" fmla="*/ 107157 w 178594"/>
                <a:gd name="connsiteY60" fmla="*/ 350044 h 1092994"/>
                <a:gd name="connsiteX61" fmla="*/ 121444 w 178594"/>
                <a:gd name="connsiteY61" fmla="*/ 285750 h 1092994"/>
                <a:gd name="connsiteX62" fmla="*/ 140494 w 178594"/>
                <a:gd name="connsiteY62" fmla="*/ 252413 h 1092994"/>
                <a:gd name="connsiteX63" fmla="*/ 152400 w 178594"/>
                <a:gd name="connsiteY63" fmla="*/ 223838 h 1092994"/>
                <a:gd name="connsiteX64" fmla="*/ 152400 w 178594"/>
                <a:gd name="connsiteY64" fmla="*/ 178594 h 1092994"/>
                <a:gd name="connsiteX65" fmla="*/ 173832 w 178594"/>
                <a:gd name="connsiteY65" fmla="*/ 154781 h 1092994"/>
                <a:gd name="connsiteX66" fmla="*/ 178594 w 178594"/>
                <a:gd name="connsiteY66" fmla="*/ 130969 h 1092994"/>
                <a:gd name="connsiteX67" fmla="*/ 166688 w 178594"/>
                <a:gd name="connsiteY67" fmla="*/ 126206 h 1092994"/>
                <a:gd name="connsiteX68" fmla="*/ 145257 w 178594"/>
                <a:gd name="connsiteY68" fmla="*/ 66675 h 1092994"/>
                <a:gd name="connsiteX69" fmla="*/ 147638 w 178594"/>
                <a:gd name="connsiteY69" fmla="*/ 38100 h 1092994"/>
                <a:gd name="connsiteX70" fmla="*/ 104775 w 178594"/>
                <a:gd name="connsiteY70" fmla="*/ 0 h 1092994"/>
                <a:gd name="connsiteX0" fmla="*/ 104775 w 178594"/>
                <a:gd name="connsiteY0" fmla="*/ 0 h 1092994"/>
                <a:gd name="connsiteX1" fmla="*/ 107157 w 178594"/>
                <a:gd name="connsiteY1" fmla="*/ 121444 h 1092994"/>
                <a:gd name="connsiteX2" fmla="*/ 97632 w 178594"/>
                <a:gd name="connsiteY2" fmla="*/ 209550 h 1092994"/>
                <a:gd name="connsiteX3" fmla="*/ 88107 w 178594"/>
                <a:gd name="connsiteY3" fmla="*/ 280988 h 1092994"/>
                <a:gd name="connsiteX4" fmla="*/ 78582 w 178594"/>
                <a:gd name="connsiteY4" fmla="*/ 295275 h 1092994"/>
                <a:gd name="connsiteX5" fmla="*/ 76200 w 178594"/>
                <a:gd name="connsiteY5" fmla="*/ 340519 h 1092994"/>
                <a:gd name="connsiteX6" fmla="*/ 69057 w 178594"/>
                <a:gd name="connsiteY6" fmla="*/ 369094 h 1092994"/>
                <a:gd name="connsiteX7" fmla="*/ 71438 w 178594"/>
                <a:gd name="connsiteY7" fmla="*/ 423863 h 1092994"/>
                <a:gd name="connsiteX8" fmla="*/ 45244 w 178594"/>
                <a:gd name="connsiteY8" fmla="*/ 533400 h 1092994"/>
                <a:gd name="connsiteX9" fmla="*/ 11907 w 178594"/>
                <a:gd name="connsiteY9" fmla="*/ 552450 h 1092994"/>
                <a:gd name="connsiteX10" fmla="*/ 26194 w 178594"/>
                <a:gd name="connsiteY10" fmla="*/ 597694 h 1092994"/>
                <a:gd name="connsiteX11" fmla="*/ 28575 w 178594"/>
                <a:gd name="connsiteY11" fmla="*/ 628650 h 1092994"/>
                <a:gd name="connsiteX12" fmla="*/ 23813 w 178594"/>
                <a:gd name="connsiteY12" fmla="*/ 683419 h 1092994"/>
                <a:gd name="connsiteX13" fmla="*/ 40482 w 178594"/>
                <a:gd name="connsiteY13" fmla="*/ 683419 h 1092994"/>
                <a:gd name="connsiteX14" fmla="*/ 52388 w 178594"/>
                <a:gd name="connsiteY14" fmla="*/ 692944 h 1092994"/>
                <a:gd name="connsiteX15" fmla="*/ 40482 w 178594"/>
                <a:gd name="connsiteY15" fmla="*/ 728663 h 1092994"/>
                <a:gd name="connsiteX16" fmla="*/ 38100 w 178594"/>
                <a:gd name="connsiteY16" fmla="*/ 769144 h 1092994"/>
                <a:gd name="connsiteX17" fmla="*/ 35719 w 178594"/>
                <a:gd name="connsiteY17" fmla="*/ 812006 h 1092994"/>
                <a:gd name="connsiteX18" fmla="*/ 23813 w 178594"/>
                <a:gd name="connsiteY18" fmla="*/ 850106 h 1092994"/>
                <a:gd name="connsiteX19" fmla="*/ 23813 w 178594"/>
                <a:gd name="connsiteY19" fmla="*/ 850106 h 1092994"/>
                <a:gd name="connsiteX20" fmla="*/ 14288 w 178594"/>
                <a:gd name="connsiteY20" fmla="*/ 885825 h 1092994"/>
                <a:gd name="connsiteX21" fmla="*/ 23813 w 178594"/>
                <a:gd name="connsiteY21" fmla="*/ 909638 h 1092994"/>
                <a:gd name="connsiteX22" fmla="*/ 9525 w 178594"/>
                <a:gd name="connsiteY22" fmla="*/ 912019 h 1092994"/>
                <a:gd name="connsiteX23" fmla="*/ 16669 w 178594"/>
                <a:gd name="connsiteY23" fmla="*/ 926306 h 1092994"/>
                <a:gd name="connsiteX24" fmla="*/ 0 w 178594"/>
                <a:gd name="connsiteY24" fmla="*/ 947738 h 1092994"/>
                <a:gd name="connsiteX25" fmla="*/ 19050 w 178594"/>
                <a:gd name="connsiteY25" fmla="*/ 950119 h 1092994"/>
                <a:gd name="connsiteX26" fmla="*/ 7144 w 178594"/>
                <a:gd name="connsiteY26" fmla="*/ 990600 h 1092994"/>
                <a:gd name="connsiteX27" fmla="*/ 16669 w 178594"/>
                <a:gd name="connsiteY27" fmla="*/ 1000125 h 1092994"/>
                <a:gd name="connsiteX28" fmla="*/ 23813 w 178594"/>
                <a:gd name="connsiteY28" fmla="*/ 1021556 h 1092994"/>
                <a:gd name="connsiteX29" fmla="*/ 16669 w 178594"/>
                <a:gd name="connsiteY29" fmla="*/ 1042988 h 1092994"/>
                <a:gd name="connsiteX30" fmla="*/ 33338 w 178594"/>
                <a:gd name="connsiteY30" fmla="*/ 1042988 h 1092994"/>
                <a:gd name="connsiteX31" fmla="*/ 47625 w 178594"/>
                <a:gd name="connsiteY31" fmla="*/ 1042988 h 1092994"/>
                <a:gd name="connsiteX32" fmla="*/ 57150 w 178594"/>
                <a:gd name="connsiteY32" fmla="*/ 1073944 h 1092994"/>
                <a:gd name="connsiteX33" fmla="*/ 85725 w 178594"/>
                <a:gd name="connsiteY33" fmla="*/ 1085850 h 1092994"/>
                <a:gd name="connsiteX34" fmla="*/ 102394 w 178594"/>
                <a:gd name="connsiteY34" fmla="*/ 1092994 h 1092994"/>
                <a:gd name="connsiteX35" fmla="*/ 123825 w 178594"/>
                <a:gd name="connsiteY35" fmla="*/ 1066800 h 1092994"/>
                <a:gd name="connsiteX36" fmla="*/ 92869 w 178594"/>
                <a:gd name="connsiteY36" fmla="*/ 1059656 h 1092994"/>
                <a:gd name="connsiteX37" fmla="*/ 76200 w 178594"/>
                <a:gd name="connsiteY37" fmla="*/ 1059656 h 1092994"/>
                <a:gd name="connsiteX38" fmla="*/ 57150 w 178594"/>
                <a:gd name="connsiteY38" fmla="*/ 1035844 h 1092994"/>
                <a:gd name="connsiteX39" fmla="*/ 57150 w 178594"/>
                <a:gd name="connsiteY39" fmla="*/ 1014413 h 1092994"/>
                <a:gd name="connsiteX40" fmla="*/ 38100 w 178594"/>
                <a:gd name="connsiteY40" fmla="*/ 1004888 h 1092994"/>
                <a:gd name="connsiteX41" fmla="*/ 26194 w 178594"/>
                <a:gd name="connsiteY41" fmla="*/ 995363 h 1092994"/>
                <a:gd name="connsiteX42" fmla="*/ 33338 w 178594"/>
                <a:gd name="connsiteY42" fmla="*/ 959644 h 1092994"/>
                <a:gd name="connsiteX43" fmla="*/ 45244 w 178594"/>
                <a:gd name="connsiteY43" fmla="*/ 900113 h 1092994"/>
                <a:gd name="connsiteX44" fmla="*/ 57150 w 178594"/>
                <a:gd name="connsiteY44" fmla="*/ 871538 h 1092994"/>
                <a:gd name="connsiteX45" fmla="*/ 76200 w 178594"/>
                <a:gd name="connsiteY45" fmla="*/ 802481 h 1092994"/>
                <a:gd name="connsiteX46" fmla="*/ 66675 w 178594"/>
                <a:gd name="connsiteY46" fmla="*/ 790575 h 1092994"/>
                <a:gd name="connsiteX47" fmla="*/ 69057 w 178594"/>
                <a:gd name="connsiteY47" fmla="*/ 776288 h 1092994"/>
                <a:gd name="connsiteX48" fmla="*/ 61913 w 178594"/>
                <a:gd name="connsiteY48" fmla="*/ 754856 h 1092994"/>
                <a:gd name="connsiteX49" fmla="*/ 57150 w 178594"/>
                <a:gd name="connsiteY49" fmla="*/ 714375 h 1092994"/>
                <a:gd name="connsiteX50" fmla="*/ 64294 w 178594"/>
                <a:gd name="connsiteY50" fmla="*/ 683419 h 1092994"/>
                <a:gd name="connsiteX51" fmla="*/ 64294 w 178594"/>
                <a:gd name="connsiteY51" fmla="*/ 647700 h 1092994"/>
                <a:gd name="connsiteX52" fmla="*/ 69057 w 178594"/>
                <a:gd name="connsiteY52" fmla="*/ 614363 h 1092994"/>
                <a:gd name="connsiteX53" fmla="*/ 80963 w 178594"/>
                <a:gd name="connsiteY53" fmla="*/ 583406 h 1092994"/>
                <a:gd name="connsiteX54" fmla="*/ 80963 w 178594"/>
                <a:gd name="connsiteY54" fmla="*/ 526256 h 1092994"/>
                <a:gd name="connsiteX55" fmla="*/ 95250 w 178594"/>
                <a:gd name="connsiteY55" fmla="*/ 500063 h 1092994"/>
                <a:gd name="connsiteX56" fmla="*/ 102394 w 178594"/>
                <a:gd name="connsiteY56" fmla="*/ 476250 h 1092994"/>
                <a:gd name="connsiteX57" fmla="*/ 111919 w 178594"/>
                <a:gd name="connsiteY57" fmla="*/ 435769 h 1092994"/>
                <a:gd name="connsiteX58" fmla="*/ 111919 w 178594"/>
                <a:gd name="connsiteY58" fmla="*/ 404813 h 1092994"/>
                <a:gd name="connsiteX59" fmla="*/ 97632 w 178594"/>
                <a:gd name="connsiteY59" fmla="*/ 383381 h 1092994"/>
                <a:gd name="connsiteX60" fmla="*/ 107157 w 178594"/>
                <a:gd name="connsiteY60" fmla="*/ 350044 h 1092994"/>
                <a:gd name="connsiteX61" fmla="*/ 121444 w 178594"/>
                <a:gd name="connsiteY61" fmla="*/ 285750 h 1092994"/>
                <a:gd name="connsiteX62" fmla="*/ 140494 w 178594"/>
                <a:gd name="connsiteY62" fmla="*/ 252413 h 1092994"/>
                <a:gd name="connsiteX63" fmla="*/ 152400 w 178594"/>
                <a:gd name="connsiteY63" fmla="*/ 223838 h 1092994"/>
                <a:gd name="connsiteX64" fmla="*/ 152400 w 178594"/>
                <a:gd name="connsiteY64" fmla="*/ 178594 h 1092994"/>
                <a:gd name="connsiteX65" fmla="*/ 173832 w 178594"/>
                <a:gd name="connsiteY65" fmla="*/ 154781 h 1092994"/>
                <a:gd name="connsiteX66" fmla="*/ 178594 w 178594"/>
                <a:gd name="connsiteY66" fmla="*/ 130969 h 1092994"/>
                <a:gd name="connsiteX67" fmla="*/ 166688 w 178594"/>
                <a:gd name="connsiteY67" fmla="*/ 126206 h 1092994"/>
                <a:gd name="connsiteX68" fmla="*/ 145257 w 178594"/>
                <a:gd name="connsiteY68" fmla="*/ 66675 h 1092994"/>
                <a:gd name="connsiteX69" fmla="*/ 147638 w 178594"/>
                <a:gd name="connsiteY69" fmla="*/ 38100 h 1092994"/>
                <a:gd name="connsiteX70" fmla="*/ 126207 w 178594"/>
                <a:gd name="connsiteY70" fmla="*/ 16669 h 1092994"/>
                <a:gd name="connsiteX71" fmla="*/ 104775 w 178594"/>
                <a:gd name="connsiteY71" fmla="*/ 0 h 1092994"/>
                <a:gd name="connsiteX0" fmla="*/ 104775 w 178594"/>
                <a:gd name="connsiteY0" fmla="*/ 2381 h 1095375"/>
                <a:gd name="connsiteX1" fmla="*/ 107157 w 178594"/>
                <a:gd name="connsiteY1" fmla="*/ 123825 h 1095375"/>
                <a:gd name="connsiteX2" fmla="*/ 97632 w 178594"/>
                <a:gd name="connsiteY2" fmla="*/ 211931 h 1095375"/>
                <a:gd name="connsiteX3" fmla="*/ 88107 w 178594"/>
                <a:gd name="connsiteY3" fmla="*/ 283369 h 1095375"/>
                <a:gd name="connsiteX4" fmla="*/ 78582 w 178594"/>
                <a:gd name="connsiteY4" fmla="*/ 297656 h 1095375"/>
                <a:gd name="connsiteX5" fmla="*/ 76200 w 178594"/>
                <a:gd name="connsiteY5" fmla="*/ 342900 h 1095375"/>
                <a:gd name="connsiteX6" fmla="*/ 69057 w 178594"/>
                <a:gd name="connsiteY6" fmla="*/ 371475 h 1095375"/>
                <a:gd name="connsiteX7" fmla="*/ 71438 w 178594"/>
                <a:gd name="connsiteY7" fmla="*/ 426244 h 1095375"/>
                <a:gd name="connsiteX8" fmla="*/ 45244 w 178594"/>
                <a:gd name="connsiteY8" fmla="*/ 535781 h 1095375"/>
                <a:gd name="connsiteX9" fmla="*/ 11907 w 178594"/>
                <a:gd name="connsiteY9" fmla="*/ 554831 h 1095375"/>
                <a:gd name="connsiteX10" fmla="*/ 26194 w 178594"/>
                <a:gd name="connsiteY10" fmla="*/ 600075 h 1095375"/>
                <a:gd name="connsiteX11" fmla="*/ 28575 w 178594"/>
                <a:gd name="connsiteY11" fmla="*/ 631031 h 1095375"/>
                <a:gd name="connsiteX12" fmla="*/ 23813 w 178594"/>
                <a:gd name="connsiteY12" fmla="*/ 685800 h 1095375"/>
                <a:gd name="connsiteX13" fmla="*/ 40482 w 178594"/>
                <a:gd name="connsiteY13" fmla="*/ 685800 h 1095375"/>
                <a:gd name="connsiteX14" fmla="*/ 52388 w 178594"/>
                <a:gd name="connsiteY14" fmla="*/ 695325 h 1095375"/>
                <a:gd name="connsiteX15" fmla="*/ 40482 w 178594"/>
                <a:gd name="connsiteY15" fmla="*/ 731044 h 1095375"/>
                <a:gd name="connsiteX16" fmla="*/ 38100 w 178594"/>
                <a:gd name="connsiteY16" fmla="*/ 771525 h 1095375"/>
                <a:gd name="connsiteX17" fmla="*/ 35719 w 178594"/>
                <a:gd name="connsiteY17" fmla="*/ 814387 h 1095375"/>
                <a:gd name="connsiteX18" fmla="*/ 23813 w 178594"/>
                <a:gd name="connsiteY18" fmla="*/ 852487 h 1095375"/>
                <a:gd name="connsiteX19" fmla="*/ 23813 w 178594"/>
                <a:gd name="connsiteY19" fmla="*/ 852487 h 1095375"/>
                <a:gd name="connsiteX20" fmla="*/ 14288 w 178594"/>
                <a:gd name="connsiteY20" fmla="*/ 888206 h 1095375"/>
                <a:gd name="connsiteX21" fmla="*/ 23813 w 178594"/>
                <a:gd name="connsiteY21" fmla="*/ 912019 h 1095375"/>
                <a:gd name="connsiteX22" fmla="*/ 9525 w 178594"/>
                <a:gd name="connsiteY22" fmla="*/ 914400 h 1095375"/>
                <a:gd name="connsiteX23" fmla="*/ 16669 w 178594"/>
                <a:gd name="connsiteY23" fmla="*/ 928687 h 1095375"/>
                <a:gd name="connsiteX24" fmla="*/ 0 w 178594"/>
                <a:gd name="connsiteY24" fmla="*/ 950119 h 1095375"/>
                <a:gd name="connsiteX25" fmla="*/ 19050 w 178594"/>
                <a:gd name="connsiteY25" fmla="*/ 952500 h 1095375"/>
                <a:gd name="connsiteX26" fmla="*/ 7144 w 178594"/>
                <a:gd name="connsiteY26" fmla="*/ 992981 h 1095375"/>
                <a:gd name="connsiteX27" fmla="*/ 16669 w 178594"/>
                <a:gd name="connsiteY27" fmla="*/ 1002506 h 1095375"/>
                <a:gd name="connsiteX28" fmla="*/ 23813 w 178594"/>
                <a:gd name="connsiteY28" fmla="*/ 1023937 h 1095375"/>
                <a:gd name="connsiteX29" fmla="*/ 16669 w 178594"/>
                <a:gd name="connsiteY29" fmla="*/ 1045369 h 1095375"/>
                <a:gd name="connsiteX30" fmla="*/ 33338 w 178594"/>
                <a:gd name="connsiteY30" fmla="*/ 1045369 h 1095375"/>
                <a:gd name="connsiteX31" fmla="*/ 47625 w 178594"/>
                <a:gd name="connsiteY31" fmla="*/ 1045369 h 1095375"/>
                <a:gd name="connsiteX32" fmla="*/ 57150 w 178594"/>
                <a:gd name="connsiteY32" fmla="*/ 1076325 h 1095375"/>
                <a:gd name="connsiteX33" fmla="*/ 85725 w 178594"/>
                <a:gd name="connsiteY33" fmla="*/ 1088231 h 1095375"/>
                <a:gd name="connsiteX34" fmla="*/ 102394 w 178594"/>
                <a:gd name="connsiteY34" fmla="*/ 1095375 h 1095375"/>
                <a:gd name="connsiteX35" fmla="*/ 123825 w 178594"/>
                <a:gd name="connsiteY35" fmla="*/ 1069181 h 1095375"/>
                <a:gd name="connsiteX36" fmla="*/ 92869 w 178594"/>
                <a:gd name="connsiteY36" fmla="*/ 1062037 h 1095375"/>
                <a:gd name="connsiteX37" fmla="*/ 76200 w 178594"/>
                <a:gd name="connsiteY37" fmla="*/ 1062037 h 1095375"/>
                <a:gd name="connsiteX38" fmla="*/ 57150 w 178594"/>
                <a:gd name="connsiteY38" fmla="*/ 1038225 h 1095375"/>
                <a:gd name="connsiteX39" fmla="*/ 57150 w 178594"/>
                <a:gd name="connsiteY39" fmla="*/ 1016794 h 1095375"/>
                <a:gd name="connsiteX40" fmla="*/ 38100 w 178594"/>
                <a:gd name="connsiteY40" fmla="*/ 1007269 h 1095375"/>
                <a:gd name="connsiteX41" fmla="*/ 26194 w 178594"/>
                <a:gd name="connsiteY41" fmla="*/ 997744 h 1095375"/>
                <a:gd name="connsiteX42" fmla="*/ 33338 w 178594"/>
                <a:gd name="connsiteY42" fmla="*/ 962025 h 1095375"/>
                <a:gd name="connsiteX43" fmla="*/ 45244 w 178594"/>
                <a:gd name="connsiteY43" fmla="*/ 902494 h 1095375"/>
                <a:gd name="connsiteX44" fmla="*/ 57150 w 178594"/>
                <a:gd name="connsiteY44" fmla="*/ 873919 h 1095375"/>
                <a:gd name="connsiteX45" fmla="*/ 76200 w 178594"/>
                <a:gd name="connsiteY45" fmla="*/ 804862 h 1095375"/>
                <a:gd name="connsiteX46" fmla="*/ 66675 w 178594"/>
                <a:gd name="connsiteY46" fmla="*/ 792956 h 1095375"/>
                <a:gd name="connsiteX47" fmla="*/ 69057 w 178594"/>
                <a:gd name="connsiteY47" fmla="*/ 778669 h 1095375"/>
                <a:gd name="connsiteX48" fmla="*/ 61913 w 178594"/>
                <a:gd name="connsiteY48" fmla="*/ 757237 h 1095375"/>
                <a:gd name="connsiteX49" fmla="*/ 57150 w 178594"/>
                <a:gd name="connsiteY49" fmla="*/ 716756 h 1095375"/>
                <a:gd name="connsiteX50" fmla="*/ 64294 w 178594"/>
                <a:gd name="connsiteY50" fmla="*/ 685800 h 1095375"/>
                <a:gd name="connsiteX51" fmla="*/ 64294 w 178594"/>
                <a:gd name="connsiteY51" fmla="*/ 650081 h 1095375"/>
                <a:gd name="connsiteX52" fmla="*/ 69057 w 178594"/>
                <a:gd name="connsiteY52" fmla="*/ 616744 h 1095375"/>
                <a:gd name="connsiteX53" fmla="*/ 80963 w 178594"/>
                <a:gd name="connsiteY53" fmla="*/ 585787 h 1095375"/>
                <a:gd name="connsiteX54" fmla="*/ 80963 w 178594"/>
                <a:gd name="connsiteY54" fmla="*/ 528637 h 1095375"/>
                <a:gd name="connsiteX55" fmla="*/ 95250 w 178594"/>
                <a:gd name="connsiteY55" fmla="*/ 502444 h 1095375"/>
                <a:gd name="connsiteX56" fmla="*/ 102394 w 178594"/>
                <a:gd name="connsiteY56" fmla="*/ 478631 h 1095375"/>
                <a:gd name="connsiteX57" fmla="*/ 111919 w 178594"/>
                <a:gd name="connsiteY57" fmla="*/ 438150 h 1095375"/>
                <a:gd name="connsiteX58" fmla="*/ 111919 w 178594"/>
                <a:gd name="connsiteY58" fmla="*/ 407194 h 1095375"/>
                <a:gd name="connsiteX59" fmla="*/ 97632 w 178594"/>
                <a:gd name="connsiteY59" fmla="*/ 385762 h 1095375"/>
                <a:gd name="connsiteX60" fmla="*/ 107157 w 178594"/>
                <a:gd name="connsiteY60" fmla="*/ 352425 h 1095375"/>
                <a:gd name="connsiteX61" fmla="*/ 121444 w 178594"/>
                <a:gd name="connsiteY61" fmla="*/ 288131 h 1095375"/>
                <a:gd name="connsiteX62" fmla="*/ 140494 w 178594"/>
                <a:gd name="connsiteY62" fmla="*/ 254794 h 1095375"/>
                <a:gd name="connsiteX63" fmla="*/ 152400 w 178594"/>
                <a:gd name="connsiteY63" fmla="*/ 226219 h 1095375"/>
                <a:gd name="connsiteX64" fmla="*/ 152400 w 178594"/>
                <a:gd name="connsiteY64" fmla="*/ 180975 h 1095375"/>
                <a:gd name="connsiteX65" fmla="*/ 173832 w 178594"/>
                <a:gd name="connsiteY65" fmla="*/ 157162 h 1095375"/>
                <a:gd name="connsiteX66" fmla="*/ 178594 w 178594"/>
                <a:gd name="connsiteY66" fmla="*/ 133350 h 1095375"/>
                <a:gd name="connsiteX67" fmla="*/ 166688 w 178594"/>
                <a:gd name="connsiteY67" fmla="*/ 128587 h 1095375"/>
                <a:gd name="connsiteX68" fmla="*/ 145257 w 178594"/>
                <a:gd name="connsiteY68" fmla="*/ 69056 h 1095375"/>
                <a:gd name="connsiteX69" fmla="*/ 147638 w 178594"/>
                <a:gd name="connsiteY69" fmla="*/ 40481 h 1095375"/>
                <a:gd name="connsiteX70" fmla="*/ 130969 w 178594"/>
                <a:gd name="connsiteY70" fmla="*/ 0 h 1095375"/>
                <a:gd name="connsiteX71" fmla="*/ 104775 w 178594"/>
                <a:gd name="connsiteY71" fmla="*/ 2381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78594" h="1095375">
                  <a:moveTo>
                    <a:pt x="104775" y="2381"/>
                  </a:moveTo>
                  <a:lnTo>
                    <a:pt x="107157" y="123825"/>
                  </a:lnTo>
                  <a:lnTo>
                    <a:pt x="97632" y="211931"/>
                  </a:lnTo>
                  <a:lnTo>
                    <a:pt x="88107" y="283369"/>
                  </a:lnTo>
                  <a:lnTo>
                    <a:pt x="78582" y="297656"/>
                  </a:lnTo>
                  <a:lnTo>
                    <a:pt x="76200" y="342900"/>
                  </a:lnTo>
                  <a:lnTo>
                    <a:pt x="69057" y="371475"/>
                  </a:lnTo>
                  <a:cubicBezTo>
                    <a:pt x="69851" y="389731"/>
                    <a:pt x="70644" y="407988"/>
                    <a:pt x="71438" y="426244"/>
                  </a:cubicBezTo>
                  <a:lnTo>
                    <a:pt x="45244" y="535781"/>
                  </a:lnTo>
                  <a:lnTo>
                    <a:pt x="11907" y="554831"/>
                  </a:lnTo>
                  <a:lnTo>
                    <a:pt x="26194" y="600075"/>
                  </a:lnTo>
                  <a:lnTo>
                    <a:pt x="28575" y="631031"/>
                  </a:lnTo>
                  <a:lnTo>
                    <a:pt x="23813" y="685800"/>
                  </a:lnTo>
                  <a:lnTo>
                    <a:pt x="40482" y="685800"/>
                  </a:lnTo>
                  <a:lnTo>
                    <a:pt x="52388" y="695325"/>
                  </a:lnTo>
                  <a:lnTo>
                    <a:pt x="40482" y="731044"/>
                  </a:lnTo>
                  <a:lnTo>
                    <a:pt x="38100" y="771525"/>
                  </a:lnTo>
                  <a:lnTo>
                    <a:pt x="35719" y="814387"/>
                  </a:lnTo>
                  <a:lnTo>
                    <a:pt x="23813" y="852487"/>
                  </a:lnTo>
                  <a:lnTo>
                    <a:pt x="23813" y="852487"/>
                  </a:lnTo>
                  <a:lnTo>
                    <a:pt x="14288" y="888206"/>
                  </a:lnTo>
                  <a:lnTo>
                    <a:pt x="23813" y="912019"/>
                  </a:lnTo>
                  <a:lnTo>
                    <a:pt x="9525" y="914400"/>
                  </a:lnTo>
                  <a:lnTo>
                    <a:pt x="16669" y="928687"/>
                  </a:lnTo>
                  <a:lnTo>
                    <a:pt x="0" y="950119"/>
                  </a:lnTo>
                  <a:lnTo>
                    <a:pt x="19050" y="952500"/>
                  </a:lnTo>
                  <a:lnTo>
                    <a:pt x="7144" y="992981"/>
                  </a:lnTo>
                  <a:lnTo>
                    <a:pt x="16669" y="1002506"/>
                  </a:lnTo>
                  <a:lnTo>
                    <a:pt x="23813" y="1023937"/>
                  </a:lnTo>
                  <a:lnTo>
                    <a:pt x="16669" y="1045369"/>
                  </a:lnTo>
                  <a:lnTo>
                    <a:pt x="33338" y="1045369"/>
                  </a:lnTo>
                  <a:lnTo>
                    <a:pt x="47625" y="1045369"/>
                  </a:lnTo>
                  <a:lnTo>
                    <a:pt x="57150" y="1076325"/>
                  </a:lnTo>
                  <a:lnTo>
                    <a:pt x="85725" y="1088231"/>
                  </a:lnTo>
                  <a:lnTo>
                    <a:pt x="102394" y="1095375"/>
                  </a:lnTo>
                  <a:lnTo>
                    <a:pt x="123825" y="1069181"/>
                  </a:lnTo>
                  <a:lnTo>
                    <a:pt x="92869" y="1062037"/>
                  </a:lnTo>
                  <a:lnTo>
                    <a:pt x="76200" y="1062037"/>
                  </a:lnTo>
                  <a:lnTo>
                    <a:pt x="57150" y="1038225"/>
                  </a:lnTo>
                  <a:lnTo>
                    <a:pt x="57150" y="1016794"/>
                  </a:lnTo>
                  <a:lnTo>
                    <a:pt x="38100" y="1007269"/>
                  </a:lnTo>
                  <a:lnTo>
                    <a:pt x="26194" y="997744"/>
                  </a:lnTo>
                  <a:lnTo>
                    <a:pt x="33338" y="962025"/>
                  </a:lnTo>
                  <a:lnTo>
                    <a:pt x="45244" y="902494"/>
                  </a:lnTo>
                  <a:lnTo>
                    <a:pt x="57150" y="873919"/>
                  </a:lnTo>
                  <a:lnTo>
                    <a:pt x="76200" y="804862"/>
                  </a:lnTo>
                  <a:lnTo>
                    <a:pt x="66675" y="792956"/>
                  </a:lnTo>
                  <a:lnTo>
                    <a:pt x="69057" y="778669"/>
                  </a:lnTo>
                  <a:lnTo>
                    <a:pt x="61913" y="757237"/>
                  </a:lnTo>
                  <a:lnTo>
                    <a:pt x="57150" y="716756"/>
                  </a:lnTo>
                  <a:lnTo>
                    <a:pt x="64294" y="685800"/>
                  </a:lnTo>
                  <a:lnTo>
                    <a:pt x="64294" y="650081"/>
                  </a:lnTo>
                  <a:lnTo>
                    <a:pt x="69057" y="616744"/>
                  </a:lnTo>
                  <a:lnTo>
                    <a:pt x="80963" y="585787"/>
                  </a:lnTo>
                  <a:lnTo>
                    <a:pt x="80963" y="528637"/>
                  </a:lnTo>
                  <a:lnTo>
                    <a:pt x="95250" y="502444"/>
                  </a:lnTo>
                  <a:lnTo>
                    <a:pt x="102394" y="478631"/>
                  </a:lnTo>
                  <a:lnTo>
                    <a:pt x="111919" y="438150"/>
                  </a:lnTo>
                  <a:lnTo>
                    <a:pt x="111919" y="407194"/>
                  </a:lnTo>
                  <a:lnTo>
                    <a:pt x="97632" y="385762"/>
                  </a:lnTo>
                  <a:lnTo>
                    <a:pt x="107157" y="352425"/>
                  </a:lnTo>
                  <a:lnTo>
                    <a:pt x="121444" y="288131"/>
                  </a:lnTo>
                  <a:lnTo>
                    <a:pt x="140494" y="254794"/>
                  </a:lnTo>
                  <a:lnTo>
                    <a:pt x="152400" y="226219"/>
                  </a:lnTo>
                  <a:lnTo>
                    <a:pt x="152400" y="180975"/>
                  </a:lnTo>
                  <a:lnTo>
                    <a:pt x="173832" y="157162"/>
                  </a:lnTo>
                  <a:lnTo>
                    <a:pt x="178594" y="133350"/>
                  </a:lnTo>
                  <a:lnTo>
                    <a:pt x="166688" y="128587"/>
                  </a:lnTo>
                  <a:lnTo>
                    <a:pt x="145257" y="69056"/>
                  </a:lnTo>
                  <a:lnTo>
                    <a:pt x="147638" y="40481"/>
                  </a:lnTo>
                  <a:lnTo>
                    <a:pt x="130969" y="0"/>
                  </a:lnTo>
                  <a:lnTo>
                    <a:pt x="104775" y="238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86" name="Freeform: Shape 1042">
              <a:extLst>
                <a:ext uri="{FF2B5EF4-FFF2-40B4-BE49-F238E27FC236}">
                  <a16:creationId xmlns:a16="http://schemas.microsoft.com/office/drawing/2014/main" id="{04551C1F-AB9B-AEEB-1BDE-522D82724A1F}"/>
                </a:ext>
              </a:extLst>
            </p:cNvPr>
            <p:cNvSpPr/>
            <p:nvPr/>
          </p:nvSpPr>
          <p:spPr bwMode="auto">
            <a:xfrm>
              <a:off x="4867108" y="5489193"/>
              <a:ext cx="258025" cy="249877"/>
            </a:xfrm>
            <a:custGeom>
              <a:avLst/>
              <a:gdLst>
                <a:gd name="connsiteX0" fmla="*/ 0 w 226219"/>
                <a:gd name="connsiteY0" fmla="*/ 78581 h 219075"/>
                <a:gd name="connsiteX1" fmla="*/ 50006 w 226219"/>
                <a:gd name="connsiteY1" fmla="*/ 116681 h 219075"/>
                <a:gd name="connsiteX2" fmla="*/ 52388 w 226219"/>
                <a:gd name="connsiteY2" fmla="*/ 135731 h 219075"/>
                <a:gd name="connsiteX3" fmla="*/ 78581 w 226219"/>
                <a:gd name="connsiteY3" fmla="*/ 140493 h 219075"/>
                <a:gd name="connsiteX4" fmla="*/ 126206 w 226219"/>
                <a:gd name="connsiteY4" fmla="*/ 166687 h 219075"/>
                <a:gd name="connsiteX5" fmla="*/ 116681 w 226219"/>
                <a:gd name="connsiteY5" fmla="*/ 214312 h 219075"/>
                <a:gd name="connsiteX6" fmla="*/ 159544 w 226219"/>
                <a:gd name="connsiteY6" fmla="*/ 219075 h 219075"/>
                <a:gd name="connsiteX7" fmla="*/ 185738 w 226219"/>
                <a:gd name="connsiteY7" fmla="*/ 219075 h 219075"/>
                <a:gd name="connsiteX8" fmla="*/ 214313 w 226219"/>
                <a:gd name="connsiteY8" fmla="*/ 185737 h 219075"/>
                <a:gd name="connsiteX9" fmla="*/ 226219 w 226219"/>
                <a:gd name="connsiteY9" fmla="*/ 164306 h 219075"/>
                <a:gd name="connsiteX10" fmla="*/ 204788 w 226219"/>
                <a:gd name="connsiteY10" fmla="*/ 126206 h 219075"/>
                <a:gd name="connsiteX11" fmla="*/ 171450 w 226219"/>
                <a:gd name="connsiteY11" fmla="*/ 76200 h 219075"/>
                <a:gd name="connsiteX12" fmla="*/ 147638 w 226219"/>
                <a:gd name="connsiteY12" fmla="*/ 76200 h 219075"/>
                <a:gd name="connsiteX13" fmla="*/ 138113 w 226219"/>
                <a:gd name="connsiteY13" fmla="*/ 66675 h 219075"/>
                <a:gd name="connsiteX14" fmla="*/ 126206 w 226219"/>
                <a:gd name="connsiteY14" fmla="*/ 16668 h 219075"/>
                <a:gd name="connsiteX15" fmla="*/ 88106 w 226219"/>
                <a:gd name="connsiteY15" fmla="*/ 0 h 219075"/>
                <a:gd name="connsiteX16" fmla="*/ 40481 w 226219"/>
                <a:gd name="connsiteY16" fmla="*/ 0 h 219075"/>
                <a:gd name="connsiteX17" fmla="*/ 28575 w 226219"/>
                <a:gd name="connsiteY17" fmla="*/ 19050 h 219075"/>
                <a:gd name="connsiteX18" fmla="*/ 0 w 226219"/>
                <a:gd name="connsiteY18" fmla="*/ 78581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219" h="219075">
                  <a:moveTo>
                    <a:pt x="0" y="78581"/>
                  </a:moveTo>
                  <a:lnTo>
                    <a:pt x="50006" y="116681"/>
                  </a:lnTo>
                  <a:lnTo>
                    <a:pt x="52388" y="135731"/>
                  </a:lnTo>
                  <a:lnTo>
                    <a:pt x="78581" y="140493"/>
                  </a:lnTo>
                  <a:lnTo>
                    <a:pt x="126206" y="166687"/>
                  </a:lnTo>
                  <a:lnTo>
                    <a:pt x="116681" y="214312"/>
                  </a:lnTo>
                  <a:lnTo>
                    <a:pt x="159544" y="219075"/>
                  </a:lnTo>
                  <a:lnTo>
                    <a:pt x="185738" y="219075"/>
                  </a:lnTo>
                  <a:lnTo>
                    <a:pt x="214313" y="185737"/>
                  </a:lnTo>
                  <a:lnTo>
                    <a:pt x="226219" y="164306"/>
                  </a:lnTo>
                  <a:lnTo>
                    <a:pt x="204788" y="126206"/>
                  </a:lnTo>
                  <a:lnTo>
                    <a:pt x="171450" y="76200"/>
                  </a:lnTo>
                  <a:lnTo>
                    <a:pt x="147638" y="76200"/>
                  </a:lnTo>
                  <a:lnTo>
                    <a:pt x="138113" y="66675"/>
                  </a:lnTo>
                  <a:lnTo>
                    <a:pt x="126206" y="16668"/>
                  </a:lnTo>
                  <a:lnTo>
                    <a:pt x="88106" y="0"/>
                  </a:lnTo>
                  <a:lnTo>
                    <a:pt x="40481" y="0"/>
                  </a:lnTo>
                  <a:lnTo>
                    <a:pt x="28575" y="19050"/>
                  </a:lnTo>
                  <a:lnTo>
                    <a:pt x="0" y="78581"/>
                  </a:lnTo>
                  <a:close/>
                </a:path>
              </a:pathLst>
            </a:custGeom>
            <a:solidFill>
              <a:schemeClr val="accent4"/>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87" name="Freeform: Shape 1043">
              <a:extLst>
                <a:ext uri="{FF2B5EF4-FFF2-40B4-BE49-F238E27FC236}">
                  <a16:creationId xmlns:a16="http://schemas.microsoft.com/office/drawing/2014/main" id="{85937F87-2E92-1237-8DF9-A75624F98D26}"/>
                </a:ext>
              </a:extLst>
            </p:cNvPr>
            <p:cNvSpPr/>
            <p:nvPr/>
          </p:nvSpPr>
          <p:spPr bwMode="auto">
            <a:xfrm>
              <a:off x="5008342" y="5825983"/>
              <a:ext cx="124939" cy="154815"/>
            </a:xfrm>
            <a:custGeom>
              <a:avLst/>
              <a:gdLst>
                <a:gd name="connsiteX0" fmla="*/ 23813 w 109538"/>
                <a:gd name="connsiteY0" fmla="*/ 0 h 135731"/>
                <a:gd name="connsiteX1" fmla="*/ 0 w 109538"/>
                <a:gd name="connsiteY1" fmla="*/ 100012 h 135731"/>
                <a:gd name="connsiteX2" fmla="*/ 0 w 109538"/>
                <a:gd name="connsiteY2" fmla="*/ 123825 h 135731"/>
                <a:gd name="connsiteX3" fmla="*/ 35719 w 109538"/>
                <a:gd name="connsiteY3" fmla="*/ 135731 h 135731"/>
                <a:gd name="connsiteX4" fmla="*/ 85725 w 109538"/>
                <a:gd name="connsiteY4" fmla="*/ 135731 h 135731"/>
                <a:gd name="connsiteX5" fmla="*/ 100013 w 109538"/>
                <a:gd name="connsiteY5" fmla="*/ 119062 h 135731"/>
                <a:gd name="connsiteX6" fmla="*/ 109538 w 109538"/>
                <a:gd name="connsiteY6" fmla="*/ 73818 h 135731"/>
                <a:gd name="connsiteX7" fmla="*/ 85725 w 109538"/>
                <a:gd name="connsiteY7" fmla="*/ 21431 h 135731"/>
                <a:gd name="connsiteX8" fmla="*/ 23813 w 109538"/>
                <a:gd name="connsiteY8" fmla="*/ 0 h 135731"/>
                <a:gd name="connsiteX0" fmla="*/ 23813 w 109538"/>
                <a:gd name="connsiteY0" fmla="*/ 0 h 135731"/>
                <a:gd name="connsiteX1" fmla="*/ 0 w 109538"/>
                <a:gd name="connsiteY1" fmla="*/ 100012 h 135731"/>
                <a:gd name="connsiteX2" fmla="*/ 0 w 109538"/>
                <a:gd name="connsiteY2" fmla="*/ 123825 h 135731"/>
                <a:gd name="connsiteX3" fmla="*/ 35719 w 109538"/>
                <a:gd name="connsiteY3" fmla="*/ 135731 h 135731"/>
                <a:gd name="connsiteX4" fmla="*/ 85725 w 109538"/>
                <a:gd name="connsiteY4" fmla="*/ 135731 h 135731"/>
                <a:gd name="connsiteX5" fmla="*/ 100013 w 109538"/>
                <a:gd name="connsiteY5" fmla="*/ 119062 h 135731"/>
                <a:gd name="connsiteX6" fmla="*/ 109538 w 109538"/>
                <a:gd name="connsiteY6" fmla="*/ 73818 h 135731"/>
                <a:gd name="connsiteX7" fmla="*/ 85725 w 109538"/>
                <a:gd name="connsiteY7" fmla="*/ 21431 h 135731"/>
                <a:gd name="connsiteX8" fmla="*/ 54769 w 109538"/>
                <a:gd name="connsiteY8" fmla="*/ 7143 h 135731"/>
                <a:gd name="connsiteX9" fmla="*/ 23813 w 109538"/>
                <a:gd name="connsiteY9" fmla="*/ 0 h 135731"/>
                <a:gd name="connsiteX0" fmla="*/ 23813 w 109538"/>
                <a:gd name="connsiteY0" fmla="*/ 0 h 135731"/>
                <a:gd name="connsiteX1" fmla="*/ 0 w 109538"/>
                <a:gd name="connsiteY1" fmla="*/ 100012 h 135731"/>
                <a:gd name="connsiteX2" fmla="*/ 0 w 109538"/>
                <a:gd name="connsiteY2" fmla="*/ 123825 h 135731"/>
                <a:gd name="connsiteX3" fmla="*/ 35719 w 109538"/>
                <a:gd name="connsiteY3" fmla="*/ 135731 h 135731"/>
                <a:gd name="connsiteX4" fmla="*/ 85725 w 109538"/>
                <a:gd name="connsiteY4" fmla="*/ 135731 h 135731"/>
                <a:gd name="connsiteX5" fmla="*/ 100013 w 109538"/>
                <a:gd name="connsiteY5" fmla="*/ 119062 h 135731"/>
                <a:gd name="connsiteX6" fmla="*/ 109538 w 109538"/>
                <a:gd name="connsiteY6" fmla="*/ 73818 h 135731"/>
                <a:gd name="connsiteX7" fmla="*/ 85725 w 109538"/>
                <a:gd name="connsiteY7" fmla="*/ 21431 h 135731"/>
                <a:gd name="connsiteX8" fmla="*/ 54769 w 109538"/>
                <a:gd name="connsiteY8" fmla="*/ 21430 h 135731"/>
                <a:gd name="connsiteX9" fmla="*/ 23813 w 109538"/>
                <a:gd name="connsiteY9" fmla="*/ 0 h 135731"/>
                <a:gd name="connsiteX0" fmla="*/ 23813 w 109538"/>
                <a:gd name="connsiteY0" fmla="*/ 0 h 135731"/>
                <a:gd name="connsiteX1" fmla="*/ 14288 w 109538"/>
                <a:gd name="connsiteY1" fmla="*/ 28575 h 135731"/>
                <a:gd name="connsiteX2" fmla="*/ 0 w 109538"/>
                <a:gd name="connsiteY2" fmla="*/ 100012 h 135731"/>
                <a:gd name="connsiteX3" fmla="*/ 0 w 109538"/>
                <a:gd name="connsiteY3" fmla="*/ 123825 h 135731"/>
                <a:gd name="connsiteX4" fmla="*/ 35719 w 109538"/>
                <a:gd name="connsiteY4" fmla="*/ 135731 h 135731"/>
                <a:gd name="connsiteX5" fmla="*/ 85725 w 109538"/>
                <a:gd name="connsiteY5" fmla="*/ 135731 h 135731"/>
                <a:gd name="connsiteX6" fmla="*/ 100013 w 109538"/>
                <a:gd name="connsiteY6" fmla="*/ 119062 h 135731"/>
                <a:gd name="connsiteX7" fmla="*/ 109538 w 109538"/>
                <a:gd name="connsiteY7" fmla="*/ 73818 h 135731"/>
                <a:gd name="connsiteX8" fmla="*/ 85725 w 109538"/>
                <a:gd name="connsiteY8" fmla="*/ 21431 h 135731"/>
                <a:gd name="connsiteX9" fmla="*/ 54769 w 109538"/>
                <a:gd name="connsiteY9" fmla="*/ 21430 h 135731"/>
                <a:gd name="connsiteX10" fmla="*/ 23813 w 109538"/>
                <a:gd name="connsiteY10" fmla="*/ 0 h 135731"/>
                <a:gd name="connsiteX0" fmla="*/ 23813 w 109538"/>
                <a:gd name="connsiteY0" fmla="*/ 0 h 135731"/>
                <a:gd name="connsiteX1" fmla="*/ 4763 w 109538"/>
                <a:gd name="connsiteY1" fmla="*/ 26194 h 135731"/>
                <a:gd name="connsiteX2" fmla="*/ 0 w 109538"/>
                <a:gd name="connsiteY2" fmla="*/ 100012 h 135731"/>
                <a:gd name="connsiteX3" fmla="*/ 0 w 109538"/>
                <a:gd name="connsiteY3" fmla="*/ 123825 h 135731"/>
                <a:gd name="connsiteX4" fmla="*/ 35719 w 109538"/>
                <a:gd name="connsiteY4" fmla="*/ 135731 h 135731"/>
                <a:gd name="connsiteX5" fmla="*/ 85725 w 109538"/>
                <a:gd name="connsiteY5" fmla="*/ 135731 h 135731"/>
                <a:gd name="connsiteX6" fmla="*/ 100013 w 109538"/>
                <a:gd name="connsiteY6" fmla="*/ 119062 h 135731"/>
                <a:gd name="connsiteX7" fmla="*/ 109538 w 109538"/>
                <a:gd name="connsiteY7" fmla="*/ 73818 h 135731"/>
                <a:gd name="connsiteX8" fmla="*/ 85725 w 109538"/>
                <a:gd name="connsiteY8" fmla="*/ 21431 h 135731"/>
                <a:gd name="connsiteX9" fmla="*/ 54769 w 109538"/>
                <a:gd name="connsiteY9" fmla="*/ 21430 h 135731"/>
                <a:gd name="connsiteX10" fmla="*/ 23813 w 109538"/>
                <a:gd name="connsiteY10"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538" h="135731">
                  <a:moveTo>
                    <a:pt x="23813" y="0"/>
                  </a:moveTo>
                  <a:lnTo>
                    <a:pt x="4763" y="26194"/>
                  </a:lnTo>
                  <a:lnTo>
                    <a:pt x="0" y="100012"/>
                  </a:lnTo>
                  <a:lnTo>
                    <a:pt x="0" y="123825"/>
                  </a:lnTo>
                  <a:lnTo>
                    <a:pt x="35719" y="135731"/>
                  </a:lnTo>
                  <a:lnTo>
                    <a:pt x="85725" y="135731"/>
                  </a:lnTo>
                  <a:lnTo>
                    <a:pt x="100013" y="119062"/>
                  </a:lnTo>
                  <a:lnTo>
                    <a:pt x="109538" y="73818"/>
                  </a:lnTo>
                  <a:lnTo>
                    <a:pt x="85725" y="21431"/>
                  </a:lnTo>
                  <a:lnTo>
                    <a:pt x="54769" y="21430"/>
                  </a:lnTo>
                  <a:lnTo>
                    <a:pt x="23813" y="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dirty="0">
                <a:latin typeface="Arial" pitchFamily="-112" charset="0"/>
              </a:endParaRPr>
            </a:p>
          </p:txBody>
        </p:sp>
        <p:sp>
          <p:nvSpPr>
            <p:cNvPr id="88" name="Freeform: Shape 1044">
              <a:extLst>
                <a:ext uri="{FF2B5EF4-FFF2-40B4-BE49-F238E27FC236}">
                  <a16:creationId xmlns:a16="http://schemas.microsoft.com/office/drawing/2014/main" id="{6619296E-469A-786D-F5AF-D142BB8AC221}"/>
                </a:ext>
              </a:extLst>
            </p:cNvPr>
            <p:cNvSpPr/>
            <p:nvPr/>
          </p:nvSpPr>
          <p:spPr bwMode="auto">
            <a:xfrm>
              <a:off x="4579207" y="5573390"/>
              <a:ext cx="548642" cy="1091854"/>
            </a:xfrm>
            <a:custGeom>
              <a:avLst/>
              <a:gdLst>
                <a:gd name="connsiteX0" fmla="*/ 395287 w 481012"/>
                <a:gd name="connsiteY0" fmla="*/ 214313 h 957263"/>
                <a:gd name="connsiteX1" fmla="*/ 481012 w 481012"/>
                <a:gd name="connsiteY1" fmla="*/ 140494 h 957263"/>
                <a:gd name="connsiteX2" fmla="*/ 481012 w 481012"/>
                <a:gd name="connsiteY2" fmla="*/ 100013 h 957263"/>
                <a:gd name="connsiteX3" fmla="*/ 435768 w 481012"/>
                <a:gd name="connsiteY3" fmla="*/ 140494 h 957263"/>
                <a:gd name="connsiteX4" fmla="*/ 364331 w 481012"/>
                <a:gd name="connsiteY4" fmla="*/ 140494 h 957263"/>
                <a:gd name="connsiteX5" fmla="*/ 385762 w 481012"/>
                <a:gd name="connsiteY5" fmla="*/ 92869 h 957263"/>
                <a:gd name="connsiteX6" fmla="*/ 328612 w 481012"/>
                <a:gd name="connsiteY6" fmla="*/ 71438 h 957263"/>
                <a:gd name="connsiteX7" fmla="*/ 304800 w 481012"/>
                <a:gd name="connsiteY7" fmla="*/ 61913 h 957263"/>
                <a:gd name="connsiteX8" fmla="*/ 304800 w 481012"/>
                <a:gd name="connsiteY8" fmla="*/ 42863 h 957263"/>
                <a:gd name="connsiteX9" fmla="*/ 247650 w 481012"/>
                <a:gd name="connsiteY9" fmla="*/ 2382 h 957263"/>
                <a:gd name="connsiteX10" fmla="*/ 195262 w 481012"/>
                <a:gd name="connsiteY10" fmla="*/ 16669 h 957263"/>
                <a:gd name="connsiteX11" fmla="*/ 178593 w 481012"/>
                <a:gd name="connsiteY11" fmla="*/ 0 h 957263"/>
                <a:gd name="connsiteX12" fmla="*/ 145256 w 481012"/>
                <a:gd name="connsiteY12" fmla="*/ 23813 h 957263"/>
                <a:gd name="connsiteX13" fmla="*/ 145256 w 481012"/>
                <a:gd name="connsiteY13" fmla="*/ 47625 h 957263"/>
                <a:gd name="connsiteX14" fmla="*/ 119062 w 481012"/>
                <a:gd name="connsiteY14" fmla="*/ 69057 h 957263"/>
                <a:gd name="connsiteX15" fmla="*/ 126206 w 481012"/>
                <a:gd name="connsiteY15" fmla="*/ 123825 h 957263"/>
                <a:gd name="connsiteX16" fmla="*/ 85725 w 481012"/>
                <a:gd name="connsiteY16" fmla="*/ 202407 h 957263"/>
                <a:gd name="connsiteX17" fmla="*/ 69056 w 481012"/>
                <a:gd name="connsiteY17" fmla="*/ 278607 h 957263"/>
                <a:gd name="connsiteX18" fmla="*/ 78581 w 481012"/>
                <a:gd name="connsiteY18" fmla="*/ 304800 h 957263"/>
                <a:gd name="connsiteX19" fmla="*/ 83343 w 481012"/>
                <a:gd name="connsiteY19" fmla="*/ 347663 h 957263"/>
                <a:gd name="connsiteX20" fmla="*/ 66675 w 481012"/>
                <a:gd name="connsiteY20" fmla="*/ 383382 h 957263"/>
                <a:gd name="connsiteX21" fmla="*/ 50006 w 481012"/>
                <a:gd name="connsiteY21" fmla="*/ 423863 h 957263"/>
                <a:gd name="connsiteX22" fmla="*/ 50006 w 481012"/>
                <a:gd name="connsiteY22" fmla="*/ 471488 h 957263"/>
                <a:gd name="connsiteX23" fmla="*/ 40481 w 481012"/>
                <a:gd name="connsiteY23" fmla="*/ 504825 h 957263"/>
                <a:gd name="connsiteX24" fmla="*/ 33337 w 481012"/>
                <a:gd name="connsiteY24" fmla="*/ 542925 h 957263"/>
                <a:gd name="connsiteX25" fmla="*/ 33337 w 481012"/>
                <a:gd name="connsiteY25" fmla="*/ 590550 h 957263"/>
                <a:gd name="connsiteX26" fmla="*/ 26193 w 481012"/>
                <a:gd name="connsiteY26" fmla="*/ 626269 h 957263"/>
                <a:gd name="connsiteX27" fmla="*/ 40481 w 481012"/>
                <a:gd name="connsiteY27" fmla="*/ 671513 h 957263"/>
                <a:gd name="connsiteX28" fmla="*/ 40481 w 481012"/>
                <a:gd name="connsiteY28" fmla="*/ 683419 h 957263"/>
                <a:gd name="connsiteX29" fmla="*/ 45243 w 481012"/>
                <a:gd name="connsiteY29" fmla="*/ 704850 h 957263"/>
                <a:gd name="connsiteX30" fmla="*/ 11906 w 481012"/>
                <a:gd name="connsiteY30" fmla="*/ 795338 h 957263"/>
                <a:gd name="connsiteX31" fmla="*/ 0 w 481012"/>
                <a:gd name="connsiteY31" fmla="*/ 895350 h 957263"/>
                <a:gd name="connsiteX32" fmla="*/ 23812 w 481012"/>
                <a:gd name="connsiteY32" fmla="*/ 912019 h 957263"/>
                <a:gd name="connsiteX33" fmla="*/ 28575 w 481012"/>
                <a:gd name="connsiteY33" fmla="*/ 933450 h 957263"/>
                <a:gd name="connsiteX34" fmla="*/ 45243 w 481012"/>
                <a:gd name="connsiteY34" fmla="*/ 947738 h 957263"/>
                <a:gd name="connsiteX35" fmla="*/ 95250 w 481012"/>
                <a:gd name="connsiteY35" fmla="*/ 957263 h 957263"/>
                <a:gd name="connsiteX36" fmla="*/ 104775 w 481012"/>
                <a:gd name="connsiteY36" fmla="*/ 954882 h 957263"/>
                <a:gd name="connsiteX37" fmla="*/ 95250 w 481012"/>
                <a:gd name="connsiteY37" fmla="*/ 926307 h 957263"/>
                <a:gd name="connsiteX38" fmla="*/ 92868 w 481012"/>
                <a:gd name="connsiteY38" fmla="*/ 904875 h 957263"/>
                <a:gd name="connsiteX39" fmla="*/ 111918 w 481012"/>
                <a:gd name="connsiteY39" fmla="*/ 878682 h 957263"/>
                <a:gd name="connsiteX40" fmla="*/ 176212 w 481012"/>
                <a:gd name="connsiteY40" fmla="*/ 800100 h 957263"/>
                <a:gd name="connsiteX41" fmla="*/ 178593 w 481012"/>
                <a:gd name="connsiteY41" fmla="*/ 776288 h 957263"/>
                <a:gd name="connsiteX42" fmla="*/ 159543 w 481012"/>
                <a:gd name="connsiteY42" fmla="*/ 762000 h 957263"/>
                <a:gd name="connsiteX43" fmla="*/ 147637 w 481012"/>
                <a:gd name="connsiteY43" fmla="*/ 750094 h 957263"/>
                <a:gd name="connsiteX44" fmla="*/ 135731 w 481012"/>
                <a:gd name="connsiteY44" fmla="*/ 738188 h 957263"/>
                <a:gd name="connsiteX45" fmla="*/ 140493 w 481012"/>
                <a:gd name="connsiteY45" fmla="*/ 709613 h 957263"/>
                <a:gd name="connsiteX46" fmla="*/ 157162 w 481012"/>
                <a:gd name="connsiteY46" fmla="*/ 692944 h 957263"/>
                <a:gd name="connsiteX47" fmla="*/ 180975 w 481012"/>
                <a:gd name="connsiteY47" fmla="*/ 690563 h 957263"/>
                <a:gd name="connsiteX48" fmla="*/ 197643 w 481012"/>
                <a:gd name="connsiteY48" fmla="*/ 642938 h 957263"/>
                <a:gd name="connsiteX49" fmla="*/ 207168 w 481012"/>
                <a:gd name="connsiteY49" fmla="*/ 616744 h 957263"/>
                <a:gd name="connsiteX50" fmla="*/ 207168 w 481012"/>
                <a:gd name="connsiteY50" fmla="*/ 590550 h 957263"/>
                <a:gd name="connsiteX51" fmla="*/ 192881 w 481012"/>
                <a:gd name="connsiteY51" fmla="*/ 573882 h 957263"/>
                <a:gd name="connsiteX52" fmla="*/ 192881 w 481012"/>
                <a:gd name="connsiteY52" fmla="*/ 547688 h 957263"/>
                <a:gd name="connsiteX53" fmla="*/ 202406 w 481012"/>
                <a:gd name="connsiteY53" fmla="*/ 540544 h 957263"/>
                <a:gd name="connsiteX54" fmla="*/ 240506 w 481012"/>
                <a:gd name="connsiteY54" fmla="*/ 557213 h 957263"/>
                <a:gd name="connsiteX55" fmla="*/ 254793 w 481012"/>
                <a:gd name="connsiteY55" fmla="*/ 552450 h 957263"/>
                <a:gd name="connsiteX56" fmla="*/ 261937 w 481012"/>
                <a:gd name="connsiteY56" fmla="*/ 538163 h 957263"/>
                <a:gd name="connsiteX57" fmla="*/ 266700 w 481012"/>
                <a:gd name="connsiteY57" fmla="*/ 511969 h 957263"/>
                <a:gd name="connsiteX58" fmla="*/ 266700 w 481012"/>
                <a:gd name="connsiteY58" fmla="*/ 490538 h 957263"/>
                <a:gd name="connsiteX59" fmla="*/ 292893 w 481012"/>
                <a:gd name="connsiteY59" fmla="*/ 488157 h 957263"/>
                <a:gd name="connsiteX60" fmla="*/ 350043 w 481012"/>
                <a:gd name="connsiteY60" fmla="*/ 483394 h 957263"/>
                <a:gd name="connsiteX61" fmla="*/ 390525 w 481012"/>
                <a:gd name="connsiteY61" fmla="*/ 450057 h 957263"/>
                <a:gd name="connsiteX62" fmla="*/ 400050 w 481012"/>
                <a:gd name="connsiteY62" fmla="*/ 431007 h 957263"/>
                <a:gd name="connsiteX63" fmla="*/ 397668 w 481012"/>
                <a:gd name="connsiteY63" fmla="*/ 409575 h 957263"/>
                <a:gd name="connsiteX64" fmla="*/ 390525 w 481012"/>
                <a:gd name="connsiteY64" fmla="*/ 388144 h 957263"/>
                <a:gd name="connsiteX65" fmla="*/ 390525 w 481012"/>
                <a:gd name="connsiteY65" fmla="*/ 371475 h 957263"/>
                <a:gd name="connsiteX66" fmla="*/ 371475 w 481012"/>
                <a:gd name="connsiteY66" fmla="*/ 359569 h 957263"/>
                <a:gd name="connsiteX67" fmla="*/ 357187 w 481012"/>
                <a:gd name="connsiteY67" fmla="*/ 340519 h 957263"/>
                <a:gd name="connsiteX68" fmla="*/ 371475 w 481012"/>
                <a:gd name="connsiteY68" fmla="*/ 328613 h 957263"/>
                <a:gd name="connsiteX69" fmla="*/ 395287 w 481012"/>
                <a:gd name="connsiteY69" fmla="*/ 214313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1012" h="957263">
                  <a:moveTo>
                    <a:pt x="395287" y="214313"/>
                  </a:moveTo>
                  <a:lnTo>
                    <a:pt x="481012" y="140494"/>
                  </a:lnTo>
                  <a:lnTo>
                    <a:pt x="481012" y="100013"/>
                  </a:lnTo>
                  <a:lnTo>
                    <a:pt x="435768" y="140494"/>
                  </a:lnTo>
                  <a:lnTo>
                    <a:pt x="364331" y="140494"/>
                  </a:lnTo>
                  <a:lnTo>
                    <a:pt x="385762" y="92869"/>
                  </a:lnTo>
                  <a:lnTo>
                    <a:pt x="328612" y="71438"/>
                  </a:lnTo>
                  <a:lnTo>
                    <a:pt x="304800" y="61913"/>
                  </a:lnTo>
                  <a:lnTo>
                    <a:pt x="304800" y="42863"/>
                  </a:lnTo>
                  <a:lnTo>
                    <a:pt x="247650" y="2382"/>
                  </a:lnTo>
                  <a:lnTo>
                    <a:pt x="195262" y="16669"/>
                  </a:lnTo>
                  <a:lnTo>
                    <a:pt x="178593" y="0"/>
                  </a:lnTo>
                  <a:lnTo>
                    <a:pt x="145256" y="23813"/>
                  </a:lnTo>
                  <a:lnTo>
                    <a:pt x="145256" y="47625"/>
                  </a:lnTo>
                  <a:lnTo>
                    <a:pt x="119062" y="69057"/>
                  </a:lnTo>
                  <a:lnTo>
                    <a:pt x="126206" y="123825"/>
                  </a:lnTo>
                  <a:lnTo>
                    <a:pt x="85725" y="202407"/>
                  </a:lnTo>
                  <a:lnTo>
                    <a:pt x="69056" y="278607"/>
                  </a:lnTo>
                  <a:lnTo>
                    <a:pt x="78581" y="304800"/>
                  </a:lnTo>
                  <a:lnTo>
                    <a:pt x="83343" y="347663"/>
                  </a:lnTo>
                  <a:lnTo>
                    <a:pt x="66675" y="383382"/>
                  </a:lnTo>
                  <a:lnTo>
                    <a:pt x="50006" y="423863"/>
                  </a:lnTo>
                  <a:lnTo>
                    <a:pt x="50006" y="471488"/>
                  </a:lnTo>
                  <a:lnTo>
                    <a:pt x="40481" y="504825"/>
                  </a:lnTo>
                  <a:lnTo>
                    <a:pt x="33337" y="542925"/>
                  </a:lnTo>
                  <a:lnTo>
                    <a:pt x="33337" y="590550"/>
                  </a:lnTo>
                  <a:lnTo>
                    <a:pt x="26193" y="626269"/>
                  </a:lnTo>
                  <a:lnTo>
                    <a:pt x="40481" y="671513"/>
                  </a:lnTo>
                  <a:lnTo>
                    <a:pt x="40481" y="683419"/>
                  </a:lnTo>
                  <a:lnTo>
                    <a:pt x="45243" y="704850"/>
                  </a:lnTo>
                  <a:lnTo>
                    <a:pt x="11906" y="795338"/>
                  </a:lnTo>
                  <a:lnTo>
                    <a:pt x="0" y="895350"/>
                  </a:lnTo>
                  <a:lnTo>
                    <a:pt x="23812" y="912019"/>
                  </a:lnTo>
                  <a:lnTo>
                    <a:pt x="28575" y="933450"/>
                  </a:lnTo>
                  <a:lnTo>
                    <a:pt x="45243" y="947738"/>
                  </a:lnTo>
                  <a:lnTo>
                    <a:pt x="95250" y="957263"/>
                  </a:lnTo>
                  <a:lnTo>
                    <a:pt x="104775" y="954882"/>
                  </a:lnTo>
                  <a:lnTo>
                    <a:pt x="95250" y="926307"/>
                  </a:lnTo>
                  <a:lnTo>
                    <a:pt x="92868" y="904875"/>
                  </a:lnTo>
                  <a:lnTo>
                    <a:pt x="111918" y="878682"/>
                  </a:lnTo>
                  <a:lnTo>
                    <a:pt x="176212" y="800100"/>
                  </a:lnTo>
                  <a:lnTo>
                    <a:pt x="178593" y="776288"/>
                  </a:lnTo>
                  <a:lnTo>
                    <a:pt x="159543" y="762000"/>
                  </a:lnTo>
                  <a:lnTo>
                    <a:pt x="147637" y="750094"/>
                  </a:lnTo>
                  <a:lnTo>
                    <a:pt x="135731" y="738188"/>
                  </a:lnTo>
                  <a:lnTo>
                    <a:pt x="140493" y="709613"/>
                  </a:lnTo>
                  <a:lnTo>
                    <a:pt x="157162" y="692944"/>
                  </a:lnTo>
                  <a:lnTo>
                    <a:pt x="180975" y="690563"/>
                  </a:lnTo>
                  <a:lnTo>
                    <a:pt x="197643" y="642938"/>
                  </a:lnTo>
                  <a:lnTo>
                    <a:pt x="207168" y="616744"/>
                  </a:lnTo>
                  <a:lnTo>
                    <a:pt x="207168" y="590550"/>
                  </a:lnTo>
                  <a:lnTo>
                    <a:pt x="192881" y="573882"/>
                  </a:lnTo>
                  <a:lnTo>
                    <a:pt x="192881" y="547688"/>
                  </a:lnTo>
                  <a:lnTo>
                    <a:pt x="202406" y="540544"/>
                  </a:lnTo>
                  <a:lnTo>
                    <a:pt x="240506" y="557213"/>
                  </a:lnTo>
                  <a:lnTo>
                    <a:pt x="254793" y="552450"/>
                  </a:lnTo>
                  <a:lnTo>
                    <a:pt x="261937" y="538163"/>
                  </a:lnTo>
                  <a:lnTo>
                    <a:pt x="266700" y="511969"/>
                  </a:lnTo>
                  <a:lnTo>
                    <a:pt x="266700" y="490538"/>
                  </a:lnTo>
                  <a:lnTo>
                    <a:pt x="292893" y="488157"/>
                  </a:lnTo>
                  <a:lnTo>
                    <a:pt x="350043" y="483394"/>
                  </a:lnTo>
                  <a:lnTo>
                    <a:pt x="390525" y="450057"/>
                  </a:lnTo>
                  <a:lnTo>
                    <a:pt x="400050" y="431007"/>
                  </a:lnTo>
                  <a:lnTo>
                    <a:pt x="397668" y="409575"/>
                  </a:lnTo>
                  <a:lnTo>
                    <a:pt x="390525" y="388144"/>
                  </a:lnTo>
                  <a:lnTo>
                    <a:pt x="390525" y="371475"/>
                  </a:lnTo>
                  <a:lnTo>
                    <a:pt x="371475" y="359569"/>
                  </a:lnTo>
                  <a:lnTo>
                    <a:pt x="357187" y="340519"/>
                  </a:lnTo>
                  <a:lnTo>
                    <a:pt x="371475" y="328613"/>
                  </a:lnTo>
                  <a:lnTo>
                    <a:pt x="395287" y="214313"/>
                  </a:lnTo>
                  <a:close/>
                </a:path>
              </a:pathLst>
            </a:custGeom>
            <a:solidFill>
              <a:schemeClr val="accent5"/>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89" name="Freeform: Shape 1045">
              <a:extLst>
                <a:ext uri="{FF2B5EF4-FFF2-40B4-BE49-F238E27FC236}">
                  <a16:creationId xmlns:a16="http://schemas.microsoft.com/office/drawing/2014/main" id="{E6292857-49BA-D5AF-1364-C78EB471A6F9}"/>
                </a:ext>
              </a:extLst>
            </p:cNvPr>
            <p:cNvSpPr/>
            <p:nvPr/>
          </p:nvSpPr>
          <p:spPr bwMode="auto">
            <a:xfrm>
              <a:off x="4698713" y="6697836"/>
              <a:ext cx="108642" cy="100494"/>
            </a:xfrm>
            <a:custGeom>
              <a:avLst/>
              <a:gdLst>
                <a:gd name="connsiteX0" fmla="*/ 0 w 95250"/>
                <a:gd name="connsiteY0" fmla="*/ 0 h 88106"/>
                <a:gd name="connsiteX1" fmla="*/ 16668 w 95250"/>
                <a:gd name="connsiteY1" fmla="*/ 88106 h 88106"/>
                <a:gd name="connsiteX2" fmla="*/ 45243 w 95250"/>
                <a:gd name="connsiteY2" fmla="*/ 85725 h 88106"/>
                <a:gd name="connsiteX3" fmla="*/ 95250 w 95250"/>
                <a:gd name="connsiteY3" fmla="*/ 88106 h 88106"/>
                <a:gd name="connsiteX4" fmla="*/ 50006 w 95250"/>
                <a:gd name="connsiteY4" fmla="*/ 54769 h 88106"/>
                <a:gd name="connsiteX5" fmla="*/ 0 w 95250"/>
                <a:gd name="connsiteY5" fmla="*/ 0 h 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88106">
                  <a:moveTo>
                    <a:pt x="0" y="0"/>
                  </a:moveTo>
                  <a:lnTo>
                    <a:pt x="16668" y="88106"/>
                  </a:lnTo>
                  <a:lnTo>
                    <a:pt x="45243" y="85725"/>
                  </a:lnTo>
                  <a:lnTo>
                    <a:pt x="95250" y="88106"/>
                  </a:lnTo>
                  <a:lnTo>
                    <a:pt x="50006" y="54769"/>
                  </a:lnTo>
                  <a:lnTo>
                    <a:pt x="0" y="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0" name="Freeform: Shape 1046">
              <a:extLst>
                <a:ext uri="{FF2B5EF4-FFF2-40B4-BE49-F238E27FC236}">
                  <a16:creationId xmlns:a16="http://schemas.microsoft.com/office/drawing/2014/main" id="{1F85B891-76BF-4BE4-42C3-0F83A3CC8A8F}"/>
                </a:ext>
              </a:extLst>
            </p:cNvPr>
            <p:cNvSpPr/>
            <p:nvPr/>
          </p:nvSpPr>
          <p:spPr bwMode="auto">
            <a:xfrm>
              <a:off x="4633528" y="6700552"/>
              <a:ext cx="81481" cy="108642"/>
            </a:xfrm>
            <a:custGeom>
              <a:avLst/>
              <a:gdLst>
                <a:gd name="connsiteX0" fmla="*/ 61912 w 71437"/>
                <a:gd name="connsiteY0" fmla="*/ 0 h 95250"/>
                <a:gd name="connsiteX1" fmla="*/ 71437 w 71437"/>
                <a:gd name="connsiteY1" fmla="*/ 92869 h 95250"/>
                <a:gd name="connsiteX2" fmla="*/ 47625 w 71437"/>
                <a:gd name="connsiteY2" fmla="*/ 95250 h 95250"/>
                <a:gd name="connsiteX3" fmla="*/ 0 w 71437"/>
                <a:gd name="connsiteY3" fmla="*/ 71438 h 95250"/>
                <a:gd name="connsiteX4" fmla="*/ 38100 w 71437"/>
                <a:gd name="connsiteY4" fmla="*/ 64294 h 95250"/>
                <a:gd name="connsiteX5" fmla="*/ 50006 w 71437"/>
                <a:gd name="connsiteY5" fmla="*/ 50006 h 95250"/>
                <a:gd name="connsiteX6" fmla="*/ 61912 w 71437"/>
                <a:gd name="connsiteY6" fmla="*/ 0 h 95250"/>
                <a:gd name="connsiteX0" fmla="*/ 61912 w 71437"/>
                <a:gd name="connsiteY0" fmla="*/ 0 h 95250"/>
                <a:gd name="connsiteX1" fmla="*/ 71437 w 71437"/>
                <a:gd name="connsiteY1" fmla="*/ 92869 h 95250"/>
                <a:gd name="connsiteX2" fmla="*/ 47625 w 71437"/>
                <a:gd name="connsiteY2" fmla="*/ 95250 h 95250"/>
                <a:gd name="connsiteX3" fmla="*/ 0 w 71437"/>
                <a:gd name="connsiteY3" fmla="*/ 71438 h 95250"/>
                <a:gd name="connsiteX4" fmla="*/ 38100 w 71437"/>
                <a:gd name="connsiteY4" fmla="*/ 64294 h 95250"/>
                <a:gd name="connsiteX5" fmla="*/ 38100 w 71437"/>
                <a:gd name="connsiteY5" fmla="*/ 35719 h 95250"/>
                <a:gd name="connsiteX6" fmla="*/ 61912 w 71437"/>
                <a:gd name="connsiteY6" fmla="*/ 0 h 95250"/>
                <a:gd name="connsiteX0" fmla="*/ 61912 w 71437"/>
                <a:gd name="connsiteY0" fmla="*/ 0 h 95250"/>
                <a:gd name="connsiteX1" fmla="*/ 47625 w 71437"/>
                <a:gd name="connsiteY1" fmla="*/ 14288 h 95250"/>
                <a:gd name="connsiteX2" fmla="*/ 71437 w 71437"/>
                <a:gd name="connsiteY2" fmla="*/ 92869 h 95250"/>
                <a:gd name="connsiteX3" fmla="*/ 47625 w 71437"/>
                <a:gd name="connsiteY3" fmla="*/ 95250 h 95250"/>
                <a:gd name="connsiteX4" fmla="*/ 0 w 71437"/>
                <a:gd name="connsiteY4" fmla="*/ 71438 h 95250"/>
                <a:gd name="connsiteX5" fmla="*/ 38100 w 71437"/>
                <a:gd name="connsiteY5" fmla="*/ 64294 h 95250"/>
                <a:gd name="connsiteX6" fmla="*/ 38100 w 71437"/>
                <a:gd name="connsiteY6" fmla="*/ 35719 h 95250"/>
                <a:gd name="connsiteX7" fmla="*/ 61912 w 71437"/>
                <a:gd name="connsiteY7" fmla="*/ 0 h 95250"/>
                <a:gd name="connsiteX0" fmla="*/ 61912 w 71437"/>
                <a:gd name="connsiteY0" fmla="*/ 0 h 95250"/>
                <a:gd name="connsiteX1" fmla="*/ 47625 w 71437"/>
                <a:gd name="connsiteY1" fmla="*/ 14288 h 95250"/>
                <a:gd name="connsiteX2" fmla="*/ 71437 w 71437"/>
                <a:gd name="connsiteY2" fmla="*/ 92869 h 95250"/>
                <a:gd name="connsiteX3" fmla="*/ 47625 w 71437"/>
                <a:gd name="connsiteY3" fmla="*/ 95250 h 95250"/>
                <a:gd name="connsiteX4" fmla="*/ 0 w 71437"/>
                <a:gd name="connsiteY4" fmla="*/ 71438 h 95250"/>
                <a:gd name="connsiteX5" fmla="*/ 38100 w 71437"/>
                <a:gd name="connsiteY5" fmla="*/ 64294 h 95250"/>
                <a:gd name="connsiteX6" fmla="*/ 16669 w 71437"/>
                <a:gd name="connsiteY6" fmla="*/ 11907 h 95250"/>
                <a:gd name="connsiteX7" fmla="*/ 61912 w 71437"/>
                <a:gd name="connsiteY7" fmla="*/ 0 h 95250"/>
                <a:gd name="connsiteX0" fmla="*/ 61912 w 71437"/>
                <a:gd name="connsiteY0" fmla="*/ 0 h 95250"/>
                <a:gd name="connsiteX1" fmla="*/ 59531 w 71437"/>
                <a:gd name="connsiteY1" fmla="*/ 30956 h 95250"/>
                <a:gd name="connsiteX2" fmla="*/ 71437 w 71437"/>
                <a:gd name="connsiteY2" fmla="*/ 92869 h 95250"/>
                <a:gd name="connsiteX3" fmla="*/ 47625 w 71437"/>
                <a:gd name="connsiteY3" fmla="*/ 95250 h 95250"/>
                <a:gd name="connsiteX4" fmla="*/ 0 w 71437"/>
                <a:gd name="connsiteY4" fmla="*/ 71438 h 95250"/>
                <a:gd name="connsiteX5" fmla="*/ 38100 w 71437"/>
                <a:gd name="connsiteY5" fmla="*/ 64294 h 95250"/>
                <a:gd name="connsiteX6" fmla="*/ 16669 w 71437"/>
                <a:gd name="connsiteY6" fmla="*/ 11907 h 95250"/>
                <a:gd name="connsiteX7" fmla="*/ 61912 w 71437"/>
                <a:gd name="connsiteY7"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7" h="95250">
                  <a:moveTo>
                    <a:pt x="61912" y="0"/>
                  </a:moveTo>
                  <a:lnTo>
                    <a:pt x="59531" y="30956"/>
                  </a:lnTo>
                  <a:lnTo>
                    <a:pt x="71437" y="92869"/>
                  </a:lnTo>
                  <a:lnTo>
                    <a:pt x="47625" y="95250"/>
                  </a:lnTo>
                  <a:lnTo>
                    <a:pt x="0" y="71438"/>
                  </a:lnTo>
                  <a:lnTo>
                    <a:pt x="38100" y="64294"/>
                  </a:lnTo>
                  <a:lnTo>
                    <a:pt x="16669" y="11907"/>
                  </a:lnTo>
                  <a:lnTo>
                    <a:pt x="61912" y="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1" name="Freeform: Shape 1047">
              <a:extLst>
                <a:ext uri="{FF2B5EF4-FFF2-40B4-BE49-F238E27FC236}">
                  <a16:creationId xmlns:a16="http://schemas.microsoft.com/office/drawing/2014/main" id="{630E2521-1E6F-7266-F84C-197B2E696C20}"/>
                </a:ext>
              </a:extLst>
            </p:cNvPr>
            <p:cNvSpPr/>
            <p:nvPr/>
          </p:nvSpPr>
          <p:spPr bwMode="auto">
            <a:xfrm>
              <a:off x="5967109" y="2406472"/>
              <a:ext cx="293334" cy="203704"/>
            </a:xfrm>
            <a:custGeom>
              <a:avLst/>
              <a:gdLst>
                <a:gd name="connsiteX0" fmla="*/ 76200 w 257175"/>
                <a:gd name="connsiteY0" fmla="*/ 150019 h 178594"/>
                <a:gd name="connsiteX1" fmla="*/ 140494 w 257175"/>
                <a:gd name="connsiteY1" fmla="*/ 178594 h 178594"/>
                <a:gd name="connsiteX2" fmla="*/ 164307 w 257175"/>
                <a:gd name="connsiteY2" fmla="*/ 154781 h 178594"/>
                <a:gd name="connsiteX3" fmla="*/ 204788 w 257175"/>
                <a:gd name="connsiteY3" fmla="*/ 130969 h 178594"/>
                <a:gd name="connsiteX4" fmla="*/ 242888 w 257175"/>
                <a:gd name="connsiteY4" fmla="*/ 121444 h 178594"/>
                <a:gd name="connsiteX5" fmla="*/ 247650 w 257175"/>
                <a:gd name="connsiteY5" fmla="*/ 95250 h 178594"/>
                <a:gd name="connsiteX6" fmla="*/ 257175 w 257175"/>
                <a:gd name="connsiteY6" fmla="*/ 71437 h 178594"/>
                <a:gd name="connsiteX7" fmla="*/ 252413 w 257175"/>
                <a:gd name="connsiteY7" fmla="*/ 57150 h 178594"/>
                <a:gd name="connsiteX8" fmla="*/ 235744 w 257175"/>
                <a:gd name="connsiteY8" fmla="*/ 54769 h 178594"/>
                <a:gd name="connsiteX9" fmla="*/ 221457 w 257175"/>
                <a:gd name="connsiteY9" fmla="*/ 33337 h 178594"/>
                <a:gd name="connsiteX10" fmla="*/ 197644 w 257175"/>
                <a:gd name="connsiteY10" fmla="*/ 0 h 178594"/>
                <a:gd name="connsiteX11" fmla="*/ 192882 w 257175"/>
                <a:gd name="connsiteY11" fmla="*/ 26194 h 178594"/>
                <a:gd name="connsiteX12" fmla="*/ 178594 w 257175"/>
                <a:gd name="connsiteY12" fmla="*/ 26194 h 178594"/>
                <a:gd name="connsiteX13" fmla="*/ 166688 w 257175"/>
                <a:gd name="connsiteY13" fmla="*/ 35719 h 178594"/>
                <a:gd name="connsiteX14" fmla="*/ 147638 w 257175"/>
                <a:gd name="connsiteY14" fmla="*/ 26194 h 178594"/>
                <a:gd name="connsiteX15" fmla="*/ 157163 w 257175"/>
                <a:gd name="connsiteY15" fmla="*/ 57150 h 178594"/>
                <a:gd name="connsiteX16" fmla="*/ 133350 w 257175"/>
                <a:gd name="connsiteY16" fmla="*/ 30956 h 178594"/>
                <a:gd name="connsiteX17" fmla="*/ 126207 w 257175"/>
                <a:gd name="connsiteY17" fmla="*/ 50006 h 178594"/>
                <a:gd name="connsiteX18" fmla="*/ 100013 w 257175"/>
                <a:gd name="connsiteY18" fmla="*/ 28575 h 178594"/>
                <a:gd name="connsiteX19" fmla="*/ 90488 w 257175"/>
                <a:gd name="connsiteY19" fmla="*/ 61912 h 178594"/>
                <a:gd name="connsiteX20" fmla="*/ 78582 w 257175"/>
                <a:gd name="connsiteY20" fmla="*/ 83344 h 178594"/>
                <a:gd name="connsiteX21" fmla="*/ 64294 w 257175"/>
                <a:gd name="connsiteY21" fmla="*/ 57150 h 178594"/>
                <a:gd name="connsiteX22" fmla="*/ 66675 w 257175"/>
                <a:gd name="connsiteY22" fmla="*/ 35719 h 178594"/>
                <a:gd name="connsiteX23" fmla="*/ 47625 w 257175"/>
                <a:gd name="connsiteY23" fmla="*/ 16669 h 178594"/>
                <a:gd name="connsiteX24" fmla="*/ 40482 w 257175"/>
                <a:gd name="connsiteY24" fmla="*/ 35719 h 178594"/>
                <a:gd name="connsiteX25" fmla="*/ 19050 w 257175"/>
                <a:gd name="connsiteY25" fmla="*/ 30956 h 178594"/>
                <a:gd name="connsiteX26" fmla="*/ 0 w 257175"/>
                <a:gd name="connsiteY26" fmla="*/ 57150 h 178594"/>
                <a:gd name="connsiteX27" fmla="*/ 38100 w 257175"/>
                <a:gd name="connsiteY27" fmla="*/ 59531 h 178594"/>
                <a:gd name="connsiteX28" fmla="*/ 61913 w 257175"/>
                <a:gd name="connsiteY28" fmla="*/ 78581 h 178594"/>
                <a:gd name="connsiteX29" fmla="*/ 54769 w 257175"/>
                <a:gd name="connsiteY29" fmla="*/ 92869 h 178594"/>
                <a:gd name="connsiteX30" fmla="*/ 9525 w 257175"/>
                <a:gd name="connsiteY30" fmla="*/ 102394 h 178594"/>
                <a:gd name="connsiteX31" fmla="*/ 76200 w 257175"/>
                <a:gd name="connsiteY31" fmla="*/ 150019 h 178594"/>
                <a:gd name="connsiteX0" fmla="*/ 76200 w 257175"/>
                <a:gd name="connsiteY0" fmla="*/ 150019 h 178594"/>
                <a:gd name="connsiteX1" fmla="*/ 69057 w 257175"/>
                <a:gd name="connsiteY1" fmla="*/ 145256 h 178594"/>
                <a:gd name="connsiteX2" fmla="*/ 140494 w 257175"/>
                <a:gd name="connsiteY2" fmla="*/ 178594 h 178594"/>
                <a:gd name="connsiteX3" fmla="*/ 164307 w 257175"/>
                <a:gd name="connsiteY3" fmla="*/ 154781 h 178594"/>
                <a:gd name="connsiteX4" fmla="*/ 204788 w 257175"/>
                <a:gd name="connsiteY4" fmla="*/ 130969 h 178594"/>
                <a:gd name="connsiteX5" fmla="*/ 242888 w 257175"/>
                <a:gd name="connsiteY5" fmla="*/ 121444 h 178594"/>
                <a:gd name="connsiteX6" fmla="*/ 247650 w 257175"/>
                <a:gd name="connsiteY6" fmla="*/ 95250 h 178594"/>
                <a:gd name="connsiteX7" fmla="*/ 257175 w 257175"/>
                <a:gd name="connsiteY7" fmla="*/ 71437 h 178594"/>
                <a:gd name="connsiteX8" fmla="*/ 252413 w 257175"/>
                <a:gd name="connsiteY8" fmla="*/ 57150 h 178594"/>
                <a:gd name="connsiteX9" fmla="*/ 235744 w 257175"/>
                <a:gd name="connsiteY9" fmla="*/ 54769 h 178594"/>
                <a:gd name="connsiteX10" fmla="*/ 221457 w 257175"/>
                <a:gd name="connsiteY10" fmla="*/ 33337 h 178594"/>
                <a:gd name="connsiteX11" fmla="*/ 197644 w 257175"/>
                <a:gd name="connsiteY11" fmla="*/ 0 h 178594"/>
                <a:gd name="connsiteX12" fmla="*/ 192882 w 257175"/>
                <a:gd name="connsiteY12" fmla="*/ 26194 h 178594"/>
                <a:gd name="connsiteX13" fmla="*/ 178594 w 257175"/>
                <a:gd name="connsiteY13" fmla="*/ 26194 h 178594"/>
                <a:gd name="connsiteX14" fmla="*/ 166688 w 257175"/>
                <a:gd name="connsiteY14" fmla="*/ 35719 h 178594"/>
                <a:gd name="connsiteX15" fmla="*/ 147638 w 257175"/>
                <a:gd name="connsiteY15" fmla="*/ 26194 h 178594"/>
                <a:gd name="connsiteX16" fmla="*/ 157163 w 257175"/>
                <a:gd name="connsiteY16" fmla="*/ 57150 h 178594"/>
                <a:gd name="connsiteX17" fmla="*/ 133350 w 257175"/>
                <a:gd name="connsiteY17" fmla="*/ 30956 h 178594"/>
                <a:gd name="connsiteX18" fmla="*/ 126207 w 257175"/>
                <a:gd name="connsiteY18" fmla="*/ 50006 h 178594"/>
                <a:gd name="connsiteX19" fmla="*/ 100013 w 257175"/>
                <a:gd name="connsiteY19" fmla="*/ 28575 h 178594"/>
                <a:gd name="connsiteX20" fmla="*/ 90488 w 257175"/>
                <a:gd name="connsiteY20" fmla="*/ 61912 h 178594"/>
                <a:gd name="connsiteX21" fmla="*/ 78582 w 257175"/>
                <a:gd name="connsiteY21" fmla="*/ 83344 h 178594"/>
                <a:gd name="connsiteX22" fmla="*/ 64294 w 257175"/>
                <a:gd name="connsiteY22" fmla="*/ 57150 h 178594"/>
                <a:gd name="connsiteX23" fmla="*/ 66675 w 257175"/>
                <a:gd name="connsiteY23" fmla="*/ 35719 h 178594"/>
                <a:gd name="connsiteX24" fmla="*/ 47625 w 257175"/>
                <a:gd name="connsiteY24" fmla="*/ 16669 h 178594"/>
                <a:gd name="connsiteX25" fmla="*/ 40482 w 257175"/>
                <a:gd name="connsiteY25" fmla="*/ 35719 h 178594"/>
                <a:gd name="connsiteX26" fmla="*/ 19050 w 257175"/>
                <a:gd name="connsiteY26" fmla="*/ 30956 h 178594"/>
                <a:gd name="connsiteX27" fmla="*/ 0 w 257175"/>
                <a:gd name="connsiteY27" fmla="*/ 57150 h 178594"/>
                <a:gd name="connsiteX28" fmla="*/ 38100 w 257175"/>
                <a:gd name="connsiteY28" fmla="*/ 59531 h 178594"/>
                <a:gd name="connsiteX29" fmla="*/ 61913 w 257175"/>
                <a:gd name="connsiteY29" fmla="*/ 78581 h 178594"/>
                <a:gd name="connsiteX30" fmla="*/ 54769 w 257175"/>
                <a:gd name="connsiteY30" fmla="*/ 92869 h 178594"/>
                <a:gd name="connsiteX31" fmla="*/ 9525 w 257175"/>
                <a:gd name="connsiteY31" fmla="*/ 102394 h 178594"/>
                <a:gd name="connsiteX32" fmla="*/ 76200 w 257175"/>
                <a:gd name="connsiteY32" fmla="*/ 150019 h 178594"/>
                <a:gd name="connsiteX0" fmla="*/ 57150 w 257175"/>
                <a:gd name="connsiteY0" fmla="*/ 161925 h 178594"/>
                <a:gd name="connsiteX1" fmla="*/ 69057 w 257175"/>
                <a:gd name="connsiteY1" fmla="*/ 145256 h 178594"/>
                <a:gd name="connsiteX2" fmla="*/ 140494 w 257175"/>
                <a:gd name="connsiteY2" fmla="*/ 178594 h 178594"/>
                <a:gd name="connsiteX3" fmla="*/ 164307 w 257175"/>
                <a:gd name="connsiteY3" fmla="*/ 154781 h 178594"/>
                <a:gd name="connsiteX4" fmla="*/ 204788 w 257175"/>
                <a:gd name="connsiteY4" fmla="*/ 130969 h 178594"/>
                <a:gd name="connsiteX5" fmla="*/ 242888 w 257175"/>
                <a:gd name="connsiteY5" fmla="*/ 121444 h 178594"/>
                <a:gd name="connsiteX6" fmla="*/ 247650 w 257175"/>
                <a:gd name="connsiteY6" fmla="*/ 95250 h 178594"/>
                <a:gd name="connsiteX7" fmla="*/ 257175 w 257175"/>
                <a:gd name="connsiteY7" fmla="*/ 71437 h 178594"/>
                <a:gd name="connsiteX8" fmla="*/ 252413 w 257175"/>
                <a:gd name="connsiteY8" fmla="*/ 57150 h 178594"/>
                <a:gd name="connsiteX9" fmla="*/ 235744 w 257175"/>
                <a:gd name="connsiteY9" fmla="*/ 54769 h 178594"/>
                <a:gd name="connsiteX10" fmla="*/ 221457 w 257175"/>
                <a:gd name="connsiteY10" fmla="*/ 33337 h 178594"/>
                <a:gd name="connsiteX11" fmla="*/ 197644 w 257175"/>
                <a:gd name="connsiteY11" fmla="*/ 0 h 178594"/>
                <a:gd name="connsiteX12" fmla="*/ 192882 w 257175"/>
                <a:gd name="connsiteY12" fmla="*/ 26194 h 178594"/>
                <a:gd name="connsiteX13" fmla="*/ 178594 w 257175"/>
                <a:gd name="connsiteY13" fmla="*/ 26194 h 178594"/>
                <a:gd name="connsiteX14" fmla="*/ 166688 w 257175"/>
                <a:gd name="connsiteY14" fmla="*/ 35719 h 178594"/>
                <a:gd name="connsiteX15" fmla="*/ 147638 w 257175"/>
                <a:gd name="connsiteY15" fmla="*/ 26194 h 178594"/>
                <a:gd name="connsiteX16" fmla="*/ 157163 w 257175"/>
                <a:gd name="connsiteY16" fmla="*/ 57150 h 178594"/>
                <a:gd name="connsiteX17" fmla="*/ 133350 w 257175"/>
                <a:gd name="connsiteY17" fmla="*/ 30956 h 178594"/>
                <a:gd name="connsiteX18" fmla="*/ 126207 w 257175"/>
                <a:gd name="connsiteY18" fmla="*/ 50006 h 178594"/>
                <a:gd name="connsiteX19" fmla="*/ 100013 w 257175"/>
                <a:gd name="connsiteY19" fmla="*/ 28575 h 178594"/>
                <a:gd name="connsiteX20" fmla="*/ 90488 w 257175"/>
                <a:gd name="connsiteY20" fmla="*/ 61912 h 178594"/>
                <a:gd name="connsiteX21" fmla="*/ 78582 w 257175"/>
                <a:gd name="connsiteY21" fmla="*/ 83344 h 178594"/>
                <a:gd name="connsiteX22" fmla="*/ 64294 w 257175"/>
                <a:gd name="connsiteY22" fmla="*/ 57150 h 178594"/>
                <a:gd name="connsiteX23" fmla="*/ 66675 w 257175"/>
                <a:gd name="connsiteY23" fmla="*/ 35719 h 178594"/>
                <a:gd name="connsiteX24" fmla="*/ 47625 w 257175"/>
                <a:gd name="connsiteY24" fmla="*/ 16669 h 178594"/>
                <a:gd name="connsiteX25" fmla="*/ 40482 w 257175"/>
                <a:gd name="connsiteY25" fmla="*/ 35719 h 178594"/>
                <a:gd name="connsiteX26" fmla="*/ 19050 w 257175"/>
                <a:gd name="connsiteY26" fmla="*/ 30956 h 178594"/>
                <a:gd name="connsiteX27" fmla="*/ 0 w 257175"/>
                <a:gd name="connsiteY27" fmla="*/ 57150 h 178594"/>
                <a:gd name="connsiteX28" fmla="*/ 38100 w 257175"/>
                <a:gd name="connsiteY28" fmla="*/ 59531 h 178594"/>
                <a:gd name="connsiteX29" fmla="*/ 61913 w 257175"/>
                <a:gd name="connsiteY29" fmla="*/ 78581 h 178594"/>
                <a:gd name="connsiteX30" fmla="*/ 54769 w 257175"/>
                <a:gd name="connsiteY30" fmla="*/ 92869 h 178594"/>
                <a:gd name="connsiteX31" fmla="*/ 9525 w 257175"/>
                <a:gd name="connsiteY31" fmla="*/ 102394 h 178594"/>
                <a:gd name="connsiteX32" fmla="*/ 57150 w 257175"/>
                <a:gd name="connsiteY32" fmla="*/ 161925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175" h="178594">
                  <a:moveTo>
                    <a:pt x="57150" y="161925"/>
                  </a:moveTo>
                  <a:lnTo>
                    <a:pt x="69057" y="145256"/>
                  </a:lnTo>
                  <a:lnTo>
                    <a:pt x="140494" y="178594"/>
                  </a:lnTo>
                  <a:lnTo>
                    <a:pt x="164307" y="154781"/>
                  </a:lnTo>
                  <a:lnTo>
                    <a:pt x="204788" y="130969"/>
                  </a:lnTo>
                  <a:lnTo>
                    <a:pt x="242888" y="121444"/>
                  </a:lnTo>
                  <a:lnTo>
                    <a:pt x="247650" y="95250"/>
                  </a:lnTo>
                  <a:lnTo>
                    <a:pt x="257175" y="71437"/>
                  </a:lnTo>
                  <a:lnTo>
                    <a:pt x="252413" y="57150"/>
                  </a:lnTo>
                  <a:lnTo>
                    <a:pt x="235744" y="54769"/>
                  </a:lnTo>
                  <a:lnTo>
                    <a:pt x="221457" y="33337"/>
                  </a:lnTo>
                  <a:lnTo>
                    <a:pt x="197644" y="0"/>
                  </a:lnTo>
                  <a:lnTo>
                    <a:pt x="192882" y="26194"/>
                  </a:lnTo>
                  <a:lnTo>
                    <a:pt x="178594" y="26194"/>
                  </a:lnTo>
                  <a:lnTo>
                    <a:pt x="166688" y="35719"/>
                  </a:lnTo>
                  <a:lnTo>
                    <a:pt x="147638" y="26194"/>
                  </a:lnTo>
                  <a:lnTo>
                    <a:pt x="157163" y="57150"/>
                  </a:lnTo>
                  <a:lnTo>
                    <a:pt x="133350" y="30956"/>
                  </a:lnTo>
                  <a:lnTo>
                    <a:pt x="126207" y="50006"/>
                  </a:lnTo>
                  <a:lnTo>
                    <a:pt x="100013" y="28575"/>
                  </a:lnTo>
                  <a:lnTo>
                    <a:pt x="90488" y="61912"/>
                  </a:lnTo>
                  <a:lnTo>
                    <a:pt x="78582" y="83344"/>
                  </a:lnTo>
                  <a:lnTo>
                    <a:pt x="64294" y="57150"/>
                  </a:lnTo>
                  <a:lnTo>
                    <a:pt x="66675" y="35719"/>
                  </a:lnTo>
                  <a:lnTo>
                    <a:pt x="47625" y="16669"/>
                  </a:lnTo>
                  <a:lnTo>
                    <a:pt x="40482" y="35719"/>
                  </a:lnTo>
                  <a:lnTo>
                    <a:pt x="19050" y="30956"/>
                  </a:lnTo>
                  <a:lnTo>
                    <a:pt x="0" y="57150"/>
                  </a:lnTo>
                  <a:lnTo>
                    <a:pt x="38100" y="59531"/>
                  </a:lnTo>
                  <a:lnTo>
                    <a:pt x="61913" y="78581"/>
                  </a:lnTo>
                  <a:lnTo>
                    <a:pt x="54769" y="92869"/>
                  </a:lnTo>
                  <a:lnTo>
                    <a:pt x="9525" y="102394"/>
                  </a:lnTo>
                  <a:lnTo>
                    <a:pt x="57150" y="16192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92" name="Freeform: Shape 1048">
              <a:extLst>
                <a:ext uri="{FF2B5EF4-FFF2-40B4-BE49-F238E27FC236}">
                  <a16:creationId xmlns:a16="http://schemas.microsoft.com/office/drawing/2014/main" id="{132E72B3-CE45-A533-51FB-F4E3DA3FF5E5}"/>
                </a:ext>
              </a:extLst>
            </p:cNvPr>
            <p:cNvSpPr/>
            <p:nvPr/>
          </p:nvSpPr>
          <p:spPr bwMode="auto">
            <a:xfrm>
              <a:off x="4046860" y="388445"/>
              <a:ext cx="866420" cy="1154322"/>
            </a:xfrm>
            <a:custGeom>
              <a:avLst/>
              <a:gdLst>
                <a:gd name="connsiteX0" fmla="*/ 550068 w 759618"/>
                <a:gd name="connsiteY0" fmla="*/ 478631 h 1012031"/>
                <a:gd name="connsiteX1" fmla="*/ 616743 w 759618"/>
                <a:gd name="connsiteY1" fmla="*/ 383381 h 1012031"/>
                <a:gd name="connsiteX2" fmla="*/ 626268 w 759618"/>
                <a:gd name="connsiteY2" fmla="*/ 357188 h 1012031"/>
                <a:gd name="connsiteX3" fmla="*/ 678656 w 759618"/>
                <a:gd name="connsiteY3" fmla="*/ 307181 h 1012031"/>
                <a:gd name="connsiteX4" fmla="*/ 600075 w 759618"/>
                <a:gd name="connsiteY4" fmla="*/ 335756 h 1012031"/>
                <a:gd name="connsiteX5" fmla="*/ 554831 w 759618"/>
                <a:gd name="connsiteY5" fmla="*/ 373856 h 1012031"/>
                <a:gd name="connsiteX6" fmla="*/ 535781 w 759618"/>
                <a:gd name="connsiteY6" fmla="*/ 369094 h 1012031"/>
                <a:gd name="connsiteX7" fmla="*/ 597693 w 759618"/>
                <a:gd name="connsiteY7" fmla="*/ 309563 h 1012031"/>
                <a:gd name="connsiteX8" fmla="*/ 573881 w 759618"/>
                <a:gd name="connsiteY8" fmla="*/ 288131 h 1012031"/>
                <a:gd name="connsiteX9" fmla="*/ 561975 w 759618"/>
                <a:gd name="connsiteY9" fmla="*/ 261938 h 1012031"/>
                <a:gd name="connsiteX10" fmla="*/ 614362 w 759618"/>
                <a:gd name="connsiteY10" fmla="*/ 292894 h 1012031"/>
                <a:gd name="connsiteX11" fmla="*/ 650081 w 759618"/>
                <a:gd name="connsiteY11" fmla="*/ 290513 h 1012031"/>
                <a:gd name="connsiteX12" fmla="*/ 650081 w 759618"/>
                <a:gd name="connsiteY12" fmla="*/ 273844 h 1012031"/>
                <a:gd name="connsiteX13" fmla="*/ 678656 w 759618"/>
                <a:gd name="connsiteY13" fmla="*/ 271463 h 1012031"/>
                <a:gd name="connsiteX14" fmla="*/ 721518 w 759618"/>
                <a:gd name="connsiteY14" fmla="*/ 221456 h 1012031"/>
                <a:gd name="connsiteX15" fmla="*/ 759618 w 759618"/>
                <a:gd name="connsiteY15" fmla="*/ 150019 h 1012031"/>
                <a:gd name="connsiteX16" fmla="*/ 738187 w 759618"/>
                <a:gd name="connsiteY16" fmla="*/ 126206 h 1012031"/>
                <a:gd name="connsiteX17" fmla="*/ 704850 w 759618"/>
                <a:gd name="connsiteY17" fmla="*/ 121444 h 1012031"/>
                <a:gd name="connsiteX18" fmla="*/ 692943 w 759618"/>
                <a:gd name="connsiteY18" fmla="*/ 73819 h 1012031"/>
                <a:gd name="connsiteX19" fmla="*/ 669131 w 759618"/>
                <a:gd name="connsiteY19" fmla="*/ 59531 h 1012031"/>
                <a:gd name="connsiteX20" fmla="*/ 628650 w 759618"/>
                <a:gd name="connsiteY20" fmla="*/ 78581 h 1012031"/>
                <a:gd name="connsiteX21" fmla="*/ 614362 w 759618"/>
                <a:gd name="connsiteY21" fmla="*/ 102394 h 1012031"/>
                <a:gd name="connsiteX22" fmla="*/ 588168 w 759618"/>
                <a:gd name="connsiteY22" fmla="*/ 114300 h 1012031"/>
                <a:gd name="connsiteX23" fmla="*/ 576262 w 759618"/>
                <a:gd name="connsiteY23" fmla="*/ 107156 h 1012031"/>
                <a:gd name="connsiteX24" fmla="*/ 592931 w 759618"/>
                <a:gd name="connsiteY24" fmla="*/ 85725 h 1012031"/>
                <a:gd name="connsiteX25" fmla="*/ 621506 w 759618"/>
                <a:gd name="connsiteY25" fmla="*/ 50006 h 1012031"/>
                <a:gd name="connsiteX26" fmla="*/ 585787 w 759618"/>
                <a:gd name="connsiteY26" fmla="*/ 33338 h 1012031"/>
                <a:gd name="connsiteX27" fmla="*/ 557212 w 759618"/>
                <a:gd name="connsiteY27" fmla="*/ 38100 h 1012031"/>
                <a:gd name="connsiteX28" fmla="*/ 540543 w 759618"/>
                <a:gd name="connsiteY28" fmla="*/ 16669 h 1012031"/>
                <a:gd name="connsiteX29" fmla="*/ 526256 w 759618"/>
                <a:gd name="connsiteY29" fmla="*/ 16669 h 1012031"/>
                <a:gd name="connsiteX30" fmla="*/ 519112 w 759618"/>
                <a:gd name="connsiteY30" fmla="*/ 28575 h 1012031"/>
                <a:gd name="connsiteX31" fmla="*/ 533400 w 759618"/>
                <a:gd name="connsiteY31" fmla="*/ 61913 h 1012031"/>
                <a:gd name="connsiteX32" fmla="*/ 519112 w 759618"/>
                <a:gd name="connsiteY32" fmla="*/ 69056 h 1012031"/>
                <a:gd name="connsiteX33" fmla="*/ 500062 w 759618"/>
                <a:gd name="connsiteY33" fmla="*/ 33338 h 1012031"/>
                <a:gd name="connsiteX34" fmla="*/ 495300 w 759618"/>
                <a:gd name="connsiteY34" fmla="*/ 0 h 1012031"/>
                <a:gd name="connsiteX35" fmla="*/ 466725 w 759618"/>
                <a:gd name="connsiteY35" fmla="*/ 40481 h 1012031"/>
                <a:gd name="connsiteX36" fmla="*/ 466725 w 759618"/>
                <a:gd name="connsiteY36" fmla="*/ 61913 h 1012031"/>
                <a:gd name="connsiteX37" fmla="*/ 490537 w 759618"/>
                <a:gd name="connsiteY37" fmla="*/ 80963 h 1012031"/>
                <a:gd name="connsiteX38" fmla="*/ 490537 w 759618"/>
                <a:gd name="connsiteY38" fmla="*/ 100013 h 1012031"/>
                <a:gd name="connsiteX39" fmla="*/ 464343 w 759618"/>
                <a:gd name="connsiteY39" fmla="*/ 95250 h 1012031"/>
                <a:gd name="connsiteX40" fmla="*/ 442912 w 759618"/>
                <a:gd name="connsiteY40" fmla="*/ 64294 h 1012031"/>
                <a:gd name="connsiteX41" fmla="*/ 433387 w 759618"/>
                <a:gd name="connsiteY41" fmla="*/ 40481 h 1012031"/>
                <a:gd name="connsiteX42" fmla="*/ 414337 w 759618"/>
                <a:gd name="connsiteY42" fmla="*/ 33338 h 1012031"/>
                <a:gd name="connsiteX43" fmla="*/ 383381 w 759618"/>
                <a:gd name="connsiteY43" fmla="*/ 38100 h 1012031"/>
                <a:gd name="connsiteX44" fmla="*/ 376237 w 759618"/>
                <a:gd name="connsiteY44" fmla="*/ 42863 h 1012031"/>
                <a:gd name="connsiteX45" fmla="*/ 378618 w 759618"/>
                <a:gd name="connsiteY45" fmla="*/ 69056 h 1012031"/>
                <a:gd name="connsiteX46" fmla="*/ 402431 w 759618"/>
                <a:gd name="connsiteY46" fmla="*/ 88106 h 1012031"/>
                <a:gd name="connsiteX47" fmla="*/ 416718 w 759618"/>
                <a:gd name="connsiteY47" fmla="*/ 109538 h 1012031"/>
                <a:gd name="connsiteX48" fmla="*/ 402431 w 759618"/>
                <a:gd name="connsiteY48" fmla="*/ 145256 h 1012031"/>
                <a:gd name="connsiteX49" fmla="*/ 385762 w 759618"/>
                <a:gd name="connsiteY49" fmla="*/ 135731 h 1012031"/>
                <a:gd name="connsiteX50" fmla="*/ 381000 w 759618"/>
                <a:gd name="connsiteY50" fmla="*/ 104775 h 1012031"/>
                <a:gd name="connsiteX51" fmla="*/ 352425 w 759618"/>
                <a:gd name="connsiteY51" fmla="*/ 59531 h 1012031"/>
                <a:gd name="connsiteX52" fmla="*/ 333375 w 759618"/>
                <a:gd name="connsiteY52" fmla="*/ 69056 h 1012031"/>
                <a:gd name="connsiteX53" fmla="*/ 323850 w 759618"/>
                <a:gd name="connsiteY53" fmla="*/ 50006 h 1012031"/>
                <a:gd name="connsiteX54" fmla="*/ 302418 w 759618"/>
                <a:gd name="connsiteY54" fmla="*/ 42863 h 1012031"/>
                <a:gd name="connsiteX55" fmla="*/ 290512 w 759618"/>
                <a:gd name="connsiteY55" fmla="*/ 64294 h 1012031"/>
                <a:gd name="connsiteX56" fmla="*/ 304800 w 759618"/>
                <a:gd name="connsiteY56" fmla="*/ 76200 h 1012031"/>
                <a:gd name="connsiteX57" fmla="*/ 323850 w 759618"/>
                <a:gd name="connsiteY57" fmla="*/ 92869 h 1012031"/>
                <a:gd name="connsiteX58" fmla="*/ 335756 w 759618"/>
                <a:gd name="connsiteY58" fmla="*/ 100013 h 1012031"/>
                <a:gd name="connsiteX59" fmla="*/ 328612 w 759618"/>
                <a:gd name="connsiteY59" fmla="*/ 111919 h 1012031"/>
                <a:gd name="connsiteX60" fmla="*/ 307181 w 759618"/>
                <a:gd name="connsiteY60" fmla="*/ 100013 h 1012031"/>
                <a:gd name="connsiteX61" fmla="*/ 264318 w 759618"/>
                <a:gd name="connsiteY61" fmla="*/ 76200 h 1012031"/>
                <a:gd name="connsiteX62" fmla="*/ 280987 w 759618"/>
                <a:gd name="connsiteY62" fmla="*/ 114300 h 1012031"/>
                <a:gd name="connsiteX63" fmla="*/ 292893 w 759618"/>
                <a:gd name="connsiteY63" fmla="*/ 130969 h 1012031"/>
                <a:gd name="connsiteX64" fmla="*/ 280987 w 759618"/>
                <a:gd name="connsiteY64" fmla="*/ 140494 h 1012031"/>
                <a:gd name="connsiteX65" fmla="*/ 247650 w 759618"/>
                <a:gd name="connsiteY65" fmla="*/ 100013 h 1012031"/>
                <a:gd name="connsiteX66" fmla="*/ 261937 w 759618"/>
                <a:gd name="connsiteY66" fmla="*/ 142875 h 1012031"/>
                <a:gd name="connsiteX67" fmla="*/ 242887 w 759618"/>
                <a:gd name="connsiteY67" fmla="*/ 150019 h 1012031"/>
                <a:gd name="connsiteX68" fmla="*/ 257175 w 759618"/>
                <a:gd name="connsiteY68" fmla="*/ 178594 h 1012031"/>
                <a:gd name="connsiteX69" fmla="*/ 278606 w 759618"/>
                <a:gd name="connsiteY69" fmla="*/ 195263 h 1012031"/>
                <a:gd name="connsiteX70" fmla="*/ 307181 w 759618"/>
                <a:gd name="connsiteY70" fmla="*/ 228600 h 1012031"/>
                <a:gd name="connsiteX71" fmla="*/ 316706 w 759618"/>
                <a:gd name="connsiteY71" fmla="*/ 254794 h 1012031"/>
                <a:gd name="connsiteX72" fmla="*/ 316706 w 759618"/>
                <a:gd name="connsiteY72" fmla="*/ 254794 h 1012031"/>
                <a:gd name="connsiteX73" fmla="*/ 285750 w 759618"/>
                <a:gd name="connsiteY73" fmla="*/ 235744 h 1012031"/>
                <a:gd name="connsiteX74" fmla="*/ 238125 w 759618"/>
                <a:gd name="connsiteY74" fmla="*/ 221456 h 1012031"/>
                <a:gd name="connsiteX75" fmla="*/ 223837 w 759618"/>
                <a:gd name="connsiteY75" fmla="*/ 195263 h 1012031"/>
                <a:gd name="connsiteX76" fmla="*/ 204787 w 759618"/>
                <a:gd name="connsiteY76" fmla="*/ 166688 h 1012031"/>
                <a:gd name="connsiteX77" fmla="*/ 166687 w 759618"/>
                <a:gd name="connsiteY77" fmla="*/ 130969 h 1012031"/>
                <a:gd name="connsiteX78" fmla="*/ 166687 w 759618"/>
                <a:gd name="connsiteY78" fmla="*/ 157163 h 1012031"/>
                <a:gd name="connsiteX79" fmla="*/ 173831 w 759618"/>
                <a:gd name="connsiteY79" fmla="*/ 176213 h 1012031"/>
                <a:gd name="connsiteX80" fmla="*/ 171450 w 759618"/>
                <a:gd name="connsiteY80" fmla="*/ 188119 h 1012031"/>
                <a:gd name="connsiteX81" fmla="*/ 152400 w 759618"/>
                <a:gd name="connsiteY81" fmla="*/ 195263 h 1012031"/>
                <a:gd name="connsiteX82" fmla="*/ 128587 w 759618"/>
                <a:gd name="connsiteY82" fmla="*/ 190500 h 1012031"/>
                <a:gd name="connsiteX83" fmla="*/ 178593 w 759618"/>
                <a:gd name="connsiteY83" fmla="*/ 214313 h 1012031"/>
                <a:gd name="connsiteX84" fmla="*/ 188118 w 759618"/>
                <a:gd name="connsiteY84" fmla="*/ 228600 h 1012031"/>
                <a:gd name="connsiteX85" fmla="*/ 185737 w 759618"/>
                <a:gd name="connsiteY85" fmla="*/ 250031 h 1012031"/>
                <a:gd name="connsiteX86" fmla="*/ 157162 w 759618"/>
                <a:gd name="connsiteY86" fmla="*/ 228600 h 1012031"/>
                <a:gd name="connsiteX87" fmla="*/ 121443 w 759618"/>
                <a:gd name="connsiteY87" fmla="*/ 223838 h 1012031"/>
                <a:gd name="connsiteX88" fmla="*/ 97631 w 759618"/>
                <a:gd name="connsiteY88" fmla="*/ 211931 h 1012031"/>
                <a:gd name="connsiteX89" fmla="*/ 73818 w 759618"/>
                <a:gd name="connsiteY89" fmla="*/ 235744 h 1012031"/>
                <a:gd name="connsiteX90" fmla="*/ 73818 w 759618"/>
                <a:gd name="connsiteY90" fmla="*/ 257175 h 1012031"/>
                <a:gd name="connsiteX91" fmla="*/ 52387 w 759618"/>
                <a:gd name="connsiteY91" fmla="*/ 273844 h 1012031"/>
                <a:gd name="connsiteX92" fmla="*/ 35718 w 759618"/>
                <a:gd name="connsiteY92" fmla="*/ 254794 h 1012031"/>
                <a:gd name="connsiteX93" fmla="*/ 19050 w 759618"/>
                <a:gd name="connsiteY93" fmla="*/ 264319 h 1012031"/>
                <a:gd name="connsiteX94" fmla="*/ 0 w 759618"/>
                <a:gd name="connsiteY94" fmla="*/ 297656 h 1012031"/>
                <a:gd name="connsiteX95" fmla="*/ 26193 w 759618"/>
                <a:gd name="connsiteY95" fmla="*/ 283369 h 1012031"/>
                <a:gd name="connsiteX96" fmla="*/ 38100 w 759618"/>
                <a:gd name="connsiteY96" fmla="*/ 273844 h 1012031"/>
                <a:gd name="connsiteX97" fmla="*/ 52387 w 759618"/>
                <a:gd name="connsiteY97" fmla="*/ 288131 h 1012031"/>
                <a:gd name="connsiteX98" fmla="*/ 30956 w 759618"/>
                <a:gd name="connsiteY98" fmla="*/ 323850 h 1012031"/>
                <a:gd name="connsiteX99" fmla="*/ 69056 w 759618"/>
                <a:gd name="connsiteY99" fmla="*/ 300038 h 1012031"/>
                <a:gd name="connsiteX100" fmla="*/ 92868 w 759618"/>
                <a:gd name="connsiteY100" fmla="*/ 295275 h 1012031"/>
                <a:gd name="connsiteX101" fmla="*/ 114300 w 759618"/>
                <a:gd name="connsiteY101" fmla="*/ 300038 h 1012031"/>
                <a:gd name="connsiteX102" fmla="*/ 111918 w 759618"/>
                <a:gd name="connsiteY102" fmla="*/ 316706 h 1012031"/>
                <a:gd name="connsiteX103" fmla="*/ 92868 w 759618"/>
                <a:gd name="connsiteY103" fmla="*/ 311944 h 1012031"/>
                <a:gd name="connsiteX104" fmla="*/ 66675 w 759618"/>
                <a:gd name="connsiteY104" fmla="*/ 338138 h 1012031"/>
                <a:gd name="connsiteX105" fmla="*/ 69056 w 759618"/>
                <a:gd name="connsiteY105" fmla="*/ 359569 h 1012031"/>
                <a:gd name="connsiteX106" fmla="*/ 50006 w 759618"/>
                <a:gd name="connsiteY106" fmla="*/ 369094 h 1012031"/>
                <a:gd name="connsiteX107" fmla="*/ 59531 w 759618"/>
                <a:gd name="connsiteY107" fmla="*/ 385763 h 1012031"/>
                <a:gd name="connsiteX108" fmla="*/ 88106 w 759618"/>
                <a:gd name="connsiteY108" fmla="*/ 376238 h 1012031"/>
                <a:gd name="connsiteX109" fmla="*/ 116681 w 759618"/>
                <a:gd name="connsiteY109" fmla="*/ 378619 h 1012031"/>
                <a:gd name="connsiteX110" fmla="*/ 138112 w 759618"/>
                <a:gd name="connsiteY110" fmla="*/ 354806 h 1012031"/>
                <a:gd name="connsiteX111" fmla="*/ 164306 w 759618"/>
                <a:gd name="connsiteY111" fmla="*/ 335756 h 1012031"/>
                <a:gd name="connsiteX112" fmla="*/ 178593 w 759618"/>
                <a:gd name="connsiteY112" fmla="*/ 340519 h 1012031"/>
                <a:gd name="connsiteX113" fmla="*/ 157162 w 759618"/>
                <a:gd name="connsiteY113" fmla="*/ 366713 h 1012031"/>
                <a:gd name="connsiteX114" fmla="*/ 114300 w 759618"/>
                <a:gd name="connsiteY114" fmla="*/ 407194 h 1012031"/>
                <a:gd name="connsiteX115" fmla="*/ 73818 w 759618"/>
                <a:gd name="connsiteY115" fmla="*/ 411956 h 1012031"/>
                <a:gd name="connsiteX116" fmla="*/ 102393 w 759618"/>
                <a:gd name="connsiteY116" fmla="*/ 447675 h 1012031"/>
                <a:gd name="connsiteX117" fmla="*/ 133350 w 759618"/>
                <a:gd name="connsiteY117" fmla="*/ 419100 h 1012031"/>
                <a:gd name="connsiteX118" fmla="*/ 169068 w 759618"/>
                <a:gd name="connsiteY118" fmla="*/ 378619 h 1012031"/>
                <a:gd name="connsiteX119" fmla="*/ 209550 w 759618"/>
                <a:gd name="connsiteY119" fmla="*/ 371475 h 1012031"/>
                <a:gd name="connsiteX120" fmla="*/ 223837 w 759618"/>
                <a:gd name="connsiteY120" fmla="*/ 373856 h 1012031"/>
                <a:gd name="connsiteX121" fmla="*/ 183356 w 759618"/>
                <a:gd name="connsiteY121" fmla="*/ 402431 h 1012031"/>
                <a:gd name="connsiteX122" fmla="*/ 154781 w 759618"/>
                <a:gd name="connsiteY122" fmla="*/ 428625 h 1012031"/>
                <a:gd name="connsiteX123" fmla="*/ 147637 w 759618"/>
                <a:gd name="connsiteY123" fmla="*/ 454819 h 1012031"/>
                <a:gd name="connsiteX124" fmla="*/ 169068 w 759618"/>
                <a:gd name="connsiteY124" fmla="*/ 466725 h 1012031"/>
                <a:gd name="connsiteX125" fmla="*/ 197643 w 759618"/>
                <a:gd name="connsiteY125" fmla="*/ 454819 h 1012031"/>
                <a:gd name="connsiteX126" fmla="*/ 197643 w 759618"/>
                <a:gd name="connsiteY126" fmla="*/ 423863 h 1012031"/>
                <a:gd name="connsiteX127" fmla="*/ 211931 w 759618"/>
                <a:gd name="connsiteY127" fmla="*/ 411956 h 1012031"/>
                <a:gd name="connsiteX128" fmla="*/ 228600 w 759618"/>
                <a:gd name="connsiteY128" fmla="*/ 428625 h 1012031"/>
                <a:gd name="connsiteX129" fmla="*/ 254793 w 759618"/>
                <a:gd name="connsiteY129" fmla="*/ 423863 h 1012031"/>
                <a:gd name="connsiteX130" fmla="*/ 240506 w 759618"/>
                <a:gd name="connsiteY130" fmla="*/ 445294 h 1012031"/>
                <a:gd name="connsiteX131" fmla="*/ 216693 w 759618"/>
                <a:gd name="connsiteY131" fmla="*/ 452438 h 1012031"/>
                <a:gd name="connsiteX132" fmla="*/ 242887 w 759618"/>
                <a:gd name="connsiteY132" fmla="*/ 464344 h 1012031"/>
                <a:gd name="connsiteX133" fmla="*/ 304800 w 759618"/>
                <a:gd name="connsiteY133" fmla="*/ 411956 h 1012031"/>
                <a:gd name="connsiteX134" fmla="*/ 307181 w 759618"/>
                <a:gd name="connsiteY134" fmla="*/ 364331 h 1012031"/>
                <a:gd name="connsiteX135" fmla="*/ 378618 w 759618"/>
                <a:gd name="connsiteY135" fmla="*/ 311944 h 1012031"/>
                <a:gd name="connsiteX136" fmla="*/ 385762 w 759618"/>
                <a:gd name="connsiteY136" fmla="*/ 335756 h 1012031"/>
                <a:gd name="connsiteX137" fmla="*/ 357187 w 759618"/>
                <a:gd name="connsiteY137" fmla="*/ 359569 h 1012031"/>
                <a:gd name="connsiteX138" fmla="*/ 333375 w 759618"/>
                <a:gd name="connsiteY138" fmla="*/ 400050 h 1012031"/>
                <a:gd name="connsiteX139" fmla="*/ 333375 w 759618"/>
                <a:gd name="connsiteY139" fmla="*/ 414338 h 1012031"/>
                <a:gd name="connsiteX140" fmla="*/ 359568 w 759618"/>
                <a:gd name="connsiteY140" fmla="*/ 407194 h 1012031"/>
                <a:gd name="connsiteX141" fmla="*/ 381000 w 759618"/>
                <a:gd name="connsiteY141" fmla="*/ 414338 h 1012031"/>
                <a:gd name="connsiteX142" fmla="*/ 369093 w 759618"/>
                <a:gd name="connsiteY142" fmla="*/ 419100 h 1012031"/>
                <a:gd name="connsiteX143" fmla="*/ 338137 w 759618"/>
                <a:gd name="connsiteY143" fmla="*/ 428625 h 1012031"/>
                <a:gd name="connsiteX144" fmla="*/ 300037 w 759618"/>
                <a:gd name="connsiteY144" fmla="*/ 454819 h 1012031"/>
                <a:gd name="connsiteX145" fmla="*/ 345281 w 759618"/>
                <a:gd name="connsiteY145" fmla="*/ 461963 h 1012031"/>
                <a:gd name="connsiteX146" fmla="*/ 342900 w 759618"/>
                <a:gd name="connsiteY146" fmla="*/ 476250 h 1012031"/>
                <a:gd name="connsiteX147" fmla="*/ 292893 w 759618"/>
                <a:gd name="connsiteY147" fmla="*/ 478631 h 1012031"/>
                <a:gd name="connsiteX148" fmla="*/ 261937 w 759618"/>
                <a:gd name="connsiteY148" fmla="*/ 495300 h 1012031"/>
                <a:gd name="connsiteX149" fmla="*/ 228600 w 759618"/>
                <a:gd name="connsiteY149" fmla="*/ 504825 h 1012031"/>
                <a:gd name="connsiteX150" fmla="*/ 240506 w 759618"/>
                <a:gd name="connsiteY150" fmla="*/ 540544 h 1012031"/>
                <a:gd name="connsiteX151" fmla="*/ 257175 w 759618"/>
                <a:gd name="connsiteY151" fmla="*/ 557213 h 1012031"/>
                <a:gd name="connsiteX152" fmla="*/ 259556 w 759618"/>
                <a:gd name="connsiteY152" fmla="*/ 578644 h 1012031"/>
                <a:gd name="connsiteX153" fmla="*/ 290512 w 759618"/>
                <a:gd name="connsiteY153" fmla="*/ 585788 h 1012031"/>
                <a:gd name="connsiteX154" fmla="*/ 292893 w 759618"/>
                <a:gd name="connsiteY154" fmla="*/ 597694 h 1012031"/>
                <a:gd name="connsiteX155" fmla="*/ 273843 w 759618"/>
                <a:gd name="connsiteY155" fmla="*/ 616744 h 1012031"/>
                <a:gd name="connsiteX156" fmla="*/ 252412 w 759618"/>
                <a:gd name="connsiteY156" fmla="*/ 609600 h 1012031"/>
                <a:gd name="connsiteX157" fmla="*/ 235743 w 759618"/>
                <a:gd name="connsiteY157" fmla="*/ 607219 h 1012031"/>
                <a:gd name="connsiteX158" fmla="*/ 228600 w 759618"/>
                <a:gd name="connsiteY158" fmla="*/ 581025 h 1012031"/>
                <a:gd name="connsiteX159" fmla="*/ 204787 w 759618"/>
                <a:gd name="connsiteY159" fmla="*/ 547688 h 1012031"/>
                <a:gd name="connsiteX160" fmla="*/ 192881 w 759618"/>
                <a:gd name="connsiteY160" fmla="*/ 519113 h 1012031"/>
                <a:gd name="connsiteX161" fmla="*/ 166687 w 759618"/>
                <a:gd name="connsiteY161" fmla="*/ 507206 h 1012031"/>
                <a:gd name="connsiteX162" fmla="*/ 130968 w 759618"/>
                <a:gd name="connsiteY162" fmla="*/ 495300 h 1012031"/>
                <a:gd name="connsiteX163" fmla="*/ 135731 w 759618"/>
                <a:gd name="connsiteY163" fmla="*/ 535781 h 1012031"/>
                <a:gd name="connsiteX164" fmla="*/ 171450 w 759618"/>
                <a:gd name="connsiteY164" fmla="*/ 554831 h 1012031"/>
                <a:gd name="connsiteX165" fmla="*/ 164306 w 759618"/>
                <a:gd name="connsiteY165" fmla="*/ 569119 h 1012031"/>
                <a:gd name="connsiteX166" fmla="*/ 138112 w 759618"/>
                <a:gd name="connsiteY166" fmla="*/ 554831 h 1012031"/>
                <a:gd name="connsiteX167" fmla="*/ 173831 w 759618"/>
                <a:gd name="connsiteY167" fmla="*/ 595313 h 1012031"/>
                <a:gd name="connsiteX168" fmla="*/ 188118 w 759618"/>
                <a:gd name="connsiteY168" fmla="*/ 621506 h 1012031"/>
                <a:gd name="connsiteX169" fmla="*/ 197643 w 759618"/>
                <a:gd name="connsiteY169" fmla="*/ 642938 h 1012031"/>
                <a:gd name="connsiteX170" fmla="*/ 207168 w 759618"/>
                <a:gd name="connsiteY170" fmla="*/ 659606 h 1012031"/>
                <a:gd name="connsiteX171" fmla="*/ 207168 w 759618"/>
                <a:gd name="connsiteY171" fmla="*/ 659606 h 1012031"/>
                <a:gd name="connsiteX172" fmla="*/ 176212 w 759618"/>
                <a:gd name="connsiteY172" fmla="*/ 664369 h 1012031"/>
                <a:gd name="connsiteX173" fmla="*/ 200025 w 759618"/>
                <a:gd name="connsiteY173" fmla="*/ 681038 h 1012031"/>
                <a:gd name="connsiteX174" fmla="*/ 228600 w 759618"/>
                <a:gd name="connsiteY174" fmla="*/ 690563 h 1012031"/>
                <a:gd name="connsiteX175" fmla="*/ 242887 w 759618"/>
                <a:gd name="connsiteY175" fmla="*/ 685800 h 1012031"/>
                <a:gd name="connsiteX176" fmla="*/ 252412 w 759618"/>
                <a:gd name="connsiteY176" fmla="*/ 678656 h 1012031"/>
                <a:gd name="connsiteX177" fmla="*/ 264318 w 759618"/>
                <a:gd name="connsiteY177" fmla="*/ 704850 h 1012031"/>
                <a:gd name="connsiteX178" fmla="*/ 252412 w 759618"/>
                <a:gd name="connsiteY178" fmla="*/ 719138 h 1012031"/>
                <a:gd name="connsiteX179" fmla="*/ 235743 w 759618"/>
                <a:gd name="connsiteY179" fmla="*/ 745331 h 1012031"/>
                <a:gd name="connsiteX180" fmla="*/ 209550 w 759618"/>
                <a:gd name="connsiteY180" fmla="*/ 716756 h 1012031"/>
                <a:gd name="connsiteX181" fmla="*/ 185737 w 759618"/>
                <a:gd name="connsiteY181" fmla="*/ 704850 h 1012031"/>
                <a:gd name="connsiteX182" fmla="*/ 147637 w 759618"/>
                <a:gd name="connsiteY182" fmla="*/ 707231 h 1012031"/>
                <a:gd name="connsiteX183" fmla="*/ 135731 w 759618"/>
                <a:gd name="connsiteY183" fmla="*/ 716756 h 1012031"/>
                <a:gd name="connsiteX184" fmla="*/ 123825 w 759618"/>
                <a:gd name="connsiteY184" fmla="*/ 735806 h 1012031"/>
                <a:gd name="connsiteX185" fmla="*/ 114300 w 759618"/>
                <a:gd name="connsiteY185" fmla="*/ 766763 h 1012031"/>
                <a:gd name="connsiteX186" fmla="*/ 126206 w 759618"/>
                <a:gd name="connsiteY186" fmla="*/ 781050 h 1012031"/>
                <a:gd name="connsiteX187" fmla="*/ 145256 w 759618"/>
                <a:gd name="connsiteY187" fmla="*/ 757238 h 1012031"/>
                <a:gd name="connsiteX188" fmla="*/ 145256 w 759618"/>
                <a:gd name="connsiteY188" fmla="*/ 757238 h 1012031"/>
                <a:gd name="connsiteX189" fmla="*/ 152400 w 759618"/>
                <a:gd name="connsiteY189" fmla="*/ 778669 h 1012031"/>
                <a:gd name="connsiteX190" fmla="*/ 142875 w 759618"/>
                <a:gd name="connsiteY190" fmla="*/ 790575 h 1012031"/>
                <a:gd name="connsiteX191" fmla="*/ 173831 w 759618"/>
                <a:gd name="connsiteY191" fmla="*/ 776288 h 1012031"/>
                <a:gd name="connsiteX192" fmla="*/ 169068 w 759618"/>
                <a:gd name="connsiteY192" fmla="*/ 752475 h 1012031"/>
                <a:gd name="connsiteX193" fmla="*/ 183356 w 759618"/>
                <a:gd name="connsiteY193" fmla="*/ 747713 h 1012031"/>
                <a:gd name="connsiteX194" fmla="*/ 183356 w 759618"/>
                <a:gd name="connsiteY194" fmla="*/ 766763 h 1012031"/>
                <a:gd name="connsiteX195" fmla="*/ 188118 w 759618"/>
                <a:gd name="connsiteY195" fmla="*/ 778669 h 1012031"/>
                <a:gd name="connsiteX196" fmla="*/ 200025 w 759618"/>
                <a:gd name="connsiteY196" fmla="*/ 783431 h 1012031"/>
                <a:gd name="connsiteX197" fmla="*/ 197643 w 759618"/>
                <a:gd name="connsiteY197" fmla="*/ 797719 h 1012031"/>
                <a:gd name="connsiteX198" fmla="*/ 178593 w 759618"/>
                <a:gd name="connsiteY198" fmla="*/ 802481 h 1012031"/>
                <a:gd name="connsiteX199" fmla="*/ 166687 w 759618"/>
                <a:gd name="connsiteY199" fmla="*/ 812006 h 1012031"/>
                <a:gd name="connsiteX200" fmla="*/ 180975 w 759618"/>
                <a:gd name="connsiteY200" fmla="*/ 816769 h 1012031"/>
                <a:gd name="connsiteX201" fmla="*/ 173831 w 759618"/>
                <a:gd name="connsiteY201" fmla="*/ 838200 h 1012031"/>
                <a:gd name="connsiteX202" fmla="*/ 190500 w 759618"/>
                <a:gd name="connsiteY202" fmla="*/ 842963 h 1012031"/>
                <a:gd name="connsiteX203" fmla="*/ 190500 w 759618"/>
                <a:gd name="connsiteY203" fmla="*/ 842963 h 1012031"/>
                <a:gd name="connsiteX204" fmla="*/ 226218 w 759618"/>
                <a:gd name="connsiteY204" fmla="*/ 814388 h 1012031"/>
                <a:gd name="connsiteX205" fmla="*/ 230981 w 759618"/>
                <a:gd name="connsiteY205" fmla="*/ 795338 h 1012031"/>
                <a:gd name="connsiteX206" fmla="*/ 247650 w 759618"/>
                <a:gd name="connsiteY206" fmla="*/ 804863 h 1012031"/>
                <a:gd name="connsiteX207" fmla="*/ 228600 w 759618"/>
                <a:gd name="connsiteY207" fmla="*/ 842963 h 1012031"/>
                <a:gd name="connsiteX208" fmla="*/ 204787 w 759618"/>
                <a:gd name="connsiteY208" fmla="*/ 869156 h 1012031"/>
                <a:gd name="connsiteX209" fmla="*/ 192881 w 759618"/>
                <a:gd name="connsiteY209" fmla="*/ 873919 h 1012031"/>
                <a:gd name="connsiteX210" fmla="*/ 171450 w 759618"/>
                <a:gd name="connsiteY210" fmla="*/ 888206 h 1012031"/>
                <a:gd name="connsiteX211" fmla="*/ 142875 w 759618"/>
                <a:gd name="connsiteY211" fmla="*/ 859631 h 1012031"/>
                <a:gd name="connsiteX212" fmla="*/ 126206 w 759618"/>
                <a:gd name="connsiteY212" fmla="*/ 831056 h 1012031"/>
                <a:gd name="connsiteX213" fmla="*/ 104775 w 759618"/>
                <a:gd name="connsiteY213" fmla="*/ 828675 h 1012031"/>
                <a:gd name="connsiteX214" fmla="*/ 85725 w 759618"/>
                <a:gd name="connsiteY214" fmla="*/ 845344 h 1012031"/>
                <a:gd name="connsiteX215" fmla="*/ 100012 w 759618"/>
                <a:gd name="connsiteY215" fmla="*/ 864394 h 1012031"/>
                <a:gd name="connsiteX216" fmla="*/ 111918 w 759618"/>
                <a:gd name="connsiteY216" fmla="*/ 878681 h 1012031"/>
                <a:gd name="connsiteX217" fmla="*/ 123825 w 759618"/>
                <a:gd name="connsiteY217" fmla="*/ 888206 h 1012031"/>
                <a:gd name="connsiteX218" fmla="*/ 133350 w 759618"/>
                <a:gd name="connsiteY218" fmla="*/ 909638 h 1012031"/>
                <a:gd name="connsiteX219" fmla="*/ 109537 w 759618"/>
                <a:gd name="connsiteY219" fmla="*/ 921544 h 1012031"/>
                <a:gd name="connsiteX220" fmla="*/ 90487 w 759618"/>
                <a:gd name="connsiteY220" fmla="*/ 909638 h 1012031"/>
                <a:gd name="connsiteX221" fmla="*/ 71437 w 759618"/>
                <a:gd name="connsiteY221" fmla="*/ 935831 h 1012031"/>
                <a:gd name="connsiteX222" fmla="*/ 61912 w 759618"/>
                <a:gd name="connsiteY222" fmla="*/ 971550 h 1012031"/>
                <a:gd name="connsiteX223" fmla="*/ 80962 w 759618"/>
                <a:gd name="connsiteY223" fmla="*/ 954881 h 1012031"/>
                <a:gd name="connsiteX224" fmla="*/ 95250 w 759618"/>
                <a:gd name="connsiteY224" fmla="*/ 978694 h 1012031"/>
                <a:gd name="connsiteX225" fmla="*/ 109537 w 759618"/>
                <a:gd name="connsiteY225" fmla="*/ 964406 h 1012031"/>
                <a:gd name="connsiteX226" fmla="*/ 119062 w 759618"/>
                <a:gd name="connsiteY226" fmla="*/ 981075 h 1012031"/>
                <a:gd name="connsiteX227" fmla="*/ 126206 w 759618"/>
                <a:gd name="connsiteY227" fmla="*/ 959644 h 1012031"/>
                <a:gd name="connsiteX228" fmla="*/ 145256 w 759618"/>
                <a:gd name="connsiteY228" fmla="*/ 985838 h 1012031"/>
                <a:gd name="connsiteX229" fmla="*/ 169068 w 759618"/>
                <a:gd name="connsiteY229" fmla="*/ 1004888 h 1012031"/>
                <a:gd name="connsiteX230" fmla="*/ 161925 w 759618"/>
                <a:gd name="connsiteY230" fmla="*/ 978694 h 1012031"/>
                <a:gd name="connsiteX231" fmla="*/ 171450 w 759618"/>
                <a:gd name="connsiteY231" fmla="*/ 964406 h 1012031"/>
                <a:gd name="connsiteX232" fmla="*/ 180975 w 759618"/>
                <a:gd name="connsiteY232" fmla="*/ 973931 h 1012031"/>
                <a:gd name="connsiteX233" fmla="*/ 188118 w 759618"/>
                <a:gd name="connsiteY233" fmla="*/ 962025 h 1012031"/>
                <a:gd name="connsiteX234" fmla="*/ 197643 w 759618"/>
                <a:gd name="connsiteY234" fmla="*/ 981075 h 1012031"/>
                <a:gd name="connsiteX235" fmla="*/ 209550 w 759618"/>
                <a:gd name="connsiteY235" fmla="*/ 962025 h 1012031"/>
                <a:gd name="connsiteX236" fmla="*/ 228600 w 759618"/>
                <a:gd name="connsiteY236" fmla="*/ 983456 h 1012031"/>
                <a:gd name="connsiteX237" fmla="*/ 235743 w 759618"/>
                <a:gd name="connsiteY237" fmla="*/ 959644 h 1012031"/>
                <a:gd name="connsiteX238" fmla="*/ 254793 w 759618"/>
                <a:gd name="connsiteY238" fmla="*/ 973931 h 1012031"/>
                <a:gd name="connsiteX239" fmla="*/ 271462 w 759618"/>
                <a:gd name="connsiteY239" fmla="*/ 983456 h 1012031"/>
                <a:gd name="connsiteX240" fmla="*/ 278606 w 759618"/>
                <a:gd name="connsiteY240" fmla="*/ 1000125 h 1012031"/>
                <a:gd name="connsiteX241" fmla="*/ 269081 w 759618"/>
                <a:gd name="connsiteY241" fmla="*/ 1012031 h 1012031"/>
                <a:gd name="connsiteX242" fmla="*/ 316706 w 759618"/>
                <a:gd name="connsiteY242" fmla="*/ 976313 h 1012031"/>
                <a:gd name="connsiteX243" fmla="*/ 335756 w 759618"/>
                <a:gd name="connsiteY243" fmla="*/ 969169 h 1012031"/>
                <a:gd name="connsiteX244" fmla="*/ 342900 w 759618"/>
                <a:gd name="connsiteY244" fmla="*/ 950119 h 1012031"/>
                <a:gd name="connsiteX245" fmla="*/ 342900 w 759618"/>
                <a:gd name="connsiteY245" fmla="*/ 926306 h 1012031"/>
                <a:gd name="connsiteX246" fmla="*/ 321468 w 759618"/>
                <a:gd name="connsiteY246" fmla="*/ 935831 h 1012031"/>
                <a:gd name="connsiteX247" fmla="*/ 307181 w 759618"/>
                <a:gd name="connsiteY247" fmla="*/ 926306 h 1012031"/>
                <a:gd name="connsiteX248" fmla="*/ 307181 w 759618"/>
                <a:gd name="connsiteY248" fmla="*/ 900113 h 1012031"/>
                <a:gd name="connsiteX249" fmla="*/ 290512 w 759618"/>
                <a:gd name="connsiteY249" fmla="*/ 916781 h 1012031"/>
                <a:gd name="connsiteX250" fmla="*/ 269081 w 759618"/>
                <a:gd name="connsiteY250" fmla="*/ 892969 h 1012031"/>
                <a:gd name="connsiteX251" fmla="*/ 252412 w 759618"/>
                <a:gd name="connsiteY251" fmla="*/ 919163 h 1012031"/>
                <a:gd name="connsiteX252" fmla="*/ 233362 w 759618"/>
                <a:gd name="connsiteY252" fmla="*/ 902494 h 1012031"/>
                <a:gd name="connsiteX253" fmla="*/ 254793 w 759618"/>
                <a:gd name="connsiteY253" fmla="*/ 888206 h 1012031"/>
                <a:gd name="connsiteX254" fmla="*/ 254793 w 759618"/>
                <a:gd name="connsiteY254" fmla="*/ 862013 h 1012031"/>
                <a:gd name="connsiteX255" fmla="*/ 278606 w 759618"/>
                <a:gd name="connsiteY255" fmla="*/ 876300 h 1012031"/>
                <a:gd name="connsiteX256" fmla="*/ 307181 w 759618"/>
                <a:gd name="connsiteY256" fmla="*/ 885825 h 1012031"/>
                <a:gd name="connsiteX257" fmla="*/ 323850 w 759618"/>
                <a:gd name="connsiteY257" fmla="*/ 878681 h 1012031"/>
                <a:gd name="connsiteX258" fmla="*/ 338137 w 759618"/>
                <a:gd name="connsiteY258" fmla="*/ 869156 h 1012031"/>
                <a:gd name="connsiteX259" fmla="*/ 338137 w 759618"/>
                <a:gd name="connsiteY259" fmla="*/ 847725 h 1012031"/>
                <a:gd name="connsiteX260" fmla="*/ 335756 w 759618"/>
                <a:gd name="connsiteY260" fmla="*/ 823913 h 1012031"/>
                <a:gd name="connsiteX261" fmla="*/ 338137 w 759618"/>
                <a:gd name="connsiteY261" fmla="*/ 797719 h 1012031"/>
                <a:gd name="connsiteX262" fmla="*/ 364331 w 759618"/>
                <a:gd name="connsiteY262" fmla="*/ 814388 h 1012031"/>
                <a:gd name="connsiteX263" fmla="*/ 392906 w 759618"/>
                <a:gd name="connsiteY263" fmla="*/ 795338 h 1012031"/>
                <a:gd name="connsiteX264" fmla="*/ 373856 w 759618"/>
                <a:gd name="connsiteY264" fmla="*/ 783431 h 1012031"/>
                <a:gd name="connsiteX265" fmla="*/ 395287 w 759618"/>
                <a:gd name="connsiteY265" fmla="*/ 776288 h 1012031"/>
                <a:gd name="connsiteX266" fmla="*/ 407193 w 759618"/>
                <a:gd name="connsiteY266" fmla="*/ 762000 h 1012031"/>
                <a:gd name="connsiteX267" fmla="*/ 388143 w 759618"/>
                <a:gd name="connsiteY267" fmla="*/ 752475 h 1012031"/>
                <a:gd name="connsiteX268" fmla="*/ 404812 w 759618"/>
                <a:gd name="connsiteY268" fmla="*/ 738188 h 1012031"/>
                <a:gd name="connsiteX269" fmla="*/ 423862 w 759618"/>
                <a:gd name="connsiteY269" fmla="*/ 707231 h 1012031"/>
                <a:gd name="connsiteX270" fmla="*/ 383381 w 759618"/>
                <a:gd name="connsiteY270" fmla="*/ 697706 h 1012031"/>
                <a:gd name="connsiteX271" fmla="*/ 381000 w 759618"/>
                <a:gd name="connsiteY271" fmla="*/ 690563 h 1012031"/>
                <a:gd name="connsiteX272" fmla="*/ 350043 w 759618"/>
                <a:gd name="connsiteY272" fmla="*/ 690563 h 1012031"/>
                <a:gd name="connsiteX273" fmla="*/ 335756 w 759618"/>
                <a:gd name="connsiteY273" fmla="*/ 676275 h 1012031"/>
                <a:gd name="connsiteX274" fmla="*/ 354806 w 759618"/>
                <a:gd name="connsiteY274" fmla="*/ 654844 h 1012031"/>
                <a:gd name="connsiteX275" fmla="*/ 390525 w 759618"/>
                <a:gd name="connsiteY275" fmla="*/ 657225 h 1012031"/>
                <a:gd name="connsiteX276" fmla="*/ 416718 w 759618"/>
                <a:gd name="connsiteY276" fmla="*/ 683419 h 1012031"/>
                <a:gd name="connsiteX277" fmla="*/ 428625 w 759618"/>
                <a:gd name="connsiteY277" fmla="*/ 647700 h 1012031"/>
                <a:gd name="connsiteX278" fmla="*/ 397668 w 759618"/>
                <a:gd name="connsiteY278" fmla="*/ 640556 h 1012031"/>
                <a:gd name="connsiteX279" fmla="*/ 359568 w 759618"/>
                <a:gd name="connsiteY279" fmla="*/ 631031 h 1012031"/>
                <a:gd name="connsiteX280" fmla="*/ 371475 w 759618"/>
                <a:gd name="connsiteY280" fmla="*/ 619125 h 1012031"/>
                <a:gd name="connsiteX281" fmla="*/ 395287 w 759618"/>
                <a:gd name="connsiteY281" fmla="*/ 616744 h 1012031"/>
                <a:gd name="connsiteX282" fmla="*/ 416718 w 759618"/>
                <a:gd name="connsiteY282" fmla="*/ 628650 h 1012031"/>
                <a:gd name="connsiteX283" fmla="*/ 442912 w 759618"/>
                <a:gd name="connsiteY283" fmla="*/ 607219 h 1012031"/>
                <a:gd name="connsiteX284" fmla="*/ 452437 w 759618"/>
                <a:gd name="connsiteY284" fmla="*/ 592931 h 1012031"/>
                <a:gd name="connsiteX285" fmla="*/ 428625 w 759618"/>
                <a:gd name="connsiteY285" fmla="*/ 576263 h 1012031"/>
                <a:gd name="connsiteX286" fmla="*/ 440531 w 759618"/>
                <a:gd name="connsiteY286" fmla="*/ 564356 h 1012031"/>
                <a:gd name="connsiteX287" fmla="*/ 464343 w 759618"/>
                <a:gd name="connsiteY287" fmla="*/ 578644 h 1012031"/>
                <a:gd name="connsiteX288" fmla="*/ 497681 w 759618"/>
                <a:gd name="connsiteY288" fmla="*/ 590550 h 1012031"/>
                <a:gd name="connsiteX289" fmla="*/ 511968 w 759618"/>
                <a:gd name="connsiteY289" fmla="*/ 557213 h 1012031"/>
                <a:gd name="connsiteX290" fmla="*/ 526256 w 759618"/>
                <a:gd name="connsiteY290" fmla="*/ 528638 h 1012031"/>
                <a:gd name="connsiteX291" fmla="*/ 502443 w 759618"/>
                <a:gd name="connsiteY291" fmla="*/ 531019 h 1012031"/>
                <a:gd name="connsiteX292" fmla="*/ 488156 w 759618"/>
                <a:gd name="connsiteY292" fmla="*/ 519113 h 1012031"/>
                <a:gd name="connsiteX293" fmla="*/ 550068 w 759618"/>
                <a:gd name="connsiteY293" fmla="*/ 478631 h 1012031"/>
                <a:gd name="connsiteX0" fmla="*/ 550068 w 759618"/>
                <a:gd name="connsiteY0" fmla="*/ 478631 h 1012031"/>
                <a:gd name="connsiteX1" fmla="*/ 561975 w 759618"/>
                <a:gd name="connsiteY1" fmla="*/ 459581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50068 w 759618"/>
                <a:gd name="connsiteY294" fmla="*/ 478631 h 1012031"/>
                <a:gd name="connsiteX0" fmla="*/ 550068 w 759618"/>
                <a:gd name="connsiteY0" fmla="*/ 478631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50068 w 759618"/>
                <a:gd name="connsiteY294" fmla="*/ 478631 h 1012031"/>
                <a:gd name="connsiteX0" fmla="*/ 492918 w 759618"/>
                <a:gd name="connsiteY0" fmla="*/ 461963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492918 w 759618"/>
                <a:gd name="connsiteY294" fmla="*/ 461963 h 1012031"/>
                <a:gd name="connsiteX0" fmla="*/ 492918 w 759618"/>
                <a:gd name="connsiteY0" fmla="*/ 461963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492918 w 759618"/>
                <a:gd name="connsiteY294" fmla="*/ 461963 h 1012031"/>
                <a:gd name="connsiteX0" fmla="*/ 542924 w 759618"/>
                <a:gd name="connsiteY0" fmla="*/ 511969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42924 w 759618"/>
                <a:gd name="connsiteY294" fmla="*/ 511969 h 1012031"/>
                <a:gd name="connsiteX0" fmla="*/ 542924 w 759618"/>
                <a:gd name="connsiteY0" fmla="*/ 511969 h 1012031"/>
                <a:gd name="connsiteX1" fmla="*/ 526257 w 759618"/>
                <a:gd name="connsiteY1" fmla="*/ 447676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42924 w 759618"/>
                <a:gd name="connsiteY294" fmla="*/ 511969 h 1012031"/>
                <a:gd name="connsiteX0" fmla="*/ 542924 w 759618"/>
                <a:gd name="connsiteY0" fmla="*/ 511969 h 1012031"/>
                <a:gd name="connsiteX1" fmla="*/ 526257 w 759618"/>
                <a:gd name="connsiteY1" fmla="*/ 447676 h 1012031"/>
                <a:gd name="connsiteX2" fmla="*/ 616743 w 759618"/>
                <a:gd name="connsiteY2" fmla="*/ 383381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616743 w 759618"/>
                <a:gd name="connsiteY2" fmla="*/ 383381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81024 w 759618"/>
                <a:gd name="connsiteY2" fmla="*/ 464343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81024 w 759618"/>
                <a:gd name="connsiteY2" fmla="*/ 464343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81024 w 759618"/>
                <a:gd name="connsiteY2" fmla="*/ 464343 h 1012031"/>
                <a:gd name="connsiteX3" fmla="*/ 592931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57212 w 759618"/>
                <a:gd name="connsiteY2" fmla="*/ 473868 h 1012031"/>
                <a:gd name="connsiteX3" fmla="*/ 592931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759618" h="1012031">
                  <a:moveTo>
                    <a:pt x="542924" y="511969"/>
                  </a:moveTo>
                  <a:lnTo>
                    <a:pt x="526257" y="447676"/>
                  </a:lnTo>
                  <a:cubicBezTo>
                    <a:pt x="556419" y="426244"/>
                    <a:pt x="529431" y="502444"/>
                    <a:pt x="557212" y="473868"/>
                  </a:cubicBezTo>
                  <a:lnTo>
                    <a:pt x="592931" y="428625"/>
                  </a:lnTo>
                  <a:lnTo>
                    <a:pt x="626268" y="357188"/>
                  </a:lnTo>
                  <a:lnTo>
                    <a:pt x="678656" y="307181"/>
                  </a:lnTo>
                  <a:lnTo>
                    <a:pt x="600075" y="335756"/>
                  </a:lnTo>
                  <a:lnTo>
                    <a:pt x="554831" y="373856"/>
                  </a:lnTo>
                  <a:lnTo>
                    <a:pt x="535781" y="369094"/>
                  </a:lnTo>
                  <a:lnTo>
                    <a:pt x="597693" y="309563"/>
                  </a:lnTo>
                  <a:lnTo>
                    <a:pt x="573881" y="288131"/>
                  </a:lnTo>
                  <a:lnTo>
                    <a:pt x="561975" y="261938"/>
                  </a:lnTo>
                  <a:lnTo>
                    <a:pt x="614362" y="292894"/>
                  </a:lnTo>
                  <a:lnTo>
                    <a:pt x="650081" y="290513"/>
                  </a:lnTo>
                  <a:lnTo>
                    <a:pt x="650081" y="273844"/>
                  </a:lnTo>
                  <a:lnTo>
                    <a:pt x="678656" y="271463"/>
                  </a:lnTo>
                  <a:lnTo>
                    <a:pt x="721518" y="221456"/>
                  </a:lnTo>
                  <a:lnTo>
                    <a:pt x="759618" y="150019"/>
                  </a:lnTo>
                  <a:lnTo>
                    <a:pt x="738187" y="126206"/>
                  </a:lnTo>
                  <a:lnTo>
                    <a:pt x="704850" y="121444"/>
                  </a:lnTo>
                  <a:lnTo>
                    <a:pt x="692943" y="73819"/>
                  </a:lnTo>
                  <a:lnTo>
                    <a:pt x="669131" y="59531"/>
                  </a:lnTo>
                  <a:lnTo>
                    <a:pt x="628650" y="78581"/>
                  </a:lnTo>
                  <a:lnTo>
                    <a:pt x="614362" y="102394"/>
                  </a:lnTo>
                  <a:lnTo>
                    <a:pt x="588168" y="114300"/>
                  </a:lnTo>
                  <a:lnTo>
                    <a:pt x="576262" y="107156"/>
                  </a:lnTo>
                  <a:lnTo>
                    <a:pt x="592931" y="85725"/>
                  </a:lnTo>
                  <a:lnTo>
                    <a:pt x="621506" y="50006"/>
                  </a:lnTo>
                  <a:lnTo>
                    <a:pt x="585787" y="33338"/>
                  </a:lnTo>
                  <a:lnTo>
                    <a:pt x="557212" y="38100"/>
                  </a:lnTo>
                  <a:lnTo>
                    <a:pt x="540543" y="16669"/>
                  </a:lnTo>
                  <a:lnTo>
                    <a:pt x="526256" y="16669"/>
                  </a:lnTo>
                  <a:lnTo>
                    <a:pt x="519112" y="28575"/>
                  </a:lnTo>
                  <a:lnTo>
                    <a:pt x="533400" y="61913"/>
                  </a:lnTo>
                  <a:lnTo>
                    <a:pt x="519112" y="69056"/>
                  </a:lnTo>
                  <a:lnTo>
                    <a:pt x="500062" y="33338"/>
                  </a:lnTo>
                  <a:lnTo>
                    <a:pt x="495300" y="0"/>
                  </a:lnTo>
                  <a:lnTo>
                    <a:pt x="466725" y="40481"/>
                  </a:lnTo>
                  <a:lnTo>
                    <a:pt x="466725" y="61913"/>
                  </a:lnTo>
                  <a:lnTo>
                    <a:pt x="490537" y="80963"/>
                  </a:lnTo>
                  <a:lnTo>
                    <a:pt x="490537" y="100013"/>
                  </a:lnTo>
                  <a:lnTo>
                    <a:pt x="464343" y="95250"/>
                  </a:lnTo>
                  <a:lnTo>
                    <a:pt x="442912" y="64294"/>
                  </a:lnTo>
                  <a:lnTo>
                    <a:pt x="433387" y="40481"/>
                  </a:lnTo>
                  <a:lnTo>
                    <a:pt x="414337" y="33338"/>
                  </a:lnTo>
                  <a:lnTo>
                    <a:pt x="383381" y="38100"/>
                  </a:lnTo>
                  <a:lnTo>
                    <a:pt x="376237" y="42863"/>
                  </a:lnTo>
                  <a:lnTo>
                    <a:pt x="378618" y="69056"/>
                  </a:lnTo>
                  <a:lnTo>
                    <a:pt x="402431" y="88106"/>
                  </a:lnTo>
                  <a:lnTo>
                    <a:pt x="416718" y="109538"/>
                  </a:lnTo>
                  <a:lnTo>
                    <a:pt x="402431" y="145256"/>
                  </a:lnTo>
                  <a:lnTo>
                    <a:pt x="385762" y="135731"/>
                  </a:lnTo>
                  <a:lnTo>
                    <a:pt x="381000" y="104775"/>
                  </a:lnTo>
                  <a:lnTo>
                    <a:pt x="352425" y="59531"/>
                  </a:lnTo>
                  <a:lnTo>
                    <a:pt x="333375" y="69056"/>
                  </a:lnTo>
                  <a:lnTo>
                    <a:pt x="323850" y="50006"/>
                  </a:lnTo>
                  <a:lnTo>
                    <a:pt x="302418" y="42863"/>
                  </a:lnTo>
                  <a:lnTo>
                    <a:pt x="290512" y="64294"/>
                  </a:lnTo>
                  <a:lnTo>
                    <a:pt x="304800" y="76200"/>
                  </a:lnTo>
                  <a:lnTo>
                    <a:pt x="323850" y="92869"/>
                  </a:lnTo>
                  <a:lnTo>
                    <a:pt x="335756" y="100013"/>
                  </a:lnTo>
                  <a:lnTo>
                    <a:pt x="328612" y="111919"/>
                  </a:lnTo>
                  <a:lnTo>
                    <a:pt x="307181" y="100013"/>
                  </a:lnTo>
                  <a:lnTo>
                    <a:pt x="264318" y="76200"/>
                  </a:lnTo>
                  <a:lnTo>
                    <a:pt x="280987" y="114300"/>
                  </a:lnTo>
                  <a:lnTo>
                    <a:pt x="292893" y="130969"/>
                  </a:lnTo>
                  <a:lnTo>
                    <a:pt x="280987" y="140494"/>
                  </a:lnTo>
                  <a:lnTo>
                    <a:pt x="247650" y="100013"/>
                  </a:lnTo>
                  <a:lnTo>
                    <a:pt x="261937" y="142875"/>
                  </a:lnTo>
                  <a:lnTo>
                    <a:pt x="242887" y="150019"/>
                  </a:lnTo>
                  <a:lnTo>
                    <a:pt x="257175" y="178594"/>
                  </a:lnTo>
                  <a:lnTo>
                    <a:pt x="278606" y="195263"/>
                  </a:lnTo>
                  <a:lnTo>
                    <a:pt x="307181" y="228600"/>
                  </a:lnTo>
                  <a:lnTo>
                    <a:pt x="316706" y="254794"/>
                  </a:lnTo>
                  <a:lnTo>
                    <a:pt x="316706" y="254794"/>
                  </a:lnTo>
                  <a:lnTo>
                    <a:pt x="285750" y="235744"/>
                  </a:lnTo>
                  <a:lnTo>
                    <a:pt x="238125" y="221456"/>
                  </a:lnTo>
                  <a:lnTo>
                    <a:pt x="223837" y="195263"/>
                  </a:lnTo>
                  <a:lnTo>
                    <a:pt x="204787" y="166688"/>
                  </a:lnTo>
                  <a:lnTo>
                    <a:pt x="166687" y="130969"/>
                  </a:lnTo>
                  <a:lnTo>
                    <a:pt x="166687" y="157163"/>
                  </a:lnTo>
                  <a:lnTo>
                    <a:pt x="173831" y="176213"/>
                  </a:lnTo>
                  <a:lnTo>
                    <a:pt x="171450" y="188119"/>
                  </a:lnTo>
                  <a:lnTo>
                    <a:pt x="152400" y="195263"/>
                  </a:lnTo>
                  <a:lnTo>
                    <a:pt x="128587" y="190500"/>
                  </a:lnTo>
                  <a:lnTo>
                    <a:pt x="178593" y="214313"/>
                  </a:lnTo>
                  <a:lnTo>
                    <a:pt x="188118" y="228600"/>
                  </a:lnTo>
                  <a:lnTo>
                    <a:pt x="185737" y="250031"/>
                  </a:lnTo>
                  <a:lnTo>
                    <a:pt x="157162" y="228600"/>
                  </a:lnTo>
                  <a:lnTo>
                    <a:pt x="121443" y="223838"/>
                  </a:lnTo>
                  <a:lnTo>
                    <a:pt x="97631" y="211931"/>
                  </a:lnTo>
                  <a:lnTo>
                    <a:pt x="73818" y="235744"/>
                  </a:lnTo>
                  <a:lnTo>
                    <a:pt x="73818" y="257175"/>
                  </a:lnTo>
                  <a:lnTo>
                    <a:pt x="52387" y="273844"/>
                  </a:lnTo>
                  <a:lnTo>
                    <a:pt x="35718" y="254794"/>
                  </a:lnTo>
                  <a:lnTo>
                    <a:pt x="19050" y="264319"/>
                  </a:lnTo>
                  <a:lnTo>
                    <a:pt x="0" y="297656"/>
                  </a:lnTo>
                  <a:lnTo>
                    <a:pt x="26193" y="283369"/>
                  </a:lnTo>
                  <a:lnTo>
                    <a:pt x="38100" y="273844"/>
                  </a:lnTo>
                  <a:lnTo>
                    <a:pt x="52387" y="288131"/>
                  </a:lnTo>
                  <a:lnTo>
                    <a:pt x="30956" y="323850"/>
                  </a:lnTo>
                  <a:lnTo>
                    <a:pt x="69056" y="300038"/>
                  </a:lnTo>
                  <a:lnTo>
                    <a:pt x="92868" y="295275"/>
                  </a:lnTo>
                  <a:lnTo>
                    <a:pt x="114300" y="300038"/>
                  </a:lnTo>
                  <a:lnTo>
                    <a:pt x="111918" y="316706"/>
                  </a:lnTo>
                  <a:lnTo>
                    <a:pt x="92868" y="311944"/>
                  </a:lnTo>
                  <a:lnTo>
                    <a:pt x="66675" y="338138"/>
                  </a:lnTo>
                  <a:lnTo>
                    <a:pt x="69056" y="359569"/>
                  </a:lnTo>
                  <a:lnTo>
                    <a:pt x="50006" y="369094"/>
                  </a:lnTo>
                  <a:lnTo>
                    <a:pt x="59531" y="385763"/>
                  </a:lnTo>
                  <a:lnTo>
                    <a:pt x="88106" y="376238"/>
                  </a:lnTo>
                  <a:lnTo>
                    <a:pt x="116681" y="378619"/>
                  </a:lnTo>
                  <a:lnTo>
                    <a:pt x="138112" y="354806"/>
                  </a:lnTo>
                  <a:lnTo>
                    <a:pt x="164306" y="335756"/>
                  </a:lnTo>
                  <a:lnTo>
                    <a:pt x="178593" y="340519"/>
                  </a:lnTo>
                  <a:lnTo>
                    <a:pt x="157162" y="366713"/>
                  </a:lnTo>
                  <a:lnTo>
                    <a:pt x="114300" y="407194"/>
                  </a:lnTo>
                  <a:lnTo>
                    <a:pt x="73818" y="411956"/>
                  </a:lnTo>
                  <a:lnTo>
                    <a:pt x="102393" y="447675"/>
                  </a:lnTo>
                  <a:lnTo>
                    <a:pt x="133350" y="419100"/>
                  </a:lnTo>
                  <a:lnTo>
                    <a:pt x="169068" y="378619"/>
                  </a:lnTo>
                  <a:lnTo>
                    <a:pt x="209550" y="371475"/>
                  </a:lnTo>
                  <a:lnTo>
                    <a:pt x="223837" y="373856"/>
                  </a:lnTo>
                  <a:lnTo>
                    <a:pt x="183356" y="402431"/>
                  </a:lnTo>
                  <a:lnTo>
                    <a:pt x="154781" y="428625"/>
                  </a:lnTo>
                  <a:lnTo>
                    <a:pt x="147637" y="454819"/>
                  </a:lnTo>
                  <a:lnTo>
                    <a:pt x="169068" y="466725"/>
                  </a:lnTo>
                  <a:lnTo>
                    <a:pt x="197643" y="454819"/>
                  </a:lnTo>
                  <a:lnTo>
                    <a:pt x="197643" y="423863"/>
                  </a:lnTo>
                  <a:lnTo>
                    <a:pt x="211931" y="411956"/>
                  </a:lnTo>
                  <a:lnTo>
                    <a:pt x="228600" y="428625"/>
                  </a:lnTo>
                  <a:lnTo>
                    <a:pt x="254793" y="423863"/>
                  </a:lnTo>
                  <a:lnTo>
                    <a:pt x="240506" y="445294"/>
                  </a:lnTo>
                  <a:lnTo>
                    <a:pt x="216693" y="452438"/>
                  </a:lnTo>
                  <a:lnTo>
                    <a:pt x="242887" y="464344"/>
                  </a:lnTo>
                  <a:lnTo>
                    <a:pt x="304800" y="411956"/>
                  </a:lnTo>
                  <a:lnTo>
                    <a:pt x="307181" y="364331"/>
                  </a:lnTo>
                  <a:lnTo>
                    <a:pt x="378618" y="311944"/>
                  </a:lnTo>
                  <a:lnTo>
                    <a:pt x="385762" y="335756"/>
                  </a:lnTo>
                  <a:lnTo>
                    <a:pt x="357187" y="359569"/>
                  </a:lnTo>
                  <a:lnTo>
                    <a:pt x="333375" y="400050"/>
                  </a:lnTo>
                  <a:lnTo>
                    <a:pt x="333375" y="414338"/>
                  </a:lnTo>
                  <a:lnTo>
                    <a:pt x="359568" y="407194"/>
                  </a:lnTo>
                  <a:lnTo>
                    <a:pt x="381000" y="414338"/>
                  </a:lnTo>
                  <a:lnTo>
                    <a:pt x="369093" y="419100"/>
                  </a:lnTo>
                  <a:lnTo>
                    <a:pt x="338137" y="428625"/>
                  </a:lnTo>
                  <a:lnTo>
                    <a:pt x="300037" y="454819"/>
                  </a:lnTo>
                  <a:lnTo>
                    <a:pt x="345281" y="461963"/>
                  </a:lnTo>
                  <a:lnTo>
                    <a:pt x="342900" y="476250"/>
                  </a:lnTo>
                  <a:lnTo>
                    <a:pt x="292893" y="478631"/>
                  </a:lnTo>
                  <a:lnTo>
                    <a:pt x="261937" y="495300"/>
                  </a:lnTo>
                  <a:lnTo>
                    <a:pt x="228600" y="504825"/>
                  </a:lnTo>
                  <a:lnTo>
                    <a:pt x="240506" y="540544"/>
                  </a:lnTo>
                  <a:lnTo>
                    <a:pt x="257175" y="557213"/>
                  </a:lnTo>
                  <a:lnTo>
                    <a:pt x="259556" y="578644"/>
                  </a:lnTo>
                  <a:lnTo>
                    <a:pt x="290512" y="585788"/>
                  </a:lnTo>
                  <a:lnTo>
                    <a:pt x="292893" y="597694"/>
                  </a:lnTo>
                  <a:lnTo>
                    <a:pt x="273843" y="616744"/>
                  </a:lnTo>
                  <a:lnTo>
                    <a:pt x="252412" y="609600"/>
                  </a:lnTo>
                  <a:lnTo>
                    <a:pt x="235743" y="607219"/>
                  </a:lnTo>
                  <a:lnTo>
                    <a:pt x="228600" y="581025"/>
                  </a:lnTo>
                  <a:lnTo>
                    <a:pt x="204787" y="547688"/>
                  </a:lnTo>
                  <a:lnTo>
                    <a:pt x="192881" y="519113"/>
                  </a:lnTo>
                  <a:lnTo>
                    <a:pt x="166687" y="507206"/>
                  </a:lnTo>
                  <a:lnTo>
                    <a:pt x="130968" y="495300"/>
                  </a:lnTo>
                  <a:lnTo>
                    <a:pt x="135731" y="535781"/>
                  </a:lnTo>
                  <a:lnTo>
                    <a:pt x="171450" y="554831"/>
                  </a:lnTo>
                  <a:lnTo>
                    <a:pt x="164306" y="569119"/>
                  </a:lnTo>
                  <a:lnTo>
                    <a:pt x="138112" y="554831"/>
                  </a:lnTo>
                  <a:lnTo>
                    <a:pt x="173831" y="595313"/>
                  </a:lnTo>
                  <a:lnTo>
                    <a:pt x="188118" y="621506"/>
                  </a:lnTo>
                  <a:lnTo>
                    <a:pt x="197643" y="642938"/>
                  </a:lnTo>
                  <a:lnTo>
                    <a:pt x="207168" y="659606"/>
                  </a:lnTo>
                  <a:lnTo>
                    <a:pt x="207168" y="659606"/>
                  </a:lnTo>
                  <a:lnTo>
                    <a:pt x="176212" y="664369"/>
                  </a:lnTo>
                  <a:lnTo>
                    <a:pt x="200025" y="681038"/>
                  </a:lnTo>
                  <a:lnTo>
                    <a:pt x="228600" y="690563"/>
                  </a:lnTo>
                  <a:lnTo>
                    <a:pt x="242887" y="685800"/>
                  </a:lnTo>
                  <a:lnTo>
                    <a:pt x="252412" y="678656"/>
                  </a:lnTo>
                  <a:lnTo>
                    <a:pt x="264318" y="704850"/>
                  </a:lnTo>
                  <a:lnTo>
                    <a:pt x="252412" y="719138"/>
                  </a:lnTo>
                  <a:lnTo>
                    <a:pt x="235743" y="745331"/>
                  </a:lnTo>
                  <a:lnTo>
                    <a:pt x="209550" y="716756"/>
                  </a:lnTo>
                  <a:lnTo>
                    <a:pt x="185737" y="704850"/>
                  </a:lnTo>
                  <a:lnTo>
                    <a:pt x="147637" y="707231"/>
                  </a:lnTo>
                  <a:lnTo>
                    <a:pt x="135731" y="716756"/>
                  </a:lnTo>
                  <a:lnTo>
                    <a:pt x="123825" y="735806"/>
                  </a:lnTo>
                  <a:lnTo>
                    <a:pt x="114300" y="766763"/>
                  </a:lnTo>
                  <a:lnTo>
                    <a:pt x="126206" y="781050"/>
                  </a:lnTo>
                  <a:lnTo>
                    <a:pt x="145256" y="757238"/>
                  </a:lnTo>
                  <a:lnTo>
                    <a:pt x="145256" y="757238"/>
                  </a:lnTo>
                  <a:lnTo>
                    <a:pt x="152400" y="778669"/>
                  </a:lnTo>
                  <a:lnTo>
                    <a:pt x="142875" y="790575"/>
                  </a:lnTo>
                  <a:lnTo>
                    <a:pt x="173831" y="776288"/>
                  </a:lnTo>
                  <a:lnTo>
                    <a:pt x="169068" y="752475"/>
                  </a:lnTo>
                  <a:lnTo>
                    <a:pt x="183356" y="747713"/>
                  </a:lnTo>
                  <a:lnTo>
                    <a:pt x="183356" y="766763"/>
                  </a:lnTo>
                  <a:lnTo>
                    <a:pt x="188118" y="778669"/>
                  </a:lnTo>
                  <a:lnTo>
                    <a:pt x="200025" y="783431"/>
                  </a:lnTo>
                  <a:lnTo>
                    <a:pt x="197643" y="797719"/>
                  </a:lnTo>
                  <a:lnTo>
                    <a:pt x="178593" y="802481"/>
                  </a:lnTo>
                  <a:lnTo>
                    <a:pt x="166687" y="812006"/>
                  </a:lnTo>
                  <a:lnTo>
                    <a:pt x="180975" y="816769"/>
                  </a:lnTo>
                  <a:lnTo>
                    <a:pt x="173831" y="838200"/>
                  </a:lnTo>
                  <a:lnTo>
                    <a:pt x="190500" y="842963"/>
                  </a:lnTo>
                  <a:lnTo>
                    <a:pt x="190500" y="842963"/>
                  </a:lnTo>
                  <a:lnTo>
                    <a:pt x="226218" y="814388"/>
                  </a:lnTo>
                  <a:lnTo>
                    <a:pt x="230981" y="795338"/>
                  </a:lnTo>
                  <a:lnTo>
                    <a:pt x="247650" y="804863"/>
                  </a:lnTo>
                  <a:lnTo>
                    <a:pt x="228600" y="842963"/>
                  </a:lnTo>
                  <a:lnTo>
                    <a:pt x="204787" y="869156"/>
                  </a:lnTo>
                  <a:lnTo>
                    <a:pt x="192881" y="873919"/>
                  </a:lnTo>
                  <a:lnTo>
                    <a:pt x="171450" y="888206"/>
                  </a:lnTo>
                  <a:lnTo>
                    <a:pt x="142875" y="859631"/>
                  </a:lnTo>
                  <a:lnTo>
                    <a:pt x="126206" y="831056"/>
                  </a:lnTo>
                  <a:lnTo>
                    <a:pt x="104775" y="828675"/>
                  </a:lnTo>
                  <a:lnTo>
                    <a:pt x="85725" y="845344"/>
                  </a:lnTo>
                  <a:lnTo>
                    <a:pt x="100012" y="864394"/>
                  </a:lnTo>
                  <a:lnTo>
                    <a:pt x="111918" y="878681"/>
                  </a:lnTo>
                  <a:lnTo>
                    <a:pt x="123825" y="888206"/>
                  </a:lnTo>
                  <a:lnTo>
                    <a:pt x="133350" y="909638"/>
                  </a:lnTo>
                  <a:lnTo>
                    <a:pt x="109537" y="921544"/>
                  </a:lnTo>
                  <a:lnTo>
                    <a:pt x="90487" y="909638"/>
                  </a:lnTo>
                  <a:lnTo>
                    <a:pt x="71437" y="935831"/>
                  </a:lnTo>
                  <a:lnTo>
                    <a:pt x="61912" y="971550"/>
                  </a:lnTo>
                  <a:lnTo>
                    <a:pt x="80962" y="954881"/>
                  </a:lnTo>
                  <a:lnTo>
                    <a:pt x="95250" y="978694"/>
                  </a:lnTo>
                  <a:lnTo>
                    <a:pt x="109537" y="964406"/>
                  </a:lnTo>
                  <a:lnTo>
                    <a:pt x="119062" y="981075"/>
                  </a:lnTo>
                  <a:lnTo>
                    <a:pt x="126206" y="959644"/>
                  </a:lnTo>
                  <a:lnTo>
                    <a:pt x="145256" y="985838"/>
                  </a:lnTo>
                  <a:lnTo>
                    <a:pt x="169068" y="1004888"/>
                  </a:lnTo>
                  <a:lnTo>
                    <a:pt x="161925" y="978694"/>
                  </a:lnTo>
                  <a:lnTo>
                    <a:pt x="171450" y="964406"/>
                  </a:lnTo>
                  <a:lnTo>
                    <a:pt x="180975" y="973931"/>
                  </a:lnTo>
                  <a:lnTo>
                    <a:pt x="188118" y="962025"/>
                  </a:lnTo>
                  <a:lnTo>
                    <a:pt x="197643" y="981075"/>
                  </a:lnTo>
                  <a:lnTo>
                    <a:pt x="209550" y="962025"/>
                  </a:lnTo>
                  <a:lnTo>
                    <a:pt x="228600" y="983456"/>
                  </a:lnTo>
                  <a:lnTo>
                    <a:pt x="235743" y="959644"/>
                  </a:lnTo>
                  <a:lnTo>
                    <a:pt x="254793" y="973931"/>
                  </a:lnTo>
                  <a:lnTo>
                    <a:pt x="271462" y="983456"/>
                  </a:lnTo>
                  <a:lnTo>
                    <a:pt x="278606" y="1000125"/>
                  </a:lnTo>
                  <a:lnTo>
                    <a:pt x="269081" y="1012031"/>
                  </a:lnTo>
                  <a:lnTo>
                    <a:pt x="316706" y="976313"/>
                  </a:lnTo>
                  <a:lnTo>
                    <a:pt x="335756" y="969169"/>
                  </a:lnTo>
                  <a:lnTo>
                    <a:pt x="342900" y="950119"/>
                  </a:lnTo>
                  <a:lnTo>
                    <a:pt x="342900" y="926306"/>
                  </a:lnTo>
                  <a:lnTo>
                    <a:pt x="321468" y="935831"/>
                  </a:lnTo>
                  <a:lnTo>
                    <a:pt x="307181" y="926306"/>
                  </a:lnTo>
                  <a:lnTo>
                    <a:pt x="307181" y="900113"/>
                  </a:lnTo>
                  <a:lnTo>
                    <a:pt x="290512" y="916781"/>
                  </a:lnTo>
                  <a:lnTo>
                    <a:pt x="269081" y="892969"/>
                  </a:lnTo>
                  <a:lnTo>
                    <a:pt x="252412" y="919163"/>
                  </a:lnTo>
                  <a:lnTo>
                    <a:pt x="233362" y="902494"/>
                  </a:lnTo>
                  <a:lnTo>
                    <a:pt x="254793" y="888206"/>
                  </a:lnTo>
                  <a:lnTo>
                    <a:pt x="254793" y="862013"/>
                  </a:lnTo>
                  <a:lnTo>
                    <a:pt x="278606" y="876300"/>
                  </a:lnTo>
                  <a:lnTo>
                    <a:pt x="307181" y="885825"/>
                  </a:lnTo>
                  <a:lnTo>
                    <a:pt x="323850" y="878681"/>
                  </a:lnTo>
                  <a:lnTo>
                    <a:pt x="338137" y="869156"/>
                  </a:lnTo>
                  <a:lnTo>
                    <a:pt x="338137" y="847725"/>
                  </a:lnTo>
                  <a:lnTo>
                    <a:pt x="335756" y="823913"/>
                  </a:lnTo>
                  <a:lnTo>
                    <a:pt x="338137" y="797719"/>
                  </a:lnTo>
                  <a:lnTo>
                    <a:pt x="364331" y="814388"/>
                  </a:lnTo>
                  <a:lnTo>
                    <a:pt x="392906" y="795338"/>
                  </a:lnTo>
                  <a:lnTo>
                    <a:pt x="373856" y="783431"/>
                  </a:lnTo>
                  <a:lnTo>
                    <a:pt x="395287" y="776288"/>
                  </a:lnTo>
                  <a:lnTo>
                    <a:pt x="407193" y="762000"/>
                  </a:lnTo>
                  <a:lnTo>
                    <a:pt x="388143" y="752475"/>
                  </a:lnTo>
                  <a:lnTo>
                    <a:pt x="404812" y="738188"/>
                  </a:lnTo>
                  <a:lnTo>
                    <a:pt x="423862" y="707231"/>
                  </a:lnTo>
                  <a:lnTo>
                    <a:pt x="383381" y="697706"/>
                  </a:lnTo>
                  <a:lnTo>
                    <a:pt x="381000" y="690563"/>
                  </a:lnTo>
                  <a:lnTo>
                    <a:pt x="350043" y="690563"/>
                  </a:lnTo>
                  <a:lnTo>
                    <a:pt x="335756" y="676275"/>
                  </a:lnTo>
                  <a:lnTo>
                    <a:pt x="354806" y="654844"/>
                  </a:lnTo>
                  <a:lnTo>
                    <a:pt x="390525" y="657225"/>
                  </a:lnTo>
                  <a:lnTo>
                    <a:pt x="416718" y="683419"/>
                  </a:lnTo>
                  <a:lnTo>
                    <a:pt x="428625" y="647700"/>
                  </a:lnTo>
                  <a:lnTo>
                    <a:pt x="397668" y="640556"/>
                  </a:lnTo>
                  <a:lnTo>
                    <a:pt x="359568" y="631031"/>
                  </a:lnTo>
                  <a:lnTo>
                    <a:pt x="371475" y="619125"/>
                  </a:lnTo>
                  <a:lnTo>
                    <a:pt x="395287" y="616744"/>
                  </a:lnTo>
                  <a:lnTo>
                    <a:pt x="416718" y="628650"/>
                  </a:lnTo>
                  <a:lnTo>
                    <a:pt x="442912" y="607219"/>
                  </a:lnTo>
                  <a:lnTo>
                    <a:pt x="452437" y="592931"/>
                  </a:lnTo>
                  <a:lnTo>
                    <a:pt x="428625" y="576263"/>
                  </a:lnTo>
                  <a:lnTo>
                    <a:pt x="440531" y="564356"/>
                  </a:lnTo>
                  <a:lnTo>
                    <a:pt x="464343" y="578644"/>
                  </a:lnTo>
                  <a:lnTo>
                    <a:pt x="497681" y="590550"/>
                  </a:lnTo>
                  <a:lnTo>
                    <a:pt x="511968" y="557213"/>
                  </a:lnTo>
                  <a:lnTo>
                    <a:pt x="526256" y="528638"/>
                  </a:lnTo>
                  <a:lnTo>
                    <a:pt x="502443" y="531019"/>
                  </a:lnTo>
                  <a:lnTo>
                    <a:pt x="488156" y="519113"/>
                  </a:lnTo>
                  <a:lnTo>
                    <a:pt x="542924" y="51196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93" name="Freeform: Shape 1050">
              <a:extLst>
                <a:ext uri="{FF2B5EF4-FFF2-40B4-BE49-F238E27FC236}">
                  <a16:creationId xmlns:a16="http://schemas.microsoft.com/office/drawing/2014/main" id="{C62F9E08-F11C-13C7-8129-8C334B5C1C47}"/>
                </a:ext>
              </a:extLst>
            </p:cNvPr>
            <p:cNvSpPr/>
            <p:nvPr/>
          </p:nvSpPr>
          <p:spPr bwMode="auto">
            <a:xfrm>
              <a:off x="3930070" y="757828"/>
              <a:ext cx="296049" cy="548643"/>
            </a:xfrm>
            <a:custGeom>
              <a:avLst/>
              <a:gdLst>
                <a:gd name="connsiteX0" fmla="*/ 138112 w 259556"/>
                <a:gd name="connsiteY0" fmla="*/ 145256 h 481013"/>
                <a:gd name="connsiteX1" fmla="*/ 97631 w 259556"/>
                <a:gd name="connsiteY1" fmla="*/ 35719 h 481013"/>
                <a:gd name="connsiteX2" fmla="*/ 61912 w 259556"/>
                <a:gd name="connsiteY2" fmla="*/ 0 h 481013"/>
                <a:gd name="connsiteX3" fmla="*/ 38100 w 259556"/>
                <a:gd name="connsiteY3" fmla="*/ 19050 h 481013"/>
                <a:gd name="connsiteX4" fmla="*/ 78581 w 259556"/>
                <a:gd name="connsiteY4" fmla="*/ 42863 h 481013"/>
                <a:gd name="connsiteX5" fmla="*/ 73819 w 259556"/>
                <a:gd name="connsiteY5" fmla="*/ 64294 h 481013"/>
                <a:gd name="connsiteX6" fmla="*/ 54769 w 259556"/>
                <a:gd name="connsiteY6" fmla="*/ 57150 h 481013"/>
                <a:gd name="connsiteX7" fmla="*/ 45244 w 259556"/>
                <a:gd name="connsiteY7" fmla="*/ 73819 h 481013"/>
                <a:gd name="connsiteX8" fmla="*/ 21431 w 259556"/>
                <a:gd name="connsiteY8" fmla="*/ 61913 h 481013"/>
                <a:gd name="connsiteX9" fmla="*/ 19050 w 259556"/>
                <a:gd name="connsiteY9" fmla="*/ 85725 h 481013"/>
                <a:gd name="connsiteX10" fmla="*/ 50006 w 259556"/>
                <a:gd name="connsiteY10" fmla="*/ 114300 h 481013"/>
                <a:gd name="connsiteX11" fmla="*/ 64294 w 259556"/>
                <a:gd name="connsiteY11" fmla="*/ 138113 h 481013"/>
                <a:gd name="connsiteX12" fmla="*/ 54769 w 259556"/>
                <a:gd name="connsiteY12" fmla="*/ 147638 h 481013"/>
                <a:gd name="connsiteX13" fmla="*/ 21431 w 259556"/>
                <a:gd name="connsiteY13" fmla="*/ 140494 h 481013"/>
                <a:gd name="connsiteX14" fmla="*/ 0 w 259556"/>
                <a:gd name="connsiteY14" fmla="*/ 152400 h 481013"/>
                <a:gd name="connsiteX15" fmla="*/ 16669 w 259556"/>
                <a:gd name="connsiteY15" fmla="*/ 185738 h 481013"/>
                <a:gd name="connsiteX16" fmla="*/ 52387 w 259556"/>
                <a:gd name="connsiteY16" fmla="*/ 190500 h 481013"/>
                <a:gd name="connsiteX17" fmla="*/ 45244 w 259556"/>
                <a:gd name="connsiteY17" fmla="*/ 211931 h 481013"/>
                <a:gd name="connsiteX18" fmla="*/ 21431 w 259556"/>
                <a:gd name="connsiteY18" fmla="*/ 233363 h 481013"/>
                <a:gd name="connsiteX19" fmla="*/ 21431 w 259556"/>
                <a:gd name="connsiteY19" fmla="*/ 233363 h 481013"/>
                <a:gd name="connsiteX20" fmla="*/ 38100 w 259556"/>
                <a:gd name="connsiteY20" fmla="*/ 269081 h 481013"/>
                <a:gd name="connsiteX21" fmla="*/ 66675 w 259556"/>
                <a:gd name="connsiteY21" fmla="*/ 266700 h 481013"/>
                <a:gd name="connsiteX22" fmla="*/ 50006 w 259556"/>
                <a:gd name="connsiteY22" fmla="*/ 283369 h 481013"/>
                <a:gd name="connsiteX23" fmla="*/ 28575 w 259556"/>
                <a:gd name="connsiteY23" fmla="*/ 295275 h 481013"/>
                <a:gd name="connsiteX24" fmla="*/ 42862 w 259556"/>
                <a:gd name="connsiteY24" fmla="*/ 307181 h 481013"/>
                <a:gd name="connsiteX25" fmla="*/ 61912 w 259556"/>
                <a:gd name="connsiteY25" fmla="*/ 304800 h 481013"/>
                <a:gd name="connsiteX26" fmla="*/ 71437 w 259556"/>
                <a:gd name="connsiteY26" fmla="*/ 319088 h 481013"/>
                <a:gd name="connsiteX27" fmla="*/ 85725 w 259556"/>
                <a:gd name="connsiteY27" fmla="*/ 304800 h 481013"/>
                <a:gd name="connsiteX28" fmla="*/ 123825 w 259556"/>
                <a:gd name="connsiteY28" fmla="*/ 307181 h 481013"/>
                <a:gd name="connsiteX29" fmla="*/ 104775 w 259556"/>
                <a:gd name="connsiteY29" fmla="*/ 326231 h 481013"/>
                <a:gd name="connsiteX30" fmla="*/ 147637 w 259556"/>
                <a:gd name="connsiteY30" fmla="*/ 323850 h 481013"/>
                <a:gd name="connsiteX31" fmla="*/ 140494 w 259556"/>
                <a:gd name="connsiteY31" fmla="*/ 340519 h 481013"/>
                <a:gd name="connsiteX32" fmla="*/ 102394 w 259556"/>
                <a:gd name="connsiteY32" fmla="*/ 347663 h 481013"/>
                <a:gd name="connsiteX33" fmla="*/ 69056 w 259556"/>
                <a:gd name="connsiteY33" fmla="*/ 364331 h 481013"/>
                <a:gd name="connsiteX34" fmla="*/ 90487 w 259556"/>
                <a:gd name="connsiteY34" fmla="*/ 383381 h 481013"/>
                <a:gd name="connsiteX35" fmla="*/ 83344 w 259556"/>
                <a:gd name="connsiteY35" fmla="*/ 402431 h 481013"/>
                <a:gd name="connsiteX36" fmla="*/ 100012 w 259556"/>
                <a:gd name="connsiteY36" fmla="*/ 416719 h 481013"/>
                <a:gd name="connsiteX37" fmla="*/ 97631 w 259556"/>
                <a:gd name="connsiteY37" fmla="*/ 433388 h 481013"/>
                <a:gd name="connsiteX38" fmla="*/ 128587 w 259556"/>
                <a:gd name="connsiteY38" fmla="*/ 481013 h 481013"/>
                <a:gd name="connsiteX39" fmla="*/ 142875 w 259556"/>
                <a:gd name="connsiteY39" fmla="*/ 450056 h 481013"/>
                <a:gd name="connsiteX40" fmla="*/ 150019 w 259556"/>
                <a:gd name="connsiteY40" fmla="*/ 452438 h 481013"/>
                <a:gd name="connsiteX41" fmla="*/ 147637 w 259556"/>
                <a:gd name="connsiteY41" fmla="*/ 423863 h 481013"/>
                <a:gd name="connsiteX42" fmla="*/ 152400 w 259556"/>
                <a:gd name="connsiteY42" fmla="*/ 409575 h 481013"/>
                <a:gd name="connsiteX43" fmla="*/ 178594 w 259556"/>
                <a:gd name="connsiteY43" fmla="*/ 450056 h 481013"/>
                <a:gd name="connsiteX44" fmla="*/ 176212 w 259556"/>
                <a:gd name="connsiteY44" fmla="*/ 411956 h 481013"/>
                <a:gd name="connsiteX45" fmla="*/ 183356 w 259556"/>
                <a:gd name="connsiteY45" fmla="*/ 381000 h 481013"/>
                <a:gd name="connsiteX46" fmla="*/ 192881 w 259556"/>
                <a:gd name="connsiteY46" fmla="*/ 342900 h 481013"/>
                <a:gd name="connsiteX47" fmla="*/ 204787 w 259556"/>
                <a:gd name="connsiteY47" fmla="*/ 392906 h 481013"/>
                <a:gd name="connsiteX48" fmla="*/ 219075 w 259556"/>
                <a:gd name="connsiteY48" fmla="*/ 350044 h 481013"/>
                <a:gd name="connsiteX49" fmla="*/ 240506 w 259556"/>
                <a:gd name="connsiteY49" fmla="*/ 328613 h 481013"/>
                <a:gd name="connsiteX50" fmla="*/ 259556 w 259556"/>
                <a:gd name="connsiteY50" fmla="*/ 314325 h 481013"/>
                <a:gd name="connsiteX51" fmla="*/ 259556 w 259556"/>
                <a:gd name="connsiteY51" fmla="*/ 290513 h 481013"/>
                <a:gd name="connsiteX52" fmla="*/ 242887 w 259556"/>
                <a:gd name="connsiteY52" fmla="*/ 304800 h 481013"/>
                <a:gd name="connsiteX53" fmla="*/ 226219 w 259556"/>
                <a:gd name="connsiteY53" fmla="*/ 271463 h 481013"/>
                <a:gd name="connsiteX54" fmla="*/ 211931 w 259556"/>
                <a:gd name="connsiteY54" fmla="*/ 280988 h 481013"/>
                <a:gd name="connsiteX55" fmla="*/ 211931 w 259556"/>
                <a:gd name="connsiteY55" fmla="*/ 280988 h 481013"/>
                <a:gd name="connsiteX56" fmla="*/ 209550 w 259556"/>
                <a:gd name="connsiteY56" fmla="*/ 223838 h 481013"/>
                <a:gd name="connsiteX57" fmla="*/ 202406 w 259556"/>
                <a:gd name="connsiteY57" fmla="*/ 164306 h 481013"/>
                <a:gd name="connsiteX58" fmla="*/ 138112 w 259556"/>
                <a:gd name="connsiteY58" fmla="*/ 145256 h 481013"/>
                <a:gd name="connsiteX0" fmla="*/ 138112 w 259556"/>
                <a:gd name="connsiteY0" fmla="*/ 145256 h 481013"/>
                <a:gd name="connsiteX1" fmla="*/ 97631 w 259556"/>
                <a:gd name="connsiteY1" fmla="*/ 35719 h 481013"/>
                <a:gd name="connsiteX2" fmla="*/ 61912 w 259556"/>
                <a:gd name="connsiteY2" fmla="*/ 0 h 481013"/>
                <a:gd name="connsiteX3" fmla="*/ 38100 w 259556"/>
                <a:gd name="connsiteY3" fmla="*/ 19050 h 481013"/>
                <a:gd name="connsiteX4" fmla="*/ 78581 w 259556"/>
                <a:gd name="connsiteY4" fmla="*/ 42863 h 481013"/>
                <a:gd name="connsiteX5" fmla="*/ 73819 w 259556"/>
                <a:gd name="connsiteY5" fmla="*/ 64294 h 481013"/>
                <a:gd name="connsiteX6" fmla="*/ 54769 w 259556"/>
                <a:gd name="connsiteY6" fmla="*/ 57150 h 481013"/>
                <a:gd name="connsiteX7" fmla="*/ 45244 w 259556"/>
                <a:gd name="connsiteY7" fmla="*/ 73819 h 481013"/>
                <a:gd name="connsiteX8" fmla="*/ 21431 w 259556"/>
                <a:gd name="connsiteY8" fmla="*/ 61913 h 481013"/>
                <a:gd name="connsiteX9" fmla="*/ 19050 w 259556"/>
                <a:gd name="connsiteY9" fmla="*/ 85725 h 481013"/>
                <a:gd name="connsiteX10" fmla="*/ 50006 w 259556"/>
                <a:gd name="connsiteY10" fmla="*/ 114300 h 481013"/>
                <a:gd name="connsiteX11" fmla="*/ 64294 w 259556"/>
                <a:gd name="connsiteY11" fmla="*/ 138113 h 481013"/>
                <a:gd name="connsiteX12" fmla="*/ 54769 w 259556"/>
                <a:gd name="connsiteY12" fmla="*/ 147638 h 481013"/>
                <a:gd name="connsiteX13" fmla="*/ 21431 w 259556"/>
                <a:gd name="connsiteY13" fmla="*/ 140494 h 481013"/>
                <a:gd name="connsiteX14" fmla="*/ 0 w 259556"/>
                <a:gd name="connsiteY14" fmla="*/ 152400 h 481013"/>
                <a:gd name="connsiteX15" fmla="*/ 16669 w 259556"/>
                <a:gd name="connsiteY15" fmla="*/ 185738 h 481013"/>
                <a:gd name="connsiteX16" fmla="*/ 52387 w 259556"/>
                <a:gd name="connsiteY16" fmla="*/ 190500 h 481013"/>
                <a:gd name="connsiteX17" fmla="*/ 45244 w 259556"/>
                <a:gd name="connsiteY17" fmla="*/ 211931 h 481013"/>
                <a:gd name="connsiteX18" fmla="*/ 21431 w 259556"/>
                <a:gd name="connsiteY18" fmla="*/ 233363 h 481013"/>
                <a:gd name="connsiteX19" fmla="*/ 21431 w 259556"/>
                <a:gd name="connsiteY19" fmla="*/ 233363 h 481013"/>
                <a:gd name="connsiteX20" fmla="*/ 38100 w 259556"/>
                <a:gd name="connsiteY20" fmla="*/ 269081 h 481013"/>
                <a:gd name="connsiteX21" fmla="*/ 66675 w 259556"/>
                <a:gd name="connsiteY21" fmla="*/ 266700 h 481013"/>
                <a:gd name="connsiteX22" fmla="*/ 50006 w 259556"/>
                <a:gd name="connsiteY22" fmla="*/ 283369 h 481013"/>
                <a:gd name="connsiteX23" fmla="*/ 28575 w 259556"/>
                <a:gd name="connsiteY23" fmla="*/ 295275 h 481013"/>
                <a:gd name="connsiteX24" fmla="*/ 42862 w 259556"/>
                <a:gd name="connsiteY24" fmla="*/ 307181 h 481013"/>
                <a:gd name="connsiteX25" fmla="*/ 61912 w 259556"/>
                <a:gd name="connsiteY25" fmla="*/ 304800 h 481013"/>
                <a:gd name="connsiteX26" fmla="*/ 71437 w 259556"/>
                <a:gd name="connsiteY26" fmla="*/ 319088 h 481013"/>
                <a:gd name="connsiteX27" fmla="*/ 85725 w 259556"/>
                <a:gd name="connsiteY27" fmla="*/ 304800 h 481013"/>
                <a:gd name="connsiteX28" fmla="*/ 123825 w 259556"/>
                <a:gd name="connsiteY28" fmla="*/ 307181 h 481013"/>
                <a:gd name="connsiteX29" fmla="*/ 104775 w 259556"/>
                <a:gd name="connsiteY29" fmla="*/ 326231 h 481013"/>
                <a:gd name="connsiteX30" fmla="*/ 147637 w 259556"/>
                <a:gd name="connsiteY30" fmla="*/ 323850 h 481013"/>
                <a:gd name="connsiteX31" fmla="*/ 140494 w 259556"/>
                <a:gd name="connsiteY31" fmla="*/ 340519 h 481013"/>
                <a:gd name="connsiteX32" fmla="*/ 102394 w 259556"/>
                <a:gd name="connsiteY32" fmla="*/ 347663 h 481013"/>
                <a:gd name="connsiteX33" fmla="*/ 69056 w 259556"/>
                <a:gd name="connsiteY33" fmla="*/ 364331 h 481013"/>
                <a:gd name="connsiteX34" fmla="*/ 90487 w 259556"/>
                <a:gd name="connsiteY34" fmla="*/ 383381 h 481013"/>
                <a:gd name="connsiteX35" fmla="*/ 83344 w 259556"/>
                <a:gd name="connsiteY35" fmla="*/ 402431 h 481013"/>
                <a:gd name="connsiteX36" fmla="*/ 100012 w 259556"/>
                <a:gd name="connsiteY36" fmla="*/ 416719 h 481013"/>
                <a:gd name="connsiteX37" fmla="*/ 97631 w 259556"/>
                <a:gd name="connsiteY37" fmla="*/ 433388 h 481013"/>
                <a:gd name="connsiteX38" fmla="*/ 128587 w 259556"/>
                <a:gd name="connsiteY38" fmla="*/ 481013 h 481013"/>
                <a:gd name="connsiteX39" fmla="*/ 142875 w 259556"/>
                <a:gd name="connsiteY39" fmla="*/ 450056 h 481013"/>
                <a:gd name="connsiteX40" fmla="*/ 150019 w 259556"/>
                <a:gd name="connsiteY40" fmla="*/ 452438 h 481013"/>
                <a:gd name="connsiteX41" fmla="*/ 147637 w 259556"/>
                <a:gd name="connsiteY41" fmla="*/ 423863 h 481013"/>
                <a:gd name="connsiteX42" fmla="*/ 152400 w 259556"/>
                <a:gd name="connsiteY42" fmla="*/ 409575 h 481013"/>
                <a:gd name="connsiteX43" fmla="*/ 178594 w 259556"/>
                <a:gd name="connsiteY43" fmla="*/ 450056 h 481013"/>
                <a:gd name="connsiteX44" fmla="*/ 176212 w 259556"/>
                <a:gd name="connsiteY44" fmla="*/ 411956 h 481013"/>
                <a:gd name="connsiteX45" fmla="*/ 183356 w 259556"/>
                <a:gd name="connsiteY45" fmla="*/ 381000 h 481013"/>
                <a:gd name="connsiteX46" fmla="*/ 192881 w 259556"/>
                <a:gd name="connsiteY46" fmla="*/ 342900 h 481013"/>
                <a:gd name="connsiteX47" fmla="*/ 204787 w 259556"/>
                <a:gd name="connsiteY47" fmla="*/ 392906 h 481013"/>
                <a:gd name="connsiteX48" fmla="*/ 219075 w 259556"/>
                <a:gd name="connsiteY48" fmla="*/ 350044 h 481013"/>
                <a:gd name="connsiteX49" fmla="*/ 240506 w 259556"/>
                <a:gd name="connsiteY49" fmla="*/ 328613 h 481013"/>
                <a:gd name="connsiteX50" fmla="*/ 259556 w 259556"/>
                <a:gd name="connsiteY50" fmla="*/ 314325 h 481013"/>
                <a:gd name="connsiteX51" fmla="*/ 259556 w 259556"/>
                <a:gd name="connsiteY51" fmla="*/ 290513 h 481013"/>
                <a:gd name="connsiteX52" fmla="*/ 242887 w 259556"/>
                <a:gd name="connsiteY52" fmla="*/ 304800 h 481013"/>
                <a:gd name="connsiteX53" fmla="*/ 226219 w 259556"/>
                <a:gd name="connsiteY53" fmla="*/ 271463 h 481013"/>
                <a:gd name="connsiteX54" fmla="*/ 211931 w 259556"/>
                <a:gd name="connsiteY54" fmla="*/ 280988 h 481013"/>
                <a:gd name="connsiteX55" fmla="*/ 211931 w 259556"/>
                <a:gd name="connsiteY55" fmla="*/ 280988 h 481013"/>
                <a:gd name="connsiteX56" fmla="*/ 209550 w 259556"/>
                <a:gd name="connsiteY56" fmla="*/ 223838 h 481013"/>
                <a:gd name="connsiteX57" fmla="*/ 202406 w 259556"/>
                <a:gd name="connsiteY57" fmla="*/ 164306 h 481013"/>
                <a:gd name="connsiteX58" fmla="*/ 169069 w 259556"/>
                <a:gd name="connsiteY58" fmla="*/ 152400 h 481013"/>
                <a:gd name="connsiteX59" fmla="*/ 138112 w 259556"/>
                <a:gd name="connsiteY59" fmla="*/ 145256 h 481013"/>
                <a:gd name="connsiteX0" fmla="*/ 138112 w 259556"/>
                <a:gd name="connsiteY0" fmla="*/ 145256 h 481013"/>
                <a:gd name="connsiteX1" fmla="*/ 97631 w 259556"/>
                <a:gd name="connsiteY1" fmla="*/ 35719 h 481013"/>
                <a:gd name="connsiteX2" fmla="*/ 61912 w 259556"/>
                <a:gd name="connsiteY2" fmla="*/ 0 h 481013"/>
                <a:gd name="connsiteX3" fmla="*/ 38100 w 259556"/>
                <a:gd name="connsiteY3" fmla="*/ 19050 h 481013"/>
                <a:gd name="connsiteX4" fmla="*/ 78581 w 259556"/>
                <a:gd name="connsiteY4" fmla="*/ 42863 h 481013"/>
                <a:gd name="connsiteX5" fmla="*/ 73819 w 259556"/>
                <a:gd name="connsiteY5" fmla="*/ 64294 h 481013"/>
                <a:gd name="connsiteX6" fmla="*/ 54769 w 259556"/>
                <a:gd name="connsiteY6" fmla="*/ 57150 h 481013"/>
                <a:gd name="connsiteX7" fmla="*/ 45244 w 259556"/>
                <a:gd name="connsiteY7" fmla="*/ 73819 h 481013"/>
                <a:gd name="connsiteX8" fmla="*/ 21431 w 259556"/>
                <a:gd name="connsiteY8" fmla="*/ 61913 h 481013"/>
                <a:gd name="connsiteX9" fmla="*/ 19050 w 259556"/>
                <a:gd name="connsiteY9" fmla="*/ 85725 h 481013"/>
                <a:gd name="connsiteX10" fmla="*/ 50006 w 259556"/>
                <a:gd name="connsiteY10" fmla="*/ 114300 h 481013"/>
                <a:gd name="connsiteX11" fmla="*/ 64294 w 259556"/>
                <a:gd name="connsiteY11" fmla="*/ 138113 h 481013"/>
                <a:gd name="connsiteX12" fmla="*/ 54769 w 259556"/>
                <a:gd name="connsiteY12" fmla="*/ 147638 h 481013"/>
                <a:gd name="connsiteX13" fmla="*/ 21431 w 259556"/>
                <a:gd name="connsiteY13" fmla="*/ 140494 h 481013"/>
                <a:gd name="connsiteX14" fmla="*/ 0 w 259556"/>
                <a:gd name="connsiteY14" fmla="*/ 152400 h 481013"/>
                <a:gd name="connsiteX15" fmla="*/ 16669 w 259556"/>
                <a:gd name="connsiteY15" fmla="*/ 185738 h 481013"/>
                <a:gd name="connsiteX16" fmla="*/ 52387 w 259556"/>
                <a:gd name="connsiteY16" fmla="*/ 190500 h 481013"/>
                <a:gd name="connsiteX17" fmla="*/ 45244 w 259556"/>
                <a:gd name="connsiteY17" fmla="*/ 211931 h 481013"/>
                <a:gd name="connsiteX18" fmla="*/ 21431 w 259556"/>
                <a:gd name="connsiteY18" fmla="*/ 233363 h 481013"/>
                <a:gd name="connsiteX19" fmla="*/ 21431 w 259556"/>
                <a:gd name="connsiteY19" fmla="*/ 233363 h 481013"/>
                <a:gd name="connsiteX20" fmla="*/ 38100 w 259556"/>
                <a:gd name="connsiteY20" fmla="*/ 269081 h 481013"/>
                <a:gd name="connsiteX21" fmla="*/ 66675 w 259556"/>
                <a:gd name="connsiteY21" fmla="*/ 266700 h 481013"/>
                <a:gd name="connsiteX22" fmla="*/ 50006 w 259556"/>
                <a:gd name="connsiteY22" fmla="*/ 283369 h 481013"/>
                <a:gd name="connsiteX23" fmla="*/ 28575 w 259556"/>
                <a:gd name="connsiteY23" fmla="*/ 295275 h 481013"/>
                <a:gd name="connsiteX24" fmla="*/ 42862 w 259556"/>
                <a:gd name="connsiteY24" fmla="*/ 307181 h 481013"/>
                <a:gd name="connsiteX25" fmla="*/ 61912 w 259556"/>
                <a:gd name="connsiteY25" fmla="*/ 304800 h 481013"/>
                <a:gd name="connsiteX26" fmla="*/ 71437 w 259556"/>
                <a:gd name="connsiteY26" fmla="*/ 319088 h 481013"/>
                <a:gd name="connsiteX27" fmla="*/ 85725 w 259556"/>
                <a:gd name="connsiteY27" fmla="*/ 304800 h 481013"/>
                <a:gd name="connsiteX28" fmla="*/ 123825 w 259556"/>
                <a:gd name="connsiteY28" fmla="*/ 307181 h 481013"/>
                <a:gd name="connsiteX29" fmla="*/ 104775 w 259556"/>
                <a:gd name="connsiteY29" fmla="*/ 326231 h 481013"/>
                <a:gd name="connsiteX30" fmla="*/ 147637 w 259556"/>
                <a:gd name="connsiteY30" fmla="*/ 323850 h 481013"/>
                <a:gd name="connsiteX31" fmla="*/ 140494 w 259556"/>
                <a:gd name="connsiteY31" fmla="*/ 340519 h 481013"/>
                <a:gd name="connsiteX32" fmla="*/ 102394 w 259556"/>
                <a:gd name="connsiteY32" fmla="*/ 347663 h 481013"/>
                <a:gd name="connsiteX33" fmla="*/ 69056 w 259556"/>
                <a:gd name="connsiteY33" fmla="*/ 364331 h 481013"/>
                <a:gd name="connsiteX34" fmla="*/ 90487 w 259556"/>
                <a:gd name="connsiteY34" fmla="*/ 383381 h 481013"/>
                <a:gd name="connsiteX35" fmla="*/ 83344 w 259556"/>
                <a:gd name="connsiteY35" fmla="*/ 402431 h 481013"/>
                <a:gd name="connsiteX36" fmla="*/ 100012 w 259556"/>
                <a:gd name="connsiteY36" fmla="*/ 416719 h 481013"/>
                <a:gd name="connsiteX37" fmla="*/ 97631 w 259556"/>
                <a:gd name="connsiteY37" fmla="*/ 433388 h 481013"/>
                <a:gd name="connsiteX38" fmla="*/ 128587 w 259556"/>
                <a:gd name="connsiteY38" fmla="*/ 481013 h 481013"/>
                <a:gd name="connsiteX39" fmla="*/ 142875 w 259556"/>
                <a:gd name="connsiteY39" fmla="*/ 450056 h 481013"/>
                <a:gd name="connsiteX40" fmla="*/ 150019 w 259556"/>
                <a:gd name="connsiteY40" fmla="*/ 452438 h 481013"/>
                <a:gd name="connsiteX41" fmla="*/ 147637 w 259556"/>
                <a:gd name="connsiteY41" fmla="*/ 423863 h 481013"/>
                <a:gd name="connsiteX42" fmla="*/ 152400 w 259556"/>
                <a:gd name="connsiteY42" fmla="*/ 409575 h 481013"/>
                <a:gd name="connsiteX43" fmla="*/ 178594 w 259556"/>
                <a:gd name="connsiteY43" fmla="*/ 450056 h 481013"/>
                <a:gd name="connsiteX44" fmla="*/ 176212 w 259556"/>
                <a:gd name="connsiteY44" fmla="*/ 411956 h 481013"/>
                <a:gd name="connsiteX45" fmla="*/ 183356 w 259556"/>
                <a:gd name="connsiteY45" fmla="*/ 381000 h 481013"/>
                <a:gd name="connsiteX46" fmla="*/ 192881 w 259556"/>
                <a:gd name="connsiteY46" fmla="*/ 342900 h 481013"/>
                <a:gd name="connsiteX47" fmla="*/ 204787 w 259556"/>
                <a:gd name="connsiteY47" fmla="*/ 392906 h 481013"/>
                <a:gd name="connsiteX48" fmla="*/ 219075 w 259556"/>
                <a:gd name="connsiteY48" fmla="*/ 350044 h 481013"/>
                <a:gd name="connsiteX49" fmla="*/ 240506 w 259556"/>
                <a:gd name="connsiteY49" fmla="*/ 328613 h 481013"/>
                <a:gd name="connsiteX50" fmla="*/ 259556 w 259556"/>
                <a:gd name="connsiteY50" fmla="*/ 314325 h 481013"/>
                <a:gd name="connsiteX51" fmla="*/ 259556 w 259556"/>
                <a:gd name="connsiteY51" fmla="*/ 290513 h 481013"/>
                <a:gd name="connsiteX52" fmla="*/ 242887 w 259556"/>
                <a:gd name="connsiteY52" fmla="*/ 304800 h 481013"/>
                <a:gd name="connsiteX53" fmla="*/ 226219 w 259556"/>
                <a:gd name="connsiteY53" fmla="*/ 271463 h 481013"/>
                <a:gd name="connsiteX54" fmla="*/ 211931 w 259556"/>
                <a:gd name="connsiteY54" fmla="*/ 280988 h 481013"/>
                <a:gd name="connsiteX55" fmla="*/ 211931 w 259556"/>
                <a:gd name="connsiteY55" fmla="*/ 280988 h 481013"/>
                <a:gd name="connsiteX56" fmla="*/ 209550 w 259556"/>
                <a:gd name="connsiteY56" fmla="*/ 223838 h 481013"/>
                <a:gd name="connsiteX57" fmla="*/ 202406 w 259556"/>
                <a:gd name="connsiteY57" fmla="*/ 164306 h 481013"/>
                <a:gd name="connsiteX58" fmla="*/ 173832 w 259556"/>
                <a:gd name="connsiteY58" fmla="*/ 204788 h 481013"/>
                <a:gd name="connsiteX59" fmla="*/ 138112 w 259556"/>
                <a:gd name="connsiteY59" fmla="*/ 145256 h 481013"/>
                <a:gd name="connsiteX0" fmla="*/ 138112 w 259556"/>
                <a:gd name="connsiteY0" fmla="*/ 145256 h 481013"/>
                <a:gd name="connsiteX1" fmla="*/ 152400 w 259556"/>
                <a:gd name="connsiteY1" fmla="*/ 166688 h 481013"/>
                <a:gd name="connsiteX2" fmla="*/ 97631 w 259556"/>
                <a:gd name="connsiteY2" fmla="*/ 35719 h 481013"/>
                <a:gd name="connsiteX3" fmla="*/ 61912 w 259556"/>
                <a:gd name="connsiteY3" fmla="*/ 0 h 481013"/>
                <a:gd name="connsiteX4" fmla="*/ 38100 w 259556"/>
                <a:gd name="connsiteY4" fmla="*/ 19050 h 481013"/>
                <a:gd name="connsiteX5" fmla="*/ 78581 w 259556"/>
                <a:gd name="connsiteY5" fmla="*/ 42863 h 481013"/>
                <a:gd name="connsiteX6" fmla="*/ 73819 w 259556"/>
                <a:gd name="connsiteY6" fmla="*/ 64294 h 481013"/>
                <a:gd name="connsiteX7" fmla="*/ 54769 w 259556"/>
                <a:gd name="connsiteY7" fmla="*/ 57150 h 481013"/>
                <a:gd name="connsiteX8" fmla="*/ 45244 w 259556"/>
                <a:gd name="connsiteY8" fmla="*/ 73819 h 481013"/>
                <a:gd name="connsiteX9" fmla="*/ 21431 w 259556"/>
                <a:gd name="connsiteY9" fmla="*/ 61913 h 481013"/>
                <a:gd name="connsiteX10" fmla="*/ 19050 w 259556"/>
                <a:gd name="connsiteY10" fmla="*/ 85725 h 481013"/>
                <a:gd name="connsiteX11" fmla="*/ 50006 w 259556"/>
                <a:gd name="connsiteY11" fmla="*/ 114300 h 481013"/>
                <a:gd name="connsiteX12" fmla="*/ 64294 w 259556"/>
                <a:gd name="connsiteY12" fmla="*/ 138113 h 481013"/>
                <a:gd name="connsiteX13" fmla="*/ 54769 w 259556"/>
                <a:gd name="connsiteY13" fmla="*/ 147638 h 481013"/>
                <a:gd name="connsiteX14" fmla="*/ 21431 w 259556"/>
                <a:gd name="connsiteY14" fmla="*/ 140494 h 481013"/>
                <a:gd name="connsiteX15" fmla="*/ 0 w 259556"/>
                <a:gd name="connsiteY15" fmla="*/ 152400 h 481013"/>
                <a:gd name="connsiteX16" fmla="*/ 16669 w 259556"/>
                <a:gd name="connsiteY16" fmla="*/ 185738 h 481013"/>
                <a:gd name="connsiteX17" fmla="*/ 52387 w 259556"/>
                <a:gd name="connsiteY17" fmla="*/ 190500 h 481013"/>
                <a:gd name="connsiteX18" fmla="*/ 45244 w 259556"/>
                <a:gd name="connsiteY18" fmla="*/ 211931 h 481013"/>
                <a:gd name="connsiteX19" fmla="*/ 21431 w 259556"/>
                <a:gd name="connsiteY19" fmla="*/ 233363 h 481013"/>
                <a:gd name="connsiteX20" fmla="*/ 21431 w 259556"/>
                <a:gd name="connsiteY20" fmla="*/ 233363 h 481013"/>
                <a:gd name="connsiteX21" fmla="*/ 38100 w 259556"/>
                <a:gd name="connsiteY21" fmla="*/ 269081 h 481013"/>
                <a:gd name="connsiteX22" fmla="*/ 66675 w 259556"/>
                <a:gd name="connsiteY22" fmla="*/ 266700 h 481013"/>
                <a:gd name="connsiteX23" fmla="*/ 50006 w 259556"/>
                <a:gd name="connsiteY23" fmla="*/ 283369 h 481013"/>
                <a:gd name="connsiteX24" fmla="*/ 28575 w 259556"/>
                <a:gd name="connsiteY24" fmla="*/ 295275 h 481013"/>
                <a:gd name="connsiteX25" fmla="*/ 42862 w 259556"/>
                <a:gd name="connsiteY25" fmla="*/ 307181 h 481013"/>
                <a:gd name="connsiteX26" fmla="*/ 61912 w 259556"/>
                <a:gd name="connsiteY26" fmla="*/ 304800 h 481013"/>
                <a:gd name="connsiteX27" fmla="*/ 71437 w 259556"/>
                <a:gd name="connsiteY27" fmla="*/ 319088 h 481013"/>
                <a:gd name="connsiteX28" fmla="*/ 85725 w 259556"/>
                <a:gd name="connsiteY28" fmla="*/ 304800 h 481013"/>
                <a:gd name="connsiteX29" fmla="*/ 123825 w 259556"/>
                <a:gd name="connsiteY29" fmla="*/ 307181 h 481013"/>
                <a:gd name="connsiteX30" fmla="*/ 104775 w 259556"/>
                <a:gd name="connsiteY30" fmla="*/ 326231 h 481013"/>
                <a:gd name="connsiteX31" fmla="*/ 147637 w 259556"/>
                <a:gd name="connsiteY31" fmla="*/ 323850 h 481013"/>
                <a:gd name="connsiteX32" fmla="*/ 140494 w 259556"/>
                <a:gd name="connsiteY32" fmla="*/ 340519 h 481013"/>
                <a:gd name="connsiteX33" fmla="*/ 102394 w 259556"/>
                <a:gd name="connsiteY33" fmla="*/ 347663 h 481013"/>
                <a:gd name="connsiteX34" fmla="*/ 69056 w 259556"/>
                <a:gd name="connsiteY34" fmla="*/ 364331 h 481013"/>
                <a:gd name="connsiteX35" fmla="*/ 90487 w 259556"/>
                <a:gd name="connsiteY35" fmla="*/ 383381 h 481013"/>
                <a:gd name="connsiteX36" fmla="*/ 83344 w 259556"/>
                <a:gd name="connsiteY36" fmla="*/ 402431 h 481013"/>
                <a:gd name="connsiteX37" fmla="*/ 100012 w 259556"/>
                <a:gd name="connsiteY37" fmla="*/ 416719 h 481013"/>
                <a:gd name="connsiteX38" fmla="*/ 97631 w 259556"/>
                <a:gd name="connsiteY38" fmla="*/ 433388 h 481013"/>
                <a:gd name="connsiteX39" fmla="*/ 128587 w 259556"/>
                <a:gd name="connsiteY39" fmla="*/ 481013 h 481013"/>
                <a:gd name="connsiteX40" fmla="*/ 142875 w 259556"/>
                <a:gd name="connsiteY40" fmla="*/ 450056 h 481013"/>
                <a:gd name="connsiteX41" fmla="*/ 150019 w 259556"/>
                <a:gd name="connsiteY41" fmla="*/ 452438 h 481013"/>
                <a:gd name="connsiteX42" fmla="*/ 147637 w 259556"/>
                <a:gd name="connsiteY42" fmla="*/ 423863 h 481013"/>
                <a:gd name="connsiteX43" fmla="*/ 152400 w 259556"/>
                <a:gd name="connsiteY43" fmla="*/ 409575 h 481013"/>
                <a:gd name="connsiteX44" fmla="*/ 178594 w 259556"/>
                <a:gd name="connsiteY44" fmla="*/ 450056 h 481013"/>
                <a:gd name="connsiteX45" fmla="*/ 176212 w 259556"/>
                <a:gd name="connsiteY45" fmla="*/ 411956 h 481013"/>
                <a:gd name="connsiteX46" fmla="*/ 183356 w 259556"/>
                <a:gd name="connsiteY46" fmla="*/ 381000 h 481013"/>
                <a:gd name="connsiteX47" fmla="*/ 192881 w 259556"/>
                <a:gd name="connsiteY47" fmla="*/ 342900 h 481013"/>
                <a:gd name="connsiteX48" fmla="*/ 204787 w 259556"/>
                <a:gd name="connsiteY48" fmla="*/ 392906 h 481013"/>
                <a:gd name="connsiteX49" fmla="*/ 219075 w 259556"/>
                <a:gd name="connsiteY49" fmla="*/ 350044 h 481013"/>
                <a:gd name="connsiteX50" fmla="*/ 240506 w 259556"/>
                <a:gd name="connsiteY50" fmla="*/ 328613 h 481013"/>
                <a:gd name="connsiteX51" fmla="*/ 259556 w 259556"/>
                <a:gd name="connsiteY51" fmla="*/ 314325 h 481013"/>
                <a:gd name="connsiteX52" fmla="*/ 259556 w 259556"/>
                <a:gd name="connsiteY52" fmla="*/ 290513 h 481013"/>
                <a:gd name="connsiteX53" fmla="*/ 242887 w 259556"/>
                <a:gd name="connsiteY53" fmla="*/ 304800 h 481013"/>
                <a:gd name="connsiteX54" fmla="*/ 226219 w 259556"/>
                <a:gd name="connsiteY54" fmla="*/ 271463 h 481013"/>
                <a:gd name="connsiteX55" fmla="*/ 211931 w 259556"/>
                <a:gd name="connsiteY55" fmla="*/ 280988 h 481013"/>
                <a:gd name="connsiteX56" fmla="*/ 211931 w 259556"/>
                <a:gd name="connsiteY56" fmla="*/ 280988 h 481013"/>
                <a:gd name="connsiteX57" fmla="*/ 209550 w 259556"/>
                <a:gd name="connsiteY57" fmla="*/ 223838 h 481013"/>
                <a:gd name="connsiteX58" fmla="*/ 202406 w 259556"/>
                <a:gd name="connsiteY58" fmla="*/ 164306 h 481013"/>
                <a:gd name="connsiteX59" fmla="*/ 173832 w 259556"/>
                <a:gd name="connsiteY59" fmla="*/ 204788 h 481013"/>
                <a:gd name="connsiteX60" fmla="*/ 138112 w 259556"/>
                <a:gd name="connsiteY60" fmla="*/ 145256 h 481013"/>
                <a:gd name="connsiteX0" fmla="*/ 138112 w 259556"/>
                <a:gd name="connsiteY0" fmla="*/ 145256 h 481013"/>
                <a:gd name="connsiteX1" fmla="*/ 166687 w 259556"/>
                <a:gd name="connsiteY1" fmla="*/ 157163 h 481013"/>
                <a:gd name="connsiteX2" fmla="*/ 97631 w 259556"/>
                <a:gd name="connsiteY2" fmla="*/ 35719 h 481013"/>
                <a:gd name="connsiteX3" fmla="*/ 61912 w 259556"/>
                <a:gd name="connsiteY3" fmla="*/ 0 h 481013"/>
                <a:gd name="connsiteX4" fmla="*/ 38100 w 259556"/>
                <a:gd name="connsiteY4" fmla="*/ 19050 h 481013"/>
                <a:gd name="connsiteX5" fmla="*/ 78581 w 259556"/>
                <a:gd name="connsiteY5" fmla="*/ 42863 h 481013"/>
                <a:gd name="connsiteX6" fmla="*/ 73819 w 259556"/>
                <a:gd name="connsiteY6" fmla="*/ 64294 h 481013"/>
                <a:gd name="connsiteX7" fmla="*/ 54769 w 259556"/>
                <a:gd name="connsiteY7" fmla="*/ 57150 h 481013"/>
                <a:gd name="connsiteX8" fmla="*/ 45244 w 259556"/>
                <a:gd name="connsiteY8" fmla="*/ 73819 h 481013"/>
                <a:gd name="connsiteX9" fmla="*/ 21431 w 259556"/>
                <a:gd name="connsiteY9" fmla="*/ 61913 h 481013"/>
                <a:gd name="connsiteX10" fmla="*/ 19050 w 259556"/>
                <a:gd name="connsiteY10" fmla="*/ 85725 h 481013"/>
                <a:gd name="connsiteX11" fmla="*/ 50006 w 259556"/>
                <a:gd name="connsiteY11" fmla="*/ 114300 h 481013"/>
                <a:gd name="connsiteX12" fmla="*/ 64294 w 259556"/>
                <a:gd name="connsiteY12" fmla="*/ 138113 h 481013"/>
                <a:gd name="connsiteX13" fmla="*/ 54769 w 259556"/>
                <a:gd name="connsiteY13" fmla="*/ 147638 h 481013"/>
                <a:gd name="connsiteX14" fmla="*/ 21431 w 259556"/>
                <a:gd name="connsiteY14" fmla="*/ 140494 h 481013"/>
                <a:gd name="connsiteX15" fmla="*/ 0 w 259556"/>
                <a:gd name="connsiteY15" fmla="*/ 152400 h 481013"/>
                <a:gd name="connsiteX16" fmla="*/ 16669 w 259556"/>
                <a:gd name="connsiteY16" fmla="*/ 185738 h 481013"/>
                <a:gd name="connsiteX17" fmla="*/ 52387 w 259556"/>
                <a:gd name="connsiteY17" fmla="*/ 190500 h 481013"/>
                <a:gd name="connsiteX18" fmla="*/ 45244 w 259556"/>
                <a:gd name="connsiteY18" fmla="*/ 211931 h 481013"/>
                <a:gd name="connsiteX19" fmla="*/ 21431 w 259556"/>
                <a:gd name="connsiteY19" fmla="*/ 233363 h 481013"/>
                <a:gd name="connsiteX20" fmla="*/ 21431 w 259556"/>
                <a:gd name="connsiteY20" fmla="*/ 233363 h 481013"/>
                <a:gd name="connsiteX21" fmla="*/ 38100 w 259556"/>
                <a:gd name="connsiteY21" fmla="*/ 269081 h 481013"/>
                <a:gd name="connsiteX22" fmla="*/ 66675 w 259556"/>
                <a:gd name="connsiteY22" fmla="*/ 266700 h 481013"/>
                <a:gd name="connsiteX23" fmla="*/ 50006 w 259556"/>
                <a:gd name="connsiteY23" fmla="*/ 283369 h 481013"/>
                <a:gd name="connsiteX24" fmla="*/ 28575 w 259556"/>
                <a:gd name="connsiteY24" fmla="*/ 295275 h 481013"/>
                <a:gd name="connsiteX25" fmla="*/ 42862 w 259556"/>
                <a:gd name="connsiteY25" fmla="*/ 307181 h 481013"/>
                <a:gd name="connsiteX26" fmla="*/ 61912 w 259556"/>
                <a:gd name="connsiteY26" fmla="*/ 304800 h 481013"/>
                <a:gd name="connsiteX27" fmla="*/ 71437 w 259556"/>
                <a:gd name="connsiteY27" fmla="*/ 319088 h 481013"/>
                <a:gd name="connsiteX28" fmla="*/ 85725 w 259556"/>
                <a:gd name="connsiteY28" fmla="*/ 304800 h 481013"/>
                <a:gd name="connsiteX29" fmla="*/ 123825 w 259556"/>
                <a:gd name="connsiteY29" fmla="*/ 307181 h 481013"/>
                <a:gd name="connsiteX30" fmla="*/ 104775 w 259556"/>
                <a:gd name="connsiteY30" fmla="*/ 326231 h 481013"/>
                <a:gd name="connsiteX31" fmla="*/ 147637 w 259556"/>
                <a:gd name="connsiteY31" fmla="*/ 323850 h 481013"/>
                <a:gd name="connsiteX32" fmla="*/ 140494 w 259556"/>
                <a:gd name="connsiteY32" fmla="*/ 340519 h 481013"/>
                <a:gd name="connsiteX33" fmla="*/ 102394 w 259556"/>
                <a:gd name="connsiteY33" fmla="*/ 347663 h 481013"/>
                <a:gd name="connsiteX34" fmla="*/ 69056 w 259556"/>
                <a:gd name="connsiteY34" fmla="*/ 364331 h 481013"/>
                <a:gd name="connsiteX35" fmla="*/ 90487 w 259556"/>
                <a:gd name="connsiteY35" fmla="*/ 383381 h 481013"/>
                <a:gd name="connsiteX36" fmla="*/ 83344 w 259556"/>
                <a:gd name="connsiteY36" fmla="*/ 402431 h 481013"/>
                <a:gd name="connsiteX37" fmla="*/ 100012 w 259556"/>
                <a:gd name="connsiteY37" fmla="*/ 416719 h 481013"/>
                <a:gd name="connsiteX38" fmla="*/ 97631 w 259556"/>
                <a:gd name="connsiteY38" fmla="*/ 433388 h 481013"/>
                <a:gd name="connsiteX39" fmla="*/ 128587 w 259556"/>
                <a:gd name="connsiteY39" fmla="*/ 481013 h 481013"/>
                <a:gd name="connsiteX40" fmla="*/ 142875 w 259556"/>
                <a:gd name="connsiteY40" fmla="*/ 450056 h 481013"/>
                <a:gd name="connsiteX41" fmla="*/ 150019 w 259556"/>
                <a:gd name="connsiteY41" fmla="*/ 452438 h 481013"/>
                <a:gd name="connsiteX42" fmla="*/ 147637 w 259556"/>
                <a:gd name="connsiteY42" fmla="*/ 423863 h 481013"/>
                <a:gd name="connsiteX43" fmla="*/ 152400 w 259556"/>
                <a:gd name="connsiteY43" fmla="*/ 409575 h 481013"/>
                <a:gd name="connsiteX44" fmla="*/ 178594 w 259556"/>
                <a:gd name="connsiteY44" fmla="*/ 450056 h 481013"/>
                <a:gd name="connsiteX45" fmla="*/ 176212 w 259556"/>
                <a:gd name="connsiteY45" fmla="*/ 411956 h 481013"/>
                <a:gd name="connsiteX46" fmla="*/ 183356 w 259556"/>
                <a:gd name="connsiteY46" fmla="*/ 381000 h 481013"/>
                <a:gd name="connsiteX47" fmla="*/ 192881 w 259556"/>
                <a:gd name="connsiteY47" fmla="*/ 342900 h 481013"/>
                <a:gd name="connsiteX48" fmla="*/ 204787 w 259556"/>
                <a:gd name="connsiteY48" fmla="*/ 392906 h 481013"/>
                <a:gd name="connsiteX49" fmla="*/ 219075 w 259556"/>
                <a:gd name="connsiteY49" fmla="*/ 350044 h 481013"/>
                <a:gd name="connsiteX50" fmla="*/ 240506 w 259556"/>
                <a:gd name="connsiteY50" fmla="*/ 328613 h 481013"/>
                <a:gd name="connsiteX51" fmla="*/ 259556 w 259556"/>
                <a:gd name="connsiteY51" fmla="*/ 314325 h 481013"/>
                <a:gd name="connsiteX52" fmla="*/ 259556 w 259556"/>
                <a:gd name="connsiteY52" fmla="*/ 290513 h 481013"/>
                <a:gd name="connsiteX53" fmla="*/ 242887 w 259556"/>
                <a:gd name="connsiteY53" fmla="*/ 304800 h 481013"/>
                <a:gd name="connsiteX54" fmla="*/ 226219 w 259556"/>
                <a:gd name="connsiteY54" fmla="*/ 271463 h 481013"/>
                <a:gd name="connsiteX55" fmla="*/ 211931 w 259556"/>
                <a:gd name="connsiteY55" fmla="*/ 280988 h 481013"/>
                <a:gd name="connsiteX56" fmla="*/ 211931 w 259556"/>
                <a:gd name="connsiteY56" fmla="*/ 280988 h 481013"/>
                <a:gd name="connsiteX57" fmla="*/ 209550 w 259556"/>
                <a:gd name="connsiteY57" fmla="*/ 223838 h 481013"/>
                <a:gd name="connsiteX58" fmla="*/ 202406 w 259556"/>
                <a:gd name="connsiteY58" fmla="*/ 164306 h 481013"/>
                <a:gd name="connsiteX59" fmla="*/ 173832 w 259556"/>
                <a:gd name="connsiteY59" fmla="*/ 204788 h 481013"/>
                <a:gd name="connsiteX60" fmla="*/ 138112 w 259556"/>
                <a:gd name="connsiteY60" fmla="*/ 145256 h 481013"/>
                <a:gd name="connsiteX0" fmla="*/ 138112 w 259556"/>
                <a:gd name="connsiteY0" fmla="*/ 145256 h 481013"/>
                <a:gd name="connsiteX1" fmla="*/ 166687 w 259556"/>
                <a:gd name="connsiteY1" fmla="*/ 157163 h 481013"/>
                <a:gd name="connsiteX2" fmla="*/ 119062 w 259556"/>
                <a:gd name="connsiteY2" fmla="*/ 809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38112 w 259556"/>
                <a:gd name="connsiteY61" fmla="*/ 145256 h 481013"/>
                <a:gd name="connsiteX0" fmla="*/ 138112 w 259556"/>
                <a:gd name="connsiteY0" fmla="*/ 145256 h 481013"/>
                <a:gd name="connsiteX1" fmla="*/ 152399 w 259556"/>
                <a:gd name="connsiteY1" fmla="*/ 133351 h 481013"/>
                <a:gd name="connsiteX2" fmla="*/ 119062 w 259556"/>
                <a:gd name="connsiteY2" fmla="*/ 809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38112 w 259556"/>
                <a:gd name="connsiteY61" fmla="*/ 145256 h 481013"/>
                <a:gd name="connsiteX0" fmla="*/ 157162 w 259556"/>
                <a:gd name="connsiteY0" fmla="*/ 150019 h 481013"/>
                <a:gd name="connsiteX1" fmla="*/ 152399 w 259556"/>
                <a:gd name="connsiteY1" fmla="*/ 133351 h 481013"/>
                <a:gd name="connsiteX2" fmla="*/ 119062 w 259556"/>
                <a:gd name="connsiteY2" fmla="*/ 809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57162 w 259556"/>
                <a:gd name="connsiteY61" fmla="*/ 150019 h 481013"/>
                <a:gd name="connsiteX0" fmla="*/ 157162 w 259556"/>
                <a:gd name="connsiteY0" fmla="*/ 150019 h 481013"/>
                <a:gd name="connsiteX1" fmla="*/ 152399 w 259556"/>
                <a:gd name="connsiteY1" fmla="*/ 133351 h 481013"/>
                <a:gd name="connsiteX2" fmla="*/ 111918 w 259556"/>
                <a:gd name="connsiteY2" fmla="*/ 97631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57162 w 259556"/>
                <a:gd name="connsiteY61" fmla="*/ 150019 h 481013"/>
                <a:gd name="connsiteX0" fmla="*/ 157162 w 259556"/>
                <a:gd name="connsiteY0" fmla="*/ 150019 h 481013"/>
                <a:gd name="connsiteX1" fmla="*/ 152399 w 259556"/>
                <a:gd name="connsiteY1" fmla="*/ 133351 h 481013"/>
                <a:gd name="connsiteX2" fmla="*/ 107155 w 259556"/>
                <a:gd name="connsiteY2" fmla="*/ 1190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57162 w 259556"/>
                <a:gd name="connsiteY61" fmla="*/ 150019 h 4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59556" h="481013">
                  <a:moveTo>
                    <a:pt x="157162" y="150019"/>
                  </a:moveTo>
                  <a:lnTo>
                    <a:pt x="152399" y="133351"/>
                  </a:lnTo>
                  <a:lnTo>
                    <a:pt x="107155" y="119063"/>
                  </a:lnTo>
                  <a:lnTo>
                    <a:pt x="97631" y="35719"/>
                  </a:lnTo>
                  <a:lnTo>
                    <a:pt x="61912" y="0"/>
                  </a:lnTo>
                  <a:lnTo>
                    <a:pt x="38100" y="19050"/>
                  </a:lnTo>
                  <a:lnTo>
                    <a:pt x="78581" y="42863"/>
                  </a:lnTo>
                  <a:lnTo>
                    <a:pt x="73819" y="64294"/>
                  </a:lnTo>
                  <a:lnTo>
                    <a:pt x="54769" y="57150"/>
                  </a:lnTo>
                  <a:lnTo>
                    <a:pt x="45244" y="73819"/>
                  </a:lnTo>
                  <a:lnTo>
                    <a:pt x="21431" y="61913"/>
                  </a:lnTo>
                  <a:lnTo>
                    <a:pt x="19050" y="85725"/>
                  </a:lnTo>
                  <a:lnTo>
                    <a:pt x="50006" y="114300"/>
                  </a:lnTo>
                  <a:lnTo>
                    <a:pt x="64294" y="138113"/>
                  </a:lnTo>
                  <a:lnTo>
                    <a:pt x="54769" y="147638"/>
                  </a:lnTo>
                  <a:lnTo>
                    <a:pt x="21431" y="140494"/>
                  </a:lnTo>
                  <a:lnTo>
                    <a:pt x="0" y="152400"/>
                  </a:lnTo>
                  <a:lnTo>
                    <a:pt x="16669" y="185738"/>
                  </a:lnTo>
                  <a:lnTo>
                    <a:pt x="52387" y="190500"/>
                  </a:lnTo>
                  <a:lnTo>
                    <a:pt x="45244" y="211931"/>
                  </a:lnTo>
                  <a:lnTo>
                    <a:pt x="21431" y="233363"/>
                  </a:lnTo>
                  <a:lnTo>
                    <a:pt x="21431" y="233363"/>
                  </a:lnTo>
                  <a:lnTo>
                    <a:pt x="38100" y="269081"/>
                  </a:lnTo>
                  <a:lnTo>
                    <a:pt x="66675" y="266700"/>
                  </a:lnTo>
                  <a:lnTo>
                    <a:pt x="50006" y="283369"/>
                  </a:lnTo>
                  <a:lnTo>
                    <a:pt x="28575" y="295275"/>
                  </a:lnTo>
                  <a:lnTo>
                    <a:pt x="42862" y="307181"/>
                  </a:lnTo>
                  <a:lnTo>
                    <a:pt x="61912" y="304800"/>
                  </a:lnTo>
                  <a:lnTo>
                    <a:pt x="71437" y="319088"/>
                  </a:lnTo>
                  <a:lnTo>
                    <a:pt x="85725" y="304800"/>
                  </a:lnTo>
                  <a:lnTo>
                    <a:pt x="123825" y="307181"/>
                  </a:lnTo>
                  <a:lnTo>
                    <a:pt x="104775" y="326231"/>
                  </a:lnTo>
                  <a:lnTo>
                    <a:pt x="147637" y="323850"/>
                  </a:lnTo>
                  <a:lnTo>
                    <a:pt x="140494" y="340519"/>
                  </a:lnTo>
                  <a:lnTo>
                    <a:pt x="102394" y="347663"/>
                  </a:lnTo>
                  <a:lnTo>
                    <a:pt x="69056" y="364331"/>
                  </a:lnTo>
                  <a:lnTo>
                    <a:pt x="90487" y="383381"/>
                  </a:lnTo>
                  <a:lnTo>
                    <a:pt x="83344" y="402431"/>
                  </a:lnTo>
                  <a:lnTo>
                    <a:pt x="100012" y="416719"/>
                  </a:lnTo>
                  <a:lnTo>
                    <a:pt x="97631" y="433388"/>
                  </a:lnTo>
                  <a:lnTo>
                    <a:pt x="128587" y="481013"/>
                  </a:lnTo>
                  <a:lnTo>
                    <a:pt x="142875" y="450056"/>
                  </a:lnTo>
                  <a:lnTo>
                    <a:pt x="150019" y="452438"/>
                  </a:lnTo>
                  <a:lnTo>
                    <a:pt x="147637" y="423863"/>
                  </a:lnTo>
                  <a:lnTo>
                    <a:pt x="152400" y="409575"/>
                  </a:lnTo>
                  <a:lnTo>
                    <a:pt x="178594" y="450056"/>
                  </a:lnTo>
                  <a:lnTo>
                    <a:pt x="176212" y="411956"/>
                  </a:lnTo>
                  <a:lnTo>
                    <a:pt x="183356" y="381000"/>
                  </a:lnTo>
                  <a:lnTo>
                    <a:pt x="192881" y="342900"/>
                  </a:lnTo>
                  <a:lnTo>
                    <a:pt x="204787" y="392906"/>
                  </a:lnTo>
                  <a:lnTo>
                    <a:pt x="219075" y="350044"/>
                  </a:lnTo>
                  <a:lnTo>
                    <a:pt x="240506" y="328613"/>
                  </a:lnTo>
                  <a:lnTo>
                    <a:pt x="259556" y="314325"/>
                  </a:lnTo>
                  <a:lnTo>
                    <a:pt x="259556" y="290513"/>
                  </a:lnTo>
                  <a:lnTo>
                    <a:pt x="242887" y="304800"/>
                  </a:lnTo>
                  <a:lnTo>
                    <a:pt x="226219" y="271463"/>
                  </a:lnTo>
                  <a:lnTo>
                    <a:pt x="211931" y="280988"/>
                  </a:lnTo>
                  <a:lnTo>
                    <a:pt x="211931" y="280988"/>
                  </a:lnTo>
                  <a:cubicBezTo>
                    <a:pt x="211137" y="261938"/>
                    <a:pt x="210344" y="242888"/>
                    <a:pt x="209550" y="223838"/>
                  </a:cubicBezTo>
                  <a:lnTo>
                    <a:pt x="202406" y="164306"/>
                  </a:lnTo>
                  <a:lnTo>
                    <a:pt x="173832" y="204788"/>
                  </a:lnTo>
                  <a:lnTo>
                    <a:pt x="157162" y="15001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94" name="Freeform: Shape 1051">
              <a:extLst>
                <a:ext uri="{FF2B5EF4-FFF2-40B4-BE49-F238E27FC236}">
                  <a16:creationId xmlns:a16="http://schemas.microsoft.com/office/drawing/2014/main" id="{EFA22BD4-FC6D-92FD-FB34-749989AF13DA}"/>
                </a:ext>
              </a:extLst>
            </p:cNvPr>
            <p:cNvSpPr/>
            <p:nvPr/>
          </p:nvSpPr>
          <p:spPr bwMode="auto">
            <a:xfrm>
              <a:off x="3908341" y="1434125"/>
              <a:ext cx="480741" cy="296051"/>
            </a:xfrm>
            <a:custGeom>
              <a:avLst/>
              <a:gdLst>
                <a:gd name="connsiteX0" fmla="*/ 366712 w 421481"/>
                <a:gd name="connsiteY0" fmla="*/ 257175 h 259557"/>
                <a:gd name="connsiteX1" fmla="*/ 395287 w 421481"/>
                <a:gd name="connsiteY1" fmla="*/ 204788 h 259557"/>
                <a:gd name="connsiteX2" fmla="*/ 421481 w 421481"/>
                <a:gd name="connsiteY2" fmla="*/ 183357 h 259557"/>
                <a:gd name="connsiteX3" fmla="*/ 404812 w 421481"/>
                <a:gd name="connsiteY3" fmla="*/ 157163 h 259557"/>
                <a:gd name="connsiteX4" fmla="*/ 373856 w 421481"/>
                <a:gd name="connsiteY4" fmla="*/ 126207 h 259557"/>
                <a:gd name="connsiteX5" fmla="*/ 354806 w 421481"/>
                <a:gd name="connsiteY5" fmla="*/ 145257 h 259557"/>
                <a:gd name="connsiteX6" fmla="*/ 335756 w 421481"/>
                <a:gd name="connsiteY6" fmla="*/ 135732 h 259557"/>
                <a:gd name="connsiteX7" fmla="*/ 311944 w 421481"/>
                <a:gd name="connsiteY7" fmla="*/ 147638 h 259557"/>
                <a:gd name="connsiteX8" fmla="*/ 290512 w 421481"/>
                <a:gd name="connsiteY8" fmla="*/ 159544 h 259557"/>
                <a:gd name="connsiteX9" fmla="*/ 278606 w 421481"/>
                <a:gd name="connsiteY9" fmla="*/ 178594 h 259557"/>
                <a:gd name="connsiteX10" fmla="*/ 257175 w 421481"/>
                <a:gd name="connsiteY10" fmla="*/ 176213 h 259557"/>
                <a:gd name="connsiteX11" fmla="*/ 233362 w 421481"/>
                <a:gd name="connsiteY11" fmla="*/ 161925 h 259557"/>
                <a:gd name="connsiteX12" fmla="*/ 200025 w 421481"/>
                <a:gd name="connsiteY12" fmla="*/ 171450 h 259557"/>
                <a:gd name="connsiteX13" fmla="*/ 180975 w 421481"/>
                <a:gd name="connsiteY13" fmla="*/ 173832 h 259557"/>
                <a:gd name="connsiteX14" fmla="*/ 171450 w 421481"/>
                <a:gd name="connsiteY14" fmla="*/ 154782 h 259557"/>
                <a:gd name="connsiteX15" fmla="*/ 176212 w 421481"/>
                <a:gd name="connsiteY15" fmla="*/ 133350 h 259557"/>
                <a:gd name="connsiteX16" fmla="*/ 161925 w 421481"/>
                <a:gd name="connsiteY16" fmla="*/ 128588 h 259557"/>
                <a:gd name="connsiteX17" fmla="*/ 135731 w 421481"/>
                <a:gd name="connsiteY17" fmla="*/ 135732 h 259557"/>
                <a:gd name="connsiteX18" fmla="*/ 140494 w 421481"/>
                <a:gd name="connsiteY18" fmla="*/ 111919 h 259557"/>
                <a:gd name="connsiteX19" fmla="*/ 121444 w 421481"/>
                <a:gd name="connsiteY19" fmla="*/ 78582 h 259557"/>
                <a:gd name="connsiteX20" fmla="*/ 176212 w 421481"/>
                <a:gd name="connsiteY20" fmla="*/ 92869 h 259557"/>
                <a:gd name="connsiteX21" fmla="*/ 133350 w 421481"/>
                <a:gd name="connsiteY21" fmla="*/ 69057 h 259557"/>
                <a:gd name="connsiteX22" fmla="*/ 145256 w 421481"/>
                <a:gd name="connsiteY22" fmla="*/ 47625 h 259557"/>
                <a:gd name="connsiteX23" fmla="*/ 104775 w 421481"/>
                <a:gd name="connsiteY23" fmla="*/ 50007 h 259557"/>
                <a:gd name="connsiteX24" fmla="*/ 85725 w 421481"/>
                <a:gd name="connsiteY24" fmla="*/ 61913 h 259557"/>
                <a:gd name="connsiteX25" fmla="*/ 83344 w 421481"/>
                <a:gd name="connsiteY25" fmla="*/ 16669 h 259557"/>
                <a:gd name="connsiteX26" fmla="*/ 50006 w 421481"/>
                <a:gd name="connsiteY26" fmla="*/ 14288 h 259557"/>
                <a:gd name="connsiteX27" fmla="*/ 21431 w 421481"/>
                <a:gd name="connsiteY27" fmla="*/ 0 h 259557"/>
                <a:gd name="connsiteX28" fmla="*/ 0 w 421481"/>
                <a:gd name="connsiteY28" fmla="*/ 21432 h 259557"/>
                <a:gd name="connsiteX29" fmla="*/ 23812 w 421481"/>
                <a:gd name="connsiteY29" fmla="*/ 52388 h 259557"/>
                <a:gd name="connsiteX30" fmla="*/ 50006 w 421481"/>
                <a:gd name="connsiteY30" fmla="*/ 78582 h 259557"/>
                <a:gd name="connsiteX31" fmla="*/ 61912 w 421481"/>
                <a:gd name="connsiteY31" fmla="*/ 76200 h 259557"/>
                <a:gd name="connsiteX32" fmla="*/ 90487 w 421481"/>
                <a:gd name="connsiteY32" fmla="*/ 76200 h 259557"/>
                <a:gd name="connsiteX33" fmla="*/ 104775 w 421481"/>
                <a:gd name="connsiteY33" fmla="*/ 111919 h 259557"/>
                <a:gd name="connsiteX34" fmla="*/ 126206 w 421481"/>
                <a:gd name="connsiteY34" fmla="*/ 154782 h 259557"/>
                <a:gd name="connsiteX35" fmla="*/ 111919 w 421481"/>
                <a:gd name="connsiteY35" fmla="*/ 190500 h 259557"/>
                <a:gd name="connsiteX36" fmla="*/ 119062 w 421481"/>
                <a:gd name="connsiteY36" fmla="*/ 207169 h 259557"/>
                <a:gd name="connsiteX37" fmla="*/ 116681 w 421481"/>
                <a:gd name="connsiteY37" fmla="*/ 235744 h 259557"/>
                <a:gd name="connsiteX38" fmla="*/ 140494 w 421481"/>
                <a:gd name="connsiteY38" fmla="*/ 221457 h 259557"/>
                <a:gd name="connsiteX39" fmla="*/ 173831 w 421481"/>
                <a:gd name="connsiteY39" fmla="*/ 250032 h 259557"/>
                <a:gd name="connsiteX40" fmla="*/ 178594 w 421481"/>
                <a:gd name="connsiteY40" fmla="*/ 221457 h 259557"/>
                <a:gd name="connsiteX41" fmla="*/ 207169 w 421481"/>
                <a:gd name="connsiteY41" fmla="*/ 223838 h 259557"/>
                <a:gd name="connsiteX42" fmla="*/ 209550 w 421481"/>
                <a:gd name="connsiteY42" fmla="*/ 257175 h 259557"/>
                <a:gd name="connsiteX43" fmla="*/ 242887 w 421481"/>
                <a:gd name="connsiteY43" fmla="*/ 259557 h 259557"/>
                <a:gd name="connsiteX44" fmla="*/ 288131 w 421481"/>
                <a:gd name="connsiteY44" fmla="*/ 238125 h 259557"/>
                <a:gd name="connsiteX45" fmla="*/ 295275 w 421481"/>
                <a:gd name="connsiteY45" fmla="*/ 252413 h 259557"/>
                <a:gd name="connsiteX46" fmla="*/ 366712 w 421481"/>
                <a:gd name="connsiteY46" fmla="*/ 257175 h 259557"/>
                <a:gd name="connsiteX0" fmla="*/ 366712 w 421481"/>
                <a:gd name="connsiteY0" fmla="*/ 257175 h 259557"/>
                <a:gd name="connsiteX1" fmla="*/ 395287 w 421481"/>
                <a:gd name="connsiteY1" fmla="*/ 204788 h 259557"/>
                <a:gd name="connsiteX2" fmla="*/ 421481 w 421481"/>
                <a:gd name="connsiteY2" fmla="*/ 183357 h 259557"/>
                <a:gd name="connsiteX3" fmla="*/ 404812 w 421481"/>
                <a:gd name="connsiteY3" fmla="*/ 157163 h 259557"/>
                <a:gd name="connsiteX4" fmla="*/ 373856 w 421481"/>
                <a:gd name="connsiteY4" fmla="*/ 126207 h 259557"/>
                <a:gd name="connsiteX5" fmla="*/ 354806 w 421481"/>
                <a:gd name="connsiteY5" fmla="*/ 145257 h 259557"/>
                <a:gd name="connsiteX6" fmla="*/ 335756 w 421481"/>
                <a:gd name="connsiteY6" fmla="*/ 135732 h 259557"/>
                <a:gd name="connsiteX7" fmla="*/ 311944 w 421481"/>
                <a:gd name="connsiteY7" fmla="*/ 147638 h 259557"/>
                <a:gd name="connsiteX8" fmla="*/ 290512 w 421481"/>
                <a:gd name="connsiteY8" fmla="*/ 159544 h 259557"/>
                <a:gd name="connsiteX9" fmla="*/ 278606 w 421481"/>
                <a:gd name="connsiteY9" fmla="*/ 178594 h 259557"/>
                <a:gd name="connsiteX10" fmla="*/ 257175 w 421481"/>
                <a:gd name="connsiteY10" fmla="*/ 176213 h 259557"/>
                <a:gd name="connsiteX11" fmla="*/ 233362 w 421481"/>
                <a:gd name="connsiteY11" fmla="*/ 161925 h 259557"/>
                <a:gd name="connsiteX12" fmla="*/ 200025 w 421481"/>
                <a:gd name="connsiteY12" fmla="*/ 171450 h 259557"/>
                <a:gd name="connsiteX13" fmla="*/ 180975 w 421481"/>
                <a:gd name="connsiteY13" fmla="*/ 173832 h 259557"/>
                <a:gd name="connsiteX14" fmla="*/ 171450 w 421481"/>
                <a:gd name="connsiteY14" fmla="*/ 154782 h 259557"/>
                <a:gd name="connsiteX15" fmla="*/ 176212 w 421481"/>
                <a:gd name="connsiteY15" fmla="*/ 133350 h 259557"/>
                <a:gd name="connsiteX16" fmla="*/ 161925 w 421481"/>
                <a:gd name="connsiteY16" fmla="*/ 128588 h 259557"/>
                <a:gd name="connsiteX17" fmla="*/ 135731 w 421481"/>
                <a:gd name="connsiteY17" fmla="*/ 135732 h 259557"/>
                <a:gd name="connsiteX18" fmla="*/ 140494 w 421481"/>
                <a:gd name="connsiteY18" fmla="*/ 111919 h 259557"/>
                <a:gd name="connsiteX19" fmla="*/ 121444 w 421481"/>
                <a:gd name="connsiteY19" fmla="*/ 78582 h 259557"/>
                <a:gd name="connsiteX20" fmla="*/ 176212 w 421481"/>
                <a:gd name="connsiteY20" fmla="*/ 92869 h 259557"/>
                <a:gd name="connsiteX21" fmla="*/ 133350 w 421481"/>
                <a:gd name="connsiteY21" fmla="*/ 69057 h 259557"/>
                <a:gd name="connsiteX22" fmla="*/ 145256 w 421481"/>
                <a:gd name="connsiteY22" fmla="*/ 47625 h 259557"/>
                <a:gd name="connsiteX23" fmla="*/ 104775 w 421481"/>
                <a:gd name="connsiteY23" fmla="*/ 50007 h 259557"/>
                <a:gd name="connsiteX24" fmla="*/ 85725 w 421481"/>
                <a:gd name="connsiteY24" fmla="*/ 61913 h 259557"/>
                <a:gd name="connsiteX25" fmla="*/ 83344 w 421481"/>
                <a:gd name="connsiteY25" fmla="*/ 16669 h 259557"/>
                <a:gd name="connsiteX26" fmla="*/ 50006 w 421481"/>
                <a:gd name="connsiteY26" fmla="*/ 14288 h 259557"/>
                <a:gd name="connsiteX27" fmla="*/ 21431 w 421481"/>
                <a:gd name="connsiteY27" fmla="*/ 0 h 259557"/>
                <a:gd name="connsiteX28" fmla="*/ 0 w 421481"/>
                <a:gd name="connsiteY28" fmla="*/ 21432 h 259557"/>
                <a:gd name="connsiteX29" fmla="*/ 23812 w 421481"/>
                <a:gd name="connsiteY29" fmla="*/ 52388 h 259557"/>
                <a:gd name="connsiteX30" fmla="*/ 50006 w 421481"/>
                <a:gd name="connsiteY30" fmla="*/ 78582 h 259557"/>
                <a:gd name="connsiteX31" fmla="*/ 61912 w 421481"/>
                <a:gd name="connsiteY31" fmla="*/ 76200 h 259557"/>
                <a:gd name="connsiteX32" fmla="*/ 90487 w 421481"/>
                <a:gd name="connsiteY32" fmla="*/ 76200 h 259557"/>
                <a:gd name="connsiteX33" fmla="*/ 104775 w 421481"/>
                <a:gd name="connsiteY33" fmla="*/ 111919 h 259557"/>
                <a:gd name="connsiteX34" fmla="*/ 126206 w 421481"/>
                <a:gd name="connsiteY34" fmla="*/ 154782 h 259557"/>
                <a:gd name="connsiteX35" fmla="*/ 111919 w 421481"/>
                <a:gd name="connsiteY35" fmla="*/ 190500 h 259557"/>
                <a:gd name="connsiteX36" fmla="*/ 119062 w 421481"/>
                <a:gd name="connsiteY36" fmla="*/ 207169 h 259557"/>
                <a:gd name="connsiteX37" fmla="*/ 116681 w 421481"/>
                <a:gd name="connsiteY37" fmla="*/ 235744 h 259557"/>
                <a:gd name="connsiteX38" fmla="*/ 140494 w 421481"/>
                <a:gd name="connsiteY38" fmla="*/ 221457 h 259557"/>
                <a:gd name="connsiteX39" fmla="*/ 173831 w 421481"/>
                <a:gd name="connsiteY39" fmla="*/ 250032 h 259557"/>
                <a:gd name="connsiteX40" fmla="*/ 178594 w 421481"/>
                <a:gd name="connsiteY40" fmla="*/ 221457 h 259557"/>
                <a:gd name="connsiteX41" fmla="*/ 207169 w 421481"/>
                <a:gd name="connsiteY41" fmla="*/ 223838 h 259557"/>
                <a:gd name="connsiteX42" fmla="*/ 209550 w 421481"/>
                <a:gd name="connsiteY42" fmla="*/ 257175 h 259557"/>
                <a:gd name="connsiteX43" fmla="*/ 242887 w 421481"/>
                <a:gd name="connsiteY43" fmla="*/ 259557 h 259557"/>
                <a:gd name="connsiteX44" fmla="*/ 288131 w 421481"/>
                <a:gd name="connsiteY44" fmla="*/ 238125 h 259557"/>
                <a:gd name="connsiteX45" fmla="*/ 295275 w 421481"/>
                <a:gd name="connsiteY45" fmla="*/ 252413 h 259557"/>
                <a:gd name="connsiteX46" fmla="*/ 342900 w 421481"/>
                <a:gd name="connsiteY46" fmla="*/ 254794 h 259557"/>
                <a:gd name="connsiteX47" fmla="*/ 366712 w 421481"/>
                <a:gd name="connsiteY47" fmla="*/ 257175 h 259557"/>
                <a:gd name="connsiteX0" fmla="*/ 366712 w 421481"/>
                <a:gd name="connsiteY0" fmla="*/ 257175 h 259557"/>
                <a:gd name="connsiteX1" fmla="*/ 395287 w 421481"/>
                <a:gd name="connsiteY1" fmla="*/ 204788 h 259557"/>
                <a:gd name="connsiteX2" fmla="*/ 421481 w 421481"/>
                <a:gd name="connsiteY2" fmla="*/ 183357 h 259557"/>
                <a:gd name="connsiteX3" fmla="*/ 404812 w 421481"/>
                <a:gd name="connsiteY3" fmla="*/ 157163 h 259557"/>
                <a:gd name="connsiteX4" fmla="*/ 373856 w 421481"/>
                <a:gd name="connsiteY4" fmla="*/ 126207 h 259557"/>
                <a:gd name="connsiteX5" fmla="*/ 354806 w 421481"/>
                <a:gd name="connsiteY5" fmla="*/ 145257 h 259557"/>
                <a:gd name="connsiteX6" fmla="*/ 335756 w 421481"/>
                <a:gd name="connsiteY6" fmla="*/ 135732 h 259557"/>
                <a:gd name="connsiteX7" fmla="*/ 311944 w 421481"/>
                <a:gd name="connsiteY7" fmla="*/ 147638 h 259557"/>
                <a:gd name="connsiteX8" fmla="*/ 290512 w 421481"/>
                <a:gd name="connsiteY8" fmla="*/ 159544 h 259557"/>
                <a:gd name="connsiteX9" fmla="*/ 278606 w 421481"/>
                <a:gd name="connsiteY9" fmla="*/ 178594 h 259557"/>
                <a:gd name="connsiteX10" fmla="*/ 257175 w 421481"/>
                <a:gd name="connsiteY10" fmla="*/ 176213 h 259557"/>
                <a:gd name="connsiteX11" fmla="*/ 233362 w 421481"/>
                <a:gd name="connsiteY11" fmla="*/ 161925 h 259557"/>
                <a:gd name="connsiteX12" fmla="*/ 200025 w 421481"/>
                <a:gd name="connsiteY12" fmla="*/ 171450 h 259557"/>
                <a:gd name="connsiteX13" fmla="*/ 180975 w 421481"/>
                <a:gd name="connsiteY13" fmla="*/ 173832 h 259557"/>
                <a:gd name="connsiteX14" fmla="*/ 171450 w 421481"/>
                <a:gd name="connsiteY14" fmla="*/ 154782 h 259557"/>
                <a:gd name="connsiteX15" fmla="*/ 176212 w 421481"/>
                <a:gd name="connsiteY15" fmla="*/ 133350 h 259557"/>
                <a:gd name="connsiteX16" fmla="*/ 161925 w 421481"/>
                <a:gd name="connsiteY16" fmla="*/ 128588 h 259557"/>
                <a:gd name="connsiteX17" fmla="*/ 135731 w 421481"/>
                <a:gd name="connsiteY17" fmla="*/ 135732 h 259557"/>
                <a:gd name="connsiteX18" fmla="*/ 140494 w 421481"/>
                <a:gd name="connsiteY18" fmla="*/ 111919 h 259557"/>
                <a:gd name="connsiteX19" fmla="*/ 121444 w 421481"/>
                <a:gd name="connsiteY19" fmla="*/ 78582 h 259557"/>
                <a:gd name="connsiteX20" fmla="*/ 176212 w 421481"/>
                <a:gd name="connsiteY20" fmla="*/ 92869 h 259557"/>
                <a:gd name="connsiteX21" fmla="*/ 133350 w 421481"/>
                <a:gd name="connsiteY21" fmla="*/ 69057 h 259557"/>
                <a:gd name="connsiteX22" fmla="*/ 145256 w 421481"/>
                <a:gd name="connsiteY22" fmla="*/ 47625 h 259557"/>
                <a:gd name="connsiteX23" fmla="*/ 104775 w 421481"/>
                <a:gd name="connsiteY23" fmla="*/ 50007 h 259557"/>
                <a:gd name="connsiteX24" fmla="*/ 85725 w 421481"/>
                <a:gd name="connsiteY24" fmla="*/ 61913 h 259557"/>
                <a:gd name="connsiteX25" fmla="*/ 83344 w 421481"/>
                <a:gd name="connsiteY25" fmla="*/ 16669 h 259557"/>
                <a:gd name="connsiteX26" fmla="*/ 50006 w 421481"/>
                <a:gd name="connsiteY26" fmla="*/ 14288 h 259557"/>
                <a:gd name="connsiteX27" fmla="*/ 21431 w 421481"/>
                <a:gd name="connsiteY27" fmla="*/ 0 h 259557"/>
                <a:gd name="connsiteX28" fmla="*/ 0 w 421481"/>
                <a:gd name="connsiteY28" fmla="*/ 21432 h 259557"/>
                <a:gd name="connsiteX29" fmla="*/ 23812 w 421481"/>
                <a:gd name="connsiteY29" fmla="*/ 52388 h 259557"/>
                <a:gd name="connsiteX30" fmla="*/ 50006 w 421481"/>
                <a:gd name="connsiteY30" fmla="*/ 78582 h 259557"/>
                <a:gd name="connsiteX31" fmla="*/ 61912 w 421481"/>
                <a:gd name="connsiteY31" fmla="*/ 76200 h 259557"/>
                <a:gd name="connsiteX32" fmla="*/ 90487 w 421481"/>
                <a:gd name="connsiteY32" fmla="*/ 76200 h 259557"/>
                <a:gd name="connsiteX33" fmla="*/ 104775 w 421481"/>
                <a:gd name="connsiteY33" fmla="*/ 111919 h 259557"/>
                <a:gd name="connsiteX34" fmla="*/ 126206 w 421481"/>
                <a:gd name="connsiteY34" fmla="*/ 154782 h 259557"/>
                <a:gd name="connsiteX35" fmla="*/ 111919 w 421481"/>
                <a:gd name="connsiteY35" fmla="*/ 190500 h 259557"/>
                <a:gd name="connsiteX36" fmla="*/ 119062 w 421481"/>
                <a:gd name="connsiteY36" fmla="*/ 207169 h 259557"/>
                <a:gd name="connsiteX37" fmla="*/ 116681 w 421481"/>
                <a:gd name="connsiteY37" fmla="*/ 235744 h 259557"/>
                <a:gd name="connsiteX38" fmla="*/ 140494 w 421481"/>
                <a:gd name="connsiteY38" fmla="*/ 221457 h 259557"/>
                <a:gd name="connsiteX39" fmla="*/ 173831 w 421481"/>
                <a:gd name="connsiteY39" fmla="*/ 250032 h 259557"/>
                <a:gd name="connsiteX40" fmla="*/ 178594 w 421481"/>
                <a:gd name="connsiteY40" fmla="*/ 221457 h 259557"/>
                <a:gd name="connsiteX41" fmla="*/ 207169 w 421481"/>
                <a:gd name="connsiteY41" fmla="*/ 223838 h 259557"/>
                <a:gd name="connsiteX42" fmla="*/ 209550 w 421481"/>
                <a:gd name="connsiteY42" fmla="*/ 257175 h 259557"/>
                <a:gd name="connsiteX43" fmla="*/ 242887 w 421481"/>
                <a:gd name="connsiteY43" fmla="*/ 259557 h 259557"/>
                <a:gd name="connsiteX44" fmla="*/ 288131 w 421481"/>
                <a:gd name="connsiteY44" fmla="*/ 238125 h 259557"/>
                <a:gd name="connsiteX45" fmla="*/ 295275 w 421481"/>
                <a:gd name="connsiteY45" fmla="*/ 252413 h 259557"/>
                <a:gd name="connsiteX46" fmla="*/ 352425 w 421481"/>
                <a:gd name="connsiteY46" fmla="*/ 214313 h 259557"/>
                <a:gd name="connsiteX47" fmla="*/ 366712 w 421481"/>
                <a:gd name="connsiteY47" fmla="*/ 257175 h 259557"/>
                <a:gd name="connsiteX0" fmla="*/ 366712 w 421481"/>
                <a:gd name="connsiteY0" fmla="*/ 257175 h 259557"/>
                <a:gd name="connsiteX1" fmla="*/ 383381 w 421481"/>
                <a:gd name="connsiteY1" fmla="*/ 230982 h 259557"/>
                <a:gd name="connsiteX2" fmla="*/ 395287 w 421481"/>
                <a:gd name="connsiteY2" fmla="*/ 204788 h 259557"/>
                <a:gd name="connsiteX3" fmla="*/ 421481 w 421481"/>
                <a:gd name="connsiteY3" fmla="*/ 183357 h 259557"/>
                <a:gd name="connsiteX4" fmla="*/ 404812 w 421481"/>
                <a:gd name="connsiteY4" fmla="*/ 157163 h 259557"/>
                <a:gd name="connsiteX5" fmla="*/ 373856 w 421481"/>
                <a:gd name="connsiteY5" fmla="*/ 126207 h 259557"/>
                <a:gd name="connsiteX6" fmla="*/ 354806 w 421481"/>
                <a:gd name="connsiteY6" fmla="*/ 145257 h 259557"/>
                <a:gd name="connsiteX7" fmla="*/ 335756 w 421481"/>
                <a:gd name="connsiteY7" fmla="*/ 135732 h 259557"/>
                <a:gd name="connsiteX8" fmla="*/ 311944 w 421481"/>
                <a:gd name="connsiteY8" fmla="*/ 147638 h 259557"/>
                <a:gd name="connsiteX9" fmla="*/ 290512 w 421481"/>
                <a:gd name="connsiteY9" fmla="*/ 159544 h 259557"/>
                <a:gd name="connsiteX10" fmla="*/ 278606 w 421481"/>
                <a:gd name="connsiteY10" fmla="*/ 178594 h 259557"/>
                <a:gd name="connsiteX11" fmla="*/ 257175 w 421481"/>
                <a:gd name="connsiteY11" fmla="*/ 176213 h 259557"/>
                <a:gd name="connsiteX12" fmla="*/ 233362 w 421481"/>
                <a:gd name="connsiteY12" fmla="*/ 161925 h 259557"/>
                <a:gd name="connsiteX13" fmla="*/ 200025 w 421481"/>
                <a:gd name="connsiteY13" fmla="*/ 171450 h 259557"/>
                <a:gd name="connsiteX14" fmla="*/ 180975 w 421481"/>
                <a:gd name="connsiteY14" fmla="*/ 173832 h 259557"/>
                <a:gd name="connsiteX15" fmla="*/ 171450 w 421481"/>
                <a:gd name="connsiteY15" fmla="*/ 154782 h 259557"/>
                <a:gd name="connsiteX16" fmla="*/ 176212 w 421481"/>
                <a:gd name="connsiteY16" fmla="*/ 133350 h 259557"/>
                <a:gd name="connsiteX17" fmla="*/ 161925 w 421481"/>
                <a:gd name="connsiteY17" fmla="*/ 128588 h 259557"/>
                <a:gd name="connsiteX18" fmla="*/ 135731 w 421481"/>
                <a:gd name="connsiteY18" fmla="*/ 135732 h 259557"/>
                <a:gd name="connsiteX19" fmla="*/ 140494 w 421481"/>
                <a:gd name="connsiteY19" fmla="*/ 111919 h 259557"/>
                <a:gd name="connsiteX20" fmla="*/ 121444 w 421481"/>
                <a:gd name="connsiteY20" fmla="*/ 78582 h 259557"/>
                <a:gd name="connsiteX21" fmla="*/ 176212 w 421481"/>
                <a:gd name="connsiteY21" fmla="*/ 92869 h 259557"/>
                <a:gd name="connsiteX22" fmla="*/ 133350 w 421481"/>
                <a:gd name="connsiteY22" fmla="*/ 69057 h 259557"/>
                <a:gd name="connsiteX23" fmla="*/ 145256 w 421481"/>
                <a:gd name="connsiteY23" fmla="*/ 47625 h 259557"/>
                <a:gd name="connsiteX24" fmla="*/ 104775 w 421481"/>
                <a:gd name="connsiteY24" fmla="*/ 50007 h 259557"/>
                <a:gd name="connsiteX25" fmla="*/ 85725 w 421481"/>
                <a:gd name="connsiteY25" fmla="*/ 61913 h 259557"/>
                <a:gd name="connsiteX26" fmla="*/ 83344 w 421481"/>
                <a:gd name="connsiteY26" fmla="*/ 16669 h 259557"/>
                <a:gd name="connsiteX27" fmla="*/ 50006 w 421481"/>
                <a:gd name="connsiteY27" fmla="*/ 14288 h 259557"/>
                <a:gd name="connsiteX28" fmla="*/ 21431 w 421481"/>
                <a:gd name="connsiteY28" fmla="*/ 0 h 259557"/>
                <a:gd name="connsiteX29" fmla="*/ 0 w 421481"/>
                <a:gd name="connsiteY29" fmla="*/ 21432 h 259557"/>
                <a:gd name="connsiteX30" fmla="*/ 23812 w 421481"/>
                <a:gd name="connsiteY30" fmla="*/ 52388 h 259557"/>
                <a:gd name="connsiteX31" fmla="*/ 50006 w 421481"/>
                <a:gd name="connsiteY31" fmla="*/ 78582 h 259557"/>
                <a:gd name="connsiteX32" fmla="*/ 61912 w 421481"/>
                <a:gd name="connsiteY32" fmla="*/ 76200 h 259557"/>
                <a:gd name="connsiteX33" fmla="*/ 90487 w 421481"/>
                <a:gd name="connsiteY33" fmla="*/ 76200 h 259557"/>
                <a:gd name="connsiteX34" fmla="*/ 104775 w 421481"/>
                <a:gd name="connsiteY34" fmla="*/ 111919 h 259557"/>
                <a:gd name="connsiteX35" fmla="*/ 126206 w 421481"/>
                <a:gd name="connsiteY35" fmla="*/ 154782 h 259557"/>
                <a:gd name="connsiteX36" fmla="*/ 111919 w 421481"/>
                <a:gd name="connsiteY36" fmla="*/ 190500 h 259557"/>
                <a:gd name="connsiteX37" fmla="*/ 119062 w 421481"/>
                <a:gd name="connsiteY37" fmla="*/ 207169 h 259557"/>
                <a:gd name="connsiteX38" fmla="*/ 116681 w 421481"/>
                <a:gd name="connsiteY38" fmla="*/ 235744 h 259557"/>
                <a:gd name="connsiteX39" fmla="*/ 140494 w 421481"/>
                <a:gd name="connsiteY39" fmla="*/ 221457 h 259557"/>
                <a:gd name="connsiteX40" fmla="*/ 173831 w 421481"/>
                <a:gd name="connsiteY40" fmla="*/ 250032 h 259557"/>
                <a:gd name="connsiteX41" fmla="*/ 178594 w 421481"/>
                <a:gd name="connsiteY41" fmla="*/ 221457 h 259557"/>
                <a:gd name="connsiteX42" fmla="*/ 207169 w 421481"/>
                <a:gd name="connsiteY42" fmla="*/ 223838 h 259557"/>
                <a:gd name="connsiteX43" fmla="*/ 209550 w 421481"/>
                <a:gd name="connsiteY43" fmla="*/ 257175 h 259557"/>
                <a:gd name="connsiteX44" fmla="*/ 242887 w 421481"/>
                <a:gd name="connsiteY44" fmla="*/ 259557 h 259557"/>
                <a:gd name="connsiteX45" fmla="*/ 288131 w 421481"/>
                <a:gd name="connsiteY45" fmla="*/ 238125 h 259557"/>
                <a:gd name="connsiteX46" fmla="*/ 295275 w 421481"/>
                <a:gd name="connsiteY46" fmla="*/ 252413 h 259557"/>
                <a:gd name="connsiteX47" fmla="*/ 352425 w 421481"/>
                <a:gd name="connsiteY47" fmla="*/ 214313 h 259557"/>
                <a:gd name="connsiteX48" fmla="*/ 366712 w 421481"/>
                <a:gd name="connsiteY48" fmla="*/ 257175 h 259557"/>
                <a:gd name="connsiteX0" fmla="*/ 366712 w 421481"/>
                <a:gd name="connsiteY0" fmla="*/ 257175 h 259557"/>
                <a:gd name="connsiteX1" fmla="*/ 392906 w 421481"/>
                <a:gd name="connsiteY1" fmla="*/ 245269 h 259557"/>
                <a:gd name="connsiteX2" fmla="*/ 395287 w 421481"/>
                <a:gd name="connsiteY2" fmla="*/ 204788 h 259557"/>
                <a:gd name="connsiteX3" fmla="*/ 421481 w 421481"/>
                <a:gd name="connsiteY3" fmla="*/ 183357 h 259557"/>
                <a:gd name="connsiteX4" fmla="*/ 404812 w 421481"/>
                <a:gd name="connsiteY4" fmla="*/ 157163 h 259557"/>
                <a:gd name="connsiteX5" fmla="*/ 373856 w 421481"/>
                <a:gd name="connsiteY5" fmla="*/ 126207 h 259557"/>
                <a:gd name="connsiteX6" fmla="*/ 354806 w 421481"/>
                <a:gd name="connsiteY6" fmla="*/ 145257 h 259557"/>
                <a:gd name="connsiteX7" fmla="*/ 335756 w 421481"/>
                <a:gd name="connsiteY7" fmla="*/ 135732 h 259557"/>
                <a:gd name="connsiteX8" fmla="*/ 311944 w 421481"/>
                <a:gd name="connsiteY8" fmla="*/ 147638 h 259557"/>
                <a:gd name="connsiteX9" fmla="*/ 290512 w 421481"/>
                <a:gd name="connsiteY9" fmla="*/ 159544 h 259557"/>
                <a:gd name="connsiteX10" fmla="*/ 278606 w 421481"/>
                <a:gd name="connsiteY10" fmla="*/ 178594 h 259557"/>
                <a:gd name="connsiteX11" fmla="*/ 257175 w 421481"/>
                <a:gd name="connsiteY11" fmla="*/ 176213 h 259557"/>
                <a:gd name="connsiteX12" fmla="*/ 233362 w 421481"/>
                <a:gd name="connsiteY12" fmla="*/ 161925 h 259557"/>
                <a:gd name="connsiteX13" fmla="*/ 200025 w 421481"/>
                <a:gd name="connsiteY13" fmla="*/ 171450 h 259557"/>
                <a:gd name="connsiteX14" fmla="*/ 180975 w 421481"/>
                <a:gd name="connsiteY14" fmla="*/ 173832 h 259557"/>
                <a:gd name="connsiteX15" fmla="*/ 171450 w 421481"/>
                <a:gd name="connsiteY15" fmla="*/ 154782 h 259557"/>
                <a:gd name="connsiteX16" fmla="*/ 176212 w 421481"/>
                <a:gd name="connsiteY16" fmla="*/ 133350 h 259557"/>
                <a:gd name="connsiteX17" fmla="*/ 161925 w 421481"/>
                <a:gd name="connsiteY17" fmla="*/ 128588 h 259557"/>
                <a:gd name="connsiteX18" fmla="*/ 135731 w 421481"/>
                <a:gd name="connsiteY18" fmla="*/ 135732 h 259557"/>
                <a:gd name="connsiteX19" fmla="*/ 140494 w 421481"/>
                <a:gd name="connsiteY19" fmla="*/ 111919 h 259557"/>
                <a:gd name="connsiteX20" fmla="*/ 121444 w 421481"/>
                <a:gd name="connsiteY20" fmla="*/ 78582 h 259557"/>
                <a:gd name="connsiteX21" fmla="*/ 176212 w 421481"/>
                <a:gd name="connsiteY21" fmla="*/ 92869 h 259557"/>
                <a:gd name="connsiteX22" fmla="*/ 133350 w 421481"/>
                <a:gd name="connsiteY22" fmla="*/ 69057 h 259557"/>
                <a:gd name="connsiteX23" fmla="*/ 145256 w 421481"/>
                <a:gd name="connsiteY23" fmla="*/ 47625 h 259557"/>
                <a:gd name="connsiteX24" fmla="*/ 104775 w 421481"/>
                <a:gd name="connsiteY24" fmla="*/ 50007 h 259557"/>
                <a:gd name="connsiteX25" fmla="*/ 85725 w 421481"/>
                <a:gd name="connsiteY25" fmla="*/ 61913 h 259557"/>
                <a:gd name="connsiteX26" fmla="*/ 83344 w 421481"/>
                <a:gd name="connsiteY26" fmla="*/ 16669 h 259557"/>
                <a:gd name="connsiteX27" fmla="*/ 50006 w 421481"/>
                <a:gd name="connsiteY27" fmla="*/ 14288 h 259557"/>
                <a:gd name="connsiteX28" fmla="*/ 21431 w 421481"/>
                <a:gd name="connsiteY28" fmla="*/ 0 h 259557"/>
                <a:gd name="connsiteX29" fmla="*/ 0 w 421481"/>
                <a:gd name="connsiteY29" fmla="*/ 21432 h 259557"/>
                <a:gd name="connsiteX30" fmla="*/ 23812 w 421481"/>
                <a:gd name="connsiteY30" fmla="*/ 52388 h 259557"/>
                <a:gd name="connsiteX31" fmla="*/ 50006 w 421481"/>
                <a:gd name="connsiteY31" fmla="*/ 78582 h 259557"/>
                <a:gd name="connsiteX32" fmla="*/ 61912 w 421481"/>
                <a:gd name="connsiteY32" fmla="*/ 76200 h 259557"/>
                <a:gd name="connsiteX33" fmla="*/ 90487 w 421481"/>
                <a:gd name="connsiteY33" fmla="*/ 76200 h 259557"/>
                <a:gd name="connsiteX34" fmla="*/ 104775 w 421481"/>
                <a:gd name="connsiteY34" fmla="*/ 111919 h 259557"/>
                <a:gd name="connsiteX35" fmla="*/ 126206 w 421481"/>
                <a:gd name="connsiteY35" fmla="*/ 154782 h 259557"/>
                <a:gd name="connsiteX36" fmla="*/ 111919 w 421481"/>
                <a:gd name="connsiteY36" fmla="*/ 190500 h 259557"/>
                <a:gd name="connsiteX37" fmla="*/ 119062 w 421481"/>
                <a:gd name="connsiteY37" fmla="*/ 207169 h 259557"/>
                <a:gd name="connsiteX38" fmla="*/ 116681 w 421481"/>
                <a:gd name="connsiteY38" fmla="*/ 235744 h 259557"/>
                <a:gd name="connsiteX39" fmla="*/ 140494 w 421481"/>
                <a:gd name="connsiteY39" fmla="*/ 221457 h 259557"/>
                <a:gd name="connsiteX40" fmla="*/ 173831 w 421481"/>
                <a:gd name="connsiteY40" fmla="*/ 250032 h 259557"/>
                <a:gd name="connsiteX41" fmla="*/ 178594 w 421481"/>
                <a:gd name="connsiteY41" fmla="*/ 221457 h 259557"/>
                <a:gd name="connsiteX42" fmla="*/ 207169 w 421481"/>
                <a:gd name="connsiteY42" fmla="*/ 223838 h 259557"/>
                <a:gd name="connsiteX43" fmla="*/ 209550 w 421481"/>
                <a:gd name="connsiteY43" fmla="*/ 257175 h 259557"/>
                <a:gd name="connsiteX44" fmla="*/ 242887 w 421481"/>
                <a:gd name="connsiteY44" fmla="*/ 259557 h 259557"/>
                <a:gd name="connsiteX45" fmla="*/ 288131 w 421481"/>
                <a:gd name="connsiteY45" fmla="*/ 238125 h 259557"/>
                <a:gd name="connsiteX46" fmla="*/ 295275 w 421481"/>
                <a:gd name="connsiteY46" fmla="*/ 252413 h 259557"/>
                <a:gd name="connsiteX47" fmla="*/ 352425 w 421481"/>
                <a:gd name="connsiteY47" fmla="*/ 214313 h 259557"/>
                <a:gd name="connsiteX48" fmla="*/ 366712 w 421481"/>
                <a:gd name="connsiteY48" fmla="*/ 257175 h 25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1481" h="259557">
                  <a:moveTo>
                    <a:pt x="366712" y="257175"/>
                  </a:moveTo>
                  <a:lnTo>
                    <a:pt x="392906" y="245269"/>
                  </a:lnTo>
                  <a:lnTo>
                    <a:pt x="395287" y="204788"/>
                  </a:lnTo>
                  <a:lnTo>
                    <a:pt x="421481" y="183357"/>
                  </a:lnTo>
                  <a:lnTo>
                    <a:pt x="404812" y="157163"/>
                  </a:lnTo>
                  <a:lnTo>
                    <a:pt x="373856" y="126207"/>
                  </a:lnTo>
                  <a:lnTo>
                    <a:pt x="354806" y="145257"/>
                  </a:lnTo>
                  <a:lnTo>
                    <a:pt x="335756" y="135732"/>
                  </a:lnTo>
                  <a:lnTo>
                    <a:pt x="311944" y="147638"/>
                  </a:lnTo>
                  <a:lnTo>
                    <a:pt x="290512" y="159544"/>
                  </a:lnTo>
                  <a:lnTo>
                    <a:pt x="278606" y="178594"/>
                  </a:lnTo>
                  <a:lnTo>
                    <a:pt x="257175" y="176213"/>
                  </a:lnTo>
                  <a:lnTo>
                    <a:pt x="233362" y="161925"/>
                  </a:lnTo>
                  <a:lnTo>
                    <a:pt x="200025" y="171450"/>
                  </a:lnTo>
                  <a:lnTo>
                    <a:pt x="180975" y="173832"/>
                  </a:lnTo>
                  <a:lnTo>
                    <a:pt x="171450" y="154782"/>
                  </a:lnTo>
                  <a:lnTo>
                    <a:pt x="176212" y="133350"/>
                  </a:lnTo>
                  <a:lnTo>
                    <a:pt x="161925" y="128588"/>
                  </a:lnTo>
                  <a:lnTo>
                    <a:pt x="135731" y="135732"/>
                  </a:lnTo>
                  <a:lnTo>
                    <a:pt x="140494" y="111919"/>
                  </a:lnTo>
                  <a:lnTo>
                    <a:pt x="121444" y="78582"/>
                  </a:lnTo>
                  <a:lnTo>
                    <a:pt x="176212" y="92869"/>
                  </a:lnTo>
                  <a:lnTo>
                    <a:pt x="133350" y="69057"/>
                  </a:lnTo>
                  <a:lnTo>
                    <a:pt x="145256" y="47625"/>
                  </a:lnTo>
                  <a:lnTo>
                    <a:pt x="104775" y="50007"/>
                  </a:lnTo>
                  <a:lnTo>
                    <a:pt x="85725" y="61913"/>
                  </a:lnTo>
                  <a:lnTo>
                    <a:pt x="83344" y="16669"/>
                  </a:lnTo>
                  <a:lnTo>
                    <a:pt x="50006" y="14288"/>
                  </a:lnTo>
                  <a:lnTo>
                    <a:pt x="21431" y="0"/>
                  </a:lnTo>
                  <a:lnTo>
                    <a:pt x="0" y="21432"/>
                  </a:lnTo>
                  <a:lnTo>
                    <a:pt x="23812" y="52388"/>
                  </a:lnTo>
                  <a:lnTo>
                    <a:pt x="50006" y="78582"/>
                  </a:lnTo>
                  <a:lnTo>
                    <a:pt x="61912" y="76200"/>
                  </a:lnTo>
                  <a:lnTo>
                    <a:pt x="90487" y="76200"/>
                  </a:lnTo>
                  <a:lnTo>
                    <a:pt x="104775" y="111919"/>
                  </a:lnTo>
                  <a:lnTo>
                    <a:pt x="126206" y="154782"/>
                  </a:lnTo>
                  <a:lnTo>
                    <a:pt x="111919" y="190500"/>
                  </a:lnTo>
                  <a:lnTo>
                    <a:pt x="119062" y="207169"/>
                  </a:lnTo>
                  <a:lnTo>
                    <a:pt x="116681" y="235744"/>
                  </a:lnTo>
                  <a:lnTo>
                    <a:pt x="140494" y="221457"/>
                  </a:lnTo>
                  <a:lnTo>
                    <a:pt x="173831" y="250032"/>
                  </a:lnTo>
                  <a:lnTo>
                    <a:pt x="178594" y="221457"/>
                  </a:lnTo>
                  <a:lnTo>
                    <a:pt x="207169" y="223838"/>
                  </a:lnTo>
                  <a:lnTo>
                    <a:pt x="209550" y="257175"/>
                  </a:lnTo>
                  <a:lnTo>
                    <a:pt x="242887" y="259557"/>
                  </a:lnTo>
                  <a:lnTo>
                    <a:pt x="288131" y="238125"/>
                  </a:lnTo>
                  <a:lnTo>
                    <a:pt x="295275" y="252413"/>
                  </a:lnTo>
                  <a:lnTo>
                    <a:pt x="352425" y="214313"/>
                  </a:lnTo>
                  <a:lnTo>
                    <a:pt x="366712" y="25717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95" name="Freeform: Shape 1052">
              <a:extLst>
                <a:ext uri="{FF2B5EF4-FFF2-40B4-BE49-F238E27FC236}">
                  <a16:creationId xmlns:a16="http://schemas.microsoft.com/office/drawing/2014/main" id="{0827A912-4580-36F4-5109-3EB6938E6430}"/>
                </a:ext>
              </a:extLst>
            </p:cNvPr>
            <p:cNvSpPr/>
            <p:nvPr/>
          </p:nvSpPr>
          <p:spPr bwMode="auto">
            <a:xfrm>
              <a:off x="4076736" y="1349928"/>
              <a:ext cx="19013" cy="62468"/>
            </a:xfrm>
            <a:custGeom>
              <a:avLst/>
              <a:gdLst>
                <a:gd name="connsiteX0" fmla="*/ 0 w 16669"/>
                <a:gd name="connsiteY0" fmla="*/ 0 h 54768"/>
                <a:gd name="connsiteX1" fmla="*/ 16669 w 16669"/>
                <a:gd name="connsiteY1" fmla="*/ 54768 h 54768"/>
                <a:gd name="connsiteX2" fmla="*/ 0 w 16669"/>
                <a:gd name="connsiteY2" fmla="*/ 0 h 54768"/>
              </a:gdLst>
              <a:ahLst/>
              <a:cxnLst>
                <a:cxn ang="0">
                  <a:pos x="connsiteX0" y="connsiteY0"/>
                </a:cxn>
                <a:cxn ang="0">
                  <a:pos x="connsiteX1" y="connsiteY1"/>
                </a:cxn>
                <a:cxn ang="0">
                  <a:pos x="connsiteX2" y="connsiteY2"/>
                </a:cxn>
              </a:cxnLst>
              <a:rect l="l" t="t" r="r" b="b"/>
              <a:pathLst>
                <a:path w="16669" h="54768">
                  <a:moveTo>
                    <a:pt x="0" y="0"/>
                  </a:moveTo>
                  <a:lnTo>
                    <a:pt x="16669" y="54768"/>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96" name="Freeform: Shape 1053">
              <a:extLst>
                <a:ext uri="{FF2B5EF4-FFF2-40B4-BE49-F238E27FC236}">
                  <a16:creationId xmlns:a16="http://schemas.microsoft.com/office/drawing/2014/main" id="{2E49A5A9-0A9B-EE76-9B37-5108D0EA06B4}"/>
                </a:ext>
              </a:extLst>
            </p:cNvPr>
            <p:cNvSpPr/>
            <p:nvPr/>
          </p:nvSpPr>
          <p:spPr bwMode="auto">
            <a:xfrm>
              <a:off x="3873033" y="1192396"/>
              <a:ext cx="89629" cy="135803"/>
            </a:xfrm>
            <a:custGeom>
              <a:avLst/>
              <a:gdLst>
                <a:gd name="connsiteX0" fmla="*/ 0 w 78581"/>
                <a:gd name="connsiteY0" fmla="*/ 0 h 119063"/>
                <a:gd name="connsiteX1" fmla="*/ 14287 w 78581"/>
                <a:gd name="connsiteY1" fmla="*/ 57150 h 119063"/>
                <a:gd name="connsiteX2" fmla="*/ 45243 w 78581"/>
                <a:gd name="connsiteY2" fmla="*/ 73819 h 119063"/>
                <a:gd name="connsiteX3" fmla="*/ 26193 w 78581"/>
                <a:gd name="connsiteY3" fmla="*/ 95250 h 119063"/>
                <a:gd name="connsiteX4" fmla="*/ 23812 w 78581"/>
                <a:gd name="connsiteY4" fmla="*/ 119063 h 119063"/>
                <a:gd name="connsiteX5" fmla="*/ 78581 w 78581"/>
                <a:gd name="connsiteY5" fmla="*/ 104775 h 119063"/>
                <a:gd name="connsiteX6" fmla="*/ 73818 w 78581"/>
                <a:gd name="connsiteY6" fmla="*/ 69056 h 119063"/>
                <a:gd name="connsiteX7" fmla="*/ 73818 w 78581"/>
                <a:gd name="connsiteY7" fmla="*/ 35719 h 119063"/>
                <a:gd name="connsiteX8" fmla="*/ 47625 w 78581"/>
                <a:gd name="connsiteY8" fmla="*/ 16669 h 119063"/>
                <a:gd name="connsiteX9" fmla="*/ 0 w 78581"/>
                <a:gd name="connsiteY9" fmla="*/ 0 h 11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 h="119063">
                  <a:moveTo>
                    <a:pt x="0" y="0"/>
                  </a:moveTo>
                  <a:lnTo>
                    <a:pt x="14287" y="57150"/>
                  </a:lnTo>
                  <a:lnTo>
                    <a:pt x="45243" y="73819"/>
                  </a:lnTo>
                  <a:lnTo>
                    <a:pt x="26193" y="95250"/>
                  </a:lnTo>
                  <a:lnTo>
                    <a:pt x="23812" y="119063"/>
                  </a:lnTo>
                  <a:lnTo>
                    <a:pt x="78581" y="104775"/>
                  </a:lnTo>
                  <a:lnTo>
                    <a:pt x="73818" y="69056"/>
                  </a:lnTo>
                  <a:lnTo>
                    <a:pt x="73818" y="35719"/>
                  </a:lnTo>
                  <a:lnTo>
                    <a:pt x="47625" y="16669"/>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97" name="Freeform: Shape 1054">
              <a:extLst>
                <a:ext uri="{FF2B5EF4-FFF2-40B4-BE49-F238E27FC236}">
                  <a16:creationId xmlns:a16="http://schemas.microsoft.com/office/drawing/2014/main" id="{6E9A07FA-D1CD-DA77-4AF1-263C4C9C6150}"/>
                </a:ext>
              </a:extLst>
            </p:cNvPr>
            <p:cNvSpPr/>
            <p:nvPr/>
          </p:nvSpPr>
          <p:spPr bwMode="auto">
            <a:xfrm>
              <a:off x="3661180" y="1129928"/>
              <a:ext cx="173827" cy="187407"/>
            </a:xfrm>
            <a:custGeom>
              <a:avLst/>
              <a:gdLst>
                <a:gd name="connsiteX0" fmla="*/ 152400 w 152400"/>
                <a:gd name="connsiteY0" fmla="*/ 157163 h 157163"/>
                <a:gd name="connsiteX1" fmla="*/ 140494 w 152400"/>
                <a:gd name="connsiteY1" fmla="*/ 92869 h 157163"/>
                <a:gd name="connsiteX2" fmla="*/ 123825 w 152400"/>
                <a:gd name="connsiteY2" fmla="*/ 52388 h 157163"/>
                <a:gd name="connsiteX3" fmla="*/ 95250 w 152400"/>
                <a:gd name="connsiteY3" fmla="*/ 57150 h 157163"/>
                <a:gd name="connsiteX4" fmla="*/ 85725 w 152400"/>
                <a:gd name="connsiteY4" fmla="*/ 16669 h 157163"/>
                <a:gd name="connsiteX5" fmla="*/ 71438 w 152400"/>
                <a:gd name="connsiteY5" fmla="*/ 7144 h 157163"/>
                <a:gd name="connsiteX6" fmla="*/ 61913 w 152400"/>
                <a:gd name="connsiteY6" fmla="*/ 42863 h 157163"/>
                <a:gd name="connsiteX7" fmla="*/ 50006 w 152400"/>
                <a:gd name="connsiteY7" fmla="*/ 0 h 157163"/>
                <a:gd name="connsiteX8" fmla="*/ 0 w 152400"/>
                <a:gd name="connsiteY8" fmla="*/ 0 h 157163"/>
                <a:gd name="connsiteX9" fmla="*/ 21431 w 152400"/>
                <a:gd name="connsiteY9" fmla="*/ 19050 h 157163"/>
                <a:gd name="connsiteX10" fmla="*/ 35719 w 152400"/>
                <a:gd name="connsiteY10" fmla="*/ 30957 h 157163"/>
                <a:gd name="connsiteX11" fmla="*/ 52388 w 152400"/>
                <a:gd name="connsiteY11" fmla="*/ 50007 h 157163"/>
                <a:gd name="connsiteX12" fmla="*/ 64294 w 152400"/>
                <a:gd name="connsiteY12" fmla="*/ 88107 h 157163"/>
                <a:gd name="connsiteX13" fmla="*/ 42863 w 152400"/>
                <a:gd name="connsiteY13" fmla="*/ 97632 h 157163"/>
                <a:gd name="connsiteX14" fmla="*/ 26194 w 152400"/>
                <a:gd name="connsiteY14" fmla="*/ 85725 h 157163"/>
                <a:gd name="connsiteX15" fmla="*/ 30956 w 152400"/>
                <a:gd name="connsiteY15" fmla="*/ 119063 h 157163"/>
                <a:gd name="connsiteX16" fmla="*/ 57150 w 152400"/>
                <a:gd name="connsiteY16" fmla="*/ 102394 h 157163"/>
                <a:gd name="connsiteX17" fmla="*/ 78581 w 152400"/>
                <a:gd name="connsiteY17" fmla="*/ 116682 h 157163"/>
                <a:gd name="connsiteX18" fmla="*/ 114300 w 152400"/>
                <a:gd name="connsiteY18" fmla="*/ 123825 h 157163"/>
                <a:gd name="connsiteX19" fmla="*/ 152400 w 152400"/>
                <a:gd name="connsiteY19" fmla="*/ 157163 h 157163"/>
                <a:gd name="connsiteX0" fmla="*/ 152400 w 152400"/>
                <a:gd name="connsiteY0" fmla="*/ 157163 h 157163"/>
                <a:gd name="connsiteX1" fmla="*/ 140494 w 152400"/>
                <a:gd name="connsiteY1" fmla="*/ 92869 h 157163"/>
                <a:gd name="connsiteX2" fmla="*/ 123825 w 152400"/>
                <a:gd name="connsiteY2" fmla="*/ 52388 h 157163"/>
                <a:gd name="connsiteX3" fmla="*/ 95250 w 152400"/>
                <a:gd name="connsiteY3" fmla="*/ 57150 h 157163"/>
                <a:gd name="connsiteX4" fmla="*/ 85725 w 152400"/>
                <a:gd name="connsiteY4" fmla="*/ 16669 h 157163"/>
                <a:gd name="connsiteX5" fmla="*/ 71438 w 152400"/>
                <a:gd name="connsiteY5" fmla="*/ 7144 h 157163"/>
                <a:gd name="connsiteX6" fmla="*/ 61913 w 152400"/>
                <a:gd name="connsiteY6" fmla="*/ 42863 h 157163"/>
                <a:gd name="connsiteX7" fmla="*/ 50006 w 152400"/>
                <a:gd name="connsiteY7" fmla="*/ 0 h 157163"/>
                <a:gd name="connsiteX8" fmla="*/ 0 w 152400"/>
                <a:gd name="connsiteY8" fmla="*/ 0 h 157163"/>
                <a:gd name="connsiteX9" fmla="*/ 21431 w 152400"/>
                <a:gd name="connsiteY9" fmla="*/ 19050 h 157163"/>
                <a:gd name="connsiteX10" fmla="*/ 35719 w 152400"/>
                <a:gd name="connsiteY10" fmla="*/ 30957 h 157163"/>
                <a:gd name="connsiteX11" fmla="*/ 52388 w 152400"/>
                <a:gd name="connsiteY11" fmla="*/ 50007 h 157163"/>
                <a:gd name="connsiteX12" fmla="*/ 64294 w 152400"/>
                <a:gd name="connsiteY12" fmla="*/ 88107 h 157163"/>
                <a:gd name="connsiteX13" fmla="*/ 42863 w 152400"/>
                <a:gd name="connsiteY13" fmla="*/ 97632 h 157163"/>
                <a:gd name="connsiteX14" fmla="*/ 26194 w 152400"/>
                <a:gd name="connsiteY14" fmla="*/ 85725 h 157163"/>
                <a:gd name="connsiteX15" fmla="*/ 30956 w 152400"/>
                <a:gd name="connsiteY15" fmla="*/ 119063 h 157163"/>
                <a:gd name="connsiteX16" fmla="*/ 57150 w 152400"/>
                <a:gd name="connsiteY16" fmla="*/ 102394 h 157163"/>
                <a:gd name="connsiteX17" fmla="*/ 78581 w 152400"/>
                <a:gd name="connsiteY17" fmla="*/ 116682 h 157163"/>
                <a:gd name="connsiteX18" fmla="*/ 114300 w 152400"/>
                <a:gd name="connsiteY18" fmla="*/ 123825 h 157163"/>
                <a:gd name="connsiteX19" fmla="*/ 130969 w 152400"/>
                <a:gd name="connsiteY19" fmla="*/ 140494 h 157163"/>
                <a:gd name="connsiteX20" fmla="*/ 152400 w 152400"/>
                <a:gd name="connsiteY20" fmla="*/ 157163 h 157163"/>
                <a:gd name="connsiteX0" fmla="*/ 152400 w 152400"/>
                <a:gd name="connsiteY0" fmla="*/ 157163 h 164306"/>
                <a:gd name="connsiteX1" fmla="*/ 140494 w 152400"/>
                <a:gd name="connsiteY1" fmla="*/ 92869 h 164306"/>
                <a:gd name="connsiteX2" fmla="*/ 123825 w 152400"/>
                <a:gd name="connsiteY2" fmla="*/ 52388 h 164306"/>
                <a:gd name="connsiteX3" fmla="*/ 95250 w 152400"/>
                <a:gd name="connsiteY3" fmla="*/ 57150 h 164306"/>
                <a:gd name="connsiteX4" fmla="*/ 85725 w 152400"/>
                <a:gd name="connsiteY4" fmla="*/ 16669 h 164306"/>
                <a:gd name="connsiteX5" fmla="*/ 71438 w 152400"/>
                <a:gd name="connsiteY5" fmla="*/ 7144 h 164306"/>
                <a:gd name="connsiteX6" fmla="*/ 61913 w 152400"/>
                <a:gd name="connsiteY6" fmla="*/ 42863 h 164306"/>
                <a:gd name="connsiteX7" fmla="*/ 50006 w 152400"/>
                <a:gd name="connsiteY7" fmla="*/ 0 h 164306"/>
                <a:gd name="connsiteX8" fmla="*/ 0 w 152400"/>
                <a:gd name="connsiteY8" fmla="*/ 0 h 164306"/>
                <a:gd name="connsiteX9" fmla="*/ 21431 w 152400"/>
                <a:gd name="connsiteY9" fmla="*/ 19050 h 164306"/>
                <a:gd name="connsiteX10" fmla="*/ 35719 w 152400"/>
                <a:gd name="connsiteY10" fmla="*/ 30957 h 164306"/>
                <a:gd name="connsiteX11" fmla="*/ 52388 w 152400"/>
                <a:gd name="connsiteY11" fmla="*/ 50007 h 164306"/>
                <a:gd name="connsiteX12" fmla="*/ 64294 w 152400"/>
                <a:gd name="connsiteY12" fmla="*/ 88107 h 164306"/>
                <a:gd name="connsiteX13" fmla="*/ 42863 w 152400"/>
                <a:gd name="connsiteY13" fmla="*/ 97632 h 164306"/>
                <a:gd name="connsiteX14" fmla="*/ 26194 w 152400"/>
                <a:gd name="connsiteY14" fmla="*/ 85725 h 164306"/>
                <a:gd name="connsiteX15" fmla="*/ 30956 w 152400"/>
                <a:gd name="connsiteY15" fmla="*/ 119063 h 164306"/>
                <a:gd name="connsiteX16" fmla="*/ 57150 w 152400"/>
                <a:gd name="connsiteY16" fmla="*/ 102394 h 164306"/>
                <a:gd name="connsiteX17" fmla="*/ 78581 w 152400"/>
                <a:gd name="connsiteY17" fmla="*/ 116682 h 164306"/>
                <a:gd name="connsiteX18" fmla="*/ 114300 w 152400"/>
                <a:gd name="connsiteY18" fmla="*/ 123825 h 164306"/>
                <a:gd name="connsiteX19" fmla="*/ 138113 w 152400"/>
                <a:gd name="connsiteY19" fmla="*/ 164306 h 164306"/>
                <a:gd name="connsiteX20" fmla="*/ 152400 w 152400"/>
                <a:gd name="connsiteY20" fmla="*/ 157163 h 1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164306">
                  <a:moveTo>
                    <a:pt x="152400" y="157163"/>
                  </a:moveTo>
                  <a:lnTo>
                    <a:pt x="140494" y="92869"/>
                  </a:lnTo>
                  <a:lnTo>
                    <a:pt x="123825" y="52388"/>
                  </a:lnTo>
                  <a:lnTo>
                    <a:pt x="95250" y="57150"/>
                  </a:lnTo>
                  <a:lnTo>
                    <a:pt x="85725" y="16669"/>
                  </a:lnTo>
                  <a:lnTo>
                    <a:pt x="71438" y="7144"/>
                  </a:lnTo>
                  <a:lnTo>
                    <a:pt x="61913" y="42863"/>
                  </a:lnTo>
                  <a:lnTo>
                    <a:pt x="50006" y="0"/>
                  </a:lnTo>
                  <a:lnTo>
                    <a:pt x="0" y="0"/>
                  </a:lnTo>
                  <a:lnTo>
                    <a:pt x="21431" y="19050"/>
                  </a:lnTo>
                  <a:lnTo>
                    <a:pt x="35719" y="30957"/>
                  </a:lnTo>
                  <a:lnTo>
                    <a:pt x="52388" y="50007"/>
                  </a:lnTo>
                  <a:lnTo>
                    <a:pt x="64294" y="88107"/>
                  </a:lnTo>
                  <a:lnTo>
                    <a:pt x="42863" y="97632"/>
                  </a:lnTo>
                  <a:lnTo>
                    <a:pt x="26194" y="85725"/>
                  </a:lnTo>
                  <a:lnTo>
                    <a:pt x="30956" y="119063"/>
                  </a:lnTo>
                  <a:lnTo>
                    <a:pt x="57150" y="102394"/>
                  </a:lnTo>
                  <a:lnTo>
                    <a:pt x="78581" y="116682"/>
                  </a:lnTo>
                  <a:lnTo>
                    <a:pt x="114300" y="123825"/>
                  </a:lnTo>
                  <a:lnTo>
                    <a:pt x="138113" y="164306"/>
                  </a:lnTo>
                  <a:lnTo>
                    <a:pt x="152400" y="15716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98" name="Freeform: Shape 202">
              <a:extLst>
                <a:ext uri="{FF2B5EF4-FFF2-40B4-BE49-F238E27FC236}">
                  <a16:creationId xmlns:a16="http://schemas.microsoft.com/office/drawing/2014/main" id="{CFCB8303-614E-7532-A39B-0B3DF7178469}"/>
                </a:ext>
              </a:extLst>
            </p:cNvPr>
            <p:cNvSpPr/>
            <p:nvPr/>
          </p:nvSpPr>
          <p:spPr bwMode="auto">
            <a:xfrm>
              <a:off x="3935502" y="1339064"/>
              <a:ext cx="78765" cy="46173"/>
            </a:xfrm>
            <a:custGeom>
              <a:avLst/>
              <a:gdLst>
                <a:gd name="connsiteX0" fmla="*/ 0 w 57150"/>
                <a:gd name="connsiteY0" fmla="*/ 0 h 40481"/>
                <a:gd name="connsiteX1" fmla="*/ 57150 w 57150"/>
                <a:gd name="connsiteY1" fmla="*/ 14287 h 40481"/>
                <a:gd name="connsiteX2" fmla="*/ 42862 w 57150"/>
                <a:gd name="connsiteY2" fmla="*/ 40481 h 40481"/>
                <a:gd name="connsiteX3" fmla="*/ 0 w 57150"/>
                <a:gd name="connsiteY3" fmla="*/ 0 h 40481"/>
                <a:gd name="connsiteX0" fmla="*/ 0 w 57150"/>
                <a:gd name="connsiteY0" fmla="*/ 0 h 40481"/>
                <a:gd name="connsiteX1" fmla="*/ 57150 w 57150"/>
                <a:gd name="connsiteY1" fmla="*/ 14287 h 40481"/>
                <a:gd name="connsiteX2" fmla="*/ 42862 w 57150"/>
                <a:gd name="connsiteY2" fmla="*/ 40481 h 40481"/>
                <a:gd name="connsiteX3" fmla="*/ 19050 w 57150"/>
                <a:gd name="connsiteY3" fmla="*/ 16668 h 40481"/>
                <a:gd name="connsiteX4" fmla="*/ 0 w 57150"/>
                <a:gd name="connsiteY4" fmla="*/ 0 h 40481"/>
                <a:gd name="connsiteX0" fmla="*/ 11906 w 69056"/>
                <a:gd name="connsiteY0" fmla="*/ 0 h 40481"/>
                <a:gd name="connsiteX1" fmla="*/ 69056 w 69056"/>
                <a:gd name="connsiteY1" fmla="*/ 14287 h 40481"/>
                <a:gd name="connsiteX2" fmla="*/ 54768 w 69056"/>
                <a:gd name="connsiteY2" fmla="*/ 40481 h 40481"/>
                <a:gd name="connsiteX3" fmla="*/ 0 w 69056"/>
                <a:gd name="connsiteY3" fmla="*/ 19050 h 40481"/>
                <a:gd name="connsiteX4" fmla="*/ 11906 w 69056"/>
                <a:gd name="connsiteY4" fmla="*/ 0 h 4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40481">
                  <a:moveTo>
                    <a:pt x="11906" y="0"/>
                  </a:moveTo>
                  <a:lnTo>
                    <a:pt x="69056" y="14287"/>
                  </a:lnTo>
                  <a:lnTo>
                    <a:pt x="54768" y="40481"/>
                  </a:lnTo>
                  <a:lnTo>
                    <a:pt x="0" y="19050"/>
                  </a:lnTo>
                  <a:lnTo>
                    <a:pt x="11906"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99" name="Freeform: Shape 203">
              <a:extLst>
                <a:ext uri="{FF2B5EF4-FFF2-40B4-BE49-F238E27FC236}">
                  <a16:creationId xmlns:a16="http://schemas.microsoft.com/office/drawing/2014/main" id="{BE74092E-C1B1-F94B-CE3F-3673599D4600}"/>
                </a:ext>
              </a:extLst>
            </p:cNvPr>
            <p:cNvSpPr/>
            <p:nvPr/>
          </p:nvSpPr>
          <p:spPr bwMode="auto">
            <a:xfrm>
              <a:off x="3916490" y="1597088"/>
              <a:ext cx="86914" cy="116791"/>
            </a:xfrm>
            <a:custGeom>
              <a:avLst/>
              <a:gdLst>
                <a:gd name="connsiteX0" fmla="*/ 0 w 76200"/>
                <a:gd name="connsiteY0" fmla="*/ 47625 h 102394"/>
                <a:gd name="connsiteX1" fmla="*/ 57150 w 76200"/>
                <a:gd name="connsiteY1" fmla="*/ 102394 h 102394"/>
                <a:gd name="connsiteX2" fmla="*/ 76200 w 76200"/>
                <a:gd name="connsiteY2" fmla="*/ 97632 h 102394"/>
                <a:gd name="connsiteX3" fmla="*/ 73818 w 76200"/>
                <a:gd name="connsiteY3" fmla="*/ 52388 h 102394"/>
                <a:gd name="connsiteX4" fmla="*/ 69056 w 76200"/>
                <a:gd name="connsiteY4" fmla="*/ 33338 h 102394"/>
                <a:gd name="connsiteX5" fmla="*/ 50006 w 76200"/>
                <a:gd name="connsiteY5" fmla="*/ 14288 h 102394"/>
                <a:gd name="connsiteX6" fmla="*/ 33337 w 76200"/>
                <a:gd name="connsiteY6" fmla="*/ 0 h 102394"/>
                <a:gd name="connsiteX7" fmla="*/ 0 w 76200"/>
                <a:gd name="connsiteY7" fmla="*/ 47625 h 102394"/>
                <a:gd name="connsiteX0" fmla="*/ 0 w 76200"/>
                <a:gd name="connsiteY0" fmla="*/ 47625 h 102394"/>
                <a:gd name="connsiteX1" fmla="*/ 57150 w 76200"/>
                <a:gd name="connsiteY1" fmla="*/ 102394 h 102394"/>
                <a:gd name="connsiteX2" fmla="*/ 76200 w 76200"/>
                <a:gd name="connsiteY2" fmla="*/ 97632 h 102394"/>
                <a:gd name="connsiteX3" fmla="*/ 73818 w 76200"/>
                <a:gd name="connsiteY3" fmla="*/ 52388 h 102394"/>
                <a:gd name="connsiteX4" fmla="*/ 69056 w 76200"/>
                <a:gd name="connsiteY4" fmla="*/ 33338 h 102394"/>
                <a:gd name="connsiteX5" fmla="*/ 50006 w 76200"/>
                <a:gd name="connsiteY5" fmla="*/ 14288 h 102394"/>
                <a:gd name="connsiteX6" fmla="*/ 33337 w 76200"/>
                <a:gd name="connsiteY6" fmla="*/ 0 h 102394"/>
                <a:gd name="connsiteX7" fmla="*/ 19050 w 76200"/>
                <a:gd name="connsiteY7" fmla="*/ 26194 h 102394"/>
                <a:gd name="connsiteX8" fmla="*/ 0 w 76200"/>
                <a:gd name="connsiteY8" fmla="*/ 47625 h 102394"/>
                <a:gd name="connsiteX0" fmla="*/ 0 w 76200"/>
                <a:gd name="connsiteY0" fmla="*/ 47625 h 102394"/>
                <a:gd name="connsiteX1" fmla="*/ 57150 w 76200"/>
                <a:gd name="connsiteY1" fmla="*/ 102394 h 102394"/>
                <a:gd name="connsiteX2" fmla="*/ 76200 w 76200"/>
                <a:gd name="connsiteY2" fmla="*/ 97632 h 102394"/>
                <a:gd name="connsiteX3" fmla="*/ 73818 w 76200"/>
                <a:gd name="connsiteY3" fmla="*/ 52388 h 102394"/>
                <a:gd name="connsiteX4" fmla="*/ 69056 w 76200"/>
                <a:gd name="connsiteY4" fmla="*/ 33338 h 102394"/>
                <a:gd name="connsiteX5" fmla="*/ 50006 w 76200"/>
                <a:gd name="connsiteY5" fmla="*/ 14288 h 102394"/>
                <a:gd name="connsiteX6" fmla="*/ 33337 w 76200"/>
                <a:gd name="connsiteY6" fmla="*/ 0 h 102394"/>
                <a:gd name="connsiteX7" fmla="*/ 28575 w 76200"/>
                <a:gd name="connsiteY7" fmla="*/ 47626 h 102394"/>
                <a:gd name="connsiteX8" fmla="*/ 0 w 76200"/>
                <a:gd name="connsiteY8" fmla="*/ 47625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102394">
                  <a:moveTo>
                    <a:pt x="0" y="47625"/>
                  </a:moveTo>
                  <a:lnTo>
                    <a:pt x="57150" y="102394"/>
                  </a:lnTo>
                  <a:lnTo>
                    <a:pt x="76200" y="97632"/>
                  </a:lnTo>
                  <a:lnTo>
                    <a:pt x="73818" y="52388"/>
                  </a:lnTo>
                  <a:lnTo>
                    <a:pt x="69056" y="33338"/>
                  </a:lnTo>
                  <a:lnTo>
                    <a:pt x="50006" y="14288"/>
                  </a:lnTo>
                  <a:lnTo>
                    <a:pt x="33337" y="0"/>
                  </a:lnTo>
                  <a:cubicBezTo>
                    <a:pt x="30162" y="5556"/>
                    <a:pt x="31750" y="42070"/>
                    <a:pt x="28575" y="47626"/>
                  </a:cubicBezTo>
                  <a:lnTo>
                    <a:pt x="0" y="4762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0" name="Freeform: Shape 204">
              <a:extLst>
                <a:ext uri="{FF2B5EF4-FFF2-40B4-BE49-F238E27FC236}">
                  <a16:creationId xmlns:a16="http://schemas.microsoft.com/office/drawing/2014/main" id="{D50167A8-36BE-A910-C521-EDEA0BFE5C5A}"/>
                </a:ext>
              </a:extLst>
            </p:cNvPr>
            <p:cNvSpPr/>
            <p:nvPr/>
          </p:nvSpPr>
          <p:spPr bwMode="auto">
            <a:xfrm>
              <a:off x="3758958" y="1800792"/>
              <a:ext cx="157532" cy="222716"/>
            </a:xfrm>
            <a:custGeom>
              <a:avLst/>
              <a:gdLst>
                <a:gd name="connsiteX0" fmla="*/ 88106 w 138113"/>
                <a:gd name="connsiteY0" fmla="*/ 204788 h 204788"/>
                <a:gd name="connsiteX1" fmla="*/ 45244 w 138113"/>
                <a:gd name="connsiteY1" fmla="*/ 133350 h 204788"/>
                <a:gd name="connsiteX2" fmla="*/ 16669 w 138113"/>
                <a:gd name="connsiteY2" fmla="*/ 126206 h 204788"/>
                <a:gd name="connsiteX3" fmla="*/ 0 w 138113"/>
                <a:gd name="connsiteY3" fmla="*/ 80963 h 204788"/>
                <a:gd name="connsiteX4" fmla="*/ 30956 w 138113"/>
                <a:gd name="connsiteY4" fmla="*/ 95250 h 204788"/>
                <a:gd name="connsiteX5" fmla="*/ 54769 w 138113"/>
                <a:gd name="connsiteY5" fmla="*/ 92869 h 204788"/>
                <a:gd name="connsiteX6" fmla="*/ 61913 w 138113"/>
                <a:gd name="connsiteY6" fmla="*/ 73819 h 204788"/>
                <a:gd name="connsiteX7" fmla="*/ 61913 w 138113"/>
                <a:gd name="connsiteY7" fmla="*/ 47625 h 204788"/>
                <a:gd name="connsiteX8" fmla="*/ 28575 w 138113"/>
                <a:gd name="connsiteY8" fmla="*/ 2381 h 204788"/>
                <a:gd name="connsiteX9" fmla="*/ 66675 w 138113"/>
                <a:gd name="connsiteY9" fmla="*/ 11906 h 204788"/>
                <a:gd name="connsiteX10" fmla="*/ 116681 w 138113"/>
                <a:gd name="connsiteY10" fmla="*/ 0 h 204788"/>
                <a:gd name="connsiteX11" fmla="*/ 116681 w 138113"/>
                <a:gd name="connsiteY11" fmla="*/ 16669 h 204788"/>
                <a:gd name="connsiteX12" fmla="*/ 97631 w 138113"/>
                <a:gd name="connsiteY12" fmla="*/ 40481 h 204788"/>
                <a:gd name="connsiteX13" fmla="*/ 85725 w 138113"/>
                <a:gd name="connsiteY13" fmla="*/ 64294 h 204788"/>
                <a:gd name="connsiteX14" fmla="*/ 114300 w 138113"/>
                <a:gd name="connsiteY14" fmla="*/ 71438 h 204788"/>
                <a:gd name="connsiteX15" fmla="*/ 123825 w 138113"/>
                <a:gd name="connsiteY15" fmla="*/ 100013 h 204788"/>
                <a:gd name="connsiteX16" fmla="*/ 138113 w 138113"/>
                <a:gd name="connsiteY16" fmla="*/ 104775 h 204788"/>
                <a:gd name="connsiteX17" fmla="*/ 138113 w 138113"/>
                <a:gd name="connsiteY17" fmla="*/ 147638 h 204788"/>
                <a:gd name="connsiteX18" fmla="*/ 138113 w 138113"/>
                <a:gd name="connsiteY18" fmla="*/ 180975 h 204788"/>
                <a:gd name="connsiteX19" fmla="*/ 88106 w 138113"/>
                <a:gd name="connsiteY19" fmla="*/ 204788 h 204788"/>
                <a:gd name="connsiteX0" fmla="*/ 88106 w 138113"/>
                <a:gd name="connsiteY0" fmla="*/ 204788 h 204788"/>
                <a:gd name="connsiteX1" fmla="*/ 116681 w 138113"/>
                <a:gd name="connsiteY1" fmla="*/ 192881 h 204788"/>
                <a:gd name="connsiteX2" fmla="*/ 45244 w 138113"/>
                <a:gd name="connsiteY2" fmla="*/ 133350 h 204788"/>
                <a:gd name="connsiteX3" fmla="*/ 16669 w 138113"/>
                <a:gd name="connsiteY3" fmla="*/ 126206 h 204788"/>
                <a:gd name="connsiteX4" fmla="*/ 0 w 138113"/>
                <a:gd name="connsiteY4" fmla="*/ 80963 h 204788"/>
                <a:gd name="connsiteX5" fmla="*/ 30956 w 138113"/>
                <a:gd name="connsiteY5" fmla="*/ 95250 h 204788"/>
                <a:gd name="connsiteX6" fmla="*/ 54769 w 138113"/>
                <a:gd name="connsiteY6" fmla="*/ 92869 h 204788"/>
                <a:gd name="connsiteX7" fmla="*/ 61913 w 138113"/>
                <a:gd name="connsiteY7" fmla="*/ 73819 h 204788"/>
                <a:gd name="connsiteX8" fmla="*/ 61913 w 138113"/>
                <a:gd name="connsiteY8" fmla="*/ 47625 h 204788"/>
                <a:gd name="connsiteX9" fmla="*/ 28575 w 138113"/>
                <a:gd name="connsiteY9" fmla="*/ 2381 h 204788"/>
                <a:gd name="connsiteX10" fmla="*/ 66675 w 138113"/>
                <a:gd name="connsiteY10" fmla="*/ 11906 h 204788"/>
                <a:gd name="connsiteX11" fmla="*/ 116681 w 138113"/>
                <a:gd name="connsiteY11" fmla="*/ 0 h 204788"/>
                <a:gd name="connsiteX12" fmla="*/ 116681 w 138113"/>
                <a:gd name="connsiteY12" fmla="*/ 16669 h 204788"/>
                <a:gd name="connsiteX13" fmla="*/ 97631 w 138113"/>
                <a:gd name="connsiteY13" fmla="*/ 40481 h 204788"/>
                <a:gd name="connsiteX14" fmla="*/ 85725 w 138113"/>
                <a:gd name="connsiteY14" fmla="*/ 64294 h 204788"/>
                <a:gd name="connsiteX15" fmla="*/ 114300 w 138113"/>
                <a:gd name="connsiteY15" fmla="*/ 71438 h 204788"/>
                <a:gd name="connsiteX16" fmla="*/ 123825 w 138113"/>
                <a:gd name="connsiteY16" fmla="*/ 100013 h 204788"/>
                <a:gd name="connsiteX17" fmla="*/ 138113 w 138113"/>
                <a:gd name="connsiteY17" fmla="*/ 104775 h 204788"/>
                <a:gd name="connsiteX18" fmla="*/ 138113 w 138113"/>
                <a:gd name="connsiteY18" fmla="*/ 147638 h 204788"/>
                <a:gd name="connsiteX19" fmla="*/ 138113 w 138113"/>
                <a:gd name="connsiteY19" fmla="*/ 180975 h 204788"/>
                <a:gd name="connsiteX20" fmla="*/ 88106 w 138113"/>
                <a:gd name="connsiteY20" fmla="*/ 204788 h 204788"/>
                <a:gd name="connsiteX0" fmla="*/ 88106 w 138113"/>
                <a:gd name="connsiteY0" fmla="*/ 204788 h 204788"/>
                <a:gd name="connsiteX1" fmla="*/ 73818 w 138113"/>
                <a:gd name="connsiteY1" fmla="*/ 188118 h 204788"/>
                <a:gd name="connsiteX2" fmla="*/ 45244 w 138113"/>
                <a:gd name="connsiteY2" fmla="*/ 133350 h 204788"/>
                <a:gd name="connsiteX3" fmla="*/ 16669 w 138113"/>
                <a:gd name="connsiteY3" fmla="*/ 126206 h 204788"/>
                <a:gd name="connsiteX4" fmla="*/ 0 w 138113"/>
                <a:gd name="connsiteY4" fmla="*/ 80963 h 204788"/>
                <a:gd name="connsiteX5" fmla="*/ 30956 w 138113"/>
                <a:gd name="connsiteY5" fmla="*/ 95250 h 204788"/>
                <a:gd name="connsiteX6" fmla="*/ 54769 w 138113"/>
                <a:gd name="connsiteY6" fmla="*/ 92869 h 204788"/>
                <a:gd name="connsiteX7" fmla="*/ 61913 w 138113"/>
                <a:gd name="connsiteY7" fmla="*/ 73819 h 204788"/>
                <a:gd name="connsiteX8" fmla="*/ 61913 w 138113"/>
                <a:gd name="connsiteY8" fmla="*/ 47625 h 204788"/>
                <a:gd name="connsiteX9" fmla="*/ 28575 w 138113"/>
                <a:gd name="connsiteY9" fmla="*/ 2381 h 204788"/>
                <a:gd name="connsiteX10" fmla="*/ 66675 w 138113"/>
                <a:gd name="connsiteY10" fmla="*/ 11906 h 204788"/>
                <a:gd name="connsiteX11" fmla="*/ 116681 w 138113"/>
                <a:gd name="connsiteY11" fmla="*/ 0 h 204788"/>
                <a:gd name="connsiteX12" fmla="*/ 116681 w 138113"/>
                <a:gd name="connsiteY12" fmla="*/ 16669 h 204788"/>
                <a:gd name="connsiteX13" fmla="*/ 97631 w 138113"/>
                <a:gd name="connsiteY13" fmla="*/ 40481 h 204788"/>
                <a:gd name="connsiteX14" fmla="*/ 85725 w 138113"/>
                <a:gd name="connsiteY14" fmla="*/ 64294 h 204788"/>
                <a:gd name="connsiteX15" fmla="*/ 114300 w 138113"/>
                <a:gd name="connsiteY15" fmla="*/ 71438 h 204788"/>
                <a:gd name="connsiteX16" fmla="*/ 123825 w 138113"/>
                <a:gd name="connsiteY16" fmla="*/ 100013 h 204788"/>
                <a:gd name="connsiteX17" fmla="*/ 138113 w 138113"/>
                <a:gd name="connsiteY17" fmla="*/ 104775 h 204788"/>
                <a:gd name="connsiteX18" fmla="*/ 138113 w 138113"/>
                <a:gd name="connsiteY18" fmla="*/ 147638 h 204788"/>
                <a:gd name="connsiteX19" fmla="*/ 138113 w 138113"/>
                <a:gd name="connsiteY19" fmla="*/ 180975 h 204788"/>
                <a:gd name="connsiteX20" fmla="*/ 88106 w 138113"/>
                <a:gd name="connsiteY20" fmla="*/ 204788 h 204788"/>
                <a:gd name="connsiteX0" fmla="*/ 104775 w 138113"/>
                <a:gd name="connsiteY0" fmla="*/ 169069 h 188118"/>
                <a:gd name="connsiteX1" fmla="*/ 73818 w 138113"/>
                <a:gd name="connsiteY1" fmla="*/ 188118 h 188118"/>
                <a:gd name="connsiteX2" fmla="*/ 45244 w 138113"/>
                <a:gd name="connsiteY2" fmla="*/ 133350 h 188118"/>
                <a:gd name="connsiteX3" fmla="*/ 16669 w 138113"/>
                <a:gd name="connsiteY3" fmla="*/ 126206 h 188118"/>
                <a:gd name="connsiteX4" fmla="*/ 0 w 138113"/>
                <a:gd name="connsiteY4" fmla="*/ 80963 h 188118"/>
                <a:gd name="connsiteX5" fmla="*/ 30956 w 138113"/>
                <a:gd name="connsiteY5" fmla="*/ 95250 h 188118"/>
                <a:gd name="connsiteX6" fmla="*/ 54769 w 138113"/>
                <a:gd name="connsiteY6" fmla="*/ 92869 h 188118"/>
                <a:gd name="connsiteX7" fmla="*/ 61913 w 138113"/>
                <a:gd name="connsiteY7" fmla="*/ 73819 h 188118"/>
                <a:gd name="connsiteX8" fmla="*/ 61913 w 138113"/>
                <a:gd name="connsiteY8" fmla="*/ 47625 h 188118"/>
                <a:gd name="connsiteX9" fmla="*/ 28575 w 138113"/>
                <a:gd name="connsiteY9" fmla="*/ 2381 h 188118"/>
                <a:gd name="connsiteX10" fmla="*/ 66675 w 138113"/>
                <a:gd name="connsiteY10" fmla="*/ 11906 h 188118"/>
                <a:gd name="connsiteX11" fmla="*/ 116681 w 138113"/>
                <a:gd name="connsiteY11" fmla="*/ 0 h 188118"/>
                <a:gd name="connsiteX12" fmla="*/ 116681 w 138113"/>
                <a:gd name="connsiteY12" fmla="*/ 16669 h 188118"/>
                <a:gd name="connsiteX13" fmla="*/ 97631 w 138113"/>
                <a:gd name="connsiteY13" fmla="*/ 40481 h 188118"/>
                <a:gd name="connsiteX14" fmla="*/ 85725 w 138113"/>
                <a:gd name="connsiteY14" fmla="*/ 64294 h 188118"/>
                <a:gd name="connsiteX15" fmla="*/ 114300 w 138113"/>
                <a:gd name="connsiteY15" fmla="*/ 71438 h 188118"/>
                <a:gd name="connsiteX16" fmla="*/ 123825 w 138113"/>
                <a:gd name="connsiteY16" fmla="*/ 100013 h 188118"/>
                <a:gd name="connsiteX17" fmla="*/ 138113 w 138113"/>
                <a:gd name="connsiteY17" fmla="*/ 104775 h 188118"/>
                <a:gd name="connsiteX18" fmla="*/ 138113 w 138113"/>
                <a:gd name="connsiteY18" fmla="*/ 147638 h 188118"/>
                <a:gd name="connsiteX19" fmla="*/ 138113 w 138113"/>
                <a:gd name="connsiteY19" fmla="*/ 180975 h 188118"/>
                <a:gd name="connsiteX20" fmla="*/ 104775 w 138113"/>
                <a:gd name="connsiteY20" fmla="*/ 169069 h 188118"/>
                <a:gd name="connsiteX0" fmla="*/ 104775 w 138113"/>
                <a:gd name="connsiteY0" fmla="*/ 169069 h 195262"/>
                <a:gd name="connsiteX1" fmla="*/ 80962 w 138113"/>
                <a:gd name="connsiteY1" fmla="*/ 195262 h 195262"/>
                <a:gd name="connsiteX2" fmla="*/ 45244 w 138113"/>
                <a:gd name="connsiteY2" fmla="*/ 133350 h 195262"/>
                <a:gd name="connsiteX3" fmla="*/ 16669 w 138113"/>
                <a:gd name="connsiteY3" fmla="*/ 126206 h 195262"/>
                <a:gd name="connsiteX4" fmla="*/ 0 w 138113"/>
                <a:gd name="connsiteY4" fmla="*/ 80963 h 195262"/>
                <a:gd name="connsiteX5" fmla="*/ 30956 w 138113"/>
                <a:gd name="connsiteY5" fmla="*/ 95250 h 195262"/>
                <a:gd name="connsiteX6" fmla="*/ 54769 w 138113"/>
                <a:gd name="connsiteY6" fmla="*/ 92869 h 195262"/>
                <a:gd name="connsiteX7" fmla="*/ 61913 w 138113"/>
                <a:gd name="connsiteY7" fmla="*/ 73819 h 195262"/>
                <a:gd name="connsiteX8" fmla="*/ 61913 w 138113"/>
                <a:gd name="connsiteY8" fmla="*/ 47625 h 195262"/>
                <a:gd name="connsiteX9" fmla="*/ 28575 w 138113"/>
                <a:gd name="connsiteY9" fmla="*/ 2381 h 195262"/>
                <a:gd name="connsiteX10" fmla="*/ 66675 w 138113"/>
                <a:gd name="connsiteY10" fmla="*/ 11906 h 195262"/>
                <a:gd name="connsiteX11" fmla="*/ 116681 w 138113"/>
                <a:gd name="connsiteY11" fmla="*/ 0 h 195262"/>
                <a:gd name="connsiteX12" fmla="*/ 116681 w 138113"/>
                <a:gd name="connsiteY12" fmla="*/ 16669 h 195262"/>
                <a:gd name="connsiteX13" fmla="*/ 97631 w 138113"/>
                <a:gd name="connsiteY13" fmla="*/ 40481 h 195262"/>
                <a:gd name="connsiteX14" fmla="*/ 85725 w 138113"/>
                <a:gd name="connsiteY14" fmla="*/ 64294 h 195262"/>
                <a:gd name="connsiteX15" fmla="*/ 114300 w 138113"/>
                <a:gd name="connsiteY15" fmla="*/ 71438 h 195262"/>
                <a:gd name="connsiteX16" fmla="*/ 123825 w 138113"/>
                <a:gd name="connsiteY16" fmla="*/ 100013 h 195262"/>
                <a:gd name="connsiteX17" fmla="*/ 138113 w 138113"/>
                <a:gd name="connsiteY17" fmla="*/ 104775 h 195262"/>
                <a:gd name="connsiteX18" fmla="*/ 138113 w 138113"/>
                <a:gd name="connsiteY18" fmla="*/ 147638 h 195262"/>
                <a:gd name="connsiteX19" fmla="*/ 138113 w 138113"/>
                <a:gd name="connsiteY19" fmla="*/ 180975 h 195262"/>
                <a:gd name="connsiteX20" fmla="*/ 104775 w 138113"/>
                <a:gd name="connsiteY20" fmla="*/ 169069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8113" h="195262">
                  <a:moveTo>
                    <a:pt x="104775" y="169069"/>
                  </a:moveTo>
                  <a:lnTo>
                    <a:pt x="80962" y="195262"/>
                  </a:lnTo>
                  <a:lnTo>
                    <a:pt x="45244" y="133350"/>
                  </a:lnTo>
                  <a:lnTo>
                    <a:pt x="16669" y="126206"/>
                  </a:lnTo>
                  <a:lnTo>
                    <a:pt x="0" y="80963"/>
                  </a:lnTo>
                  <a:lnTo>
                    <a:pt x="30956" y="95250"/>
                  </a:lnTo>
                  <a:lnTo>
                    <a:pt x="54769" y="92869"/>
                  </a:lnTo>
                  <a:lnTo>
                    <a:pt x="61913" y="73819"/>
                  </a:lnTo>
                  <a:lnTo>
                    <a:pt x="61913" y="47625"/>
                  </a:lnTo>
                  <a:lnTo>
                    <a:pt x="28575" y="2381"/>
                  </a:lnTo>
                  <a:lnTo>
                    <a:pt x="66675" y="11906"/>
                  </a:lnTo>
                  <a:lnTo>
                    <a:pt x="116681" y="0"/>
                  </a:lnTo>
                  <a:lnTo>
                    <a:pt x="116681" y="16669"/>
                  </a:lnTo>
                  <a:lnTo>
                    <a:pt x="97631" y="40481"/>
                  </a:lnTo>
                  <a:lnTo>
                    <a:pt x="85725" y="64294"/>
                  </a:lnTo>
                  <a:lnTo>
                    <a:pt x="114300" y="71438"/>
                  </a:lnTo>
                  <a:lnTo>
                    <a:pt x="123825" y="100013"/>
                  </a:lnTo>
                  <a:lnTo>
                    <a:pt x="138113" y="104775"/>
                  </a:lnTo>
                  <a:lnTo>
                    <a:pt x="138113" y="147638"/>
                  </a:lnTo>
                  <a:lnTo>
                    <a:pt x="138113" y="180975"/>
                  </a:lnTo>
                  <a:lnTo>
                    <a:pt x="104775" y="16906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01" name="Freeform: Shape 205">
              <a:extLst>
                <a:ext uri="{FF2B5EF4-FFF2-40B4-BE49-F238E27FC236}">
                  <a16:creationId xmlns:a16="http://schemas.microsoft.com/office/drawing/2014/main" id="{63622FF3-0541-6F29-0D52-FA997163B04E}"/>
                </a:ext>
              </a:extLst>
            </p:cNvPr>
            <p:cNvSpPr/>
            <p:nvPr/>
          </p:nvSpPr>
          <p:spPr bwMode="auto">
            <a:xfrm>
              <a:off x="3443896" y="1197829"/>
              <a:ext cx="100494" cy="59753"/>
            </a:xfrm>
            <a:custGeom>
              <a:avLst/>
              <a:gdLst>
                <a:gd name="connsiteX0" fmla="*/ 71438 w 88106"/>
                <a:gd name="connsiteY0" fmla="*/ 0 h 52387"/>
                <a:gd name="connsiteX1" fmla="*/ 0 w 88106"/>
                <a:gd name="connsiteY1" fmla="*/ 45243 h 52387"/>
                <a:gd name="connsiteX2" fmla="*/ 33338 w 88106"/>
                <a:gd name="connsiteY2" fmla="*/ 50006 h 52387"/>
                <a:gd name="connsiteX3" fmla="*/ 88106 w 88106"/>
                <a:gd name="connsiteY3" fmla="*/ 52387 h 52387"/>
                <a:gd name="connsiteX4" fmla="*/ 71438 w 88106"/>
                <a:gd name="connsiteY4" fmla="*/ 0 h 52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6" h="52387">
                  <a:moveTo>
                    <a:pt x="71438" y="0"/>
                  </a:moveTo>
                  <a:lnTo>
                    <a:pt x="0" y="45243"/>
                  </a:lnTo>
                  <a:lnTo>
                    <a:pt x="33338" y="50006"/>
                  </a:lnTo>
                  <a:lnTo>
                    <a:pt x="88106" y="52387"/>
                  </a:lnTo>
                  <a:lnTo>
                    <a:pt x="71438"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2" name="Freeform: Shape 206">
              <a:extLst>
                <a:ext uri="{FF2B5EF4-FFF2-40B4-BE49-F238E27FC236}">
                  <a16:creationId xmlns:a16="http://schemas.microsoft.com/office/drawing/2014/main" id="{883F99F2-83C1-BFB4-4DE4-B658EBF5EE9B}"/>
                </a:ext>
              </a:extLst>
            </p:cNvPr>
            <p:cNvSpPr/>
            <p:nvPr/>
          </p:nvSpPr>
          <p:spPr bwMode="auto">
            <a:xfrm>
              <a:off x="3756242" y="1483014"/>
              <a:ext cx="135802" cy="179259"/>
            </a:xfrm>
            <a:custGeom>
              <a:avLst/>
              <a:gdLst>
                <a:gd name="connsiteX0" fmla="*/ 100012 w 119062"/>
                <a:gd name="connsiteY0" fmla="*/ 157162 h 157162"/>
                <a:gd name="connsiteX1" fmla="*/ 119062 w 119062"/>
                <a:gd name="connsiteY1" fmla="*/ 97631 h 157162"/>
                <a:gd name="connsiteX2" fmla="*/ 109537 w 119062"/>
                <a:gd name="connsiteY2" fmla="*/ 73819 h 157162"/>
                <a:gd name="connsiteX3" fmla="*/ 92869 w 119062"/>
                <a:gd name="connsiteY3" fmla="*/ 2381 h 157162"/>
                <a:gd name="connsiteX4" fmla="*/ 76200 w 119062"/>
                <a:gd name="connsiteY4" fmla="*/ 14287 h 157162"/>
                <a:gd name="connsiteX5" fmla="*/ 42862 w 119062"/>
                <a:gd name="connsiteY5" fmla="*/ 0 h 157162"/>
                <a:gd name="connsiteX6" fmla="*/ 40481 w 119062"/>
                <a:gd name="connsiteY6" fmla="*/ 21431 h 157162"/>
                <a:gd name="connsiteX7" fmla="*/ 64294 w 119062"/>
                <a:gd name="connsiteY7" fmla="*/ 59531 h 157162"/>
                <a:gd name="connsiteX8" fmla="*/ 59531 w 119062"/>
                <a:gd name="connsiteY8" fmla="*/ 76200 h 157162"/>
                <a:gd name="connsiteX9" fmla="*/ 9525 w 119062"/>
                <a:gd name="connsiteY9" fmla="*/ 26194 h 157162"/>
                <a:gd name="connsiteX10" fmla="*/ 23812 w 119062"/>
                <a:gd name="connsiteY10" fmla="*/ 85725 h 157162"/>
                <a:gd name="connsiteX11" fmla="*/ 0 w 119062"/>
                <a:gd name="connsiteY11" fmla="*/ 109537 h 157162"/>
                <a:gd name="connsiteX12" fmla="*/ 78581 w 119062"/>
                <a:gd name="connsiteY12" fmla="*/ 83344 h 157162"/>
                <a:gd name="connsiteX13" fmla="*/ 100012 w 119062"/>
                <a:gd name="connsiteY13" fmla="*/ 157162 h 157162"/>
                <a:gd name="connsiteX0" fmla="*/ 100012 w 119062"/>
                <a:gd name="connsiteY0" fmla="*/ 157162 h 157162"/>
                <a:gd name="connsiteX1" fmla="*/ 119062 w 119062"/>
                <a:gd name="connsiteY1" fmla="*/ 97631 h 157162"/>
                <a:gd name="connsiteX2" fmla="*/ 109537 w 119062"/>
                <a:gd name="connsiteY2" fmla="*/ 73819 h 157162"/>
                <a:gd name="connsiteX3" fmla="*/ 92869 w 119062"/>
                <a:gd name="connsiteY3" fmla="*/ 2381 h 157162"/>
                <a:gd name="connsiteX4" fmla="*/ 76200 w 119062"/>
                <a:gd name="connsiteY4" fmla="*/ 14287 h 157162"/>
                <a:gd name="connsiteX5" fmla="*/ 42862 w 119062"/>
                <a:gd name="connsiteY5" fmla="*/ 0 h 157162"/>
                <a:gd name="connsiteX6" fmla="*/ 40481 w 119062"/>
                <a:gd name="connsiteY6" fmla="*/ 21431 h 157162"/>
                <a:gd name="connsiteX7" fmla="*/ 64294 w 119062"/>
                <a:gd name="connsiteY7" fmla="*/ 59531 h 157162"/>
                <a:gd name="connsiteX8" fmla="*/ 59531 w 119062"/>
                <a:gd name="connsiteY8" fmla="*/ 76200 h 157162"/>
                <a:gd name="connsiteX9" fmla="*/ 9525 w 119062"/>
                <a:gd name="connsiteY9" fmla="*/ 26194 h 157162"/>
                <a:gd name="connsiteX10" fmla="*/ 23812 w 119062"/>
                <a:gd name="connsiteY10" fmla="*/ 85725 h 157162"/>
                <a:gd name="connsiteX11" fmla="*/ 0 w 119062"/>
                <a:gd name="connsiteY11" fmla="*/ 109537 h 157162"/>
                <a:gd name="connsiteX12" fmla="*/ 78581 w 119062"/>
                <a:gd name="connsiteY12" fmla="*/ 83344 h 157162"/>
                <a:gd name="connsiteX13" fmla="*/ 92869 w 119062"/>
                <a:gd name="connsiteY13" fmla="*/ 119062 h 157162"/>
                <a:gd name="connsiteX14" fmla="*/ 100012 w 119062"/>
                <a:gd name="connsiteY14" fmla="*/ 157162 h 157162"/>
                <a:gd name="connsiteX0" fmla="*/ 100012 w 119062"/>
                <a:gd name="connsiteY0" fmla="*/ 157162 h 157162"/>
                <a:gd name="connsiteX1" fmla="*/ 119062 w 119062"/>
                <a:gd name="connsiteY1" fmla="*/ 97631 h 157162"/>
                <a:gd name="connsiteX2" fmla="*/ 109537 w 119062"/>
                <a:gd name="connsiteY2" fmla="*/ 73819 h 157162"/>
                <a:gd name="connsiteX3" fmla="*/ 92869 w 119062"/>
                <a:gd name="connsiteY3" fmla="*/ 2381 h 157162"/>
                <a:gd name="connsiteX4" fmla="*/ 76200 w 119062"/>
                <a:gd name="connsiteY4" fmla="*/ 14287 h 157162"/>
                <a:gd name="connsiteX5" fmla="*/ 42862 w 119062"/>
                <a:gd name="connsiteY5" fmla="*/ 0 h 157162"/>
                <a:gd name="connsiteX6" fmla="*/ 40481 w 119062"/>
                <a:gd name="connsiteY6" fmla="*/ 21431 h 157162"/>
                <a:gd name="connsiteX7" fmla="*/ 64294 w 119062"/>
                <a:gd name="connsiteY7" fmla="*/ 59531 h 157162"/>
                <a:gd name="connsiteX8" fmla="*/ 59531 w 119062"/>
                <a:gd name="connsiteY8" fmla="*/ 76200 h 157162"/>
                <a:gd name="connsiteX9" fmla="*/ 9525 w 119062"/>
                <a:gd name="connsiteY9" fmla="*/ 26194 h 157162"/>
                <a:gd name="connsiteX10" fmla="*/ 23812 w 119062"/>
                <a:gd name="connsiteY10" fmla="*/ 85725 h 157162"/>
                <a:gd name="connsiteX11" fmla="*/ 0 w 119062"/>
                <a:gd name="connsiteY11" fmla="*/ 109537 h 157162"/>
                <a:gd name="connsiteX12" fmla="*/ 78581 w 119062"/>
                <a:gd name="connsiteY12" fmla="*/ 83344 h 157162"/>
                <a:gd name="connsiteX13" fmla="*/ 40482 w 119062"/>
                <a:gd name="connsiteY13" fmla="*/ 154781 h 157162"/>
                <a:gd name="connsiteX14" fmla="*/ 100012 w 119062"/>
                <a:gd name="connsiteY14" fmla="*/ 157162 h 15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062" h="157162">
                  <a:moveTo>
                    <a:pt x="100012" y="157162"/>
                  </a:moveTo>
                  <a:lnTo>
                    <a:pt x="119062" y="97631"/>
                  </a:lnTo>
                  <a:lnTo>
                    <a:pt x="109537" y="73819"/>
                  </a:lnTo>
                  <a:lnTo>
                    <a:pt x="92869" y="2381"/>
                  </a:lnTo>
                  <a:lnTo>
                    <a:pt x="76200" y="14287"/>
                  </a:lnTo>
                  <a:lnTo>
                    <a:pt x="42862" y="0"/>
                  </a:lnTo>
                  <a:lnTo>
                    <a:pt x="40481" y="21431"/>
                  </a:lnTo>
                  <a:lnTo>
                    <a:pt x="64294" y="59531"/>
                  </a:lnTo>
                  <a:lnTo>
                    <a:pt x="59531" y="76200"/>
                  </a:lnTo>
                  <a:lnTo>
                    <a:pt x="9525" y="26194"/>
                  </a:lnTo>
                  <a:lnTo>
                    <a:pt x="23812" y="85725"/>
                  </a:lnTo>
                  <a:lnTo>
                    <a:pt x="0" y="109537"/>
                  </a:lnTo>
                  <a:lnTo>
                    <a:pt x="78581" y="83344"/>
                  </a:lnTo>
                  <a:lnTo>
                    <a:pt x="40482" y="154781"/>
                  </a:lnTo>
                  <a:lnTo>
                    <a:pt x="100012" y="15716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3" name="Freeform: Shape 207">
              <a:extLst>
                <a:ext uri="{FF2B5EF4-FFF2-40B4-BE49-F238E27FC236}">
                  <a16:creationId xmlns:a16="http://schemas.microsoft.com/office/drawing/2014/main" id="{0C2126FB-3C8B-A5EC-76E8-87415C8EC970}"/>
                </a:ext>
              </a:extLst>
            </p:cNvPr>
            <p:cNvSpPr/>
            <p:nvPr/>
          </p:nvSpPr>
          <p:spPr bwMode="auto">
            <a:xfrm>
              <a:off x="3332538" y="1450422"/>
              <a:ext cx="328642" cy="287901"/>
            </a:xfrm>
            <a:custGeom>
              <a:avLst/>
              <a:gdLst>
                <a:gd name="connsiteX0" fmla="*/ 259556 w 288131"/>
                <a:gd name="connsiteY0" fmla="*/ 190500 h 252412"/>
                <a:gd name="connsiteX1" fmla="*/ 288131 w 288131"/>
                <a:gd name="connsiteY1" fmla="*/ 123825 h 252412"/>
                <a:gd name="connsiteX2" fmla="*/ 273844 w 288131"/>
                <a:gd name="connsiteY2" fmla="*/ 90487 h 252412"/>
                <a:gd name="connsiteX3" fmla="*/ 261937 w 288131"/>
                <a:gd name="connsiteY3" fmla="*/ 119062 h 252412"/>
                <a:gd name="connsiteX4" fmla="*/ 228600 w 288131"/>
                <a:gd name="connsiteY4" fmla="*/ 102394 h 252412"/>
                <a:gd name="connsiteX5" fmla="*/ 219075 w 288131"/>
                <a:gd name="connsiteY5" fmla="*/ 92869 h 252412"/>
                <a:gd name="connsiteX6" fmla="*/ 209550 w 288131"/>
                <a:gd name="connsiteY6" fmla="*/ 59531 h 252412"/>
                <a:gd name="connsiteX7" fmla="*/ 204787 w 288131"/>
                <a:gd name="connsiteY7" fmla="*/ 0 h 252412"/>
                <a:gd name="connsiteX8" fmla="*/ 166687 w 288131"/>
                <a:gd name="connsiteY8" fmla="*/ 42862 h 252412"/>
                <a:gd name="connsiteX9" fmla="*/ 192881 w 288131"/>
                <a:gd name="connsiteY9" fmla="*/ 83344 h 252412"/>
                <a:gd name="connsiteX10" fmla="*/ 211931 w 288131"/>
                <a:gd name="connsiteY10" fmla="*/ 133350 h 252412"/>
                <a:gd name="connsiteX11" fmla="*/ 202406 w 288131"/>
                <a:gd name="connsiteY11" fmla="*/ 142875 h 252412"/>
                <a:gd name="connsiteX12" fmla="*/ 171450 w 288131"/>
                <a:gd name="connsiteY12" fmla="*/ 138112 h 252412"/>
                <a:gd name="connsiteX13" fmla="*/ 138112 w 288131"/>
                <a:gd name="connsiteY13" fmla="*/ 147637 h 252412"/>
                <a:gd name="connsiteX14" fmla="*/ 128587 w 288131"/>
                <a:gd name="connsiteY14" fmla="*/ 104775 h 252412"/>
                <a:gd name="connsiteX15" fmla="*/ 109537 w 288131"/>
                <a:gd name="connsiteY15" fmla="*/ 78581 h 252412"/>
                <a:gd name="connsiteX16" fmla="*/ 73819 w 288131"/>
                <a:gd name="connsiteY16" fmla="*/ 61912 h 252412"/>
                <a:gd name="connsiteX17" fmla="*/ 54769 w 288131"/>
                <a:gd name="connsiteY17" fmla="*/ 42862 h 252412"/>
                <a:gd name="connsiteX18" fmla="*/ 35719 w 288131"/>
                <a:gd name="connsiteY18" fmla="*/ 59531 h 252412"/>
                <a:gd name="connsiteX19" fmla="*/ 64294 w 288131"/>
                <a:gd name="connsiteY19" fmla="*/ 85725 h 252412"/>
                <a:gd name="connsiteX20" fmla="*/ 21431 w 288131"/>
                <a:gd name="connsiteY20" fmla="*/ 76200 h 252412"/>
                <a:gd name="connsiteX21" fmla="*/ 14287 w 288131"/>
                <a:gd name="connsiteY21" fmla="*/ 116681 h 252412"/>
                <a:gd name="connsiteX22" fmla="*/ 64294 w 288131"/>
                <a:gd name="connsiteY22" fmla="*/ 100012 h 252412"/>
                <a:gd name="connsiteX23" fmla="*/ 0 w 288131"/>
                <a:gd name="connsiteY23" fmla="*/ 133350 h 252412"/>
                <a:gd name="connsiteX24" fmla="*/ 59531 w 288131"/>
                <a:gd name="connsiteY24" fmla="*/ 130969 h 252412"/>
                <a:gd name="connsiteX25" fmla="*/ 35719 w 288131"/>
                <a:gd name="connsiteY25" fmla="*/ 154781 h 252412"/>
                <a:gd name="connsiteX26" fmla="*/ 14287 w 288131"/>
                <a:gd name="connsiteY26" fmla="*/ 159544 h 252412"/>
                <a:gd name="connsiteX27" fmla="*/ 38100 w 288131"/>
                <a:gd name="connsiteY27" fmla="*/ 185737 h 252412"/>
                <a:gd name="connsiteX28" fmla="*/ 59531 w 288131"/>
                <a:gd name="connsiteY28" fmla="*/ 183356 h 252412"/>
                <a:gd name="connsiteX29" fmla="*/ 71437 w 288131"/>
                <a:gd name="connsiteY29" fmla="*/ 150019 h 252412"/>
                <a:gd name="connsiteX30" fmla="*/ 95250 w 288131"/>
                <a:gd name="connsiteY30" fmla="*/ 150019 h 252412"/>
                <a:gd name="connsiteX31" fmla="*/ 97631 w 288131"/>
                <a:gd name="connsiteY31" fmla="*/ 180975 h 252412"/>
                <a:gd name="connsiteX32" fmla="*/ 119062 w 288131"/>
                <a:gd name="connsiteY32" fmla="*/ 157162 h 252412"/>
                <a:gd name="connsiteX33" fmla="*/ 138112 w 288131"/>
                <a:gd name="connsiteY33" fmla="*/ 164306 h 252412"/>
                <a:gd name="connsiteX34" fmla="*/ 159544 w 288131"/>
                <a:gd name="connsiteY34" fmla="*/ 166687 h 252412"/>
                <a:gd name="connsiteX35" fmla="*/ 147637 w 288131"/>
                <a:gd name="connsiteY35" fmla="*/ 192881 h 252412"/>
                <a:gd name="connsiteX36" fmla="*/ 116681 w 288131"/>
                <a:gd name="connsiteY36" fmla="*/ 192881 h 252412"/>
                <a:gd name="connsiteX37" fmla="*/ 88106 w 288131"/>
                <a:gd name="connsiteY37" fmla="*/ 216694 h 252412"/>
                <a:gd name="connsiteX38" fmla="*/ 107156 w 288131"/>
                <a:gd name="connsiteY38" fmla="*/ 252412 h 252412"/>
                <a:gd name="connsiteX39" fmla="*/ 159544 w 288131"/>
                <a:gd name="connsiteY39" fmla="*/ 219075 h 252412"/>
                <a:gd name="connsiteX40" fmla="*/ 161925 w 288131"/>
                <a:gd name="connsiteY40" fmla="*/ 195262 h 252412"/>
                <a:gd name="connsiteX41" fmla="*/ 178594 w 288131"/>
                <a:gd name="connsiteY41" fmla="*/ 183356 h 252412"/>
                <a:gd name="connsiteX42" fmla="*/ 204787 w 288131"/>
                <a:gd name="connsiteY42" fmla="*/ 176212 h 252412"/>
                <a:gd name="connsiteX43" fmla="*/ 259556 w 288131"/>
                <a:gd name="connsiteY43" fmla="*/ 190500 h 25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8131" h="252412">
                  <a:moveTo>
                    <a:pt x="259556" y="190500"/>
                  </a:moveTo>
                  <a:lnTo>
                    <a:pt x="288131" y="123825"/>
                  </a:lnTo>
                  <a:lnTo>
                    <a:pt x="273844" y="90487"/>
                  </a:lnTo>
                  <a:lnTo>
                    <a:pt x="261937" y="119062"/>
                  </a:lnTo>
                  <a:lnTo>
                    <a:pt x="228600" y="102394"/>
                  </a:lnTo>
                  <a:lnTo>
                    <a:pt x="219075" y="92869"/>
                  </a:lnTo>
                  <a:lnTo>
                    <a:pt x="209550" y="59531"/>
                  </a:lnTo>
                  <a:lnTo>
                    <a:pt x="204787" y="0"/>
                  </a:lnTo>
                  <a:lnTo>
                    <a:pt x="166687" y="42862"/>
                  </a:lnTo>
                  <a:lnTo>
                    <a:pt x="192881" y="83344"/>
                  </a:lnTo>
                  <a:lnTo>
                    <a:pt x="211931" y="133350"/>
                  </a:lnTo>
                  <a:lnTo>
                    <a:pt x="202406" y="142875"/>
                  </a:lnTo>
                  <a:lnTo>
                    <a:pt x="171450" y="138112"/>
                  </a:lnTo>
                  <a:lnTo>
                    <a:pt x="138112" y="147637"/>
                  </a:lnTo>
                  <a:lnTo>
                    <a:pt x="128587" y="104775"/>
                  </a:lnTo>
                  <a:lnTo>
                    <a:pt x="109537" y="78581"/>
                  </a:lnTo>
                  <a:lnTo>
                    <a:pt x="73819" y="61912"/>
                  </a:lnTo>
                  <a:lnTo>
                    <a:pt x="54769" y="42862"/>
                  </a:lnTo>
                  <a:lnTo>
                    <a:pt x="35719" y="59531"/>
                  </a:lnTo>
                  <a:lnTo>
                    <a:pt x="64294" y="85725"/>
                  </a:lnTo>
                  <a:lnTo>
                    <a:pt x="21431" y="76200"/>
                  </a:lnTo>
                  <a:lnTo>
                    <a:pt x="14287" y="116681"/>
                  </a:lnTo>
                  <a:lnTo>
                    <a:pt x="64294" y="100012"/>
                  </a:lnTo>
                  <a:lnTo>
                    <a:pt x="0" y="133350"/>
                  </a:lnTo>
                  <a:lnTo>
                    <a:pt x="59531" y="130969"/>
                  </a:lnTo>
                  <a:lnTo>
                    <a:pt x="35719" y="154781"/>
                  </a:lnTo>
                  <a:lnTo>
                    <a:pt x="14287" y="159544"/>
                  </a:lnTo>
                  <a:lnTo>
                    <a:pt x="38100" y="185737"/>
                  </a:lnTo>
                  <a:lnTo>
                    <a:pt x="59531" y="183356"/>
                  </a:lnTo>
                  <a:lnTo>
                    <a:pt x="71437" y="150019"/>
                  </a:lnTo>
                  <a:lnTo>
                    <a:pt x="95250" y="150019"/>
                  </a:lnTo>
                  <a:lnTo>
                    <a:pt x="97631" y="180975"/>
                  </a:lnTo>
                  <a:lnTo>
                    <a:pt x="119062" y="157162"/>
                  </a:lnTo>
                  <a:lnTo>
                    <a:pt x="138112" y="164306"/>
                  </a:lnTo>
                  <a:lnTo>
                    <a:pt x="159544" y="166687"/>
                  </a:lnTo>
                  <a:lnTo>
                    <a:pt x="147637" y="192881"/>
                  </a:lnTo>
                  <a:lnTo>
                    <a:pt x="116681" y="192881"/>
                  </a:lnTo>
                  <a:lnTo>
                    <a:pt x="88106" y="216694"/>
                  </a:lnTo>
                  <a:lnTo>
                    <a:pt x="107156" y="252412"/>
                  </a:lnTo>
                  <a:lnTo>
                    <a:pt x="159544" y="219075"/>
                  </a:lnTo>
                  <a:lnTo>
                    <a:pt x="161925" y="195262"/>
                  </a:lnTo>
                  <a:lnTo>
                    <a:pt x="178594" y="183356"/>
                  </a:lnTo>
                  <a:lnTo>
                    <a:pt x="204787" y="176212"/>
                  </a:lnTo>
                  <a:lnTo>
                    <a:pt x="259556" y="19050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4" name="Freeform: Shape 208">
              <a:extLst>
                <a:ext uri="{FF2B5EF4-FFF2-40B4-BE49-F238E27FC236}">
                  <a16:creationId xmlns:a16="http://schemas.microsoft.com/office/drawing/2014/main" id="{4BC6152A-3A86-11BF-0B55-1CC59A19B42A}"/>
                </a:ext>
              </a:extLst>
            </p:cNvPr>
            <p:cNvSpPr/>
            <p:nvPr/>
          </p:nvSpPr>
          <p:spPr bwMode="auto">
            <a:xfrm>
              <a:off x="3177723" y="1374372"/>
              <a:ext cx="181975" cy="192840"/>
            </a:xfrm>
            <a:custGeom>
              <a:avLst/>
              <a:gdLst>
                <a:gd name="connsiteX0" fmla="*/ 102393 w 159543"/>
                <a:gd name="connsiteY0" fmla="*/ 14287 h 169069"/>
                <a:gd name="connsiteX1" fmla="*/ 69056 w 159543"/>
                <a:gd name="connsiteY1" fmla="*/ 64294 h 169069"/>
                <a:gd name="connsiteX2" fmla="*/ 50006 w 159543"/>
                <a:gd name="connsiteY2" fmla="*/ 88106 h 169069"/>
                <a:gd name="connsiteX3" fmla="*/ 30956 w 159543"/>
                <a:gd name="connsiteY3" fmla="*/ 116681 h 169069"/>
                <a:gd name="connsiteX4" fmla="*/ 0 w 159543"/>
                <a:gd name="connsiteY4" fmla="*/ 119062 h 169069"/>
                <a:gd name="connsiteX5" fmla="*/ 0 w 159543"/>
                <a:gd name="connsiteY5" fmla="*/ 119062 h 169069"/>
                <a:gd name="connsiteX6" fmla="*/ 4762 w 159543"/>
                <a:gd name="connsiteY6" fmla="*/ 169069 h 169069"/>
                <a:gd name="connsiteX7" fmla="*/ 26193 w 159543"/>
                <a:gd name="connsiteY7" fmla="*/ 142875 h 169069"/>
                <a:gd name="connsiteX8" fmla="*/ 38100 w 159543"/>
                <a:gd name="connsiteY8" fmla="*/ 130969 h 169069"/>
                <a:gd name="connsiteX9" fmla="*/ 64293 w 159543"/>
                <a:gd name="connsiteY9" fmla="*/ 161925 h 169069"/>
                <a:gd name="connsiteX10" fmla="*/ 66675 w 159543"/>
                <a:gd name="connsiteY10" fmla="*/ 114300 h 169069"/>
                <a:gd name="connsiteX11" fmla="*/ 90487 w 159543"/>
                <a:gd name="connsiteY11" fmla="*/ 138112 h 169069"/>
                <a:gd name="connsiteX12" fmla="*/ 92868 w 159543"/>
                <a:gd name="connsiteY12" fmla="*/ 107156 h 169069"/>
                <a:gd name="connsiteX13" fmla="*/ 109537 w 159543"/>
                <a:gd name="connsiteY13" fmla="*/ 64294 h 169069"/>
                <a:gd name="connsiteX14" fmla="*/ 119062 w 159543"/>
                <a:gd name="connsiteY14" fmla="*/ 128587 h 169069"/>
                <a:gd name="connsiteX15" fmla="*/ 138112 w 159543"/>
                <a:gd name="connsiteY15" fmla="*/ 90487 h 169069"/>
                <a:gd name="connsiteX16" fmla="*/ 145256 w 159543"/>
                <a:gd name="connsiteY16" fmla="*/ 76200 h 169069"/>
                <a:gd name="connsiteX17" fmla="*/ 145256 w 159543"/>
                <a:gd name="connsiteY17" fmla="*/ 45244 h 169069"/>
                <a:gd name="connsiteX18" fmla="*/ 159543 w 159543"/>
                <a:gd name="connsiteY18" fmla="*/ 7144 h 169069"/>
                <a:gd name="connsiteX19" fmla="*/ 152400 w 159543"/>
                <a:gd name="connsiteY19" fmla="*/ 0 h 169069"/>
                <a:gd name="connsiteX20" fmla="*/ 102393 w 159543"/>
                <a:gd name="connsiteY20" fmla="*/ 14287 h 169069"/>
                <a:gd name="connsiteX0" fmla="*/ 102393 w 159543"/>
                <a:gd name="connsiteY0" fmla="*/ 14287 h 169069"/>
                <a:gd name="connsiteX1" fmla="*/ 69056 w 159543"/>
                <a:gd name="connsiteY1" fmla="*/ 64294 h 169069"/>
                <a:gd name="connsiteX2" fmla="*/ 50006 w 159543"/>
                <a:gd name="connsiteY2" fmla="*/ 88106 h 169069"/>
                <a:gd name="connsiteX3" fmla="*/ 30956 w 159543"/>
                <a:gd name="connsiteY3" fmla="*/ 116681 h 169069"/>
                <a:gd name="connsiteX4" fmla="*/ 0 w 159543"/>
                <a:gd name="connsiteY4" fmla="*/ 119062 h 169069"/>
                <a:gd name="connsiteX5" fmla="*/ 0 w 159543"/>
                <a:gd name="connsiteY5" fmla="*/ 119062 h 169069"/>
                <a:gd name="connsiteX6" fmla="*/ 4762 w 159543"/>
                <a:gd name="connsiteY6" fmla="*/ 169069 h 169069"/>
                <a:gd name="connsiteX7" fmla="*/ 26193 w 159543"/>
                <a:gd name="connsiteY7" fmla="*/ 142875 h 169069"/>
                <a:gd name="connsiteX8" fmla="*/ 38100 w 159543"/>
                <a:gd name="connsiteY8" fmla="*/ 130969 h 169069"/>
                <a:gd name="connsiteX9" fmla="*/ 64293 w 159543"/>
                <a:gd name="connsiteY9" fmla="*/ 161925 h 169069"/>
                <a:gd name="connsiteX10" fmla="*/ 66675 w 159543"/>
                <a:gd name="connsiteY10" fmla="*/ 114300 h 169069"/>
                <a:gd name="connsiteX11" fmla="*/ 90487 w 159543"/>
                <a:gd name="connsiteY11" fmla="*/ 138112 h 169069"/>
                <a:gd name="connsiteX12" fmla="*/ 92868 w 159543"/>
                <a:gd name="connsiteY12" fmla="*/ 107156 h 169069"/>
                <a:gd name="connsiteX13" fmla="*/ 109537 w 159543"/>
                <a:gd name="connsiteY13" fmla="*/ 64294 h 169069"/>
                <a:gd name="connsiteX14" fmla="*/ 119062 w 159543"/>
                <a:gd name="connsiteY14" fmla="*/ 128587 h 169069"/>
                <a:gd name="connsiteX15" fmla="*/ 138112 w 159543"/>
                <a:gd name="connsiteY15" fmla="*/ 90487 h 169069"/>
                <a:gd name="connsiteX16" fmla="*/ 145256 w 159543"/>
                <a:gd name="connsiteY16" fmla="*/ 76200 h 169069"/>
                <a:gd name="connsiteX17" fmla="*/ 145256 w 159543"/>
                <a:gd name="connsiteY17" fmla="*/ 45244 h 169069"/>
                <a:gd name="connsiteX18" fmla="*/ 159543 w 159543"/>
                <a:gd name="connsiteY18" fmla="*/ 7144 h 169069"/>
                <a:gd name="connsiteX19" fmla="*/ 152400 w 159543"/>
                <a:gd name="connsiteY19" fmla="*/ 0 h 169069"/>
                <a:gd name="connsiteX20" fmla="*/ 126206 w 159543"/>
                <a:gd name="connsiteY20" fmla="*/ 0 h 169069"/>
                <a:gd name="connsiteX21" fmla="*/ 102393 w 159543"/>
                <a:gd name="connsiteY21" fmla="*/ 14287 h 169069"/>
                <a:gd name="connsiteX0" fmla="*/ 102393 w 159543"/>
                <a:gd name="connsiteY0" fmla="*/ 14287 h 169069"/>
                <a:gd name="connsiteX1" fmla="*/ 69056 w 159543"/>
                <a:gd name="connsiteY1" fmla="*/ 64294 h 169069"/>
                <a:gd name="connsiteX2" fmla="*/ 50006 w 159543"/>
                <a:gd name="connsiteY2" fmla="*/ 88106 h 169069"/>
                <a:gd name="connsiteX3" fmla="*/ 30956 w 159543"/>
                <a:gd name="connsiteY3" fmla="*/ 116681 h 169069"/>
                <a:gd name="connsiteX4" fmla="*/ 0 w 159543"/>
                <a:gd name="connsiteY4" fmla="*/ 119062 h 169069"/>
                <a:gd name="connsiteX5" fmla="*/ 0 w 159543"/>
                <a:gd name="connsiteY5" fmla="*/ 119062 h 169069"/>
                <a:gd name="connsiteX6" fmla="*/ 4762 w 159543"/>
                <a:gd name="connsiteY6" fmla="*/ 169069 h 169069"/>
                <a:gd name="connsiteX7" fmla="*/ 26193 w 159543"/>
                <a:gd name="connsiteY7" fmla="*/ 142875 h 169069"/>
                <a:gd name="connsiteX8" fmla="*/ 38100 w 159543"/>
                <a:gd name="connsiteY8" fmla="*/ 130969 h 169069"/>
                <a:gd name="connsiteX9" fmla="*/ 64293 w 159543"/>
                <a:gd name="connsiteY9" fmla="*/ 161925 h 169069"/>
                <a:gd name="connsiteX10" fmla="*/ 66675 w 159543"/>
                <a:gd name="connsiteY10" fmla="*/ 114300 h 169069"/>
                <a:gd name="connsiteX11" fmla="*/ 90487 w 159543"/>
                <a:gd name="connsiteY11" fmla="*/ 138112 h 169069"/>
                <a:gd name="connsiteX12" fmla="*/ 92868 w 159543"/>
                <a:gd name="connsiteY12" fmla="*/ 107156 h 169069"/>
                <a:gd name="connsiteX13" fmla="*/ 109537 w 159543"/>
                <a:gd name="connsiteY13" fmla="*/ 64294 h 169069"/>
                <a:gd name="connsiteX14" fmla="*/ 119062 w 159543"/>
                <a:gd name="connsiteY14" fmla="*/ 128587 h 169069"/>
                <a:gd name="connsiteX15" fmla="*/ 138112 w 159543"/>
                <a:gd name="connsiteY15" fmla="*/ 90487 h 169069"/>
                <a:gd name="connsiteX16" fmla="*/ 145256 w 159543"/>
                <a:gd name="connsiteY16" fmla="*/ 76200 h 169069"/>
                <a:gd name="connsiteX17" fmla="*/ 145256 w 159543"/>
                <a:gd name="connsiteY17" fmla="*/ 45244 h 169069"/>
                <a:gd name="connsiteX18" fmla="*/ 159543 w 159543"/>
                <a:gd name="connsiteY18" fmla="*/ 7144 h 169069"/>
                <a:gd name="connsiteX19" fmla="*/ 152400 w 159543"/>
                <a:gd name="connsiteY19" fmla="*/ 0 h 169069"/>
                <a:gd name="connsiteX20" fmla="*/ 126206 w 159543"/>
                <a:gd name="connsiteY20" fmla="*/ 23813 h 169069"/>
                <a:gd name="connsiteX21" fmla="*/ 102393 w 159543"/>
                <a:gd name="connsiteY21" fmla="*/ 14287 h 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543" h="169069">
                  <a:moveTo>
                    <a:pt x="102393" y="14287"/>
                  </a:moveTo>
                  <a:lnTo>
                    <a:pt x="69056" y="64294"/>
                  </a:lnTo>
                  <a:lnTo>
                    <a:pt x="50006" y="88106"/>
                  </a:lnTo>
                  <a:lnTo>
                    <a:pt x="30956" y="116681"/>
                  </a:lnTo>
                  <a:lnTo>
                    <a:pt x="0" y="119062"/>
                  </a:lnTo>
                  <a:lnTo>
                    <a:pt x="0" y="119062"/>
                  </a:lnTo>
                  <a:lnTo>
                    <a:pt x="4762" y="169069"/>
                  </a:lnTo>
                  <a:lnTo>
                    <a:pt x="26193" y="142875"/>
                  </a:lnTo>
                  <a:lnTo>
                    <a:pt x="38100" y="130969"/>
                  </a:lnTo>
                  <a:lnTo>
                    <a:pt x="64293" y="161925"/>
                  </a:lnTo>
                  <a:lnTo>
                    <a:pt x="66675" y="114300"/>
                  </a:lnTo>
                  <a:lnTo>
                    <a:pt x="90487" y="138112"/>
                  </a:lnTo>
                  <a:lnTo>
                    <a:pt x="92868" y="107156"/>
                  </a:lnTo>
                  <a:lnTo>
                    <a:pt x="109537" y="64294"/>
                  </a:lnTo>
                  <a:lnTo>
                    <a:pt x="119062" y="128587"/>
                  </a:lnTo>
                  <a:lnTo>
                    <a:pt x="138112" y="90487"/>
                  </a:lnTo>
                  <a:lnTo>
                    <a:pt x="145256" y="76200"/>
                  </a:lnTo>
                  <a:lnTo>
                    <a:pt x="145256" y="45244"/>
                  </a:lnTo>
                  <a:lnTo>
                    <a:pt x="159543" y="7144"/>
                  </a:lnTo>
                  <a:lnTo>
                    <a:pt x="152400" y="0"/>
                  </a:lnTo>
                  <a:lnTo>
                    <a:pt x="126206" y="23813"/>
                  </a:lnTo>
                  <a:lnTo>
                    <a:pt x="102393" y="1428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5" name="Freeform: Shape 209">
              <a:extLst>
                <a:ext uri="{FF2B5EF4-FFF2-40B4-BE49-F238E27FC236}">
                  <a16:creationId xmlns:a16="http://schemas.microsoft.com/office/drawing/2014/main" id="{BD895C02-A83F-B6FA-B7B6-C4ACA4EE7D69}"/>
                </a:ext>
              </a:extLst>
            </p:cNvPr>
            <p:cNvSpPr/>
            <p:nvPr/>
          </p:nvSpPr>
          <p:spPr bwMode="auto">
            <a:xfrm>
              <a:off x="3435747" y="1292890"/>
              <a:ext cx="86914" cy="86914"/>
            </a:xfrm>
            <a:custGeom>
              <a:avLst/>
              <a:gdLst>
                <a:gd name="connsiteX0" fmla="*/ 73819 w 76200"/>
                <a:gd name="connsiteY0" fmla="*/ 0 h 76200"/>
                <a:gd name="connsiteX1" fmla="*/ 0 w 76200"/>
                <a:gd name="connsiteY1" fmla="*/ 30957 h 76200"/>
                <a:gd name="connsiteX2" fmla="*/ 14288 w 76200"/>
                <a:gd name="connsiteY2" fmla="*/ 61913 h 76200"/>
                <a:gd name="connsiteX3" fmla="*/ 38100 w 76200"/>
                <a:gd name="connsiteY3" fmla="*/ 76200 h 76200"/>
                <a:gd name="connsiteX4" fmla="*/ 71438 w 76200"/>
                <a:gd name="connsiteY4" fmla="*/ 71438 h 76200"/>
                <a:gd name="connsiteX5" fmla="*/ 76200 w 76200"/>
                <a:gd name="connsiteY5" fmla="*/ 52388 h 76200"/>
                <a:gd name="connsiteX6" fmla="*/ 73819 w 76200"/>
                <a:gd name="connsiteY6" fmla="*/ 0 h 76200"/>
                <a:gd name="connsiteX0" fmla="*/ 73819 w 76200"/>
                <a:gd name="connsiteY0" fmla="*/ 0 h 76200"/>
                <a:gd name="connsiteX1" fmla="*/ 0 w 76200"/>
                <a:gd name="connsiteY1" fmla="*/ 30957 h 76200"/>
                <a:gd name="connsiteX2" fmla="*/ 14288 w 76200"/>
                <a:gd name="connsiteY2" fmla="*/ 61913 h 76200"/>
                <a:gd name="connsiteX3" fmla="*/ 38100 w 76200"/>
                <a:gd name="connsiteY3" fmla="*/ 76200 h 76200"/>
                <a:gd name="connsiteX4" fmla="*/ 71438 w 76200"/>
                <a:gd name="connsiteY4" fmla="*/ 71438 h 76200"/>
                <a:gd name="connsiteX5" fmla="*/ 76200 w 76200"/>
                <a:gd name="connsiteY5" fmla="*/ 52388 h 76200"/>
                <a:gd name="connsiteX6" fmla="*/ 73819 w 76200"/>
                <a:gd name="connsiteY6" fmla="*/ 26194 h 76200"/>
                <a:gd name="connsiteX7" fmla="*/ 73819 w 76200"/>
                <a:gd name="connsiteY7" fmla="*/ 0 h 76200"/>
                <a:gd name="connsiteX0" fmla="*/ 73819 w 76200"/>
                <a:gd name="connsiteY0" fmla="*/ 0 h 76200"/>
                <a:gd name="connsiteX1" fmla="*/ 0 w 76200"/>
                <a:gd name="connsiteY1" fmla="*/ 30957 h 76200"/>
                <a:gd name="connsiteX2" fmla="*/ 14288 w 76200"/>
                <a:gd name="connsiteY2" fmla="*/ 61913 h 76200"/>
                <a:gd name="connsiteX3" fmla="*/ 38100 w 76200"/>
                <a:gd name="connsiteY3" fmla="*/ 76200 h 76200"/>
                <a:gd name="connsiteX4" fmla="*/ 71438 w 76200"/>
                <a:gd name="connsiteY4" fmla="*/ 71438 h 76200"/>
                <a:gd name="connsiteX5" fmla="*/ 76200 w 76200"/>
                <a:gd name="connsiteY5" fmla="*/ 52388 h 76200"/>
                <a:gd name="connsiteX6" fmla="*/ 52388 w 76200"/>
                <a:gd name="connsiteY6" fmla="*/ 47625 h 76200"/>
                <a:gd name="connsiteX7" fmla="*/ 73819 w 76200"/>
                <a:gd name="connsiteY7" fmla="*/ 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 h="76200">
                  <a:moveTo>
                    <a:pt x="73819" y="0"/>
                  </a:moveTo>
                  <a:lnTo>
                    <a:pt x="0" y="30957"/>
                  </a:lnTo>
                  <a:lnTo>
                    <a:pt x="14288" y="61913"/>
                  </a:lnTo>
                  <a:lnTo>
                    <a:pt x="38100" y="76200"/>
                  </a:lnTo>
                  <a:lnTo>
                    <a:pt x="71438" y="71438"/>
                  </a:lnTo>
                  <a:lnTo>
                    <a:pt x="76200" y="52388"/>
                  </a:lnTo>
                  <a:lnTo>
                    <a:pt x="52388" y="47625"/>
                  </a:lnTo>
                  <a:lnTo>
                    <a:pt x="7381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6" name="Freeform: Shape 210">
              <a:extLst>
                <a:ext uri="{FF2B5EF4-FFF2-40B4-BE49-F238E27FC236}">
                  <a16:creationId xmlns:a16="http://schemas.microsoft.com/office/drawing/2014/main" id="{3980609E-C469-05DE-A692-938454D2B9A3}"/>
                </a:ext>
              </a:extLst>
            </p:cNvPr>
            <p:cNvSpPr/>
            <p:nvPr/>
          </p:nvSpPr>
          <p:spPr bwMode="auto">
            <a:xfrm>
              <a:off x="7420118" y="1360790"/>
              <a:ext cx="4575340" cy="2304204"/>
            </a:xfrm>
            <a:custGeom>
              <a:avLst/>
              <a:gdLst>
                <a:gd name="connsiteX0" fmla="*/ 133490 w 4011346"/>
                <a:gd name="connsiteY0" fmla="*/ 397130 h 1711998"/>
                <a:gd name="connsiteX1" fmla="*/ 46722 w 4011346"/>
                <a:gd name="connsiteY1" fmla="*/ 427165 h 1711998"/>
                <a:gd name="connsiteX2" fmla="*/ 33373 w 4011346"/>
                <a:gd name="connsiteY2" fmla="*/ 457200 h 1711998"/>
                <a:gd name="connsiteX3" fmla="*/ 43384 w 4011346"/>
                <a:gd name="connsiteY3" fmla="*/ 487236 h 1711998"/>
                <a:gd name="connsiteX4" fmla="*/ 60071 w 4011346"/>
                <a:gd name="connsiteY4" fmla="*/ 513933 h 1711998"/>
                <a:gd name="connsiteX5" fmla="*/ 73419 w 4011346"/>
                <a:gd name="connsiteY5" fmla="*/ 543968 h 1711998"/>
                <a:gd name="connsiteX6" fmla="*/ 56733 w 4011346"/>
                <a:gd name="connsiteY6" fmla="*/ 567329 h 1711998"/>
                <a:gd name="connsiteX7" fmla="*/ 76757 w 4011346"/>
                <a:gd name="connsiteY7" fmla="*/ 647422 h 1711998"/>
                <a:gd name="connsiteX8" fmla="*/ 66745 w 4011346"/>
                <a:gd name="connsiteY8" fmla="*/ 664109 h 1711998"/>
                <a:gd name="connsiteX9" fmla="*/ 70082 w 4011346"/>
                <a:gd name="connsiteY9" fmla="*/ 690806 h 1711998"/>
                <a:gd name="connsiteX10" fmla="*/ 70082 w 4011346"/>
                <a:gd name="connsiteY10" fmla="*/ 730853 h 1711998"/>
                <a:gd name="connsiteX11" fmla="*/ 80094 w 4011346"/>
                <a:gd name="connsiteY11" fmla="*/ 750876 h 1711998"/>
                <a:gd name="connsiteX12" fmla="*/ 76757 w 4011346"/>
                <a:gd name="connsiteY12" fmla="*/ 774237 h 1711998"/>
                <a:gd name="connsiteX13" fmla="*/ 106792 w 4011346"/>
                <a:gd name="connsiteY13" fmla="*/ 807609 h 1711998"/>
                <a:gd name="connsiteX14" fmla="*/ 106792 w 4011346"/>
                <a:gd name="connsiteY14" fmla="*/ 837644 h 1711998"/>
                <a:gd name="connsiteX15" fmla="*/ 13349 w 4011346"/>
                <a:gd name="connsiteY15" fmla="*/ 927749 h 1711998"/>
                <a:gd name="connsiteX16" fmla="*/ 33373 w 4011346"/>
                <a:gd name="connsiteY16" fmla="*/ 961122 h 1711998"/>
                <a:gd name="connsiteX17" fmla="*/ 33373 w 4011346"/>
                <a:gd name="connsiteY17" fmla="*/ 961122 h 1711998"/>
                <a:gd name="connsiteX18" fmla="*/ 16687 w 4011346"/>
                <a:gd name="connsiteY18" fmla="*/ 991157 h 1711998"/>
                <a:gd name="connsiteX19" fmla="*/ 3338 w 4011346"/>
                <a:gd name="connsiteY19" fmla="*/ 1021192 h 1711998"/>
                <a:gd name="connsiteX20" fmla="*/ 0 w 4011346"/>
                <a:gd name="connsiteY20" fmla="*/ 1081262 h 1711998"/>
                <a:gd name="connsiteX21" fmla="*/ 16687 w 4011346"/>
                <a:gd name="connsiteY21" fmla="*/ 1124646 h 1711998"/>
                <a:gd name="connsiteX22" fmla="*/ 20024 w 4011346"/>
                <a:gd name="connsiteY22" fmla="*/ 1158018 h 1711998"/>
                <a:gd name="connsiteX23" fmla="*/ 56733 w 4011346"/>
                <a:gd name="connsiteY23" fmla="*/ 1168030 h 1711998"/>
                <a:gd name="connsiteX24" fmla="*/ 116803 w 4011346"/>
                <a:gd name="connsiteY24" fmla="*/ 1254798 h 1711998"/>
                <a:gd name="connsiteX25" fmla="*/ 96780 w 4011346"/>
                <a:gd name="connsiteY25" fmla="*/ 1278158 h 1711998"/>
                <a:gd name="connsiteX26" fmla="*/ 93443 w 4011346"/>
                <a:gd name="connsiteY26" fmla="*/ 1308193 h 1711998"/>
                <a:gd name="connsiteX27" fmla="*/ 120141 w 4011346"/>
                <a:gd name="connsiteY27" fmla="*/ 1311530 h 1711998"/>
                <a:gd name="connsiteX28" fmla="*/ 160187 w 4011346"/>
                <a:gd name="connsiteY28" fmla="*/ 1324879 h 1711998"/>
                <a:gd name="connsiteX29" fmla="*/ 186885 w 4011346"/>
                <a:gd name="connsiteY29" fmla="*/ 1338228 h 1711998"/>
                <a:gd name="connsiteX30" fmla="*/ 213583 w 4011346"/>
                <a:gd name="connsiteY30" fmla="*/ 1368263 h 1711998"/>
                <a:gd name="connsiteX31" fmla="*/ 243618 w 4011346"/>
                <a:gd name="connsiteY31" fmla="*/ 1371600 h 1711998"/>
                <a:gd name="connsiteX32" fmla="*/ 287002 w 4011346"/>
                <a:gd name="connsiteY32" fmla="*/ 1401636 h 1711998"/>
                <a:gd name="connsiteX33" fmla="*/ 310363 w 4011346"/>
                <a:gd name="connsiteY33" fmla="*/ 1411647 h 1711998"/>
                <a:gd name="connsiteX34" fmla="*/ 310363 w 4011346"/>
                <a:gd name="connsiteY34" fmla="*/ 1448357 h 1711998"/>
                <a:gd name="connsiteX35" fmla="*/ 270316 w 4011346"/>
                <a:gd name="connsiteY35" fmla="*/ 1488403 h 1711998"/>
                <a:gd name="connsiteX36" fmla="*/ 280327 w 4011346"/>
                <a:gd name="connsiteY36" fmla="*/ 1511764 h 1711998"/>
                <a:gd name="connsiteX37" fmla="*/ 273653 w 4011346"/>
                <a:gd name="connsiteY37" fmla="*/ 1531787 h 1711998"/>
                <a:gd name="connsiteX38" fmla="*/ 266979 w 4011346"/>
                <a:gd name="connsiteY38" fmla="*/ 1548473 h 1711998"/>
                <a:gd name="connsiteX39" fmla="*/ 240281 w 4011346"/>
                <a:gd name="connsiteY39" fmla="*/ 1588520 h 1711998"/>
                <a:gd name="connsiteX40" fmla="*/ 307025 w 4011346"/>
                <a:gd name="connsiteY40" fmla="*/ 1625230 h 1711998"/>
                <a:gd name="connsiteX41" fmla="*/ 337060 w 4011346"/>
                <a:gd name="connsiteY41" fmla="*/ 1631904 h 1711998"/>
                <a:gd name="connsiteX42" fmla="*/ 360421 w 4011346"/>
                <a:gd name="connsiteY42" fmla="*/ 1638579 h 1711998"/>
                <a:gd name="connsiteX43" fmla="*/ 380444 w 4011346"/>
                <a:gd name="connsiteY43" fmla="*/ 1645253 h 1711998"/>
                <a:gd name="connsiteX44" fmla="*/ 407142 w 4011346"/>
                <a:gd name="connsiteY44" fmla="*/ 1665276 h 1711998"/>
                <a:gd name="connsiteX45" fmla="*/ 437177 w 4011346"/>
                <a:gd name="connsiteY45" fmla="*/ 1661939 h 1711998"/>
                <a:gd name="connsiteX46" fmla="*/ 507259 w 4011346"/>
                <a:gd name="connsiteY46" fmla="*/ 1711998 h 1711998"/>
                <a:gd name="connsiteX47" fmla="*/ 517271 w 4011346"/>
                <a:gd name="connsiteY47" fmla="*/ 1698649 h 1711998"/>
                <a:gd name="connsiteX48" fmla="*/ 507259 w 4011346"/>
                <a:gd name="connsiteY48" fmla="*/ 1658602 h 1711998"/>
                <a:gd name="connsiteX49" fmla="*/ 500584 w 4011346"/>
                <a:gd name="connsiteY49" fmla="*/ 1625230 h 1711998"/>
                <a:gd name="connsiteX50" fmla="*/ 483898 w 4011346"/>
                <a:gd name="connsiteY50" fmla="*/ 1581846 h 1711998"/>
                <a:gd name="connsiteX51" fmla="*/ 513933 w 4011346"/>
                <a:gd name="connsiteY51" fmla="*/ 1561822 h 1711998"/>
                <a:gd name="connsiteX52" fmla="*/ 547306 w 4011346"/>
                <a:gd name="connsiteY52" fmla="*/ 1538462 h 1711998"/>
                <a:gd name="connsiteX53" fmla="*/ 527282 w 4011346"/>
                <a:gd name="connsiteY53" fmla="*/ 1521776 h 1711998"/>
                <a:gd name="connsiteX54" fmla="*/ 517271 w 4011346"/>
                <a:gd name="connsiteY54" fmla="*/ 1488403 h 1711998"/>
                <a:gd name="connsiteX55" fmla="*/ 480561 w 4011346"/>
                <a:gd name="connsiteY55" fmla="*/ 1471717 h 1711998"/>
                <a:gd name="connsiteX56" fmla="*/ 470549 w 4011346"/>
                <a:gd name="connsiteY56" fmla="*/ 1451694 h 1711998"/>
                <a:gd name="connsiteX57" fmla="*/ 480561 w 4011346"/>
                <a:gd name="connsiteY57" fmla="*/ 1421659 h 1711998"/>
                <a:gd name="connsiteX58" fmla="*/ 490573 w 4011346"/>
                <a:gd name="connsiteY58" fmla="*/ 1381612 h 1711998"/>
                <a:gd name="connsiteX59" fmla="*/ 513933 w 4011346"/>
                <a:gd name="connsiteY59" fmla="*/ 1401636 h 1711998"/>
                <a:gd name="connsiteX60" fmla="*/ 520608 w 4011346"/>
                <a:gd name="connsiteY60" fmla="*/ 1384949 h 1711998"/>
                <a:gd name="connsiteX61" fmla="*/ 543968 w 4011346"/>
                <a:gd name="connsiteY61" fmla="*/ 1348240 h 1711998"/>
                <a:gd name="connsiteX62" fmla="*/ 574003 w 4011346"/>
                <a:gd name="connsiteY62" fmla="*/ 1331554 h 1711998"/>
                <a:gd name="connsiteX63" fmla="*/ 590690 w 4011346"/>
                <a:gd name="connsiteY63" fmla="*/ 1344903 h 1711998"/>
                <a:gd name="connsiteX64" fmla="*/ 610713 w 4011346"/>
                <a:gd name="connsiteY64" fmla="*/ 1318205 h 1711998"/>
                <a:gd name="connsiteX65" fmla="*/ 630736 w 4011346"/>
                <a:gd name="connsiteY65" fmla="*/ 1344903 h 1711998"/>
                <a:gd name="connsiteX66" fmla="*/ 657434 w 4011346"/>
                <a:gd name="connsiteY66" fmla="*/ 1368263 h 1711998"/>
                <a:gd name="connsiteX67" fmla="*/ 674120 w 4011346"/>
                <a:gd name="connsiteY67" fmla="*/ 1374938 h 1711998"/>
                <a:gd name="connsiteX68" fmla="*/ 697481 w 4011346"/>
                <a:gd name="connsiteY68" fmla="*/ 1374938 h 1711998"/>
                <a:gd name="connsiteX69" fmla="*/ 717504 w 4011346"/>
                <a:gd name="connsiteY69" fmla="*/ 1361589 h 1711998"/>
                <a:gd name="connsiteX70" fmla="*/ 744202 w 4011346"/>
                <a:gd name="connsiteY70" fmla="*/ 1361589 h 1711998"/>
                <a:gd name="connsiteX71" fmla="*/ 760888 w 4011346"/>
                <a:gd name="connsiteY71" fmla="*/ 1358252 h 1711998"/>
                <a:gd name="connsiteX72" fmla="*/ 790923 w 4011346"/>
                <a:gd name="connsiteY72" fmla="*/ 1391624 h 1711998"/>
                <a:gd name="connsiteX73" fmla="*/ 797598 w 4011346"/>
                <a:gd name="connsiteY73" fmla="*/ 1364926 h 1711998"/>
                <a:gd name="connsiteX74" fmla="*/ 817621 w 4011346"/>
                <a:gd name="connsiteY74" fmla="*/ 1381612 h 1711998"/>
                <a:gd name="connsiteX75" fmla="*/ 837644 w 4011346"/>
                <a:gd name="connsiteY75" fmla="*/ 1358252 h 1711998"/>
                <a:gd name="connsiteX76" fmla="*/ 827633 w 4011346"/>
                <a:gd name="connsiteY76" fmla="*/ 1338228 h 1711998"/>
                <a:gd name="connsiteX77" fmla="*/ 810946 w 4011346"/>
                <a:gd name="connsiteY77" fmla="*/ 1324879 h 1711998"/>
                <a:gd name="connsiteX78" fmla="*/ 810946 w 4011346"/>
                <a:gd name="connsiteY78" fmla="*/ 1298182 h 1711998"/>
                <a:gd name="connsiteX79" fmla="*/ 810946 w 4011346"/>
                <a:gd name="connsiteY79" fmla="*/ 1284833 h 1711998"/>
                <a:gd name="connsiteX80" fmla="*/ 830970 w 4011346"/>
                <a:gd name="connsiteY80" fmla="*/ 1281495 h 1711998"/>
                <a:gd name="connsiteX81" fmla="*/ 840981 w 4011346"/>
                <a:gd name="connsiteY81" fmla="*/ 1278158 h 1711998"/>
                <a:gd name="connsiteX82" fmla="*/ 820958 w 4011346"/>
                <a:gd name="connsiteY82" fmla="*/ 1241449 h 1711998"/>
                <a:gd name="connsiteX83" fmla="*/ 854330 w 4011346"/>
                <a:gd name="connsiteY83" fmla="*/ 1234774 h 1711998"/>
                <a:gd name="connsiteX84" fmla="*/ 891040 w 4011346"/>
                <a:gd name="connsiteY84" fmla="*/ 1241449 h 1711998"/>
                <a:gd name="connsiteX85" fmla="*/ 964459 w 4011346"/>
                <a:gd name="connsiteY85" fmla="*/ 1198065 h 1711998"/>
                <a:gd name="connsiteX86" fmla="*/ 1001168 w 4011346"/>
                <a:gd name="connsiteY86" fmla="*/ 1198065 h 1711998"/>
                <a:gd name="connsiteX87" fmla="*/ 1027866 w 4011346"/>
                <a:gd name="connsiteY87" fmla="*/ 1174704 h 1711998"/>
                <a:gd name="connsiteX88" fmla="*/ 1047890 w 4011346"/>
                <a:gd name="connsiteY88" fmla="*/ 1184716 h 1711998"/>
                <a:gd name="connsiteX89" fmla="*/ 1067913 w 4011346"/>
                <a:gd name="connsiteY89" fmla="*/ 1194727 h 1711998"/>
                <a:gd name="connsiteX90" fmla="*/ 1087936 w 4011346"/>
                <a:gd name="connsiteY90" fmla="*/ 1221425 h 1711998"/>
                <a:gd name="connsiteX91" fmla="*/ 1074587 w 4011346"/>
                <a:gd name="connsiteY91" fmla="*/ 1234774 h 1711998"/>
                <a:gd name="connsiteX92" fmla="*/ 1104622 w 4011346"/>
                <a:gd name="connsiteY92" fmla="*/ 1234774 h 1711998"/>
                <a:gd name="connsiteX93" fmla="*/ 1107960 w 4011346"/>
                <a:gd name="connsiteY93" fmla="*/ 1251460 h 1711998"/>
                <a:gd name="connsiteX94" fmla="*/ 1121309 w 4011346"/>
                <a:gd name="connsiteY94" fmla="*/ 1234774 h 1711998"/>
                <a:gd name="connsiteX95" fmla="*/ 1134657 w 4011346"/>
                <a:gd name="connsiteY95" fmla="*/ 1248123 h 1711998"/>
                <a:gd name="connsiteX96" fmla="*/ 1134657 w 4011346"/>
                <a:gd name="connsiteY96" fmla="*/ 1268146 h 1711998"/>
                <a:gd name="connsiteX97" fmla="*/ 1148006 w 4011346"/>
                <a:gd name="connsiteY97" fmla="*/ 1264809 h 1711998"/>
                <a:gd name="connsiteX98" fmla="*/ 1208076 w 4011346"/>
                <a:gd name="connsiteY98" fmla="*/ 1218088 h 1711998"/>
                <a:gd name="connsiteX99" fmla="*/ 1211414 w 4011346"/>
                <a:gd name="connsiteY99" fmla="*/ 1238111 h 1711998"/>
                <a:gd name="connsiteX100" fmla="*/ 1244786 w 4011346"/>
                <a:gd name="connsiteY100" fmla="*/ 1258135 h 1711998"/>
                <a:gd name="connsiteX101" fmla="*/ 1264809 w 4011346"/>
                <a:gd name="connsiteY101" fmla="*/ 1288170 h 1711998"/>
                <a:gd name="connsiteX102" fmla="*/ 1298181 w 4011346"/>
                <a:gd name="connsiteY102" fmla="*/ 1394961 h 1711998"/>
                <a:gd name="connsiteX103" fmla="*/ 1308193 w 4011346"/>
                <a:gd name="connsiteY103" fmla="*/ 1351577 h 1711998"/>
                <a:gd name="connsiteX104" fmla="*/ 1344903 w 4011346"/>
                <a:gd name="connsiteY104" fmla="*/ 1371600 h 1711998"/>
                <a:gd name="connsiteX105" fmla="*/ 1388287 w 4011346"/>
                <a:gd name="connsiteY105" fmla="*/ 1371600 h 1711998"/>
                <a:gd name="connsiteX106" fmla="*/ 1394961 w 4011346"/>
                <a:gd name="connsiteY106" fmla="*/ 1394961 h 1711998"/>
                <a:gd name="connsiteX107" fmla="*/ 1435008 w 4011346"/>
                <a:gd name="connsiteY107" fmla="*/ 1418322 h 1711998"/>
                <a:gd name="connsiteX108" fmla="*/ 1465043 w 4011346"/>
                <a:gd name="connsiteY108" fmla="*/ 1418322 h 1711998"/>
                <a:gd name="connsiteX109" fmla="*/ 1491741 w 4011346"/>
                <a:gd name="connsiteY109" fmla="*/ 1431671 h 1711998"/>
                <a:gd name="connsiteX110" fmla="*/ 1535125 w 4011346"/>
                <a:gd name="connsiteY110" fmla="*/ 1388287 h 1711998"/>
                <a:gd name="connsiteX111" fmla="*/ 1571834 w 4011346"/>
                <a:gd name="connsiteY111" fmla="*/ 1368263 h 1711998"/>
                <a:gd name="connsiteX112" fmla="*/ 1608544 w 4011346"/>
                <a:gd name="connsiteY112" fmla="*/ 1371600 h 1711998"/>
                <a:gd name="connsiteX113" fmla="*/ 1655265 w 4011346"/>
                <a:gd name="connsiteY113" fmla="*/ 1384949 h 1711998"/>
                <a:gd name="connsiteX114" fmla="*/ 1681963 w 4011346"/>
                <a:gd name="connsiteY114" fmla="*/ 1401636 h 1711998"/>
                <a:gd name="connsiteX115" fmla="*/ 1735358 w 4011346"/>
                <a:gd name="connsiteY115" fmla="*/ 1394961 h 1711998"/>
                <a:gd name="connsiteX116" fmla="*/ 1745370 w 4011346"/>
                <a:gd name="connsiteY116" fmla="*/ 1374938 h 1711998"/>
                <a:gd name="connsiteX117" fmla="*/ 1738695 w 4011346"/>
                <a:gd name="connsiteY117" fmla="*/ 1354914 h 1711998"/>
                <a:gd name="connsiteX118" fmla="*/ 1765393 w 4011346"/>
                <a:gd name="connsiteY118" fmla="*/ 1328217 h 1711998"/>
                <a:gd name="connsiteX119" fmla="*/ 1778742 w 4011346"/>
                <a:gd name="connsiteY119" fmla="*/ 1324879 h 1711998"/>
                <a:gd name="connsiteX120" fmla="*/ 1812114 w 4011346"/>
                <a:gd name="connsiteY120" fmla="*/ 1341565 h 1711998"/>
                <a:gd name="connsiteX121" fmla="*/ 1852161 w 4011346"/>
                <a:gd name="connsiteY121" fmla="*/ 1354914 h 1711998"/>
                <a:gd name="connsiteX122" fmla="*/ 1858836 w 4011346"/>
                <a:gd name="connsiteY122" fmla="*/ 1381612 h 1711998"/>
                <a:gd name="connsiteX123" fmla="*/ 1872184 w 4011346"/>
                <a:gd name="connsiteY123" fmla="*/ 1388287 h 1711998"/>
                <a:gd name="connsiteX124" fmla="*/ 1902219 w 4011346"/>
                <a:gd name="connsiteY124" fmla="*/ 1391624 h 1711998"/>
                <a:gd name="connsiteX125" fmla="*/ 1932254 w 4011346"/>
                <a:gd name="connsiteY125" fmla="*/ 1374938 h 1711998"/>
                <a:gd name="connsiteX126" fmla="*/ 1962290 w 4011346"/>
                <a:gd name="connsiteY126" fmla="*/ 1388287 h 1711998"/>
                <a:gd name="connsiteX127" fmla="*/ 1985650 w 4011346"/>
                <a:gd name="connsiteY127" fmla="*/ 1401636 h 1711998"/>
                <a:gd name="connsiteX128" fmla="*/ 1995662 w 4011346"/>
                <a:gd name="connsiteY128" fmla="*/ 1411647 h 1711998"/>
                <a:gd name="connsiteX129" fmla="*/ 2032371 w 4011346"/>
                <a:gd name="connsiteY129" fmla="*/ 1431671 h 1711998"/>
                <a:gd name="connsiteX130" fmla="*/ 2069081 w 4011346"/>
                <a:gd name="connsiteY130" fmla="*/ 1428333 h 1711998"/>
                <a:gd name="connsiteX131" fmla="*/ 2142500 w 4011346"/>
                <a:gd name="connsiteY131" fmla="*/ 1384949 h 1711998"/>
                <a:gd name="connsiteX132" fmla="*/ 2195895 w 4011346"/>
                <a:gd name="connsiteY132" fmla="*/ 1398298 h 1711998"/>
                <a:gd name="connsiteX133" fmla="*/ 2225930 w 4011346"/>
                <a:gd name="connsiteY133" fmla="*/ 1408310 h 1711998"/>
                <a:gd name="connsiteX134" fmla="*/ 2259303 w 4011346"/>
                <a:gd name="connsiteY134" fmla="*/ 1394961 h 1711998"/>
                <a:gd name="connsiteX135" fmla="*/ 2262640 w 4011346"/>
                <a:gd name="connsiteY135" fmla="*/ 1368263 h 1711998"/>
                <a:gd name="connsiteX136" fmla="*/ 2282663 w 4011346"/>
                <a:gd name="connsiteY136" fmla="*/ 1338228 h 1711998"/>
                <a:gd name="connsiteX137" fmla="*/ 2299349 w 4011346"/>
                <a:gd name="connsiteY137" fmla="*/ 1284833 h 1711998"/>
                <a:gd name="connsiteX138" fmla="*/ 2282663 w 4011346"/>
                <a:gd name="connsiteY138" fmla="*/ 1288170 h 1711998"/>
                <a:gd name="connsiteX139" fmla="*/ 2312698 w 4011346"/>
                <a:gd name="connsiteY139" fmla="*/ 1261472 h 1711998"/>
                <a:gd name="connsiteX140" fmla="*/ 2339396 w 4011346"/>
                <a:gd name="connsiteY140" fmla="*/ 1258135 h 1711998"/>
                <a:gd name="connsiteX141" fmla="*/ 2396129 w 4011346"/>
                <a:gd name="connsiteY141" fmla="*/ 1268146 h 1711998"/>
                <a:gd name="connsiteX142" fmla="*/ 2436176 w 4011346"/>
                <a:gd name="connsiteY142" fmla="*/ 1294844 h 1711998"/>
                <a:gd name="connsiteX143" fmla="*/ 2462873 w 4011346"/>
                <a:gd name="connsiteY143" fmla="*/ 1324879 h 1711998"/>
                <a:gd name="connsiteX144" fmla="*/ 2469548 w 4011346"/>
                <a:gd name="connsiteY144" fmla="*/ 1361589 h 1711998"/>
                <a:gd name="connsiteX145" fmla="*/ 2476222 w 4011346"/>
                <a:gd name="connsiteY145" fmla="*/ 1401636 h 1711998"/>
                <a:gd name="connsiteX146" fmla="*/ 2486234 w 4011346"/>
                <a:gd name="connsiteY146" fmla="*/ 1421659 h 1711998"/>
                <a:gd name="connsiteX147" fmla="*/ 2529618 w 4011346"/>
                <a:gd name="connsiteY147" fmla="*/ 1435008 h 1711998"/>
                <a:gd name="connsiteX148" fmla="*/ 2549641 w 4011346"/>
                <a:gd name="connsiteY148" fmla="*/ 1455031 h 1711998"/>
                <a:gd name="connsiteX149" fmla="*/ 2562990 w 4011346"/>
                <a:gd name="connsiteY149" fmla="*/ 1488403 h 1711998"/>
                <a:gd name="connsiteX150" fmla="*/ 2586351 w 4011346"/>
                <a:gd name="connsiteY150" fmla="*/ 1481729 h 1711998"/>
                <a:gd name="connsiteX151" fmla="*/ 2606374 w 4011346"/>
                <a:gd name="connsiteY151" fmla="*/ 1471717 h 1711998"/>
                <a:gd name="connsiteX152" fmla="*/ 2639746 w 4011346"/>
                <a:gd name="connsiteY152" fmla="*/ 1455031 h 1711998"/>
                <a:gd name="connsiteX153" fmla="*/ 2643084 w 4011346"/>
                <a:gd name="connsiteY153" fmla="*/ 1471717 h 1711998"/>
                <a:gd name="connsiteX154" fmla="*/ 2626398 w 4011346"/>
                <a:gd name="connsiteY154" fmla="*/ 1501752 h 1711998"/>
                <a:gd name="connsiteX155" fmla="*/ 2616386 w 4011346"/>
                <a:gd name="connsiteY155" fmla="*/ 1538462 h 1711998"/>
                <a:gd name="connsiteX156" fmla="*/ 2603037 w 4011346"/>
                <a:gd name="connsiteY156" fmla="*/ 1591857 h 1711998"/>
                <a:gd name="connsiteX157" fmla="*/ 2579676 w 4011346"/>
                <a:gd name="connsiteY157" fmla="*/ 1565160 h 1711998"/>
                <a:gd name="connsiteX158" fmla="*/ 2552979 w 4011346"/>
                <a:gd name="connsiteY158" fmla="*/ 1588520 h 1711998"/>
                <a:gd name="connsiteX159" fmla="*/ 2559653 w 4011346"/>
                <a:gd name="connsiteY159" fmla="*/ 1615218 h 1711998"/>
                <a:gd name="connsiteX160" fmla="*/ 2559653 w 4011346"/>
                <a:gd name="connsiteY160" fmla="*/ 1651927 h 1711998"/>
                <a:gd name="connsiteX161" fmla="*/ 2549641 w 4011346"/>
                <a:gd name="connsiteY161" fmla="*/ 1671951 h 1711998"/>
                <a:gd name="connsiteX162" fmla="*/ 2589688 w 4011346"/>
                <a:gd name="connsiteY162" fmla="*/ 1651927 h 1711998"/>
                <a:gd name="connsiteX163" fmla="*/ 2626398 w 4011346"/>
                <a:gd name="connsiteY163" fmla="*/ 1661939 h 1711998"/>
                <a:gd name="connsiteX164" fmla="*/ 2653095 w 4011346"/>
                <a:gd name="connsiteY164" fmla="*/ 1638579 h 1711998"/>
                <a:gd name="connsiteX165" fmla="*/ 2683130 w 4011346"/>
                <a:gd name="connsiteY165" fmla="*/ 1585183 h 1711998"/>
                <a:gd name="connsiteX166" fmla="*/ 2753212 w 4011346"/>
                <a:gd name="connsiteY166" fmla="*/ 1498415 h 1711998"/>
                <a:gd name="connsiteX167" fmla="*/ 2783247 w 4011346"/>
                <a:gd name="connsiteY167" fmla="*/ 1428333 h 1711998"/>
                <a:gd name="connsiteX168" fmla="*/ 2803271 w 4011346"/>
                <a:gd name="connsiteY168" fmla="*/ 1324879 h 1711998"/>
                <a:gd name="connsiteX169" fmla="*/ 2793259 w 4011346"/>
                <a:gd name="connsiteY169" fmla="*/ 1274821 h 1711998"/>
                <a:gd name="connsiteX170" fmla="*/ 2769898 w 4011346"/>
                <a:gd name="connsiteY170" fmla="*/ 1241449 h 1711998"/>
                <a:gd name="connsiteX171" fmla="*/ 2726514 w 4011346"/>
                <a:gd name="connsiteY171" fmla="*/ 1241449 h 1711998"/>
                <a:gd name="connsiteX172" fmla="*/ 2699817 w 4011346"/>
                <a:gd name="connsiteY172" fmla="*/ 1241449 h 1711998"/>
                <a:gd name="connsiteX173" fmla="*/ 2683130 w 4011346"/>
                <a:gd name="connsiteY173" fmla="*/ 1221425 h 1711998"/>
                <a:gd name="connsiteX174" fmla="*/ 2669781 w 4011346"/>
                <a:gd name="connsiteY174" fmla="*/ 1201402 h 1711998"/>
                <a:gd name="connsiteX175" fmla="*/ 2763224 w 4011346"/>
                <a:gd name="connsiteY175" fmla="*/ 1084599 h 1711998"/>
                <a:gd name="connsiteX176" fmla="*/ 2846654 w 4011346"/>
                <a:gd name="connsiteY176" fmla="*/ 1017855 h 1711998"/>
                <a:gd name="connsiteX177" fmla="*/ 2890038 w 4011346"/>
                <a:gd name="connsiteY177" fmla="*/ 994494 h 1711998"/>
                <a:gd name="connsiteX178" fmla="*/ 2933422 w 4011346"/>
                <a:gd name="connsiteY178" fmla="*/ 1014517 h 1711998"/>
                <a:gd name="connsiteX179" fmla="*/ 2950109 w 4011346"/>
                <a:gd name="connsiteY179" fmla="*/ 997831 h 1711998"/>
                <a:gd name="connsiteX180" fmla="*/ 2993492 w 4011346"/>
                <a:gd name="connsiteY180" fmla="*/ 1014517 h 1711998"/>
                <a:gd name="connsiteX181" fmla="*/ 3006841 w 4011346"/>
                <a:gd name="connsiteY181" fmla="*/ 981145 h 1711998"/>
                <a:gd name="connsiteX182" fmla="*/ 3053563 w 4011346"/>
                <a:gd name="connsiteY182" fmla="*/ 991157 h 1711998"/>
                <a:gd name="connsiteX183" fmla="*/ 3070249 w 4011346"/>
                <a:gd name="connsiteY183" fmla="*/ 1007843 h 1711998"/>
                <a:gd name="connsiteX184" fmla="*/ 3060237 w 4011346"/>
                <a:gd name="connsiteY184" fmla="*/ 1027866 h 1711998"/>
                <a:gd name="connsiteX185" fmla="*/ 3123644 w 4011346"/>
                <a:gd name="connsiteY185" fmla="*/ 1011180 h 1711998"/>
                <a:gd name="connsiteX186" fmla="*/ 3140330 w 4011346"/>
                <a:gd name="connsiteY186" fmla="*/ 997831 h 1711998"/>
                <a:gd name="connsiteX187" fmla="*/ 3123644 w 4011346"/>
                <a:gd name="connsiteY187" fmla="*/ 984482 h 1711998"/>
                <a:gd name="connsiteX188" fmla="*/ 3143668 w 4011346"/>
                <a:gd name="connsiteY188" fmla="*/ 944436 h 1711998"/>
                <a:gd name="connsiteX189" fmla="*/ 3190389 w 4011346"/>
                <a:gd name="connsiteY189" fmla="*/ 874354 h 1711998"/>
                <a:gd name="connsiteX190" fmla="*/ 3233773 w 4011346"/>
                <a:gd name="connsiteY190" fmla="*/ 871017 h 1711998"/>
                <a:gd name="connsiteX191" fmla="*/ 3273819 w 4011346"/>
                <a:gd name="connsiteY191" fmla="*/ 881028 h 1711998"/>
                <a:gd name="connsiteX192" fmla="*/ 3277157 w 4011346"/>
                <a:gd name="connsiteY192" fmla="*/ 937761 h 1711998"/>
                <a:gd name="connsiteX193" fmla="*/ 3320541 w 4011346"/>
                <a:gd name="connsiteY193" fmla="*/ 894377 h 1711998"/>
                <a:gd name="connsiteX194" fmla="*/ 3343901 w 4011346"/>
                <a:gd name="connsiteY194" fmla="*/ 877691 h 1711998"/>
                <a:gd name="connsiteX195" fmla="*/ 3350576 w 4011346"/>
                <a:gd name="connsiteY195" fmla="*/ 844319 h 1711998"/>
                <a:gd name="connsiteX196" fmla="*/ 3377273 w 4011346"/>
                <a:gd name="connsiteY196" fmla="*/ 827633 h 1711998"/>
                <a:gd name="connsiteX197" fmla="*/ 3407309 w 4011346"/>
                <a:gd name="connsiteY197" fmla="*/ 837644 h 1711998"/>
                <a:gd name="connsiteX198" fmla="*/ 3373936 w 4011346"/>
                <a:gd name="connsiteY198" fmla="*/ 867679 h 1711998"/>
                <a:gd name="connsiteX199" fmla="*/ 3360587 w 4011346"/>
                <a:gd name="connsiteY199" fmla="*/ 917738 h 1711998"/>
                <a:gd name="connsiteX200" fmla="*/ 3323878 w 4011346"/>
                <a:gd name="connsiteY200" fmla="*/ 957784 h 1711998"/>
                <a:gd name="connsiteX201" fmla="*/ 3210412 w 4011346"/>
                <a:gd name="connsiteY201" fmla="*/ 1054564 h 1711998"/>
                <a:gd name="connsiteX202" fmla="*/ 3163691 w 4011346"/>
                <a:gd name="connsiteY202" fmla="*/ 1124646 h 1711998"/>
                <a:gd name="connsiteX203" fmla="*/ 3160354 w 4011346"/>
                <a:gd name="connsiteY203" fmla="*/ 1198065 h 1711998"/>
                <a:gd name="connsiteX204" fmla="*/ 3170365 w 4011346"/>
                <a:gd name="connsiteY204" fmla="*/ 1288170 h 1711998"/>
                <a:gd name="connsiteX205" fmla="*/ 3190389 w 4011346"/>
                <a:gd name="connsiteY205" fmla="*/ 1351577 h 1711998"/>
                <a:gd name="connsiteX206" fmla="*/ 3217087 w 4011346"/>
                <a:gd name="connsiteY206" fmla="*/ 1341565 h 1711998"/>
                <a:gd name="connsiteX207" fmla="*/ 3240447 w 4011346"/>
                <a:gd name="connsiteY207" fmla="*/ 1274821 h 1711998"/>
                <a:gd name="connsiteX208" fmla="*/ 3270482 w 4011346"/>
                <a:gd name="connsiteY208" fmla="*/ 1271484 h 1711998"/>
                <a:gd name="connsiteX209" fmla="*/ 3287168 w 4011346"/>
                <a:gd name="connsiteY209" fmla="*/ 1211414 h 1711998"/>
                <a:gd name="connsiteX210" fmla="*/ 3313866 w 4011346"/>
                <a:gd name="connsiteY210" fmla="*/ 1201402 h 1711998"/>
                <a:gd name="connsiteX211" fmla="*/ 3313866 w 4011346"/>
                <a:gd name="connsiteY211" fmla="*/ 1171367 h 1711998"/>
                <a:gd name="connsiteX212" fmla="*/ 3337227 w 4011346"/>
                <a:gd name="connsiteY212" fmla="*/ 1134657 h 1711998"/>
                <a:gd name="connsiteX213" fmla="*/ 3330552 w 4011346"/>
                <a:gd name="connsiteY213" fmla="*/ 1091273 h 1711998"/>
                <a:gd name="connsiteX214" fmla="*/ 3333890 w 4011346"/>
                <a:gd name="connsiteY214" fmla="*/ 1061238 h 1711998"/>
                <a:gd name="connsiteX215" fmla="*/ 3323878 w 4011346"/>
                <a:gd name="connsiteY215" fmla="*/ 1051227 h 1711998"/>
                <a:gd name="connsiteX216" fmla="*/ 3363925 w 4011346"/>
                <a:gd name="connsiteY216" fmla="*/ 964459 h 1711998"/>
                <a:gd name="connsiteX217" fmla="*/ 3383948 w 4011346"/>
                <a:gd name="connsiteY217" fmla="*/ 974471 h 1711998"/>
                <a:gd name="connsiteX218" fmla="*/ 3410646 w 4011346"/>
                <a:gd name="connsiteY218" fmla="*/ 947773 h 1711998"/>
                <a:gd name="connsiteX219" fmla="*/ 3420657 w 4011346"/>
                <a:gd name="connsiteY219" fmla="*/ 974471 h 1711998"/>
                <a:gd name="connsiteX220" fmla="*/ 3447355 w 4011346"/>
                <a:gd name="connsiteY220" fmla="*/ 957784 h 1711998"/>
                <a:gd name="connsiteX221" fmla="*/ 3477390 w 4011346"/>
                <a:gd name="connsiteY221" fmla="*/ 947773 h 1711998"/>
                <a:gd name="connsiteX222" fmla="*/ 3514100 w 4011346"/>
                <a:gd name="connsiteY222" fmla="*/ 974471 h 1711998"/>
                <a:gd name="connsiteX223" fmla="*/ 3574170 w 4011346"/>
                <a:gd name="connsiteY223" fmla="*/ 907726 h 1711998"/>
                <a:gd name="connsiteX224" fmla="*/ 3637577 w 4011346"/>
                <a:gd name="connsiteY224" fmla="*/ 861005 h 1711998"/>
                <a:gd name="connsiteX225" fmla="*/ 3690973 w 4011346"/>
                <a:gd name="connsiteY225" fmla="*/ 824295 h 1711998"/>
                <a:gd name="connsiteX226" fmla="*/ 3741031 w 4011346"/>
                <a:gd name="connsiteY226" fmla="*/ 850993 h 1711998"/>
                <a:gd name="connsiteX227" fmla="*/ 3751043 w 4011346"/>
                <a:gd name="connsiteY227" fmla="*/ 824295 h 1711998"/>
                <a:gd name="connsiteX228" fmla="*/ 3727682 w 4011346"/>
                <a:gd name="connsiteY228" fmla="*/ 757551 h 1711998"/>
                <a:gd name="connsiteX229" fmla="*/ 3700984 w 4011346"/>
                <a:gd name="connsiteY229" fmla="*/ 740865 h 1711998"/>
                <a:gd name="connsiteX230" fmla="*/ 3697647 w 4011346"/>
                <a:gd name="connsiteY230" fmla="*/ 710830 h 1711998"/>
                <a:gd name="connsiteX231" fmla="*/ 3751043 w 4011346"/>
                <a:gd name="connsiteY231" fmla="*/ 717504 h 1711998"/>
                <a:gd name="connsiteX232" fmla="*/ 3774403 w 4011346"/>
                <a:gd name="connsiteY232" fmla="*/ 674120 h 1711998"/>
                <a:gd name="connsiteX233" fmla="*/ 3767729 w 4011346"/>
                <a:gd name="connsiteY233" fmla="*/ 647422 h 1711998"/>
                <a:gd name="connsiteX234" fmla="*/ 3794427 w 4011346"/>
                <a:gd name="connsiteY234" fmla="*/ 614050 h 1711998"/>
                <a:gd name="connsiteX235" fmla="*/ 3804438 w 4011346"/>
                <a:gd name="connsiteY235" fmla="*/ 657434 h 1711998"/>
                <a:gd name="connsiteX236" fmla="*/ 3827799 w 4011346"/>
                <a:gd name="connsiteY236" fmla="*/ 674120 h 1711998"/>
                <a:gd name="connsiteX237" fmla="*/ 3874520 w 4011346"/>
                <a:gd name="connsiteY237" fmla="*/ 694144 h 1711998"/>
                <a:gd name="connsiteX238" fmla="*/ 3894544 w 4011346"/>
                <a:gd name="connsiteY238" fmla="*/ 720841 h 1711998"/>
                <a:gd name="connsiteX239" fmla="*/ 3941265 w 4011346"/>
                <a:gd name="connsiteY239" fmla="*/ 744202 h 1711998"/>
                <a:gd name="connsiteX240" fmla="*/ 3947939 w 4011346"/>
                <a:gd name="connsiteY240" fmla="*/ 730853 h 1711998"/>
                <a:gd name="connsiteX241" fmla="*/ 3957951 w 4011346"/>
                <a:gd name="connsiteY241" fmla="*/ 667446 h 1711998"/>
                <a:gd name="connsiteX242" fmla="*/ 4004672 w 4011346"/>
                <a:gd name="connsiteY242" fmla="*/ 660771 h 1711998"/>
                <a:gd name="connsiteX243" fmla="*/ 4011346 w 4011346"/>
                <a:gd name="connsiteY243" fmla="*/ 627399 h 1711998"/>
                <a:gd name="connsiteX244" fmla="*/ 3967963 w 4011346"/>
                <a:gd name="connsiteY244" fmla="*/ 590690 h 1711998"/>
                <a:gd name="connsiteX245" fmla="*/ 3921241 w 4011346"/>
                <a:gd name="connsiteY245" fmla="*/ 574003 h 1711998"/>
                <a:gd name="connsiteX246" fmla="*/ 3907892 w 4011346"/>
                <a:gd name="connsiteY246" fmla="*/ 577341 h 1711998"/>
                <a:gd name="connsiteX247" fmla="*/ 3907892 w 4011346"/>
                <a:gd name="connsiteY247" fmla="*/ 610713 h 1711998"/>
                <a:gd name="connsiteX248" fmla="*/ 3887869 w 4011346"/>
                <a:gd name="connsiteY248" fmla="*/ 604038 h 1711998"/>
                <a:gd name="connsiteX249" fmla="*/ 3874520 w 4011346"/>
                <a:gd name="connsiteY249" fmla="*/ 550643 h 1711998"/>
                <a:gd name="connsiteX250" fmla="*/ 3817787 w 4011346"/>
                <a:gd name="connsiteY250" fmla="*/ 487236 h 1711998"/>
                <a:gd name="connsiteX251" fmla="*/ 3717671 w 4011346"/>
                <a:gd name="connsiteY251" fmla="*/ 410479 h 1711998"/>
                <a:gd name="connsiteX252" fmla="*/ 3664275 w 4011346"/>
                <a:gd name="connsiteY252" fmla="*/ 390456 h 1711998"/>
                <a:gd name="connsiteX253" fmla="*/ 3584181 w 4011346"/>
                <a:gd name="connsiteY253" fmla="*/ 383782 h 1711998"/>
                <a:gd name="connsiteX254" fmla="*/ 3520774 w 4011346"/>
                <a:gd name="connsiteY254" fmla="*/ 367095 h 1711998"/>
                <a:gd name="connsiteX255" fmla="*/ 3530786 w 4011346"/>
                <a:gd name="connsiteY255" fmla="*/ 407142 h 1711998"/>
                <a:gd name="connsiteX256" fmla="*/ 3537460 w 4011346"/>
                <a:gd name="connsiteY256" fmla="*/ 433840 h 1711998"/>
                <a:gd name="connsiteX257" fmla="*/ 3507425 w 4011346"/>
                <a:gd name="connsiteY257" fmla="*/ 457200 h 1711998"/>
                <a:gd name="connsiteX258" fmla="*/ 3477390 w 4011346"/>
                <a:gd name="connsiteY258" fmla="*/ 430503 h 1711998"/>
                <a:gd name="connsiteX259" fmla="*/ 3477390 w 4011346"/>
                <a:gd name="connsiteY259" fmla="*/ 410479 h 1711998"/>
                <a:gd name="connsiteX260" fmla="*/ 3504088 w 4011346"/>
                <a:gd name="connsiteY260" fmla="*/ 390456 h 1711998"/>
                <a:gd name="connsiteX261" fmla="*/ 3467379 w 4011346"/>
                <a:gd name="connsiteY261" fmla="*/ 377107 h 1711998"/>
                <a:gd name="connsiteX262" fmla="*/ 3450692 w 4011346"/>
                <a:gd name="connsiteY262" fmla="*/ 403805 h 1711998"/>
                <a:gd name="connsiteX263" fmla="*/ 3440681 w 4011346"/>
                <a:gd name="connsiteY263" fmla="*/ 417154 h 1711998"/>
                <a:gd name="connsiteX264" fmla="*/ 3357250 w 4011346"/>
                <a:gd name="connsiteY264" fmla="*/ 403805 h 1711998"/>
                <a:gd name="connsiteX265" fmla="*/ 3297180 w 4011346"/>
                <a:gd name="connsiteY265" fmla="*/ 410479 h 1711998"/>
                <a:gd name="connsiteX266" fmla="*/ 3267145 w 4011346"/>
                <a:gd name="connsiteY266" fmla="*/ 387119 h 1711998"/>
                <a:gd name="connsiteX267" fmla="*/ 3267145 w 4011346"/>
                <a:gd name="connsiteY267" fmla="*/ 350409 h 1711998"/>
                <a:gd name="connsiteX268" fmla="*/ 3203738 w 4011346"/>
                <a:gd name="connsiteY268" fmla="*/ 293676 h 1711998"/>
                <a:gd name="connsiteX269" fmla="*/ 3076923 w 4011346"/>
                <a:gd name="connsiteY269" fmla="*/ 300351 h 1711998"/>
                <a:gd name="connsiteX270" fmla="*/ 3043551 w 4011346"/>
                <a:gd name="connsiteY270" fmla="*/ 276990 h 1711998"/>
                <a:gd name="connsiteX271" fmla="*/ 3000167 w 4011346"/>
                <a:gd name="connsiteY271" fmla="*/ 230269 h 1711998"/>
                <a:gd name="connsiteX272" fmla="*/ 3013516 w 4011346"/>
                <a:gd name="connsiteY272" fmla="*/ 223595 h 1711998"/>
                <a:gd name="connsiteX273" fmla="*/ 3000167 w 4011346"/>
                <a:gd name="connsiteY273" fmla="*/ 203571 h 1711998"/>
                <a:gd name="connsiteX274" fmla="*/ 2970132 w 4011346"/>
                <a:gd name="connsiteY274" fmla="*/ 200234 h 1711998"/>
                <a:gd name="connsiteX275" fmla="*/ 2920073 w 4011346"/>
                <a:gd name="connsiteY275" fmla="*/ 246955 h 1711998"/>
                <a:gd name="connsiteX276" fmla="*/ 2920073 w 4011346"/>
                <a:gd name="connsiteY276" fmla="*/ 246955 h 1711998"/>
                <a:gd name="connsiteX277" fmla="*/ 2916736 w 4011346"/>
                <a:gd name="connsiteY277" fmla="*/ 196897 h 1711998"/>
                <a:gd name="connsiteX278" fmla="*/ 2936760 w 4011346"/>
                <a:gd name="connsiteY278" fmla="*/ 193560 h 1711998"/>
                <a:gd name="connsiteX279" fmla="*/ 2866678 w 4011346"/>
                <a:gd name="connsiteY279" fmla="*/ 163525 h 1711998"/>
                <a:gd name="connsiteX280" fmla="*/ 2813282 w 4011346"/>
                <a:gd name="connsiteY280" fmla="*/ 160187 h 1711998"/>
                <a:gd name="connsiteX281" fmla="*/ 2793259 w 4011346"/>
                <a:gd name="connsiteY281" fmla="*/ 183548 h 1711998"/>
                <a:gd name="connsiteX282" fmla="*/ 2743200 w 4011346"/>
                <a:gd name="connsiteY282" fmla="*/ 193560 h 1711998"/>
                <a:gd name="connsiteX283" fmla="*/ 2786584 w 4011346"/>
                <a:gd name="connsiteY283" fmla="*/ 203571 h 1711998"/>
                <a:gd name="connsiteX284" fmla="*/ 2763224 w 4011346"/>
                <a:gd name="connsiteY284" fmla="*/ 223595 h 1711998"/>
                <a:gd name="connsiteX285" fmla="*/ 2769898 w 4011346"/>
                <a:gd name="connsiteY285" fmla="*/ 273653 h 1711998"/>
                <a:gd name="connsiteX286" fmla="*/ 2749875 w 4011346"/>
                <a:gd name="connsiteY286" fmla="*/ 256967 h 1711998"/>
                <a:gd name="connsiteX287" fmla="*/ 2733189 w 4011346"/>
                <a:gd name="connsiteY287" fmla="*/ 270316 h 1711998"/>
                <a:gd name="connsiteX288" fmla="*/ 2666444 w 4011346"/>
                <a:gd name="connsiteY288" fmla="*/ 260304 h 1711998"/>
                <a:gd name="connsiteX289" fmla="*/ 2636409 w 4011346"/>
                <a:gd name="connsiteY289" fmla="*/ 270316 h 1711998"/>
                <a:gd name="connsiteX290" fmla="*/ 2603037 w 4011346"/>
                <a:gd name="connsiteY290" fmla="*/ 230269 h 1711998"/>
                <a:gd name="connsiteX291" fmla="*/ 2569665 w 4011346"/>
                <a:gd name="connsiteY291" fmla="*/ 313700 h 1711998"/>
                <a:gd name="connsiteX292" fmla="*/ 2552979 w 4011346"/>
                <a:gd name="connsiteY292" fmla="*/ 333723 h 1711998"/>
                <a:gd name="connsiteX293" fmla="*/ 2469548 w 4011346"/>
                <a:gd name="connsiteY293" fmla="*/ 196897 h 1711998"/>
                <a:gd name="connsiteX294" fmla="*/ 2446187 w 4011346"/>
                <a:gd name="connsiteY294" fmla="*/ 213583 h 1711998"/>
                <a:gd name="connsiteX295" fmla="*/ 2442850 w 4011346"/>
                <a:gd name="connsiteY295" fmla="*/ 180211 h 1711998"/>
                <a:gd name="connsiteX296" fmla="*/ 2449525 w 4011346"/>
                <a:gd name="connsiteY296" fmla="*/ 110129 h 1711998"/>
                <a:gd name="connsiteX297" fmla="*/ 2386117 w 4011346"/>
                <a:gd name="connsiteY297" fmla="*/ 83431 h 1711998"/>
                <a:gd name="connsiteX298" fmla="*/ 2369431 w 4011346"/>
                <a:gd name="connsiteY298" fmla="*/ 123478 h 1711998"/>
                <a:gd name="connsiteX299" fmla="*/ 2379443 w 4011346"/>
                <a:gd name="connsiteY299" fmla="*/ 146838 h 1711998"/>
                <a:gd name="connsiteX300" fmla="*/ 2376106 w 4011346"/>
                <a:gd name="connsiteY300" fmla="*/ 166862 h 1711998"/>
                <a:gd name="connsiteX301" fmla="*/ 2352745 w 4011346"/>
                <a:gd name="connsiteY301" fmla="*/ 143501 h 1711998"/>
                <a:gd name="connsiteX302" fmla="*/ 2316036 w 4011346"/>
                <a:gd name="connsiteY302" fmla="*/ 150176 h 1711998"/>
                <a:gd name="connsiteX303" fmla="*/ 2272652 w 4011346"/>
                <a:gd name="connsiteY303" fmla="*/ 136827 h 1711998"/>
                <a:gd name="connsiteX304" fmla="*/ 2245954 w 4011346"/>
                <a:gd name="connsiteY304" fmla="*/ 96780 h 1711998"/>
                <a:gd name="connsiteX305" fmla="*/ 2209244 w 4011346"/>
                <a:gd name="connsiteY305" fmla="*/ 93443 h 1711998"/>
                <a:gd name="connsiteX306" fmla="*/ 2159186 w 4011346"/>
                <a:gd name="connsiteY306" fmla="*/ 83431 h 1711998"/>
                <a:gd name="connsiteX307" fmla="*/ 2132488 w 4011346"/>
                <a:gd name="connsiteY307" fmla="*/ 100117 h 1711998"/>
                <a:gd name="connsiteX308" fmla="*/ 2115802 w 4011346"/>
                <a:gd name="connsiteY308" fmla="*/ 113466 h 1711998"/>
                <a:gd name="connsiteX309" fmla="*/ 2115802 w 4011346"/>
                <a:gd name="connsiteY309" fmla="*/ 83431 h 1711998"/>
                <a:gd name="connsiteX310" fmla="*/ 2082430 w 4011346"/>
                <a:gd name="connsiteY310" fmla="*/ 80094 h 1711998"/>
                <a:gd name="connsiteX311" fmla="*/ 2045720 w 4011346"/>
                <a:gd name="connsiteY311" fmla="*/ 53396 h 1711998"/>
                <a:gd name="connsiteX312" fmla="*/ 2025697 w 4011346"/>
                <a:gd name="connsiteY312" fmla="*/ 83431 h 1711998"/>
                <a:gd name="connsiteX313" fmla="*/ 2055732 w 4011346"/>
                <a:gd name="connsiteY313" fmla="*/ 80094 h 1711998"/>
                <a:gd name="connsiteX314" fmla="*/ 2045720 w 4011346"/>
                <a:gd name="connsiteY314" fmla="*/ 106792 h 1711998"/>
                <a:gd name="connsiteX315" fmla="*/ 1988987 w 4011346"/>
                <a:gd name="connsiteY315" fmla="*/ 126815 h 1711998"/>
                <a:gd name="connsiteX316" fmla="*/ 1935592 w 4011346"/>
                <a:gd name="connsiteY316" fmla="*/ 136827 h 1711998"/>
                <a:gd name="connsiteX317" fmla="*/ 1995662 w 4011346"/>
                <a:gd name="connsiteY317" fmla="*/ 80094 h 1711998"/>
                <a:gd name="connsiteX318" fmla="*/ 2055732 w 4011346"/>
                <a:gd name="connsiteY318" fmla="*/ 10012 h 1711998"/>
                <a:gd name="connsiteX319" fmla="*/ 2055732 w 4011346"/>
                <a:gd name="connsiteY319" fmla="*/ 10012 h 1711998"/>
                <a:gd name="connsiteX320" fmla="*/ 1465043 w 4011346"/>
                <a:gd name="connsiteY320" fmla="*/ 0 h 1711998"/>
                <a:gd name="connsiteX321" fmla="*/ 1448357 w 4011346"/>
                <a:gd name="connsiteY321" fmla="*/ 26698 h 1711998"/>
                <a:gd name="connsiteX322" fmla="*/ 1481729 w 4011346"/>
                <a:gd name="connsiteY322" fmla="*/ 60071 h 1711998"/>
                <a:gd name="connsiteX323" fmla="*/ 1481729 w 4011346"/>
                <a:gd name="connsiteY323" fmla="*/ 90106 h 1711998"/>
                <a:gd name="connsiteX324" fmla="*/ 1458368 w 4011346"/>
                <a:gd name="connsiteY324" fmla="*/ 93443 h 1711998"/>
                <a:gd name="connsiteX325" fmla="*/ 1458368 w 4011346"/>
                <a:gd name="connsiteY325" fmla="*/ 73419 h 1711998"/>
                <a:gd name="connsiteX326" fmla="*/ 1418322 w 4011346"/>
                <a:gd name="connsiteY326" fmla="*/ 83431 h 1711998"/>
                <a:gd name="connsiteX327" fmla="*/ 1368263 w 4011346"/>
                <a:gd name="connsiteY327" fmla="*/ 90106 h 1711998"/>
                <a:gd name="connsiteX328" fmla="*/ 1321542 w 4011346"/>
                <a:gd name="connsiteY328" fmla="*/ 96780 h 1711998"/>
                <a:gd name="connsiteX329" fmla="*/ 1318205 w 4011346"/>
                <a:gd name="connsiteY329" fmla="*/ 183548 h 1711998"/>
                <a:gd name="connsiteX330" fmla="*/ 1358252 w 4011346"/>
                <a:gd name="connsiteY330" fmla="*/ 206909 h 1711998"/>
                <a:gd name="connsiteX331" fmla="*/ 1374938 w 4011346"/>
                <a:gd name="connsiteY331" fmla="*/ 236944 h 1711998"/>
                <a:gd name="connsiteX332" fmla="*/ 1384949 w 4011346"/>
                <a:gd name="connsiteY332" fmla="*/ 260304 h 1711998"/>
                <a:gd name="connsiteX333" fmla="*/ 1394961 w 4011346"/>
                <a:gd name="connsiteY333" fmla="*/ 310363 h 1711998"/>
                <a:gd name="connsiteX334" fmla="*/ 1384949 w 4011346"/>
                <a:gd name="connsiteY334" fmla="*/ 340398 h 1711998"/>
                <a:gd name="connsiteX335" fmla="*/ 1358252 w 4011346"/>
                <a:gd name="connsiteY335" fmla="*/ 307025 h 1711998"/>
                <a:gd name="connsiteX336" fmla="*/ 1361589 w 4011346"/>
                <a:gd name="connsiteY336" fmla="*/ 276990 h 1711998"/>
                <a:gd name="connsiteX337" fmla="*/ 1351577 w 4011346"/>
                <a:gd name="connsiteY337" fmla="*/ 236944 h 1711998"/>
                <a:gd name="connsiteX338" fmla="*/ 1328217 w 4011346"/>
                <a:gd name="connsiteY338" fmla="*/ 243618 h 1711998"/>
                <a:gd name="connsiteX339" fmla="*/ 1281495 w 4011346"/>
                <a:gd name="connsiteY339" fmla="*/ 206909 h 1711998"/>
                <a:gd name="connsiteX340" fmla="*/ 1241449 w 4011346"/>
                <a:gd name="connsiteY340" fmla="*/ 203571 h 1711998"/>
                <a:gd name="connsiteX341" fmla="*/ 1241449 w 4011346"/>
                <a:gd name="connsiteY341" fmla="*/ 250292 h 1711998"/>
                <a:gd name="connsiteX342" fmla="*/ 1201402 w 4011346"/>
                <a:gd name="connsiteY342" fmla="*/ 230269 h 1711998"/>
                <a:gd name="connsiteX343" fmla="*/ 1228100 w 4011346"/>
                <a:gd name="connsiteY343" fmla="*/ 280327 h 1711998"/>
                <a:gd name="connsiteX344" fmla="*/ 1258135 w 4011346"/>
                <a:gd name="connsiteY344" fmla="*/ 290339 h 1711998"/>
                <a:gd name="connsiteX345" fmla="*/ 1258135 w 4011346"/>
                <a:gd name="connsiteY345" fmla="*/ 310363 h 1711998"/>
                <a:gd name="connsiteX346" fmla="*/ 1198065 w 4011346"/>
                <a:gd name="connsiteY346" fmla="*/ 287002 h 1711998"/>
                <a:gd name="connsiteX347" fmla="*/ 1181379 w 4011346"/>
                <a:gd name="connsiteY347" fmla="*/ 287002 h 1711998"/>
                <a:gd name="connsiteX348" fmla="*/ 1178041 w 4011346"/>
                <a:gd name="connsiteY348" fmla="*/ 243618 h 1711998"/>
                <a:gd name="connsiteX349" fmla="*/ 1171367 w 4011346"/>
                <a:gd name="connsiteY349" fmla="*/ 156850 h 1711998"/>
                <a:gd name="connsiteX350" fmla="*/ 1161355 w 4011346"/>
                <a:gd name="connsiteY350" fmla="*/ 226932 h 1711998"/>
                <a:gd name="connsiteX351" fmla="*/ 1137995 w 4011346"/>
                <a:gd name="connsiteY351" fmla="*/ 256967 h 1711998"/>
                <a:gd name="connsiteX352" fmla="*/ 1158018 w 4011346"/>
                <a:gd name="connsiteY352" fmla="*/ 303688 h 1711998"/>
                <a:gd name="connsiteX353" fmla="*/ 1158018 w 4011346"/>
                <a:gd name="connsiteY353" fmla="*/ 337060 h 1711998"/>
                <a:gd name="connsiteX354" fmla="*/ 1141332 w 4011346"/>
                <a:gd name="connsiteY354" fmla="*/ 387119 h 1711998"/>
                <a:gd name="connsiteX355" fmla="*/ 1154681 w 4011346"/>
                <a:gd name="connsiteY355" fmla="*/ 420491 h 1711998"/>
                <a:gd name="connsiteX356" fmla="*/ 1184716 w 4011346"/>
                <a:gd name="connsiteY356" fmla="*/ 427165 h 1711998"/>
                <a:gd name="connsiteX357" fmla="*/ 1221425 w 4011346"/>
                <a:gd name="connsiteY357" fmla="*/ 433840 h 1711998"/>
                <a:gd name="connsiteX358" fmla="*/ 1241449 w 4011346"/>
                <a:gd name="connsiteY358" fmla="*/ 457200 h 1711998"/>
                <a:gd name="connsiteX359" fmla="*/ 1258135 w 4011346"/>
                <a:gd name="connsiteY359" fmla="*/ 500584 h 1711998"/>
                <a:gd name="connsiteX360" fmla="*/ 1258135 w 4011346"/>
                <a:gd name="connsiteY360" fmla="*/ 500584 h 1711998"/>
                <a:gd name="connsiteX361" fmla="*/ 1254798 w 4011346"/>
                <a:gd name="connsiteY361" fmla="*/ 533957 h 1711998"/>
                <a:gd name="connsiteX362" fmla="*/ 1274821 w 4011346"/>
                <a:gd name="connsiteY362" fmla="*/ 553980 h 1711998"/>
                <a:gd name="connsiteX363" fmla="*/ 1244786 w 4011346"/>
                <a:gd name="connsiteY363" fmla="*/ 560655 h 1711998"/>
                <a:gd name="connsiteX364" fmla="*/ 1224763 w 4011346"/>
                <a:gd name="connsiteY364" fmla="*/ 520608 h 1711998"/>
                <a:gd name="connsiteX365" fmla="*/ 1224763 w 4011346"/>
                <a:gd name="connsiteY365" fmla="*/ 480561 h 1711998"/>
                <a:gd name="connsiteX366" fmla="*/ 1194727 w 4011346"/>
                <a:gd name="connsiteY366" fmla="*/ 443852 h 1711998"/>
                <a:gd name="connsiteX367" fmla="*/ 1164692 w 4011346"/>
                <a:gd name="connsiteY367" fmla="*/ 487236 h 1711998"/>
                <a:gd name="connsiteX368" fmla="*/ 1178041 w 4011346"/>
                <a:gd name="connsiteY368" fmla="*/ 530619 h 1711998"/>
                <a:gd name="connsiteX369" fmla="*/ 1137995 w 4011346"/>
                <a:gd name="connsiteY369" fmla="*/ 587352 h 1711998"/>
                <a:gd name="connsiteX370" fmla="*/ 1097948 w 4011346"/>
                <a:gd name="connsiteY370" fmla="*/ 644085 h 1711998"/>
                <a:gd name="connsiteX371" fmla="*/ 1007843 w 4011346"/>
                <a:gd name="connsiteY371" fmla="*/ 607376 h 1711998"/>
                <a:gd name="connsiteX372" fmla="*/ 1074587 w 4011346"/>
                <a:gd name="connsiteY372" fmla="*/ 604038 h 1711998"/>
                <a:gd name="connsiteX373" fmla="*/ 1107960 w 4011346"/>
                <a:gd name="connsiteY373" fmla="*/ 540631 h 1711998"/>
                <a:gd name="connsiteX374" fmla="*/ 1121309 w 4011346"/>
                <a:gd name="connsiteY374" fmla="*/ 497247 h 1711998"/>
                <a:gd name="connsiteX375" fmla="*/ 1127983 w 4011346"/>
                <a:gd name="connsiteY375" fmla="*/ 463875 h 1711998"/>
                <a:gd name="connsiteX376" fmla="*/ 1117971 w 4011346"/>
                <a:gd name="connsiteY376" fmla="*/ 447189 h 1711998"/>
                <a:gd name="connsiteX377" fmla="*/ 1114634 w 4011346"/>
                <a:gd name="connsiteY377" fmla="*/ 397130 h 1711998"/>
                <a:gd name="connsiteX378" fmla="*/ 1104622 w 4011346"/>
                <a:gd name="connsiteY378" fmla="*/ 317037 h 1711998"/>
                <a:gd name="connsiteX379" fmla="*/ 1101285 w 4011346"/>
                <a:gd name="connsiteY379" fmla="*/ 256967 h 1711998"/>
                <a:gd name="connsiteX380" fmla="*/ 1124646 w 4011346"/>
                <a:gd name="connsiteY380" fmla="*/ 163525 h 1711998"/>
                <a:gd name="connsiteX381" fmla="*/ 1031203 w 4011346"/>
                <a:gd name="connsiteY381" fmla="*/ 153513 h 1711998"/>
                <a:gd name="connsiteX382" fmla="*/ 1014517 w 4011346"/>
                <a:gd name="connsiteY382" fmla="*/ 210246 h 1711998"/>
                <a:gd name="connsiteX383" fmla="*/ 1024529 w 4011346"/>
                <a:gd name="connsiteY383" fmla="*/ 256967 h 1711998"/>
                <a:gd name="connsiteX384" fmla="*/ 981145 w 4011346"/>
                <a:gd name="connsiteY384" fmla="*/ 310363 h 1711998"/>
                <a:gd name="connsiteX385" fmla="*/ 991157 w 4011346"/>
                <a:gd name="connsiteY385" fmla="*/ 347072 h 1711998"/>
                <a:gd name="connsiteX386" fmla="*/ 981145 w 4011346"/>
                <a:gd name="connsiteY386" fmla="*/ 393793 h 1711998"/>
                <a:gd name="connsiteX387" fmla="*/ 1001168 w 4011346"/>
                <a:gd name="connsiteY387" fmla="*/ 417154 h 1711998"/>
                <a:gd name="connsiteX388" fmla="*/ 1017854 w 4011346"/>
                <a:gd name="connsiteY388" fmla="*/ 463875 h 1711998"/>
                <a:gd name="connsiteX389" fmla="*/ 1047890 w 4011346"/>
                <a:gd name="connsiteY389" fmla="*/ 450526 h 1711998"/>
                <a:gd name="connsiteX390" fmla="*/ 1014517 w 4011346"/>
                <a:gd name="connsiteY390" fmla="*/ 503922 h 1711998"/>
                <a:gd name="connsiteX391" fmla="*/ 957784 w 4011346"/>
                <a:gd name="connsiteY391" fmla="*/ 450526 h 1711998"/>
                <a:gd name="connsiteX392" fmla="*/ 884365 w 4011346"/>
                <a:gd name="connsiteY392" fmla="*/ 413817 h 1711998"/>
                <a:gd name="connsiteX393" fmla="*/ 824295 w 4011346"/>
                <a:gd name="connsiteY393" fmla="*/ 390456 h 1711998"/>
                <a:gd name="connsiteX394" fmla="*/ 810946 w 4011346"/>
                <a:gd name="connsiteY394" fmla="*/ 427165 h 1711998"/>
                <a:gd name="connsiteX395" fmla="*/ 827633 w 4011346"/>
                <a:gd name="connsiteY395" fmla="*/ 463875 h 1711998"/>
                <a:gd name="connsiteX396" fmla="*/ 814284 w 4011346"/>
                <a:gd name="connsiteY396" fmla="*/ 487236 h 1711998"/>
                <a:gd name="connsiteX397" fmla="*/ 800935 w 4011346"/>
                <a:gd name="connsiteY397" fmla="*/ 503922 h 1711998"/>
                <a:gd name="connsiteX398" fmla="*/ 770900 w 4011346"/>
                <a:gd name="connsiteY398" fmla="*/ 447189 h 1711998"/>
                <a:gd name="connsiteX399" fmla="*/ 744202 w 4011346"/>
                <a:gd name="connsiteY399" fmla="*/ 483898 h 1711998"/>
                <a:gd name="connsiteX400" fmla="*/ 707492 w 4011346"/>
                <a:gd name="connsiteY400" fmla="*/ 477224 h 1711998"/>
                <a:gd name="connsiteX401" fmla="*/ 654097 w 4011346"/>
                <a:gd name="connsiteY401" fmla="*/ 513933 h 1711998"/>
                <a:gd name="connsiteX402" fmla="*/ 644085 w 4011346"/>
                <a:gd name="connsiteY402" fmla="*/ 490573 h 1711998"/>
                <a:gd name="connsiteX403" fmla="*/ 654097 w 4011346"/>
                <a:gd name="connsiteY403" fmla="*/ 453863 h 1711998"/>
                <a:gd name="connsiteX404" fmla="*/ 614050 w 4011346"/>
                <a:gd name="connsiteY404" fmla="*/ 490573 h 1711998"/>
                <a:gd name="connsiteX405" fmla="*/ 594027 w 4011346"/>
                <a:gd name="connsiteY405" fmla="*/ 490573 h 1711998"/>
                <a:gd name="connsiteX406" fmla="*/ 533957 w 4011346"/>
                <a:gd name="connsiteY406" fmla="*/ 523945 h 1711998"/>
                <a:gd name="connsiteX407" fmla="*/ 510596 w 4011346"/>
                <a:gd name="connsiteY407" fmla="*/ 547306 h 1711998"/>
                <a:gd name="connsiteX408" fmla="*/ 500584 w 4011346"/>
                <a:gd name="connsiteY408" fmla="*/ 594027 h 1711998"/>
                <a:gd name="connsiteX409" fmla="*/ 450526 w 4011346"/>
                <a:gd name="connsiteY409" fmla="*/ 580678 h 1711998"/>
                <a:gd name="connsiteX410" fmla="*/ 433840 w 4011346"/>
                <a:gd name="connsiteY410" fmla="*/ 543968 h 1711998"/>
                <a:gd name="connsiteX411" fmla="*/ 467212 w 4011346"/>
                <a:gd name="connsiteY411" fmla="*/ 513933 h 1711998"/>
                <a:gd name="connsiteX412" fmla="*/ 453863 w 4011346"/>
                <a:gd name="connsiteY412" fmla="*/ 490573 h 1711998"/>
                <a:gd name="connsiteX413" fmla="*/ 390456 w 4011346"/>
                <a:gd name="connsiteY413" fmla="*/ 460538 h 1711998"/>
                <a:gd name="connsiteX414" fmla="*/ 417154 w 4011346"/>
                <a:gd name="connsiteY414" fmla="*/ 510596 h 1711998"/>
                <a:gd name="connsiteX415" fmla="*/ 407142 w 4011346"/>
                <a:gd name="connsiteY415" fmla="*/ 553980 h 1711998"/>
                <a:gd name="connsiteX416" fmla="*/ 413817 w 4011346"/>
                <a:gd name="connsiteY416" fmla="*/ 590690 h 1711998"/>
                <a:gd name="connsiteX417" fmla="*/ 427165 w 4011346"/>
                <a:gd name="connsiteY417" fmla="*/ 614050 h 1711998"/>
                <a:gd name="connsiteX418" fmla="*/ 413817 w 4011346"/>
                <a:gd name="connsiteY418" fmla="*/ 644085 h 1711998"/>
                <a:gd name="connsiteX419" fmla="*/ 390456 w 4011346"/>
                <a:gd name="connsiteY419" fmla="*/ 620725 h 1711998"/>
                <a:gd name="connsiteX420" fmla="*/ 360421 w 4011346"/>
                <a:gd name="connsiteY420" fmla="*/ 617387 h 1711998"/>
                <a:gd name="connsiteX421" fmla="*/ 333723 w 4011346"/>
                <a:gd name="connsiteY421" fmla="*/ 657434 h 1711998"/>
                <a:gd name="connsiteX422" fmla="*/ 307025 w 4011346"/>
                <a:gd name="connsiteY422" fmla="*/ 677457 h 1711998"/>
                <a:gd name="connsiteX423" fmla="*/ 320374 w 4011346"/>
                <a:gd name="connsiteY423" fmla="*/ 704155 h 1711998"/>
                <a:gd name="connsiteX424" fmla="*/ 303688 w 4011346"/>
                <a:gd name="connsiteY424" fmla="*/ 727516 h 1711998"/>
                <a:gd name="connsiteX425" fmla="*/ 233606 w 4011346"/>
                <a:gd name="connsiteY425" fmla="*/ 690806 h 1711998"/>
                <a:gd name="connsiteX426" fmla="*/ 243618 w 4011346"/>
                <a:gd name="connsiteY426" fmla="*/ 740865 h 1711998"/>
                <a:gd name="connsiteX427" fmla="*/ 263641 w 4011346"/>
                <a:gd name="connsiteY427" fmla="*/ 760888 h 1711998"/>
                <a:gd name="connsiteX428" fmla="*/ 250292 w 4011346"/>
                <a:gd name="connsiteY428" fmla="*/ 774237 h 1711998"/>
                <a:gd name="connsiteX429" fmla="*/ 193560 w 4011346"/>
                <a:gd name="connsiteY429" fmla="*/ 737527 h 1711998"/>
                <a:gd name="connsiteX430" fmla="*/ 170199 w 4011346"/>
                <a:gd name="connsiteY430" fmla="*/ 697481 h 1711998"/>
                <a:gd name="connsiteX431" fmla="*/ 170199 w 4011346"/>
                <a:gd name="connsiteY431" fmla="*/ 650760 h 1711998"/>
                <a:gd name="connsiteX432" fmla="*/ 133490 w 4011346"/>
                <a:gd name="connsiteY432" fmla="*/ 574003 h 1711998"/>
                <a:gd name="connsiteX433" fmla="*/ 196897 w 4011346"/>
                <a:gd name="connsiteY433" fmla="*/ 604038 h 1711998"/>
                <a:gd name="connsiteX434" fmla="*/ 256967 w 4011346"/>
                <a:gd name="connsiteY434" fmla="*/ 634073 h 1711998"/>
                <a:gd name="connsiteX435" fmla="*/ 293676 w 4011346"/>
                <a:gd name="connsiteY435" fmla="*/ 637411 h 1711998"/>
                <a:gd name="connsiteX436" fmla="*/ 327049 w 4011346"/>
                <a:gd name="connsiteY436" fmla="*/ 607376 h 1711998"/>
                <a:gd name="connsiteX437" fmla="*/ 343735 w 4011346"/>
                <a:gd name="connsiteY437" fmla="*/ 570666 h 1711998"/>
                <a:gd name="connsiteX438" fmla="*/ 333723 w 4011346"/>
                <a:gd name="connsiteY438" fmla="*/ 520608 h 1711998"/>
                <a:gd name="connsiteX439" fmla="*/ 290339 w 4011346"/>
                <a:gd name="connsiteY439" fmla="*/ 500584 h 1711998"/>
                <a:gd name="connsiteX440" fmla="*/ 236944 w 4011346"/>
                <a:gd name="connsiteY440" fmla="*/ 453863 h 1711998"/>
                <a:gd name="connsiteX441" fmla="*/ 133490 w 4011346"/>
                <a:gd name="connsiteY441" fmla="*/ 397130 h 1711998"/>
                <a:gd name="connsiteX0" fmla="*/ 133490 w 4011346"/>
                <a:gd name="connsiteY0" fmla="*/ 397130 h 1711998"/>
                <a:gd name="connsiteX1" fmla="*/ 46722 w 4011346"/>
                <a:gd name="connsiteY1" fmla="*/ 427165 h 1711998"/>
                <a:gd name="connsiteX2" fmla="*/ 33373 w 4011346"/>
                <a:gd name="connsiteY2" fmla="*/ 457200 h 1711998"/>
                <a:gd name="connsiteX3" fmla="*/ 43384 w 4011346"/>
                <a:gd name="connsiteY3" fmla="*/ 487236 h 1711998"/>
                <a:gd name="connsiteX4" fmla="*/ 60071 w 4011346"/>
                <a:gd name="connsiteY4" fmla="*/ 513933 h 1711998"/>
                <a:gd name="connsiteX5" fmla="*/ 73419 w 4011346"/>
                <a:gd name="connsiteY5" fmla="*/ 543968 h 1711998"/>
                <a:gd name="connsiteX6" fmla="*/ 56733 w 4011346"/>
                <a:gd name="connsiteY6" fmla="*/ 567329 h 1711998"/>
                <a:gd name="connsiteX7" fmla="*/ 76757 w 4011346"/>
                <a:gd name="connsiteY7" fmla="*/ 647422 h 1711998"/>
                <a:gd name="connsiteX8" fmla="*/ 66745 w 4011346"/>
                <a:gd name="connsiteY8" fmla="*/ 664109 h 1711998"/>
                <a:gd name="connsiteX9" fmla="*/ 70082 w 4011346"/>
                <a:gd name="connsiteY9" fmla="*/ 690806 h 1711998"/>
                <a:gd name="connsiteX10" fmla="*/ 70082 w 4011346"/>
                <a:gd name="connsiteY10" fmla="*/ 730853 h 1711998"/>
                <a:gd name="connsiteX11" fmla="*/ 80094 w 4011346"/>
                <a:gd name="connsiteY11" fmla="*/ 750876 h 1711998"/>
                <a:gd name="connsiteX12" fmla="*/ 76757 w 4011346"/>
                <a:gd name="connsiteY12" fmla="*/ 774237 h 1711998"/>
                <a:gd name="connsiteX13" fmla="*/ 106792 w 4011346"/>
                <a:gd name="connsiteY13" fmla="*/ 807609 h 1711998"/>
                <a:gd name="connsiteX14" fmla="*/ 106792 w 4011346"/>
                <a:gd name="connsiteY14" fmla="*/ 837644 h 1711998"/>
                <a:gd name="connsiteX15" fmla="*/ 13349 w 4011346"/>
                <a:gd name="connsiteY15" fmla="*/ 927749 h 1711998"/>
                <a:gd name="connsiteX16" fmla="*/ 33373 w 4011346"/>
                <a:gd name="connsiteY16" fmla="*/ 961122 h 1711998"/>
                <a:gd name="connsiteX17" fmla="*/ 33373 w 4011346"/>
                <a:gd name="connsiteY17" fmla="*/ 961122 h 1711998"/>
                <a:gd name="connsiteX18" fmla="*/ 16687 w 4011346"/>
                <a:gd name="connsiteY18" fmla="*/ 991157 h 1711998"/>
                <a:gd name="connsiteX19" fmla="*/ 3338 w 4011346"/>
                <a:gd name="connsiteY19" fmla="*/ 1021192 h 1711998"/>
                <a:gd name="connsiteX20" fmla="*/ 0 w 4011346"/>
                <a:gd name="connsiteY20" fmla="*/ 1081262 h 1711998"/>
                <a:gd name="connsiteX21" fmla="*/ 16687 w 4011346"/>
                <a:gd name="connsiteY21" fmla="*/ 1124646 h 1711998"/>
                <a:gd name="connsiteX22" fmla="*/ 20024 w 4011346"/>
                <a:gd name="connsiteY22" fmla="*/ 1158018 h 1711998"/>
                <a:gd name="connsiteX23" fmla="*/ 56733 w 4011346"/>
                <a:gd name="connsiteY23" fmla="*/ 1168030 h 1711998"/>
                <a:gd name="connsiteX24" fmla="*/ 116803 w 4011346"/>
                <a:gd name="connsiteY24" fmla="*/ 1254798 h 1711998"/>
                <a:gd name="connsiteX25" fmla="*/ 96780 w 4011346"/>
                <a:gd name="connsiteY25" fmla="*/ 1278158 h 1711998"/>
                <a:gd name="connsiteX26" fmla="*/ 93443 w 4011346"/>
                <a:gd name="connsiteY26" fmla="*/ 1308193 h 1711998"/>
                <a:gd name="connsiteX27" fmla="*/ 120141 w 4011346"/>
                <a:gd name="connsiteY27" fmla="*/ 1311530 h 1711998"/>
                <a:gd name="connsiteX28" fmla="*/ 160187 w 4011346"/>
                <a:gd name="connsiteY28" fmla="*/ 1324879 h 1711998"/>
                <a:gd name="connsiteX29" fmla="*/ 186885 w 4011346"/>
                <a:gd name="connsiteY29" fmla="*/ 1338228 h 1711998"/>
                <a:gd name="connsiteX30" fmla="*/ 213583 w 4011346"/>
                <a:gd name="connsiteY30" fmla="*/ 1368263 h 1711998"/>
                <a:gd name="connsiteX31" fmla="*/ 243618 w 4011346"/>
                <a:gd name="connsiteY31" fmla="*/ 1371600 h 1711998"/>
                <a:gd name="connsiteX32" fmla="*/ 287002 w 4011346"/>
                <a:gd name="connsiteY32" fmla="*/ 1401636 h 1711998"/>
                <a:gd name="connsiteX33" fmla="*/ 310363 w 4011346"/>
                <a:gd name="connsiteY33" fmla="*/ 1411647 h 1711998"/>
                <a:gd name="connsiteX34" fmla="*/ 310363 w 4011346"/>
                <a:gd name="connsiteY34" fmla="*/ 1448357 h 1711998"/>
                <a:gd name="connsiteX35" fmla="*/ 270316 w 4011346"/>
                <a:gd name="connsiteY35" fmla="*/ 1488403 h 1711998"/>
                <a:gd name="connsiteX36" fmla="*/ 280327 w 4011346"/>
                <a:gd name="connsiteY36" fmla="*/ 1511764 h 1711998"/>
                <a:gd name="connsiteX37" fmla="*/ 273653 w 4011346"/>
                <a:gd name="connsiteY37" fmla="*/ 1531787 h 1711998"/>
                <a:gd name="connsiteX38" fmla="*/ 266979 w 4011346"/>
                <a:gd name="connsiteY38" fmla="*/ 1548473 h 1711998"/>
                <a:gd name="connsiteX39" fmla="*/ 240281 w 4011346"/>
                <a:gd name="connsiteY39" fmla="*/ 1588520 h 1711998"/>
                <a:gd name="connsiteX40" fmla="*/ 307025 w 4011346"/>
                <a:gd name="connsiteY40" fmla="*/ 1625230 h 1711998"/>
                <a:gd name="connsiteX41" fmla="*/ 337060 w 4011346"/>
                <a:gd name="connsiteY41" fmla="*/ 1631904 h 1711998"/>
                <a:gd name="connsiteX42" fmla="*/ 360421 w 4011346"/>
                <a:gd name="connsiteY42" fmla="*/ 1638579 h 1711998"/>
                <a:gd name="connsiteX43" fmla="*/ 380444 w 4011346"/>
                <a:gd name="connsiteY43" fmla="*/ 1645253 h 1711998"/>
                <a:gd name="connsiteX44" fmla="*/ 407142 w 4011346"/>
                <a:gd name="connsiteY44" fmla="*/ 1665276 h 1711998"/>
                <a:gd name="connsiteX45" fmla="*/ 437177 w 4011346"/>
                <a:gd name="connsiteY45" fmla="*/ 1661939 h 1711998"/>
                <a:gd name="connsiteX46" fmla="*/ 507259 w 4011346"/>
                <a:gd name="connsiteY46" fmla="*/ 1711998 h 1711998"/>
                <a:gd name="connsiteX47" fmla="*/ 517271 w 4011346"/>
                <a:gd name="connsiteY47" fmla="*/ 1698649 h 1711998"/>
                <a:gd name="connsiteX48" fmla="*/ 507259 w 4011346"/>
                <a:gd name="connsiteY48" fmla="*/ 1658602 h 1711998"/>
                <a:gd name="connsiteX49" fmla="*/ 500584 w 4011346"/>
                <a:gd name="connsiteY49" fmla="*/ 1625230 h 1711998"/>
                <a:gd name="connsiteX50" fmla="*/ 483898 w 4011346"/>
                <a:gd name="connsiteY50" fmla="*/ 1581846 h 1711998"/>
                <a:gd name="connsiteX51" fmla="*/ 513933 w 4011346"/>
                <a:gd name="connsiteY51" fmla="*/ 1561822 h 1711998"/>
                <a:gd name="connsiteX52" fmla="*/ 547306 w 4011346"/>
                <a:gd name="connsiteY52" fmla="*/ 1538462 h 1711998"/>
                <a:gd name="connsiteX53" fmla="*/ 527282 w 4011346"/>
                <a:gd name="connsiteY53" fmla="*/ 1521776 h 1711998"/>
                <a:gd name="connsiteX54" fmla="*/ 517271 w 4011346"/>
                <a:gd name="connsiteY54" fmla="*/ 1488403 h 1711998"/>
                <a:gd name="connsiteX55" fmla="*/ 480561 w 4011346"/>
                <a:gd name="connsiteY55" fmla="*/ 1471717 h 1711998"/>
                <a:gd name="connsiteX56" fmla="*/ 470549 w 4011346"/>
                <a:gd name="connsiteY56" fmla="*/ 1451694 h 1711998"/>
                <a:gd name="connsiteX57" fmla="*/ 480561 w 4011346"/>
                <a:gd name="connsiteY57" fmla="*/ 1421659 h 1711998"/>
                <a:gd name="connsiteX58" fmla="*/ 490573 w 4011346"/>
                <a:gd name="connsiteY58" fmla="*/ 1381612 h 1711998"/>
                <a:gd name="connsiteX59" fmla="*/ 513933 w 4011346"/>
                <a:gd name="connsiteY59" fmla="*/ 1401636 h 1711998"/>
                <a:gd name="connsiteX60" fmla="*/ 520608 w 4011346"/>
                <a:gd name="connsiteY60" fmla="*/ 1384949 h 1711998"/>
                <a:gd name="connsiteX61" fmla="*/ 543968 w 4011346"/>
                <a:gd name="connsiteY61" fmla="*/ 1348240 h 1711998"/>
                <a:gd name="connsiteX62" fmla="*/ 574003 w 4011346"/>
                <a:gd name="connsiteY62" fmla="*/ 1331554 h 1711998"/>
                <a:gd name="connsiteX63" fmla="*/ 590690 w 4011346"/>
                <a:gd name="connsiteY63" fmla="*/ 1344903 h 1711998"/>
                <a:gd name="connsiteX64" fmla="*/ 610713 w 4011346"/>
                <a:gd name="connsiteY64" fmla="*/ 1318205 h 1711998"/>
                <a:gd name="connsiteX65" fmla="*/ 630736 w 4011346"/>
                <a:gd name="connsiteY65" fmla="*/ 1344903 h 1711998"/>
                <a:gd name="connsiteX66" fmla="*/ 657434 w 4011346"/>
                <a:gd name="connsiteY66" fmla="*/ 1368263 h 1711998"/>
                <a:gd name="connsiteX67" fmla="*/ 674120 w 4011346"/>
                <a:gd name="connsiteY67" fmla="*/ 1374938 h 1711998"/>
                <a:gd name="connsiteX68" fmla="*/ 697481 w 4011346"/>
                <a:gd name="connsiteY68" fmla="*/ 1374938 h 1711998"/>
                <a:gd name="connsiteX69" fmla="*/ 717504 w 4011346"/>
                <a:gd name="connsiteY69" fmla="*/ 1361589 h 1711998"/>
                <a:gd name="connsiteX70" fmla="*/ 744202 w 4011346"/>
                <a:gd name="connsiteY70" fmla="*/ 1361589 h 1711998"/>
                <a:gd name="connsiteX71" fmla="*/ 760888 w 4011346"/>
                <a:gd name="connsiteY71" fmla="*/ 1358252 h 1711998"/>
                <a:gd name="connsiteX72" fmla="*/ 790923 w 4011346"/>
                <a:gd name="connsiteY72" fmla="*/ 1391624 h 1711998"/>
                <a:gd name="connsiteX73" fmla="*/ 797598 w 4011346"/>
                <a:gd name="connsiteY73" fmla="*/ 1364926 h 1711998"/>
                <a:gd name="connsiteX74" fmla="*/ 817621 w 4011346"/>
                <a:gd name="connsiteY74" fmla="*/ 1381612 h 1711998"/>
                <a:gd name="connsiteX75" fmla="*/ 837644 w 4011346"/>
                <a:gd name="connsiteY75" fmla="*/ 1358252 h 1711998"/>
                <a:gd name="connsiteX76" fmla="*/ 827633 w 4011346"/>
                <a:gd name="connsiteY76" fmla="*/ 1338228 h 1711998"/>
                <a:gd name="connsiteX77" fmla="*/ 810946 w 4011346"/>
                <a:gd name="connsiteY77" fmla="*/ 1324879 h 1711998"/>
                <a:gd name="connsiteX78" fmla="*/ 810946 w 4011346"/>
                <a:gd name="connsiteY78" fmla="*/ 1298182 h 1711998"/>
                <a:gd name="connsiteX79" fmla="*/ 810946 w 4011346"/>
                <a:gd name="connsiteY79" fmla="*/ 1284833 h 1711998"/>
                <a:gd name="connsiteX80" fmla="*/ 830970 w 4011346"/>
                <a:gd name="connsiteY80" fmla="*/ 1281495 h 1711998"/>
                <a:gd name="connsiteX81" fmla="*/ 840981 w 4011346"/>
                <a:gd name="connsiteY81" fmla="*/ 1278158 h 1711998"/>
                <a:gd name="connsiteX82" fmla="*/ 820958 w 4011346"/>
                <a:gd name="connsiteY82" fmla="*/ 1241449 h 1711998"/>
                <a:gd name="connsiteX83" fmla="*/ 854330 w 4011346"/>
                <a:gd name="connsiteY83" fmla="*/ 1234774 h 1711998"/>
                <a:gd name="connsiteX84" fmla="*/ 891040 w 4011346"/>
                <a:gd name="connsiteY84" fmla="*/ 1241449 h 1711998"/>
                <a:gd name="connsiteX85" fmla="*/ 964459 w 4011346"/>
                <a:gd name="connsiteY85" fmla="*/ 1198065 h 1711998"/>
                <a:gd name="connsiteX86" fmla="*/ 1001168 w 4011346"/>
                <a:gd name="connsiteY86" fmla="*/ 1198065 h 1711998"/>
                <a:gd name="connsiteX87" fmla="*/ 1027866 w 4011346"/>
                <a:gd name="connsiteY87" fmla="*/ 1174704 h 1711998"/>
                <a:gd name="connsiteX88" fmla="*/ 1047890 w 4011346"/>
                <a:gd name="connsiteY88" fmla="*/ 1184716 h 1711998"/>
                <a:gd name="connsiteX89" fmla="*/ 1067913 w 4011346"/>
                <a:gd name="connsiteY89" fmla="*/ 1194727 h 1711998"/>
                <a:gd name="connsiteX90" fmla="*/ 1087936 w 4011346"/>
                <a:gd name="connsiteY90" fmla="*/ 1221425 h 1711998"/>
                <a:gd name="connsiteX91" fmla="*/ 1074587 w 4011346"/>
                <a:gd name="connsiteY91" fmla="*/ 1234774 h 1711998"/>
                <a:gd name="connsiteX92" fmla="*/ 1104622 w 4011346"/>
                <a:gd name="connsiteY92" fmla="*/ 1234774 h 1711998"/>
                <a:gd name="connsiteX93" fmla="*/ 1107960 w 4011346"/>
                <a:gd name="connsiteY93" fmla="*/ 1251460 h 1711998"/>
                <a:gd name="connsiteX94" fmla="*/ 1121309 w 4011346"/>
                <a:gd name="connsiteY94" fmla="*/ 1234774 h 1711998"/>
                <a:gd name="connsiteX95" fmla="*/ 1134657 w 4011346"/>
                <a:gd name="connsiteY95" fmla="*/ 1248123 h 1711998"/>
                <a:gd name="connsiteX96" fmla="*/ 1134657 w 4011346"/>
                <a:gd name="connsiteY96" fmla="*/ 1268146 h 1711998"/>
                <a:gd name="connsiteX97" fmla="*/ 1148006 w 4011346"/>
                <a:gd name="connsiteY97" fmla="*/ 1264809 h 1711998"/>
                <a:gd name="connsiteX98" fmla="*/ 1208076 w 4011346"/>
                <a:gd name="connsiteY98" fmla="*/ 1218088 h 1711998"/>
                <a:gd name="connsiteX99" fmla="*/ 1211414 w 4011346"/>
                <a:gd name="connsiteY99" fmla="*/ 1238111 h 1711998"/>
                <a:gd name="connsiteX100" fmla="*/ 1244786 w 4011346"/>
                <a:gd name="connsiteY100" fmla="*/ 1258135 h 1711998"/>
                <a:gd name="connsiteX101" fmla="*/ 1264809 w 4011346"/>
                <a:gd name="connsiteY101" fmla="*/ 1288170 h 1711998"/>
                <a:gd name="connsiteX102" fmla="*/ 1298181 w 4011346"/>
                <a:gd name="connsiteY102" fmla="*/ 1394961 h 1711998"/>
                <a:gd name="connsiteX103" fmla="*/ 1308193 w 4011346"/>
                <a:gd name="connsiteY103" fmla="*/ 1351577 h 1711998"/>
                <a:gd name="connsiteX104" fmla="*/ 1344903 w 4011346"/>
                <a:gd name="connsiteY104" fmla="*/ 1371600 h 1711998"/>
                <a:gd name="connsiteX105" fmla="*/ 1388287 w 4011346"/>
                <a:gd name="connsiteY105" fmla="*/ 1371600 h 1711998"/>
                <a:gd name="connsiteX106" fmla="*/ 1394961 w 4011346"/>
                <a:gd name="connsiteY106" fmla="*/ 1394961 h 1711998"/>
                <a:gd name="connsiteX107" fmla="*/ 1435008 w 4011346"/>
                <a:gd name="connsiteY107" fmla="*/ 1418322 h 1711998"/>
                <a:gd name="connsiteX108" fmla="*/ 1465043 w 4011346"/>
                <a:gd name="connsiteY108" fmla="*/ 1418322 h 1711998"/>
                <a:gd name="connsiteX109" fmla="*/ 1491741 w 4011346"/>
                <a:gd name="connsiteY109" fmla="*/ 1431671 h 1711998"/>
                <a:gd name="connsiteX110" fmla="*/ 1535125 w 4011346"/>
                <a:gd name="connsiteY110" fmla="*/ 1388287 h 1711998"/>
                <a:gd name="connsiteX111" fmla="*/ 1571834 w 4011346"/>
                <a:gd name="connsiteY111" fmla="*/ 1368263 h 1711998"/>
                <a:gd name="connsiteX112" fmla="*/ 1608544 w 4011346"/>
                <a:gd name="connsiteY112" fmla="*/ 1371600 h 1711998"/>
                <a:gd name="connsiteX113" fmla="*/ 1655265 w 4011346"/>
                <a:gd name="connsiteY113" fmla="*/ 1384949 h 1711998"/>
                <a:gd name="connsiteX114" fmla="*/ 1681963 w 4011346"/>
                <a:gd name="connsiteY114" fmla="*/ 1401636 h 1711998"/>
                <a:gd name="connsiteX115" fmla="*/ 1735358 w 4011346"/>
                <a:gd name="connsiteY115" fmla="*/ 1394961 h 1711998"/>
                <a:gd name="connsiteX116" fmla="*/ 1745370 w 4011346"/>
                <a:gd name="connsiteY116" fmla="*/ 1374938 h 1711998"/>
                <a:gd name="connsiteX117" fmla="*/ 1738695 w 4011346"/>
                <a:gd name="connsiteY117" fmla="*/ 1354914 h 1711998"/>
                <a:gd name="connsiteX118" fmla="*/ 1765393 w 4011346"/>
                <a:gd name="connsiteY118" fmla="*/ 1328217 h 1711998"/>
                <a:gd name="connsiteX119" fmla="*/ 1778742 w 4011346"/>
                <a:gd name="connsiteY119" fmla="*/ 1324879 h 1711998"/>
                <a:gd name="connsiteX120" fmla="*/ 1812114 w 4011346"/>
                <a:gd name="connsiteY120" fmla="*/ 1341565 h 1711998"/>
                <a:gd name="connsiteX121" fmla="*/ 1852161 w 4011346"/>
                <a:gd name="connsiteY121" fmla="*/ 1354914 h 1711998"/>
                <a:gd name="connsiteX122" fmla="*/ 1858836 w 4011346"/>
                <a:gd name="connsiteY122" fmla="*/ 1381612 h 1711998"/>
                <a:gd name="connsiteX123" fmla="*/ 1872184 w 4011346"/>
                <a:gd name="connsiteY123" fmla="*/ 1388287 h 1711998"/>
                <a:gd name="connsiteX124" fmla="*/ 1902219 w 4011346"/>
                <a:gd name="connsiteY124" fmla="*/ 1391624 h 1711998"/>
                <a:gd name="connsiteX125" fmla="*/ 1932254 w 4011346"/>
                <a:gd name="connsiteY125" fmla="*/ 1374938 h 1711998"/>
                <a:gd name="connsiteX126" fmla="*/ 1962290 w 4011346"/>
                <a:gd name="connsiteY126" fmla="*/ 1388287 h 1711998"/>
                <a:gd name="connsiteX127" fmla="*/ 1985650 w 4011346"/>
                <a:gd name="connsiteY127" fmla="*/ 1401636 h 1711998"/>
                <a:gd name="connsiteX128" fmla="*/ 1995662 w 4011346"/>
                <a:gd name="connsiteY128" fmla="*/ 1411647 h 1711998"/>
                <a:gd name="connsiteX129" fmla="*/ 2032371 w 4011346"/>
                <a:gd name="connsiteY129" fmla="*/ 1431671 h 1711998"/>
                <a:gd name="connsiteX130" fmla="*/ 2069081 w 4011346"/>
                <a:gd name="connsiteY130" fmla="*/ 1428333 h 1711998"/>
                <a:gd name="connsiteX131" fmla="*/ 2142500 w 4011346"/>
                <a:gd name="connsiteY131" fmla="*/ 1384949 h 1711998"/>
                <a:gd name="connsiteX132" fmla="*/ 2195895 w 4011346"/>
                <a:gd name="connsiteY132" fmla="*/ 1398298 h 1711998"/>
                <a:gd name="connsiteX133" fmla="*/ 2225930 w 4011346"/>
                <a:gd name="connsiteY133" fmla="*/ 1408310 h 1711998"/>
                <a:gd name="connsiteX134" fmla="*/ 2259303 w 4011346"/>
                <a:gd name="connsiteY134" fmla="*/ 1394961 h 1711998"/>
                <a:gd name="connsiteX135" fmla="*/ 2262640 w 4011346"/>
                <a:gd name="connsiteY135" fmla="*/ 1368263 h 1711998"/>
                <a:gd name="connsiteX136" fmla="*/ 2282663 w 4011346"/>
                <a:gd name="connsiteY136" fmla="*/ 1338228 h 1711998"/>
                <a:gd name="connsiteX137" fmla="*/ 2299349 w 4011346"/>
                <a:gd name="connsiteY137" fmla="*/ 1284833 h 1711998"/>
                <a:gd name="connsiteX138" fmla="*/ 2282663 w 4011346"/>
                <a:gd name="connsiteY138" fmla="*/ 1288170 h 1711998"/>
                <a:gd name="connsiteX139" fmla="*/ 2312698 w 4011346"/>
                <a:gd name="connsiteY139" fmla="*/ 1261472 h 1711998"/>
                <a:gd name="connsiteX140" fmla="*/ 2339396 w 4011346"/>
                <a:gd name="connsiteY140" fmla="*/ 1258135 h 1711998"/>
                <a:gd name="connsiteX141" fmla="*/ 2396129 w 4011346"/>
                <a:gd name="connsiteY141" fmla="*/ 1268146 h 1711998"/>
                <a:gd name="connsiteX142" fmla="*/ 2436176 w 4011346"/>
                <a:gd name="connsiteY142" fmla="*/ 1294844 h 1711998"/>
                <a:gd name="connsiteX143" fmla="*/ 2462873 w 4011346"/>
                <a:gd name="connsiteY143" fmla="*/ 1324879 h 1711998"/>
                <a:gd name="connsiteX144" fmla="*/ 2469548 w 4011346"/>
                <a:gd name="connsiteY144" fmla="*/ 1361589 h 1711998"/>
                <a:gd name="connsiteX145" fmla="*/ 2476222 w 4011346"/>
                <a:gd name="connsiteY145" fmla="*/ 1401636 h 1711998"/>
                <a:gd name="connsiteX146" fmla="*/ 2486234 w 4011346"/>
                <a:gd name="connsiteY146" fmla="*/ 1421659 h 1711998"/>
                <a:gd name="connsiteX147" fmla="*/ 2529618 w 4011346"/>
                <a:gd name="connsiteY147" fmla="*/ 1435008 h 1711998"/>
                <a:gd name="connsiteX148" fmla="*/ 2549641 w 4011346"/>
                <a:gd name="connsiteY148" fmla="*/ 1455031 h 1711998"/>
                <a:gd name="connsiteX149" fmla="*/ 2562990 w 4011346"/>
                <a:gd name="connsiteY149" fmla="*/ 1488403 h 1711998"/>
                <a:gd name="connsiteX150" fmla="*/ 2586351 w 4011346"/>
                <a:gd name="connsiteY150" fmla="*/ 1481729 h 1711998"/>
                <a:gd name="connsiteX151" fmla="*/ 2606374 w 4011346"/>
                <a:gd name="connsiteY151" fmla="*/ 1471717 h 1711998"/>
                <a:gd name="connsiteX152" fmla="*/ 2639746 w 4011346"/>
                <a:gd name="connsiteY152" fmla="*/ 1455031 h 1711998"/>
                <a:gd name="connsiteX153" fmla="*/ 2643084 w 4011346"/>
                <a:gd name="connsiteY153" fmla="*/ 1471717 h 1711998"/>
                <a:gd name="connsiteX154" fmla="*/ 2626398 w 4011346"/>
                <a:gd name="connsiteY154" fmla="*/ 1501752 h 1711998"/>
                <a:gd name="connsiteX155" fmla="*/ 2616386 w 4011346"/>
                <a:gd name="connsiteY155" fmla="*/ 1538462 h 1711998"/>
                <a:gd name="connsiteX156" fmla="*/ 2603037 w 4011346"/>
                <a:gd name="connsiteY156" fmla="*/ 1591857 h 1711998"/>
                <a:gd name="connsiteX157" fmla="*/ 2579676 w 4011346"/>
                <a:gd name="connsiteY157" fmla="*/ 1565160 h 1711998"/>
                <a:gd name="connsiteX158" fmla="*/ 2552979 w 4011346"/>
                <a:gd name="connsiteY158" fmla="*/ 1588520 h 1711998"/>
                <a:gd name="connsiteX159" fmla="*/ 2559653 w 4011346"/>
                <a:gd name="connsiteY159" fmla="*/ 1615218 h 1711998"/>
                <a:gd name="connsiteX160" fmla="*/ 2559653 w 4011346"/>
                <a:gd name="connsiteY160" fmla="*/ 1651927 h 1711998"/>
                <a:gd name="connsiteX161" fmla="*/ 2549641 w 4011346"/>
                <a:gd name="connsiteY161" fmla="*/ 1671951 h 1711998"/>
                <a:gd name="connsiteX162" fmla="*/ 2589688 w 4011346"/>
                <a:gd name="connsiteY162" fmla="*/ 1651927 h 1711998"/>
                <a:gd name="connsiteX163" fmla="*/ 2626398 w 4011346"/>
                <a:gd name="connsiteY163" fmla="*/ 1661939 h 1711998"/>
                <a:gd name="connsiteX164" fmla="*/ 2653095 w 4011346"/>
                <a:gd name="connsiteY164" fmla="*/ 1638579 h 1711998"/>
                <a:gd name="connsiteX165" fmla="*/ 2683130 w 4011346"/>
                <a:gd name="connsiteY165" fmla="*/ 1585183 h 1711998"/>
                <a:gd name="connsiteX166" fmla="*/ 2753212 w 4011346"/>
                <a:gd name="connsiteY166" fmla="*/ 1498415 h 1711998"/>
                <a:gd name="connsiteX167" fmla="*/ 2783247 w 4011346"/>
                <a:gd name="connsiteY167" fmla="*/ 1428333 h 1711998"/>
                <a:gd name="connsiteX168" fmla="*/ 2803271 w 4011346"/>
                <a:gd name="connsiteY168" fmla="*/ 1324879 h 1711998"/>
                <a:gd name="connsiteX169" fmla="*/ 2793259 w 4011346"/>
                <a:gd name="connsiteY169" fmla="*/ 1274821 h 1711998"/>
                <a:gd name="connsiteX170" fmla="*/ 2769898 w 4011346"/>
                <a:gd name="connsiteY170" fmla="*/ 1241449 h 1711998"/>
                <a:gd name="connsiteX171" fmla="*/ 2726514 w 4011346"/>
                <a:gd name="connsiteY171" fmla="*/ 1241449 h 1711998"/>
                <a:gd name="connsiteX172" fmla="*/ 2699817 w 4011346"/>
                <a:gd name="connsiteY172" fmla="*/ 1241449 h 1711998"/>
                <a:gd name="connsiteX173" fmla="*/ 2683130 w 4011346"/>
                <a:gd name="connsiteY173" fmla="*/ 1221425 h 1711998"/>
                <a:gd name="connsiteX174" fmla="*/ 2669781 w 4011346"/>
                <a:gd name="connsiteY174" fmla="*/ 1201402 h 1711998"/>
                <a:gd name="connsiteX175" fmla="*/ 2763224 w 4011346"/>
                <a:gd name="connsiteY175" fmla="*/ 1084599 h 1711998"/>
                <a:gd name="connsiteX176" fmla="*/ 2846654 w 4011346"/>
                <a:gd name="connsiteY176" fmla="*/ 1017855 h 1711998"/>
                <a:gd name="connsiteX177" fmla="*/ 2890038 w 4011346"/>
                <a:gd name="connsiteY177" fmla="*/ 994494 h 1711998"/>
                <a:gd name="connsiteX178" fmla="*/ 2933422 w 4011346"/>
                <a:gd name="connsiteY178" fmla="*/ 1014517 h 1711998"/>
                <a:gd name="connsiteX179" fmla="*/ 2950109 w 4011346"/>
                <a:gd name="connsiteY179" fmla="*/ 997831 h 1711998"/>
                <a:gd name="connsiteX180" fmla="*/ 2993492 w 4011346"/>
                <a:gd name="connsiteY180" fmla="*/ 1014517 h 1711998"/>
                <a:gd name="connsiteX181" fmla="*/ 3006841 w 4011346"/>
                <a:gd name="connsiteY181" fmla="*/ 981145 h 1711998"/>
                <a:gd name="connsiteX182" fmla="*/ 3053563 w 4011346"/>
                <a:gd name="connsiteY182" fmla="*/ 991157 h 1711998"/>
                <a:gd name="connsiteX183" fmla="*/ 3070249 w 4011346"/>
                <a:gd name="connsiteY183" fmla="*/ 1007843 h 1711998"/>
                <a:gd name="connsiteX184" fmla="*/ 3060237 w 4011346"/>
                <a:gd name="connsiteY184" fmla="*/ 1027866 h 1711998"/>
                <a:gd name="connsiteX185" fmla="*/ 3123644 w 4011346"/>
                <a:gd name="connsiteY185" fmla="*/ 1011180 h 1711998"/>
                <a:gd name="connsiteX186" fmla="*/ 3140330 w 4011346"/>
                <a:gd name="connsiteY186" fmla="*/ 997831 h 1711998"/>
                <a:gd name="connsiteX187" fmla="*/ 3123644 w 4011346"/>
                <a:gd name="connsiteY187" fmla="*/ 984482 h 1711998"/>
                <a:gd name="connsiteX188" fmla="*/ 3143668 w 4011346"/>
                <a:gd name="connsiteY188" fmla="*/ 944436 h 1711998"/>
                <a:gd name="connsiteX189" fmla="*/ 3190389 w 4011346"/>
                <a:gd name="connsiteY189" fmla="*/ 874354 h 1711998"/>
                <a:gd name="connsiteX190" fmla="*/ 3233773 w 4011346"/>
                <a:gd name="connsiteY190" fmla="*/ 871017 h 1711998"/>
                <a:gd name="connsiteX191" fmla="*/ 3273819 w 4011346"/>
                <a:gd name="connsiteY191" fmla="*/ 881028 h 1711998"/>
                <a:gd name="connsiteX192" fmla="*/ 3277157 w 4011346"/>
                <a:gd name="connsiteY192" fmla="*/ 937761 h 1711998"/>
                <a:gd name="connsiteX193" fmla="*/ 3320541 w 4011346"/>
                <a:gd name="connsiteY193" fmla="*/ 894377 h 1711998"/>
                <a:gd name="connsiteX194" fmla="*/ 3343901 w 4011346"/>
                <a:gd name="connsiteY194" fmla="*/ 877691 h 1711998"/>
                <a:gd name="connsiteX195" fmla="*/ 3350576 w 4011346"/>
                <a:gd name="connsiteY195" fmla="*/ 844319 h 1711998"/>
                <a:gd name="connsiteX196" fmla="*/ 3377273 w 4011346"/>
                <a:gd name="connsiteY196" fmla="*/ 827633 h 1711998"/>
                <a:gd name="connsiteX197" fmla="*/ 3407309 w 4011346"/>
                <a:gd name="connsiteY197" fmla="*/ 837644 h 1711998"/>
                <a:gd name="connsiteX198" fmla="*/ 3373936 w 4011346"/>
                <a:gd name="connsiteY198" fmla="*/ 867679 h 1711998"/>
                <a:gd name="connsiteX199" fmla="*/ 3360587 w 4011346"/>
                <a:gd name="connsiteY199" fmla="*/ 917738 h 1711998"/>
                <a:gd name="connsiteX200" fmla="*/ 3323878 w 4011346"/>
                <a:gd name="connsiteY200" fmla="*/ 957784 h 1711998"/>
                <a:gd name="connsiteX201" fmla="*/ 3210412 w 4011346"/>
                <a:gd name="connsiteY201" fmla="*/ 1054564 h 1711998"/>
                <a:gd name="connsiteX202" fmla="*/ 3163691 w 4011346"/>
                <a:gd name="connsiteY202" fmla="*/ 1124646 h 1711998"/>
                <a:gd name="connsiteX203" fmla="*/ 3160354 w 4011346"/>
                <a:gd name="connsiteY203" fmla="*/ 1198065 h 1711998"/>
                <a:gd name="connsiteX204" fmla="*/ 3170365 w 4011346"/>
                <a:gd name="connsiteY204" fmla="*/ 1288170 h 1711998"/>
                <a:gd name="connsiteX205" fmla="*/ 3190389 w 4011346"/>
                <a:gd name="connsiteY205" fmla="*/ 1351577 h 1711998"/>
                <a:gd name="connsiteX206" fmla="*/ 3217087 w 4011346"/>
                <a:gd name="connsiteY206" fmla="*/ 1341565 h 1711998"/>
                <a:gd name="connsiteX207" fmla="*/ 3240447 w 4011346"/>
                <a:gd name="connsiteY207" fmla="*/ 1274821 h 1711998"/>
                <a:gd name="connsiteX208" fmla="*/ 3270482 w 4011346"/>
                <a:gd name="connsiteY208" fmla="*/ 1271484 h 1711998"/>
                <a:gd name="connsiteX209" fmla="*/ 3287168 w 4011346"/>
                <a:gd name="connsiteY209" fmla="*/ 1211414 h 1711998"/>
                <a:gd name="connsiteX210" fmla="*/ 3313866 w 4011346"/>
                <a:gd name="connsiteY210" fmla="*/ 1201402 h 1711998"/>
                <a:gd name="connsiteX211" fmla="*/ 3313866 w 4011346"/>
                <a:gd name="connsiteY211" fmla="*/ 1171367 h 1711998"/>
                <a:gd name="connsiteX212" fmla="*/ 3337227 w 4011346"/>
                <a:gd name="connsiteY212" fmla="*/ 1134657 h 1711998"/>
                <a:gd name="connsiteX213" fmla="*/ 3330552 w 4011346"/>
                <a:gd name="connsiteY213" fmla="*/ 1091273 h 1711998"/>
                <a:gd name="connsiteX214" fmla="*/ 3333890 w 4011346"/>
                <a:gd name="connsiteY214" fmla="*/ 1061238 h 1711998"/>
                <a:gd name="connsiteX215" fmla="*/ 3323878 w 4011346"/>
                <a:gd name="connsiteY215" fmla="*/ 1051227 h 1711998"/>
                <a:gd name="connsiteX216" fmla="*/ 3363925 w 4011346"/>
                <a:gd name="connsiteY216" fmla="*/ 964459 h 1711998"/>
                <a:gd name="connsiteX217" fmla="*/ 3383948 w 4011346"/>
                <a:gd name="connsiteY217" fmla="*/ 974471 h 1711998"/>
                <a:gd name="connsiteX218" fmla="*/ 3410646 w 4011346"/>
                <a:gd name="connsiteY218" fmla="*/ 947773 h 1711998"/>
                <a:gd name="connsiteX219" fmla="*/ 3420657 w 4011346"/>
                <a:gd name="connsiteY219" fmla="*/ 974471 h 1711998"/>
                <a:gd name="connsiteX220" fmla="*/ 3447355 w 4011346"/>
                <a:gd name="connsiteY220" fmla="*/ 957784 h 1711998"/>
                <a:gd name="connsiteX221" fmla="*/ 3477390 w 4011346"/>
                <a:gd name="connsiteY221" fmla="*/ 947773 h 1711998"/>
                <a:gd name="connsiteX222" fmla="*/ 3514100 w 4011346"/>
                <a:gd name="connsiteY222" fmla="*/ 974471 h 1711998"/>
                <a:gd name="connsiteX223" fmla="*/ 3574170 w 4011346"/>
                <a:gd name="connsiteY223" fmla="*/ 907726 h 1711998"/>
                <a:gd name="connsiteX224" fmla="*/ 3637577 w 4011346"/>
                <a:gd name="connsiteY224" fmla="*/ 861005 h 1711998"/>
                <a:gd name="connsiteX225" fmla="*/ 3690973 w 4011346"/>
                <a:gd name="connsiteY225" fmla="*/ 824295 h 1711998"/>
                <a:gd name="connsiteX226" fmla="*/ 3741031 w 4011346"/>
                <a:gd name="connsiteY226" fmla="*/ 850993 h 1711998"/>
                <a:gd name="connsiteX227" fmla="*/ 3751043 w 4011346"/>
                <a:gd name="connsiteY227" fmla="*/ 824295 h 1711998"/>
                <a:gd name="connsiteX228" fmla="*/ 3727682 w 4011346"/>
                <a:gd name="connsiteY228" fmla="*/ 757551 h 1711998"/>
                <a:gd name="connsiteX229" fmla="*/ 3700984 w 4011346"/>
                <a:gd name="connsiteY229" fmla="*/ 740865 h 1711998"/>
                <a:gd name="connsiteX230" fmla="*/ 3697647 w 4011346"/>
                <a:gd name="connsiteY230" fmla="*/ 710830 h 1711998"/>
                <a:gd name="connsiteX231" fmla="*/ 3751043 w 4011346"/>
                <a:gd name="connsiteY231" fmla="*/ 717504 h 1711998"/>
                <a:gd name="connsiteX232" fmla="*/ 3774403 w 4011346"/>
                <a:gd name="connsiteY232" fmla="*/ 674120 h 1711998"/>
                <a:gd name="connsiteX233" fmla="*/ 3767729 w 4011346"/>
                <a:gd name="connsiteY233" fmla="*/ 647422 h 1711998"/>
                <a:gd name="connsiteX234" fmla="*/ 3794427 w 4011346"/>
                <a:gd name="connsiteY234" fmla="*/ 614050 h 1711998"/>
                <a:gd name="connsiteX235" fmla="*/ 3804438 w 4011346"/>
                <a:gd name="connsiteY235" fmla="*/ 657434 h 1711998"/>
                <a:gd name="connsiteX236" fmla="*/ 3827799 w 4011346"/>
                <a:gd name="connsiteY236" fmla="*/ 674120 h 1711998"/>
                <a:gd name="connsiteX237" fmla="*/ 3874520 w 4011346"/>
                <a:gd name="connsiteY237" fmla="*/ 694144 h 1711998"/>
                <a:gd name="connsiteX238" fmla="*/ 3894544 w 4011346"/>
                <a:gd name="connsiteY238" fmla="*/ 720841 h 1711998"/>
                <a:gd name="connsiteX239" fmla="*/ 3941265 w 4011346"/>
                <a:gd name="connsiteY239" fmla="*/ 744202 h 1711998"/>
                <a:gd name="connsiteX240" fmla="*/ 3947939 w 4011346"/>
                <a:gd name="connsiteY240" fmla="*/ 730853 h 1711998"/>
                <a:gd name="connsiteX241" fmla="*/ 3957951 w 4011346"/>
                <a:gd name="connsiteY241" fmla="*/ 667446 h 1711998"/>
                <a:gd name="connsiteX242" fmla="*/ 4004672 w 4011346"/>
                <a:gd name="connsiteY242" fmla="*/ 660771 h 1711998"/>
                <a:gd name="connsiteX243" fmla="*/ 4011346 w 4011346"/>
                <a:gd name="connsiteY243" fmla="*/ 627399 h 1711998"/>
                <a:gd name="connsiteX244" fmla="*/ 3967963 w 4011346"/>
                <a:gd name="connsiteY244" fmla="*/ 590690 h 1711998"/>
                <a:gd name="connsiteX245" fmla="*/ 3921241 w 4011346"/>
                <a:gd name="connsiteY245" fmla="*/ 574003 h 1711998"/>
                <a:gd name="connsiteX246" fmla="*/ 3907892 w 4011346"/>
                <a:gd name="connsiteY246" fmla="*/ 577341 h 1711998"/>
                <a:gd name="connsiteX247" fmla="*/ 3907892 w 4011346"/>
                <a:gd name="connsiteY247" fmla="*/ 610713 h 1711998"/>
                <a:gd name="connsiteX248" fmla="*/ 3887869 w 4011346"/>
                <a:gd name="connsiteY248" fmla="*/ 604038 h 1711998"/>
                <a:gd name="connsiteX249" fmla="*/ 3874520 w 4011346"/>
                <a:gd name="connsiteY249" fmla="*/ 550643 h 1711998"/>
                <a:gd name="connsiteX250" fmla="*/ 3817787 w 4011346"/>
                <a:gd name="connsiteY250" fmla="*/ 487236 h 1711998"/>
                <a:gd name="connsiteX251" fmla="*/ 3717671 w 4011346"/>
                <a:gd name="connsiteY251" fmla="*/ 410479 h 1711998"/>
                <a:gd name="connsiteX252" fmla="*/ 3664275 w 4011346"/>
                <a:gd name="connsiteY252" fmla="*/ 390456 h 1711998"/>
                <a:gd name="connsiteX253" fmla="*/ 3584181 w 4011346"/>
                <a:gd name="connsiteY253" fmla="*/ 383782 h 1711998"/>
                <a:gd name="connsiteX254" fmla="*/ 3520774 w 4011346"/>
                <a:gd name="connsiteY254" fmla="*/ 367095 h 1711998"/>
                <a:gd name="connsiteX255" fmla="*/ 3530786 w 4011346"/>
                <a:gd name="connsiteY255" fmla="*/ 407142 h 1711998"/>
                <a:gd name="connsiteX256" fmla="*/ 3537460 w 4011346"/>
                <a:gd name="connsiteY256" fmla="*/ 433840 h 1711998"/>
                <a:gd name="connsiteX257" fmla="*/ 3507425 w 4011346"/>
                <a:gd name="connsiteY257" fmla="*/ 457200 h 1711998"/>
                <a:gd name="connsiteX258" fmla="*/ 3477390 w 4011346"/>
                <a:gd name="connsiteY258" fmla="*/ 430503 h 1711998"/>
                <a:gd name="connsiteX259" fmla="*/ 3477390 w 4011346"/>
                <a:gd name="connsiteY259" fmla="*/ 410479 h 1711998"/>
                <a:gd name="connsiteX260" fmla="*/ 3504088 w 4011346"/>
                <a:gd name="connsiteY260" fmla="*/ 390456 h 1711998"/>
                <a:gd name="connsiteX261" fmla="*/ 3467379 w 4011346"/>
                <a:gd name="connsiteY261" fmla="*/ 377107 h 1711998"/>
                <a:gd name="connsiteX262" fmla="*/ 3450692 w 4011346"/>
                <a:gd name="connsiteY262" fmla="*/ 403805 h 1711998"/>
                <a:gd name="connsiteX263" fmla="*/ 3440681 w 4011346"/>
                <a:gd name="connsiteY263" fmla="*/ 417154 h 1711998"/>
                <a:gd name="connsiteX264" fmla="*/ 3357250 w 4011346"/>
                <a:gd name="connsiteY264" fmla="*/ 403805 h 1711998"/>
                <a:gd name="connsiteX265" fmla="*/ 3297180 w 4011346"/>
                <a:gd name="connsiteY265" fmla="*/ 410479 h 1711998"/>
                <a:gd name="connsiteX266" fmla="*/ 3267145 w 4011346"/>
                <a:gd name="connsiteY266" fmla="*/ 387119 h 1711998"/>
                <a:gd name="connsiteX267" fmla="*/ 3267145 w 4011346"/>
                <a:gd name="connsiteY267" fmla="*/ 350409 h 1711998"/>
                <a:gd name="connsiteX268" fmla="*/ 3203738 w 4011346"/>
                <a:gd name="connsiteY268" fmla="*/ 293676 h 1711998"/>
                <a:gd name="connsiteX269" fmla="*/ 3076923 w 4011346"/>
                <a:gd name="connsiteY269" fmla="*/ 300351 h 1711998"/>
                <a:gd name="connsiteX270" fmla="*/ 3043551 w 4011346"/>
                <a:gd name="connsiteY270" fmla="*/ 276990 h 1711998"/>
                <a:gd name="connsiteX271" fmla="*/ 3000167 w 4011346"/>
                <a:gd name="connsiteY271" fmla="*/ 230269 h 1711998"/>
                <a:gd name="connsiteX272" fmla="*/ 3013516 w 4011346"/>
                <a:gd name="connsiteY272" fmla="*/ 223595 h 1711998"/>
                <a:gd name="connsiteX273" fmla="*/ 3000167 w 4011346"/>
                <a:gd name="connsiteY273" fmla="*/ 203571 h 1711998"/>
                <a:gd name="connsiteX274" fmla="*/ 2970132 w 4011346"/>
                <a:gd name="connsiteY274" fmla="*/ 200234 h 1711998"/>
                <a:gd name="connsiteX275" fmla="*/ 2920073 w 4011346"/>
                <a:gd name="connsiteY275" fmla="*/ 246955 h 1711998"/>
                <a:gd name="connsiteX276" fmla="*/ 2920073 w 4011346"/>
                <a:gd name="connsiteY276" fmla="*/ 246955 h 1711998"/>
                <a:gd name="connsiteX277" fmla="*/ 2916736 w 4011346"/>
                <a:gd name="connsiteY277" fmla="*/ 196897 h 1711998"/>
                <a:gd name="connsiteX278" fmla="*/ 2936760 w 4011346"/>
                <a:gd name="connsiteY278" fmla="*/ 193560 h 1711998"/>
                <a:gd name="connsiteX279" fmla="*/ 2866678 w 4011346"/>
                <a:gd name="connsiteY279" fmla="*/ 163525 h 1711998"/>
                <a:gd name="connsiteX280" fmla="*/ 2813282 w 4011346"/>
                <a:gd name="connsiteY280" fmla="*/ 160187 h 1711998"/>
                <a:gd name="connsiteX281" fmla="*/ 2793259 w 4011346"/>
                <a:gd name="connsiteY281" fmla="*/ 183548 h 1711998"/>
                <a:gd name="connsiteX282" fmla="*/ 2743200 w 4011346"/>
                <a:gd name="connsiteY282" fmla="*/ 193560 h 1711998"/>
                <a:gd name="connsiteX283" fmla="*/ 2786584 w 4011346"/>
                <a:gd name="connsiteY283" fmla="*/ 203571 h 1711998"/>
                <a:gd name="connsiteX284" fmla="*/ 2763224 w 4011346"/>
                <a:gd name="connsiteY284" fmla="*/ 223595 h 1711998"/>
                <a:gd name="connsiteX285" fmla="*/ 2769898 w 4011346"/>
                <a:gd name="connsiteY285" fmla="*/ 273653 h 1711998"/>
                <a:gd name="connsiteX286" fmla="*/ 2749875 w 4011346"/>
                <a:gd name="connsiteY286" fmla="*/ 256967 h 1711998"/>
                <a:gd name="connsiteX287" fmla="*/ 2733189 w 4011346"/>
                <a:gd name="connsiteY287" fmla="*/ 270316 h 1711998"/>
                <a:gd name="connsiteX288" fmla="*/ 2666444 w 4011346"/>
                <a:gd name="connsiteY288" fmla="*/ 260304 h 1711998"/>
                <a:gd name="connsiteX289" fmla="*/ 2636409 w 4011346"/>
                <a:gd name="connsiteY289" fmla="*/ 270316 h 1711998"/>
                <a:gd name="connsiteX290" fmla="*/ 2603037 w 4011346"/>
                <a:gd name="connsiteY290" fmla="*/ 230269 h 1711998"/>
                <a:gd name="connsiteX291" fmla="*/ 2569665 w 4011346"/>
                <a:gd name="connsiteY291" fmla="*/ 313700 h 1711998"/>
                <a:gd name="connsiteX292" fmla="*/ 2552979 w 4011346"/>
                <a:gd name="connsiteY292" fmla="*/ 333723 h 1711998"/>
                <a:gd name="connsiteX293" fmla="*/ 2469548 w 4011346"/>
                <a:gd name="connsiteY293" fmla="*/ 196897 h 1711998"/>
                <a:gd name="connsiteX294" fmla="*/ 2446187 w 4011346"/>
                <a:gd name="connsiteY294" fmla="*/ 213583 h 1711998"/>
                <a:gd name="connsiteX295" fmla="*/ 2442850 w 4011346"/>
                <a:gd name="connsiteY295" fmla="*/ 180211 h 1711998"/>
                <a:gd name="connsiteX296" fmla="*/ 2449525 w 4011346"/>
                <a:gd name="connsiteY296" fmla="*/ 110129 h 1711998"/>
                <a:gd name="connsiteX297" fmla="*/ 2386117 w 4011346"/>
                <a:gd name="connsiteY297" fmla="*/ 83431 h 1711998"/>
                <a:gd name="connsiteX298" fmla="*/ 2369431 w 4011346"/>
                <a:gd name="connsiteY298" fmla="*/ 123478 h 1711998"/>
                <a:gd name="connsiteX299" fmla="*/ 2379443 w 4011346"/>
                <a:gd name="connsiteY299" fmla="*/ 146838 h 1711998"/>
                <a:gd name="connsiteX300" fmla="*/ 2376106 w 4011346"/>
                <a:gd name="connsiteY300" fmla="*/ 166862 h 1711998"/>
                <a:gd name="connsiteX301" fmla="*/ 2352745 w 4011346"/>
                <a:gd name="connsiteY301" fmla="*/ 143501 h 1711998"/>
                <a:gd name="connsiteX302" fmla="*/ 2316036 w 4011346"/>
                <a:gd name="connsiteY302" fmla="*/ 150176 h 1711998"/>
                <a:gd name="connsiteX303" fmla="*/ 2272652 w 4011346"/>
                <a:gd name="connsiteY303" fmla="*/ 136827 h 1711998"/>
                <a:gd name="connsiteX304" fmla="*/ 2245954 w 4011346"/>
                <a:gd name="connsiteY304" fmla="*/ 96780 h 1711998"/>
                <a:gd name="connsiteX305" fmla="*/ 2209244 w 4011346"/>
                <a:gd name="connsiteY305" fmla="*/ 93443 h 1711998"/>
                <a:gd name="connsiteX306" fmla="*/ 2159186 w 4011346"/>
                <a:gd name="connsiteY306" fmla="*/ 83431 h 1711998"/>
                <a:gd name="connsiteX307" fmla="*/ 2132488 w 4011346"/>
                <a:gd name="connsiteY307" fmla="*/ 100117 h 1711998"/>
                <a:gd name="connsiteX308" fmla="*/ 2115802 w 4011346"/>
                <a:gd name="connsiteY308" fmla="*/ 113466 h 1711998"/>
                <a:gd name="connsiteX309" fmla="*/ 2115802 w 4011346"/>
                <a:gd name="connsiteY309" fmla="*/ 83431 h 1711998"/>
                <a:gd name="connsiteX310" fmla="*/ 2082430 w 4011346"/>
                <a:gd name="connsiteY310" fmla="*/ 80094 h 1711998"/>
                <a:gd name="connsiteX311" fmla="*/ 2045720 w 4011346"/>
                <a:gd name="connsiteY311" fmla="*/ 53396 h 1711998"/>
                <a:gd name="connsiteX312" fmla="*/ 2025697 w 4011346"/>
                <a:gd name="connsiteY312" fmla="*/ 83431 h 1711998"/>
                <a:gd name="connsiteX313" fmla="*/ 2055732 w 4011346"/>
                <a:gd name="connsiteY313" fmla="*/ 80094 h 1711998"/>
                <a:gd name="connsiteX314" fmla="*/ 2045720 w 4011346"/>
                <a:gd name="connsiteY314" fmla="*/ 106792 h 1711998"/>
                <a:gd name="connsiteX315" fmla="*/ 1988987 w 4011346"/>
                <a:gd name="connsiteY315" fmla="*/ 126815 h 1711998"/>
                <a:gd name="connsiteX316" fmla="*/ 1935592 w 4011346"/>
                <a:gd name="connsiteY316" fmla="*/ 136827 h 1711998"/>
                <a:gd name="connsiteX317" fmla="*/ 1995662 w 4011346"/>
                <a:gd name="connsiteY317" fmla="*/ 80094 h 1711998"/>
                <a:gd name="connsiteX318" fmla="*/ 2055732 w 4011346"/>
                <a:gd name="connsiteY318" fmla="*/ 10012 h 1711998"/>
                <a:gd name="connsiteX319" fmla="*/ 2055732 w 4011346"/>
                <a:gd name="connsiteY319" fmla="*/ 10012 h 1711998"/>
                <a:gd name="connsiteX320" fmla="*/ 1648590 w 4011346"/>
                <a:gd name="connsiteY320" fmla="*/ 0 h 1711998"/>
                <a:gd name="connsiteX321" fmla="*/ 1465043 w 4011346"/>
                <a:gd name="connsiteY321" fmla="*/ 0 h 1711998"/>
                <a:gd name="connsiteX322" fmla="*/ 1448357 w 4011346"/>
                <a:gd name="connsiteY322" fmla="*/ 26698 h 1711998"/>
                <a:gd name="connsiteX323" fmla="*/ 1481729 w 4011346"/>
                <a:gd name="connsiteY323" fmla="*/ 60071 h 1711998"/>
                <a:gd name="connsiteX324" fmla="*/ 1481729 w 4011346"/>
                <a:gd name="connsiteY324" fmla="*/ 90106 h 1711998"/>
                <a:gd name="connsiteX325" fmla="*/ 1458368 w 4011346"/>
                <a:gd name="connsiteY325" fmla="*/ 93443 h 1711998"/>
                <a:gd name="connsiteX326" fmla="*/ 1458368 w 4011346"/>
                <a:gd name="connsiteY326" fmla="*/ 73419 h 1711998"/>
                <a:gd name="connsiteX327" fmla="*/ 1418322 w 4011346"/>
                <a:gd name="connsiteY327" fmla="*/ 83431 h 1711998"/>
                <a:gd name="connsiteX328" fmla="*/ 1368263 w 4011346"/>
                <a:gd name="connsiteY328" fmla="*/ 90106 h 1711998"/>
                <a:gd name="connsiteX329" fmla="*/ 1321542 w 4011346"/>
                <a:gd name="connsiteY329" fmla="*/ 96780 h 1711998"/>
                <a:gd name="connsiteX330" fmla="*/ 1318205 w 4011346"/>
                <a:gd name="connsiteY330" fmla="*/ 183548 h 1711998"/>
                <a:gd name="connsiteX331" fmla="*/ 1358252 w 4011346"/>
                <a:gd name="connsiteY331" fmla="*/ 206909 h 1711998"/>
                <a:gd name="connsiteX332" fmla="*/ 1374938 w 4011346"/>
                <a:gd name="connsiteY332" fmla="*/ 236944 h 1711998"/>
                <a:gd name="connsiteX333" fmla="*/ 1384949 w 4011346"/>
                <a:gd name="connsiteY333" fmla="*/ 260304 h 1711998"/>
                <a:gd name="connsiteX334" fmla="*/ 1394961 w 4011346"/>
                <a:gd name="connsiteY334" fmla="*/ 310363 h 1711998"/>
                <a:gd name="connsiteX335" fmla="*/ 1384949 w 4011346"/>
                <a:gd name="connsiteY335" fmla="*/ 340398 h 1711998"/>
                <a:gd name="connsiteX336" fmla="*/ 1358252 w 4011346"/>
                <a:gd name="connsiteY336" fmla="*/ 307025 h 1711998"/>
                <a:gd name="connsiteX337" fmla="*/ 1361589 w 4011346"/>
                <a:gd name="connsiteY337" fmla="*/ 276990 h 1711998"/>
                <a:gd name="connsiteX338" fmla="*/ 1351577 w 4011346"/>
                <a:gd name="connsiteY338" fmla="*/ 236944 h 1711998"/>
                <a:gd name="connsiteX339" fmla="*/ 1328217 w 4011346"/>
                <a:gd name="connsiteY339" fmla="*/ 243618 h 1711998"/>
                <a:gd name="connsiteX340" fmla="*/ 1281495 w 4011346"/>
                <a:gd name="connsiteY340" fmla="*/ 206909 h 1711998"/>
                <a:gd name="connsiteX341" fmla="*/ 1241449 w 4011346"/>
                <a:gd name="connsiteY341" fmla="*/ 203571 h 1711998"/>
                <a:gd name="connsiteX342" fmla="*/ 1241449 w 4011346"/>
                <a:gd name="connsiteY342" fmla="*/ 250292 h 1711998"/>
                <a:gd name="connsiteX343" fmla="*/ 1201402 w 4011346"/>
                <a:gd name="connsiteY343" fmla="*/ 230269 h 1711998"/>
                <a:gd name="connsiteX344" fmla="*/ 1228100 w 4011346"/>
                <a:gd name="connsiteY344" fmla="*/ 280327 h 1711998"/>
                <a:gd name="connsiteX345" fmla="*/ 1258135 w 4011346"/>
                <a:gd name="connsiteY345" fmla="*/ 290339 h 1711998"/>
                <a:gd name="connsiteX346" fmla="*/ 1258135 w 4011346"/>
                <a:gd name="connsiteY346" fmla="*/ 310363 h 1711998"/>
                <a:gd name="connsiteX347" fmla="*/ 1198065 w 4011346"/>
                <a:gd name="connsiteY347" fmla="*/ 287002 h 1711998"/>
                <a:gd name="connsiteX348" fmla="*/ 1181379 w 4011346"/>
                <a:gd name="connsiteY348" fmla="*/ 287002 h 1711998"/>
                <a:gd name="connsiteX349" fmla="*/ 1178041 w 4011346"/>
                <a:gd name="connsiteY349" fmla="*/ 243618 h 1711998"/>
                <a:gd name="connsiteX350" fmla="*/ 1171367 w 4011346"/>
                <a:gd name="connsiteY350" fmla="*/ 156850 h 1711998"/>
                <a:gd name="connsiteX351" fmla="*/ 1161355 w 4011346"/>
                <a:gd name="connsiteY351" fmla="*/ 226932 h 1711998"/>
                <a:gd name="connsiteX352" fmla="*/ 1137995 w 4011346"/>
                <a:gd name="connsiteY352" fmla="*/ 256967 h 1711998"/>
                <a:gd name="connsiteX353" fmla="*/ 1158018 w 4011346"/>
                <a:gd name="connsiteY353" fmla="*/ 303688 h 1711998"/>
                <a:gd name="connsiteX354" fmla="*/ 1158018 w 4011346"/>
                <a:gd name="connsiteY354" fmla="*/ 337060 h 1711998"/>
                <a:gd name="connsiteX355" fmla="*/ 1141332 w 4011346"/>
                <a:gd name="connsiteY355" fmla="*/ 387119 h 1711998"/>
                <a:gd name="connsiteX356" fmla="*/ 1154681 w 4011346"/>
                <a:gd name="connsiteY356" fmla="*/ 420491 h 1711998"/>
                <a:gd name="connsiteX357" fmla="*/ 1184716 w 4011346"/>
                <a:gd name="connsiteY357" fmla="*/ 427165 h 1711998"/>
                <a:gd name="connsiteX358" fmla="*/ 1221425 w 4011346"/>
                <a:gd name="connsiteY358" fmla="*/ 433840 h 1711998"/>
                <a:gd name="connsiteX359" fmla="*/ 1241449 w 4011346"/>
                <a:gd name="connsiteY359" fmla="*/ 457200 h 1711998"/>
                <a:gd name="connsiteX360" fmla="*/ 1258135 w 4011346"/>
                <a:gd name="connsiteY360" fmla="*/ 500584 h 1711998"/>
                <a:gd name="connsiteX361" fmla="*/ 1258135 w 4011346"/>
                <a:gd name="connsiteY361" fmla="*/ 500584 h 1711998"/>
                <a:gd name="connsiteX362" fmla="*/ 1254798 w 4011346"/>
                <a:gd name="connsiteY362" fmla="*/ 533957 h 1711998"/>
                <a:gd name="connsiteX363" fmla="*/ 1274821 w 4011346"/>
                <a:gd name="connsiteY363" fmla="*/ 553980 h 1711998"/>
                <a:gd name="connsiteX364" fmla="*/ 1244786 w 4011346"/>
                <a:gd name="connsiteY364" fmla="*/ 560655 h 1711998"/>
                <a:gd name="connsiteX365" fmla="*/ 1224763 w 4011346"/>
                <a:gd name="connsiteY365" fmla="*/ 520608 h 1711998"/>
                <a:gd name="connsiteX366" fmla="*/ 1224763 w 4011346"/>
                <a:gd name="connsiteY366" fmla="*/ 480561 h 1711998"/>
                <a:gd name="connsiteX367" fmla="*/ 1194727 w 4011346"/>
                <a:gd name="connsiteY367" fmla="*/ 443852 h 1711998"/>
                <a:gd name="connsiteX368" fmla="*/ 1164692 w 4011346"/>
                <a:gd name="connsiteY368" fmla="*/ 487236 h 1711998"/>
                <a:gd name="connsiteX369" fmla="*/ 1178041 w 4011346"/>
                <a:gd name="connsiteY369" fmla="*/ 530619 h 1711998"/>
                <a:gd name="connsiteX370" fmla="*/ 1137995 w 4011346"/>
                <a:gd name="connsiteY370" fmla="*/ 587352 h 1711998"/>
                <a:gd name="connsiteX371" fmla="*/ 1097948 w 4011346"/>
                <a:gd name="connsiteY371" fmla="*/ 644085 h 1711998"/>
                <a:gd name="connsiteX372" fmla="*/ 1007843 w 4011346"/>
                <a:gd name="connsiteY372" fmla="*/ 607376 h 1711998"/>
                <a:gd name="connsiteX373" fmla="*/ 1074587 w 4011346"/>
                <a:gd name="connsiteY373" fmla="*/ 604038 h 1711998"/>
                <a:gd name="connsiteX374" fmla="*/ 1107960 w 4011346"/>
                <a:gd name="connsiteY374" fmla="*/ 540631 h 1711998"/>
                <a:gd name="connsiteX375" fmla="*/ 1121309 w 4011346"/>
                <a:gd name="connsiteY375" fmla="*/ 497247 h 1711998"/>
                <a:gd name="connsiteX376" fmla="*/ 1127983 w 4011346"/>
                <a:gd name="connsiteY376" fmla="*/ 463875 h 1711998"/>
                <a:gd name="connsiteX377" fmla="*/ 1117971 w 4011346"/>
                <a:gd name="connsiteY377" fmla="*/ 447189 h 1711998"/>
                <a:gd name="connsiteX378" fmla="*/ 1114634 w 4011346"/>
                <a:gd name="connsiteY378" fmla="*/ 397130 h 1711998"/>
                <a:gd name="connsiteX379" fmla="*/ 1104622 w 4011346"/>
                <a:gd name="connsiteY379" fmla="*/ 317037 h 1711998"/>
                <a:gd name="connsiteX380" fmla="*/ 1101285 w 4011346"/>
                <a:gd name="connsiteY380" fmla="*/ 256967 h 1711998"/>
                <a:gd name="connsiteX381" fmla="*/ 1124646 w 4011346"/>
                <a:gd name="connsiteY381" fmla="*/ 163525 h 1711998"/>
                <a:gd name="connsiteX382" fmla="*/ 1031203 w 4011346"/>
                <a:gd name="connsiteY382" fmla="*/ 153513 h 1711998"/>
                <a:gd name="connsiteX383" fmla="*/ 1014517 w 4011346"/>
                <a:gd name="connsiteY383" fmla="*/ 210246 h 1711998"/>
                <a:gd name="connsiteX384" fmla="*/ 1024529 w 4011346"/>
                <a:gd name="connsiteY384" fmla="*/ 256967 h 1711998"/>
                <a:gd name="connsiteX385" fmla="*/ 981145 w 4011346"/>
                <a:gd name="connsiteY385" fmla="*/ 310363 h 1711998"/>
                <a:gd name="connsiteX386" fmla="*/ 991157 w 4011346"/>
                <a:gd name="connsiteY386" fmla="*/ 347072 h 1711998"/>
                <a:gd name="connsiteX387" fmla="*/ 981145 w 4011346"/>
                <a:gd name="connsiteY387" fmla="*/ 393793 h 1711998"/>
                <a:gd name="connsiteX388" fmla="*/ 1001168 w 4011346"/>
                <a:gd name="connsiteY388" fmla="*/ 417154 h 1711998"/>
                <a:gd name="connsiteX389" fmla="*/ 1017854 w 4011346"/>
                <a:gd name="connsiteY389" fmla="*/ 463875 h 1711998"/>
                <a:gd name="connsiteX390" fmla="*/ 1047890 w 4011346"/>
                <a:gd name="connsiteY390" fmla="*/ 450526 h 1711998"/>
                <a:gd name="connsiteX391" fmla="*/ 1014517 w 4011346"/>
                <a:gd name="connsiteY391" fmla="*/ 503922 h 1711998"/>
                <a:gd name="connsiteX392" fmla="*/ 957784 w 4011346"/>
                <a:gd name="connsiteY392" fmla="*/ 450526 h 1711998"/>
                <a:gd name="connsiteX393" fmla="*/ 884365 w 4011346"/>
                <a:gd name="connsiteY393" fmla="*/ 413817 h 1711998"/>
                <a:gd name="connsiteX394" fmla="*/ 824295 w 4011346"/>
                <a:gd name="connsiteY394" fmla="*/ 390456 h 1711998"/>
                <a:gd name="connsiteX395" fmla="*/ 810946 w 4011346"/>
                <a:gd name="connsiteY395" fmla="*/ 427165 h 1711998"/>
                <a:gd name="connsiteX396" fmla="*/ 827633 w 4011346"/>
                <a:gd name="connsiteY396" fmla="*/ 463875 h 1711998"/>
                <a:gd name="connsiteX397" fmla="*/ 814284 w 4011346"/>
                <a:gd name="connsiteY397" fmla="*/ 487236 h 1711998"/>
                <a:gd name="connsiteX398" fmla="*/ 800935 w 4011346"/>
                <a:gd name="connsiteY398" fmla="*/ 503922 h 1711998"/>
                <a:gd name="connsiteX399" fmla="*/ 770900 w 4011346"/>
                <a:gd name="connsiteY399" fmla="*/ 447189 h 1711998"/>
                <a:gd name="connsiteX400" fmla="*/ 744202 w 4011346"/>
                <a:gd name="connsiteY400" fmla="*/ 483898 h 1711998"/>
                <a:gd name="connsiteX401" fmla="*/ 707492 w 4011346"/>
                <a:gd name="connsiteY401" fmla="*/ 477224 h 1711998"/>
                <a:gd name="connsiteX402" fmla="*/ 654097 w 4011346"/>
                <a:gd name="connsiteY402" fmla="*/ 513933 h 1711998"/>
                <a:gd name="connsiteX403" fmla="*/ 644085 w 4011346"/>
                <a:gd name="connsiteY403" fmla="*/ 490573 h 1711998"/>
                <a:gd name="connsiteX404" fmla="*/ 654097 w 4011346"/>
                <a:gd name="connsiteY404" fmla="*/ 453863 h 1711998"/>
                <a:gd name="connsiteX405" fmla="*/ 614050 w 4011346"/>
                <a:gd name="connsiteY405" fmla="*/ 490573 h 1711998"/>
                <a:gd name="connsiteX406" fmla="*/ 594027 w 4011346"/>
                <a:gd name="connsiteY406" fmla="*/ 490573 h 1711998"/>
                <a:gd name="connsiteX407" fmla="*/ 533957 w 4011346"/>
                <a:gd name="connsiteY407" fmla="*/ 523945 h 1711998"/>
                <a:gd name="connsiteX408" fmla="*/ 510596 w 4011346"/>
                <a:gd name="connsiteY408" fmla="*/ 547306 h 1711998"/>
                <a:gd name="connsiteX409" fmla="*/ 500584 w 4011346"/>
                <a:gd name="connsiteY409" fmla="*/ 594027 h 1711998"/>
                <a:gd name="connsiteX410" fmla="*/ 450526 w 4011346"/>
                <a:gd name="connsiteY410" fmla="*/ 580678 h 1711998"/>
                <a:gd name="connsiteX411" fmla="*/ 433840 w 4011346"/>
                <a:gd name="connsiteY411" fmla="*/ 543968 h 1711998"/>
                <a:gd name="connsiteX412" fmla="*/ 467212 w 4011346"/>
                <a:gd name="connsiteY412" fmla="*/ 513933 h 1711998"/>
                <a:gd name="connsiteX413" fmla="*/ 453863 w 4011346"/>
                <a:gd name="connsiteY413" fmla="*/ 490573 h 1711998"/>
                <a:gd name="connsiteX414" fmla="*/ 390456 w 4011346"/>
                <a:gd name="connsiteY414" fmla="*/ 460538 h 1711998"/>
                <a:gd name="connsiteX415" fmla="*/ 417154 w 4011346"/>
                <a:gd name="connsiteY415" fmla="*/ 510596 h 1711998"/>
                <a:gd name="connsiteX416" fmla="*/ 407142 w 4011346"/>
                <a:gd name="connsiteY416" fmla="*/ 553980 h 1711998"/>
                <a:gd name="connsiteX417" fmla="*/ 413817 w 4011346"/>
                <a:gd name="connsiteY417" fmla="*/ 590690 h 1711998"/>
                <a:gd name="connsiteX418" fmla="*/ 427165 w 4011346"/>
                <a:gd name="connsiteY418" fmla="*/ 614050 h 1711998"/>
                <a:gd name="connsiteX419" fmla="*/ 413817 w 4011346"/>
                <a:gd name="connsiteY419" fmla="*/ 644085 h 1711998"/>
                <a:gd name="connsiteX420" fmla="*/ 390456 w 4011346"/>
                <a:gd name="connsiteY420" fmla="*/ 620725 h 1711998"/>
                <a:gd name="connsiteX421" fmla="*/ 360421 w 4011346"/>
                <a:gd name="connsiteY421" fmla="*/ 617387 h 1711998"/>
                <a:gd name="connsiteX422" fmla="*/ 333723 w 4011346"/>
                <a:gd name="connsiteY422" fmla="*/ 657434 h 1711998"/>
                <a:gd name="connsiteX423" fmla="*/ 307025 w 4011346"/>
                <a:gd name="connsiteY423" fmla="*/ 677457 h 1711998"/>
                <a:gd name="connsiteX424" fmla="*/ 320374 w 4011346"/>
                <a:gd name="connsiteY424" fmla="*/ 704155 h 1711998"/>
                <a:gd name="connsiteX425" fmla="*/ 303688 w 4011346"/>
                <a:gd name="connsiteY425" fmla="*/ 727516 h 1711998"/>
                <a:gd name="connsiteX426" fmla="*/ 233606 w 4011346"/>
                <a:gd name="connsiteY426" fmla="*/ 690806 h 1711998"/>
                <a:gd name="connsiteX427" fmla="*/ 243618 w 4011346"/>
                <a:gd name="connsiteY427" fmla="*/ 740865 h 1711998"/>
                <a:gd name="connsiteX428" fmla="*/ 263641 w 4011346"/>
                <a:gd name="connsiteY428" fmla="*/ 760888 h 1711998"/>
                <a:gd name="connsiteX429" fmla="*/ 250292 w 4011346"/>
                <a:gd name="connsiteY429" fmla="*/ 774237 h 1711998"/>
                <a:gd name="connsiteX430" fmla="*/ 193560 w 4011346"/>
                <a:gd name="connsiteY430" fmla="*/ 737527 h 1711998"/>
                <a:gd name="connsiteX431" fmla="*/ 170199 w 4011346"/>
                <a:gd name="connsiteY431" fmla="*/ 697481 h 1711998"/>
                <a:gd name="connsiteX432" fmla="*/ 170199 w 4011346"/>
                <a:gd name="connsiteY432" fmla="*/ 650760 h 1711998"/>
                <a:gd name="connsiteX433" fmla="*/ 133490 w 4011346"/>
                <a:gd name="connsiteY433" fmla="*/ 574003 h 1711998"/>
                <a:gd name="connsiteX434" fmla="*/ 196897 w 4011346"/>
                <a:gd name="connsiteY434" fmla="*/ 604038 h 1711998"/>
                <a:gd name="connsiteX435" fmla="*/ 256967 w 4011346"/>
                <a:gd name="connsiteY435" fmla="*/ 634073 h 1711998"/>
                <a:gd name="connsiteX436" fmla="*/ 293676 w 4011346"/>
                <a:gd name="connsiteY436" fmla="*/ 637411 h 1711998"/>
                <a:gd name="connsiteX437" fmla="*/ 327049 w 4011346"/>
                <a:gd name="connsiteY437" fmla="*/ 607376 h 1711998"/>
                <a:gd name="connsiteX438" fmla="*/ 343735 w 4011346"/>
                <a:gd name="connsiteY438" fmla="*/ 570666 h 1711998"/>
                <a:gd name="connsiteX439" fmla="*/ 333723 w 4011346"/>
                <a:gd name="connsiteY439" fmla="*/ 520608 h 1711998"/>
                <a:gd name="connsiteX440" fmla="*/ 290339 w 4011346"/>
                <a:gd name="connsiteY440" fmla="*/ 500584 h 1711998"/>
                <a:gd name="connsiteX441" fmla="*/ 236944 w 4011346"/>
                <a:gd name="connsiteY441" fmla="*/ 453863 h 1711998"/>
                <a:gd name="connsiteX442" fmla="*/ 133490 w 4011346"/>
                <a:gd name="connsiteY442" fmla="*/ 397130 h 1711998"/>
                <a:gd name="connsiteX0" fmla="*/ 133490 w 4011346"/>
                <a:gd name="connsiteY0" fmla="*/ 480561 h 1795429"/>
                <a:gd name="connsiteX1" fmla="*/ 46722 w 4011346"/>
                <a:gd name="connsiteY1" fmla="*/ 510596 h 1795429"/>
                <a:gd name="connsiteX2" fmla="*/ 33373 w 4011346"/>
                <a:gd name="connsiteY2" fmla="*/ 540631 h 1795429"/>
                <a:gd name="connsiteX3" fmla="*/ 43384 w 4011346"/>
                <a:gd name="connsiteY3" fmla="*/ 570667 h 1795429"/>
                <a:gd name="connsiteX4" fmla="*/ 60071 w 4011346"/>
                <a:gd name="connsiteY4" fmla="*/ 597364 h 1795429"/>
                <a:gd name="connsiteX5" fmla="*/ 73419 w 4011346"/>
                <a:gd name="connsiteY5" fmla="*/ 627399 h 1795429"/>
                <a:gd name="connsiteX6" fmla="*/ 56733 w 4011346"/>
                <a:gd name="connsiteY6" fmla="*/ 650760 h 1795429"/>
                <a:gd name="connsiteX7" fmla="*/ 76757 w 4011346"/>
                <a:gd name="connsiteY7" fmla="*/ 730853 h 1795429"/>
                <a:gd name="connsiteX8" fmla="*/ 66745 w 4011346"/>
                <a:gd name="connsiteY8" fmla="*/ 747540 h 1795429"/>
                <a:gd name="connsiteX9" fmla="*/ 70082 w 4011346"/>
                <a:gd name="connsiteY9" fmla="*/ 774237 h 1795429"/>
                <a:gd name="connsiteX10" fmla="*/ 70082 w 4011346"/>
                <a:gd name="connsiteY10" fmla="*/ 814284 h 1795429"/>
                <a:gd name="connsiteX11" fmla="*/ 80094 w 4011346"/>
                <a:gd name="connsiteY11" fmla="*/ 834307 h 1795429"/>
                <a:gd name="connsiteX12" fmla="*/ 76757 w 4011346"/>
                <a:gd name="connsiteY12" fmla="*/ 857668 h 1795429"/>
                <a:gd name="connsiteX13" fmla="*/ 106792 w 4011346"/>
                <a:gd name="connsiteY13" fmla="*/ 891040 h 1795429"/>
                <a:gd name="connsiteX14" fmla="*/ 106792 w 4011346"/>
                <a:gd name="connsiteY14" fmla="*/ 921075 h 1795429"/>
                <a:gd name="connsiteX15" fmla="*/ 13349 w 4011346"/>
                <a:gd name="connsiteY15" fmla="*/ 1011180 h 1795429"/>
                <a:gd name="connsiteX16" fmla="*/ 33373 w 4011346"/>
                <a:gd name="connsiteY16" fmla="*/ 1044553 h 1795429"/>
                <a:gd name="connsiteX17" fmla="*/ 33373 w 4011346"/>
                <a:gd name="connsiteY17" fmla="*/ 1044553 h 1795429"/>
                <a:gd name="connsiteX18" fmla="*/ 16687 w 4011346"/>
                <a:gd name="connsiteY18" fmla="*/ 1074588 h 1795429"/>
                <a:gd name="connsiteX19" fmla="*/ 3338 w 4011346"/>
                <a:gd name="connsiteY19" fmla="*/ 1104623 h 1795429"/>
                <a:gd name="connsiteX20" fmla="*/ 0 w 4011346"/>
                <a:gd name="connsiteY20" fmla="*/ 1164693 h 1795429"/>
                <a:gd name="connsiteX21" fmla="*/ 16687 w 4011346"/>
                <a:gd name="connsiteY21" fmla="*/ 1208077 h 1795429"/>
                <a:gd name="connsiteX22" fmla="*/ 20024 w 4011346"/>
                <a:gd name="connsiteY22" fmla="*/ 1241449 h 1795429"/>
                <a:gd name="connsiteX23" fmla="*/ 56733 w 4011346"/>
                <a:gd name="connsiteY23" fmla="*/ 1251461 h 1795429"/>
                <a:gd name="connsiteX24" fmla="*/ 116803 w 4011346"/>
                <a:gd name="connsiteY24" fmla="*/ 1338229 h 1795429"/>
                <a:gd name="connsiteX25" fmla="*/ 96780 w 4011346"/>
                <a:gd name="connsiteY25" fmla="*/ 1361589 h 1795429"/>
                <a:gd name="connsiteX26" fmla="*/ 93443 w 4011346"/>
                <a:gd name="connsiteY26" fmla="*/ 1391624 h 1795429"/>
                <a:gd name="connsiteX27" fmla="*/ 120141 w 4011346"/>
                <a:gd name="connsiteY27" fmla="*/ 1394961 h 1795429"/>
                <a:gd name="connsiteX28" fmla="*/ 160187 w 4011346"/>
                <a:gd name="connsiteY28" fmla="*/ 1408310 h 1795429"/>
                <a:gd name="connsiteX29" fmla="*/ 186885 w 4011346"/>
                <a:gd name="connsiteY29" fmla="*/ 1421659 h 1795429"/>
                <a:gd name="connsiteX30" fmla="*/ 213583 w 4011346"/>
                <a:gd name="connsiteY30" fmla="*/ 1451694 h 1795429"/>
                <a:gd name="connsiteX31" fmla="*/ 243618 w 4011346"/>
                <a:gd name="connsiteY31" fmla="*/ 1455031 h 1795429"/>
                <a:gd name="connsiteX32" fmla="*/ 287002 w 4011346"/>
                <a:gd name="connsiteY32" fmla="*/ 1485067 h 1795429"/>
                <a:gd name="connsiteX33" fmla="*/ 310363 w 4011346"/>
                <a:gd name="connsiteY33" fmla="*/ 1495078 h 1795429"/>
                <a:gd name="connsiteX34" fmla="*/ 310363 w 4011346"/>
                <a:gd name="connsiteY34" fmla="*/ 1531788 h 1795429"/>
                <a:gd name="connsiteX35" fmla="*/ 270316 w 4011346"/>
                <a:gd name="connsiteY35" fmla="*/ 1571834 h 1795429"/>
                <a:gd name="connsiteX36" fmla="*/ 280327 w 4011346"/>
                <a:gd name="connsiteY36" fmla="*/ 1595195 h 1795429"/>
                <a:gd name="connsiteX37" fmla="*/ 273653 w 4011346"/>
                <a:gd name="connsiteY37" fmla="*/ 1615218 h 1795429"/>
                <a:gd name="connsiteX38" fmla="*/ 266979 w 4011346"/>
                <a:gd name="connsiteY38" fmla="*/ 1631904 h 1795429"/>
                <a:gd name="connsiteX39" fmla="*/ 240281 w 4011346"/>
                <a:gd name="connsiteY39" fmla="*/ 1671951 h 1795429"/>
                <a:gd name="connsiteX40" fmla="*/ 307025 w 4011346"/>
                <a:gd name="connsiteY40" fmla="*/ 1708661 h 1795429"/>
                <a:gd name="connsiteX41" fmla="*/ 337060 w 4011346"/>
                <a:gd name="connsiteY41" fmla="*/ 1715335 h 1795429"/>
                <a:gd name="connsiteX42" fmla="*/ 360421 w 4011346"/>
                <a:gd name="connsiteY42" fmla="*/ 1722010 h 1795429"/>
                <a:gd name="connsiteX43" fmla="*/ 380444 w 4011346"/>
                <a:gd name="connsiteY43" fmla="*/ 1728684 h 1795429"/>
                <a:gd name="connsiteX44" fmla="*/ 407142 w 4011346"/>
                <a:gd name="connsiteY44" fmla="*/ 1748707 h 1795429"/>
                <a:gd name="connsiteX45" fmla="*/ 437177 w 4011346"/>
                <a:gd name="connsiteY45" fmla="*/ 1745370 h 1795429"/>
                <a:gd name="connsiteX46" fmla="*/ 507259 w 4011346"/>
                <a:gd name="connsiteY46" fmla="*/ 1795429 h 1795429"/>
                <a:gd name="connsiteX47" fmla="*/ 517271 w 4011346"/>
                <a:gd name="connsiteY47" fmla="*/ 1782080 h 1795429"/>
                <a:gd name="connsiteX48" fmla="*/ 507259 w 4011346"/>
                <a:gd name="connsiteY48" fmla="*/ 1742033 h 1795429"/>
                <a:gd name="connsiteX49" fmla="*/ 500584 w 4011346"/>
                <a:gd name="connsiteY49" fmla="*/ 1708661 h 1795429"/>
                <a:gd name="connsiteX50" fmla="*/ 483898 w 4011346"/>
                <a:gd name="connsiteY50" fmla="*/ 1665277 h 1795429"/>
                <a:gd name="connsiteX51" fmla="*/ 513933 w 4011346"/>
                <a:gd name="connsiteY51" fmla="*/ 1645253 h 1795429"/>
                <a:gd name="connsiteX52" fmla="*/ 547306 w 4011346"/>
                <a:gd name="connsiteY52" fmla="*/ 1621893 h 1795429"/>
                <a:gd name="connsiteX53" fmla="*/ 527282 w 4011346"/>
                <a:gd name="connsiteY53" fmla="*/ 1605207 h 1795429"/>
                <a:gd name="connsiteX54" fmla="*/ 517271 w 4011346"/>
                <a:gd name="connsiteY54" fmla="*/ 1571834 h 1795429"/>
                <a:gd name="connsiteX55" fmla="*/ 480561 w 4011346"/>
                <a:gd name="connsiteY55" fmla="*/ 1555148 h 1795429"/>
                <a:gd name="connsiteX56" fmla="*/ 470549 w 4011346"/>
                <a:gd name="connsiteY56" fmla="*/ 1535125 h 1795429"/>
                <a:gd name="connsiteX57" fmla="*/ 480561 w 4011346"/>
                <a:gd name="connsiteY57" fmla="*/ 1505090 h 1795429"/>
                <a:gd name="connsiteX58" fmla="*/ 490573 w 4011346"/>
                <a:gd name="connsiteY58" fmla="*/ 1465043 h 1795429"/>
                <a:gd name="connsiteX59" fmla="*/ 513933 w 4011346"/>
                <a:gd name="connsiteY59" fmla="*/ 1485067 h 1795429"/>
                <a:gd name="connsiteX60" fmla="*/ 520608 w 4011346"/>
                <a:gd name="connsiteY60" fmla="*/ 1468380 h 1795429"/>
                <a:gd name="connsiteX61" fmla="*/ 543968 w 4011346"/>
                <a:gd name="connsiteY61" fmla="*/ 1431671 h 1795429"/>
                <a:gd name="connsiteX62" fmla="*/ 574003 w 4011346"/>
                <a:gd name="connsiteY62" fmla="*/ 1414985 h 1795429"/>
                <a:gd name="connsiteX63" fmla="*/ 590690 w 4011346"/>
                <a:gd name="connsiteY63" fmla="*/ 1428334 h 1795429"/>
                <a:gd name="connsiteX64" fmla="*/ 610713 w 4011346"/>
                <a:gd name="connsiteY64" fmla="*/ 1401636 h 1795429"/>
                <a:gd name="connsiteX65" fmla="*/ 630736 w 4011346"/>
                <a:gd name="connsiteY65" fmla="*/ 1428334 h 1795429"/>
                <a:gd name="connsiteX66" fmla="*/ 657434 w 4011346"/>
                <a:gd name="connsiteY66" fmla="*/ 1451694 h 1795429"/>
                <a:gd name="connsiteX67" fmla="*/ 674120 w 4011346"/>
                <a:gd name="connsiteY67" fmla="*/ 1458369 h 1795429"/>
                <a:gd name="connsiteX68" fmla="*/ 697481 w 4011346"/>
                <a:gd name="connsiteY68" fmla="*/ 1458369 h 1795429"/>
                <a:gd name="connsiteX69" fmla="*/ 717504 w 4011346"/>
                <a:gd name="connsiteY69" fmla="*/ 1445020 h 1795429"/>
                <a:gd name="connsiteX70" fmla="*/ 744202 w 4011346"/>
                <a:gd name="connsiteY70" fmla="*/ 1445020 h 1795429"/>
                <a:gd name="connsiteX71" fmla="*/ 760888 w 4011346"/>
                <a:gd name="connsiteY71" fmla="*/ 1441683 h 1795429"/>
                <a:gd name="connsiteX72" fmla="*/ 790923 w 4011346"/>
                <a:gd name="connsiteY72" fmla="*/ 1475055 h 1795429"/>
                <a:gd name="connsiteX73" fmla="*/ 797598 w 4011346"/>
                <a:gd name="connsiteY73" fmla="*/ 1448357 h 1795429"/>
                <a:gd name="connsiteX74" fmla="*/ 817621 w 4011346"/>
                <a:gd name="connsiteY74" fmla="*/ 1465043 h 1795429"/>
                <a:gd name="connsiteX75" fmla="*/ 837644 w 4011346"/>
                <a:gd name="connsiteY75" fmla="*/ 1441683 h 1795429"/>
                <a:gd name="connsiteX76" fmla="*/ 827633 w 4011346"/>
                <a:gd name="connsiteY76" fmla="*/ 1421659 h 1795429"/>
                <a:gd name="connsiteX77" fmla="*/ 810946 w 4011346"/>
                <a:gd name="connsiteY77" fmla="*/ 1408310 h 1795429"/>
                <a:gd name="connsiteX78" fmla="*/ 810946 w 4011346"/>
                <a:gd name="connsiteY78" fmla="*/ 1381613 h 1795429"/>
                <a:gd name="connsiteX79" fmla="*/ 810946 w 4011346"/>
                <a:gd name="connsiteY79" fmla="*/ 1368264 h 1795429"/>
                <a:gd name="connsiteX80" fmla="*/ 830970 w 4011346"/>
                <a:gd name="connsiteY80" fmla="*/ 1364926 h 1795429"/>
                <a:gd name="connsiteX81" fmla="*/ 840981 w 4011346"/>
                <a:gd name="connsiteY81" fmla="*/ 1361589 h 1795429"/>
                <a:gd name="connsiteX82" fmla="*/ 820958 w 4011346"/>
                <a:gd name="connsiteY82" fmla="*/ 1324880 h 1795429"/>
                <a:gd name="connsiteX83" fmla="*/ 854330 w 4011346"/>
                <a:gd name="connsiteY83" fmla="*/ 1318205 h 1795429"/>
                <a:gd name="connsiteX84" fmla="*/ 891040 w 4011346"/>
                <a:gd name="connsiteY84" fmla="*/ 1324880 h 1795429"/>
                <a:gd name="connsiteX85" fmla="*/ 964459 w 4011346"/>
                <a:gd name="connsiteY85" fmla="*/ 1281496 h 1795429"/>
                <a:gd name="connsiteX86" fmla="*/ 1001168 w 4011346"/>
                <a:gd name="connsiteY86" fmla="*/ 1281496 h 1795429"/>
                <a:gd name="connsiteX87" fmla="*/ 1027866 w 4011346"/>
                <a:gd name="connsiteY87" fmla="*/ 1258135 h 1795429"/>
                <a:gd name="connsiteX88" fmla="*/ 1047890 w 4011346"/>
                <a:gd name="connsiteY88" fmla="*/ 1268147 h 1795429"/>
                <a:gd name="connsiteX89" fmla="*/ 1067913 w 4011346"/>
                <a:gd name="connsiteY89" fmla="*/ 1278158 h 1795429"/>
                <a:gd name="connsiteX90" fmla="*/ 1087936 w 4011346"/>
                <a:gd name="connsiteY90" fmla="*/ 1304856 h 1795429"/>
                <a:gd name="connsiteX91" fmla="*/ 1074587 w 4011346"/>
                <a:gd name="connsiteY91" fmla="*/ 1318205 h 1795429"/>
                <a:gd name="connsiteX92" fmla="*/ 1104622 w 4011346"/>
                <a:gd name="connsiteY92" fmla="*/ 1318205 h 1795429"/>
                <a:gd name="connsiteX93" fmla="*/ 1107960 w 4011346"/>
                <a:gd name="connsiteY93" fmla="*/ 1334891 h 1795429"/>
                <a:gd name="connsiteX94" fmla="*/ 1121309 w 4011346"/>
                <a:gd name="connsiteY94" fmla="*/ 1318205 h 1795429"/>
                <a:gd name="connsiteX95" fmla="*/ 1134657 w 4011346"/>
                <a:gd name="connsiteY95" fmla="*/ 1331554 h 1795429"/>
                <a:gd name="connsiteX96" fmla="*/ 1134657 w 4011346"/>
                <a:gd name="connsiteY96" fmla="*/ 1351577 h 1795429"/>
                <a:gd name="connsiteX97" fmla="*/ 1148006 w 4011346"/>
                <a:gd name="connsiteY97" fmla="*/ 1348240 h 1795429"/>
                <a:gd name="connsiteX98" fmla="*/ 1208076 w 4011346"/>
                <a:gd name="connsiteY98" fmla="*/ 1301519 h 1795429"/>
                <a:gd name="connsiteX99" fmla="*/ 1211414 w 4011346"/>
                <a:gd name="connsiteY99" fmla="*/ 1321542 h 1795429"/>
                <a:gd name="connsiteX100" fmla="*/ 1244786 w 4011346"/>
                <a:gd name="connsiteY100" fmla="*/ 1341566 h 1795429"/>
                <a:gd name="connsiteX101" fmla="*/ 1264809 w 4011346"/>
                <a:gd name="connsiteY101" fmla="*/ 1371601 h 1795429"/>
                <a:gd name="connsiteX102" fmla="*/ 1298181 w 4011346"/>
                <a:gd name="connsiteY102" fmla="*/ 1478392 h 1795429"/>
                <a:gd name="connsiteX103" fmla="*/ 1308193 w 4011346"/>
                <a:gd name="connsiteY103" fmla="*/ 1435008 h 1795429"/>
                <a:gd name="connsiteX104" fmla="*/ 1344903 w 4011346"/>
                <a:gd name="connsiteY104" fmla="*/ 1455031 h 1795429"/>
                <a:gd name="connsiteX105" fmla="*/ 1388287 w 4011346"/>
                <a:gd name="connsiteY105" fmla="*/ 1455031 h 1795429"/>
                <a:gd name="connsiteX106" fmla="*/ 1394961 w 4011346"/>
                <a:gd name="connsiteY106" fmla="*/ 1478392 h 1795429"/>
                <a:gd name="connsiteX107" fmla="*/ 1435008 w 4011346"/>
                <a:gd name="connsiteY107" fmla="*/ 1501753 h 1795429"/>
                <a:gd name="connsiteX108" fmla="*/ 1465043 w 4011346"/>
                <a:gd name="connsiteY108" fmla="*/ 1501753 h 1795429"/>
                <a:gd name="connsiteX109" fmla="*/ 1491741 w 4011346"/>
                <a:gd name="connsiteY109" fmla="*/ 1515102 h 1795429"/>
                <a:gd name="connsiteX110" fmla="*/ 1535125 w 4011346"/>
                <a:gd name="connsiteY110" fmla="*/ 1471718 h 1795429"/>
                <a:gd name="connsiteX111" fmla="*/ 1571834 w 4011346"/>
                <a:gd name="connsiteY111" fmla="*/ 1451694 h 1795429"/>
                <a:gd name="connsiteX112" fmla="*/ 1608544 w 4011346"/>
                <a:gd name="connsiteY112" fmla="*/ 1455031 h 1795429"/>
                <a:gd name="connsiteX113" fmla="*/ 1655265 w 4011346"/>
                <a:gd name="connsiteY113" fmla="*/ 1468380 h 1795429"/>
                <a:gd name="connsiteX114" fmla="*/ 1681963 w 4011346"/>
                <a:gd name="connsiteY114" fmla="*/ 1485067 h 1795429"/>
                <a:gd name="connsiteX115" fmla="*/ 1735358 w 4011346"/>
                <a:gd name="connsiteY115" fmla="*/ 1478392 h 1795429"/>
                <a:gd name="connsiteX116" fmla="*/ 1745370 w 4011346"/>
                <a:gd name="connsiteY116" fmla="*/ 1458369 h 1795429"/>
                <a:gd name="connsiteX117" fmla="*/ 1738695 w 4011346"/>
                <a:gd name="connsiteY117" fmla="*/ 1438345 h 1795429"/>
                <a:gd name="connsiteX118" fmla="*/ 1765393 w 4011346"/>
                <a:gd name="connsiteY118" fmla="*/ 1411648 h 1795429"/>
                <a:gd name="connsiteX119" fmla="*/ 1778742 w 4011346"/>
                <a:gd name="connsiteY119" fmla="*/ 1408310 h 1795429"/>
                <a:gd name="connsiteX120" fmla="*/ 1812114 w 4011346"/>
                <a:gd name="connsiteY120" fmla="*/ 1424996 h 1795429"/>
                <a:gd name="connsiteX121" fmla="*/ 1852161 w 4011346"/>
                <a:gd name="connsiteY121" fmla="*/ 1438345 h 1795429"/>
                <a:gd name="connsiteX122" fmla="*/ 1858836 w 4011346"/>
                <a:gd name="connsiteY122" fmla="*/ 1465043 h 1795429"/>
                <a:gd name="connsiteX123" fmla="*/ 1872184 w 4011346"/>
                <a:gd name="connsiteY123" fmla="*/ 1471718 h 1795429"/>
                <a:gd name="connsiteX124" fmla="*/ 1902219 w 4011346"/>
                <a:gd name="connsiteY124" fmla="*/ 1475055 h 1795429"/>
                <a:gd name="connsiteX125" fmla="*/ 1932254 w 4011346"/>
                <a:gd name="connsiteY125" fmla="*/ 1458369 h 1795429"/>
                <a:gd name="connsiteX126" fmla="*/ 1962290 w 4011346"/>
                <a:gd name="connsiteY126" fmla="*/ 1471718 h 1795429"/>
                <a:gd name="connsiteX127" fmla="*/ 1985650 w 4011346"/>
                <a:gd name="connsiteY127" fmla="*/ 1485067 h 1795429"/>
                <a:gd name="connsiteX128" fmla="*/ 1995662 w 4011346"/>
                <a:gd name="connsiteY128" fmla="*/ 1495078 h 1795429"/>
                <a:gd name="connsiteX129" fmla="*/ 2032371 w 4011346"/>
                <a:gd name="connsiteY129" fmla="*/ 1515102 h 1795429"/>
                <a:gd name="connsiteX130" fmla="*/ 2069081 w 4011346"/>
                <a:gd name="connsiteY130" fmla="*/ 1511764 h 1795429"/>
                <a:gd name="connsiteX131" fmla="*/ 2142500 w 4011346"/>
                <a:gd name="connsiteY131" fmla="*/ 1468380 h 1795429"/>
                <a:gd name="connsiteX132" fmla="*/ 2195895 w 4011346"/>
                <a:gd name="connsiteY132" fmla="*/ 1481729 h 1795429"/>
                <a:gd name="connsiteX133" fmla="*/ 2225930 w 4011346"/>
                <a:gd name="connsiteY133" fmla="*/ 1491741 h 1795429"/>
                <a:gd name="connsiteX134" fmla="*/ 2259303 w 4011346"/>
                <a:gd name="connsiteY134" fmla="*/ 1478392 h 1795429"/>
                <a:gd name="connsiteX135" fmla="*/ 2262640 w 4011346"/>
                <a:gd name="connsiteY135" fmla="*/ 1451694 h 1795429"/>
                <a:gd name="connsiteX136" fmla="*/ 2282663 w 4011346"/>
                <a:gd name="connsiteY136" fmla="*/ 1421659 h 1795429"/>
                <a:gd name="connsiteX137" fmla="*/ 2299349 w 4011346"/>
                <a:gd name="connsiteY137" fmla="*/ 1368264 h 1795429"/>
                <a:gd name="connsiteX138" fmla="*/ 2282663 w 4011346"/>
                <a:gd name="connsiteY138" fmla="*/ 1371601 h 1795429"/>
                <a:gd name="connsiteX139" fmla="*/ 2312698 w 4011346"/>
                <a:gd name="connsiteY139" fmla="*/ 1344903 h 1795429"/>
                <a:gd name="connsiteX140" fmla="*/ 2339396 w 4011346"/>
                <a:gd name="connsiteY140" fmla="*/ 1341566 h 1795429"/>
                <a:gd name="connsiteX141" fmla="*/ 2396129 w 4011346"/>
                <a:gd name="connsiteY141" fmla="*/ 1351577 h 1795429"/>
                <a:gd name="connsiteX142" fmla="*/ 2436176 w 4011346"/>
                <a:gd name="connsiteY142" fmla="*/ 1378275 h 1795429"/>
                <a:gd name="connsiteX143" fmla="*/ 2462873 w 4011346"/>
                <a:gd name="connsiteY143" fmla="*/ 1408310 h 1795429"/>
                <a:gd name="connsiteX144" fmla="*/ 2469548 w 4011346"/>
                <a:gd name="connsiteY144" fmla="*/ 1445020 h 1795429"/>
                <a:gd name="connsiteX145" fmla="*/ 2476222 w 4011346"/>
                <a:gd name="connsiteY145" fmla="*/ 1485067 h 1795429"/>
                <a:gd name="connsiteX146" fmla="*/ 2486234 w 4011346"/>
                <a:gd name="connsiteY146" fmla="*/ 1505090 h 1795429"/>
                <a:gd name="connsiteX147" fmla="*/ 2529618 w 4011346"/>
                <a:gd name="connsiteY147" fmla="*/ 1518439 h 1795429"/>
                <a:gd name="connsiteX148" fmla="*/ 2549641 w 4011346"/>
                <a:gd name="connsiteY148" fmla="*/ 1538462 h 1795429"/>
                <a:gd name="connsiteX149" fmla="*/ 2562990 w 4011346"/>
                <a:gd name="connsiteY149" fmla="*/ 1571834 h 1795429"/>
                <a:gd name="connsiteX150" fmla="*/ 2586351 w 4011346"/>
                <a:gd name="connsiteY150" fmla="*/ 1565160 h 1795429"/>
                <a:gd name="connsiteX151" fmla="*/ 2606374 w 4011346"/>
                <a:gd name="connsiteY151" fmla="*/ 1555148 h 1795429"/>
                <a:gd name="connsiteX152" fmla="*/ 2639746 w 4011346"/>
                <a:gd name="connsiteY152" fmla="*/ 1538462 h 1795429"/>
                <a:gd name="connsiteX153" fmla="*/ 2643084 w 4011346"/>
                <a:gd name="connsiteY153" fmla="*/ 1555148 h 1795429"/>
                <a:gd name="connsiteX154" fmla="*/ 2626398 w 4011346"/>
                <a:gd name="connsiteY154" fmla="*/ 1585183 h 1795429"/>
                <a:gd name="connsiteX155" fmla="*/ 2616386 w 4011346"/>
                <a:gd name="connsiteY155" fmla="*/ 1621893 h 1795429"/>
                <a:gd name="connsiteX156" fmla="*/ 2603037 w 4011346"/>
                <a:gd name="connsiteY156" fmla="*/ 1675288 h 1795429"/>
                <a:gd name="connsiteX157" fmla="*/ 2579676 w 4011346"/>
                <a:gd name="connsiteY157" fmla="*/ 1648591 h 1795429"/>
                <a:gd name="connsiteX158" fmla="*/ 2552979 w 4011346"/>
                <a:gd name="connsiteY158" fmla="*/ 1671951 h 1795429"/>
                <a:gd name="connsiteX159" fmla="*/ 2559653 w 4011346"/>
                <a:gd name="connsiteY159" fmla="*/ 1698649 h 1795429"/>
                <a:gd name="connsiteX160" fmla="*/ 2559653 w 4011346"/>
                <a:gd name="connsiteY160" fmla="*/ 1735358 h 1795429"/>
                <a:gd name="connsiteX161" fmla="*/ 2549641 w 4011346"/>
                <a:gd name="connsiteY161" fmla="*/ 1755382 h 1795429"/>
                <a:gd name="connsiteX162" fmla="*/ 2589688 w 4011346"/>
                <a:gd name="connsiteY162" fmla="*/ 1735358 h 1795429"/>
                <a:gd name="connsiteX163" fmla="*/ 2626398 w 4011346"/>
                <a:gd name="connsiteY163" fmla="*/ 1745370 h 1795429"/>
                <a:gd name="connsiteX164" fmla="*/ 2653095 w 4011346"/>
                <a:gd name="connsiteY164" fmla="*/ 1722010 h 1795429"/>
                <a:gd name="connsiteX165" fmla="*/ 2683130 w 4011346"/>
                <a:gd name="connsiteY165" fmla="*/ 1668614 h 1795429"/>
                <a:gd name="connsiteX166" fmla="*/ 2753212 w 4011346"/>
                <a:gd name="connsiteY166" fmla="*/ 1581846 h 1795429"/>
                <a:gd name="connsiteX167" fmla="*/ 2783247 w 4011346"/>
                <a:gd name="connsiteY167" fmla="*/ 1511764 h 1795429"/>
                <a:gd name="connsiteX168" fmla="*/ 2803271 w 4011346"/>
                <a:gd name="connsiteY168" fmla="*/ 1408310 h 1795429"/>
                <a:gd name="connsiteX169" fmla="*/ 2793259 w 4011346"/>
                <a:gd name="connsiteY169" fmla="*/ 1358252 h 1795429"/>
                <a:gd name="connsiteX170" fmla="*/ 2769898 w 4011346"/>
                <a:gd name="connsiteY170" fmla="*/ 1324880 h 1795429"/>
                <a:gd name="connsiteX171" fmla="*/ 2726514 w 4011346"/>
                <a:gd name="connsiteY171" fmla="*/ 1324880 h 1795429"/>
                <a:gd name="connsiteX172" fmla="*/ 2699817 w 4011346"/>
                <a:gd name="connsiteY172" fmla="*/ 1324880 h 1795429"/>
                <a:gd name="connsiteX173" fmla="*/ 2683130 w 4011346"/>
                <a:gd name="connsiteY173" fmla="*/ 1304856 h 1795429"/>
                <a:gd name="connsiteX174" fmla="*/ 2669781 w 4011346"/>
                <a:gd name="connsiteY174" fmla="*/ 1284833 h 1795429"/>
                <a:gd name="connsiteX175" fmla="*/ 2763224 w 4011346"/>
                <a:gd name="connsiteY175" fmla="*/ 1168030 h 1795429"/>
                <a:gd name="connsiteX176" fmla="*/ 2846654 w 4011346"/>
                <a:gd name="connsiteY176" fmla="*/ 1101286 h 1795429"/>
                <a:gd name="connsiteX177" fmla="*/ 2890038 w 4011346"/>
                <a:gd name="connsiteY177" fmla="*/ 1077925 h 1795429"/>
                <a:gd name="connsiteX178" fmla="*/ 2933422 w 4011346"/>
                <a:gd name="connsiteY178" fmla="*/ 1097948 h 1795429"/>
                <a:gd name="connsiteX179" fmla="*/ 2950109 w 4011346"/>
                <a:gd name="connsiteY179" fmla="*/ 1081262 h 1795429"/>
                <a:gd name="connsiteX180" fmla="*/ 2993492 w 4011346"/>
                <a:gd name="connsiteY180" fmla="*/ 1097948 h 1795429"/>
                <a:gd name="connsiteX181" fmla="*/ 3006841 w 4011346"/>
                <a:gd name="connsiteY181" fmla="*/ 1064576 h 1795429"/>
                <a:gd name="connsiteX182" fmla="*/ 3053563 w 4011346"/>
                <a:gd name="connsiteY182" fmla="*/ 1074588 h 1795429"/>
                <a:gd name="connsiteX183" fmla="*/ 3070249 w 4011346"/>
                <a:gd name="connsiteY183" fmla="*/ 1091274 h 1795429"/>
                <a:gd name="connsiteX184" fmla="*/ 3060237 w 4011346"/>
                <a:gd name="connsiteY184" fmla="*/ 1111297 h 1795429"/>
                <a:gd name="connsiteX185" fmla="*/ 3123644 w 4011346"/>
                <a:gd name="connsiteY185" fmla="*/ 1094611 h 1795429"/>
                <a:gd name="connsiteX186" fmla="*/ 3140330 w 4011346"/>
                <a:gd name="connsiteY186" fmla="*/ 1081262 h 1795429"/>
                <a:gd name="connsiteX187" fmla="*/ 3123644 w 4011346"/>
                <a:gd name="connsiteY187" fmla="*/ 1067913 h 1795429"/>
                <a:gd name="connsiteX188" fmla="*/ 3143668 w 4011346"/>
                <a:gd name="connsiteY188" fmla="*/ 1027867 h 1795429"/>
                <a:gd name="connsiteX189" fmla="*/ 3190389 w 4011346"/>
                <a:gd name="connsiteY189" fmla="*/ 957785 h 1795429"/>
                <a:gd name="connsiteX190" fmla="*/ 3233773 w 4011346"/>
                <a:gd name="connsiteY190" fmla="*/ 954448 h 1795429"/>
                <a:gd name="connsiteX191" fmla="*/ 3273819 w 4011346"/>
                <a:gd name="connsiteY191" fmla="*/ 964459 h 1795429"/>
                <a:gd name="connsiteX192" fmla="*/ 3277157 w 4011346"/>
                <a:gd name="connsiteY192" fmla="*/ 1021192 h 1795429"/>
                <a:gd name="connsiteX193" fmla="*/ 3320541 w 4011346"/>
                <a:gd name="connsiteY193" fmla="*/ 977808 h 1795429"/>
                <a:gd name="connsiteX194" fmla="*/ 3343901 w 4011346"/>
                <a:gd name="connsiteY194" fmla="*/ 961122 h 1795429"/>
                <a:gd name="connsiteX195" fmla="*/ 3350576 w 4011346"/>
                <a:gd name="connsiteY195" fmla="*/ 927750 h 1795429"/>
                <a:gd name="connsiteX196" fmla="*/ 3377273 w 4011346"/>
                <a:gd name="connsiteY196" fmla="*/ 911064 h 1795429"/>
                <a:gd name="connsiteX197" fmla="*/ 3407309 w 4011346"/>
                <a:gd name="connsiteY197" fmla="*/ 921075 h 1795429"/>
                <a:gd name="connsiteX198" fmla="*/ 3373936 w 4011346"/>
                <a:gd name="connsiteY198" fmla="*/ 951110 h 1795429"/>
                <a:gd name="connsiteX199" fmla="*/ 3360587 w 4011346"/>
                <a:gd name="connsiteY199" fmla="*/ 1001169 h 1795429"/>
                <a:gd name="connsiteX200" fmla="*/ 3323878 w 4011346"/>
                <a:gd name="connsiteY200" fmla="*/ 1041215 h 1795429"/>
                <a:gd name="connsiteX201" fmla="*/ 3210412 w 4011346"/>
                <a:gd name="connsiteY201" fmla="*/ 1137995 h 1795429"/>
                <a:gd name="connsiteX202" fmla="*/ 3163691 w 4011346"/>
                <a:gd name="connsiteY202" fmla="*/ 1208077 h 1795429"/>
                <a:gd name="connsiteX203" fmla="*/ 3160354 w 4011346"/>
                <a:gd name="connsiteY203" fmla="*/ 1281496 h 1795429"/>
                <a:gd name="connsiteX204" fmla="*/ 3170365 w 4011346"/>
                <a:gd name="connsiteY204" fmla="*/ 1371601 h 1795429"/>
                <a:gd name="connsiteX205" fmla="*/ 3190389 w 4011346"/>
                <a:gd name="connsiteY205" fmla="*/ 1435008 h 1795429"/>
                <a:gd name="connsiteX206" fmla="*/ 3217087 w 4011346"/>
                <a:gd name="connsiteY206" fmla="*/ 1424996 h 1795429"/>
                <a:gd name="connsiteX207" fmla="*/ 3240447 w 4011346"/>
                <a:gd name="connsiteY207" fmla="*/ 1358252 h 1795429"/>
                <a:gd name="connsiteX208" fmla="*/ 3270482 w 4011346"/>
                <a:gd name="connsiteY208" fmla="*/ 1354915 h 1795429"/>
                <a:gd name="connsiteX209" fmla="*/ 3287168 w 4011346"/>
                <a:gd name="connsiteY209" fmla="*/ 1294845 h 1795429"/>
                <a:gd name="connsiteX210" fmla="*/ 3313866 w 4011346"/>
                <a:gd name="connsiteY210" fmla="*/ 1284833 h 1795429"/>
                <a:gd name="connsiteX211" fmla="*/ 3313866 w 4011346"/>
                <a:gd name="connsiteY211" fmla="*/ 1254798 h 1795429"/>
                <a:gd name="connsiteX212" fmla="*/ 3337227 w 4011346"/>
                <a:gd name="connsiteY212" fmla="*/ 1218088 h 1795429"/>
                <a:gd name="connsiteX213" fmla="*/ 3330552 w 4011346"/>
                <a:gd name="connsiteY213" fmla="*/ 1174704 h 1795429"/>
                <a:gd name="connsiteX214" fmla="*/ 3333890 w 4011346"/>
                <a:gd name="connsiteY214" fmla="*/ 1144669 h 1795429"/>
                <a:gd name="connsiteX215" fmla="*/ 3323878 w 4011346"/>
                <a:gd name="connsiteY215" fmla="*/ 1134658 h 1795429"/>
                <a:gd name="connsiteX216" fmla="*/ 3363925 w 4011346"/>
                <a:gd name="connsiteY216" fmla="*/ 1047890 h 1795429"/>
                <a:gd name="connsiteX217" fmla="*/ 3383948 w 4011346"/>
                <a:gd name="connsiteY217" fmla="*/ 1057902 h 1795429"/>
                <a:gd name="connsiteX218" fmla="*/ 3410646 w 4011346"/>
                <a:gd name="connsiteY218" fmla="*/ 1031204 h 1795429"/>
                <a:gd name="connsiteX219" fmla="*/ 3420657 w 4011346"/>
                <a:gd name="connsiteY219" fmla="*/ 1057902 h 1795429"/>
                <a:gd name="connsiteX220" fmla="*/ 3447355 w 4011346"/>
                <a:gd name="connsiteY220" fmla="*/ 1041215 h 1795429"/>
                <a:gd name="connsiteX221" fmla="*/ 3477390 w 4011346"/>
                <a:gd name="connsiteY221" fmla="*/ 1031204 h 1795429"/>
                <a:gd name="connsiteX222" fmla="*/ 3514100 w 4011346"/>
                <a:gd name="connsiteY222" fmla="*/ 1057902 h 1795429"/>
                <a:gd name="connsiteX223" fmla="*/ 3574170 w 4011346"/>
                <a:gd name="connsiteY223" fmla="*/ 991157 h 1795429"/>
                <a:gd name="connsiteX224" fmla="*/ 3637577 w 4011346"/>
                <a:gd name="connsiteY224" fmla="*/ 944436 h 1795429"/>
                <a:gd name="connsiteX225" fmla="*/ 3690973 w 4011346"/>
                <a:gd name="connsiteY225" fmla="*/ 907726 h 1795429"/>
                <a:gd name="connsiteX226" fmla="*/ 3741031 w 4011346"/>
                <a:gd name="connsiteY226" fmla="*/ 934424 h 1795429"/>
                <a:gd name="connsiteX227" fmla="*/ 3751043 w 4011346"/>
                <a:gd name="connsiteY227" fmla="*/ 907726 h 1795429"/>
                <a:gd name="connsiteX228" fmla="*/ 3727682 w 4011346"/>
                <a:gd name="connsiteY228" fmla="*/ 840982 h 1795429"/>
                <a:gd name="connsiteX229" fmla="*/ 3700984 w 4011346"/>
                <a:gd name="connsiteY229" fmla="*/ 824296 h 1795429"/>
                <a:gd name="connsiteX230" fmla="*/ 3697647 w 4011346"/>
                <a:gd name="connsiteY230" fmla="*/ 794261 h 1795429"/>
                <a:gd name="connsiteX231" fmla="*/ 3751043 w 4011346"/>
                <a:gd name="connsiteY231" fmla="*/ 800935 h 1795429"/>
                <a:gd name="connsiteX232" fmla="*/ 3774403 w 4011346"/>
                <a:gd name="connsiteY232" fmla="*/ 757551 h 1795429"/>
                <a:gd name="connsiteX233" fmla="*/ 3767729 w 4011346"/>
                <a:gd name="connsiteY233" fmla="*/ 730853 h 1795429"/>
                <a:gd name="connsiteX234" fmla="*/ 3794427 w 4011346"/>
                <a:gd name="connsiteY234" fmla="*/ 697481 h 1795429"/>
                <a:gd name="connsiteX235" fmla="*/ 3804438 w 4011346"/>
                <a:gd name="connsiteY235" fmla="*/ 740865 h 1795429"/>
                <a:gd name="connsiteX236" fmla="*/ 3827799 w 4011346"/>
                <a:gd name="connsiteY236" fmla="*/ 757551 h 1795429"/>
                <a:gd name="connsiteX237" fmla="*/ 3874520 w 4011346"/>
                <a:gd name="connsiteY237" fmla="*/ 777575 h 1795429"/>
                <a:gd name="connsiteX238" fmla="*/ 3894544 w 4011346"/>
                <a:gd name="connsiteY238" fmla="*/ 804272 h 1795429"/>
                <a:gd name="connsiteX239" fmla="*/ 3941265 w 4011346"/>
                <a:gd name="connsiteY239" fmla="*/ 827633 h 1795429"/>
                <a:gd name="connsiteX240" fmla="*/ 3947939 w 4011346"/>
                <a:gd name="connsiteY240" fmla="*/ 814284 h 1795429"/>
                <a:gd name="connsiteX241" fmla="*/ 3957951 w 4011346"/>
                <a:gd name="connsiteY241" fmla="*/ 750877 h 1795429"/>
                <a:gd name="connsiteX242" fmla="*/ 4004672 w 4011346"/>
                <a:gd name="connsiteY242" fmla="*/ 744202 h 1795429"/>
                <a:gd name="connsiteX243" fmla="*/ 4011346 w 4011346"/>
                <a:gd name="connsiteY243" fmla="*/ 710830 h 1795429"/>
                <a:gd name="connsiteX244" fmla="*/ 3967963 w 4011346"/>
                <a:gd name="connsiteY244" fmla="*/ 674121 h 1795429"/>
                <a:gd name="connsiteX245" fmla="*/ 3921241 w 4011346"/>
                <a:gd name="connsiteY245" fmla="*/ 657434 h 1795429"/>
                <a:gd name="connsiteX246" fmla="*/ 3907892 w 4011346"/>
                <a:gd name="connsiteY246" fmla="*/ 660772 h 1795429"/>
                <a:gd name="connsiteX247" fmla="*/ 3907892 w 4011346"/>
                <a:gd name="connsiteY247" fmla="*/ 694144 h 1795429"/>
                <a:gd name="connsiteX248" fmla="*/ 3887869 w 4011346"/>
                <a:gd name="connsiteY248" fmla="*/ 687469 h 1795429"/>
                <a:gd name="connsiteX249" fmla="*/ 3874520 w 4011346"/>
                <a:gd name="connsiteY249" fmla="*/ 634074 h 1795429"/>
                <a:gd name="connsiteX250" fmla="*/ 3817787 w 4011346"/>
                <a:gd name="connsiteY250" fmla="*/ 570667 h 1795429"/>
                <a:gd name="connsiteX251" fmla="*/ 3717671 w 4011346"/>
                <a:gd name="connsiteY251" fmla="*/ 493910 h 1795429"/>
                <a:gd name="connsiteX252" fmla="*/ 3664275 w 4011346"/>
                <a:gd name="connsiteY252" fmla="*/ 473887 h 1795429"/>
                <a:gd name="connsiteX253" fmla="*/ 3584181 w 4011346"/>
                <a:gd name="connsiteY253" fmla="*/ 467213 h 1795429"/>
                <a:gd name="connsiteX254" fmla="*/ 3520774 w 4011346"/>
                <a:gd name="connsiteY254" fmla="*/ 450526 h 1795429"/>
                <a:gd name="connsiteX255" fmla="*/ 3530786 w 4011346"/>
                <a:gd name="connsiteY255" fmla="*/ 490573 h 1795429"/>
                <a:gd name="connsiteX256" fmla="*/ 3537460 w 4011346"/>
                <a:gd name="connsiteY256" fmla="*/ 517271 h 1795429"/>
                <a:gd name="connsiteX257" fmla="*/ 3507425 w 4011346"/>
                <a:gd name="connsiteY257" fmla="*/ 540631 h 1795429"/>
                <a:gd name="connsiteX258" fmla="*/ 3477390 w 4011346"/>
                <a:gd name="connsiteY258" fmla="*/ 513934 h 1795429"/>
                <a:gd name="connsiteX259" fmla="*/ 3477390 w 4011346"/>
                <a:gd name="connsiteY259" fmla="*/ 493910 h 1795429"/>
                <a:gd name="connsiteX260" fmla="*/ 3504088 w 4011346"/>
                <a:gd name="connsiteY260" fmla="*/ 473887 h 1795429"/>
                <a:gd name="connsiteX261" fmla="*/ 3467379 w 4011346"/>
                <a:gd name="connsiteY261" fmla="*/ 460538 h 1795429"/>
                <a:gd name="connsiteX262" fmla="*/ 3450692 w 4011346"/>
                <a:gd name="connsiteY262" fmla="*/ 487236 h 1795429"/>
                <a:gd name="connsiteX263" fmla="*/ 3440681 w 4011346"/>
                <a:gd name="connsiteY263" fmla="*/ 500585 h 1795429"/>
                <a:gd name="connsiteX264" fmla="*/ 3357250 w 4011346"/>
                <a:gd name="connsiteY264" fmla="*/ 487236 h 1795429"/>
                <a:gd name="connsiteX265" fmla="*/ 3297180 w 4011346"/>
                <a:gd name="connsiteY265" fmla="*/ 493910 h 1795429"/>
                <a:gd name="connsiteX266" fmla="*/ 3267145 w 4011346"/>
                <a:gd name="connsiteY266" fmla="*/ 470550 h 1795429"/>
                <a:gd name="connsiteX267" fmla="*/ 3267145 w 4011346"/>
                <a:gd name="connsiteY267" fmla="*/ 433840 h 1795429"/>
                <a:gd name="connsiteX268" fmla="*/ 3203738 w 4011346"/>
                <a:gd name="connsiteY268" fmla="*/ 377107 h 1795429"/>
                <a:gd name="connsiteX269" fmla="*/ 3076923 w 4011346"/>
                <a:gd name="connsiteY269" fmla="*/ 383782 h 1795429"/>
                <a:gd name="connsiteX270" fmla="*/ 3043551 w 4011346"/>
                <a:gd name="connsiteY270" fmla="*/ 360421 h 1795429"/>
                <a:gd name="connsiteX271" fmla="*/ 3000167 w 4011346"/>
                <a:gd name="connsiteY271" fmla="*/ 313700 h 1795429"/>
                <a:gd name="connsiteX272" fmla="*/ 3013516 w 4011346"/>
                <a:gd name="connsiteY272" fmla="*/ 307026 h 1795429"/>
                <a:gd name="connsiteX273" fmla="*/ 3000167 w 4011346"/>
                <a:gd name="connsiteY273" fmla="*/ 287002 h 1795429"/>
                <a:gd name="connsiteX274" fmla="*/ 2970132 w 4011346"/>
                <a:gd name="connsiteY274" fmla="*/ 283665 h 1795429"/>
                <a:gd name="connsiteX275" fmla="*/ 2920073 w 4011346"/>
                <a:gd name="connsiteY275" fmla="*/ 330386 h 1795429"/>
                <a:gd name="connsiteX276" fmla="*/ 2920073 w 4011346"/>
                <a:gd name="connsiteY276" fmla="*/ 330386 h 1795429"/>
                <a:gd name="connsiteX277" fmla="*/ 2916736 w 4011346"/>
                <a:gd name="connsiteY277" fmla="*/ 280328 h 1795429"/>
                <a:gd name="connsiteX278" fmla="*/ 2936760 w 4011346"/>
                <a:gd name="connsiteY278" fmla="*/ 276991 h 1795429"/>
                <a:gd name="connsiteX279" fmla="*/ 2866678 w 4011346"/>
                <a:gd name="connsiteY279" fmla="*/ 246956 h 1795429"/>
                <a:gd name="connsiteX280" fmla="*/ 2813282 w 4011346"/>
                <a:gd name="connsiteY280" fmla="*/ 243618 h 1795429"/>
                <a:gd name="connsiteX281" fmla="*/ 2793259 w 4011346"/>
                <a:gd name="connsiteY281" fmla="*/ 266979 h 1795429"/>
                <a:gd name="connsiteX282" fmla="*/ 2743200 w 4011346"/>
                <a:gd name="connsiteY282" fmla="*/ 276991 h 1795429"/>
                <a:gd name="connsiteX283" fmla="*/ 2786584 w 4011346"/>
                <a:gd name="connsiteY283" fmla="*/ 287002 h 1795429"/>
                <a:gd name="connsiteX284" fmla="*/ 2763224 w 4011346"/>
                <a:gd name="connsiteY284" fmla="*/ 307026 h 1795429"/>
                <a:gd name="connsiteX285" fmla="*/ 2769898 w 4011346"/>
                <a:gd name="connsiteY285" fmla="*/ 357084 h 1795429"/>
                <a:gd name="connsiteX286" fmla="*/ 2749875 w 4011346"/>
                <a:gd name="connsiteY286" fmla="*/ 340398 h 1795429"/>
                <a:gd name="connsiteX287" fmla="*/ 2733189 w 4011346"/>
                <a:gd name="connsiteY287" fmla="*/ 353747 h 1795429"/>
                <a:gd name="connsiteX288" fmla="*/ 2666444 w 4011346"/>
                <a:gd name="connsiteY288" fmla="*/ 343735 h 1795429"/>
                <a:gd name="connsiteX289" fmla="*/ 2636409 w 4011346"/>
                <a:gd name="connsiteY289" fmla="*/ 353747 h 1795429"/>
                <a:gd name="connsiteX290" fmla="*/ 2603037 w 4011346"/>
                <a:gd name="connsiteY290" fmla="*/ 313700 h 1795429"/>
                <a:gd name="connsiteX291" fmla="*/ 2569665 w 4011346"/>
                <a:gd name="connsiteY291" fmla="*/ 397131 h 1795429"/>
                <a:gd name="connsiteX292" fmla="*/ 2552979 w 4011346"/>
                <a:gd name="connsiteY292" fmla="*/ 417154 h 1795429"/>
                <a:gd name="connsiteX293" fmla="*/ 2469548 w 4011346"/>
                <a:gd name="connsiteY293" fmla="*/ 280328 h 1795429"/>
                <a:gd name="connsiteX294" fmla="*/ 2446187 w 4011346"/>
                <a:gd name="connsiteY294" fmla="*/ 297014 h 1795429"/>
                <a:gd name="connsiteX295" fmla="*/ 2442850 w 4011346"/>
                <a:gd name="connsiteY295" fmla="*/ 263642 h 1795429"/>
                <a:gd name="connsiteX296" fmla="*/ 2449525 w 4011346"/>
                <a:gd name="connsiteY296" fmla="*/ 193560 h 1795429"/>
                <a:gd name="connsiteX297" fmla="*/ 2386117 w 4011346"/>
                <a:gd name="connsiteY297" fmla="*/ 166862 h 1795429"/>
                <a:gd name="connsiteX298" fmla="*/ 2369431 w 4011346"/>
                <a:gd name="connsiteY298" fmla="*/ 206909 h 1795429"/>
                <a:gd name="connsiteX299" fmla="*/ 2379443 w 4011346"/>
                <a:gd name="connsiteY299" fmla="*/ 230269 h 1795429"/>
                <a:gd name="connsiteX300" fmla="*/ 2376106 w 4011346"/>
                <a:gd name="connsiteY300" fmla="*/ 250293 h 1795429"/>
                <a:gd name="connsiteX301" fmla="*/ 2352745 w 4011346"/>
                <a:gd name="connsiteY301" fmla="*/ 226932 h 1795429"/>
                <a:gd name="connsiteX302" fmla="*/ 2316036 w 4011346"/>
                <a:gd name="connsiteY302" fmla="*/ 233607 h 1795429"/>
                <a:gd name="connsiteX303" fmla="*/ 2272652 w 4011346"/>
                <a:gd name="connsiteY303" fmla="*/ 220258 h 1795429"/>
                <a:gd name="connsiteX304" fmla="*/ 2245954 w 4011346"/>
                <a:gd name="connsiteY304" fmla="*/ 180211 h 1795429"/>
                <a:gd name="connsiteX305" fmla="*/ 2209244 w 4011346"/>
                <a:gd name="connsiteY305" fmla="*/ 176874 h 1795429"/>
                <a:gd name="connsiteX306" fmla="*/ 2159186 w 4011346"/>
                <a:gd name="connsiteY306" fmla="*/ 166862 h 1795429"/>
                <a:gd name="connsiteX307" fmla="*/ 2132488 w 4011346"/>
                <a:gd name="connsiteY307" fmla="*/ 183548 h 1795429"/>
                <a:gd name="connsiteX308" fmla="*/ 2115802 w 4011346"/>
                <a:gd name="connsiteY308" fmla="*/ 196897 h 1795429"/>
                <a:gd name="connsiteX309" fmla="*/ 2115802 w 4011346"/>
                <a:gd name="connsiteY309" fmla="*/ 166862 h 1795429"/>
                <a:gd name="connsiteX310" fmla="*/ 2082430 w 4011346"/>
                <a:gd name="connsiteY310" fmla="*/ 163525 h 1795429"/>
                <a:gd name="connsiteX311" fmla="*/ 2045720 w 4011346"/>
                <a:gd name="connsiteY311" fmla="*/ 136827 h 1795429"/>
                <a:gd name="connsiteX312" fmla="*/ 2025697 w 4011346"/>
                <a:gd name="connsiteY312" fmla="*/ 166862 h 1795429"/>
                <a:gd name="connsiteX313" fmla="*/ 2055732 w 4011346"/>
                <a:gd name="connsiteY313" fmla="*/ 163525 h 1795429"/>
                <a:gd name="connsiteX314" fmla="*/ 2045720 w 4011346"/>
                <a:gd name="connsiteY314" fmla="*/ 190223 h 1795429"/>
                <a:gd name="connsiteX315" fmla="*/ 1988987 w 4011346"/>
                <a:gd name="connsiteY315" fmla="*/ 210246 h 1795429"/>
                <a:gd name="connsiteX316" fmla="*/ 1935592 w 4011346"/>
                <a:gd name="connsiteY316" fmla="*/ 220258 h 1795429"/>
                <a:gd name="connsiteX317" fmla="*/ 1995662 w 4011346"/>
                <a:gd name="connsiteY317" fmla="*/ 163525 h 1795429"/>
                <a:gd name="connsiteX318" fmla="*/ 2055732 w 4011346"/>
                <a:gd name="connsiteY318" fmla="*/ 93443 h 1795429"/>
                <a:gd name="connsiteX319" fmla="*/ 2055732 w 4011346"/>
                <a:gd name="connsiteY319" fmla="*/ 93443 h 1795429"/>
                <a:gd name="connsiteX320" fmla="*/ 1528449 w 4011346"/>
                <a:gd name="connsiteY320" fmla="*/ 0 h 1795429"/>
                <a:gd name="connsiteX321" fmla="*/ 1465043 w 4011346"/>
                <a:gd name="connsiteY321" fmla="*/ 83431 h 1795429"/>
                <a:gd name="connsiteX322" fmla="*/ 1448357 w 4011346"/>
                <a:gd name="connsiteY322" fmla="*/ 110129 h 1795429"/>
                <a:gd name="connsiteX323" fmla="*/ 1481729 w 4011346"/>
                <a:gd name="connsiteY323" fmla="*/ 143502 h 1795429"/>
                <a:gd name="connsiteX324" fmla="*/ 1481729 w 4011346"/>
                <a:gd name="connsiteY324" fmla="*/ 173537 h 1795429"/>
                <a:gd name="connsiteX325" fmla="*/ 1458368 w 4011346"/>
                <a:gd name="connsiteY325" fmla="*/ 176874 h 1795429"/>
                <a:gd name="connsiteX326" fmla="*/ 1458368 w 4011346"/>
                <a:gd name="connsiteY326" fmla="*/ 156850 h 1795429"/>
                <a:gd name="connsiteX327" fmla="*/ 1418322 w 4011346"/>
                <a:gd name="connsiteY327" fmla="*/ 166862 h 1795429"/>
                <a:gd name="connsiteX328" fmla="*/ 1368263 w 4011346"/>
                <a:gd name="connsiteY328" fmla="*/ 173537 h 1795429"/>
                <a:gd name="connsiteX329" fmla="*/ 1321542 w 4011346"/>
                <a:gd name="connsiteY329" fmla="*/ 180211 h 1795429"/>
                <a:gd name="connsiteX330" fmla="*/ 1318205 w 4011346"/>
                <a:gd name="connsiteY330" fmla="*/ 266979 h 1795429"/>
                <a:gd name="connsiteX331" fmla="*/ 1358252 w 4011346"/>
                <a:gd name="connsiteY331" fmla="*/ 290340 h 1795429"/>
                <a:gd name="connsiteX332" fmla="*/ 1374938 w 4011346"/>
                <a:gd name="connsiteY332" fmla="*/ 320375 h 1795429"/>
                <a:gd name="connsiteX333" fmla="*/ 1384949 w 4011346"/>
                <a:gd name="connsiteY333" fmla="*/ 343735 h 1795429"/>
                <a:gd name="connsiteX334" fmla="*/ 1394961 w 4011346"/>
                <a:gd name="connsiteY334" fmla="*/ 393794 h 1795429"/>
                <a:gd name="connsiteX335" fmla="*/ 1384949 w 4011346"/>
                <a:gd name="connsiteY335" fmla="*/ 423829 h 1795429"/>
                <a:gd name="connsiteX336" fmla="*/ 1358252 w 4011346"/>
                <a:gd name="connsiteY336" fmla="*/ 390456 h 1795429"/>
                <a:gd name="connsiteX337" fmla="*/ 1361589 w 4011346"/>
                <a:gd name="connsiteY337" fmla="*/ 360421 h 1795429"/>
                <a:gd name="connsiteX338" fmla="*/ 1351577 w 4011346"/>
                <a:gd name="connsiteY338" fmla="*/ 320375 h 1795429"/>
                <a:gd name="connsiteX339" fmla="*/ 1328217 w 4011346"/>
                <a:gd name="connsiteY339" fmla="*/ 327049 h 1795429"/>
                <a:gd name="connsiteX340" fmla="*/ 1281495 w 4011346"/>
                <a:gd name="connsiteY340" fmla="*/ 290340 h 1795429"/>
                <a:gd name="connsiteX341" fmla="*/ 1241449 w 4011346"/>
                <a:gd name="connsiteY341" fmla="*/ 287002 h 1795429"/>
                <a:gd name="connsiteX342" fmla="*/ 1241449 w 4011346"/>
                <a:gd name="connsiteY342" fmla="*/ 333723 h 1795429"/>
                <a:gd name="connsiteX343" fmla="*/ 1201402 w 4011346"/>
                <a:gd name="connsiteY343" fmla="*/ 313700 h 1795429"/>
                <a:gd name="connsiteX344" fmla="*/ 1228100 w 4011346"/>
                <a:gd name="connsiteY344" fmla="*/ 363758 h 1795429"/>
                <a:gd name="connsiteX345" fmla="*/ 1258135 w 4011346"/>
                <a:gd name="connsiteY345" fmla="*/ 373770 h 1795429"/>
                <a:gd name="connsiteX346" fmla="*/ 1258135 w 4011346"/>
                <a:gd name="connsiteY346" fmla="*/ 393794 h 1795429"/>
                <a:gd name="connsiteX347" fmla="*/ 1198065 w 4011346"/>
                <a:gd name="connsiteY347" fmla="*/ 370433 h 1795429"/>
                <a:gd name="connsiteX348" fmla="*/ 1181379 w 4011346"/>
                <a:gd name="connsiteY348" fmla="*/ 370433 h 1795429"/>
                <a:gd name="connsiteX349" fmla="*/ 1178041 w 4011346"/>
                <a:gd name="connsiteY349" fmla="*/ 327049 h 1795429"/>
                <a:gd name="connsiteX350" fmla="*/ 1171367 w 4011346"/>
                <a:gd name="connsiteY350" fmla="*/ 240281 h 1795429"/>
                <a:gd name="connsiteX351" fmla="*/ 1161355 w 4011346"/>
                <a:gd name="connsiteY351" fmla="*/ 310363 h 1795429"/>
                <a:gd name="connsiteX352" fmla="*/ 1137995 w 4011346"/>
                <a:gd name="connsiteY352" fmla="*/ 340398 h 1795429"/>
                <a:gd name="connsiteX353" fmla="*/ 1158018 w 4011346"/>
                <a:gd name="connsiteY353" fmla="*/ 387119 h 1795429"/>
                <a:gd name="connsiteX354" fmla="*/ 1158018 w 4011346"/>
                <a:gd name="connsiteY354" fmla="*/ 420491 h 1795429"/>
                <a:gd name="connsiteX355" fmla="*/ 1141332 w 4011346"/>
                <a:gd name="connsiteY355" fmla="*/ 470550 h 1795429"/>
                <a:gd name="connsiteX356" fmla="*/ 1154681 w 4011346"/>
                <a:gd name="connsiteY356" fmla="*/ 503922 h 1795429"/>
                <a:gd name="connsiteX357" fmla="*/ 1184716 w 4011346"/>
                <a:gd name="connsiteY357" fmla="*/ 510596 h 1795429"/>
                <a:gd name="connsiteX358" fmla="*/ 1221425 w 4011346"/>
                <a:gd name="connsiteY358" fmla="*/ 517271 h 1795429"/>
                <a:gd name="connsiteX359" fmla="*/ 1241449 w 4011346"/>
                <a:gd name="connsiteY359" fmla="*/ 540631 h 1795429"/>
                <a:gd name="connsiteX360" fmla="*/ 1258135 w 4011346"/>
                <a:gd name="connsiteY360" fmla="*/ 584015 h 1795429"/>
                <a:gd name="connsiteX361" fmla="*/ 1258135 w 4011346"/>
                <a:gd name="connsiteY361" fmla="*/ 584015 h 1795429"/>
                <a:gd name="connsiteX362" fmla="*/ 1254798 w 4011346"/>
                <a:gd name="connsiteY362" fmla="*/ 617388 h 1795429"/>
                <a:gd name="connsiteX363" fmla="*/ 1274821 w 4011346"/>
                <a:gd name="connsiteY363" fmla="*/ 637411 h 1795429"/>
                <a:gd name="connsiteX364" fmla="*/ 1244786 w 4011346"/>
                <a:gd name="connsiteY364" fmla="*/ 644086 h 1795429"/>
                <a:gd name="connsiteX365" fmla="*/ 1224763 w 4011346"/>
                <a:gd name="connsiteY365" fmla="*/ 604039 h 1795429"/>
                <a:gd name="connsiteX366" fmla="*/ 1224763 w 4011346"/>
                <a:gd name="connsiteY366" fmla="*/ 563992 h 1795429"/>
                <a:gd name="connsiteX367" fmla="*/ 1194727 w 4011346"/>
                <a:gd name="connsiteY367" fmla="*/ 527283 h 1795429"/>
                <a:gd name="connsiteX368" fmla="*/ 1164692 w 4011346"/>
                <a:gd name="connsiteY368" fmla="*/ 570667 h 1795429"/>
                <a:gd name="connsiteX369" fmla="*/ 1178041 w 4011346"/>
                <a:gd name="connsiteY369" fmla="*/ 614050 h 1795429"/>
                <a:gd name="connsiteX370" fmla="*/ 1137995 w 4011346"/>
                <a:gd name="connsiteY370" fmla="*/ 670783 h 1795429"/>
                <a:gd name="connsiteX371" fmla="*/ 1097948 w 4011346"/>
                <a:gd name="connsiteY371" fmla="*/ 727516 h 1795429"/>
                <a:gd name="connsiteX372" fmla="*/ 1007843 w 4011346"/>
                <a:gd name="connsiteY372" fmla="*/ 690807 h 1795429"/>
                <a:gd name="connsiteX373" fmla="*/ 1074587 w 4011346"/>
                <a:gd name="connsiteY373" fmla="*/ 687469 h 1795429"/>
                <a:gd name="connsiteX374" fmla="*/ 1107960 w 4011346"/>
                <a:gd name="connsiteY374" fmla="*/ 624062 h 1795429"/>
                <a:gd name="connsiteX375" fmla="*/ 1121309 w 4011346"/>
                <a:gd name="connsiteY375" fmla="*/ 580678 h 1795429"/>
                <a:gd name="connsiteX376" fmla="*/ 1127983 w 4011346"/>
                <a:gd name="connsiteY376" fmla="*/ 547306 h 1795429"/>
                <a:gd name="connsiteX377" fmla="*/ 1117971 w 4011346"/>
                <a:gd name="connsiteY377" fmla="*/ 530620 h 1795429"/>
                <a:gd name="connsiteX378" fmla="*/ 1114634 w 4011346"/>
                <a:gd name="connsiteY378" fmla="*/ 480561 h 1795429"/>
                <a:gd name="connsiteX379" fmla="*/ 1104622 w 4011346"/>
                <a:gd name="connsiteY379" fmla="*/ 400468 h 1795429"/>
                <a:gd name="connsiteX380" fmla="*/ 1101285 w 4011346"/>
                <a:gd name="connsiteY380" fmla="*/ 340398 h 1795429"/>
                <a:gd name="connsiteX381" fmla="*/ 1124646 w 4011346"/>
                <a:gd name="connsiteY381" fmla="*/ 246956 h 1795429"/>
                <a:gd name="connsiteX382" fmla="*/ 1031203 w 4011346"/>
                <a:gd name="connsiteY382" fmla="*/ 236944 h 1795429"/>
                <a:gd name="connsiteX383" fmla="*/ 1014517 w 4011346"/>
                <a:gd name="connsiteY383" fmla="*/ 293677 h 1795429"/>
                <a:gd name="connsiteX384" fmla="*/ 1024529 w 4011346"/>
                <a:gd name="connsiteY384" fmla="*/ 340398 h 1795429"/>
                <a:gd name="connsiteX385" fmla="*/ 981145 w 4011346"/>
                <a:gd name="connsiteY385" fmla="*/ 393794 h 1795429"/>
                <a:gd name="connsiteX386" fmla="*/ 991157 w 4011346"/>
                <a:gd name="connsiteY386" fmla="*/ 430503 h 1795429"/>
                <a:gd name="connsiteX387" fmla="*/ 981145 w 4011346"/>
                <a:gd name="connsiteY387" fmla="*/ 477224 h 1795429"/>
                <a:gd name="connsiteX388" fmla="*/ 1001168 w 4011346"/>
                <a:gd name="connsiteY388" fmla="*/ 500585 h 1795429"/>
                <a:gd name="connsiteX389" fmla="*/ 1017854 w 4011346"/>
                <a:gd name="connsiteY389" fmla="*/ 547306 h 1795429"/>
                <a:gd name="connsiteX390" fmla="*/ 1047890 w 4011346"/>
                <a:gd name="connsiteY390" fmla="*/ 533957 h 1795429"/>
                <a:gd name="connsiteX391" fmla="*/ 1014517 w 4011346"/>
                <a:gd name="connsiteY391" fmla="*/ 587353 h 1795429"/>
                <a:gd name="connsiteX392" fmla="*/ 957784 w 4011346"/>
                <a:gd name="connsiteY392" fmla="*/ 533957 h 1795429"/>
                <a:gd name="connsiteX393" fmla="*/ 884365 w 4011346"/>
                <a:gd name="connsiteY393" fmla="*/ 497248 h 1795429"/>
                <a:gd name="connsiteX394" fmla="*/ 824295 w 4011346"/>
                <a:gd name="connsiteY394" fmla="*/ 473887 h 1795429"/>
                <a:gd name="connsiteX395" fmla="*/ 810946 w 4011346"/>
                <a:gd name="connsiteY395" fmla="*/ 510596 h 1795429"/>
                <a:gd name="connsiteX396" fmla="*/ 827633 w 4011346"/>
                <a:gd name="connsiteY396" fmla="*/ 547306 h 1795429"/>
                <a:gd name="connsiteX397" fmla="*/ 814284 w 4011346"/>
                <a:gd name="connsiteY397" fmla="*/ 570667 h 1795429"/>
                <a:gd name="connsiteX398" fmla="*/ 800935 w 4011346"/>
                <a:gd name="connsiteY398" fmla="*/ 587353 h 1795429"/>
                <a:gd name="connsiteX399" fmla="*/ 770900 w 4011346"/>
                <a:gd name="connsiteY399" fmla="*/ 530620 h 1795429"/>
                <a:gd name="connsiteX400" fmla="*/ 744202 w 4011346"/>
                <a:gd name="connsiteY400" fmla="*/ 567329 h 1795429"/>
                <a:gd name="connsiteX401" fmla="*/ 707492 w 4011346"/>
                <a:gd name="connsiteY401" fmla="*/ 560655 h 1795429"/>
                <a:gd name="connsiteX402" fmla="*/ 654097 w 4011346"/>
                <a:gd name="connsiteY402" fmla="*/ 597364 h 1795429"/>
                <a:gd name="connsiteX403" fmla="*/ 644085 w 4011346"/>
                <a:gd name="connsiteY403" fmla="*/ 574004 h 1795429"/>
                <a:gd name="connsiteX404" fmla="*/ 654097 w 4011346"/>
                <a:gd name="connsiteY404" fmla="*/ 537294 h 1795429"/>
                <a:gd name="connsiteX405" fmla="*/ 614050 w 4011346"/>
                <a:gd name="connsiteY405" fmla="*/ 574004 h 1795429"/>
                <a:gd name="connsiteX406" fmla="*/ 594027 w 4011346"/>
                <a:gd name="connsiteY406" fmla="*/ 574004 h 1795429"/>
                <a:gd name="connsiteX407" fmla="*/ 533957 w 4011346"/>
                <a:gd name="connsiteY407" fmla="*/ 607376 h 1795429"/>
                <a:gd name="connsiteX408" fmla="*/ 510596 w 4011346"/>
                <a:gd name="connsiteY408" fmla="*/ 630737 h 1795429"/>
                <a:gd name="connsiteX409" fmla="*/ 500584 w 4011346"/>
                <a:gd name="connsiteY409" fmla="*/ 677458 h 1795429"/>
                <a:gd name="connsiteX410" fmla="*/ 450526 w 4011346"/>
                <a:gd name="connsiteY410" fmla="*/ 664109 h 1795429"/>
                <a:gd name="connsiteX411" fmla="*/ 433840 w 4011346"/>
                <a:gd name="connsiteY411" fmla="*/ 627399 h 1795429"/>
                <a:gd name="connsiteX412" fmla="*/ 467212 w 4011346"/>
                <a:gd name="connsiteY412" fmla="*/ 597364 h 1795429"/>
                <a:gd name="connsiteX413" fmla="*/ 453863 w 4011346"/>
                <a:gd name="connsiteY413" fmla="*/ 574004 h 1795429"/>
                <a:gd name="connsiteX414" fmla="*/ 390456 w 4011346"/>
                <a:gd name="connsiteY414" fmla="*/ 543969 h 1795429"/>
                <a:gd name="connsiteX415" fmla="*/ 417154 w 4011346"/>
                <a:gd name="connsiteY415" fmla="*/ 594027 h 1795429"/>
                <a:gd name="connsiteX416" fmla="*/ 407142 w 4011346"/>
                <a:gd name="connsiteY416" fmla="*/ 637411 h 1795429"/>
                <a:gd name="connsiteX417" fmla="*/ 413817 w 4011346"/>
                <a:gd name="connsiteY417" fmla="*/ 674121 h 1795429"/>
                <a:gd name="connsiteX418" fmla="*/ 427165 w 4011346"/>
                <a:gd name="connsiteY418" fmla="*/ 697481 h 1795429"/>
                <a:gd name="connsiteX419" fmla="*/ 413817 w 4011346"/>
                <a:gd name="connsiteY419" fmla="*/ 727516 h 1795429"/>
                <a:gd name="connsiteX420" fmla="*/ 390456 w 4011346"/>
                <a:gd name="connsiteY420" fmla="*/ 704156 h 1795429"/>
                <a:gd name="connsiteX421" fmla="*/ 360421 w 4011346"/>
                <a:gd name="connsiteY421" fmla="*/ 700818 h 1795429"/>
                <a:gd name="connsiteX422" fmla="*/ 333723 w 4011346"/>
                <a:gd name="connsiteY422" fmla="*/ 740865 h 1795429"/>
                <a:gd name="connsiteX423" fmla="*/ 307025 w 4011346"/>
                <a:gd name="connsiteY423" fmla="*/ 760888 h 1795429"/>
                <a:gd name="connsiteX424" fmla="*/ 320374 w 4011346"/>
                <a:gd name="connsiteY424" fmla="*/ 787586 h 1795429"/>
                <a:gd name="connsiteX425" fmla="*/ 303688 w 4011346"/>
                <a:gd name="connsiteY425" fmla="*/ 810947 h 1795429"/>
                <a:gd name="connsiteX426" fmla="*/ 233606 w 4011346"/>
                <a:gd name="connsiteY426" fmla="*/ 774237 h 1795429"/>
                <a:gd name="connsiteX427" fmla="*/ 243618 w 4011346"/>
                <a:gd name="connsiteY427" fmla="*/ 824296 h 1795429"/>
                <a:gd name="connsiteX428" fmla="*/ 263641 w 4011346"/>
                <a:gd name="connsiteY428" fmla="*/ 844319 h 1795429"/>
                <a:gd name="connsiteX429" fmla="*/ 250292 w 4011346"/>
                <a:gd name="connsiteY429" fmla="*/ 857668 h 1795429"/>
                <a:gd name="connsiteX430" fmla="*/ 193560 w 4011346"/>
                <a:gd name="connsiteY430" fmla="*/ 820958 h 1795429"/>
                <a:gd name="connsiteX431" fmla="*/ 170199 w 4011346"/>
                <a:gd name="connsiteY431" fmla="*/ 780912 h 1795429"/>
                <a:gd name="connsiteX432" fmla="*/ 170199 w 4011346"/>
                <a:gd name="connsiteY432" fmla="*/ 734191 h 1795429"/>
                <a:gd name="connsiteX433" fmla="*/ 133490 w 4011346"/>
                <a:gd name="connsiteY433" fmla="*/ 657434 h 1795429"/>
                <a:gd name="connsiteX434" fmla="*/ 196897 w 4011346"/>
                <a:gd name="connsiteY434" fmla="*/ 687469 h 1795429"/>
                <a:gd name="connsiteX435" fmla="*/ 256967 w 4011346"/>
                <a:gd name="connsiteY435" fmla="*/ 717504 h 1795429"/>
                <a:gd name="connsiteX436" fmla="*/ 293676 w 4011346"/>
                <a:gd name="connsiteY436" fmla="*/ 720842 h 1795429"/>
                <a:gd name="connsiteX437" fmla="*/ 327049 w 4011346"/>
                <a:gd name="connsiteY437" fmla="*/ 690807 h 1795429"/>
                <a:gd name="connsiteX438" fmla="*/ 343735 w 4011346"/>
                <a:gd name="connsiteY438" fmla="*/ 654097 h 1795429"/>
                <a:gd name="connsiteX439" fmla="*/ 333723 w 4011346"/>
                <a:gd name="connsiteY439" fmla="*/ 604039 h 1795429"/>
                <a:gd name="connsiteX440" fmla="*/ 290339 w 4011346"/>
                <a:gd name="connsiteY440" fmla="*/ 584015 h 1795429"/>
                <a:gd name="connsiteX441" fmla="*/ 236944 w 4011346"/>
                <a:gd name="connsiteY441" fmla="*/ 537294 h 1795429"/>
                <a:gd name="connsiteX442" fmla="*/ 133490 w 4011346"/>
                <a:gd name="connsiteY442" fmla="*/ 480561 h 1795429"/>
                <a:gd name="connsiteX0" fmla="*/ 133490 w 4011346"/>
                <a:gd name="connsiteY0" fmla="*/ 480561 h 1795429"/>
                <a:gd name="connsiteX1" fmla="*/ 46722 w 4011346"/>
                <a:gd name="connsiteY1" fmla="*/ 510596 h 1795429"/>
                <a:gd name="connsiteX2" fmla="*/ 33373 w 4011346"/>
                <a:gd name="connsiteY2" fmla="*/ 540631 h 1795429"/>
                <a:gd name="connsiteX3" fmla="*/ 43384 w 4011346"/>
                <a:gd name="connsiteY3" fmla="*/ 570667 h 1795429"/>
                <a:gd name="connsiteX4" fmla="*/ 60071 w 4011346"/>
                <a:gd name="connsiteY4" fmla="*/ 597364 h 1795429"/>
                <a:gd name="connsiteX5" fmla="*/ 73419 w 4011346"/>
                <a:gd name="connsiteY5" fmla="*/ 627399 h 1795429"/>
                <a:gd name="connsiteX6" fmla="*/ 56733 w 4011346"/>
                <a:gd name="connsiteY6" fmla="*/ 650760 h 1795429"/>
                <a:gd name="connsiteX7" fmla="*/ 76757 w 4011346"/>
                <a:gd name="connsiteY7" fmla="*/ 730853 h 1795429"/>
                <a:gd name="connsiteX8" fmla="*/ 66745 w 4011346"/>
                <a:gd name="connsiteY8" fmla="*/ 747540 h 1795429"/>
                <a:gd name="connsiteX9" fmla="*/ 70082 w 4011346"/>
                <a:gd name="connsiteY9" fmla="*/ 774237 h 1795429"/>
                <a:gd name="connsiteX10" fmla="*/ 70082 w 4011346"/>
                <a:gd name="connsiteY10" fmla="*/ 814284 h 1795429"/>
                <a:gd name="connsiteX11" fmla="*/ 80094 w 4011346"/>
                <a:gd name="connsiteY11" fmla="*/ 834307 h 1795429"/>
                <a:gd name="connsiteX12" fmla="*/ 76757 w 4011346"/>
                <a:gd name="connsiteY12" fmla="*/ 857668 h 1795429"/>
                <a:gd name="connsiteX13" fmla="*/ 106792 w 4011346"/>
                <a:gd name="connsiteY13" fmla="*/ 891040 h 1795429"/>
                <a:gd name="connsiteX14" fmla="*/ 106792 w 4011346"/>
                <a:gd name="connsiteY14" fmla="*/ 921075 h 1795429"/>
                <a:gd name="connsiteX15" fmla="*/ 13349 w 4011346"/>
                <a:gd name="connsiteY15" fmla="*/ 1011180 h 1795429"/>
                <a:gd name="connsiteX16" fmla="*/ 33373 w 4011346"/>
                <a:gd name="connsiteY16" fmla="*/ 1044553 h 1795429"/>
                <a:gd name="connsiteX17" fmla="*/ 33373 w 4011346"/>
                <a:gd name="connsiteY17" fmla="*/ 1044553 h 1795429"/>
                <a:gd name="connsiteX18" fmla="*/ 16687 w 4011346"/>
                <a:gd name="connsiteY18" fmla="*/ 1074588 h 1795429"/>
                <a:gd name="connsiteX19" fmla="*/ 3338 w 4011346"/>
                <a:gd name="connsiteY19" fmla="*/ 1104623 h 1795429"/>
                <a:gd name="connsiteX20" fmla="*/ 0 w 4011346"/>
                <a:gd name="connsiteY20" fmla="*/ 1164693 h 1795429"/>
                <a:gd name="connsiteX21" fmla="*/ 16687 w 4011346"/>
                <a:gd name="connsiteY21" fmla="*/ 1208077 h 1795429"/>
                <a:gd name="connsiteX22" fmla="*/ 20024 w 4011346"/>
                <a:gd name="connsiteY22" fmla="*/ 1241449 h 1795429"/>
                <a:gd name="connsiteX23" fmla="*/ 56733 w 4011346"/>
                <a:gd name="connsiteY23" fmla="*/ 1251461 h 1795429"/>
                <a:gd name="connsiteX24" fmla="*/ 116803 w 4011346"/>
                <a:gd name="connsiteY24" fmla="*/ 1338229 h 1795429"/>
                <a:gd name="connsiteX25" fmla="*/ 96780 w 4011346"/>
                <a:gd name="connsiteY25" fmla="*/ 1361589 h 1795429"/>
                <a:gd name="connsiteX26" fmla="*/ 93443 w 4011346"/>
                <a:gd name="connsiteY26" fmla="*/ 1391624 h 1795429"/>
                <a:gd name="connsiteX27" fmla="*/ 120141 w 4011346"/>
                <a:gd name="connsiteY27" fmla="*/ 1394961 h 1795429"/>
                <a:gd name="connsiteX28" fmla="*/ 160187 w 4011346"/>
                <a:gd name="connsiteY28" fmla="*/ 1408310 h 1795429"/>
                <a:gd name="connsiteX29" fmla="*/ 186885 w 4011346"/>
                <a:gd name="connsiteY29" fmla="*/ 1421659 h 1795429"/>
                <a:gd name="connsiteX30" fmla="*/ 213583 w 4011346"/>
                <a:gd name="connsiteY30" fmla="*/ 1451694 h 1795429"/>
                <a:gd name="connsiteX31" fmla="*/ 243618 w 4011346"/>
                <a:gd name="connsiteY31" fmla="*/ 1455031 h 1795429"/>
                <a:gd name="connsiteX32" fmla="*/ 287002 w 4011346"/>
                <a:gd name="connsiteY32" fmla="*/ 1485067 h 1795429"/>
                <a:gd name="connsiteX33" fmla="*/ 310363 w 4011346"/>
                <a:gd name="connsiteY33" fmla="*/ 1495078 h 1795429"/>
                <a:gd name="connsiteX34" fmla="*/ 310363 w 4011346"/>
                <a:gd name="connsiteY34" fmla="*/ 1531788 h 1795429"/>
                <a:gd name="connsiteX35" fmla="*/ 270316 w 4011346"/>
                <a:gd name="connsiteY35" fmla="*/ 1571834 h 1795429"/>
                <a:gd name="connsiteX36" fmla="*/ 280327 w 4011346"/>
                <a:gd name="connsiteY36" fmla="*/ 1595195 h 1795429"/>
                <a:gd name="connsiteX37" fmla="*/ 273653 w 4011346"/>
                <a:gd name="connsiteY37" fmla="*/ 1615218 h 1795429"/>
                <a:gd name="connsiteX38" fmla="*/ 266979 w 4011346"/>
                <a:gd name="connsiteY38" fmla="*/ 1631904 h 1795429"/>
                <a:gd name="connsiteX39" fmla="*/ 240281 w 4011346"/>
                <a:gd name="connsiteY39" fmla="*/ 1671951 h 1795429"/>
                <a:gd name="connsiteX40" fmla="*/ 307025 w 4011346"/>
                <a:gd name="connsiteY40" fmla="*/ 1708661 h 1795429"/>
                <a:gd name="connsiteX41" fmla="*/ 337060 w 4011346"/>
                <a:gd name="connsiteY41" fmla="*/ 1715335 h 1795429"/>
                <a:gd name="connsiteX42" fmla="*/ 360421 w 4011346"/>
                <a:gd name="connsiteY42" fmla="*/ 1722010 h 1795429"/>
                <a:gd name="connsiteX43" fmla="*/ 380444 w 4011346"/>
                <a:gd name="connsiteY43" fmla="*/ 1728684 h 1795429"/>
                <a:gd name="connsiteX44" fmla="*/ 407142 w 4011346"/>
                <a:gd name="connsiteY44" fmla="*/ 1748707 h 1795429"/>
                <a:gd name="connsiteX45" fmla="*/ 437177 w 4011346"/>
                <a:gd name="connsiteY45" fmla="*/ 1745370 h 1795429"/>
                <a:gd name="connsiteX46" fmla="*/ 507259 w 4011346"/>
                <a:gd name="connsiteY46" fmla="*/ 1795429 h 1795429"/>
                <a:gd name="connsiteX47" fmla="*/ 517271 w 4011346"/>
                <a:gd name="connsiteY47" fmla="*/ 1782080 h 1795429"/>
                <a:gd name="connsiteX48" fmla="*/ 507259 w 4011346"/>
                <a:gd name="connsiteY48" fmla="*/ 1742033 h 1795429"/>
                <a:gd name="connsiteX49" fmla="*/ 500584 w 4011346"/>
                <a:gd name="connsiteY49" fmla="*/ 1708661 h 1795429"/>
                <a:gd name="connsiteX50" fmla="*/ 483898 w 4011346"/>
                <a:gd name="connsiteY50" fmla="*/ 1665277 h 1795429"/>
                <a:gd name="connsiteX51" fmla="*/ 513933 w 4011346"/>
                <a:gd name="connsiteY51" fmla="*/ 1645253 h 1795429"/>
                <a:gd name="connsiteX52" fmla="*/ 547306 w 4011346"/>
                <a:gd name="connsiteY52" fmla="*/ 1621893 h 1795429"/>
                <a:gd name="connsiteX53" fmla="*/ 527282 w 4011346"/>
                <a:gd name="connsiteY53" fmla="*/ 1605207 h 1795429"/>
                <a:gd name="connsiteX54" fmla="*/ 517271 w 4011346"/>
                <a:gd name="connsiteY54" fmla="*/ 1571834 h 1795429"/>
                <a:gd name="connsiteX55" fmla="*/ 480561 w 4011346"/>
                <a:gd name="connsiteY55" fmla="*/ 1555148 h 1795429"/>
                <a:gd name="connsiteX56" fmla="*/ 470549 w 4011346"/>
                <a:gd name="connsiteY56" fmla="*/ 1535125 h 1795429"/>
                <a:gd name="connsiteX57" fmla="*/ 480561 w 4011346"/>
                <a:gd name="connsiteY57" fmla="*/ 1505090 h 1795429"/>
                <a:gd name="connsiteX58" fmla="*/ 490573 w 4011346"/>
                <a:gd name="connsiteY58" fmla="*/ 1465043 h 1795429"/>
                <a:gd name="connsiteX59" fmla="*/ 513933 w 4011346"/>
                <a:gd name="connsiteY59" fmla="*/ 1485067 h 1795429"/>
                <a:gd name="connsiteX60" fmla="*/ 520608 w 4011346"/>
                <a:gd name="connsiteY60" fmla="*/ 1468380 h 1795429"/>
                <a:gd name="connsiteX61" fmla="*/ 543968 w 4011346"/>
                <a:gd name="connsiteY61" fmla="*/ 1431671 h 1795429"/>
                <a:gd name="connsiteX62" fmla="*/ 574003 w 4011346"/>
                <a:gd name="connsiteY62" fmla="*/ 1414985 h 1795429"/>
                <a:gd name="connsiteX63" fmla="*/ 590690 w 4011346"/>
                <a:gd name="connsiteY63" fmla="*/ 1428334 h 1795429"/>
                <a:gd name="connsiteX64" fmla="*/ 610713 w 4011346"/>
                <a:gd name="connsiteY64" fmla="*/ 1401636 h 1795429"/>
                <a:gd name="connsiteX65" fmla="*/ 630736 w 4011346"/>
                <a:gd name="connsiteY65" fmla="*/ 1428334 h 1795429"/>
                <a:gd name="connsiteX66" fmla="*/ 657434 w 4011346"/>
                <a:gd name="connsiteY66" fmla="*/ 1451694 h 1795429"/>
                <a:gd name="connsiteX67" fmla="*/ 674120 w 4011346"/>
                <a:gd name="connsiteY67" fmla="*/ 1458369 h 1795429"/>
                <a:gd name="connsiteX68" fmla="*/ 697481 w 4011346"/>
                <a:gd name="connsiteY68" fmla="*/ 1458369 h 1795429"/>
                <a:gd name="connsiteX69" fmla="*/ 717504 w 4011346"/>
                <a:gd name="connsiteY69" fmla="*/ 1445020 h 1795429"/>
                <a:gd name="connsiteX70" fmla="*/ 744202 w 4011346"/>
                <a:gd name="connsiteY70" fmla="*/ 1445020 h 1795429"/>
                <a:gd name="connsiteX71" fmla="*/ 760888 w 4011346"/>
                <a:gd name="connsiteY71" fmla="*/ 1441683 h 1795429"/>
                <a:gd name="connsiteX72" fmla="*/ 790923 w 4011346"/>
                <a:gd name="connsiteY72" fmla="*/ 1475055 h 1795429"/>
                <a:gd name="connsiteX73" fmla="*/ 797598 w 4011346"/>
                <a:gd name="connsiteY73" fmla="*/ 1448357 h 1795429"/>
                <a:gd name="connsiteX74" fmla="*/ 817621 w 4011346"/>
                <a:gd name="connsiteY74" fmla="*/ 1465043 h 1795429"/>
                <a:gd name="connsiteX75" fmla="*/ 837644 w 4011346"/>
                <a:gd name="connsiteY75" fmla="*/ 1441683 h 1795429"/>
                <a:gd name="connsiteX76" fmla="*/ 827633 w 4011346"/>
                <a:gd name="connsiteY76" fmla="*/ 1421659 h 1795429"/>
                <a:gd name="connsiteX77" fmla="*/ 810946 w 4011346"/>
                <a:gd name="connsiteY77" fmla="*/ 1408310 h 1795429"/>
                <a:gd name="connsiteX78" fmla="*/ 810946 w 4011346"/>
                <a:gd name="connsiteY78" fmla="*/ 1381613 h 1795429"/>
                <a:gd name="connsiteX79" fmla="*/ 810946 w 4011346"/>
                <a:gd name="connsiteY79" fmla="*/ 1368264 h 1795429"/>
                <a:gd name="connsiteX80" fmla="*/ 830970 w 4011346"/>
                <a:gd name="connsiteY80" fmla="*/ 1364926 h 1795429"/>
                <a:gd name="connsiteX81" fmla="*/ 840981 w 4011346"/>
                <a:gd name="connsiteY81" fmla="*/ 1361589 h 1795429"/>
                <a:gd name="connsiteX82" fmla="*/ 820958 w 4011346"/>
                <a:gd name="connsiteY82" fmla="*/ 1324880 h 1795429"/>
                <a:gd name="connsiteX83" fmla="*/ 854330 w 4011346"/>
                <a:gd name="connsiteY83" fmla="*/ 1318205 h 1795429"/>
                <a:gd name="connsiteX84" fmla="*/ 891040 w 4011346"/>
                <a:gd name="connsiteY84" fmla="*/ 1324880 h 1795429"/>
                <a:gd name="connsiteX85" fmla="*/ 964459 w 4011346"/>
                <a:gd name="connsiteY85" fmla="*/ 1281496 h 1795429"/>
                <a:gd name="connsiteX86" fmla="*/ 1001168 w 4011346"/>
                <a:gd name="connsiteY86" fmla="*/ 1281496 h 1795429"/>
                <a:gd name="connsiteX87" fmla="*/ 1027866 w 4011346"/>
                <a:gd name="connsiteY87" fmla="*/ 1258135 h 1795429"/>
                <a:gd name="connsiteX88" fmla="*/ 1047890 w 4011346"/>
                <a:gd name="connsiteY88" fmla="*/ 1268147 h 1795429"/>
                <a:gd name="connsiteX89" fmla="*/ 1067913 w 4011346"/>
                <a:gd name="connsiteY89" fmla="*/ 1278158 h 1795429"/>
                <a:gd name="connsiteX90" fmla="*/ 1087936 w 4011346"/>
                <a:gd name="connsiteY90" fmla="*/ 1304856 h 1795429"/>
                <a:gd name="connsiteX91" fmla="*/ 1074587 w 4011346"/>
                <a:gd name="connsiteY91" fmla="*/ 1318205 h 1795429"/>
                <a:gd name="connsiteX92" fmla="*/ 1104622 w 4011346"/>
                <a:gd name="connsiteY92" fmla="*/ 1318205 h 1795429"/>
                <a:gd name="connsiteX93" fmla="*/ 1107960 w 4011346"/>
                <a:gd name="connsiteY93" fmla="*/ 1334891 h 1795429"/>
                <a:gd name="connsiteX94" fmla="*/ 1121309 w 4011346"/>
                <a:gd name="connsiteY94" fmla="*/ 1318205 h 1795429"/>
                <a:gd name="connsiteX95" fmla="*/ 1134657 w 4011346"/>
                <a:gd name="connsiteY95" fmla="*/ 1331554 h 1795429"/>
                <a:gd name="connsiteX96" fmla="*/ 1134657 w 4011346"/>
                <a:gd name="connsiteY96" fmla="*/ 1351577 h 1795429"/>
                <a:gd name="connsiteX97" fmla="*/ 1148006 w 4011346"/>
                <a:gd name="connsiteY97" fmla="*/ 1348240 h 1795429"/>
                <a:gd name="connsiteX98" fmla="*/ 1208076 w 4011346"/>
                <a:gd name="connsiteY98" fmla="*/ 1301519 h 1795429"/>
                <a:gd name="connsiteX99" fmla="*/ 1211414 w 4011346"/>
                <a:gd name="connsiteY99" fmla="*/ 1321542 h 1795429"/>
                <a:gd name="connsiteX100" fmla="*/ 1244786 w 4011346"/>
                <a:gd name="connsiteY100" fmla="*/ 1341566 h 1795429"/>
                <a:gd name="connsiteX101" fmla="*/ 1264809 w 4011346"/>
                <a:gd name="connsiteY101" fmla="*/ 1371601 h 1795429"/>
                <a:gd name="connsiteX102" fmla="*/ 1298181 w 4011346"/>
                <a:gd name="connsiteY102" fmla="*/ 1478392 h 1795429"/>
                <a:gd name="connsiteX103" fmla="*/ 1308193 w 4011346"/>
                <a:gd name="connsiteY103" fmla="*/ 1435008 h 1795429"/>
                <a:gd name="connsiteX104" fmla="*/ 1344903 w 4011346"/>
                <a:gd name="connsiteY104" fmla="*/ 1455031 h 1795429"/>
                <a:gd name="connsiteX105" fmla="*/ 1388287 w 4011346"/>
                <a:gd name="connsiteY105" fmla="*/ 1455031 h 1795429"/>
                <a:gd name="connsiteX106" fmla="*/ 1394961 w 4011346"/>
                <a:gd name="connsiteY106" fmla="*/ 1478392 h 1795429"/>
                <a:gd name="connsiteX107" fmla="*/ 1435008 w 4011346"/>
                <a:gd name="connsiteY107" fmla="*/ 1501753 h 1795429"/>
                <a:gd name="connsiteX108" fmla="*/ 1465043 w 4011346"/>
                <a:gd name="connsiteY108" fmla="*/ 1501753 h 1795429"/>
                <a:gd name="connsiteX109" fmla="*/ 1491741 w 4011346"/>
                <a:gd name="connsiteY109" fmla="*/ 1515102 h 1795429"/>
                <a:gd name="connsiteX110" fmla="*/ 1535125 w 4011346"/>
                <a:gd name="connsiteY110" fmla="*/ 1471718 h 1795429"/>
                <a:gd name="connsiteX111" fmla="*/ 1571834 w 4011346"/>
                <a:gd name="connsiteY111" fmla="*/ 1451694 h 1795429"/>
                <a:gd name="connsiteX112" fmla="*/ 1608544 w 4011346"/>
                <a:gd name="connsiteY112" fmla="*/ 1455031 h 1795429"/>
                <a:gd name="connsiteX113" fmla="*/ 1655265 w 4011346"/>
                <a:gd name="connsiteY113" fmla="*/ 1468380 h 1795429"/>
                <a:gd name="connsiteX114" fmla="*/ 1681963 w 4011346"/>
                <a:gd name="connsiteY114" fmla="*/ 1485067 h 1795429"/>
                <a:gd name="connsiteX115" fmla="*/ 1735358 w 4011346"/>
                <a:gd name="connsiteY115" fmla="*/ 1478392 h 1795429"/>
                <a:gd name="connsiteX116" fmla="*/ 1745370 w 4011346"/>
                <a:gd name="connsiteY116" fmla="*/ 1458369 h 1795429"/>
                <a:gd name="connsiteX117" fmla="*/ 1738695 w 4011346"/>
                <a:gd name="connsiteY117" fmla="*/ 1438345 h 1795429"/>
                <a:gd name="connsiteX118" fmla="*/ 1765393 w 4011346"/>
                <a:gd name="connsiteY118" fmla="*/ 1411648 h 1795429"/>
                <a:gd name="connsiteX119" fmla="*/ 1778742 w 4011346"/>
                <a:gd name="connsiteY119" fmla="*/ 1408310 h 1795429"/>
                <a:gd name="connsiteX120" fmla="*/ 1812114 w 4011346"/>
                <a:gd name="connsiteY120" fmla="*/ 1424996 h 1795429"/>
                <a:gd name="connsiteX121" fmla="*/ 1852161 w 4011346"/>
                <a:gd name="connsiteY121" fmla="*/ 1438345 h 1795429"/>
                <a:gd name="connsiteX122" fmla="*/ 1858836 w 4011346"/>
                <a:gd name="connsiteY122" fmla="*/ 1465043 h 1795429"/>
                <a:gd name="connsiteX123" fmla="*/ 1872184 w 4011346"/>
                <a:gd name="connsiteY123" fmla="*/ 1471718 h 1795429"/>
                <a:gd name="connsiteX124" fmla="*/ 1902219 w 4011346"/>
                <a:gd name="connsiteY124" fmla="*/ 1475055 h 1795429"/>
                <a:gd name="connsiteX125" fmla="*/ 1932254 w 4011346"/>
                <a:gd name="connsiteY125" fmla="*/ 1458369 h 1795429"/>
                <a:gd name="connsiteX126" fmla="*/ 1962290 w 4011346"/>
                <a:gd name="connsiteY126" fmla="*/ 1471718 h 1795429"/>
                <a:gd name="connsiteX127" fmla="*/ 1985650 w 4011346"/>
                <a:gd name="connsiteY127" fmla="*/ 1485067 h 1795429"/>
                <a:gd name="connsiteX128" fmla="*/ 1995662 w 4011346"/>
                <a:gd name="connsiteY128" fmla="*/ 1495078 h 1795429"/>
                <a:gd name="connsiteX129" fmla="*/ 2032371 w 4011346"/>
                <a:gd name="connsiteY129" fmla="*/ 1515102 h 1795429"/>
                <a:gd name="connsiteX130" fmla="*/ 2069081 w 4011346"/>
                <a:gd name="connsiteY130" fmla="*/ 1511764 h 1795429"/>
                <a:gd name="connsiteX131" fmla="*/ 2142500 w 4011346"/>
                <a:gd name="connsiteY131" fmla="*/ 1468380 h 1795429"/>
                <a:gd name="connsiteX132" fmla="*/ 2195895 w 4011346"/>
                <a:gd name="connsiteY132" fmla="*/ 1481729 h 1795429"/>
                <a:gd name="connsiteX133" fmla="*/ 2225930 w 4011346"/>
                <a:gd name="connsiteY133" fmla="*/ 1491741 h 1795429"/>
                <a:gd name="connsiteX134" fmla="*/ 2259303 w 4011346"/>
                <a:gd name="connsiteY134" fmla="*/ 1478392 h 1795429"/>
                <a:gd name="connsiteX135" fmla="*/ 2262640 w 4011346"/>
                <a:gd name="connsiteY135" fmla="*/ 1451694 h 1795429"/>
                <a:gd name="connsiteX136" fmla="*/ 2282663 w 4011346"/>
                <a:gd name="connsiteY136" fmla="*/ 1421659 h 1795429"/>
                <a:gd name="connsiteX137" fmla="*/ 2299349 w 4011346"/>
                <a:gd name="connsiteY137" fmla="*/ 1368264 h 1795429"/>
                <a:gd name="connsiteX138" fmla="*/ 2282663 w 4011346"/>
                <a:gd name="connsiteY138" fmla="*/ 1371601 h 1795429"/>
                <a:gd name="connsiteX139" fmla="*/ 2312698 w 4011346"/>
                <a:gd name="connsiteY139" fmla="*/ 1344903 h 1795429"/>
                <a:gd name="connsiteX140" fmla="*/ 2339396 w 4011346"/>
                <a:gd name="connsiteY140" fmla="*/ 1341566 h 1795429"/>
                <a:gd name="connsiteX141" fmla="*/ 2396129 w 4011346"/>
                <a:gd name="connsiteY141" fmla="*/ 1351577 h 1795429"/>
                <a:gd name="connsiteX142" fmla="*/ 2436176 w 4011346"/>
                <a:gd name="connsiteY142" fmla="*/ 1378275 h 1795429"/>
                <a:gd name="connsiteX143" fmla="*/ 2462873 w 4011346"/>
                <a:gd name="connsiteY143" fmla="*/ 1408310 h 1795429"/>
                <a:gd name="connsiteX144" fmla="*/ 2469548 w 4011346"/>
                <a:gd name="connsiteY144" fmla="*/ 1445020 h 1795429"/>
                <a:gd name="connsiteX145" fmla="*/ 2476222 w 4011346"/>
                <a:gd name="connsiteY145" fmla="*/ 1485067 h 1795429"/>
                <a:gd name="connsiteX146" fmla="*/ 2486234 w 4011346"/>
                <a:gd name="connsiteY146" fmla="*/ 1505090 h 1795429"/>
                <a:gd name="connsiteX147" fmla="*/ 2529618 w 4011346"/>
                <a:gd name="connsiteY147" fmla="*/ 1518439 h 1795429"/>
                <a:gd name="connsiteX148" fmla="*/ 2549641 w 4011346"/>
                <a:gd name="connsiteY148" fmla="*/ 1538462 h 1795429"/>
                <a:gd name="connsiteX149" fmla="*/ 2562990 w 4011346"/>
                <a:gd name="connsiteY149" fmla="*/ 1571834 h 1795429"/>
                <a:gd name="connsiteX150" fmla="*/ 2586351 w 4011346"/>
                <a:gd name="connsiteY150" fmla="*/ 1565160 h 1795429"/>
                <a:gd name="connsiteX151" fmla="*/ 2606374 w 4011346"/>
                <a:gd name="connsiteY151" fmla="*/ 1555148 h 1795429"/>
                <a:gd name="connsiteX152" fmla="*/ 2639746 w 4011346"/>
                <a:gd name="connsiteY152" fmla="*/ 1538462 h 1795429"/>
                <a:gd name="connsiteX153" fmla="*/ 2643084 w 4011346"/>
                <a:gd name="connsiteY153" fmla="*/ 1555148 h 1795429"/>
                <a:gd name="connsiteX154" fmla="*/ 2626398 w 4011346"/>
                <a:gd name="connsiteY154" fmla="*/ 1585183 h 1795429"/>
                <a:gd name="connsiteX155" fmla="*/ 2616386 w 4011346"/>
                <a:gd name="connsiteY155" fmla="*/ 1621893 h 1795429"/>
                <a:gd name="connsiteX156" fmla="*/ 2603037 w 4011346"/>
                <a:gd name="connsiteY156" fmla="*/ 1675288 h 1795429"/>
                <a:gd name="connsiteX157" fmla="*/ 2579676 w 4011346"/>
                <a:gd name="connsiteY157" fmla="*/ 1648591 h 1795429"/>
                <a:gd name="connsiteX158" fmla="*/ 2552979 w 4011346"/>
                <a:gd name="connsiteY158" fmla="*/ 1671951 h 1795429"/>
                <a:gd name="connsiteX159" fmla="*/ 2559653 w 4011346"/>
                <a:gd name="connsiteY159" fmla="*/ 1698649 h 1795429"/>
                <a:gd name="connsiteX160" fmla="*/ 2559653 w 4011346"/>
                <a:gd name="connsiteY160" fmla="*/ 1735358 h 1795429"/>
                <a:gd name="connsiteX161" fmla="*/ 2549641 w 4011346"/>
                <a:gd name="connsiteY161" fmla="*/ 1755382 h 1795429"/>
                <a:gd name="connsiteX162" fmla="*/ 2589688 w 4011346"/>
                <a:gd name="connsiteY162" fmla="*/ 1735358 h 1795429"/>
                <a:gd name="connsiteX163" fmla="*/ 2626398 w 4011346"/>
                <a:gd name="connsiteY163" fmla="*/ 1745370 h 1795429"/>
                <a:gd name="connsiteX164" fmla="*/ 2653095 w 4011346"/>
                <a:gd name="connsiteY164" fmla="*/ 1722010 h 1795429"/>
                <a:gd name="connsiteX165" fmla="*/ 2683130 w 4011346"/>
                <a:gd name="connsiteY165" fmla="*/ 1668614 h 1795429"/>
                <a:gd name="connsiteX166" fmla="*/ 2753212 w 4011346"/>
                <a:gd name="connsiteY166" fmla="*/ 1581846 h 1795429"/>
                <a:gd name="connsiteX167" fmla="*/ 2783247 w 4011346"/>
                <a:gd name="connsiteY167" fmla="*/ 1511764 h 1795429"/>
                <a:gd name="connsiteX168" fmla="*/ 2803271 w 4011346"/>
                <a:gd name="connsiteY168" fmla="*/ 1408310 h 1795429"/>
                <a:gd name="connsiteX169" fmla="*/ 2793259 w 4011346"/>
                <a:gd name="connsiteY169" fmla="*/ 1358252 h 1795429"/>
                <a:gd name="connsiteX170" fmla="*/ 2769898 w 4011346"/>
                <a:gd name="connsiteY170" fmla="*/ 1324880 h 1795429"/>
                <a:gd name="connsiteX171" fmla="*/ 2726514 w 4011346"/>
                <a:gd name="connsiteY171" fmla="*/ 1324880 h 1795429"/>
                <a:gd name="connsiteX172" fmla="*/ 2699817 w 4011346"/>
                <a:gd name="connsiteY172" fmla="*/ 1324880 h 1795429"/>
                <a:gd name="connsiteX173" fmla="*/ 2683130 w 4011346"/>
                <a:gd name="connsiteY173" fmla="*/ 1304856 h 1795429"/>
                <a:gd name="connsiteX174" fmla="*/ 2669781 w 4011346"/>
                <a:gd name="connsiteY174" fmla="*/ 1284833 h 1795429"/>
                <a:gd name="connsiteX175" fmla="*/ 2763224 w 4011346"/>
                <a:gd name="connsiteY175" fmla="*/ 1168030 h 1795429"/>
                <a:gd name="connsiteX176" fmla="*/ 2846654 w 4011346"/>
                <a:gd name="connsiteY176" fmla="*/ 1101286 h 1795429"/>
                <a:gd name="connsiteX177" fmla="*/ 2890038 w 4011346"/>
                <a:gd name="connsiteY177" fmla="*/ 1077925 h 1795429"/>
                <a:gd name="connsiteX178" fmla="*/ 2933422 w 4011346"/>
                <a:gd name="connsiteY178" fmla="*/ 1097948 h 1795429"/>
                <a:gd name="connsiteX179" fmla="*/ 2950109 w 4011346"/>
                <a:gd name="connsiteY179" fmla="*/ 1081262 h 1795429"/>
                <a:gd name="connsiteX180" fmla="*/ 2993492 w 4011346"/>
                <a:gd name="connsiteY180" fmla="*/ 1097948 h 1795429"/>
                <a:gd name="connsiteX181" fmla="*/ 3006841 w 4011346"/>
                <a:gd name="connsiteY181" fmla="*/ 1064576 h 1795429"/>
                <a:gd name="connsiteX182" fmla="*/ 3053563 w 4011346"/>
                <a:gd name="connsiteY182" fmla="*/ 1074588 h 1795429"/>
                <a:gd name="connsiteX183" fmla="*/ 3070249 w 4011346"/>
                <a:gd name="connsiteY183" fmla="*/ 1091274 h 1795429"/>
                <a:gd name="connsiteX184" fmla="*/ 3060237 w 4011346"/>
                <a:gd name="connsiteY184" fmla="*/ 1111297 h 1795429"/>
                <a:gd name="connsiteX185" fmla="*/ 3123644 w 4011346"/>
                <a:gd name="connsiteY185" fmla="*/ 1094611 h 1795429"/>
                <a:gd name="connsiteX186" fmla="*/ 3140330 w 4011346"/>
                <a:gd name="connsiteY186" fmla="*/ 1081262 h 1795429"/>
                <a:gd name="connsiteX187" fmla="*/ 3123644 w 4011346"/>
                <a:gd name="connsiteY187" fmla="*/ 1067913 h 1795429"/>
                <a:gd name="connsiteX188" fmla="*/ 3143668 w 4011346"/>
                <a:gd name="connsiteY188" fmla="*/ 1027867 h 1795429"/>
                <a:gd name="connsiteX189" fmla="*/ 3190389 w 4011346"/>
                <a:gd name="connsiteY189" fmla="*/ 957785 h 1795429"/>
                <a:gd name="connsiteX190" fmla="*/ 3233773 w 4011346"/>
                <a:gd name="connsiteY190" fmla="*/ 954448 h 1795429"/>
                <a:gd name="connsiteX191" fmla="*/ 3273819 w 4011346"/>
                <a:gd name="connsiteY191" fmla="*/ 964459 h 1795429"/>
                <a:gd name="connsiteX192" fmla="*/ 3277157 w 4011346"/>
                <a:gd name="connsiteY192" fmla="*/ 1021192 h 1795429"/>
                <a:gd name="connsiteX193" fmla="*/ 3320541 w 4011346"/>
                <a:gd name="connsiteY193" fmla="*/ 977808 h 1795429"/>
                <a:gd name="connsiteX194" fmla="*/ 3343901 w 4011346"/>
                <a:gd name="connsiteY194" fmla="*/ 961122 h 1795429"/>
                <a:gd name="connsiteX195" fmla="*/ 3350576 w 4011346"/>
                <a:gd name="connsiteY195" fmla="*/ 927750 h 1795429"/>
                <a:gd name="connsiteX196" fmla="*/ 3377273 w 4011346"/>
                <a:gd name="connsiteY196" fmla="*/ 911064 h 1795429"/>
                <a:gd name="connsiteX197" fmla="*/ 3407309 w 4011346"/>
                <a:gd name="connsiteY197" fmla="*/ 921075 h 1795429"/>
                <a:gd name="connsiteX198" fmla="*/ 3373936 w 4011346"/>
                <a:gd name="connsiteY198" fmla="*/ 951110 h 1795429"/>
                <a:gd name="connsiteX199" fmla="*/ 3360587 w 4011346"/>
                <a:gd name="connsiteY199" fmla="*/ 1001169 h 1795429"/>
                <a:gd name="connsiteX200" fmla="*/ 3323878 w 4011346"/>
                <a:gd name="connsiteY200" fmla="*/ 1041215 h 1795429"/>
                <a:gd name="connsiteX201" fmla="*/ 3210412 w 4011346"/>
                <a:gd name="connsiteY201" fmla="*/ 1137995 h 1795429"/>
                <a:gd name="connsiteX202" fmla="*/ 3163691 w 4011346"/>
                <a:gd name="connsiteY202" fmla="*/ 1208077 h 1795429"/>
                <a:gd name="connsiteX203" fmla="*/ 3160354 w 4011346"/>
                <a:gd name="connsiteY203" fmla="*/ 1281496 h 1795429"/>
                <a:gd name="connsiteX204" fmla="*/ 3170365 w 4011346"/>
                <a:gd name="connsiteY204" fmla="*/ 1371601 h 1795429"/>
                <a:gd name="connsiteX205" fmla="*/ 3190389 w 4011346"/>
                <a:gd name="connsiteY205" fmla="*/ 1435008 h 1795429"/>
                <a:gd name="connsiteX206" fmla="*/ 3217087 w 4011346"/>
                <a:gd name="connsiteY206" fmla="*/ 1424996 h 1795429"/>
                <a:gd name="connsiteX207" fmla="*/ 3240447 w 4011346"/>
                <a:gd name="connsiteY207" fmla="*/ 1358252 h 1795429"/>
                <a:gd name="connsiteX208" fmla="*/ 3270482 w 4011346"/>
                <a:gd name="connsiteY208" fmla="*/ 1354915 h 1795429"/>
                <a:gd name="connsiteX209" fmla="*/ 3287168 w 4011346"/>
                <a:gd name="connsiteY209" fmla="*/ 1294845 h 1795429"/>
                <a:gd name="connsiteX210" fmla="*/ 3313866 w 4011346"/>
                <a:gd name="connsiteY210" fmla="*/ 1284833 h 1795429"/>
                <a:gd name="connsiteX211" fmla="*/ 3313866 w 4011346"/>
                <a:gd name="connsiteY211" fmla="*/ 1254798 h 1795429"/>
                <a:gd name="connsiteX212" fmla="*/ 3337227 w 4011346"/>
                <a:gd name="connsiteY212" fmla="*/ 1218088 h 1795429"/>
                <a:gd name="connsiteX213" fmla="*/ 3330552 w 4011346"/>
                <a:gd name="connsiteY213" fmla="*/ 1174704 h 1795429"/>
                <a:gd name="connsiteX214" fmla="*/ 3333890 w 4011346"/>
                <a:gd name="connsiteY214" fmla="*/ 1144669 h 1795429"/>
                <a:gd name="connsiteX215" fmla="*/ 3323878 w 4011346"/>
                <a:gd name="connsiteY215" fmla="*/ 1134658 h 1795429"/>
                <a:gd name="connsiteX216" fmla="*/ 3363925 w 4011346"/>
                <a:gd name="connsiteY216" fmla="*/ 1047890 h 1795429"/>
                <a:gd name="connsiteX217" fmla="*/ 3383948 w 4011346"/>
                <a:gd name="connsiteY217" fmla="*/ 1057902 h 1795429"/>
                <a:gd name="connsiteX218" fmla="*/ 3410646 w 4011346"/>
                <a:gd name="connsiteY218" fmla="*/ 1031204 h 1795429"/>
                <a:gd name="connsiteX219" fmla="*/ 3420657 w 4011346"/>
                <a:gd name="connsiteY219" fmla="*/ 1057902 h 1795429"/>
                <a:gd name="connsiteX220" fmla="*/ 3447355 w 4011346"/>
                <a:gd name="connsiteY220" fmla="*/ 1041215 h 1795429"/>
                <a:gd name="connsiteX221" fmla="*/ 3477390 w 4011346"/>
                <a:gd name="connsiteY221" fmla="*/ 1031204 h 1795429"/>
                <a:gd name="connsiteX222" fmla="*/ 3514100 w 4011346"/>
                <a:gd name="connsiteY222" fmla="*/ 1057902 h 1795429"/>
                <a:gd name="connsiteX223" fmla="*/ 3574170 w 4011346"/>
                <a:gd name="connsiteY223" fmla="*/ 991157 h 1795429"/>
                <a:gd name="connsiteX224" fmla="*/ 3637577 w 4011346"/>
                <a:gd name="connsiteY224" fmla="*/ 944436 h 1795429"/>
                <a:gd name="connsiteX225" fmla="*/ 3690973 w 4011346"/>
                <a:gd name="connsiteY225" fmla="*/ 907726 h 1795429"/>
                <a:gd name="connsiteX226" fmla="*/ 3741031 w 4011346"/>
                <a:gd name="connsiteY226" fmla="*/ 934424 h 1795429"/>
                <a:gd name="connsiteX227" fmla="*/ 3751043 w 4011346"/>
                <a:gd name="connsiteY227" fmla="*/ 907726 h 1795429"/>
                <a:gd name="connsiteX228" fmla="*/ 3727682 w 4011346"/>
                <a:gd name="connsiteY228" fmla="*/ 840982 h 1795429"/>
                <a:gd name="connsiteX229" fmla="*/ 3700984 w 4011346"/>
                <a:gd name="connsiteY229" fmla="*/ 824296 h 1795429"/>
                <a:gd name="connsiteX230" fmla="*/ 3697647 w 4011346"/>
                <a:gd name="connsiteY230" fmla="*/ 794261 h 1795429"/>
                <a:gd name="connsiteX231" fmla="*/ 3751043 w 4011346"/>
                <a:gd name="connsiteY231" fmla="*/ 800935 h 1795429"/>
                <a:gd name="connsiteX232" fmla="*/ 3774403 w 4011346"/>
                <a:gd name="connsiteY232" fmla="*/ 757551 h 1795429"/>
                <a:gd name="connsiteX233" fmla="*/ 3767729 w 4011346"/>
                <a:gd name="connsiteY233" fmla="*/ 730853 h 1795429"/>
                <a:gd name="connsiteX234" fmla="*/ 3794427 w 4011346"/>
                <a:gd name="connsiteY234" fmla="*/ 697481 h 1795429"/>
                <a:gd name="connsiteX235" fmla="*/ 3804438 w 4011346"/>
                <a:gd name="connsiteY235" fmla="*/ 740865 h 1795429"/>
                <a:gd name="connsiteX236" fmla="*/ 3827799 w 4011346"/>
                <a:gd name="connsiteY236" fmla="*/ 757551 h 1795429"/>
                <a:gd name="connsiteX237" fmla="*/ 3874520 w 4011346"/>
                <a:gd name="connsiteY237" fmla="*/ 777575 h 1795429"/>
                <a:gd name="connsiteX238" fmla="*/ 3894544 w 4011346"/>
                <a:gd name="connsiteY238" fmla="*/ 804272 h 1795429"/>
                <a:gd name="connsiteX239" fmla="*/ 3941265 w 4011346"/>
                <a:gd name="connsiteY239" fmla="*/ 827633 h 1795429"/>
                <a:gd name="connsiteX240" fmla="*/ 3947939 w 4011346"/>
                <a:gd name="connsiteY240" fmla="*/ 814284 h 1795429"/>
                <a:gd name="connsiteX241" fmla="*/ 3957951 w 4011346"/>
                <a:gd name="connsiteY241" fmla="*/ 750877 h 1795429"/>
                <a:gd name="connsiteX242" fmla="*/ 4004672 w 4011346"/>
                <a:gd name="connsiteY242" fmla="*/ 744202 h 1795429"/>
                <a:gd name="connsiteX243" fmla="*/ 4011346 w 4011346"/>
                <a:gd name="connsiteY243" fmla="*/ 710830 h 1795429"/>
                <a:gd name="connsiteX244" fmla="*/ 3967963 w 4011346"/>
                <a:gd name="connsiteY244" fmla="*/ 674121 h 1795429"/>
                <a:gd name="connsiteX245" fmla="*/ 3921241 w 4011346"/>
                <a:gd name="connsiteY245" fmla="*/ 657434 h 1795429"/>
                <a:gd name="connsiteX246" fmla="*/ 3907892 w 4011346"/>
                <a:gd name="connsiteY246" fmla="*/ 660772 h 1795429"/>
                <a:gd name="connsiteX247" fmla="*/ 3907892 w 4011346"/>
                <a:gd name="connsiteY247" fmla="*/ 694144 h 1795429"/>
                <a:gd name="connsiteX248" fmla="*/ 3887869 w 4011346"/>
                <a:gd name="connsiteY248" fmla="*/ 687469 h 1795429"/>
                <a:gd name="connsiteX249" fmla="*/ 3874520 w 4011346"/>
                <a:gd name="connsiteY249" fmla="*/ 634074 h 1795429"/>
                <a:gd name="connsiteX250" fmla="*/ 3817787 w 4011346"/>
                <a:gd name="connsiteY250" fmla="*/ 570667 h 1795429"/>
                <a:gd name="connsiteX251" fmla="*/ 3717671 w 4011346"/>
                <a:gd name="connsiteY251" fmla="*/ 493910 h 1795429"/>
                <a:gd name="connsiteX252" fmla="*/ 3664275 w 4011346"/>
                <a:gd name="connsiteY252" fmla="*/ 473887 h 1795429"/>
                <a:gd name="connsiteX253" fmla="*/ 3584181 w 4011346"/>
                <a:gd name="connsiteY253" fmla="*/ 467213 h 1795429"/>
                <a:gd name="connsiteX254" fmla="*/ 3520774 w 4011346"/>
                <a:gd name="connsiteY254" fmla="*/ 450526 h 1795429"/>
                <a:gd name="connsiteX255" fmla="*/ 3530786 w 4011346"/>
                <a:gd name="connsiteY255" fmla="*/ 490573 h 1795429"/>
                <a:gd name="connsiteX256" fmla="*/ 3537460 w 4011346"/>
                <a:gd name="connsiteY256" fmla="*/ 517271 h 1795429"/>
                <a:gd name="connsiteX257" fmla="*/ 3507425 w 4011346"/>
                <a:gd name="connsiteY257" fmla="*/ 540631 h 1795429"/>
                <a:gd name="connsiteX258" fmla="*/ 3477390 w 4011346"/>
                <a:gd name="connsiteY258" fmla="*/ 513934 h 1795429"/>
                <a:gd name="connsiteX259" fmla="*/ 3477390 w 4011346"/>
                <a:gd name="connsiteY259" fmla="*/ 493910 h 1795429"/>
                <a:gd name="connsiteX260" fmla="*/ 3504088 w 4011346"/>
                <a:gd name="connsiteY260" fmla="*/ 473887 h 1795429"/>
                <a:gd name="connsiteX261" fmla="*/ 3467379 w 4011346"/>
                <a:gd name="connsiteY261" fmla="*/ 460538 h 1795429"/>
                <a:gd name="connsiteX262" fmla="*/ 3450692 w 4011346"/>
                <a:gd name="connsiteY262" fmla="*/ 487236 h 1795429"/>
                <a:gd name="connsiteX263" fmla="*/ 3440681 w 4011346"/>
                <a:gd name="connsiteY263" fmla="*/ 500585 h 1795429"/>
                <a:gd name="connsiteX264" fmla="*/ 3357250 w 4011346"/>
                <a:gd name="connsiteY264" fmla="*/ 487236 h 1795429"/>
                <a:gd name="connsiteX265" fmla="*/ 3297180 w 4011346"/>
                <a:gd name="connsiteY265" fmla="*/ 493910 h 1795429"/>
                <a:gd name="connsiteX266" fmla="*/ 3267145 w 4011346"/>
                <a:gd name="connsiteY266" fmla="*/ 470550 h 1795429"/>
                <a:gd name="connsiteX267" fmla="*/ 3267145 w 4011346"/>
                <a:gd name="connsiteY267" fmla="*/ 433840 h 1795429"/>
                <a:gd name="connsiteX268" fmla="*/ 3203738 w 4011346"/>
                <a:gd name="connsiteY268" fmla="*/ 377107 h 1795429"/>
                <a:gd name="connsiteX269" fmla="*/ 3076923 w 4011346"/>
                <a:gd name="connsiteY269" fmla="*/ 383782 h 1795429"/>
                <a:gd name="connsiteX270" fmla="*/ 3043551 w 4011346"/>
                <a:gd name="connsiteY270" fmla="*/ 360421 h 1795429"/>
                <a:gd name="connsiteX271" fmla="*/ 3000167 w 4011346"/>
                <a:gd name="connsiteY271" fmla="*/ 313700 h 1795429"/>
                <a:gd name="connsiteX272" fmla="*/ 3013516 w 4011346"/>
                <a:gd name="connsiteY272" fmla="*/ 307026 h 1795429"/>
                <a:gd name="connsiteX273" fmla="*/ 3000167 w 4011346"/>
                <a:gd name="connsiteY273" fmla="*/ 287002 h 1795429"/>
                <a:gd name="connsiteX274" fmla="*/ 2970132 w 4011346"/>
                <a:gd name="connsiteY274" fmla="*/ 283665 h 1795429"/>
                <a:gd name="connsiteX275" fmla="*/ 2920073 w 4011346"/>
                <a:gd name="connsiteY275" fmla="*/ 330386 h 1795429"/>
                <a:gd name="connsiteX276" fmla="*/ 2920073 w 4011346"/>
                <a:gd name="connsiteY276" fmla="*/ 330386 h 1795429"/>
                <a:gd name="connsiteX277" fmla="*/ 2916736 w 4011346"/>
                <a:gd name="connsiteY277" fmla="*/ 280328 h 1795429"/>
                <a:gd name="connsiteX278" fmla="*/ 2936760 w 4011346"/>
                <a:gd name="connsiteY278" fmla="*/ 276991 h 1795429"/>
                <a:gd name="connsiteX279" fmla="*/ 2866678 w 4011346"/>
                <a:gd name="connsiteY279" fmla="*/ 246956 h 1795429"/>
                <a:gd name="connsiteX280" fmla="*/ 2813282 w 4011346"/>
                <a:gd name="connsiteY280" fmla="*/ 243618 h 1795429"/>
                <a:gd name="connsiteX281" fmla="*/ 2793259 w 4011346"/>
                <a:gd name="connsiteY281" fmla="*/ 266979 h 1795429"/>
                <a:gd name="connsiteX282" fmla="*/ 2743200 w 4011346"/>
                <a:gd name="connsiteY282" fmla="*/ 276991 h 1795429"/>
                <a:gd name="connsiteX283" fmla="*/ 2786584 w 4011346"/>
                <a:gd name="connsiteY283" fmla="*/ 287002 h 1795429"/>
                <a:gd name="connsiteX284" fmla="*/ 2763224 w 4011346"/>
                <a:gd name="connsiteY284" fmla="*/ 307026 h 1795429"/>
                <a:gd name="connsiteX285" fmla="*/ 2769898 w 4011346"/>
                <a:gd name="connsiteY285" fmla="*/ 357084 h 1795429"/>
                <a:gd name="connsiteX286" fmla="*/ 2749875 w 4011346"/>
                <a:gd name="connsiteY286" fmla="*/ 340398 h 1795429"/>
                <a:gd name="connsiteX287" fmla="*/ 2733189 w 4011346"/>
                <a:gd name="connsiteY287" fmla="*/ 353747 h 1795429"/>
                <a:gd name="connsiteX288" fmla="*/ 2666444 w 4011346"/>
                <a:gd name="connsiteY288" fmla="*/ 343735 h 1795429"/>
                <a:gd name="connsiteX289" fmla="*/ 2636409 w 4011346"/>
                <a:gd name="connsiteY289" fmla="*/ 353747 h 1795429"/>
                <a:gd name="connsiteX290" fmla="*/ 2603037 w 4011346"/>
                <a:gd name="connsiteY290" fmla="*/ 313700 h 1795429"/>
                <a:gd name="connsiteX291" fmla="*/ 2569665 w 4011346"/>
                <a:gd name="connsiteY291" fmla="*/ 397131 h 1795429"/>
                <a:gd name="connsiteX292" fmla="*/ 2552979 w 4011346"/>
                <a:gd name="connsiteY292" fmla="*/ 417154 h 1795429"/>
                <a:gd name="connsiteX293" fmla="*/ 2469548 w 4011346"/>
                <a:gd name="connsiteY293" fmla="*/ 280328 h 1795429"/>
                <a:gd name="connsiteX294" fmla="*/ 2446187 w 4011346"/>
                <a:gd name="connsiteY294" fmla="*/ 297014 h 1795429"/>
                <a:gd name="connsiteX295" fmla="*/ 2442850 w 4011346"/>
                <a:gd name="connsiteY295" fmla="*/ 263642 h 1795429"/>
                <a:gd name="connsiteX296" fmla="*/ 2449525 w 4011346"/>
                <a:gd name="connsiteY296" fmla="*/ 193560 h 1795429"/>
                <a:gd name="connsiteX297" fmla="*/ 2386117 w 4011346"/>
                <a:gd name="connsiteY297" fmla="*/ 166862 h 1795429"/>
                <a:gd name="connsiteX298" fmla="*/ 2369431 w 4011346"/>
                <a:gd name="connsiteY298" fmla="*/ 206909 h 1795429"/>
                <a:gd name="connsiteX299" fmla="*/ 2379443 w 4011346"/>
                <a:gd name="connsiteY299" fmla="*/ 230269 h 1795429"/>
                <a:gd name="connsiteX300" fmla="*/ 2376106 w 4011346"/>
                <a:gd name="connsiteY300" fmla="*/ 250293 h 1795429"/>
                <a:gd name="connsiteX301" fmla="*/ 2352745 w 4011346"/>
                <a:gd name="connsiteY301" fmla="*/ 226932 h 1795429"/>
                <a:gd name="connsiteX302" fmla="*/ 2316036 w 4011346"/>
                <a:gd name="connsiteY302" fmla="*/ 233607 h 1795429"/>
                <a:gd name="connsiteX303" fmla="*/ 2272652 w 4011346"/>
                <a:gd name="connsiteY303" fmla="*/ 220258 h 1795429"/>
                <a:gd name="connsiteX304" fmla="*/ 2245954 w 4011346"/>
                <a:gd name="connsiteY304" fmla="*/ 180211 h 1795429"/>
                <a:gd name="connsiteX305" fmla="*/ 2209244 w 4011346"/>
                <a:gd name="connsiteY305" fmla="*/ 176874 h 1795429"/>
                <a:gd name="connsiteX306" fmla="*/ 2159186 w 4011346"/>
                <a:gd name="connsiteY306" fmla="*/ 166862 h 1795429"/>
                <a:gd name="connsiteX307" fmla="*/ 2132488 w 4011346"/>
                <a:gd name="connsiteY307" fmla="*/ 183548 h 1795429"/>
                <a:gd name="connsiteX308" fmla="*/ 2115802 w 4011346"/>
                <a:gd name="connsiteY308" fmla="*/ 196897 h 1795429"/>
                <a:gd name="connsiteX309" fmla="*/ 2115802 w 4011346"/>
                <a:gd name="connsiteY309" fmla="*/ 166862 h 1795429"/>
                <a:gd name="connsiteX310" fmla="*/ 2082430 w 4011346"/>
                <a:gd name="connsiteY310" fmla="*/ 163525 h 1795429"/>
                <a:gd name="connsiteX311" fmla="*/ 2045720 w 4011346"/>
                <a:gd name="connsiteY311" fmla="*/ 136827 h 1795429"/>
                <a:gd name="connsiteX312" fmla="*/ 2025697 w 4011346"/>
                <a:gd name="connsiteY312" fmla="*/ 166862 h 1795429"/>
                <a:gd name="connsiteX313" fmla="*/ 2055732 w 4011346"/>
                <a:gd name="connsiteY313" fmla="*/ 163525 h 1795429"/>
                <a:gd name="connsiteX314" fmla="*/ 2045720 w 4011346"/>
                <a:gd name="connsiteY314" fmla="*/ 190223 h 1795429"/>
                <a:gd name="connsiteX315" fmla="*/ 1988987 w 4011346"/>
                <a:gd name="connsiteY315" fmla="*/ 210246 h 1795429"/>
                <a:gd name="connsiteX316" fmla="*/ 1935592 w 4011346"/>
                <a:gd name="connsiteY316" fmla="*/ 220258 h 1795429"/>
                <a:gd name="connsiteX317" fmla="*/ 1995662 w 4011346"/>
                <a:gd name="connsiteY317" fmla="*/ 163525 h 1795429"/>
                <a:gd name="connsiteX318" fmla="*/ 2055732 w 4011346"/>
                <a:gd name="connsiteY318" fmla="*/ 93443 h 1795429"/>
                <a:gd name="connsiteX319" fmla="*/ 2055732 w 4011346"/>
                <a:gd name="connsiteY319" fmla="*/ 93443 h 1795429"/>
                <a:gd name="connsiteX320" fmla="*/ 1655265 w 4011346"/>
                <a:gd name="connsiteY320" fmla="*/ 20025 h 1795429"/>
                <a:gd name="connsiteX321" fmla="*/ 1528449 w 4011346"/>
                <a:gd name="connsiteY321" fmla="*/ 0 h 1795429"/>
                <a:gd name="connsiteX322" fmla="*/ 1465043 w 4011346"/>
                <a:gd name="connsiteY322" fmla="*/ 83431 h 1795429"/>
                <a:gd name="connsiteX323" fmla="*/ 1448357 w 4011346"/>
                <a:gd name="connsiteY323" fmla="*/ 110129 h 1795429"/>
                <a:gd name="connsiteX324" fmla="*/ 1481729 w 4011346"/>
                <a:gd name="connsiteY324" fmla="*/ 143502 h 1795429"/>
                <a:gd name="connsiteX325" fmla="*/ 1481729 w 4011346"/>
                <a:gd name="connsiteY325" fmla="*/ 173537 h 1795429"/>
                <a:gd name="connsiteX326" fmla="*/ 1458368 w 4011346"/>
                <a:gd name="connsiteY326" fmla="*/ 176874 h 1795429"/>
                <a:gd name="connsiteX327" fmla="*/ 1458368 w 4011346"/>
                <a:gd name="connsiteY327" fmla="*/ 156850 h 1795429"/>
                <a:gd name="connsiteX328" fmla="*/ 1418322 w 4011346"/>
                <a:gd name="connsiteY328" fmla="*/ 166862 h 1795429"/>
                <a:gd name="connsiteX329" fmla="*/ 1368263 w 4011346"/>
                <a:gd name="connsiteY329" fmla="*/ 173537 h 1795429"/>
                <a:gd name="connsiteX330" fmla="*/ 1321542 w 4011346"/>
                <a:gd name="connsiteY330" fmla="*/ 180211 h 1795429"/>
                <a:gd name="connsiteX331" fmla="*/ 1318205 w 4011346"/>
                <a:gd name="connsiteY331" fmla="*/ 266979 h 1795429"/>
                <a:gd name="connsiteX332" fmla="*/ 1358252 w 4011346"/>
                <a:gd name="connsiteY332" fmla="*/ 290340 h 1795429"/>
                <a:gd name="connsiteX333" fmla="*/ 1374938 w 4011346"/>
                <a:gd name="connsiteY333" fmla="*/ 320375 h 1795429"/>
                <a:gd name="connsiteX334" fmla="*/ 1384949 w 4011346"/>
                <a:gd name="connsiteY334" fmla="*/ 343735 h 1795429"/>
                <a:gd name="connsiteX335" fmla="*/ 1394961 w 4011346"/>
                <a:gd name="connsiteY335" fmla="*/ 393794 h 1795429"/>
                <a:gd name="connsiteX336" fmla="*/ 1384949 w 4011346"/>
                <a:gd name="connsiteY336" fmla="*/ 423829 h 1795429"/>
                <a:gd name="connsiteX337" fmla="*/ 1358252 w 4011346"/>
                <a:gd name="connsiteY337" fmla="*/ 390456 h 1795429"/>
                <a:gd name="connsiteX338" fmla="*/ 1361589 w 4011346"/>
                <a:gd name="connsiteY338" fmla="*/ 360421 h 1795429"/>
                <a:gd name="connsiteX339" fmla="*/ 1351577 w 4011346"/>
                <a:gd name="connsiteY339" fmla="*/ 320375 h 1795429"/>
                <a:gd name="connsiteX340" fmla="*/ 1328217 w 4011346"/>
                <a:gd name="connsiteY340" fmla="*/ 327049 h 1795429"/>
                <a:gd name="connsiteX341" fmla="*/ 1281495 w 4011346"/>
                <a:gd name="connsiteY341" fmla="*/ 290340 h 1795429"/>
                <a:gd name="connsiteX342" fmla="*/ 1241449 w 4011346"/>
                <a:gd name="connsiteY342" fmla="*/ 287002 h 1795429"/>
                <a:gd name="connsiteX343" fmla="*/ 1241449 w 4011346"/>
                <a:gd name="connsiteY343" fmla="*/ 333723 h 1795429"/>
                <a:gd name="connsiteX344" fmla="*/ 1201402 w 4011346"/>
                <a:gd name="connsiteY344" fmla="*/ 313700 h 1795429"/>
                <a:gd name="connsiteX345" fmla="*/ 1228100 w 4011346"/>
                <a:gd name="connsiteY345" fmla="*/ 363758 h 1795429"/>
                <a:gd name="connsiteX346" fmla="*/ 1258135 w 4011346"/>
                <a:gd name="connsiteY346" fmla="*/ 373770 h 1795429"/>
                <a:gd name="connsiteX347" fmla="*/ 1258135 w 4011346"/>
                <a:gd name="connsiteY347" fmla="*/ 393794 h 1795429"/>
                <a:gd name="connsiteX348" fmla="*/ 1198065 w 4011346"/>
                <a:gd name="connsiteY348" fmla="*/ 370433 h 1795429"/>
                <a:gd name="connsiteX349" fmla="*/ 1181379 w 4011346"/>
                <a:gd name="connsiteY349" fmla="*/ 370433 h 1795429"/>
                <a:gd name="connsiteX350" fmla="*/ 1178041 w 4011346"/>
                <a:gd name="connsiteY350" fmla="*/ 327049 h 1795429"/>
                <a:gd name="connsiteX351" fmla="*/ 1171367 w 4011346"/>
                <a:gd name="connsiteY351" fmla="*/ 240281 h 1795429"/>
                <a:gd name="connsiteX352" fmla="*/ 1161355 w 4011346"/>
                <a:gd name="connsiteY352" fmla="*/ 310363 h 1795429"/>
                <a:gd name="connsiteX353" fmla="*/ 1137995 w 4011346"/>
                <a:gd name="connsiteY353" fmla="*/ 340398 h 1795429"/>
                <a:gd name="connsiteX354" fmla="*/ 1158018 w 4011346"/>
                <a:gd name="connsiteY354" fmla="*/ 387119 h 1795429"/>
                <a:gd name="connsiteX355" fmla="*/ 1158018 w 4011346"/>
                <a:gd name="connsiteY355" fmla="*/ 420491 h 1795429"/>
                <a:gd name="connsiteX356" fmla="*/ 1141332 w 4011346"/>
                <a:gd name="connsiteY356" fmla="*/ 470550 h 1795429"/>
                <a:gd name="connsiteX357" fmla="*/ 1154681 w 4011346"/>
                <a:gd name="connsiteY357" fmla="*/ 503922 h 1795429"/>
                <a:gd name="connsiteX358" fmla="*/ 1184716 w 4011346"/>
                <a:gd name="connsiteY358" fmla="*/ 510596 h 1795429"/>
                <a:gd name="connsiteX359" fmla="*/ 1221425 w 4011346"/>
                <a:gd name="connsiteY359" fmla="*/ 517271 h 1795429"/>
                <a:gd name="connsiteX360" fmla="*/ 1241449 w 4011346"/>
                <a:gd name="connsiteY360" fmla="*/ 540631 h 1795429"/>
                <a:gd name="connsiteX361" fmla="*/ 1258135 w 4011346"/>
                <a:gd name="connsiteY361" fmla="*/ 584015 h 1795429"/>
                <a:gd name="connsiteX362" fmla="*/ 1258135 w 4011346"/>
                <a:gd name="connsiteY362" fmla="*/ 584015 h 1795429"/>
                <a:gd name="connsiteX363" fmla="*/ 1254798 w 4011346"/>
                <a:gd name="connsiteY363" fmla="*/ 617388 h 1795429"/>
                <a:gd name="connsiteX364" fmla="*/ 1274821 w 4011346"/>
                <a:gd name="connsiteY364" fmla="*/ 637411 h 1795429"/>
                <a:gd name="connsiteX365" fmla="*/ 1244786 w 4011346"/>
                <a:gd name="connsiteY365" fmla="*/ 644086 h 1795429"/>
                <a:gd name="connsiteX366" fmla="*/ 1224763 w 4011346"/>
                <a:gd name="connsiteY366" fmla="*/ 604039 h 1795429"/>
                <a:gd name="connsiteX367" fmla="*/ 1224763 w 4011346"/>
                <a:gd name="connsiteY367" fmla="*/ 563992 h 1795429"/>
                <a:gd name="connsiteX368" fmla="*/ 1194727 w 4011346"/>
                <a:gd name="connsiteY368" fmla="*/ 527283 h 1795429"/>
                <a:gd name="connsiteX369" fmla="*/ 1164692 w 4011346"/>
                <a:gd name="connsiteY369" fmla="*/ 570667 h 1795429"/>
                <a:gd name="connsiteX370" fmla="*/ 1178041 w 4011346"/>
                <a:gd name="connsiteY370" fmla="*/ 614050 h 1795429"/>
                <a:gd name="connsiteX371" fmla="*/ 1137995 w 4011346"/>
                <a:gd name="connsiteY371" fmla="*/ 670783 h 1795429"/>
                <a:gd name="connsiteX372" fmla="*/ 1097948 w 4011346"/>
                <a:gd name="connsiteY372" fmla="*/ 727516 h 1795429"/>
                <a:gd name="connsiteX373" fmla="*/ 1007843 w 4011346"/>
                <a:gd name="connsiteY373" fmla="*/ 690807 h 1795429"/>
                <a:gd name="connsiteX374" fmla="*/ 1074587 w 4011346"/>
                <a:gd name="connsiteY374" fmla="*/ 687469 h 1795429"/>
                <a:gd name="connsiteX375" fmla="*/ 1107960 w 4011346"/>
                <a:gd name="connsiteY375" fmla="*/ 624062 h 1795429"/>
                <a:gd name="connsiteX376" fmla="*/ 1121309 w 4011346"/>
                <a:gd name="connsiteY376" fmla="*/ 580678 h 1795429"/>
                <a:gd name="connsiteX377" fmla="*/ 1127983 w 4011346"/>
                <a:gd name="connsiteY377" fmla="*/ 547306 h 1795429"/>
                <a:gd name="connsiteX378" fmla="*/ 1117971 w 4011346"/>
                <a:gd name="connsiteY378" fmla="*/ 530620 h 1795429"/>
                <a:gd name="connsiteX379" fmla="*/ 1114634 w 4011346"/>
                <a:gd name="connsiteY379" fmla="*/ 480561 h 1795429"/>
                <a:gd name="connsiteX380" fmla="*/ 1104622 w 4011346"/>
                <a:gd name="connsiteY380" fmla="*/ 400468 h 1795429"/>
                <a:gd name="connsiteX381" fmla="*/ 1101285 w 4011346"/>
                <a:gd name="connsiteY381" fmla="*/ 340398 h 1795429"/>
                <a:gd name="connsiteX382" fmla="*/ 1124646 w 4011346"/>
                <a:gd name="connsiteY382" fmla="*/ 246956 h 1795429"/>
                <a:gd name="connsiteX383" fmla="*/ 1031203 w 4011346"/>
                <a:gd name="connsiteY383" fmla="*/ 236944 h 1795429"/>
                <a:gd name="connsiteX384" fmla="*/ 1014517 w 4011346"/>
                <a:gd name="connsiteY384" fmla="*/ 293677 h 1795429"/>
                <a:gd name="connsiteX385" fmla="*/ 1024529 w 4011346"/>
                <a:gd name="connsiteY385" fmla="*/ 340398 h 1795429"/>
                <a:gd name="connsiteX386" fmla="*/ 981145 w 4011346"/>
                <a:gd name="connsiteY386" fmla="*/ 393794 h 1795429"/>
                <a:gd name="connsiteX387" fmla="*/ 991157 w 4011346"/>
                <a:gd name="connsiteY387" fmla="*/ 430503 h 1795429"/>
                <a:gd name="connsiteX388" fmla="*/ 981145 w 4011346"/>
                <a:gd name="connsiteY388" fmla="*/ 477224 h 1795429"/>
                <a:gd name="connsiteX389" fmla="*/ 1001168 w 4011346"/>
                <a:gd name="connsiteY389" fmla="*/ 500585 h 1795429"/>
                <a:gd name="connsiteX390" fmla="*/ 1017854 w 4011346"/>
                <a:gd name="connsiteY390" fmla="*/ 547306 h 1795429"/>
                <a:gd name="connsiteX391" fmla="*/ 1047890 w 4011346"/>
                <a:gd name="connsiteY391" fmla="*/ 533957 h 1795429"/>
                <a:gd name="connsiteX392" fmla="*/ 1014517 w 4011346"/>
                <a:gd name="connsiteY392" fmla="*/ 587353 h 1795429"/>
                <a:gd name="connsiteX393" fmla="*/ 957784 w 4011346"/>
                <a:gd name="connsiteY393" fmla="*/ 533957 h 1795429"/>
                <a:gd name="connsiteX394" fmla="*/ 884365 w 4011346"/>
                <a:gd name="connsiteY394" fmla="*/ 497248 h 1795429"/>
                <a:gd name="connsiteX395" fmla="*/ 824295 w 4011346"/>
                <a:gd name="connsiteY395" fmla="*/ 473887 h 1795429"/>
                <a:gd name="connsiteX396" fmla="*/ 810946 w 4011346"/>
                <a:gd name="connsiteY396" fmla="*/ 510596 h 1795429"/>
                <a:gd name="connsiteX397" fmla="*/ 827633 w 4011346"/>
                <a:gd name="connsiteY397" fmla="*/ 547306 h 1795429"/>
                <a:gd name="connsiteX398" fmla="*/ 814284 w 4011346"/>
                <a:gd name="connsiteY398" fmla="*/ 570667 h 1795429"/>
                <a:gd name="connsiteX399" fmla="*/ 800935 w 4011346"/>
                <a:gd name="connsiteY399" fmla="*/ 587353 h 1795429"/>
                <a:gd name="connsiteX400" fmla="*/ 770900 w 4011346"/>
                <a:gd name="connsiteY400" fmla="*/ 530620 h 1795429"/>
                <a:gd name="connsiteX401" fmla="*/ 744202 w 4011346"/>
                <a:gd name="connsiteY401" fmla="*/ 567329 h 1795429"/>
                <a:gd name="connsiteX402" fmla="*/ 707492 w 4011346"/>
                <a:gd name="connsiteY402" fmla="*/ 560655 h 1795429"/>
                <a:gd name="connsiteX403" fmla="*/ 654097 w 4011346"/>
                <a:gd name="connsiteY403" fmla="*/ 597364 h 1795429"/>
                <a:gd name="connsiteX404" fmla="*/ 644085 w 4011346"/>
                <a:gd name="connsiteY404" fmla="*/ 574004 h 1795429"/>
                <a:gd name="connsiteX405" fmla="*/ 654097 w 4011346"/>
                <a:gd name="connsiteY405" fmla="*/ 537294 h 1795429"/>
                <a:gd name="connsiteX406" fmla="*/ 614050 w 4011346"/>
                <a:gd name="connsiteY406" fmla="*/ 574004 h 1795429"/>
                <a:gd name="connsiteX407" fmla="*/ 594027 w 4011346"/>
                <a:gd name="connsiteY407" fmla="*/ 574004 h 1795429"/>
                <a:gd name="connsiteX408" fmla="*/ 533957 w 4011346"/>
                <a:gd name="connsiteY408" fmla="*/ 607376 h 1795429"/>
                <a:gd name="connsiteX409" fmla="*/ 510596 w 4011346"/>
                <a:gd name="connsiteY409" fmla="*/ 630737 h 1795429"/>
                <a:gd name="connsiteX410" fmla="*/ 500584 w 4011346"/>
                <a:gd name="connsiteY410" fmla="*/ 677458 h 1795429"/>
                <a:gd name="connsiteX411" fmla="*/ 450526 w 4011346"/>
                <a:gd name="connsiteY411" fmla="*/ 664109 h 1795429"/>
                <a:gd name="connsiteX412" fmla="*/ 433840 w 4011346"/>
                <a:gd name="connsiteY412" fmla="*/ 627399 h 1795429"/>
                <a:gd name="connsiteX413" fmla="*/ 467212 w 4011346"/>
                <a:gd name="connsiteY413" fmla="*/ 597364 h 1795429"/>
                <a:gd name="connsiteX414" fmla="*/ 453863 w 4011346"/>
                <a:gd name="connsiteY414" fmla="*/ 574004 h 1795429"/>
                <a:gd name="connsiteX415" fmla="*/ 390456 w 4011346"/>
                <a:gd name="connsiteY415" fmla="*/ 543969 h 1795429"/>
                <a:gd name="connsiteX416" fmla="*/ 417154 w 4011346"/>
                <a:gd name="connsiteY416" fmla="*/ 594027 h 1795429"/>
                <a:gd name="connsiteX417" fmla="*/ 407142 w 4011346"/>
                <a:gd name="connsiteY417" fmla="*/ 637411 h 1795429"/>
                <a:gd name="connsiteX418" fmla="*/ 413817 w 4011346"/>
                <a:gd name="connsiteY418" fmla="*/ 674121 h 1795429"/>
                <a:gd name="connsiteX419" fmla="*/ 427165 w 4011346"/>
                <a:gd name="connsiteY419" fmla="*/ 697481 h 1795429"/>
                <a:gd name="connsiteX420" fmla="*/ 413817 w 4011346"/>
                <a:gd name="connsiteY420" fmla="*/ 727516 h 1795429"/>
                <a:gd name="connsiteX421" fmla="*/ 390456 w 4011346"/>
                <a:gd name="connsiteY421" fmla="*/ 704156 h 1795429"/>
                <a:gd name="connsiteX422" fmla="*/ 360421 w 4011346"/>
                <a:gd name="connsiteY422" fmla="*/ 700818 h 1795429"/>
                <a:gd name="connsiteX423" fmla="*/ 333723 w 4011346"/>
                <a:gd name="connsiteY423" fmla="*/ 740865 h 1795429"/>
                <a:gd name="connsiteX424" fmla="*/ 307025 w 4011346"/>
                <a:gd name="connsiteY424" fmla="*/ 760888 h 1795429"/>
                <a:gd name="connsiteX425" fmla="*/ 320374 w 4011346"/>
                <a:gd name="connsiteY425" fmla="*/ 787586 h 1795429"/>
                <a:gd name="connsiteX426" fmla="*/ 303688 w 4011346"/>
                <a:gd name="connsiteY426" fmla="*/ 810947 h 1795429"/>
                <a:gd name="connsiteX427" fmla="*/ 233606 w 4011346"/>
                <a:gd name="connsiteY427" fmla="*/ 774237 h 1795429"/>
                <a:gd name="connsiteX428" fmla="*/ 243618 w 4011346"/>
                <a:gd name="connsiteY428" fmla="*/ 824296 h 1795429"/>
                <a:gd name="connsiteX429" fmla="*/ 263641 w 4011346"/>
                <a:gd name="connsiteY429" fmla="*/ 844319 h 1795429"/>
                <a:gd name="connsiteX430" fmla="*/ 250292 w 4011346"/>
                <a:gd name="connsiteY430" fmla="*/ 857668 h 1795429"/>
                <a:gd name="connsiteX431" fmla="*/ 193560 w 4011346"/>
                <a:gd name="connsiteY431" fmla="*/ 820958 h 1795429"/>
                <a:gd name="connsiteX432" fmla="*/ 170199 w 4011346"/>
                <a:gd name="connsiteY432" fmla="*/ 780912 h 1795429"/>
                <a:gd name="connsiteX433" fmla="*/ 170199 w 4011346"/>
                <a:gd name="connsiteY433" fmla="*/ 734191 h 1795429"/>
                <a:gd name="connsiteX434" fmla="*/ 133490 w 4011346"/>
                <a:gd name="connsiteY434" fmla="*/ 657434 h 1795429"/>
                <a:gd name="connsiteX435" fmla="*/ 196897 w 4011346"/>
                <a:gd name="connsiteY435" fmla="*/ 687469 h 1795429"/>
                <a:gd name="connsiteX436" fmla="*/ 256967 w 4011346"/>
                <a:gd name="connsiteY436" fmla="*/ 717504 h 1795429"/>
                <a:gd name="connsiteX437" fmla="*/ 293676 w 4011346"/>
                <a:gd name="connsiteY437" fmla="*/ 720842 h 1795429"/>
                <a:gd name="connsiteX438" fmla="*/ 327049 w 4011346"/>
                <a:gd name="connsiteY438" fmla="*/ 690807 h 1795429"/>
                <a:gd name="connsiteX439" fmla="*/ 343735 w 4011346"/>
                <a:gd name="connsiteY439" fmla="*/ 654097 h 1795429"/>
                <a:gd name="connsiteX440" fmla="*/ 333723 w 4011346"/>
                <a:gd name="connsiteY440" fmla="*/ 604039 h 1795429"/>
                <a:gd name="connsiteX441" fmla="*/ 290339 w 4011346"/>
                <a:gd name="connsiteY441" fmla="*/ 584015 h 1795429"/>
                <a:gd name="connsiteX442" fmla="*/ 236944 w 4011346"/>
                <a:gd name="connsiteY442" fmla="*/ 537294 h 1795429"/>
                <a:gd name="connsiteX443" fmla="*/ 133490 w 4011346"/>
                <a:gd name="connsiteY443" fmla="*/ 480561 h 1795429"/>
                <a:gd name="connsiteX0" fmla="*/ 133490 w 4011346"/>
                <a:gd name="connsiteY0" fmla="*/ 507257 h 1822125"/>
                <a:gd name="connsiteX1" fmla="*/ 46722 w 4011346"/>
                <a:gd name="connsiteY1" fmla="*/ 537292 h 1822125"/>
                <a:gd name="connsiteX2" fmla="*/ 33373 w 4011346"/>
                <a:gd name="connsiteY2" fmla="*/ 567327 h 1822125"/>
                <a:gd name="connsiteX3" fmla="*/ 43384 w 4011346"/>
                <a:gd name="connsiteY3" fmla="*/ 597363 h 1822125"/>
                <a:gd name="connsiteX4" fmla="*/ 60071 w 4011346"/>
                <a:gd name="connsiteY4" fmla="*/ 624060 h 1822125"/>
                <a:gd name="connsiteX5" fmla="*/ 73419 w 4011346"/>
                <a:gd name="connsiteY5" fmla="*/ 654095 h 1822125"/>
                <a:gd name="connsiteX6" fmla="*/ 56733 w 4011346"/>
                <a:gd name="connsiteY6" fmla="*/ 677456 h 1822125"/>
                <a:gd name="connsiteX7" fmla="*/ 76757 w 4011346"/>
                <a:gd name="connsiteY7" fmla="*/ 757549 h 1822125"/>
                <a:gd name="connsiteX8" fmla="*/ 66745 w 4011346"/>
                <a:gd name="connsiteY8" fmla="*/ 774236 h 1822125"/>
                <a:gd name="connsiteX9" fmla="*/ 70082 w 4011346"/>
                <a:gd name="connsiteY9" fmla="*/ 800933 h 1822125"/>
                <a:gd name="connsiteX10" fmla="*/ 70082 w 4011346"/>
                <a:gd name="connsiteY10" fmla="*/ 840980 h 1822125"/>
                <a:gd name="connsiteX11" fmla="*/ 80094 w 4011346"/>
                <a:gd name="connsiteY11" fmla="*/ 861003 h 1822125"/>
                <a:gd name="connsiteX12" fmla="*/ 76757 w 4011346"/>
                <a:gd name="connsiteY12" fmla="*/ 884364 h 1822125"/>
                <a:gd name="connsiteX13" fmla="*/ 106792 w 4011346"/>
                <a:gd name="connsiteY13" fmla="*/ 917736 h 1822125"/>
                <a:gd name="connsiteX14" fmla="*/ 106792 w 4011346"/>
                <a:gd name="connsiteY14" fmla="*/ 947771 h 1822125"/>
                <a:gd name="connsiteX15" fmla="*/ 13349 w 4011346"/>
                <a:gd name="connsiteY15" fmla="*/ 1037876 h 1822125"/>
                <a:gd name="connsiteX16" fmla="*/ 33373 w 4011346"/>
                <a:gd name="connsiteY16" fmla="*/ 1071249 h 1822125"/>
                <a:gd name="connsiteX17" fmla="*/ 33373 w 4011346"/>
                <a:gd name="connsiteY17" fmla="*/ 1071249 h 1822125"/>
                <a:gd name="connsiteX18" fmla="*/ 16687 w 4011346"/>
                <a:gd name="connsiteY18" fmla="*/ 1101284 h 1822125"/>
                <a:gd name="connsiteX19" fmla="*/ 3338 w 4011346"/>
                <a:gd name="connsiteY19" fmla="*/ 1131319 h 1822125"/>
                <a:gd name="connsiteX20" fmla="*/ 0 w 4011346"/>
                <a:gd name="connsiteY20" fmla="*/ 1191389 h 1822125"/>
                <a:gd name="connsiteX21" fmla="*/ 16687 w 4011346"/>
                <a:gd name="connsiteY21" fmla="*/ 1234773 h 1822125"/>
                <a:gd name="connsiteX22" fmla="*/ 20024 w 4011346"/>
                <a:gd name="connsiteY22" fmla="*/ 1268145 h 1822125"/>
                <a:gd name="connsiteX23" fmla="*/ 56733 w 4011346"/>
                <a:gd name="connsiteY23" fmla="*/ 1278157 h 1822125"/>
                <a:gd name="connsiteX24" fmla="*/ 116803 w 4011346"/>
                <a:gd name="connsiteY24" fmla="*/ 1364925 h 1822125"/>
                <a:gd name="connsiteX25" fmla="*/ 96780 w 4011346"/>
                <a:gd name="connsiteY25" fmla="*/ 1388285 h 1822125"/>
                <a:gd name="connsiteX26" fmla="*/ 93443 w 4011346"/>
                <a:gd name="connsiteY26" fmla="*/ 1418320 h 1822125"/>
                <a:gd name="connsiteX27" fmla="*/ 120141 w 4011346"/>
                <a:gd name="connsiteY27" fmla="*/ 1421657 h 1822125"/>
                <a:gd name="connsiteX28" fmla="*/ 160187 w 4011346"/>
                <a:gd name="connsiteY28" fmla="*/ 1435006 h 1822125"/>
                <a:gd name="connsiteX29" fmla="*/ 186885 w 4011346"/>
                <a:gd name="connsiteY29" fmla="*/ 1448355 h 1822125"/>
                <a:gd name="connsiteX30" fmla="*/ 213583 w 4011346"/>
                <a:gd name="connsiteY30" fmla="*/ 1478390 h 1822125"/>
                <a:gd name="connsiteX31" fmla="*/ 243618 w 4011346"/>
                <a:gd name="connsiteY31" fmla="*/ 1481727 h 1822125"/>
                <a:gd name="connsiteX32" fmla="*/ 287002 w 4011346"/>
                <a:gd name="connsiteY32" fmla="*/ 1511763 h 1822125"/>
                <a:gd name="connsiteX33" fmla="*/ 310363 w 4011346"/>
                <a:gd name="connsiteY33" fmla="*/ 1521774 h 1822125"/>
                <a:gd name="connsiteX34" fmla="*/ 310363 w 4011346"/>
                <a:gd name="connsiteY34" fmla="*/ 1558484 h 1822125"/>
                <a:gd name="connsiteX35" fmla="*/ 270316 w 4011346"/>
                <a:gd name="connsiteY35" fmla="*/ 1598530 h 1822125"/>
                <a:gd name="connsiteX36" fmla="*/ 280327 w 4011346"/>
                <a:gd name="connsiteY36" fmla="*/ 1621891 h 1822125"/>
                <a:gd name="connsiteX37" fmla="*/ 273653 w 4011346"/>
                <a:gd name="connsiteY37" fmla="*/ 1641914 h 1822125"/>
                <a:gd name="connsiteX38" fmla="*/ 266979 w 4011346"/>
                <a:gd name="connsiteY38" fmla="*/ 1658600 h 1822125"/>
                <a:gd name="connsiteX39" fmla="*/ 240281 w 4011346"/>
                <a:gd name="connsiteY39" fmla="*/ 1698647 h 1822125"/>
                <a:gd name="connsiteX40" fmla="*/ 307025 w 4011346"/>
                <a:gd name="connsiteY40" fmla="*/ 1735357 h 1822125"/>
                <a:gd name="connsiteX41" fmla="*/ 337060 w 4011346"/>
                <a:gd name="connsiteY41" fmla="*/ 1742031 h 1822125"/>
                <a:gd name="connsiteX42" fmla="*/ 360421 w 4011346"/>
                <a:gd name="connsiteY42" fmla="*/ 1748706 h 1822125"/>
                <a:gd name="connsiteX43" fmla="*/ 380444 w 4011346"/>
                <a:gd name="connsiteY43" fmla="*/ 1755380 h 1822125"/>
                <a:gd name="connsiteX44" fmla="*/ 407142 w 4011346"/>
                <a:gd name="connsiteY44" fmla="*/ 1775403 h 1822125"/>
                <a:gd name="connsiteX45" fmla="*/ 437177 w 4011346"/>
                <a:gd name="connsiteY45" fmla="*/ 1772066 h 1822125"/>
                <a:gd name="connsiteX46" fmla="*/ 507259 w 4011346"/>
                <a:gd name="connsiteY46" fmla="*/ 1822125 h 1822125"/>
                <a:gd name="connsiteX47" fmla="*/ 517271 w 4011346"/>
                <a:gd name="connsiteY47" fmla="*/ 1808776 h 1822125"/>
                <a:gd name="connsiteX48" fmla="*/ 507259 w 4011346"/>
                <a:gd name="connsiteY48" fmla="*/ 1768729 h 1822125"/>
                <a:gd name="connsiteX49" fmla="*/ 500584 w 4011346"/>
                <a:gd name="connsiteY49" fmla="*/ 1735357 h 1822125"/>
                <a:gd name="connsiteX50" fmla="*/ 483898 w 4011346"/>
                <a:gd name="connsiteY50" fmla="*/ 1691973 h 1822125"/>
                <a:gd name="connsiteX51" fmla="*/ 513933 w 4011346"/>
                <a:gd name="connsiteY51" fmla="*/ 1671949 h 1822125"/>
                <a:gd name="connsiteX52" fmla="*/ 547306 w 4011346"/>
                <a:gd name="connsiteY52" fmla="*/ 1648589 h 1822125"/>
                <a:gd name="connsiteX53" fmla="*/ 527282 w 4011346"/>
                <a:gd name="connsiteY53" fmla="*/ 1631903 h 1822125"/>
                <a:gd name="connsiteX54" fmla="*/ 517271 w 4011346"/>
                <a:gd name="connsiteY54" fmla="*/ 1598530 h 1822125"/>
                <a:gd name="connsiteX55" fmla="*/ 480561 w 4011346"/>
                <a:gd name="connsiteY55" fmla="*/ 1581844 h 1822125"/>
                <a:gd name="connsiteX56" fmla="*/ 470549 w 4011346"/>
                <a:gd name="connsiteY56" fmla="*/ 1561821 h 1822125"/>
                <a:gd name="connsiteX57" fmla="*/ 480561 w 4011346"/>
                <a:gd name="connsiteY57" fmla="*/ 1531786 h 1822125"/>
                <a:gd name="connsiteX58" fmla="*/ 490573 w 4011346"/>
                <a:gd name="connsiteY58" fmla="*/ 1491739 h 1822125"/>
                <a:gd name="connsiteX59" fmla="*/ 513933 w 4011346"/>
                <a:gd name="connsiteY59" fmla="*/ 1511763 h 1822125"/>
                <a:gd name="connsiteX60" fmla="*/ 520608 w 4011346"/>
                <a:gd name="connsiteY60" fmla="*/ 1495076 h 1822125"/>
                <a:gd name="connsiteX61" fmla="*/ 543968 w 4011346"/>
                <a:gd name="connsiteY61" fmla="*/ 1458367 h 1822125"/>
                <a:gd name="connsiteX62" fmla="*/ 574003 w 4011346"/>
                <a:gd name="connsiteY62" fmla="*/ 1441681 h 1822125"/>
                <a:gd name="connsiteX63" fmla="*/ 590690 w 4011346"/>
                <a:gd name="connsiteY63" fmla="*/ 1455030 h 1822125"/>
                <a:gd name="connsiteX64" fmla="*/ 610713 w 4011346"/>
                <a:gd name="connsiteY64" fmla="*/ 1428332 h 1822125"/>
                <a:gd name="connsiteX65" fmla="*/ 630736 w 4011346"/>
                <a:gd name="connsiteY65" fmla="*/ 1455030 h 1822125"/>
                <a:gd name="connsiteX66" fmla="*/ 657434 w 4011346"/>
                <a:gd name="connsiteY66" fmla="*/ 1478390 h 1822125"/>
                <a:gd name="connsiteX67" fmla="*/ 674120 w 4011346"/>
                <a:gd name="connsiteY67" fmla="*/ 1485065 h 1822125"/>
                <a:gd name="connsiteX68" fmla="*/ 697481 w 4011346"/>
                <a:gd name="connsiteY68" fmla="*/ 1485065 h 1822125"/>
                <a:gd name="connsiteX69" fmla="*/ 717504 w 4011346"/>
                <a:gd name="connsiteY69" fmla="*/ 1471716 h 1822125"/>
                <a:gd name="connsiteX70" fmla="*/ 744202 w 4011346"/>
                <a:gd name="connsiteY70" fmla="*/ 1471716 h 1822125"/>
                <a:gd name="connsiteX71" fmla="*/ 760888 w 4011346"/>
                <a:gd name="connsiteY71" fmla="*/ 1468379 h 1822125"/>
                <a:gd name="connsiteX72" fmla="*/ 790923 w 4011346"/>
                <a:gd name="connsiteY72" fmla="*/ 1501751 h 1822125"/>
                <a:gd name="connsiteX73" fmla="*/ 797598 w 4011346"/>
                <a:gd name="connsiteY73" fmla="*/ 1475053 h 1822125"/>
                <a:gd name="connsiteX74" fmla="*/ 817621 w 4011346"/>
                <a:gd name="connsiteY74" fmla="*/ 1491739 h 1822125"/>
                <a:gd name="connsiteX75" fmla="*/ 837644 w 4011346"/>
                <a:gd name="connsiteY75" fmla="*/ 1468379 h 1822125"/>
                <a:gd name="connsiteX76" fmla="*/ 827633 w 4011346"/>
                <a:gd name="connsiteY76" fmla="*/ 1448355 h 1822125"/>
                <a:gd name="connsiteX77" fmla="*/ 810946 w 4011346"/>
                <a:gd name="connsiteY77" fmla="*/ 1435006 h 1822125"/>
                <a:gd name="connsiteX78" fmla="*/ 810946 w 4011346"/>
                <a:gd name="connsiteY78" fmla="*/ 1408309 h 1822125"/>
                <a:gd name="connsiteX79" fmla="*/ 810946 w 4011346"/>
                <a:gd name="connsiteY79" fmla="*/ 1394960 h 1822125"/>
                <a:gd name="connsiteX80" fmla="*/ 830970 w 4011346"/>
                <a:gd name="connsiteY80" fmla="*/ 1391622 h 1822125"/>
                <a:gd name="connsiteX81" fmla="*/ 840981 w 4011346"/>
                <a:gd name="connsiteY81" fmla="*/ 1388285 h 1822125"/>
                <a:gd name="connsiteX82" fmla="*/ 820958 w 4011346"/>
                <a:gd name="connsiteY82" fmla="*/ 1351576 h 1822125"/>
                <a:gd name="connsiteX83" fmla="*/ 854330 w 4011346"/>
                <a:gd name="connsiteY83" fmla="*/ 1344901 h 1822125"/>
                <a:gd name="connsiteX84" fmla="*/ 891040 w 4011346"/>
                <a:gd name="connsiteY84" fmla="*/ 1351576 h 1822125"/>
                <a:gd name="connsiteX85" fmla="*/ 964459 w 4011346"/>
                <a:gd name="connsiteY85" fmla="*/ 1308192 h 1822125"/>
                <a:gd name="connsiteX86" fmla="*/ 1001168 w 4011346"/>
                <a:gd name="connsiteY86" fmla="*/ 1308192 h 1822125"/>
                <a:gd name="connsiteX87" fmla="*/ 1027866 w 4011346"/>
                <a:gd name="connsiteY87" fmla="*/ 1284831 h 1822125"/>
                <a:gd name="connsiteX88" fmla="*/ 1047890 w 4011346"/>
                <a:gd name="connsiteY88" fmla="*/ 1294843 h 1822125"/>
                <a:gd name="connsiteX89" fmla="*/ 1067913 w 4011346"/>
                <a:gd name="connsiteY89" fmla="*/ 1304854 h 1822125"/>
                <a:gd name="connsiteX90" fmla="*/ 1087936 w 4011346"/>
                <a:gd name="connsiteY90" fmla="*/ 1331552 h 1822125"/>
                <a:gd name="connsiteX91" fmla="*/ 1074587 w 4011346"/>
                <a:gd name="connsiteY91" fmla="*/ 1344901 h 1822125"/>
                <a:gd name="connsiteX92" fmla="*/ 1104622 w 4011346"/>
                <a:gd name="connsiteY92" fmla="*/ 1344901 h 1822125"/>
                <a:gd name="connsiteX93" fmla="*/ 1107960 w 4011346"/>
                <a:gd name="connsiteY93" fmla="*/ 1361587 h 1822125"/>
                <a:gd name="connsiteX94" fmla="*/ 1121309 w 4011346"/>
                <a:gd name="connsiteY94" fmla="*/ 1344901 h 1822125"/>
                <a:gd name="connsiteX95" fmla="*/ 1134657 w 4011346"/>
                <a:gd name="connsiteY95" fmla="*/ 1358250 h 1822125"/>
                <a:gd name="connsiteX96" fmla="*/ 1134657 w 4011346"/>
                <a:gd name="connsiteY96" fmla="*/ 1378273 h 1822125"/>
                <a:gd name="connsiteX97" fmla="*/ 1148006 w 4011346"/>
                <a:gd name="connsiteY97" fmla="*/ 1374936 h 1822125"/>
                <a:gd name="connsiteX98" fmla="*/ 1208076 w 4011346"/>
                <a:gd name="connsiteY98" fmla="*/ 1328215 h 1822125"/>
                <a:gd name="connsiteX99" fmla="*/ 1211414 w 4011346"/>
                <a:gd name="connsiteY99" fmla="*/ 1348238 h 1822125"/>
                <a:gd name="connsiteX100" fmla="*/ 1244786 w 4011346"/>
                <a:gd name="connsiteY100" fmla="*/ 1368262 h 1822125"/>
                <a:gd name="connsiteX101" fmla="*/ 1264809 w 4011346"/>
                <a:gd name="connsiteY101" fmla="*/ 1398297 h 1822125"/>
                <a:gd name="connsiteX102" fmla="*/ 1298181 w 4011346"/>
                <a:gd name="connsiteY102" fmla="*/ 1505088 h 1822125"/>
                <a:gd name="connsiteX103" fmla="*/ 1308193 w 4011346"/>
                <a:gd name="connsiteY103" fmla="*/ 1461704 h 1822125"/>
                <a:gd name="connsiteX104" fmla="*/ 1344903 w 4011346"/>
                <a:gd name="connsiteY104" fmla="*/ 1481727 h 1822125"/>
                <a:gd name="connsiteX105" fmla="*/ 1388287 w 4011346"/>
                <a:gd name="connsiteY105" fmla="*/ 1481727 h 1822125"/>
                <a:gd name="connsiteX106" fmla="*/ 1394961 w 4011346"/>
                <a:gd name="connsiteY106" fmla="*/ 1505088 h 1822125"/>
                <a:gd name="connsiteX107" fmla="*/ 1435008 w 4011346"/>
                <a:gd name="connsiteY107" fmla="*/ 1528449 h 1822125"/>
                <a:gd name="connsiteX108" fmla="*/ 1465043 w 4011346"/>
                <a:gd name="connsiteY108" fmla="*/ 1528449 h 1822125"/>
                <a:gd name="connsiteX109" fmla="*/ 1491741 w 4011346"/>
                <a:gd name="connsiteY109" fmla="*/ 1541798 h 1822125"/>
                <a:gd name="connsiteX110" fmla="*/ 1535125 w 4011346"/>
                <a:gd name="connsiteY110" fmla="*/ 1498414 h 1822125"/>
                <a:gd name="connsiteX111" fmla="*/ 1571834 w 4011346"/>
                <a:gd name="connsiteY111" fmla="*/ 1478390 h 1822125"/>
                <a:gd name="connsiteX112" fmla="*/ 1608544 w 4011346"/>
                <a:gd name="connsiteY112" fmla="*/ 1481727 h 1822125"/>
                <a:gd name="connsiteX113" fmla="*/ 1655265 w 4011346"/>
                <a:gd name="connsiteY113" fmla="*/ 1495076 h 1822125"/>
                <a:gd name="connsiteX114" fmla="*/ 1681963 w 4011346"/>
                <a:gd name="connsiteY114" fmla="*/ 1511763 h 1822125"/>
                <a:gd name="connsiteX115" fmla="*/ 1735358 w 4011346"/>
                <a:gd name="connsiteY115" fmla="*/ 1505088 h 1822125"/>
                <a:gd name="connsiteX116" fmla="*/ 1745370 w 4011346"/>
                <a:gd name="connsiteY116" fmla="*/ 1485065 h 1822125"/>
                <a:gd name="connsiteX117" fmla="*/ 1738695 w 4011346"/>
                <a:gd name="connsiteY117" fmla="*/ 1465041 h 1822125"/>
                <a:gd name="connsiteX118" fmla="*/ 1765393 w 4011346"/>
                <a:gd name="connsiteY118" fmla="*/ 1438344 h 1822125"/>
                <a:gd name="connsiteX119" fmla="*/ 1778742 w 4011346"/>
                <a:gd name="connsiteY119" fmla="*/ 1435006 h 1822125"/>
                <a:gd name="connsiteX120" fmla="*/ 1812114 w 4011346"/>
                <a:gd name="connsiteY120" fmla="*/ 1451692 h 1822125"/>
                <a:gd name="connsiteX121" fmla="*/ 1852161 w 4011346"/>
                <a:gd name="connsiteY121" fmla="*/ 1465041 h 1822125"/>
                <a:gd name="connsiteX122" fmla="*/ 1858836 w 4011346"/>
                <a:gd name="connsiteY122" fmla="*/ 1491739 h 1822125"/>
                <a:gd name="connsiteX123" fmla="*/ 1872184 w 4011346"/>
                <a:gd name="connsiteY123" fmla="*/ 1498414 h 1822125"/>
                <a:gd name="connsiteX124" fmla="*/ 1902219 w 4011346"/>
                <a:gd name="connsiteY124" fmla="*/ 1501751 h 1822125"/>
                <a:gd name="connsiteX125" fmla="*/ 1932254 w 4011346"/>
                <a:gd name="connsiteY125" fmla="*/ 1485065 h 1822125"/>
                <a:gd name="connsiteX126" fmla="*/ 1962290 w 4011346"/>
                <a:gd name="connsiteY126" fmla="*/ 1498414 h 1822125"/>
                <a:gd name="connsiteX127" fmla="*/ 1985650 w 4011346"/>
                <a:gd name="connsiteY127" fmla="*/ 1511763 h 1822125"/>
                <a:gd name="connsiteX128" fmla="*/ 1995662 w 4011346"/>
                <a:gd name="connsiteY128" fmla="*/ 1521774 h 1822125"/>
                <a:gd name="connsiteX129" fmla="*/ 2032371 w 4011346"/>
                <a:gd name="connsiteY129" fmla="*/ 1541798 h 1822125"/>
                <a:gd name="connsiteX130" fmla="*/ 2069081 w 4011346"/>
                <a:gd name="connsiteY130" fmla="*/ 1538460 h 1822125"/>
                <a:gd name="connsiteX131" fmla="*/ 2142500 w 4011346"/>
                <a:gd name="connsiteY131" fmla="*/ 1495076 h 1822125"/>
                <a:gd name="connsiteX132" fmla="*/ 2195895 w 4011346"/>
                <a:gd name="connsiteY132" fmla="*/ 1508425 h 1822125"/>
                <a:gd name="connsiteX133" fmla="*/ 2225930 w 4011346"/>
                <a:gd name="connsiteY133" fmla="*/ 1518437 h 1822125"/>
                <a:gd name="connsiteX134" fmla="*/ 2259303 w 4011346"/>
                <a:gd name="connsiteY134" fmla="*/ 1505088 h 1822125"/>
                <a:gd name="connsiteX135" fmla="*/ 2262640 w 4011346"/>
                <a:gd name="connsiteY135" fmla="*/ 1478390 h 1822125"/>
                <a:gd name="connsiteX136" fmla="*/ 2282663 w 4011346"/>
                <a:gd name="connsiteY136" fmla="*/ 1448355 h 1822125"/>
                <a:gd name="connsiteX137" fmla="*/ 2299349 w 4011346"/>
                <a:gd name="connsiteY137" fmla="*/ 1394960 h 1822125"/>
                <a:gd name="connsiteX138" fmla="*/ 2282663 w 4011346"/>
                <a:gd name="connsiteY138" fmla="*/ 1398297 h 1822125"/>
                <a:gd name="connsiteX139" fmla="*/ 2312698 w 4011346"/>
                <a:gd name="connsiteY139" fmla="*/ 1371599 h 1822125"/>
                <a:gd name="connsiteX140" fmla="*/ 2339396 w 4011346"/>
                <a:gd name="connsiteY140" fmla="*/ 1368262 h 1822125"/>
                <a:gd name="connsiteX141" fmla="*/ 2396129 w 4011346"/>
                <a:gd name="connsiteY141" fmla="*/ 1378273 h 1822125"/>
                <a:gd name="connsiteX142" fmla="*/ 2436176 w 4011346"/>
                <a:gd name="connsiteY142" fmla="*/ 1404971 h 1822125"/>
                <a:gd name="connsiteX143" fmla="*/ 2462873 w 4011346"/>
                <a:gd name="connsiteY143" fmla="*/ 1435006 h 1822125"/>
                <a:gd name="connsiteX144" fmla="*/ 2469548 w 4011346"/>
                <a:gd name="connsiteY144" fmla="*/ 1471716 h 1822125"/>
                <a:gd name="connsiteX145" fmla="*/ 2476222 w 4011346"/>
                <a:gd name="connsiteY145" fmla="*/ 1511763 h 1822125"/>
                <a:gd name="connsiteX146" fmla="*/ 2486234 w 4011346"/>
                <a:gd name="connsiteY146" fmla="*/ 1531786 h 1822125"/>
                <a:gd name="connsiteX147" fmla="*/ 2529618 w 4011346"/>
                <a:gd name="connsiteY147" fmla="*/ 1545135 h 1822125"/>
                <a:gd name="connsiteX148" fmla="*/ 2549641 w 4011346"/>
                <a:gd name="connsiteY148" fmla="*/ 1565158 h 1822125"/>
                <a:gd name="connsiteX149" fmla="*/ 2562990 w 4011346"/>
                <a:gd name="connsiteY149" fmla="*/ 1598530 h 1822125"/>
                <a:gd name="connsiteX150" fmla="*/ 2586351 w 4011346"/>
                <a:gd name="connsiteY150" fmla="*/ 1591856 h 1822125"/>
                <a:gd name="connsiteX151" fmla="*/ 2606374 w 4011346"/>
                <a:gd name="connsiteY151" fmla="*/ 1581844 h 1822125"/>
                <a:gd name="connsiteX152" fmla="*/ 2639746 w 4011346"/>
                <a:gd name="connsiteY152" fmla="*/ 1565158 h 1822125"/>
                <a:gd name="connsiteX153" fmla="*/ 2643084 w 4011346"/>
                <a:gd name="connsiteY153" fmla="*/ 1581844 h 1822125"/>
                <a:gd name="connsiteX154" fmla="*/ 2626398 w 4011346"/>
                <a:gd name="connsiteY154" fmla="*/ 1611879 h 1822125"/>
                <a:gd name="connsiteX155" fmla="*/ 2616386 w 4011346"/>
                <a:gd name="connsiteY155" fmla="*/ 1648589 h 1822125"/>
                <a:gd name="connsiteX156" fmla="*/ 2603037 w 4011346"/>
                <a:gd name="connsiteY156" fmla="*/ 1701984 h 1822125"/>
                <a:gd name="connsiteX157" fmla="*/ 2579676 w 4011346"/>
                <a:gd name="connsiteY157" fmla="*/ 1675287 h 1822125"/>
                <a:gd name="connsiteX158" fmla="*/ 2552979 w 4011346"/>
                <a:gd name="connsiteY158" fmla="*/ 1698647 h 1822125"/>
                <a:gd name="connsiteX159" fmla="*/ 2559653 w 4011346"/>
                <a:gd name="connsiteY159" fmla="*/ 1725345 h 1822125"/>
                <a:gd name="connsiteX160" fmla="*/ 2559653 w 4011346"/>
                <a:gd name="connsiteY160" fmla="*/ 1762054 h 1822125"/>
                <a:gd name="connsiteX161" fmla="*/ 2549641 w 4011346"/>
                <a:gd name="connsiteY161" fmla="*/ 1782078 h 1822125"/>
                <a:gd name="connsiteX162" fmla="*/ 2589688 w 4011346"/>
                <a:gd name="connsiteY162" fmla="*/ 1762054 h 1822125"/>
                <a:gd name="connsiteX163" fmla="*/ 2626398 w 4011346"/>
                <a:gd name="connsiteY163" fmla="*/ 1772066 h 1822125"/>
                <a:gd name="connsiteX164" fmla="*/ 2653095 w 4011346"/>
                <a:gd name="connsiteY164" fmla="*/ 1748706 h 1822125"/>
                <a:gd name="connsiteX165" fmla="*/ 2683130 w 4011346"/>
                <a:gd name="connsiteY165" fmla="*/ 1695310 h 1822125"/>
                <a:gd name="connsiteX166" fmla="*/ 2753212 w 4011346"/>
                <a:gd name="connsiteY166" fmla="*/ 1608542 h 1822125"/>
                <a:gd name="connsiteX167" fmla="*/ 2783247 w 4011346"/>
                <a:gd name="connsiteY167" fmla="*/ 1538460 h 1822125"/>
                <a:gd name="connsiteX168" fmla="*/ 2803271 w 4011346"/>
                <a:gd name="connsiteY168" fmla="*/ 1435006 h 1822125"/>
                <a:gd name="connsiteX169" fmla="*/ 2793259 w 4011346"/>
                <a:gd name="connsiteY169" fmla="*/ 1384948 h 1822125"/>
                <a:gd name="connsiteX170" fmla="*/ 2769898 w 4011346"/>
                <a:gd name="connsiteY170" fmla="*/ 1351576 h 1822125"/>
                <a:gd name="connsiteX171" fmla="*/ 2726514 w 4011346"/>
                <a:gd name="connsiteY171" fmla="*/ 1351576 h 1822125"/>
                <a:gd name="connsiteX172" fmla="*/ 2699817 w 4011346"/>
                <a:gd name="connsiteY172" fmla="*/ 1351576 h 1822125"/>
                <a:gd name="connsiteX173" fmla="*/ 2683130 w 4011346"/>
                <a:gd name="connsiteY173" fmla="*/ 1331552 h 1822125"/>
                <a:gd name="connsiteX174" fmla="*/ 2669781 w 4011346"/>
                <a:gd name="connsiteY174" fmla="*/ 1311529 h 1822125"/>
                <a:gd name="connsiteX175" fmla="*/ 2763224 w 4011346"/>
                <a:gd name="connsiteY175" fmla="*/ 1194726 h 1822125"/>
                <a:gd name="connsiteX176" fmla="*/ 2846654 w 4011346"/>
                <a:gd name="connsiteY176" fmla="*/ 1127982 h 1822125"/>
                <a:gd name="connsiteX177" fmla="*/ 2890038 w 4011346"/>
                <a:gd name="connsiteY177" fmla="*/ 1104621 h 1822125"/>
                <a:gd name="connsiteX178" fmla="*/ 2933422 w 4011346"/>
                <a:gd name="connsiteY178" fmla="*/ 1124644 h 1822125"/>
                <a:gd name="connsiteX179" fmla="*/ 2950109 w 4011346"/>
                <a:gd name="connsiteY179" fmla="*/ 1107958 h 1822125"/>
                <a:gd name="connsiteX180" fmla="*/ 2993492 w 4011346"/>
                <a:gd name="connsiteY180" fmla="*/ 1124644 h 1822125"/>
                <a:gd name="connsiteX181" fmla="*/ 3006841 w 4011346"/>
                <a:gd name="connsiteY181" fmla="*/ 1091272 h 1822125"/>
                <a:gd name="connsiteX182" fmla="*/ 3053563 w 4011346"/>
                <a:gd name="connsiteY182" fmla="*/ 1101284 h 1822125"/>
                <a:gd name="connsiteX183" fmla="*/ 3070249 w 4011346"/>
                <a:gd name="connsiteY183" fmla="*/ 1117970 h 1822125"/>
                <a:gd name="connsiteX184" fmla="*/ 3060237 w 4011346"/>
                <a:gd name="connsiteY184" fmla="*/ 1137993 h 1822125"/>
                <a:gd name="connsiteX185" fmla="*/ 3123644 w 4011346"/>
                <a:gd name="connsiteY185" fmla="*/ 1121307 h 1822125"/>
                <a:gd name="connsiteX186" fmla="*/ 3140330 w 4011346"/>
                <a:gd name="connsiteY186" fmla="*/ 1107958 h 1822125"/>
                <a:gd name="connsiteX187" fmla="*/ 3123644 w 4011346"/>
                <a:gd name="connsiteY187" fmla="*/ 1094609 h 1822125"/>
                <a:gd name="connsiteX188" fmla="*/ 3143668 w 4011346"/>
                <a:gd name="connsiteY188" fmla="*/ 1054563 h 1822125"/>
                <a:gd name="connsiteX189" fmla="*/ 3190389 w 4011346"/>
                <a:gd name="connsiteY189" fmla="*/ 984481 h 1822125"/>
                <a:gd name="connsiteX190" fmla="*/ 3233773 w 4011346"/>
                <a:gd name="connsiteY190" fmla="*/ 981144 h 1822125"/>
                <a:gd name="connsiteX191" fmla="*/ 3273819 w 4011346"/>
                <a:gd name="connsiteY191" fmla="*/ 991155 h 1822125"/>
                <a:gd name="connsiteX192" fmla="*/ 3277157 w 4011346"/>
                <a:gd name="connsiteY192" fmla="*/ 1047888 h 1822125"/>
                <a:gd name="connsiteX193" fmla="*/ 3320541 w 4011346"/>
                <a:gd name="connsiteY193" fmla="*/ 1004504 h 1822125"/>
                <a:gd name="connsiteX194" fmla="*/ 3343901 w 4011346"/>
                <a:gd name="connsiteY194" fmla="*/ 987818 h 1822125"/>
                <a:gd name="connsiteX195" fmla="*/ 3350576 w 4011346"/>
                <a:gd name="connsiteY195" fmla="*/ 954446 h 1822125"/>
                <a:gd name="connsiteX196" fmla="*/ 3377273 w 4011346"/>
                <a:gd name="connsiteY196" fmla="*/ 937760 h 1822125"/>
                <a:gd name="connsiteX197" fmla="*/ 3407309 w 4011346"/>
                <a:gd name="connsiteY197" fmla="*/ 947771 h 1822125"/>
                <a:gd name="connsiteX198" fmla="*/ 3373936 w 4011346"/>
                <a:gd name="connsiteY198" fmla="*/ 977806 h 1822125"/>
                <a:gd name="connsiteX199" fmla="*/ 3360587 w 4011346"/>
                <a:gd name="connsiteY199" fmla="*/ 1027865 h 1822125"/>
                <a:gd name="connsiteX200" fmla="*/ 3323878 w 4011346"/>
                <a:gd name="connsiteY200" fmla="*/ 1067911 h 1822125"/>
                <a:gd name="connsiteX201" fmla="*/ 3210412 w 4011346"/>
                <a:gd name="connsiteY201" fmla="*/ 1164691 h 1822125"/>
                <a:gd name="connsiteX202" fmla="*/ 3163691 w 4011346"/>
                <a:gd name="connsiteY202" fmla="*/ 1234773 h 1822125"/>
                <a:gd name="connsiteX203" fmla="*/ 3160354 w 4011346"/>
                <a:gd name="connsiteY203" fmla="*/ 1308192 h 1822125"/>
                <a:gd name="connsiteX204" fmla="*/ 3170365 w 4011346"/>
                <a:gd name="connsiteY204" fmla="*/ 1398297 h 1822125"/>
                <a:gd name="connsiteX205" fmla="*/ 3190389 w 4011346"/>
                <a:gd name="connsiteY205" fmla="*/ 1461704 h 1822125"/>
                <a:gd name="connsiteX206" fmla="*/ 3217087 w 4011346"/>
                <a:gd name="connsiteY206" fmla="*/ 1451692 h 1822125"/>
                <a:gd name="connsiteX207" fmla="*/ 3240447 w 4011346"/>
                <a:gd name="connsiteY207" fmla="*/ 1384948 h 1822125"/>
                <a:gd name="connsiteX208" fmla="*/ 3270482 w 4011346"/>
                <a:gd name="connsiteY208" fmla="*/ 1381611 h 1822125"/>
                <a:gd name="connsiteX209" fmla="*/ 3287168 w 4011346"/>
                <a:gd name="connsiteY209" fmla="*/ 1321541 h 1822125"/>
                <a:gd name="connsiteX210" fmla="*/ 3313866 w 4011346"/>
                <a:gd name="connsiteY210" fmla="*/ 1311529 h 1822125"/>
                <a:gd name="connsiteX211" fmla="*/ 3313866 w 4011346"/>
                <a:gd name="connsiteY211" fmla="*/ 1281494 h 1822125"/>
                <a:gd name="connsiteX212" fmla="*/ 3337227 w 4011346"/>
                <a:gd name="connsiteY212" fmla="*/ 1244784 h 1822125"/>
                <a:gd name="connsiteX213" fmla="*/ 3330552 w 4011346"/>
                <a:gd name="connsiteY213" fmla="*/ 1201400 h 1822125"/>
                <a:gd name="connsiteX214" fmla="*/ 3333890 w 4011346"/>
                <a:gd name="connsiteY214" fmla="*/ 1171365 h 1822125"/>
                <a:gd name="connsiteX215" fmla="*/ 3323878 w 4011346"/>
                <a:gd name="connsiteY215" fmla="*/ 1161354 h 1822125"/>
                <a:gd name="connsiteX216" fmla="*/ 3363925 w 4011346"/>
                <a:gd name="connsiteY216" fmla="*/ 1074586 h 1822125"/>
                <a:gd name="connsiteX217" fmla="*/ 3383948 w 4011346"/>
                <a:gd name="connsiteY217" fmla="*/ 1084598 h 1822125"/>
                <a:gd name="connsiteX218" fmla="*/ 3410646 w 4011346"/>
                <a:gd name="connsiteY218" fmla="*/ 1057900 h 1822125"/>
                <a:gd name="connsiteX219" fmla="*/ 3420657 w 4011346"/>
                <a:gd name="connsiteY219" fmla="*/ 1084598 h 1822125"/>
                <a:gd name="connsiteX220" fmla="*/ 3447355 w 4011346"/>
                <a:gd name="connsiteY220" fmla="*/ 1067911 h 1822125"/>
                <a:gd name="connsiteX221" fmla="*/ 3477390 w 4011346"/>
                <a:gd name="connsiteY221" fmla="*/ 1057900 h 1822125"/>
                <a:gd name="connsiteX222" fmla="*/ 3514100 w 4011346"/>
                <a:gd name="connsiteY222" fmla="*/ 1084598 h 1822125"/>
                <a:gd name="connsiteX223" fmla="*/ 3574170 w 4011346"/>
                <a:gd name="connsiteY223" fmla="*/ 1017853 h 1822125"/>
                <a:gd name="connsiteX224" fmla="*/ 3637577 w 4011346"/>
                <a:gd name="connsiteY224" fmla="*/ 971132 h 1822125"/>
                <a:gd name="connsiteX225" fmla="*/ 3690973 w 4011346"/>
                <a:gd name="connsiteY225" fmla="*/ 934422 h 1822125"/>
                <a:gd name="connsiteX226" fmla="*/ 3741031 w 4011346"/>
                <a:gd name="connsiteY226" fmla="*/ 961120 h 1822125"/>
                <a:gd name="connsiteX227" fmla="*/ 3751043 w 4011346"/>
                <a:gd name="connsiteY227" fmla="*/ 934422 h 1822125"/>
                <a:gd name="connsiteX228" fmla="*/ 3727682 w 4011346"/>
                <a:gd name="connsiteY228" fmla="*/ 867678 h 1822125"/>
                <a:gd name="connsiteX229" fmla="*/ 3700984 w 4011346"/>
                <a:gd name="connsiteY229" fmla="*/ 850992 h 1822125"/>
                <a:gd name="connsiteX230" fmla="*/ 3697647 w 4011346"/>
                <a:gd name="connsiteY230" fmla="*/ 820957 h 1822125"/>
                <a:gd name="connsiteX231" fmla="*/ 3751043 w 4011346"/>
                <a:gd name="connsiteY231" fmla="*/ 827631 h 1822125"/>
                <a:gd name="connsiteX232" fmla="*/ 3774403 w 4011346"/>
                <a:gd name="connsiteY232" fmla="*/ 784247 h 1822125"/>
                <a:gd name="connsiteX233" fmla="*/ 3767729 w 4011346"/>
                <a:gd name="connsiteY233" fmla="*/ 757549 h 1822125"/>
                <a:gd name="connsiteX234" fmla="*/ 3794427 w 4011346"/>
                <a:gd name="connsiteY234" fmla="*/ 724177 h 1822125"/>
                <a:gd name="connsiteX235" fmla="*/ 3804438 w 4011346"/>
                <a:gd name="connsiteY235" fmla="*/ 767561 h 1822125"/>
                <a:gd name="connsiteX236" fmla="*/ 3827799 w 4011346"/>
                <a:gd name="connsiteY236" fmla="*/ 784247 h 1822125"/>
                <a:gd name="connsiteX237" fmla="*/ 3874520 w 4011346"/>
                <a:gd name="connsiteY237" fmla="*/ 804271 h 1822125"/>
                <a:gd name="connsiteX238" fmla="*/ 3894544 w 4011346"/>
                <a:gd name="connsiteY238" fmla="*/ 830968 h 1822125"/>
                <a:gd name="connsiteX239" fmla="*/ 3941265 w 4011346"/>
                <a:gd name="connsiteY239" fmla="*/ 854329 h 1822125"/>
                <a:gd name="connsiteX240" fmla="*/ 3947939 w 4011346"/>
                <a:gd name="connsiteY240" fmla="*/ 840980 h 1822125"/>
                <a:gd name="connsiteX241" fmla="*/ 3957951 w 4011346"/>
                <a:gd name="connsiteY241" fmla="*/ 777573 h 1822125"/>
                <a:gd name="connsiteX242" fmla="*/ 4004672 w 4011346"/>
                <a:gd name="connsiteY242" fmla="*/ 770898 h 1822125"/>
                <a:gd name="connsiteX243" fmla="*/ 4011346 w 4011346"/>
                <a:gd name="connsiteY243" fmla="*/ 737526 h 1822125"/>
                <a:gd name="connsiteX244" fmla="*/ 3967963 w 4011346"/>
                <a:gd name="connsiteY244" fmla="*/ 700817 h 1822125"/>
                <a:gd name="connsiteX245" fmla="*/ 3921241 w 4011346"/>
                <a:gd name="connsiteY245" fmla="*/ 684130 h 1822125"/>
                <a:gd name="connsiteX246" fmla="*/ 3907892 w 4011346"/>
                <a:gd name="connsiteY246" fmla="*/ 687468 h 1822125"/>
                <a:gd name="connsiteX247" fmla="*/ 3907892 w 4011346"/>
                <a:gd name="connsiteY247" fmla="*/ 720840 h 1822125"/>
                <a:gd name="connsiteX248" fmla="*/ 3887869 w 4011346"/>
                <a:gd name="connsiteY248" fmla="*/ 714165 h 1822125"/>
                <a:gd name="connsiteX249" fmla="*/ 3874520 w 4011346"/>
                <a:gd name="connsiteY249" fmla="*/ 660770 h 1822125"/>
                <a:gd name="connsiteX250" fmla="*/ 3817787 w 4011346"/>
                <a:gd name="connsiteY250" fmla="*/ 597363 h 1822125"/>
                <a:gd name="connsiteX251" fmla="*/ 3717671 w 4011346"/>
                <a:gd name="connsiteY251" fmla="*/ 520606 h 1822125"/>
                <a:gd name="connsiteX252" fmla="*/ 3664275 w 4011346"/>
                <a:gd name="connsiteY252" fmla="*/ 500583 h 1822125"/>
                <a:gd name="connsiteX253" fmla="*/ 3584181 w 4011346"/>
                <a:gd name="connsiteY253" fmla="*/ 493909 h 1822125"/>
                <a:gd name="connsiteX254" fmla="*/ 3520774 w 4011346"/>
                <a:gd name="connsiteY254" fmla="*/ 477222 h 1822125"/>
                <a:gd name="connsiteX255" fmla="*/ 3530786 w 4011346"/>
                <a:gd name="connsiteY255" fmla="*/ 517269 h 1822125"/>
                <a:gd name="connsiteX256" fmla="*/ 3537460 w 4011346"/>
                <a:gd name="connsiteY256" fmla="*/ 543967 h 1822125"/>
                <a:gd name="connsiteX257" fmla="*/ 3507425 w 4011346"/>
                <a:gd name="connsiteY257" fmla="*/ 567327 h 1822125"/>
                <a:gd name="connsiteX258" fmla="*/ 3477390 w 4011346"/>
                <a:gd name="connsiteY258" fmla="*/ 540630 h 1822125"/>
                <a:gd name="connsiteX259" fmla="*/ 3477390 w 4011346"/>
                <a:gd name="connsiteY259" fmla="*/ 520606 h 1822125"/>
                <a:gd name="connsiteX260" fmla="*/ 3504088 w 4011346"/>
                <a:gd name="connsiteY260" fmla="*/ 500583 h 1822125"/>
                <a:gd name="connsiteX261" fmla="*/ 3467379 w 4011346"/>
                <a:gd name="connsiteY261" fmla="*/ 487234 h 1822125"/>
                <a:gd name="connsiteX262" fmla="*/ 3450692 w 4011346"/>
                <a:gd name="connsiteY262" fmla="*/ 513932 h 1822125"/>
                <a:gd name="connsiteX263" fmla="*/ 3440681 w 4011346"/>
                <a:gd name="connsiteY263" fmla="*/ 527281 h 1822125"/>
                <a:gd name="connsiteX264" fmla="*/ 3357250 w 4011346"/>
                <a:gd name="connsiteY264" fmla="*/ 513932 h 1822125"/>
                <a:gd name="connsiteX265" fmla="*/ 3297180 w 4011346"/>
                <a:gd name="connsiteY265" fmla="*/ 520606 h 1822125"/>
                <a:gd name="connsiteX266" fmla="*/ 3267145 w 4011346"/>
                <a:gd name="connsiteY266" fmla="*/ 497246 h 1822125"/>
                <a:gd name="connsiteX267" fmla="*/ 3267145 w 4011346"/>
                <a:gd name="connsiteY267" fmla="*/ 460536 h 1822125"/>
                <a:gd name="connsiteX268" fmla="*/ 3203738 w 4011346"/>
                <a:gd name="connsiteY268" fmla="*/ 403803 h 1822125"/>
                <a:gd name="connsiteX269" fmla="*/ 3076923 w 4011346"/>
                <a:gd name="connsiteY269" fmla="*/ 410478 h 1822125"/>
                <a:gd name="connsiteX270" fmla="*/ 3043551 w 4011346"/>
                <a:gd name="connsiteY270" fmla="*/ 387117 h 1822125"/>
                <a:gd name="connsiteX271" fmla="*/ 3000167 w 4011346"/>
                <a:gd name="connsiteY271" fmla="*/ 340396 h 1822125"/>
                <a:gd name="connsiteX272" fmla="*/ 3013516 w 4011346"/>
                <a:gd name="connsiteY272" fmla="*/ 333722 h 1822125"/>
                <a:gd name="connsiteX273" fmla="*/ 3000167 w 4011346"/>
                <a:gd name="connsiteY273" fmla="*/ 313698 h 1822125"/>
                <a:gd name="connsiteX274" fmla="*/ 2970132 w 4011346"/>
                <a:gd name="connsiteY274" fmla="*/ 310361 h 1822125"/>
                <a:gd name="connsiteX275" fmla="*/ 2920073 w 4011346"/>
                <a:gd name="connsiteY275" fmla="*/ 357082 h 1822125"/>
                <a:gd name="connsiteX276" fmla="*/ 2920073 w 4011346"/>
                <a:gd name="connsiteY276" fmla="*/ 357082 h 1822125"/>
                <a:gd name="connsiteX277" fmla="*/ 2916736 w 4011346"/>
                <a:gd name="connsiteY277" fmla="*/ 307024 h 1822125"/>
                <a:gd name="connsiteX278" fmla="*/ 2936760 w 4011346"/>
                <a:gd name="connsiteY278" fmla="*/ 303687 h 1822125"/>
                <a:gd name="connsiteX279" fmla="*/ 2866678 w 4011346"/>
                <a:gd name="connsiteY279" fmla="*/ 273652 h 1822125"/>
                <a:gd name="connsiteX280" fmla="*/ 2813282 w 4011346"/>
                <a:gd name="connsiteY280" fmla="*/ 270314 h 1822125"/>
                <a:gd name="connsiteX281" fmla="*/ 2793259 w 4011346"/>
                <a:gd name="connsiteY281" fmla="*/ 293675 h 1822125"/>
                <a:gd name="connsiteX282" fmla="*/ 2743200 w 4011346"/>
                <a:gd name="connsiteY282" fmla="*/ 303687 h 1822125"/>
                <a:gd name="connsiteX283" fmla="*/ 2786584 w 4011346"/>
                <a:gd name="connsiteY283" fmla="*/ 313698 h 1822125"/>
                <a:gd name="connsiteX284" fmla="*/ 2763224 w 4011346"/>
                <a:gd name="connsiteY284" fmla="*/ 333722 h 1822125"/>
                <a:gd name="connsiteX285" fmla="*/ 2769898 w 4011346"/>
                <a:gd name="connsiteY285" fmla="*/ 383780 h 1822125"/>
                <a:gd name="connsiteX286" fmla="*/ 2749875 w 4011346"/>
                <a:gd name="connsiteY286" fmla="*/ 367094 h 1822125"/>
                <a:gd name="connsiteX287" fmla="*/ 2733189 w 4011346"/>
                <a:gd name="connsiteY287" fmla="*/ 380443 h 1822125"/>
                <a:gd name="connsiteX288" fmla="*/ 2666444 w 4011346"/>
                <a:gd name="connsiteY288" fmla="*/ 370431 h 1822125"/>
                <a:gd name="connsiteX289" fmla="*/ 2636409 w 4011346"/>
                <a:gd name="connsiteY289" fmla="*/ 380443 h 1822125"/>
                <a:gd name="connsiteX290" fmla="*/ 2603037 w 4011346"/>
                <a:gd name="connsiteY290" fmla="*/ 340396 h 1822125"/>
                <a:gd name="connsiteX291" fmla="*/ 2569665 w 4011346"/>
                <a:gd name="connsiteY291" fmla="*/ 423827 h 1822125"/>
                <a:gd name="connsiteX292" fmla="*/ 2552979 w 4011346"/>
                <a:gd name="connsiteY292" fmla="*/ 443850 h 1822125"/>
                <a:gd name="connsiteX293" fmla="*/ 2469548 w 4011346"/>
                <a:gd name="connsiteY293" fmla="*/ 307024 h 1822125"/>
                <a:gd name="connsiteX294" fmla="*/ 2446187 w 4011346"/>
                <a:gd name="connsiteY294" fmla="*/ 323710 h 1822125"/>
                <a:gd name="connsiteX295" fmla="*/ 2442850 w 4011346"/>
                <a:gd name="connsiteY295" fmla="*/ 290338 h 1822125"/>
                <a:gd name="connsiteX296" fmla="*/ 2449525 w 4011346"/>
                <a:gd name="connsiteY296" fmla="*/ 220256 h 1822125"/>
                <a:gd name="connsiteX297" fmla="*/ 2386117 w 4011346"/>
                <a:gd name="connsiteY297" fmla="*/ 193558 h 1822125"/>
                <a:gd name="connsiteX298" fmla="*/ 2369431 w 4011346"/>
                <a:gd name="connsiteY298" fmla="*/ 233605 h 1822125"/>
                <a:gd name="connsiteX299" fmla="*/ 2379443 w 4011346"/>
                <a:gd name="connsiteY299" fmla="*/ 256965 h 1822125"/>
                <a:gd name="connsiteX300" fmla="*/ 2376106 w 4011346"/>
                <a:gd name="connsiteY300" fmla="*/ 276989 h 1822125"/>
                <a:gd name="connsiteX301" fmla="*/ 2352745 w 4011346"/>
                <a:gd name="connsiteY301" fmla="*/ 253628 h 1822125"/>
                <a:gd name="connsiteX302" fmla="*/ 2316036 w 4011346"/>
                <a:gd name="connsiteY302" fmla="*/ 260303 h 1822125"/>
                <a:gd name="connsiteX303" fmla="*/ 2272652 w 4011346"/>
                <a:gd name="connsiteY303" fmla="*/ 246954 h 1822125"/>
                <a:gd name="connsiteX304" fmla="*/ 2245954 w 4011346"/>
                <a:gd name="connsiteY304" fmla="*/ 206907 h 1822125"/>
                <a:gd name="connsiteX305" fmla="*/ 2209244 w 4011346"/>
                <a:gd name="connsiteY305" fmla="*/ 203570 h 1822125"/>
                <a:gd name="connsiteX306" fmla="*/ 2159186 w 4011346"/>
                <a:gd name="connsiteY306" fmla="*/ 193558 h 1822125"/>
                <a:gd name="connsiteX307" fmla="*/ 2132488 w 4011346"/>
                <a:gd name="connsiteY307" fmla="*/ 210244 h 1822125"/>
                <a:gd name="connsiteX308" fmla="*/ 2115802 w 4011346"/>
                <a:gd name="connsiteY308" fmla="*/ 223593 h 1822125"/>
                <a:gd name="connsiteX309" fmla="*/ 2115802 w 4011346"/>
                <a:gd name="connsiteY309" fmla="*/ 193558 h 1822125"/>
                <a:gd name="connsiteX310" fmla="*/ 2082430 w 4011346"/>
                <a:gd name="connsiteY310" fmla="*/ 190221 h 1822125"/>
                <a:gd name="connsiteX311" fmla="*/ 2045720 w 4011346"/>
                <a:gd name="connsiteY311" fmla="*/ 163523 h 1822125"/>
                <a:gd name="connsiteX312" fmla="*/ 2025697 w 4011346"/>
                <a:gd name="connsiteY312" fmla="*/ 193558 h 1822125"/>
                <a:gd name="connsiteX313" fmla="*/ 2055732 w 4011346"/>
                <a:gd name="connsiteY313" fmla="*/ 190221 h 1822125"/>
                <a:gd name="connsiteX314" fmla="*/ 2045720 w 4011346"/>
                <a:gd name="connsiteY314" fmla="*/ 216919 h 1822125"/>
                <a:gd name="connsiteX315" fmla="*/ 1988987 w 4011346"/>
                <a:gd name="connsiteY315" fmla="*/ 236942 h 1822125"/>
                <a:gd name="connsiteX316" fmla="*/ 1935592 w 4011346"/>
                <a:gd name="connsiteY316" fmla="*/ 246954 h 1822125"/>
                <a:gd name="connsiteX317" fmla="*/ 1995662 w 4011346"/>
                <a:gd name="connsiteY317" fmla="*/ 190221 h 1822125"/>
                <a:gd name="connsiteX318" fmla="*/ 2055732 w 4011346"/>
                <a:gd name="connsiteY318" fmla="*/ 120139 h 1822125"/>
                <a:gd name="connsiteX319" fmla="*/ 2055732 w 4011346"/>
                <a:gd name="connsiteY319" fmla="*/ 120139 h 1822125"/>
                <a:gd name="connsiteX320" fmla="*/ 1638579 w 4011346"/>
                <a:gd name="connsiteY320" fmla="*/ 0 h 1822125"/>
                <a:gd name="connsiteX321" fmla="*/ 1528449 w 4011346"/>
                <a:gd name="connsiteY321" fmla="*/ 26696 h 1822125"/>
                <a:gd name="connsiteX322" fmla="*/ 1465043 w 4011346"/>
                <a:gd name="connsiteY322" fmla="*/ 110127 h 1822125"/>
                <a:gd name="connsiteX323" fmla="*/ 1448357 w 4011346"/>
                <a:gd name="connsiteY323" fmla="*/ 136825 h 1822125"/>
                <a:gd name="connsiteX324" fmla="*/ 1481729 w 4011346"/>
                <a:gd name="connsiteY324" fmla="*/ 170198 h 1822125"/>
                <a:gd name="connsiteX325" fmla="*/ 1481729 w 4011346"/>
                <a:gd name="connsiteY325" fmla="*/ 200233 h 1822125"/>
                <a:gd name="connsiteX326" fmla="*/ 1458368 w 4011346"/>
                <a:gd name="connsiteY326" fmla="*/ 203570 h 1822125"/>
                <a:gd name="connsiteX327" fmla="*/ 1458368 w 4011346"/>
                <a:gd name="connsiteY327" fmla="*/ 183546 h 1822125"/>
                <a:gd name="connsiteX328" fmla="*/ 1418322 w 4011346"/>
                <a:gd name="connsiteY328" fmla="*/ 193558 h 1822125"/>
                <a:gd name="connsiteX329" fmla="*/ 1368263 w 4011346"/>
                <a:gd name="connsiteY329" fmla="*/ 200233 h 1822125"/>
                <a:gd name="connsiteX330" fmla="*/ 1321542 w 4011346"/>
                <a:gd name="connsiteY330" fmla="*/ 206907 h 1822125"/>
                <a:gd name="connsiteX331" fmla="*/ 1318205 w 4011346"/>
                <a:gd name="connsiteY331" fmla="*/ 293675 h 1822125"/>
                <a:gd name="connsiteX332" fmla="*/ 1358252 w 4011346"/>
                <a:gd name="connsiteY332" fmla="*/ 317036 h 1822125"/>
                <a:gd name="connsiteX333" fmla="*/ 1374938 w 4011346"/>
                <a:gd name="connsiteY333" fmla="*/ 347071 h 1822125"/>
                <a:gd name="connsiteX334" fmla="*/ 1384949 w 4011346"/>
                <a:gd name="connsiteY334" fmla="*/ 370431 h 1822125"/>
                <a:gd name="connsiteX335" fmla="*/ 1394961 w 4011346"/>
                <a:gd name="connsiteY335" fmla="*/ 420490 h 1822125"/>
                <a:gd name="connsiteX336" fmla="*/ 1384949 w 4011346"/>
                <a:gd name="connsiteY336" fmla="*/ 450525 h 1822125"/>
                <a:gd name="connsiteX337" fmla="*/ 1358252 w 4011346"/>
                <a:gd name="connsiteY337" fmla="*/ 417152 h 1822125"/>
                <a:gd name="connsiteX338" fmla="*/ 1361589 w 4011346"/>
                <a:gd name="connsiteY338" fmla="*/ 387117 h 1822125"/>
                <a:gd name="connsiteX339" fmla="*/ 1351577 w 4011346"/>
                <a:gd name="connsiteY339" fmla="*/ 347071 h 1822125"/>
                <a:gd name="connsiteX340" fmla="*/ 1328217 w 4011346"/>
                <a:gd name="connsiteY340" fmla="*/ 353745 h 1822125"/>
                <a:gd name="connsiteX341" fmla="*/ 1281495 w 4011346"/>
                <a:gd name="connsiteY341" fmla="*/ 317036 h 1822125"/>
                <a:gd name="connsiteX342" fmla="*/ 1241449 w 4011346"/>
                <a:gd name="connsiteY342" fmla="*/ 313698 h 1822125"/>
                <a:gd name="connsiteX343" fmla="*/ 1241449 w 4011346"/>
                <a:gd name="connsiteY343" fmla="*/ 360419 h 1822125"/>
                <a:gd name="connsiteX344" fmla="*/ 1201402 w 4011346"/>
                <a:gd name="connsiteY344" fmla="*/ 340396 h 1822125"/>
                <a:gd name="connsiteX345" fmla="*/ 1228100 w 4011346"/>
                <a:gd name="connsiteY345" fmla="*/ 390454 h 1822125"/>
                <a:gd name="connsiteX346" fmla="*/ 1258135 w 4011346"/>
                <a:gd name="connsiteY346" fmla="*/ 400466 h 1822125"/>
                <a:gd name="connsiteX347" fmla="*/ 1258135 w 4011346"/>
                <a:gd name="connsiteY347" fmla="*/ 420490 h 1822125"/>
                <a:gd name="connsiteX348" fmla="*/ 1198065 w 4011346"/>
                <a:gd name="connsiteY348" fmla="*/ 397129 h 1822125"/>
                <a:gd name="connsiteX349" fmla="*/ 1181379 w 4011346"/>
                <a:gd name="connsiteY349" fmla="*/ 397129 h 1822125"/>
                <a:gd name="connsiteX350" fmla="*/ 1178041 w 4011346"/>
                <a:gd name="connsiteY350" fmla="*/ 353745 h 1822125"/>
                <a:gd name="connsiteX351" fmla="*/ 1171367 w 4011346"/>
                <a:gd name="connsiteY351" fmla="*/ 266977 h 1822125"/>
                <a:gd name="connsiteX352" fmla="*/ 1161355 w 4011346"/>
                <a:gd name="connsiteY352" fmla="*/ 337059 h 1822125"/>
                <a:gd name="connsiteX353" fmla="*/ 1137995 w 4011346"/>
                <a:gd name="connsiteY353" fmla="*/ 367094 h 1822125"/>
                <a:gd name="connsiteX354" fmla="*/ 1158018 w 4011346"/>
                <a:gd name="connsiteY354" fmla="*/ 413815 h 1822125"/>
                <a:gd name="connsiteX355" fmla="*/ 1158018 w 4011346"/>
                <a:gd name="connsiteY355" fmla="*/ 447187 h 1822125"/>
                <a:gd name="connsiteX356" fmla="*/ 1141332 w 4011346"/>
                <a:gd name="connsiteY356" fmla="*/ 497246 h 1822125"/>
                <a:gd name="connsiteX357" fmla="*/ 1154681 w 4011346"/>
                <a:gd name="connsiteY357" fmla="*/ 530618 h 1822125"/>
                <a:gd name="connsiteX358" fmla="*/ 1184716 w 4011346"/>
                <a:gd name="connsiteY358" fmla="*/ 537292 h 1822125"/>
                <a:gd name="connsiteX359" fmla="*/ 1221425 w 4011346"/>
                <a:gd name="connsiteY359" fmla="*/ 543967 h 1822125"/>
                <a:gd name="connsiteX360" fmla="*/ 1241449 w 4011346"/>
                <a:gd name="connsiteY360" fmla="*/ 567327 h 1822125"/>
                <a:gd name="connsiteX361" fmla="*/ 1258135 w 4011346"/>
                <a:gd name="connsiteY361" fmla="*/ 610711 h 1822125"/>
                <a:gd name="connsiteX362" fmla="*/ 1258135 w 4011346"/>
                <a:gd name="connsiteY362" fmla="*/ 610711 h 1822125"/>
                <a:gd name="connsiteX363" fmla="*/ 1254798 w 4011346"/>
                <a:gd name="connsiteY363" fmla="*/ 644084 h 1822125"/>
                <a:gd name="connsiteX364" fmla="*/ 1274821 w 4011346"/>
                <a:gd name="connsiteY364" fmla="*/ 664107 h 1822125"/>
                <a:gd name="connsiteX365" fmla="*/ 1244786 w 4011346"/>
                <a:gd name="connsiteY365" fmla="*/ 670782 h 1822125"/>
                <a:gd name="connsiteX366" fmla="*/ 1224763 w 4011346"/>
                <a:gd name="connsiteY366" fmla="*/ 630735 h 1822125"/>
                <a:gd name="connsiteX367" fmla="*/ 1224763 w 4011346"/>
                <a:gd name="connsiteY367" fmla="*/ 590688 h 1822125"/>
                <a:gd name="connsiteX368" fmla="*/ 1194727 w 4011346"/>
                <a:gd name="connsiteY368" fmla="*/ 553979 h 1822125"/>
                <a:gd name="connsiteX369" fmla="*/ 1164692 w 4011346"/>
                <a:gd name="connsiteY369" fmla="*/ 597363 h 1822125"/>
                <a:gd name="connsiteX370" fmla="*/ 1178041 w 4011346"/>
                <a:gd name="connsiteY370" fmla="*/ 640746 h 1822125"/>
                <a:gd name="connsiteX371" fmla="*/ 1137995 w 4011346"/>
                <a:gd name="connsiteY371" fmla="*/ 697479 h 1822125"/>
                <a:gd name="connsiteX372" fmla="*/ 1097948 w 4011346"/>
                <a:gd name="connsiteY372" fmla="*/ 754212 h 1822125"/>
                <a:gd name="connsiteX373" fmla="*/ 1007843 w 4011346"/>
                <a:gd name="connsiteY373" fmla="*/ 717503 h 1822125"/>
                <a:gd name="connsiteX374" fmla="*/ 1074587 w 4011346"/>
                <a:gd name="connsiteY374" fmla="*/ 714165 h 1822125"/>
                <a:gd name="connsiteX375" fmla="*/ 1107960 w 4011346"/>
                <a:gd name="connsiteY375" fmla="*/ 650758 h 1822125"/>
                <a:gd name="connsiteX376" fmla="*/ 1121309 w 4011346"/>
                <a:gd name="connsiteY376" fmla="*/ 607374 h 1822125"/>
                <a:gd name="connsiteX377" fmla="*/ 1127983 w 4011346"/>
                <a:gd name="connsiteY377" fmla="*/ 574002 h 1822125"/>
                <a:gd name="connsiteX378" fmla="*/ 1117971 w 4011346"/>
                <a:gd name="connsiteY378" fmla="*/ 557316 h 1822125"/>
                <a:gd name="connsiteX379" fmla="*/ 1114634 w 4011346"/>
                <a:gd name="connsiteY379" fmla="*/ 507257 h 1822125"/>
                <a:gd name="connsiteX380" fmla="*/ 1104622 w 4011346"/>
                <a:gd name="connsiteY380" fmla="*/ 427164 h 1822125"/>
                <a:gd name="connsiteX381" fmla="*/ 1101285 w 4011346"/>
                <a:gd name="connsiteY381" fmla="*/ 367094 h 1822125"/>
                <a:gd name="connsiteX382" fmla="*/ 1124646 w 4011346"/>
                <a:gd name="connsiteY382" fmla="*/ 273652 h 1822125"/>
                <a:gd name="connsiteX383" fmla="*/ 1031203 w 4011346"/>
                <a:gd name="connsiteY383" fmla="*/ 263640 h 1822125"/>
                <a:gd name="connsiteX384" fmla="*/ 1014517 w 4011346"/>
                <a:gd name="connsiteY384" fmla="*/ 320373 h 1822125"/>
                <a:gd name="connsiteX385" fmla="*/ 1024529 w 4011346"/>
                <a:gd name="connsiteY385" fmla="*/ 367094 h 1822125"/>
                <a:gd name="connsiteX386" fmla="*/ 981145 w 4011346"/>
                <a:gd name="connsiteY386" fmla="*/ 420490 h 1822125"/>
                <a:gd name="connsiteX387" fmla="*/ 991157 w 4011346"/>
                <a:gd name="connsiteY387" fmla="*/ 457199 h 1822125"/>
                <a:gd name="connsiteX388" fmla="*/ 981145 w 4011346"/>
                <a:gd name="connsiteY388" fmla="*/ 503920 h 1822125"/>
                <a:gd name="connsiteX389" fmla="*/ 1001168 w 4011346"/>
                <a:gd name="connsiteY389" fmla="*/ 527281 h 1822125"/>
                <a:gd name="connsiteX390" fmla="*/ 1017854 w 4011346"/>
                <a:gd name="connsiteY390" fmla="*/ 574002 h 1822125"/>
                <a:gd name="connsiteX391" fmla="*/ 1047890 w 4011346"/>
                <a:gd name="connsiteY391" fmla="*/ 560653 h 1822125"/>
                <a:gd name="connsiteX392" fmla="*/ 1014517 w 4011346"/>
                <a:gd name="connsiteY392" fmla="*/ 614049 h 1822125"/>
                <a:gd name="connsiteX393" fmla="*/ 957784 w 4011346"/>
                <a:gd name="connsiteY393" fmla="*/ 560653 h 1822125"/>
                <a:gd name="connsiteX394" fmla="*/ 884365 w 4011346"/>
                <a:gd name="connsiteY394" fmla="*/ 523944 h 1822125"/>
                <a:gd name="connsiteX395" fmla="*/ 824295 w 4011346"/>
                <a:gd name="connsiteY395" fmla="*/ 500583 h 1822125"/>
                <a:gd name="connsiteX396" fmla="*/ 810946 w 4011346"/>
                <a:gd name="connsiteY396" fmla="*/ 537292 h 1822125"/>
                <a:gd name="connsiteX397" fmla="*/ 827633 w 4011346"/>
                <a:gd name="connsiteY397" fmla="*/ 574002 h 1822125"/>
                <a:gd name="connsiteX398" fmla="*/ 814284 w 4011346"/>
                <a:gd name="connsiteY398" fmla="*/ 597363 h 1822125"/>
                <a:gd name="connsiteX399" fmla="*/ 800935 w 4011346"/>
                <a:gd name="connsiteY399" fmla="*/ 614049 h 1822125"/>
                <a:gd name="connsiteX400" fmla="*/ 770900 w 4011346"/>
                <a:gd name="connsiteY400" fmla="*/ 557316 h 1822125"/>
                <a:gd name="connsiteX401" fmla="*/ 744202 w 4011346"/>
                <a:gd name="connsiteY401" fmla="*/ 594025 h 1822125"/>
                <a:gd name="connsiteX402" fmla="*/ 707492 w 4011346"/>
                <a:gd name="connsiteY402" fmla="*/ 587351 h 1822125"/>
                <a:gd name="connsiteX403" fmla="*/ 654097 w 4011346"/>
                <a:gd name="connsiteY403" fmla="*/ 624060 h 1822125"/>
                <a:gd name="connsiteX404" fmla="*/ 644085 w 4011346"/>
                <a:gd name="connsiteY404" fmla="*/ 600700 h 1822125"/>
                <a:gd name="connsiteX405" fmla="*/ 654097 w 4011346"/>
                <a:gd name="connsiteY405" fmla="*/ 563990 h 1822125"/>
                <a:gd name="connsiteX406" fmla="*/ 614050 w 4011346"/>
                <a:gd name="connsiteY406" fmla="*/ 600700 h 1822125"/>
                <a:gd name="connsiteX407" fmla="*/ 594027 w 4011346"/>
                <a:gd name="connsiteY407" fmla="*/ 600700 h 1822125"/>
                <a:gd name="connsiteX408" fmla="*/ 533957 w 4011346"/>
                <a:gd name="connsiteY408" fmla="*/ 634072 h 1822125"/>
                <a:gd name="connsiteX409" fmla="*/ 510596 w 4011346"/>
                <a:gd name="connsiteY409" fmla="*/ 657433 h 1822125"/>
                <a:gd name="connsiteX410" fmla="*/ 500584 w 4011346"/>
                <a:gd name="connsiteY410" fmla="*/ 704154 h 1822125"/>
                <a:gd name="connsiteX411" fmla="*/ 450526 w 4011346"/>
                <a:gd name="connsiteY411" fmla="*/ 690805 h 1822125"/>
                <a:gd name="connsiteX412" fmla="*/ 433840 w 4011346"/>
                <a:gd name="connsiteY412" fmla="*/ 654095 h 1822125"/>
                <a:gd name="connsiteX413" fmla="*/ 467212 w 4011346"/>
                <a:gd name="connsiteY413" fmla="*/ 624060 h 1822125"/>
                <a:gd name="connsiteX414" fmla="*/ 453863 w 4011346"/>
                <a:gd name="connsiteY414" fmla="*/ 600700 h 1822125"/>
                <a:gd name="connsiteX415" fmla="*/ 390456 w 4011346"/>
                <a:gd name="connsiteY415" fmla="*/ 570665 h 1822125"/>
                <a:gd name="connsiteX416" fmla="*/ 417154 w 4011346"/>
                <a:gd name="connsiteY416" fmla="*/ 620723 h 1822125"/>
                <a:gd name="connsiteX417" fmla="*/ 407142 w 4011346"/>
                <a:gd name="connsiteY417" fmla="*/ 664107 h 1822125"/>
                <a:gd name="connsiteX418" fmla="*/ 413817 w 4011346"/>
                <a:gd name="connsiteY418" fmla="*/ 700817 h 1822125"/>
                <a:gd name="connsiteX419" fmla="*/ 427165 w 4011346"/>
                <a:gd name="connsiteY419" fmla="*/ 724177 h 1822125"/>
                <a:gd name="connsiteX420" fmla="*/ 413817 w 4011346"/>
                <a:gd name="connsiteY420" fmla="*/ 754212 h 1822125"/>
                <a:gd name="connsiteX421" fmla="*/ 390456 w 4011346"/>
                <a:gd name="connsiteY421" fmla="*/ 730852 h 1822125"/>
                <a:gd name="connsiteX422" fmla="*/ 360421 w 4011346"/>
                <a:gd name="connsiteY422" fmla="*/ 727514 h 1822125"/>
                <a:gd name="connsiteX423" fmla="*/ 333723 w 4011346"/>
                <a:gd name="connsiteY423" fmla="*/ 767561 h 1822125"/>
                <a:gd name="connsiteX424" fmla="*/ 307025 w 4011346"/>
                <a:gd name="connsiteY424" fmla="*/ 787584 h 1822125"/>
                <a:gd name="connsiteX425" fmla="*/ 320374 w 4011346"/>
                <a:gd name="connsiteY425" fmla="*/ 814282 h 1822125"/>
                <a:gd name="connsiteX426" fmla="*/ 303688 w 4011346"/>
                <a:gd name="connsiteY426" fmla="*/ 837643 h 1822125"/>
                <a:gd name="connsiteX427" fmla="*/ 233606 w 4011346"/>
                <a:gd name="connsiteY427" fmla="*/ 800933 h 1822125"/>
                <a:gd name="connsiteX428" fmla="*/ 243618 w 4011346"/>
                <a:gd name="connsiteY428" fmla="*/ 850992 h 1822125"/>
                <a:gd name="connsiteX429" fmla="*/ 263641 w 4011346"/>
                <a:gd name="connsiteY429" fmla="*/ 871015 h 1822125"/>
                <a:gd name="connsiteX430" fmla="*/ 250292 w 4011346"/>
                <a:gd name="connsiteY430" fmla="*/ 884364 h 1822125"/>
                <a:gd name="connsiteX431" fmla="*/ 193560 w 4011346"/>
                <a:gd name="connsiteY431" fmla="*/ 847654 h 1822125"/>
                <a:gd name="connsiteX432" fmla="*/ 170199 w 4011346"/>
                <a:gd name="connsiteY432" fmla="*/ 807608 h 1822125"/>
                <a:gd name="connsiteX433" fmla="*/ 170199 w 4011346"/>
                <a:gd name="connsiteY433" fmla="*/ 760887 h 1822125"/>
                <a:gd name="connsiteX434" fmla="*/ 133490 w 4011346"/>
                <a:gd name="connsiteY434" fmla="*/ 684130 h 1822125"/>
                <a:gd name="connsiteX435" fmla="*/ 196897 w 4011346"/>
                <a:gd name="connsiteY435" fmla="*/ 714165 h 1822125"/>
                <a:gd name="connsiteX436" fmla="*/ 256967 w 4011346"/>
                <a:gd name="connsiteY436" fmla="*/ 744200 h 1822125"/>
                <a:gd name="connsiteX437" fmla="*/ 293676 w 4011346"/>
                <a:gd name="connsiteY437" fmla="*/ 747538 h 1822125"/>
                <a:gd name="connsiteX438" fmla="*/ 327049 w 4011346"/>
                <a:gd name="connsiteY438" fmla="*/ 717503 h 1822125"/>
                <a:gd name="connsiteX439" fmla="*/ 343735 w 4011346"/>
                <a:gd name="connsiteY439" fmla="*/ 680793 h 1822125"/>
                <a:gd name="connsiteX440" fmla="*/ 333723 w 4011346"/>
                <a:gd name="connsiteY440" fmla="*/ 630735 h 1822125"/>
                <a:gd name="connsiteX441" fmla="*/ 290339 w 4011346"/>
                <a:gd name="connsiteY441" fmla="*/ 610711 h 1822125"/>
                <a:gd name="connsiteX442" fmla="*/ 236944 w 4011346"/>
                <a:gd name="connsiteY442" fmla="*/ 563990 h 1822125"/>
                <a:gd name="connsiteX443" fmla="*/ 133490 w 4011346"/>
                <a:gd name="connsiteY443" fmla="*/ 507257 h 1822125"/>
                <a:gd name="connsiteX0" fmla="*/ 133490 w 4011346"/>
                <a:gd name="connsiteY0" fmla="*/ 507257 h 1822125"/>
                <a:gd name="connsiteX1" fmla="*/ 46722 w 4011346"/>
                <a:gd name="connsiteY1" fmla="*/ 537292 h 1822125"/>
                <a:gd name="connsiteX2" fmla="*/ 33373 w 4011346"/>
                <a:gd name="connsiteY2" fmla="*/ 567327 h 1822125"/>
                <a:gd name="connsiteX3" fmla="*/ 43384 w 4011346"/>
                <a:gd name="connsiteY3" fmla="*/ 597363 h 1822125"/>
                <a:gd name="connsiteX4" fmla="*/ 60071 w 4011346"/>
                <a:gd name="connsiteY4" fmla="*/ 624060 h 1822125"/>
                <a:gd name="connsiteX5" fmla="*/ 73419 w 4011346"/>
                <a:gd name="connsiteY5" fmla="*/ 654095 h 1822125"/>
                <a:gd name="connsiteX6" fmla="*/ 56733 w 4011346"/>
                <a:gd name="connsiteY6" fmla="*/ 677456 h 1822125"/>
                <a:gd name="connsiteX7" fmla="*/ 76757 w 4011346"/>
                <a:gd name="connsiteY7" fmla="*/ 757549 h 1822125"/>
                <a:gd name="connsiteX8" fmla="*/ 66745 w 4011346"/>
                <a:gd name="connsiteY8" fmla="*/ 774236 h 1822125"/>
                <a:gd name="connsiteX9" fmla="*/ 70082 w 4011346"/>
                <a:gd name="connsiteY9" fmla="*/ 800933 h 1822125"/>
                <a:gd name="connsiteX10" fmla="*/ 70082 w 4011346"/>
                <a:gd name="connsiteY10" fmla="*/ 840980 h 1822125"/>
                <a:gd name="connsiteX11" fmla="*/ 80094 w 4011346"/>
                <a:gd name="connsiteY11" fmla="*/ 861003 h 1822125"/>
                <a:gd name="connsiteX12" fmla="*/ 76757 w 4011346"/>
                <a:gd name="connsiteY12" fmla="*/ 884364 h 1822125"/>
                <a:gd name="connsiteX13" fmla="*/ 106792 w 4011346"/>
                <a:gd name="connsiteY13" fmla="*/ 917736 h 1822125"/>
                <a:gd name="connsiteX14" fmla="*/ 106792 w 4011346"/>
                <a:gd name="connsiteY14" fmla="*/ 947771 h 1822125"/>
                <a:gd name="connsiteX15" fmla="*/ 13349 w 4011346"/>
                <a:gd name="connsiteY15" fmla="*/ 1037876 h 1822125"/>
                <a:gd name="connsiteX16" fmla="*/ 33373 w 4011346"/>
                <a:gd name="connsiteY16" fmla="*/ 1071249 h 1822125"/>
                <a:gd name="connsiteX17" fmla="*/ 33373 w 4011346"/>
                <a:gd name="connsiteY17" fmla="*/ 1071249 h 1822125"/>
                <a:gd name="connsiteX18" fmla="*/ 16687 w 4011346"/>
                <a:gd name="connsiteY18" fmla="*/ 1101284 h 1822125"/>
                <a:gd name="connsiteX19" fmla="*/ 3338 w 4011346"/>
                <a:gd name="connsiteY19" fmla="*/ 1131319 h 1822125"/>
                <a:gd name="connsiteX20" fmla="*/ 0 w 4011346"/>
                <a:gd name="connsiteY20" fmla="*/ 1191389 h 1822125"/>
                <a:gd name="connsiteX21" fmla="*/ 16687 w 4011346"/>
                <a:gd name="connsiteY21" fmla="*/ 1234773 h 1822125"/>
                <a:gd name="connsiteX22" fmla="*/ 20024 w 4011346"/>
                <a:gd name="connsiteY22" fmla="*/ 1268145 h 1822125"/>
                <a:gd name="connsiteX23" fmla="*/ 56733 w 4011346"/>
                <a:gd name="connsiteY23" fmla="*/ 1278157 h 1822125"/>
                <a:gd name="connsiteX24" fmla="*/ 116803 w 4011346"/>
                <a:gd name="connsiteY24" fmla="*/ 1364925 h 1822125"/>
                <a:gd name="connsiteX25" fmla="*/ 96780 w 4011346"/>
                <a:gd name="connsiteY25" fmla="*/ 1388285 h 1822125"/>
                <a:gd name="connsiteX26" fmla="*/ 93443 w 4011346"/>
                <a:gd name="connsiteY26" fmla="*/ 1418320 h 1822125"/>
                <a:gd name="connsiteX27" fmla="*/ 120141 w 4011346"/>
                <a:gd name="connsiteY27" fmla="*/ 1421657 h 1822125"/>
                <a:gd name="connsiteX28" fmla="*/ 160187 w 4011346"/>
                <a:gd name="connsiteY28" fmla="*/ 1435006 h 1822125"/>
                <a:gd name="connsiteX29" fmla="*/ 186885 w 4011346"/>
                <a:gd name="connsiteY29" fmla="*/ 1448355 h 1822125"/>
                <a:gd name="connsiteX30" fmla="*/ 213583 w 4011346"/>
                <a:gd name="connsiteY30" fmla="*/ 1478390 h 1822125"/>
                <a:gd name="connsiteX31" fmla="*/ 243618 w 4011346"/>
                <a:gd name="connsiteY31" fmla="*/ 1481727 h 1822125"/>
                <a:gd name="connsiteX32" fmla="*/ 287002 w 4011346"/>
                <a:gd name="connsiteY32" fmla="*/ 1511763 h 1822125"/>
                <a:gd name="connsiteX33" fmla="*/ 310363 w 4011346"/>
                <a:gd name="connsiteY33" fmla="*/ 1521774 h 1822125"/>
                <a:gd name="connsiteX34" fmla="*/ 310363 w 4011346"/>
                <a:gd name="connsiteY34" fmla="*/ 1558484 h 1822125"/>
                <a:gd name="connsiteX35" fmla="*/ 270316 w 4011346"/>
                <a:gd name="connsiteY35" fmla="*/ 1598530 h 1822125"/>
                <a:gd name="connsiteX36" fmla="*/ 280327 w 4011346"/>
                <a:gd name="connsiteY36" fmla="*/ 1621891 h 1822125"/>
                <a:gd name="connsiteX37" fmla="*/ 273653 w 4011346"/>
                <a:gd name="connsiteY37" fmla="*/ 1641914 h 1822125"/>
                <a:gd name="connsiteX38" fmla="*/ 266979 w 4011346"/>
                <a:gd name="connsiteY38" fmla="*/ 1658600 h 1822125"/>
                <a:gd name="connsiteX39" fmla="*/ 240281 w 4011346"/>
                <a:gd name="connsiteY39" fmla="*/ 1698647 h 1822125"/>
                <a:gd name="connsiteX40" fmla="*/ 307025 w 4011346"/>
                <a:gd name="connsiteY40" fmla="*/ 1735357 h 1822125"/>
                <a:gd name="connsiteX41" fmla="*/ 337060 w 4011346"/>
                <a:gd name="connsiteY41" fmla="*/ 1742031 h 1822125"/>
                <a:gd name="connsiteX42" fmla="*/ 360421 w 4011346"/>
                <a:gd name="connsiteY42" fmla="*/ 1748706 h 1822125"/>
                <a:gd name="connsiteX43" fmla="*/ 380444 w 4011346"/>
                <a:gd name="connsiteY43" fmla="*/ 1755380 h 1822125"/>
                <a:gd name="connsiteX44" fmla="*/ 407142 w 4011346"/>
                <a:gd name="connsiteY44" fmla="*/ 1775403 h 1822125"/>
                <a:gd name="connsiteX45" fmla="*/ 437177 w 4011346"/>
                <a:gd name="connsiteY45" fmla="*/ 1772066 h 1822125"/>
                <a:gd name="connsiteX46" fmla="*/ 507259 w 4011346"/>
                <a:gd name="connsiteY46" fmla="*/ 1822125 h 1822125"/>
                <a:gd name="connsiteX47" fmla="*/ 517271 w 4011346"/>
                <a:gd name="connsiteY47" fmla="*/ 1808776 h 1822125"/>
                <a:gd name="connsiteX48" fmla="*/ 507259 w 4011346"/>
                <a:gd name="connsiteY48" fmla="*/ 1768729 h 1822125"/>
                <a:gd name="connsiteX49" fmla="*/ 500584 w 4011346"/>
                <a:gd name="connsiteY49" fmla="*/ 1735357 h 1822125"/>
                <a:gd name="connsiteX50" fmla="*/ 483898 w 4011346"/>
                <a:gd name="connsiteY50" fmla="*/ 1691973 h 1822125"/>
                <a:gd name="connsiteX51" fmla="*/ 513933 w 4011346"/>
                <a:gd name="connsiteY51" fmla="*/ 1671949 h 1822125"/>
                <a:gd name="connsiteX52" fmla="*/ 547306 w 4011346"/>
                <a:gd name="connsiteY52" fmla="*/ 1648589 h 1822125"/>
                <a:gd name="connsiteX53" fmla="*/ 527282 w 4011346"/>
                <a:gd name="connsiteY53" fmla="*/ 1631903 h 1822125"/>
                <a:gd name="connsiteX54" fmla="*/ 517271 w 4011346"/>
                <a:gd name="connsiteY54" fmla="*/ 1598530 h 1822125"/>
                <a:gd name="connsiteX55" fmla="*/ 480561 w 4011346"/>
                <a:gd name="connsiteY55" fmla="*/ 1581844 h 1822125"/>
                <a:gd name="connsiteX56" fmla="*/ 470549 w 4011346"/>
                <a:gd name="connsiteY56" fmla="*/ 1561821 h 1822125"/>
                <a:gd name="connsiteX57" fmla="*/ 480561 w 4011346"/>
                <a:gd name="connsiteY57" fmla="*/ 1531786 h 1822125"/>
                <a:gd name="connsiteX58" fmla="*/ 490573 w 4011346"/>
                <a:gd name="connsiteY58" fmla="*/ 1491739 h 1822125"/>
                <a:gd name="connsiteX59" fmla="*/ 513933 w 4011346"/>
                <a:gd name="connsiteY59" fmla="*/ 1511763 h 1822125"/>
                <a:gd name="connsiteX60" fmla="*/ 520608 w 4011346"/>
                <a:gd name="connsiteY60" fmla="*/ 1495076 h 1822125"/>
                <a:gd name="connsiteX61" fmla="*/ 543968 w 4011346"/>
                <a:gd name="connsiteY61" fmla="*/ 1458367 h 1822125"/>
                <a:gd name="connsiteX62" fmla="*/ 574003 w 4011346"/>
                <a:gd name="connsiteY62" fmla="*/ 1441681 h 1822125"/>
                <a:gd name="connsiteX63" fmla="*/ 590690 w 4011346"/>
                <a:gd name="connsiteY63" fmla="*/ 1455030 h 1822125"/>
                <a:gd name="connsiteX64" fmla="*/ 610713 w 4011346"/>
                <a:gd name="connsiteY64" fmla="*/ 1428332 h 1822125"/>
                <a:gd name="connsiteX65" fmla="*/ 630736 w 4011346"/>
                <a:gd name="connsiteY65" fmla="*/ 1455030 h 1822125"/>
                <a:gd name="connsiteX66" fmla="*/ 657434 w 4011346"/>
                <a:gd name="connsiteY66" fmla="*/ 1478390 h 1822125"/>
                <a:gd name="connsiteX67" fmla="*/ 674120 w 4011346"/>
                <a:gd name="connsiteY67" fmla="*/ 1485065 h 1822125"/>
                <a:gd name="connsiteX68" fmla="*/ 697481 w 4011346"/>
                <a:gd name="connsiteY68" fmla="*/ 1485065 h 1822125"/>
                <a:gd name="connsiteX69" fmla="*/ 717504 w 4011346"/>
                <a:gd name="connsiteY69" fmla="*/ 1471716 h 1822125"/>
                <a:gd name="connsiteX70" fmla="*/ 744202 w 4011346"/>
                <a:gd name="connsiteY70" fmla="*/ 1471716 h 1822125"/>
                <a:gd name="connsiteX71" fmla="*/ 760888 w 4011346"/>
                <a:gd name="connsiteY71" fmla="*/ 1468379 h 1822125"/>
                <a:gd name="connsiteX72" fmla="*/ 790923 w 4011346"/>
                <a:gd name="connsiteY72" fmla="*/ 1501751 h 1822125"/>
                <a:gd name="connsiteX73" fmla="*/ 797598 w 4011346"/>
                <a:gd name="connsiteY73" fmla="*/ 1475053 h 1822125"/>
                <a:gd name="connsiteX74" fmla="*/ 817621 w 4011346"/>
                <a:gd name="connsiteY74" fmla="*/ 1491739 h 1822125"/>
                <a:gd name="connsiteX75" fmla="*/ 837644 w 4011346"/>
                <a:gd name="connsiteY75" fmla="*/ 1468379 h 1822125"/>
                <a:gd name="connsiteX76" fmla="*/ 827633 w 4011346"/>
                <a:gd name="connsiteY76" fmla="*/ 1448355 h 1822125"/>
                <a:gd name="connsiteX77" fmla="*/ 810946 w 4011346"/>
                <a:gd name="connsiteY77" fmla="*/ 1435006 h 1822125"/>
                <a:gd name="connsiteX78" fmla="*/ 810946 w 4011346"/>
                <a:gd name="connsiteY78" fmla="*/ 1408309 h 1822125"/>
                <a:gd name="connsiteX79" fmla="*/ 810946 w 4011346"/>
                <a:gd name="connsiteY79" fmla="*/ 1394960 h 1822125"/>
                <a:gd name="connsiteX80" fmla="*/ 830970 w 4011346"/>
                <a:gd name="connsiteY80" fmla="*/ 1391622 h 1822125"/>
                <a:gd name="connsiteX81" fmla="*/ 840981 w 4011346"/>
                <a:gd name="connsiteY81" fmla="*/ 1388285 h 1822125"/>
                <a:gd name="connsiteX82" fmla="*/ 820958 w 4011346"/>
                <a:gd name="connsiteY82" fmla="*/ 1351576 h 1822125"/>
                <a:gd name="connsiteX83" fmla="*/ 854330 w 4011346"/>
                <a:gd name="connsiteY83" fmla="*/ 1344901 h 1822125"/>
                <a:gd name="connsiteX84" fmla="*/ 891040 w 4011346"/>
                <a:gd name="connsiteY84" fmla="*/ 1351576 h 1822125"/>
                <a:gd name="connsiteX85" fmla="*/ 964459 w 4011346"/>
                <a:gd name="connsiteY85" fmla="*/ 1308192 h 1822125"/>
                <a:gd name="connsiteX86" fmla="*/ 1001168 w 4011346"/>
                <a:gd name="connsiteY86" fmla="*/ 1308192 h 1822125"/>
                <a:gd name="connsiteX87" fmla="*/ 1027866 w 4011346"/>
                <a:gd name="connsiteY87" fmla="*/ 1284831 h 1822125"/>
                <a:gd name="connsiteX88" fmla="*/ 1047890 w 4011346"/>
                <a:gd name="connsiteY88" fmla="*/ 1294843 h 1822125"/>
                <a:gd name="connsiteX89" fmla="*/ 1067913 w 4011346"/>
                <a:gd name="connsiteY89" fmla="*/ 1304854 h 1822125"/>
                <a:gd name="connsiteX90" fmla="*/ 1087936 w 4011346"/>
                <a:gd name="connsiteY90" fmla="*/ 1331552 h 1822125"/>
                <a:gd name="connsiteX91" fmla="*/ 1074587 w 4011346"/>
                <a:gd name="connsiteY91" fmla="*/ 1344901 h 1822125"/>
                <a:gd name="connsiteX92" fmla="*/ 1104622 w 4011346"/>
                <a:gd name="connsiteY92" fmla="*/ 1344901 h 1822125"/>
                <a:gd name="connsiteX93" fmla="*/ 1107960 w 4011346"/>
                <a:gd name="connsiteY93" fmla="*/ 1361587 h 1822125"/>
                <a:gd name="connsiteX94" fmla="*/ 1121309 w 4011346"/>
                <a:gd name="connsiteY94" fmla="*/ 1344901 h 1822125"/>
                <a:gd name="connsiteX95" fmla="*/ 1134657 w 4011346"/>
                <a:gd name="connsiteY95" fmla="*/ 1358250 h 1822125"/>
                <a:gd name="connsiteX96" fmla="*/ 1134657 w 4011346"/>
                <a:gd name="connsiteY96" fmla="*/ 1378273 h 1822125"/>
                <a:gd name="connsiteX97" fmla="*/ 1148006 w 4011346"/>
                <a:gd name="connsiteY97" fmla="*/ 1374936 h 1822125"/>
                <a:gd name="connsiteX98" fmla="*/ 1208076 w 4011346"/>
                <a:gd name="connsiteY98" fmla="*/ 1328215 h 1822125"/>
                <a:gd name="connsiteX99" fmla="*/ 1211414 w 4011346"/>
                <a:gd name="connsiteY99" fmla="*/ 1348238 h 1822125"/>
                <a:gd name="connsiteX100" fmla="*/ 1244786 w 4011346"/>
                <a:gd name="connsiteY100" fmla="*/ 1368262 h 1822125"/>
                <a:gd name="connsiteX101" fmla="*/ 1264809 w 4011346"/>
                <a:gd name="connsiteY101" fmla="*/ 1398297 h 1822125"/>
                <a:gd name="connsiteX102" fmla="*/ 1298181 w 4011346"/>
                <a:gd name="connsiteY102" fmla="*/ 1505088 h 1822125"/>
                <a:gd name="connsiteX103" fmla="*/ 1308193 w 4011346"/>
                <a:gd name="connsiteY103" fmla="*/ 1461704 h 1822125"/>
                <a:gd name="connsiteX104" fmla="*/ 1344903 w 4011346"/>
                <a:gd name="connsiteY104" fmla="*/ 1481727 h 1822125"/>
                <a:gd name="connsiteX105" fmla="*/ 1388287 w 4011346"/>
                <a:gd name="connsiteY105" fmla="*/ 1481727 h 1822125"/>
                <a:gd name="connsiteX106" fmla="*/ 1394961 w 4011346"/>
                <a:gd name="connsiteY106" fmla="*/ 1505088 h 1822125"/>
                <a:gd name="connsiteX107" fmla="*/ 1435008 w 4011346"/>
                <a:gd name="connsiteY107" fmla="*/ 1528449 h 1822125"/>
                <a:gd name="connsiteX108" fmla="*/ 1465043 w 4011346"/>
                <a:gd name="connsiteY108" fmla="*/ 1528449 h 1822125"/>
                <a:gd name="connsiteX109" fmla="*/ 1491741 w 4011346"/>
                <a:gd name="connsiteY109" fmla="*/ 1541798 h 1822125"/>
                <a:gd name="connsiteX110" fmla="*/ 1535125 w 4011346"/>
                <a:gd name="connsiteY110" fmla="*/ 1498414 h 1822125"/>
                <a:gd name="connsiteX111" fmla="*/ 1571834 w 4011346"/>
                <a:gd name="connsiteY111" fmla="*/ 1478390 h 1822125"/>
                <a:gd name="connsiteX112" fmla="*/ 1608544 w 4011346"/>
                <a:gd name="connsiteY112" fmla="*/ 1481727 h 1822125"/>
                <a:gd name="connsiteX113" fmla="*/ 1655265 w 4011346"/>
                <a:gd name="connsiteY113" fmla="*/ 1495076 h 1822125"/>
                <a:gd name="connsiteX114" fmla="*/ 1681963 w 4011346"/>
                <a:gd name="connsiteY114" fmla="*/ 1511763 h 1822125"/>
                <a:gd name="connsiteX115" fmla="*/ 1735358 w 4011346"/>
                <a:gd name="connsiteY115" fmla="*/ 1505088 h 1822125"/>
                <a:gd name="connsiteX116" fmla="*/ 1745370 w 4011346"/>
                <a:gd name="connsiteY116" fmla="*/ 1485065 h 1822125"/>
                <a:gd name="connsiteX117" fmla="*/ 1738695 w 4011346"/>
                <a:gd name="connsiteY117" fmla="*/ 1465041 h 1822125"/>
                <a:gd name="connsiteX118" fmla="*/ 1765393 w 4011346"/>
                <a:gd name="connsiteY118" fmla="*/ 1438344 h 1822125"/>
                <a:gd name="connsiteX119" fmla="*/ 1778742 w 4011346"/>
                <a:gd name="connsiteY119" fmla="*/ 1435006 h 1822125"/>
                <a:gd name="connsiteX120" fmla="*/ 1812114 w 4011346"/>
                <a:gd name="connsiteY120" fmla="*/ 1451692 h 1822125"/>
                <a:gd name="connsiteX121" fmla="*/ 1852161 w 4011346"/>
                <a:gd name="connsiteY121" fmla="*/ 1465041 h 1822125"/>
                <a:gd name="connsiteX122" fmla="*/ 1858836 w 4011346"/>
                <a:gd name="connsiteY122" fmla="*/ 1491739 h 1822125"/>
                <a:gd name="connsiteX123" fmla="*/ 1872184 w 4011346"/>
                <a:gd name="connsiteY123" fmla="*/ 1498414 h 1822125"/>
                <a:gd name="connsiteX124" fmla="*/ 1902219 w 4011346"/>
                <a:gd name="connsiteY124" fmla="*/ 1501751 h 1822125"/>
                <a:gd name="connsiteX125" fmla="*/ 1932254 w 4011346"/>
                <a:gd name="connsiteY125" fmla="*/ 1485065 h 1822125"/>
                <a:gd name="connsiteX126" fmla="*/ 1962290 w 4011346"/>
                <a:gd name="connsiteY126" fmla="*/ 1498414 h 1822125"/>
                <a:gd name="connsiteX127" fmla="*/ 1985650 w 4011346"/>
                <a:gd name="connsiteY127" fmla="*/ 1511763 h 1822125"/>
                <a:gd name="connsiteX128" fmla="*/ 1995662 w 4011346"/>
                <a:gd name="connsiteY128" fmla="*/ 1521774 h 1822125"/>
                <a:gd name="connsiteX129" fmla="*/ 2032371 w 4011346"/>
                <a:gd name="connsiteY129" fmla="*/ 1541798 h 1822125"/>
                <a:gd name="connsiteX130" fmla="*/ 2069081 w 4011346"/>
                <a:gd name="connsiteY130" fmla="*/ 1538460 h 1822125"/>
                <a:gd name="connsiteX131" fmla="*/ 2142500 w 4011346"/>
                <a:gd name="connsiteY131" fmla="*/ 1495076 h 1822125"/>
                <a:gd name="connsiteX132" fmla="*/ 2195895 w 4011346"/>
                <a:gd name="connsiteY132" fmla="*/ 1508425 h 1822125"/>
                <a:gd name="connsiteX133" fmla="*/ 2225930 w 4011346"/>
                <a:gd name="connsiteY133" fmla="*/ 1518437 h 1822125"/>
                <a:gd name="connsiteX134" fmla="*/ 2259303 w 4011346"/>
                <a:gd name="connsiteY134" fmla="*/ 1505088 h 1822125"/>
                <a:gd name="connsiteX135" fmla="*/ 2262640 w 4011346"/>
                <a:gd name="connsiteY135" fmla="*/ 1478390 h 1822125"/>
                <a:gd name="connsiteX136" fmla="*/ 2282663 w 4011346"/>
                <a:gd name="connsiteY136" fmla="*/ 1448355 h 1822125"/>
                <a:gd name="connsiteX137" fmla="*/ 2299349 w 4011346"/>
                <a:gd name="connsiteY137" fmla="*/ 1394960 h 1822125"/>
                <a:gd name="connsiteX138" fmla="*/ 2282663 w 4011346"/>
                <a:gd name="connsiteY138" fmla="*/ 1398297 h 1822125"/>
                <a:gd name="connsiteX139" fmla="*/ 2312698 w 4011346"/>
                <a:gd name="connsiteY139" fmla="*/ 1371599 h 1822125"/>
                <a:gd name="connsiteX140" fmla="*/ 2339396 w 4011346"/>
                <a:gd name="connsiteY140" fmla="*/ 1368262 h 1822125"/>
                <a:gd name="connsiteX141" fmla="*/ 2396129 w 4011346"/>
                <a:gd name="connsiteY141" fmla="*/ 1378273 h 1822125"/>
                <a:gd name="connsiteX142" fmla="*/ 2436176 w 4011346"/>
                <a:gd name="connsiteY142" fmla="*/ 1404971 h 1822125"/>
                <a:gd name="connsiteX143" fmla="*/ 2462873 w 4011346"/>
                <a:gd name="connsiteY143" fmla="*/ 1435006 h 1822125"/>
                <a:gd name="connsiteX144" fmla="*/ 2469548 w 4011346"/>
                <a:gd name="connsiteY144" fmla="*/ 1471716 h 1822125"/>
                <a:gd name="connsiteX145" fmla="*/ 2476222 w 4011346"/>
                <a:gd name="connsiteY145" fmla="*/ 1511763 h 1822125"/>
                <a:gd name="connsiteX146" fmla="*/ 2486234 w 4011346"/>
                <a:gd name="connsiteY146" fmla="*/ 1531786 h 1822125"/>
                <a:gd name="connsiteX147" fmla="*/ 2529618 w 4011346"/>
                <a:gd name="connsiteY147" fmla="*/ 1545135 h 1822125"/>
                <a:gd name="connsiteX148" fmla="*/ 2549641 w 4011346"/>
                <a:gd name="connsiteY148" fmla="*/ 1565158 h 1822125"/>
                <a:gd name="connsiteX149" fmla="*/ 2562990 w 4011346"/>
                <a:gd name="connsiteY149" fmla="*/ 1598530 h 1822125"/>
                <a:gd name="connsiteX150" fmla="*/ 2586351 w 4011346"/>
                <a:gd name="connsiteY150" fmla="*/ 1591856 h 1822125"/>
                <a:gd name="connsiteX151" fmla="*/ 2606374 w 4011346"/>
                <a:gd name="connsiteY151" fmla="*/ 1581844 h 1822125"/>
                <a:gd name="connsiteX152" fmla="*/ 2639746 w 4011346"/>
                <a:gd name="connsiteY152" fmla="*/ 1565158 h 1822125"/>
                <a:gd name="connsiteX153" fmla="*/ 2643084 w 4011346"/>
                <a:gd name="connsiteY153" fmla="*/ 1581844 h 1822125"/>
                <a:gd name="connsiteX154" fmla="*/ 2626398 w 4011346"/>
                <a:gd name="connsiteY154" fmla="*/ 1611879 h 1822125"/>
                <a:gd name="connsiteX155" fmla="*/ 2616386 w 4011346"/>
                <a:gd name="connsiteY155" fmla="*/ 1648589 h 1822125"/>
                <a:gd name="connsiteX156" fmla="*/ 2603037 w 4011346"/>
                <a:gd name="connsiteY156" fmla="*/ 1701984 h 1822125"/>
                <a:gd name="connsiteX157" fmla="*/ 2579676 w 4011346"/>
                <a:gd name="connsiteY157" fmla="*/ 1675287 h 1822125"/>
                <a:gd name="connsiteX158" fmla="*/ 2552979 w 4011346"/>
                <a:gd name="connsiteY158" fmla="*/ 1698647 h 1822125"/>
                <a:gd name="connsiteX159" fmla="*/ 2559653 w 4011346"/>
                <a:gd name="connsiteY159" fmla="*/ 1725345 h 1822125"/>
                <a:gd name="connsiteX160" fmla="*/ 2559653 w 4011346"/>
                <a:gd name="connsiteY160" fmla="*/ 1762054 h 1822125"/>
                <a:gd name="connsiteX161" fmla="*/ 2549641 w 4011346"/>
                <a:gd name="connsiteY161" fmla="*/ 1782078 h 1822125"/>
                <a:gd name="connsiteX162" fmla="*/ 2589688 w 4011346"/>
                <a:gd name="connsiteY162" fmla="*/ 1762054 h 1822125"/>
                <a:gd name="connsiteX163" fmla="*/ 2626398 w 4011346"/>
                <a:gd name="connsiteY163" fmla="*/ 1772066 h 1822125"/>
                <a:gd name="connsiteX164" fmla="*/ 2653095 w 4011346"/>
                <a:gd name="connsiteY164" fmla="*/ 1748706 h 1822125"/>
                <a:gd name="connsiteX165" fmla="*/ 2683130 w 4011346"/>
                <a:gd name="connsiteY165" fmla="*/ 1695310 h 1822125"/>
                <a:gd name="connsiteX166" fmla="*/ 2753212 w 4011346"/>
                <a:gd name="connsiteY166" fmla="*/ 1608542 h 1822125"/>
                <a:gd name="connsiteX167" fmla="*/ 2783247 w 4011346"/>
                <a:gd name="connsiteY167" fmla="*/ 1538460 h 1822125"/>
                <a:gd name="connsiteX168" fmla="*/ 2803271 w 4011346"/>
                <a:gd name="connsiteY168" fmla="*/ 1435006 h 1822125"/>
                <a:gd name="connsiteX169" fmla="*/ 2793259 w 4011346"/>
                <a:gd name="connsiteY169" fmla="*/ 1384948 h 1822125"/>
                <a:gd name="connsiteX170" fmla="*/ 2769898 w 4011346"/>
                <a:gd name="connsiteY170" fmla="*/ 1351576 h 1822125"/>
                <a:gd name="connsiteX171" fmla="*/ 2726514 w 4011346"/>
                <a:gd name="connsiteY171" fmla="*/ 1351576 h 1822125"/>
                <a:gd name="connsiteX172" fmla="*/ 2699817 w 4011346"/>
                <a:gd name="connsiteY172" fmla="*/ 1351576 h 1822125"/>
                <a:gd name="connsiteX173" fmla="*/ 2683130 w 4011346"/>
                <a:gd name="connsiteY173" fmla="*/ 1331552 h 1822125"/>
                <a:gd name="connsiteX174" fmla="*/ 2669781 w 4011346"/>
                <a:gd name="connsiteY174" fmla="*/ 1311529 h 1822125"/>
                <a:gd name="connsiteX175" fmla="*/ 2763224 w 4011346"/>
                <a:gd name="connsiteY175" fmla="*/ 1194726 h 1822125"/>
                <a:gd name="connsiteX176" fmla="*/ 2846654 w 4011346"/>
                <a:gd name="connsiteY176" fmla="*/ 1127982 h 1822125"/>
                <a:gd name="connsiteX177" fmla="*/ 2890038 w 4011346"/>
                <a:gd name="connsiteY177" fmla="*/ 1104621 h 1822125"/>
                <a:gd name="connsiteX178" fmla="*/ 2933422 w 4011346"/>
                <a:gd name="connsiteY178" fmla="*/ 1124644 h 1822125"/>
                <a:gd name="connsiteX179" fmla="*/ 2950109 w 4011346"/>
                <a:gd name="connsiteY179" fmla="*/ 1107958 h 1822125"/>
                <a:gd name="connsiteX180" fmla="*/ 2993492 w 4011346"/>
                <a:gd name="connsiteY180" fmla="*/ 1124644 h 1822125"/>
                <a:gd name="connsiteX181" fmla="*/ 3006841 w 4011346"/>
                <a:gd name="connsiteY181" fmla="*/ 1091272 h 1822125"/>
                <a:gd name="connsiteX182" fmla="*/ 3053563 w 4011346"/>
                <a:gd name="connsiteY182" fmla="*/ 1101284 h 1822125"/>
                <a:gd name="connsiteX183" fmla="*/ 3070249 w 4011346"/>
                <a:gd name="connsiteY183" fmla="*/ 1117970 h 1822125"/>
                <a:gd name="connsiteX184" fmla="*/ 3060237 w 4011346"/>
                <a:gd name="connsiteY184" fmla="*/ 1137993 h 1822125"/>
                <a:gd name="connsiteX185" fmla="*/ 3123644 w 4011346"/>
                <a:gd name="connsiteY185" fmla="*/ 1121307 h 1822125"/>
                <a:gd name="connsiteX186" fmla="*/ 3140330 w 4011346"/>
                <a:gd name="connsiteY186" fmla="*/ 1107958 h 1822125"/>
                <a:gd name="connsiteX187" fmla="*/ 3123644 w 4011346"/>
                <a:gd name="connsiteY187" fmla="*/ 1094609 h 1822125"/>
                <a:gd name="connsiteX188" fmla="*/ 3143668 w 4011346"/>
                <a:gd name="connsiteY188" fmla="*/ 1054563 h 1822125"/>
                <a:gd name="connsiteX189" fmla="*/ 3190389 w 4011346"/>
                <a:gd name="connsiteY189" fmla="*/ 984481 h 1822125"/>
                <a:gd name="connsiteX190" fmla="*/ 3233773 w 4011346"/>
                <a:gd name="connsiteY190" fmla="*/ 981144 h 1822125"/>
                <a:gd name="connsiteX191" fmla="*/ 3273819 w 4011346"/>
                <a:gd name="connsiteY191" fmla="*/ 991155 h 1822125"/>
                <a:gd name="connsiteX192" fmla="*/ 3277157 w 4011346"/>
                <a:gd name="connsiteY192" fmla="*/ 1047888 h 1822125"/>
                <a:gd name="connsiteX193" fmla="*/ 3320541 w 4011346"/>
                <a:gd name="connsiteY193" fmla="*/ 1004504 h 1822125"/>
                <a:gd name="connsiteX194" fmla="*/ 3343901 w 4011346"/>
                <a:gd name="connsiteY194" fmla="*/ 987818 h 1822125"/>
                <a:gd name="connsiteX195" fmla="*/ 3350576 w 4011346"/>
                <a:gd name="connsiteY195" fmla="*/ 954446 h 1822125"/>
                <a:gd name="connsiteX196" fmla="*/ 3377273 w 4011346"/>
                <a:gd name="connsiteY196" fmla="*/ 937760 h 1822125"/>
                <a:gd name="connsiteX197" fmla="*/ 3407309 w 4011346"/>
                <a:gd name="connsiteY197" fmla="*/ 947771 h 1822125"/>
                <a:gd name="connsiteX198" fmla="*/ 3373936 w 4011346"/>
                <a:gd name="connsiteY198" fmla="*/ 977806 h 1822125"/>
                <a:gd name="connsiteX199" fmla="*/ 3360587 w 4011346"/>
                <a:gd name="connsiteY199" fmla="*/ 1027865 h 1822125"/>
                <a:gd name="connsiteX200" fmla="*/ 3323878 w 4011346"/>
                <a:gd name="connsiteY200" fmla="*/ 1067911 h 1822125"/>
                <a:gd name="connsiteX201" fmla="*/ 3210412 w 4011346"/>
                <a:gd name="connsiteY201" fmla="*/ 1164691 h 1822125"/>
                <a:gd name="connsiteX202" fmla="*/ 3163691 w 4011346"/>
                <a:gd name="connsiteY202" fmla="*/ 1234773 h 1822125"/>
                <a:gd name="connsiteX203" fmla="*/ 3160354 w 4011346"/>
                <a:gd name="connsiteY203" fmla="*/ 1308192 h 1822125"/>
                <a:gd name="connsiteX204" fmla="*/ 3170365 w 4011346"/>
                <a:gd name="connsiteY204" fmla="*/ 1398297 h 1822125"/>
                <a:gd name="connsiteX205" fmla="*/ 3190389 w 4011346"/>
                <a:gd name="connsiteY205" fmla="*/ 1461704 h 1822125"/>
                <a:gd name="connsiteX206" fmla="*/ 3217087 w 4011346"/>
                <a:gd name="connsiteY206" fmla="*/ 1451692 h 1822125"/>
                <a:gd name="connsiteX207" fmla="*/ 3240447 w 4011346"/>
                <a:gd name="connsiteY207" fmla="*/ 1384948 h 1822125"/>
                <a:gd name="connsiteX208" fmla="*/ 3270482 w 4011346"/>
                <a:gd name="connsiteY208" fmla="*/ 1381611 h 1822125"/>
                <a:gd name="connsiteX209" fmla="*/ 3287168 w 4011346"/>
                <a:gd name="connsiteY209" fmla="*/ 1321541 h 1822125"/>
                <a:gd name="connsiteX210" fmla="*/ 3313866 w 4011346"/>
                <a:gd name="connsiteY210" fmla="*/ 1311529 h 1822125"/>
                <a:gd name="connsiteX211" fmla="*/ 3313866 w 4011346"/>
                <a:gd name="connsiteY211" fmla="*/ 1281494 h 1822125"/>
                <a:gd name="connsiteX212" fmla="*/ 3337227 w 4011346"/>
                <a:gd name="connsiteY212" fmla="*/ 1244784 h 1822125"/>
                <a:gd name="connsiteX213" fmla="*/ 3330552 w 4011346"/>
                <a:gd name="connsiteY213" fmla="*/ 1201400 h 1822125"/>
                <a:gd name="connsiteX214" fmla="*/ 3333890 w 4011346"/>
                <a:gd name="connsiteY214" fmla="*/ 1171365 h 1822125"/>
                <a:gd name="connsiteX215" fmla="*/ 3323878 w 4011346"/>
                <a:gd name="connsiteY215" fmla="*/ 1161354 h 1822125"/>
                <a:gd name="connsiteX216" fmla="*/ 3363925 w 4011346"/>
                <a:gd name="connsiteY216" fmla="*/ 1074586 h 1822125"/>
                <a:gd name="connsiteX217" fmla="*/ 3383948 w 4011346"/>
                <a:gd name="connsiteY217" fmla="*/ 1084598 h 1822125"/>
                <a:gd name="connsiteX218" fmla="*/ 3410646 w 4011346"/>
                <a:gd name="connsiteY218" fmla="*/ 1057900 h 1822125"/>
                <a:gd name="connsiteX219" fmla="*/ 3420657 w 4011346"/>
                <a:gd name="connsiteY219" fmla="*/ 1084598 h 1822125"/>
                <a:gd name="connsiteX220" fmla="*/ 3447355 w 4011346"/>
                <a:gd name="connsiteY220" fmla="*/ 1067911 h 1822125"/>
                <a:gd name="connsiteX221" fmla="*/ 3477390 w 4011346"/>
                <a:gd name="connsiteY221" fmla="*/ 1057900 h 1822125"/>
                <a:gd name="connsiteX222" fmla="*/ 3514100 w 4011346"/>
                <a:gd name="connsiteY222" fmla="*/ 1084598 h 1822125"/>
                <a:gd name="connsiteX223" fmla="*/ 3574170 w 4011346"/>
                <a:gd name="connsiteY223" fmla="*/ 1017853 h 1822125"/>
                <a:gd name="connsiteX224" fmla="*/ 3637577 w 4011346"/>
                <a:gd name="connsiteY224" fmla="*/ 971132 h 1822125"/>
                <a:gd name="connsiteX225" fmla="*/ 3690973 w 4011346"/>
                <a:gd name="connsiteY225" fmla="*/ 934422 h 1822125"/>
                <a:gd name="connsiteX226" fmla="*/ 3741031 w 4011346"/>
                <a:gd name="connsiteY226" fmla="*/ 961120 h 1822125"/>
                <a:gd name="connsiteX227" fmla="*/ 3751043 w 4011346"/>
                <a:gd name="connsiteY227" fmla="*/ 934422 h 1822125"/>
                <a:gd name="connsiteX228" fmla="*/ 3727682 w 4011346"/>
                <a:gd name="connsiteY228" fmla="*/ 867678 h 1822125"/>
                <a:gd name="connsiteX229" fmla="*/ 3700984 w 4011346"/>
                <a:gd name="connsiteY229" fmla="*/ 850992 h 1822125"/>
                <a:gd name="connsiteX230" fmla="*/ 3697647 w 4011346"/>
                <a:gd name="connsiteY230" fmla="*/ 820957 h 1822125"/>
                <a:gd name="connsiteX231" fmla="*/ 3751043 w 4011346"/>
                <a:gd name="connsiteY231" fmla="*/ 827631 h 1822125"/>
                <a:gd name="connsiteX232" fmla="*/ 3774403 w 4011346"/>
                <a:gd name="connsiteY232" fmla="*/ 784247 h 1822125"/>
                <a:gd name="connsiteX233" fmla="*/ 3767729 w 4011346"/>
                <a:gd name="connsiteY233" fmla="*/ 757549 h 1822125"/>
                <a:gd name="connsiteX234" fmla="*/ 3794427 w 4011346"/>
                <a:gd name="connsiteY234" fmla="*/ 724177 h 1822125"/>
                <a:gd name="connsiteX235" fmla="*/ 3804438 w 4011346"/>
                <a:gd name="connsiteY235" fmla="*/ 767561 h 1822125"/>
                <a:gd name="connsiteX236" fmla="*/ 3827799 w 4011346"/>
                <a:gd name="connsiteY236" fmla="*/ 784247 h 1822125"/>
                <a:gd name="connsiteX237" fmla="*/ 3874520 w 4011346"/>
                <a:gd name="connsiteY237" fmla="*/ 804271 h 1822125"/>
                <a:gd name="connsiteX238" fmla="*/ 3894544 w 4011346"/>
                <a:gd name="connsiteY238" fmla="*/ 830968 h 1822125"/>
                <a:gd name="connsiteX239" fmla="*/ 3941265 w 4011346"/>
                <a:gd name="connsiteY239" fmla="*/ 854329 h 1822125"/>
                <a:gd name="connsiteX240" fmla="*/ 3947939 w 4011346"/>
                <a:gd name="connsiteY240" fmla="*/ 840980 h 1822125"/>
                <a:gd name="connsiteX241" fmla="*/ 3957951 w 4011346"/>
                <a:gd name="connsiteY241" fmla="*/ 777573 h 1822125"/>
                <a:gd name="connsiteX242" fmla="*/ 4004672 w 4011346"/>
                <a:gd name="connsiteY242" fmla="*/ 770898 h 1822125"/>
                <a:gd name="connsiteX243" fmla="*/ 4011346 w 4011346"/>
                <a:gd name="connsiteY243" fmla="*/ 737526 h 1822125"/>
                <a:gd name="connsiteX244" fmla="*/ 3967963 w 4011346"/>
                <a:gd name="connsiteY244" fmla="*/ 700817 h 1822125"/>
                <a:gd name="connsiteX245" fmla="*/ 3921241 w 4011346"/>
                <a:gd name="connsiteY245" fmla="*/ 684130 h 1822125"/>
                <a:gd name="connsiteX246" fmla="*/ 3907892 w 4011346"/>
                <a:gd name="connsiteY246" fmla="*/ 687468 h 1822125"/>
                <a:gd name="connsiteX247" fmla="*/ 3907892 w 4011346"/>
                <a:gd name="connsiteY247" fmla="*/ 720840 h 1822125"/>
                <a:gd name="connsiteX248" fmla="*/ 3887869 w 4011346"/>
                <a:gd name="connsiteY248" fmla="*/ 714165 h 1822125"/>
                <a:gd name="connsiteX249" fmla="*/ 3874520 w 4011346"/>
                <a:gd name="connsiteY249" fmla="*/ 660770 h 1822125"/>
                <a:gd name="connsiteX250" fmla="*/ 3817787 w 4011346"/>
                <a:gd name="connsiteY250" fmla="*/ 597363 h 1822125"/>
                <a:gd name="connsiteX251" fmla="*/ 3717671 w 4011346"/>
                <a:gd name="connsiteY251" fmla="*/ 520606 h 1822125"/>
                <a:gd name="connsiteX252" fmla="*/ 3664275 w 4011346"/>
                <a:gd name="connsiteY252" fmla="*/ 500583 h 1822125"/>
                <a:gd name="connsiteX253" fmla="*/ 3584181 w 4011346"/>
                <a:gd name="connsiteY253" fmla="*/ 493909 h 1822125"/>
                <a:gd name="connsiteX254" fmla="*/ 3520774 w 4011346"/>
                <a:gd name="connsiteY254" fmla="*/ 477222 h 1822125"/>
                <a:gd name="connsiteX255" fmla="*/ 3530786 w 4011346"/>
                <a:gd name="connsiteY255" fmla="*/ 517269 h 1822125"/>
                <a:gd name="connsiteX256" fmla="*/ 3537460 w 4011346"/>
                <a:gd name="connsiteY256" fmla="*/ 543967 h 1822125"/>
                <a:gd name="connsiteX257" fmla="*/ 3507425 w 4011346"/>
                <a:gd name="connsiteY257" fmla="*/ 567327 h 1822125"/>
                <a:gd name="connsiteX258" fmla="*/ 3477390 w 4011346"/>
                <a:gd name="connsiteY258" fmla="*/ 540630 h 1822125"/>
                <a:gd name="connsiteX259" fmla="*/ 3477390 w 4011346"/>
                <a:gd name="connsiteY259" fmla="*/ 520606 h 1822125"/>
                <a:gd name="connsiteX260" fmla="*/ 3504088 w 4011346"/>
                <a:gd name="connsiteY260" fmla="*/ 500583 h 1822125"/>
                <a:gd name="connsiteX261" fmla="*/ 3467379 w 4011346"/>
                <a:gd name="connsiteY261" fmla="*/ 487234 h 1822125"/>
                <a:gd name="connsiteX262" fmla="*/ 3450692 w 4011346"/>
                <a:gd name="connsiteY262" fmla="*/ 513932 h 1822125"/>
                <a:gd name="connsiteX263" fmla="*/ 3440681 w 4011346"/>
                <a:gd name="connsiteY263" fmla="*/ 527281 h 1822125"/>
                <a:gd name="connsiteX264" fmla="*/ 3357250 w 4011346"/>
                <a:gd name="connsiteY264" fmla="*/ 513932 h 1822125"/>
                <a:gd name="connsiteX265" fmla="*/ 3297180 w 4011346"/>
                <a:gd name="connsiteY265" fmla="*/ 520606 h 1822125"/>
                <a:gd name="connsiteX266" fmla="*/ 3267145 w 4011346"/>
                <a:gd name="connsiteY266" fmla="*/ 497246 h 1822125"/>
                <a:gd name="connsiteX267" fmla="*/ 3267145 w 4011346"/>
                <a:gd name="connsiteY267" fmla="*/ 460536 h 1822125"/>
                <a:gd name="connsiteX268" fmla="*/ 3203738 w 4011346"/>
                <a:gd name="connsiteY268" fmla="*/ 403803 h 1822125"/>
                <a:gd name="connsiteX269" fmla="*/ 3076923 w 4011346"/>
                <a:gd name="connsiteY269" fmla="*/ 410478 h 1822125"/>
                <a:gd name="connsiteX270" fmla="*/ 3043551 w 4011346"/>
                <a:gd name="connsiteY270" fmla="*/ 387117 h 1822125"/>
                <a:gd name="connsiteX271" fmla="*/ 3000167 w 4011346"/>
                <a:gd name="connsiteY271" fmla="*/ 340396 h 1822125"/>
                <a:gd name="connsiteX272" fmla="*/ 3013516 w 4011346"/>
                <a:gd name="connsiteY272" fmla="*/ 333722 h 1822125"/>
                <a:gd name="connsiteX273" fmla="*/ 3000167 w 4011346"/>
                <a:gd name="connsiteY273" fmla="*/ 313698 h 1822125"/>
                <a:gd name="connsiteX274" fmla="*/ 2970132 w 4011346"/>
                <a:gd name="connsiteY274" fmla="*/ 310361 h 1822125"/>
                <a:gd name="connsiteX275" fmla="*/ 2920073 w 4011346"/>
                <a:gd name="connsiteY275" fmla="*/ 357082 h 1822125"/>
                <a:gd name="connsiteX276" fmla="*/ 2920073 w 4011346"/>
                <a:gd name="connsiteY276" fmla="*/ 357082 h 1822125"/>
                <a:gd name="connsiteX277" fmla="*/ 2916736 w 4011346"/>
                <a:gd name="connsiteY277" fmla="*/ 307024 h 1822125"/>
                <a:gd name="connsiteX278" fmla="*/ 2936760 w 4011346"/>
                <a:gd name="connsiteY278" fmla="*/ 303687 h 1822125"/>
                <a:gd name="connsiteX279" fmla="*/ 2866678 w 4011346"/>
                <a:gd name="connsiteY279" fmla="*/ 273652 h 1822125"/>
                <a:gd name="connsiteX280" fmla="*/ 2813282 w 4011346"/>
                <a:gd name="connsiteY280" fmla="*/ 270314 h 1822125"/>
                <a:gd name="connsiteX281" fmla="*/ 2793259 w 4011346"/>
                <a:gd name="connsiteY281" fmla="*/ 293675 h 1822125"/>
                <a:gd name="connsiteX282" fmla="*/ 2743200 w 4011346"/>
                <a:gd name="connsiteY282" fmla="*/ 303687 h 1822125"/>
                <a:gd name="connsiteX283" fmla="*/ 2786584 w 4011346"/>
                <a:gd name="connsiteY283" fmla="*/ 313698 h 1822125"/>
                <a:gd name="connsiteX284" fmla="*/ 2763224 w 4011346"/>
                <a:gd name="connsiteY284" fmla="*/ 333722 h 1822125"/>
                <a:gd name="connsiteX285" fmla="*/ 2769898 w 4011346"/>
                <a:gd name="connsiteY285" fmla="*/ 383780 h 1822125"/>
                <a:gd name="connsiteX286" fmla="*/ 2749875 w 4011346"/>
                <a:gd name="connsiteY286" fmla="*/ 367094 h 1822125"/>
                <a:gd name="connsiteX287" fmla="*/ 2733189 w 4011346"/>
                <a:gd name="connsiteY287" fmla="*/ 380443 h 1822125"/>
                <a:gd name="connsiteX288" fmla="*/ 2666444 w 4011346"/>
                <a:gd name="connsiteY288" fmla="*/ 370431 h 1822125"/>
                <a:gd name="connsiteX289" fmla="*/ 2636409 w 4011346"/>
                <a:gd name="connsiteY289" fmla="*/ 380443 h 1822125"/>
                <a:gd name="connsiteX290" fmla="*/ 2603037 w 4011346"/>
                <a:gd name="connsiteY290" fmla="*/ 340396 h 1822125"/>
                <a:gd name="connsiteX291" fmla="*/ 2569665 w 4011346"/>
                <a:gd name="connsiteY291" fmla="*/ 423827 h 1822125"/>
                <a:gd name="connsiteX292" fmla="*/ 2552979 w 4011346"/>
                <a:gd name="connsiteY292" fmla="*/ 443850 h 1822125"/>
                <a:gd name="connsiteX293" fmla="*/ 2469548 w 4011346"/>
                <a:gd name="connsiteY293" fmla="*/ 307024 h 1822125"/>
                <a:gd name="connsiteX294" fmla="*/ 2446187 w 4011346"/>
                <a:gd name="connsiteY294" fmla="*/ 323710 h 1822125"/>
                <a:gd name="connsiteX295" fmla="*/ 2442850 w 4011346"/>
                <a:gd name="connsiteY295" fmla="*/ 290338 h 1822125"/>
                <a:gd name="connsiteX296" fmla="*/ 2449525 w 4011346"/>
                <a:gd name="connsiteY296" fmla="*/ 220256 h 1822125"/>
                <a:gd name="connsiteX297" fmla="*/ 2386117 w 4011346"/>
                <a:gd name="connsiteY297" fmla="*/ 193558 h 1822125"/>
                <a:gd name="connsiteX298" fmla="*/ 2369431 w 4011346"/>
                <a:gd name="connsiteY298" fmla="*/ 233605 h 1822125"/>
                <a:gd name="connsiteX299" fmla="*/ 2379443 w 4011346"/>
                <a:gd name="connsiteY299" fmla="*/ 256965 h 1822125"/>
                <a:gd name="connsiteX300" fmla="*/ 2376106 w 4011346"/>
                <a:gd name="connsiteY300" fmla="*/ 276989 h 1822125"/>
                <a:gd name="connsiteX301" fmla="*/ 2352745 w 4011346"/>
                <a:gd name="connsiteY301" fmla="*/ 253628 h 1822125"/>
                <a:gd name="connsiteX302" fmla="*/ 2316036 w 4011346"/>
                <a:gd name="connsiteY302" fmla="*/ 260303 h 1822125"/>
                <a:gd name="connsiteX303" fmla="*/ 2272652 w 4011346"/>
                <a:gd name="connsiteY303" fmla="*/ 246954 h 1822125"/>
                <a:gd name="connsiteX304" fmla="*/ 2245954 w 4011346"/>
                <a:gd name="connsiteY304" fmla="*/ 206907 h 1822125"/>
                <a:gd name="connsiteX305" fmla="*/ 2209244 w 4011346"/>
                <a:gd name="connsiteY305" fmla="*/ 203570 h 1822125"/>
                <a:gd name="connsiteX306" fmla="*/ 2159186 w 4011346"/>
                <a:gd name="connsiteY306" fmla="*/ 193558 h 1822125"/>
                <a:gd name="connsiteX307" fmla="*/ 2132488 w 4011346"/>
                <a:gd name="connsiteY307" fmla="*/ 210244 h 1822125"/>
                <a:gd name="connsiteX308" fmla="*/ 2115802 w 4011346"/>
                <a:gd name="connsiteY308" fmla="*/ 223593 h 1822125"/>
                <a:gd name="connsiteX309" fmla="*/ 2115802 w 4011346"/>
                <a:gd name="connsiteY309" fmla="*/ 193558 h 1822125"/>
                <a:gd name="connsiteX310" fmla="*/ 2082430 w 4011346"/>
                <a:gd name="connsiteY310" fmla="*/ 190221 h 1822125"/>
                <a:gd name="connsiteX311" fmla="*/ 2045720 w 4011346"/>
                <a:gd name="connsiteY311" fmla="*/ 163523 h 1822125"/>
                <a:gd name="connsiteX312" fmla="*/ 2025697 w 4011346"/>
                <a:gd name="connsiteY312" fmla="*/ 193558 h 1822125"/>
                <a:gd name="connsiteX313" fmla="*/ 2055732 w 4011346"/>
                <a:gd name="connsiteY313" fmla="*/ 190221 h 1822125"/>
                <a:gd name="connsiteX314" fmla="*/ 2045720 w 4011346"/>
                <a:gd name="connsiteY314" fmla="*/ 216919 h 1822125"/>
                <a:gd name="connsiteX315" fmla="*/ 1988987 w 4011346"/>
                <a:gd name="connsiteY315" fmla="*/ 236942 h 1822125"/>
                <a:gd name="connsiteX316" fmla="*/ 1935592 w 4011346"/>
                <a:gd name="connsiteY316" fmla="*/ 246954 h 1822125"/>
                <a:gd name="connsiteX317" fmla="*/ 1995662 w 4011346"/>
                <a:gd name="connsiteY317" fmla="*/ 190221 h 1822125"/>
                <a:gd name="connsiteX318" fmla="*/ 2055732 w 4011346"/>
                <a:gd name="connsiteY318" fmla="*/ 120139 h 1822125"/>
                <a:gd name="connsiteX319" fmla="*/ 2055732 w 4011346"/>
                <a:gd name="connsiteY319" fmla="*/ 120139 h 1822125"/>
                <a:gd name="connsiteX320" fmla="*/ 1705323 w 4011346"/>
                <a:gd name="connsiteY320" fmla="*/ 20023 h 1822125"/>
                <a:gd name="connsiteX321" fmla="*/ 1638579 w 4011346"/>
                <a:gd name="connsiteY321" fmla="*/ 0 h 1822125"/>
                <a:gd name="connsiteX322" fmla="*/ 1528449 w 4011346"/>
                <a:gd name="connsiteY322" fmla="*/ 26696 h 1822125"/>
                <a:gd name="connsiteX323" fmla="*/ 1465043 w 4011346"/>
                <a:gd name="connsiteY323" fmla="*/ 110127 h 1822125"/>
                <a:gd name="connsiteX324" fmla="*/ 1448357 w 4011346"/>
                <a:gd name="connsiteY324" fmla="*/ 136825 h 1822125"/>
                <a:gd name="connsiteX325" fmla="*/ 1481729 w 4011346"/>
                <a:gd name="connsiteY325" fmla="*/ 170198 h 1822125"/>
                <a:gd name="connsiteX326" fmla="*/ 1481729 w 4011346"/>
                <a:gd name="connsiteY326" fmla="*/ 200233 h 1822125"/>
                <a:gd name="connsiteX327" fmla="*/ 1458368 w 4011346"/>
                <a:gd name="connsiteY327" fmla="*/ 203570 h 1822125"/>
                <a:gd name="connsiteX328" fmla="*/ 1458368 w 4011346"/>
                <a:gd name="connsiteY328" fmla="*/ 183546 h 1822125"/>
                <a:gd name="connsiteX329" fmla="*/ 1418322 w 4011346"/>
                <a:gd name="connsiteY329" fmla="*/ 193558 h 1822125"/>
                <a:gd name="connsiteX330" fmla="*/ 1368263 w 4011346"/>
                <a:gd name="connsiteY330" fmla="*/ 200233 h 1822125"/>
                <a:gd name="connsiteX331" fmla="*/ 1321542 w 4011346"/>
                <a:gd name="connsiteY331" fmla="*/ 206907 h 1822125"/>
                <a:gd name="connsiteX332" fmla="*/ 1318205 w 4011346"/>
                <a:gd name="connsiteY332" fmla="*/ 293675 h 1822125"/>
                <a:gd name="connsiteX333" fmla="*/ 1358252 w 4011346"/>
                <a:gd name="connsiteY333" fmla="*/ 317036 h 1822125"/>
                <a:gd name="connsiteX334" fmla="*/ 1374938 w 4011346"/>
                <a:gd name="connsiteY334" fmla="*/ 347071 h 1822125"/>
                <a:gd name="connsiteX335" fmla="*/ 1384949 w 4011346"/>
                <a:gd name="connsiteY335" fmla="*/ 370431 h 1822125"/>
                <a:gd name="connsiteX336" fmla="*/ 1394961 w 4011346"/>
                <a:gd name="connsiteY336" fmla="*/ 420490 h 1822125"/>
                <a:gd name="connsiteX337" fmla="*/ 1384949 w 4011346"/>
                <a:gd name="connsiteY337" fmla="*/ 450525 h 1822125"/>
                <a:gd name="connsiteX338" fmla="*/ 1358252 w 4011346"/>
                <a:gd name="connsiteY338" fmla="*/ 417152 h 1822125"/>
                <a:gd name="connsiteX339" fmla="*/ 1361589 w 4011346"/>
                <a:gd name="connsiteY339" fmla="*/ 387117 h 1822125"/>
                <a:gd name="connsiteX340" fmla="*/ 1351577 w 4011346"/>
                <a:gd name="connsiteY340" fmla="*/ 347071 h 1822125"/>
                <a:gd name="connsiteX341" fmla="*/ 1328217 w 4011346"/>
                <a:gd name="connsiteY341" fmla="*/ 353745 h 1822125"/>
                <a:gd name="connsiteX342" fmla="*/ 1281495 w 4011346"/>
                <a:gd name="connsiteY342" fmla="*/ 317036 h 1822125"/>
                <a:gd name="connsiteX343" fmla="*/ 1241449 w 4011346"/>
                <a:gd name="connsiteY343" fmla="*/ 313698 h 1822125"/>
                <a:gd name="connsiteX344" fmla="*/ 1241449 w 4011346"/>
                <a:gd name="connsiteY344" fmla="*/ 360419 h 1822125"/>
                <a:gd name="connsiteX345" fmla="*/ 1201402 w 4011346"/>
                <a:gd name="connsiteY345" fmla="*/ 340396 h 1822125"/>
                <a:gd name="connsiteX346" fmla="*/ 1228100 w 4011346"/>
                <a:gd name="connsiteY346" fmla="*/ 390454 h 1822125"/>
                <a:gd name="connsiteX347" fmla="*/ 1258135 w 4011346"/>
                <a:gd name="connsiteY347" fmla="*/ 400466 h 1822125"/>
                <a:gd name="connsiteX348" fmla="*/ 1258135 w 4011346"/>
                <a:gd name="connsiteY348" fmla="*/ 420490 h 1822125"/>
                <a:gd name="connsiteX349" fmla="*/ 1198065 w 4011346"/>
                <a:gd name="connsiteY349" fmla="*/ 397129 h 1822125"/>
                <a:gd name="connsiteX350" fmla="*/ 1181379 w 4011346"/>
                <a:gd name="connsiteY350" fmla="*/ 397129 h 1822125"/>
                <a:gd name="connsiteX351" fmla="*/ 1178041 w 4011346"/>
                <a:gd name="connsiteY351" fmla="*/ 353745 h 1822125"/>
                <a:gd name="connsiteX352" fmla="*/ 1171367 w 4011346"/>
                <a:gd name="connsiteY352" fmla="*/ 266977 h 1822125"/>
                <a:gd name="connsiteX353" fmla="*/ 1161355 w 4011346"/>
                <a:gd name="connsiteY353" fmla="*/ 337059 h 1822125"/>
                <a:gd name="connsiteX354" fmla="*/ 1137995 w 4011346"/>
                <a:gd name="connsiteY354" fmla="*/ 367094 h 1822125"/>
                <a:gd name="connsiteX355" fmla="*/ 1158018 w 4011346"/>
                <a:gd name="connsiteY355" fmla="*/ 413815 h 1822125"/>
                <a:gd name="connsiteX356" fmla="*/ 1158018 w 4011346"/>
                <a:gd name="connsiteY356" fmla="*/ 447187 h 1822125"/>
                <a:gd name="connsiteX357" fmla="*/ 1141332 w 4011346"/>
                <a:gd name="connsiteY357" fmla="*/ 497246 h 1822125"/>
                <a:gd name="connsiteX358" fmla="*/ 1154681 w 4011346"/>
                <a:gd name="connsiteY358" fmla="*/ 530618 h 1822125"/>
                <a:gd name="connsiteX359" fmla="*/ 1184716 w 4011346"/>
                <a:gd name="connsiteY359" fmla="*/ 537292 h 1822125"/>
                <a:gd name="connsiteX360" fmla="*/ 1221425 w 4011346"/>
                <a:gd name="connsiteY360" fmla="*/ 543967 h 1822125"/>
                <a:gd name="connsiteX361" fmla="*/ 1241449 w 4011346"/>
                <a:gd name="connsiteY361" fmla="*/ 567327 h 1822125"/>
                <a:gd name="connsiteX362" fmla="*/ 1258135 w 4011346"/>
                <a:gd name="connsiteY362" fmla="*/ 610711 h 1822125"/>
                <a:gd name="connsiteX363" fmla="*/ 1258135 w 4011346"/>
                <a:gd name="connsiteY363" fmla="*/ 610711 h 1822125"/>
                <a:gd name="connsiteX364" fmla="*/ 1254798 w 4011346"/>
                <a:gd name="connsiteY364" fmla="*/ 644084 h 1822125"/>
                <a:gd name="connsiteX365" fmla="*/ 1274821 w 4011346"/>
                <a:gd name="connsiteY365" fmla="*/ 664107 h 1822125"/>
                <a:gd name="connsiteX366" fmla="*/ 1244786 w 4011346"/>
                <a:gd name="connsiteY366" fmla="*/ 670782 h 1822125"/>
                <a:gd name="connsiteX367" fmla="*/ 1224763 w 4011346"/>
                <a:gd name="connsiteY367" fmla="*/ 630735 h 1822125"/>
                <a:gd name="connsiteX368" fmla="*/ 1224763 w 4011346"/>
                <a:gd name="connsiteY368" fmla="*/ 590688 h 1822125"/>
                <a:gd name="connsiteX369" fmla="*/ 1194727 w 4011346"/>
                <a:gd name="connsiteY369" fmla="*/ 553979 h 1822125"/>
                <a:gd name="connsiteX370" fmla="*/ 1164692 w 4011346"/>
                <a:gd name="connsiteY370" fmla="*/ 597363 h 1822125"/>
                <a:gd name="connsiteX371" fmla="*/ 1178041 w 4011346"/>
                <a:gd name="connsiteY371" fmla="*/ 640746 h 1822125"/>
                <a:gd name="connsiteX372" fmla="*/ 1137995 w 4011346"/>
                <a:gd name="connsiteY372" fmla="*/ 697479 h 1822125"/>
                <a:gd name="connsiteX373" fmla="*/ 1097948 w 4011346"/>
                <a:gd name="connsiteY373" fmla="*/ 754212 h 1822125"/>
                <a:gd name="connsiteX374" fmla="*/ 1007843 w 4011346"/>
                <a:gd name="connsiteY374" fmla="*/ 717503 h 1822125"/>
                <a:gd name="connsiteX375" fmla="*/ 1074587 w 4011346"/>
                <a:gd name="connsiteY375" fmla="*/ 714165 h 1822125"/>
                <a:gd name="connsiteX376" fmla="*/ 1107960 w 4011346"/>
                <a:gd name="connsiteY376" fmla="*/ 650758 h 1822125"/>
                <a:gd name="connsiteX377" fmla="*/ 1121309 w 4011346"/>
                <a:gd name="connsiteY377" fmla="*/ 607374 h 1822125"/>
                <a:gd name="connsiteX378" fmla="*/ 1127983 w 4011346"/>
                <a:gd name="connsiteY378" fmla="*/ 574002 h 1822125"/>
                <a:gd name="connsiteX379" fmla="*/ 1117971 w 4011346"/>
                <a:gd name="connsiteY379" fmla="*/ 557316 h 1822125"/>
                <a:gd name="connsiteX380" fmla="*/ 1114634 w 4011346"/>
                <a:gd name="connsiteY380" fmla="*/ 507257 h 1822125"/>
                <a:gd name="connsiteX381" fmla="*/ 1104622 w 4011346"/>
                <a:gd name="connsiteY381" fmla="*/ 427164 h 1822125"/>
                <a:gd name="connsiteX382" fmla="*/ 1101285 w 4011346"/>
                <a:gd name="connsiteY382" fmla="*/ 367094 h 1822125"/>
                <a:gd name="connsiteX383" fmla="*/ 1124646 w 4011346"/>
                <a:gd name="connsiteY383" fmla="*/ 273652 h 1822125"/>
                <a:gd name="connsiteX384" fmla="*/ 1031203 w 4011346"/>
                <a:gd name="connsiteY384" fmla="*/ 263640 h 1822125"/>
                <a:gd name="connsiteX385" fmla="*/ 1014517 w 4011346"/>
                <a:gd name="connsiteY385" fmla="*/ 320373 h 1822125"/>
                <a:gd name="connsiteX386" fmla="*/ 1024529 w 4011346"/>
                <a:gd name="connsiteY386" fmla="*/ 367094 h 1822125"/>
                <a:gd name="connsiteX387" fmla="*/ 981145 w 4011346"/>
                <a:gd name="connsiteY387" fmla="*/ 420490 h 1822125"/>
                <a:gd name="connsiteX388" fmla="*/ 991157 w 4011346"/>
                <a:gd name="connsiteY388" fmla="*/ 457199 h 1822125"/>
                <a:gd name="connsiteX389" fmla="*/ 981145 w 4011346"/>
                <a:gd name="connsiteY389" fmla="*/ 503920 h 1822125"/>
                <a:gd name="connsiteX390" fmla="*/ 1001168 w 4011346"/>
                <a:gd name="connsiteY390" fmla="*/ 527281 h 1822125"/>
                <a:gd name="connsiteX391" fmla="*/ 1017854 w 4011346"/>
                <a:gd name="connsiteY391" fmla="*/ 574002 h 1822125"/>
                <a:gd name="connsiteX392" fmla="*/ 1047890 w 4011346"/>
                <a:gd name="connsiteY392" fmla="*/ 560653 h 1822125"/>
                <a:gd name="connsiteX393" fmla="*/ 1014517 w 4011346"/>
                <a:gd name="connsiteY393" fmla="*/ 614049 h 1822125"/>
                <a:gd name="connsiteX394" fmla="*/ 957784 w 4011346"/>
                <a:gd name="connsiteY394" fmla="*/ 560653 h 1822125"/>
                <a:gd name="connsiteX395" fmla="*/ 884365 w 4011346"/>
                <a:gd name="connsiteY395" fmla="*/ 523944 h 1822125"/>
                <a:gd name="connsiteX396" fmla="*/ 824295 w 4011346"/>
                <a:gd name="connsiteY396" fmla="*/ 500583 h 1822125"/>
                <a:gd name="connsiteX397" fmla="*/ 810946 w 4011346"/>
                <a:gd name="connsiteY397" fmla="*/ 537292 h 1822125"/>
                <a:gd name="connsiteX398" fmla="*/ 827633 w 4011346"/>
                <a:gd name="connsiteY398" fmla="*/ 574002 h 1822125"/>
                <a:gd name="connsiteX399" fmla="*/ 814284 w 4011346"/>
                <a:gd name="connsiteY399" fmla="*/ 597363 h 1822125"/>
                <a:gd name="connsiteX400" fmla="*/ 800935 w 4011346"/>
                <a:gd name="connsiteY400" fmla="*/ 614049 h 1822125"/>
                <a:gd name="connsiteX401" fmla="*/ 770900 w 4011346"/>
                <a:gd name="connsiteY401" fmla="*/ 557316 h 1822125"/>
                <a:gd name="connsiteX402" fmla="*/ 744202 w 4011346"/>
                <a:gd name="connsiteY402" fmla="*/ 594025 h 1822125"/>
                <a:gd name="connsiteX403" fmla="*/ 707492 w 4011346"/>
                <a:gd name="connsiteY403" fmla="*/ 587351 h 1822125"/>
                <a:gd name="connsiteX404" fmla="*/ 654097 w 4011346"/>
                <a:gd name="connsiteY404" fmla="*/ 624060 h 1822125"/>
                <a:gd name="connsiteX405" fmla="*/ 644085 w 4011346"/>
                <a:gd name="connsiteY405" fmla="*/ 600700 h 1822125"/>
                <a:gd name="connsiteX406" fmla="*/ 654097 w 4011346"/>
                <a:gd name="connsiteY406" fmla="*/ 563990 h 1822125"/>
                <a:gd name="connsiteX407" fmla="*/ 614050 w 4011346"/>
                <a:gd name="connsiteY407" fmla="*/ 600700 h 1822125"/>
                <a:gd name="connsiteX408" fmla="*/ 594027 w 4011346"/>
                <a:gd name="connsiteY408" fmla="*/ 600700 h 1822125"/>
                <a:gd name="connsiteX409" fmla="*/ 533957 w 4011346"/>
                <a:gd name="connsiteY409" fmla="*/ 634072 h 1822125"/>
                <a:gd name="connsiteX410" fmla="*/ 510596 w 4011346"/>
                <a:gd name="connsiteY410" fmla="*/ 657433 h 1822125"/>
                <a:gd name="connsiteX411" fmla="*/ 500584 w 4011346"/>
                <a:gd name="connsiteY411" fmla="*/ 704154 h 1822125"/>
                <a:gd name="connsiteX412" fmla="*/ 450526 w 4011346"/>
                <a:gd name="connsiteY412" fmla="*/ 690805 h 1822125"/>
                <a:gd name="connsiteX413" fmla="*/ 433840 w 4011346"/>
                <a:gd name="connsiteY413" fmla="*/ 654095 h 1822125"/>
                <a:gd name="connsiteX414" fmla="*/ 467212 w 4011346"/>
                <a:gd name="connsiteY414" fmla="*/ 624060 h 1822125"/>
                <a:gd name="connsiteX415" fmla="*/ 453863 w 4011346"/>
                <a:gd name="connsiteY415" fmla="*/ 600700 h 1822125"/>
                <a:gd name="connsiteX416" fmla="*/ 390456 w 4011346"/>
                <a:gd name="connsiteY416" fmla="*/ 570665 h 1822125"/>
                <a:gd name="connsiteX417" fmla="*/ 417154 w 4011346"/>
                <a:gd name="connsiteY417" fmla="*/ 620723 h 1822125"/>
                <a:gd name="connsiteX418" fmla="*/ 407142 w 4011346"/>
                <a:gd name="connsiteY418" fmla="*/ 664107 h 1822125"/>
                <a:gd name="connsiteX419" fmla="*/ 413817 w 4011346"/>
                <a:gd name="connsiteY419" fmla="*/ 700817 h 1822125"/>
                <a:gd name="connsiteX420" fmla="*/ 427165 w 4011346"/>
                <a:gd name="connsiteY420" fmla="*/ 724177 h 1822125"/>
                <a:gd name="connsiteX421" fmla="*/ 413817 w 4011346"/>
                <a:gd name="connsiteY421" fmla="*/ 754212 h 1822125"/>
                <a:gd name="connsiteX422" fmla="*/ 390456 w 4011346"/>
                <a:gd name="connsiteY422" fmla="*/ 730852 h 1822125"/>
                <a:gd name="connsiteX423" fmla="*/ 360421 w 4011346"/>
                <a:gd name="connsiteY423" fmla="*/ 727514 h 1822125"/>
                <a:gd name="connsiteX424" fmla="*/ 333723 w 4011346"/>
                <a:gd name="connsiteY424" fmla="*/ 767561 h 1822125"/>
                <a:gd name="connsiteX425" fmla="*/ 307025 w 4011346"/>
                <a:gd name="connsiteY425" fmla="*/ 787584 h 1822125"/>
                <a:gd name="connsiteX426" fmla="*/ 320374 w 4011346"/>
                <a:gd name="connsiteY426" fmla="*/ 814282 h 1822125"/>
                <a:gd name="connsiteX427" fmla="*/ 303688 w 4011346"/>
                <a:gd name="connsiteY427" fmla="*/ 837643 h 1822125"/>
                <a:gd name="connsiteX428" fmla="*/ 233606 w 4011346"/>
                <a:gd name="connsiteY428" fmla="*/ 800933 h 1822125"/>
                <a:gd name="connsiteX429" fmla="*/ 243618 w 4011346"/>
                <a:gd name="connsiteY429" fmla="*/ 850992 h 1822125"/>
                <a:gd name="connsiteX430" fmla="*/ 263641 w 4011346"/>
                <a:gd name="connsiteY430" fmla="*/ 871015 h 1822125"/>
                <a:gd name="connsiteX431" fmla="*/ 250292 w 4011346"/>
                <a:gd name="connsiteY431" fmla="*/ 884364 h 1822125"/>
                <a:gd name="connsiteX432" fmla="*/ 193560 w 4011346"/>
                <a:gd name="connsiteY432" fmla="*/ 847654 h 1822125"/>
                <a:gd name="connsiteX433" fmla="*/ 170199 w 4011346"/>
                <a:gd name="connsiteY433" fmla="*/ 807608 h 1822125"/>
                <a:gd name="connsiteX434" fmla="*/ 170199 w 4011346"/>
                <a:gd name="connsiteY434" fmla="*/ 760887 h 1822125"/>
                <a:gd name="connsiteX435" fmla="*/ 133490 w 4011346"/>
                <a:gd name="connsiteY435" fmla="*/ 684130 h 1822125"/>
                <a:gd name="connsiteX436" fmla="*/ 196897 w 4011346"/>
                <a:gd name="connsiteY436" fmla="*/ 714165 h 1822125"/>
                <a:gd name="connsiteX437" fmla="*/ 256967 w 4011346"/>
                <a:gd name="connsiteY437" fmla="*/ 744200 h 1822125"/>
                <a:gd name="connsiteX438" fmla="*/ 293676 w 4011346"/>
                <a:gd name="connsiteY438" fmla="*/ 747538 h 1822125"/>
                <a:gd name="connsiteX439" fmla="*/ 327049 w 4011346"/>
                <a:gd name="connsiteY439" fmla="*/ 717503 h 1822125"/>
                <a:gd name="connsiteX440" fmla="*/ 343735 w 4011346"/>
                <a:gd name="connsiteY440" fmla="*/ 680793 h 1822125"/>
                <a:gd name="connsiteX441" fmla="*/ 333723 w 4011346"/>
                <a:gd name="connsiteY441" fmla="*/ 630735 h 1822125"/>
                <a:gd name="connsiteX442" fmla="*/ 290339 w 4011346"/>
                <a:gd name="connsiteY442" fmla="*/ 610711 h 1822125"/>
                <a:gd name="connsiteX443" fmla="*/ 236944 w 4011346"/>
                <a:gd name="connsiteY443" fmla="*/ 563990 h 1822125"/>
                <a:gd name="connsiteX444" fmla="*/ 133490 w 4011346"/>
                <a:gd name="connsiteY444" fmla="*/ 507257 h 1822125"/>
                <a:gd name="connsiteX0" fmla="*/ 133490 w 4011346"/>
                <a:gd name="connsiteY0" fmla="*/ 537292 h 1852160"/>
                <a:gd name="connsiteX1" fmla="*/ 46722 w 4011346"/>
                <a:gd name="connsiteY1" fmla="*/ 567327 h 1852160"/>
                <a:gd name="connsiteX2" fmla="*/ 33373 w 4011346"/>
                <a:gd name="connsiteY2" fmla="*/ 597362 h 1852160"/>
                <a:gd name="connsiteX3" fmla="*/ 43384 w 4011346"/>
                <a:gd name="connsiteY3" fmla="*/ 627398 h 1852160"/>
                <a:gd name="connsiteX4" fmla="*/ 60071 w 4011346"/>
                <a:gd name="connsiteY4" fmla="*/ 654095 h 1852160"/>
                <a:gd name="connsiteX5" fmla="*/ 73419 w 4011346"/>
                <a:gd name="connsiteY5" fmla="*/ 684130 h 1852160"/>
                <a:gd name="connsiteX6" fmla="*/ 56733 w 4011346"/>
                <a:gd name="connsiteY6" fmla="*/ 707491 h 1852160"/>
                <a:gd name="connsiteX7" fmla="*/ 76757 w 4011346"/>
                <a:gd name="connsiteY7" fmla="*/ 787584 h 1852160"/>
                <a:gd name="connsiteX8" fmla="*/ 66745 w 4011346"/>
                <a:gd name="connsiteY8" fmla="*/ 804271 h 1852160"/>
                <a:gd name="connsiteX9" fmla="*/ 70082 w 4011346"/>
                <a:gd name="connsiteY9" fmla="*/ 830968 h 1852160"/>
                <a:gd name="connsiteX10" fmla="*/ 70082 w 4011346"/>
                <a:gd name="connsiteY10" fmla="*/ 871015 h 1852160"/>
                <a:gd name="connsiteX11" fmla="*/ 80094 w 4011346"/>
                <a:gd name="connsiteY11" fmla="*/ 891038 h 1852160"/>
                <a:gd name="connsiteX12" fmla="*/ 76757 w 4011346"/>
                <a:gd name="connsiteY12" fmla="*/ 914399 h 1852160"/>
                <a:gd name="connsiteX13" fmla="*/ 106792 w 4011346"/>
                <a:gd name="connsiteY13" fmla="*/ 947771 h 1852160"/>
                <a:gd name="connsiteX14" fmla="*/ 106792 w 4011346"/>
                <a:gd name="connsiteY14" fmla="*/ 977806 h 1852160"/>
                <a:gd name="connsiteX15" fmla="*/ 13349 w 4011346"/>
                <a:gd name="connsiteY15" fmla="*/ 1067911 h 1852160"/>
                <a:gd name="connsiteX16" fmla="*/ 33373 w 4011346"/>
                <a:gd name="connsiteY16" fmla="*/ 1101284 h 1852160"/>
                <a:gd name="connsiteX17" fmla="*/ 33373 w 4011346"/>
                <a:gd name="connsiteY17" fmla="*/ 1101284 h 1852160"/>
                <a:gd name="connsiteX18" fmla="*/ 16687 w 4011346"/>
                <a:gd name="connsiteY18" fmla="*/ 1131319 h 1852160"/>
                <a:gd name="connsiteX19" fmla="*/ 3338 w 4011346"/>
                <a:gd name="connsiteY19" fmla="*/ 1161354 h 1852160"/>
                <a:gd name="connsiteX20" fmla="*/ 0 w 4011346"/>
                <a:gd name="connsiteY20" fmla="*/ 1221424 h 1852160"/>
                <a:gd name="connsiteX21" fmla="*/ 16687 w 4011346"/>
                <a:gd name="connsiteY21" fmla="*/ 1264808 h 1852160"/>
                <a:gd name="connsiteX22" fmla="*/ 20024 w 4011346"/>
                <a:gd name="connsiteY22" fmla="*/ 1298180 h 1852160"/>
                <a:gd name="connsiteX23" fmla="*/ 56733 w 4011346"/>
                <a:gd name="connsiteY23" fmla="*/ 1308192 h 1852160"/>
                <a:gd name="connsiteX24" fmla="*/ 116803 w 4011346"/>
                <a:gd name="connsiteY24" fmla="*/ 1394960 h 1852160"/>
                <a:gd name="connsiteX25" fmla="*/ 96780 w 4011346"/>
                <a:gd name="connsiteY25" fmla="*/ 1418320 h 1852160"/>
                <a:gd name="connsiteX26" fmla="*/ 93443 w 4011346"/>
                <a:gd name="connsiteY26" fmla="*/ 1448355 h 1852160"/>
                <a:gd name="connsiteX27" fmla="*/ 120141 w 4011346"/>
                <a:gd name="connsiteY27" fmla="*/ 1451692 h 1852160"/>
                <a:gd name="connsiteX28" fmla="*/ 160187 w 4011346"/>
                <a:gd name="connsiteY28" fmla="*/ 1465041 h 1852160"/>
                <a:gd name="connsiteX29" fmla="*/ 186885 w 4011346"/>
                <a:gd name="connsiteY29" fmla="*/ 1478390 h 1852160"/>
                <a:gd name="connsiteX30" fmla="*/ 213583 w 4011346"/>
                <a:gd name="connsiteY30" fmla="*/ 1508425 h 1852160"/>
                <a:gd name="connsiteX31" fmla="*/ 243618 w 4011346"/>
                <a:gd name="connsiteY31" fmla="*/ 1511762 h 1852160"/>
                <a:gd name="connsiteX32" fmla="*/ 287002 w 4011346"/>
                <a:gd name="connsiteY32" fmla="*/ 1541798 h 1852160"/>
                <a:gd name="connsiteX33" fmla="*/ 310363 w 4011346"/>
                <a:gd name="connsiteY33" fmla="*/ 1551809 h 1852160"/>
                <a:gd name="connsiteX34" fmla="*/ 310363 w 4011346"/>
                <a:gd name="connsiteY34" fmla="*/ 1588519 h 1852160"/>
                <a:gd name="connsiteX35" fmla="*/ 270316 w 4011346"/>
                <a:gd name="connsiteY35" fmla="*/ 1628565 h 1852160"/>
                <a:gd name="connsiteX36" fmla="*/ 280327 w 4011346"/>
                <a:gd name="connsiteY36" fmla="*/ 1651926 h 1852160"/>
                <a:gd name="connsiteX37" fmla="*/ 273653 w 4011346"/>
                <a:gd name="connsiteY37" fmla="*/ 1671949 h 1852160"/>
                <a:gd name="connsiteX38" fmla="*/ 266979 w 4011346"/>
                <a:gd name="connsiteY38" fmla="*/ 1688635 h 1852160"/>
                <a:gd name="connsiteX39" fmla="*/ 240281 w 4011346"/>
                <a:gd name="connsiteY39" fmla="*/ 1728682 h 1852160"/>
                <a:gd name="connsiteX40" fmla="*/ 307025 w 4011346"/>
                <a:gd name="connsiteY40" fmla="*/ 1765392 h 1852160"/>
                <a:gd name="connsiteX41" fmla="*/ 337060 w 4011346"/>
                <a:gd name="connsiteY41" fmla="*/ 1772066 h 1852160"/>
                <a:gd name="connsiteX42" fmla="*/ 360421 w 4011346"/>
                <a:gd name="connsiteY42" fmla="*/ 1778741 h 1852160"/>
                <a:gd name="connsiteX43" fmla="*/ 380444 w 4011346"/>
                <a:gd name="connsiteY43" fmla="*/ 1785415 h 1852160"/>
                <a:gd name="connsiteX44" fmla="*/ 407142 w 4011346"/>
                <a:gd name="connsiteY44" fmla="*/ 1805438 h 1852160"/>
                <a:gd name="connsiteX45" fmla="*/ 437177 w 4011346"/>
                <a:gd name="connsiteY45" fmla="*/ 1802101 h 1852160"/>
                <a:gd name="connsiteX46" fmla="*/ 507259 w 4011346"/>
                <a:gd name="connsiteY46" fmla="*/ 1852160 h 1852160"/>
                <a:gd name="connsiteX47" fmla="*/ 517271 w 4011346"/>
                <a:gd name="connsiteY47" fmla="*/ 1838811 h 1852160"/>
                <a:gd name="connsiteX48" fmla="*/ 507259 w 4011346"/>
                <a:gd name="connsiteY48" fmla="*/ 1798764 h 1852160"/>
                <a:gd name="connsiteX49" fmla="*/ 500584 w 4011346"/>
                <a:gd name="connsiteY49" fmla="*/ 1765392 h 1852160"/>
                <a:gd name="connsiteX50" fmla="*/ 483898 w 4011346"/>
                <a:gd name="connsiteY50" fmla="*/ 1722008 h 1852160"/>
                <a:gd name="connsiteX51" fmla="*/ 513933 w 4011346"/>
                <a:gd name="connsiteY51" fmla="*/ 1701984 h 1852160"/>
                <a:gd name="connsiteX52" fmla="*/ 547306 w 4011346"/>
                <a:gd name="connsiteY52" fmla="*/ 1678624 h 1852160"/>
                <a:gd name="connsiteX53" fmla="*/ 527282 w 4011346"/>
                <a:gd name="connsiteY53" fmla="*/ 1661938 h 1852160"/>
                <a:gd name="connsiteX54" fmla="*/ 517271 w 4011346"/>
                <a:gd name="connsiteY54" fmla="*/ 1628565 h 1852160"/>
                <a:gd name="connsiteX55" fmla="*/ 480561 w 4011346"/>
                <a:gd name="connsiteY55" fmla="*/ 1611879 h 1852160"/>
                <a:gd name="connsiteX56" fmla="*/ 470549 w 4011346"/>
                <a:gd name="connsiteY56" fmla="*/ 1591856 h 1852160"/>
                <a:gd name="connsiteX57" fmla="*/ 480561 w 4011346"/>
                <a:gd name="connsiteY57" fmla="*/ 1561821 h 1852160"/>
                <a:gd name="connsiteX58" fmla="*/ 490573 w 4011346"/>
                <a:gd name="connsiteY58" fmla="*/ 1521774 h 1852160"/>
                <a:gd name="connsiteX59" fmla="*/ 513933 w 4011346"/>
                <a:gd name="connsiteY59" fmla="*/ 1541798 h 1852160"/>
                <a:gd name="connsiteX60" fmla="*/ 520608 w 4011346"/>
                <a:gd name="connsiteY60" fmla="*/ 1525111 h 1852160"/>
                <a:gd name="connsiteX61" fmla="*/ 543968 w 4011346"/>
                <a:gd name="connsiteY61" fmla="*/ 1488402 h 1852160"/>
                <a:gd name="connsiteX62" fmla="*/ 574003 w 4011346"/>
                <a:gd name="connsiteY62" fmla="*/ 1471716 h 1852160"/>
                <a:gd name="connsiteX63" fmla="*/ 590690 w 4011346"/>
                <a:gd name="connsiteY63" fmla="*/ 1485065 h 1852160"/>
                <a:gd name="connsiteX64" fmla="*/ 610713 w 4011346"/>
                <a:gd name="connsiteY64" fmla="*/ 1458367 h 1852160"/>
                <a:gd name="connsiteX65" fmla="*/ 630736 w 4011346"/>
                <a:gd name="connsiteY65" fmla="*/ 1485065 h 1852160"/>
                <a:gd name="connsiteX66" fmla="*/ 657434 w 4011346"/>
                <a:gd name="connsiteY66" fmla="*/ 1508425 h 1852160"/>
                <a:gd name="connsiteX67" fmla="*/ 674120 w 4011346"/>
                <a:gd name="connsiteY67" fmla="*/ 1515100 h 1852160"/>
                <a:gd name="connsiteX68" fmla="*/ 697481 w 4011346"/>
                <a:gd name="connsiteY68" fmla="*/ 1515100 h 1852160"/>
                <a:gd name="connsiteX69" fmla="*/ 717504 w 4011346"/>
                <a:gd name="connsiteY69" fmla="*/ 1501751 h 1852160"/>
                <a:gd name="connsiteX70" fmla="*/ 744202 w 4011346"/>
                <a:gd name="connsiteY70" fmla="*/ 1501751 h 1852160"/>
                <a:gd name="connsiteX71" fmla="*/ 760888 w 4011346"/>
                <a:gd name="connsiteY71" fmla="*/ 1498414 h 1852160"/>
                <a:gd name="connsiteX72" fmla="*/ 790923 w 4011346"/>
                <a:gd name="connsiteY72" fmla="*/ 1531786 h 1852160"/>
                <a:gd name="connsiteX73" fmla="*/ 797598 w 4011346"/>
                <a:gd name="connsiteY73" fmla="*/ 1505088 h 1852160"/>
                <a:gd name="connsiteX74" fmla="*/ 817621 w 4011346"/>
                <a:gd name="connsiteY74" fmla="*/ 1521774 h 1852160"/>
                <a:gd name="connsiteX75" fmla="*/ 837644 w 4011346"/>
                <a:gd name="connsiteY75" fmla="*/ 1498414 h 1852160"/>
                <a:gd name="connsiteX76" fmla="*/ 827633 w 4011346"/>
                <a:gd name="connsiteY76" fmla="*/ 1478390 h 1852160"/>
                <a:gd name="connsiteX77" fmla="*/ 810946 w 4011346"/>
                <a:gd name="connsiteY77" fmla="*/ 1465041 h 1852160"/>
                <a:gd name="connsiteX78" fmla="*/ 810946 w 4011346"/>
                <a:gd name="connsiteY78" fmla="*/ 1438344 h 1852160"/>
                <a:gd name="connsiteX79" fmla="*/ 810946 w 4011346"/>
                <a:gd name="connsiteY79" fmla="*/ 1424995 h 1852160"/>
                <a:gd name="connsiteX80" fmla="*/ 830970 w 4011346"/>
                <a:gd name="connsiteY80" fmla="*/ 1421657 h 1852160"/>
                <a:gd name="connsiteX81" fmla="*/ 840981 w 4011346"/>
                <a:gd name="connsiteY81" fmla="*/ 1418320 h 1852160"/>
                <a:gd name="connsiteX82" fmla="*/ 820958 w 4011346"/>
                <a:gd name="connsiteY82" fmla="*/ 1381611 h 1852160"/>
                <a:gd name="connsiteX83" fmla="*/ 854330 w 4011346"/>
                <a:gd name="connsiteY83" fmla="*/ 1374936 h 1852160"/>
                <a:gd name="connsiteX84" fmla="*/ 891040 w 4011346"/>
                <a:gd name="connsiteY84" fmla="*/ 1381611 h 1852160"/>
                <a:gd name="connsiteX85" fmla="*/ 964459 w 4011346"/>
                <a:gd name="connsiteY85" fmla="*/ 1338227 h 1852160"/>
                <a:gd name="connsiteX86" fmla="*/ 1001168 w 4011346"/>
                <a:gd name="connsiteY86" fmla="*/ 1338227 h 1852160"/>
                <a:gd name="connsiteX87" fmla="*/ 1027866 w 4011346"/>
                <a:gd name="connsiteY87" fmla="*/ 1314866 h 1852160"/>
                <a:gd name="connsiteX88" fmla="*/ 1047890 w 4011346"/>
                <a:gd name="connsiteY88" fmla="*/ 1324878 h 1852160"/>
                <a:gd name="connsiteX89" fmla="*/ 1067913 w 4011346"/>
                <a:gd name="connsiteY89" fmla="*/ 1334889 h 1852160"/>
                <a:gd name="connsiteX90" fmla="*/ 1087936 w 4011346"/>
                <a:gd name="connsiteY90" fmla="*/ 1361587 h 1852160"/>
                <a:gd name="connsiteX91" fmla="*/ 1074587 w 4011346"/>
                <a:gd name="connsiteY91" fmla="*/ 1374936 h 1852160"/>
                <a:gd name="connsiteX92" fmla="*/ 1104622 w 4011346"/>
                <a:gd name="connsiteY92" fmla="*/ 1374936 h 1852160"/>
                <a:gd name="connsiteX93" fmla="*/ 1107960 w 4011346"/>
                <a:gd name="connsiteY93" fmla="*/ 1391622 h 1852160"/>
                <a:gd name="connsiteX94" fmla="*/ 1121309 w 4011346"/>
                <a:gd name="connsiteY94" fmla="*/ 1374936 h 1852160"/>
                <a:gd name="connsiteX95" fmla="*/ 1134657 w 4011346"/>
                <a:gd name="connsiteY95" fmla="*/ 1388285 h 1852160"/>
                <a:gd name="connsiteX96" fmla="*/ 1134657 w 4011346"/>
                <a:gd name="connsiteY96" fmla="*/ 1408308 h 1852160"/>
                <a:gd name="connsiteX97" fmla="*/ 1148006 w 4011346"/>
                <a:gd name="connsiteY97" fmla="*/ 1404971 h 1852160"/>
                <a:gd name="connsiteX98" fmla="*/ 1208076 w 4011346"/>
                <a:gd name="connsiteY98" fmla="*/ 1358250 h 1852160"/>
                <a:gd name="connsiteX99" fmla="*/ 1211414 w 4011346"/>
                <a:gd name="connsiteY99" fmla="*/ 1378273 h 1852160"/>
                <a:gd name="connsiteX100" fmla="*/ 1244786 w 4011346"/>
                <a:gd name="connsiteY100" fmla="*/ 1398297 h 1852160"/>
                <a:gd name="connsiteX101" fmla="*/ 1264809 w 4011346"/>
                <a:gd name="connsiteY101" fmla="*/ 1428332 h 1852160"/>
                <a:gd name="connsiteX102" fmla="*/ 1298181 w 4011346"/>
                <a:gd name="connsiteY102" fmla="*/ 1535123 h 1852160"/>
                <a:gd name="connsiteX103" fmla="*/ 1308193 w 4011346"/>
                <a:gd name="connsiteY103" fmla="*/ 1491739 h 1852160"/>
                <a:gd name="connsiteX104" fmla="*/ 1344903 w 4011346"/>
                <a:gd name="connsiteY104" fmla="*/ 1511762 h 1852160"/>
                <a:gd name="connsiteX105" fmla="*/ 1388287 w 4011346"/>
                <a:gd name="connsiteY105" fmla="*/ 1511762 h 1852160"/>
                <a:gd name="connsiteX106" fmla="*/ 1394961 w 4011346"/>
                <a:gd name="connsiteY106" fmla="*/ 1535123 h 1852160"/>
                <a:gd name="connsiteX107" fmla="*/ 1435008 w 4011346"/>
                <a:gd name="connsiteY107" fmla="*/ 1558484 h 1852160"/>
                <a:gd name="connsiteX108" fmla="*/ 1465043 w 4011346"/>
                <a:gd name="connsiteY108" fmla="*/ 1558484 h 1852160"/>
                <a:gd name="connsiteX109" fmla="*/ 1491741 w 4011346"/>
                <a:gd name="connsiteY109" fmla="*/ 1571833 h 1852160"/>
                <a:gd name="connsiteX110" fmla="*/ 1535125 w 4011346"/>
                <a:gd name="connsiteY110" fmla="*/ 1528449 h 1852160"/>
                <a:gd name="connsiteX111" fmla="*/ 1571834 w 4011346"/>
                <a:gd name="connsiteY111" fmla="*/ 1508425 h 1852160"/>
                <a:gd name="connsiteX112" fmla="*/ 1608544 w 4011346"/>
                <a:gd name="connsiteY112" fmla="*/ 1511762 h 1852160"/>
                <a:gd name="connsiteX113" fmla="*/ 1655265 w 4011346"/>
                <a:gd name="connsiteY113" fmla="*/ 1525111 h 1852160"/>
                <a:gd name="connsiteX114" fmla="*/ 1681963 w 4011346"/>
                <a:gd name="connsiteY114" fmla="*/ 1541798 h 1852160"/>
                <a:gd name="connsiteX115" fmla="*/ 1735358 w 4011346"/>
                <a:gd name="connsiteY115" fmla="*/ 1535123 h 1852160"/>
                <a:gd name="connsiteX116" fmla="*/ 1745370 w 4011346"/>
                <a:gd name="connsiteY116" fmla="*/ 1515100 h 1852160"/>
                <a:gd name="connsiteX117" fmla="*/ 1738695 w 4011346"/>
                <a:gd name="connsiteY117" fmla="*/ 1495076 h 1852160"/>
                <a:gd name="connsiteX118" fmla="*/ 1765393 w 4011346"/>
                <a:gd name="connsiteY118" fmla="*/ 1468379 h 1852160"/>
                <a:gd name="connsiteX119" fmla="*/ 1778742 w 4011346"/>
                <a:gd name="connsiteY119" fmla="*/ 1465041 h 1852160"/>
                <a:gd name="connsiteX120" fmla="*/ 1812114 w 4011346"/>
                <a:gd name="connsiteY120" fmla="*/ 1481727 h 1852160"/>
                <a:gd name="connsiteX121" fmla="*/ 1852161 w 4011346"/>
                <a:gd name="connsiteY121" fmla="*/ 1495076 h 1852160"/>
                <a:gd name="connsiteX122" fmla="*/ 1858836 w 4011346"/>
                <a:gd name="connsiteY122" fmla="*/ 1521774 h 1852160"/>
                <a:gd name="connsiteX123" fmla="*/ 1872184 w 4011346"/>
                <a:gd name="connsiteY123" fmla="*/ 1528449 h 1852160"/>
                <a:gd name="connsiteX124" fmla="*/ 1902219 w 4011346"/>
                <a:gd name="connsiteY124" fmla="*/ 1531786 h 1852160"/>
                <a:gd name="connsiteX125" fmla="*/ 1932254 w 4011346"/>
                <a:gd name="connsiteY125" fmla="*/ 1515100 h 1852160"/>
                <a:gd name="connsiteX126" fmla="*/ 1962290 w 4011346"/>
                <a:gd name="connsiteY126" fmla="*/ 1528449 h 1852160"/>
                <a:gd name="connsiteX127" fmla="*/ 1985650 w 4011346"/>
                <a:gd name="connsiteY127" fmla="*/ 1541798 h 1852160"/>
                <a:gd name="connsiteX128" fmla="*/ 1995662 w 4011346"/>
                <a:gd name="connsiteY128" fmla="*/ 1551809 h 1852160"/>
                <a:gd name="connsiteX129" fmla="*/ 2032371 w 4011346"/>
                <a:gd name="connsiteY129" fmla="*/ 1571833 h 1852160"/>
                <a:gd name="connsiteX130" fmla="*/ 2069081 w 4011346"/>
                <a:gd name="connsiteY130" fmla="*/ 1568495 h 1852160"/>
                <a:gd name="connsiteX131" fmla="*/ 2142500 w 4011346"/>
                <a:gd name="connsiteY131" fmla="*/ 1525111 h 1852160"/>
                <a:gd name="connsiteX132" fmla="*/ 2195895 w 4011346"/>
                <a:gd name="connsiteY132" fmla="*/ 1538460 h 1852160"/>
                <a:gd name="connsiteX133" fmla="*/ 2225930 w 4011346"/>
                <a:gd name="connsiteY133" fmla="*/ 1548472 h 1852160"/>
                <a:gd name="connsiteX134" fmla="*/ 2259303 w 4011346"/>
                <a:gd name="connsiteY134" fmla="*/ 1535123 h 1852160"/>
                <a:gd name="connsiteX135" fmla="*/ 2262640 w 4011346"/>
                <a:gd name="connsiteY135" fmla="*/ 1508425 h 1852160"/>
                <a:gd name="connsiteX136" fmla="*/ 2282663 w 4011346"/>
                <a:gd name="connsiteY136" fmla="*/ 1478390 h 1852160"/>
                <a:gd name="connsiteX137" fmla="*/ 2299349 w 4011346"/>
                <a:gd name="connsiteY137" fmla="*/ 1424995 h 1852160"/>
                <a:gd name="connsiteX138" fmla="*/ 2282663 w 4011346"/>
                <a:gd name="connsiteY138" fmla="*/ 1428332 h 1852160"/>
                <a:gd name="connsiteX139" fmla="*/ 2312698 w 4011346"/>
                <a:gd name="connsiteY139" fmla="*/ 1401634 h 1852160"/>
                <a:gd name="connsiteX140" fmla="*/ 2339396 w 4011346"/>
                <a:gd name="connsiteY140" fmla="*/ 1398297 h 1852160"/>
                <a:gd name="connsiteX141" fmla="*/ 2396129 w 4011346"/>
                <a:gd name="connsiteY141" fmla="*/ 1408308 h 1852160"/>
                <a:gd name="connsiteX142" fmla="*/ 2436176 w 4011346"/>
                <a:gd name="connsiteY142" fmla="*/ 1435006 h 1852160"/>
                <a:gd name="connsiteX143" fmla="*/ 2462873 w 4011346"/>
                <a:gd name="connsiteY143" fmla="*/ 1465041 h 1852160"/>
                <a:gd name="connsiteX144" fmla="*/ 2469548 w 4011346"/>
                <a:gd name="connsiteY144" fmla="*/ 1501751 h 1852160"/>
                <a:gd name="connsiteX145" fmla="*/ 2476222 w 4011346"/>
                <a:gd name="connsiteY145" fmla="*/ 1541798 h 1852160"/>
                <a:gd name="connsiteX146" fmla="*/ 2486234 w 4011346"/>
                <a:gd name="connsiteY146" fmla="*/ 1561821 h 1852160"/>
                <a:gd name="connsiteX147" fmla="*/ 2529618 w 4011346"/>
                <a:gd name="connsiteY147" fmla="*/ 1575170 h 1852160"/>
                <a:gd name="connsiteX148" fmla="*/ 2549641 w 4011346"/>
                <a:gd name="connsiteY148" fmla="*/ 1595193 h 1852160"/>
                <a:gd name="connsiteX149" fmla="*/ 2562990 w 4011346"/>
                <a:gd name="connsiteY149" fmla="*/ 1628565 h 1852160"/>
                <a:gd name="connsiteX150" fmla="*/ 2586351 w 4011346"/>
                <a:gd name="connsiteY150" fmla="*/ 1621891 h 1852160"/>
                <a:gd name="connsiteX151" fmla="*/ 2606374 w 4011346"/>
                <a:gd name="connsiteY151" fmla="*/ 1611879 h 1852160"/>
                <a:gd name="connsiteX152" fmla="*/ 2639746 w 4011346"/>
                <a:gd name="connsiteY152" fmla="*/ 1595193 h 1852160"/>
                <a:gd name="connsiteX153" fmla="*/ 2643084 w 4011346"/>
                <a:gd name="connsiteY153" fmla="*/ 1611879 h 1852160"/>
                <a:gd name="connsiteX154" fmla="*/ 2626398 w 4011346"/>
                <a:gd name="connsiteY154" fmla="*/ 1641914 h 1852160"/>
                <a:gd name="connsiteX155" fmla="*/ 2616386 w 4011346"/>
                <a:gd name="connsiteY155" fmla="*/ 1678624 h 1852160"/>
                <a:gd name="connsiteX156" fmla="*/ 2603037 w 4011346"/>
                <a:gd name="connsiteY156" fmla="*/ 1732019 h 1852160"/>
                <a:gd name="connsiteX157" fmla="*/ 2579676 w 4011346"/>
                <a:gd name="connsiteY157" fmla="*/ 1705322 h 1852160"/>
                <a:gd name="connsiteX158" fmla="*/ 2552979 w 4011346"/>
                <a:gd name="connsiteY158" fmla="*/ 1728682 h 1852160"/>
                <a:gd name="connsiteX159" fmla="*/ 2559653 w 4011346"/>
                <a:gd name="connsiteY159" fmla="*/ 1755380 h 1852160"/>
                <a:gd name="connsiteX160" fmla="*/ 2559653 w 4011346"/>
                <a:gd name="connsiteY160" fmla="*/ 1792089 h 1852160"/>
                <a:gd name="connsiteX161" fmla="*/ 2549641 w 4011346"/>
                <a:gd name="connsiteY161" fmla="*/ 1812113 h 1852160"/>
                <a:gd name="connsiteX162" fmla="*/ 2589688 w 4011346"/>
                <a:gd name="connsiteY162" fmla="*/ 1792089 h 1852160"/>
                <a:gd name="connsiteX163" fmla="*/ 2626398 w 4011346"/>
                <a:gd name="connsiteY163" fmla="*/ 1802101 h 1852160"/>
                <a:gd name="connsiteX164" fmla="*/ 2653095 w 4011346"/>
                <a:gd name="connsiteY164" fmla="*/ 1778741 h 1852160"/>
                <a:gd name="connsiteX165" fmla="*/ 2683130 w 4011346"/>
                <a:gd name="connsiteY165" fmla="*/ 1725345 h 1852160"/>
                <a:gd name="connsiteX166" fmla="*/ 2753212 w 4011346"/>
                <a:gd name="connsiteY166" fmla="*/ 1638577 h 1852160"/>
                <a:gd name="connsiteX167" fmla="*/ 2783247 w 4011346"/>
                <a:gd name="connsiteY167" fmla="*/ 1568495 h 1852160"/>
                <a:gd name="connsiteX168" fmla="*/ 2803271 w 4011346"/>
                <a:gd name="connsiteY168" fmla="*/ 1465041 h 1852160"/>
                <a:gd name="connsiteX169" fmla="*/ 2793259 w 4011346"/>
                <a:gd name="connsiteY169" fmla="*/ 1414983 h 1852160"/>
                <a:gd name="connsiteX170" fmla="*/ 2769898 w 4011346"/>
                <a:gd name="connsiteY170" fmla="*/ 1381611 h 1852160"/>
                <a:gd name="connsiteX171" fmla="*/ 2726514 w 4011346"/>
                <a:gd name="connsiteY171" fmla="*/ 1381611 h 1852160"/>
                <a:gd name="connsiteX172" fmla="*/ 2699817 w 4011346"/>
                <a:gd name="connsiteY172" fmla="*/ 1381611 h 1852160"/>
                <a:gd name="connsiteX173" fmla="*/ 2683130 w 4011346"/>
                <a:gd name="connsiteY173" fmla="*/ 1361587 h 1852160"/>
                <a:gd name="connsiteX174" fmla="*/ 2669781 w 4011346"/>
                <a:gd name="connsiteY174" fmla="*/ 1341564 h 1852160"/>
                <a:gd name="connsiteX175" fmla="*/ 2763224 w 4011346"/>
                <a:gd name="connsiteY175" fmla="*/ 1224761 h 1852160"/>
                <a:gd name="connsiteX176" fmla="*/ 2846654 w 4011346"/>
                <a:gd name="connsiteY176" fmla="*/ 1158017 h 1852160"/>
                <a:gd name="connsiteX177" fmla="*/ 2890038 w 4011346"/>
                <a:gd name="connsiteY177" fmla="*/ 1134656 h 1852160"/>
                <a:gd name="connsiteX178" fmla="*/ 2933422 w 4011346"/>
                <a:gd name="connsiteY178" fmla="*/ 1154679 h 1852160"/>
                <a:gd name="connsiteX179" fmla="*/ 2950109 w 4011346"/>
                <a:gd name="connsiteY179" fmla="*/ 1137993 h 1852160"/>
                <a:gd name="connsiteX180" fmla="*/ 2993492 w 4011346"/>
                <a:gd name="connsiteY180" fmla="*/ 1154679 h 1852160"/>
                <a:gd name="connsiteX181" fmla="*/ 3006841 w 4011346"/>
                <a:gd name="connsiteY181" fmla="*/ 1121307 h 1852160"/>
                <a:gd name="connsiteX182" fmla="*/ 3053563 w 4011346"/>
                <a:gd name="connsiteY182" fmla="*/ 1131319 h 1852160"/>
                <a:gd name="connsiteX183" fmla="*/ 3070249 w 4011346"/>
                <a:gd name="connsiteY183" fmla="*/ 1148005 h 1852160"/>
                <a:gd name="connsiteX184" fmla="*/ 3060237 w 4011346"/>
                <a:gd name="connsiteY184" fmla="*/ 1168028 h 1852160"/>
                <a:gd name="connsiteX185" fmla="*/ 3123644 w 4011346"/>
                <a:gd name="connsiteY185" fmla="*/ 1151342 h 1852160"/>
                <a:gd name="connsiteX186" fmla="*/ 3140330 w 4011346"/>
                <a:gd name="connsiteY186" fmla="*/ 1137993 h 1852160"/>
                <a:gd name="connsiteX187" fmla="*/ 3123644 w 4011346"/>
                <a:gd name="connsiteY187" fmla="*/ 1124644 h 1852160"/>
                <a:gd name="connsiteX188" fmla="*/ 3143668 w 4011346"/>
                <a:gd name="connsiteY188" fmla="*/ 1084598 h 1852160"/>
                <a:gd name="connsiteX189" fmla="*/ 3190389 w 4011346"/>
                <a:gd name="connsiteY189" fmla="*/ 1014516 h 1852160"/>
                <a:gd name="connsiteX190" fmla="*/ 3233773 w 4011346"/>
                <a:gd name="connsiteY190" fmla="*/ 1011179 h 1852160"/>
                <a:gd name="connsiteX191" fmla="*/ 3273819 w 4011346"/>
                <a:gd name="connsiteY191" fmla="*/ 1021190 h 1852160"/>
                <a:gd name="connsiteX192" fmla="*/ 3277157 w 4011346"/>
                <a:gd name="connsiteY192" fmla="*/ 1077923 h 1852160"/>
                <a:gd name="connsiteX193" fmla="*/ 3320541 w 4011346"/>
                <a:gd name="connsiteY193" fmla="*/ 1034539 h 1852160"/>
                <a:gd name="connsiteX194" fmla="*/ 3343901 w 4011346"/>
                <a:gd name="connsiteY194" fmla="*/ 1017853 h 1852160"/>
                <a:gd name="connsiteX195" fmla="*/ 3350576 w 4011346"/>
                <a:gd name="connsiteY195" fmla="*/ 984481 h 1852160"/>
                <a:gd name="connsiteX196" fmla="*/ 3377273 w 4011346"/>
                <a:gd name="connsiteY196" fmla="*/ 967795 h 1852160"/>
                <a:gd name="connsiteX197" fmla="*/ 3407309 w 4011346"/>
                <a:gd name="connsiteY197" fmla="*/ 977806 h 1852160"/>
                <a:gd name="connsiteX198" fmla="*/ 3373936 w 4011346"/>
                <a:gd name="connsiteY198" fmla="*/ 1007841 h 1852160"/>
                <a:gd name="connsiteX199" fmla="*/ 3360587 w 4011346"/>
                <a:gd name="connsiteY199" fmla="*/ 1057900 h 1852160"/>
                <a:gd name="connsiteX200" fmla="*/ 3323878 w 4011346"/>
                <a:gd name="connsiteY200" fmla="*/ 1097946 h 1852160"/>
                <a:gd name="connsiteX201" fmla="*/ 3210412 w 4011346"/>
                <a:gd name="connsiteY201" fmla="*/ 1194726 h 1852160"/>
                <a:gd name="connsiteX202" fmla="*/ 3163691 w 4011346"/>
                <a:gd name="connsiteY202" fmla="*/ 1264808 h 1852160"/>
                <a:gd name="connsiteX203" fmla="*/ 3160354 w 4011346"/>
                <a:gd name="connsiteY203" fmla="*/ 1338227 h 1852160"/>
                <a:gd name="connsiteX204" fmla="*/ 3170365 w 4011346"/>
                <a:gd name="connsiteY204" fmla="*/ 1428332 h 1852160"/>
                <a:gd name="connsiteX205" fmla="*/ 3190389 w 4011346"/>
                <a:gd name="connsiteY205" fmla="*/ 1491739 h 1852160"/>
                <a:gd name="connsiteX206" fmla="*/ 3217087 w 4011346"/>
                <a:gd name="connsiteY206" fmla="*/ 1481727 h 1852160"/>
                <a:gd name="connsiteX207" fmla="*/ 3240447 w 4011346"/>
                <a:gd name="connsiteY207" fmla="*/ 1414983 h 1852160"/>
                <a:gd name="connsiteX208" fmla="*/ 3270482 w 4011346"/>
                <a:gd name="connsiteY208" fmla="*/ 1411646 h 1852160"/>
                <a:gd name="connsiteX209" fmla="*/ 3287168 w 4011346"/>
                <a:gd name="connsiteY209" fmla="*/ 1351576 h 1852160"/>
                <a:gd name="connsiteX210" fmla="*/ 3313866 w 4011346"/>
                <a:gd name="connsiteY210" fmla="*/ 1341564 h 1852160"/>
                <a:gd name="connsiteX211" fmla="*/ 3313866 w 4011346"/>
                <a:gd name="connsiteY211" fmla="*/ 1311529 h 1852160"/>
                <a:gd name="connsiteX212" fmla="*/ 3337227 w 4011346"/>
                <a:gd name="connsiteY212" fmla="*/ 1274819 h 1852160"/>
                <a:gd name="connsiteX213" fmla="*/ 3330552 w 4011346"/>
                <a:gd name="connsiteY213" fmla="*/ 1231435 h 1852160"/>
                <a:gd name="connsiteX214" fmla="*/ 3333890 w 4011346"/>
                <a:gd name="connsiteY214" fmla="*/ 1201400 h 1852160"/>
                <a:gd name="connsiteX215" fmla="*/ 3323878 w 4011346"/>
                <a:gd name="connsiteY215" fmla="*/ 1191389 h 1852160"/>
                <a:gd name="connsiteX216" fmla="*/ 3363925 w 4011346"/>
                <a:gd name="connsiteY216" fmla="*/ 1104621 h 1852160"/>
                <a:gd name="connsiteX217" fmla="*/ 3383948 w 4011346"/>
                <a:gd name="connsiteY217" fmla="*/ 1114633 h 1852160"/>
                <a:gd name="connsiteX218" fmla="*/ 3410646 w 4011346"/>
                <a:gd name="connsiteY218" fmla="*/ 1087935 h 1852160"/>
                <a:gd name="connsiteX219" fmla="*/ 3420657 w 4011346"/>
                <a:gd name="connsiteY219" fmla="*/ 1114633 h 1852160"/>
                <a:gd name="connsiteX220" fmla="*/ 3447355 w 4011346"/>
                <a:gd name="connsiteY220" fmla="*/ 1097946 h 1852160"/>
                <a:gd name="connsiteX221" fmla="*/ 3477390 w 4011346"/>
                <a:gd name="connsiteY221" fmla="*/ 1087935 h 1852160"/>
                <a:gd name="connsiteX222" fmla="*/ 3514100 w 4011346"/>
                <a:gd name="connsiteY222" fmla="*/ 1114633 h 1852160"/>
                <a:gd name="connsiteX223" fmla="*/ 3574170 w 4011346"/>
                <a:gd name="connsiteY223" fmla="*/ 1047888 h 1852160"/>
                <a:gd name="connsiteX224" fmla="*/ 3637577 w 4011346"/>
                <a:gd name="connsiteY224" fmla="*/ 1001167 h 1852160"/>
                <a:gd name="connsiteX225" fmla="*/ 3690973 w 4011346"/>
                <a:gd name="connsiteY225" fmla="*/ 964457 h 1852160"/>
                <a:gd name="connsiteX226" fmla="*/ 3741031 w 4011346"/>
                <a:gd name="connsiteY226" fmla="*/ 991155 h 1852160"/>
                <a:gd name="connsiteX227" fmla="*/ 3751043 w 4011346"/>
                <a:gd name="connsiteY227" fmla="*/ 964457 h 1852160"/>
                <a:gd name="connsiteX228" fmla="*/ 3727682 w 4011346"/>
                <a:gd name="connsiteY228" fmla="*/ 897713 h 1852160"/>
                <a:gd name="connsiteX229" fmla="*/ 3700984 w 4011346"/>
                <a:gd name="connsiteY229" fmla="*/ 881027 h 1852160"/>
                <a:gd name="connsiteX230" fmla="*/ 3697647 w 4011346"/>
                <a:gd name="connsiteY230" fmla="*/ 850992 h 1852160"/>
                <a:gd name="connsiteX231" fmla="*/ 3751043 w 4011346"/>
                <a:gd name="connsiteY231" fmla="*/ 857666 h 1852160"/>
                <a:gd name="connsiteX232" fmla="*/ 3774403 w 4011346"/>
                <a:gd name="connsiteY232" fmla="*/ 814282 h 1852160"/>
                <a:gd name="connsiteX233" fmla="*/ 3767729 w 4011346"/>
                <a:gd name="connsiteY233" fmla="*/ 787584 h 1852160"/>
                <a:gd name="connsiteX234" fmla="*/ 3794427 w 4011346"/>
                <a:gd name="connsiteY234" fmla="*/ 754212 h 1852160"/>
                <a:gd name="connsiteX235" fmla="*/ 3804438 w 4011346"/>
                <a:gd name="connsiteY235" fmla="*/ 797596 h 1852160"/>
                <a:gd name="connsiteX236" fmla="*/ 3827799 w 4011346"/>
                <a:gd name="connsiteY236" fmla="*/ 814282 h 1852160"/>
                <a:gd name="connsiteX237" fmla="*/ 3874520 w 4011346"/>
                <a:gd name="connsiteY237" fmla="*/ 834306 h 1852160"/>
                <a:gd name="connsiteX238" fmla="*/ 3894544 w 4011346"/>
                <a:gd name="connsiteY238" fmla="*/ 861003 h 1852160"/>
                <a:gd name="connsiteX239" fmla="*/ 3941265 w 4011346"/>
                <a:gd name="connsiteY239" fmla="*/ 884364 h 1852160"/>
                <a:gd name="connsiteX240" fmla="*/ 3947939 w 4011346"/>
                <a:gd name="connsiteY240" fmla="*/ 871015 h 1852160"/>
                <a:gd name="connsiteX241" fmla="*/ 3957951 w 4011346"/>
                <a:gd name="connsiteY241" fmla="*/ 807608 h 1852160"/>
                <a:gd name="connsiteX242" fmla="*/ 4004672 w 4011346"/>
                <a:gd name="connsiteY242" fmla="*/ 800933 h 1852160"/>
                <a:gd name="connsiteX243" fmla="*/ 4011346 w 4011346"/>
                <a:gd name="connsiteY243" fmla="*/ 767561 h 1852160"/>
                <a:gd name="connsiteX244" fmla="*/ 3967963 w 4011346"/>
                <a:gd name="connsiteY244" fmla="*/ 730852 h 1852160"/>
                <a:gd name="connsiteX245" fmla="*/ 3921241 w 4011346"/>
                <a:gd name="connsiteY245" fmla="*/ 714165 h 1852160"/>
                <a:gd name="connsiteX246" fmla="*/ 3907892 w 4011346"/>
                <a:gd name="connsiteY246" fmla="*/ 717503 h 1852160"/>
                <a:gd name="connsiteX247" fmla="*/ 3907892 w 4011346"/>
                <a:gd name="connsiteY247" fmla="*/ 750875 h 1852160"/>
                <a:gd name="connsiteX248" fmla="*/ 3887869 w 4011346"/>
                <a:gd name="connsiteY248" fmla="*/ 744200 h 1852160"/>
                <a:gd name="connsiteX249" fmla="*/ 3874520 w 4011346"/>
                <a:gd name="connsiteY249" fmla="*/ 690805 h 1852160"/>
                <a:gd name="connsiteX250" fmla="*/ 3817787 w 4011346"/>
                <a:gd name="connsiteY250" fmla="*/ 627398 h 1852160"/>
                <a:gd name="connsiteX251" fmla="*/ 3717671 w 4011346"/>
                <a:gd name="connsiteY251" fmla="*/ 550641 h 1852160"/>
                <a:gd name="connsiteX252" fmla="*/ 3664275 w 4011346"/>
                <a:gd name="connsiteY252" fmla="*/ 530618 h 1852160"/>
                <a:gd name="connsiteX253" fmla="*/ 3584181 w 4011346"/>
                <a:gd name="connsiteY253" fmla="*/ 523944 h 1852160"/>
                <a:gd name="connsiteX254" fmla="*/ 3520774 w 4011346"/>
                <a:gd name="connsiteY254" fmla="*/ 507257 h 1852160"/>
                <a:gd name="connsiteX255" fmla="*/ 3530786 w 4011346"/>
                <a:gd name="connsiteY255" fmla="*/ 547304 h 1852160"/>
                <a:gd name="connsiteX256" fmla="*/ 3537460 w 4011346"/>
                <a:gd name="connsiteY256" fmla="*/ 574002 h 1852160"/>
                <a:gd name="connsiteX257" fmla="*/ 3507425 w 4011346"/>
                <a:gd name="connsiteY257" fmla="*/ 597362 h 1852160"/>
                <a:gd name="connsiteX258" fmla="*/ 3477390 w 4011346"/>
                <a:gd name="connsiteY258" fmla="*/ 570665 h 1852160"/>
                <a:gd name="connsiteX259" fmla="*/ 3477390 w 4011346"/>
                <a:gd name="connsiteY259" fmla="*/ 550641 h 1852160"/>
                <a:gd name="connsiteX260" fmla="*/ 3504088 w 4011346"/>
                <a:gd name="connsiteY260" fmla="*/ 530618 h 1852160"/>
                <a:gd name="connsiteX261" fmla="*/ 3467379 w 4011346"/>
                <a:gd name="connsiteY261" fmla="*/ 517269 h 1852160"/>
                <a:gd name="connsiteX262" fmla="*/ 3450692 w 4011346"/>
                <a:gd name="connsiteY262" fmla="*/ 543967 h 1852160"/>
                <a:gd name="connsiteX263" fmla="*/ 3440681 w 4011346"/>
                <a:gd name="connsiteY263" fmla="*/ 557316 h 1852160"/>
                <a:gd name="connsiteX264" fmla="*/ 3357250 w 4011346"/>
                <a:gd name="connsiteY264" fmla="*/ 543967 h 1852160"/>
                <a:gd name="connsiteX265" fmla="*/ 3297180 w 4011346"/>
                <a:gd name="connsiteY265" fmla="*/ 550641 h 1852160"/>
                <a:gd name="connsiteX266" fmla="*/ 3267145 w 4011346"/>
                <a:gd name="connsiteY266" fmla="*/ 527281 h 1852160"/>
                <a:gd name="connsiteX267" fmla="*/ 3267145 w 4011346"/>
                <a:gd name="connsiteY267" fmla="*/ 490571 h 1852160"/>
                <a:gd name="connsiteX268" fmla="*/ 3203738 w 4011346"/>
                <a:gd name="connsiteY268" fmla="*/ 433838 h 1852160"/>
                <a:gd name="connsiteX269" fmla="*/ 3076923 w 4011346"/>
                <a:gd name="connsiteY269" fmla="*/ 440513 h 1852160"/>
                <a:gd name="connsiteX270" fmla="*/ 3043551 w 4011346"/>
                <a:gd name="connsiteY270" fmla="*/ 417152 h 1852160"/>
                <a:gd name="connsiteX271" fmla="*/ 3000167 w 4011346"/>
                <a:gd name="connsiteY271" fmla="*/ 370431 h 1852160"/>
                <a:gd name="connsiteX272" fmla="*/ 3013516 w 4011346"/>
                <a:gd name="connsiteY272" fmla="*/ 363757 h 1852160"/>
                <a:gd name="connsiteX273" fmla="*/ 3000167 w 4011346"/>
                <a:gd name="connsiteY273" fmla="*/ 343733 h 1852160"/>
                <a:gd name="connsiteX274" fmla="*/ 2970132 w 4011346"/>
                <a:gd name="connsiteY274" fmla="*/ 340396 h 1852160"/>
                <a:gd name="connsiteX275" fmla="*/ 2920073 w 4011346"/>
                <a:gd name="connsiteY275" fmla="*/ 387117 h 1852160"/>
                <a:gd name="connsiteX276" fmla="*/ 2920073 w 4011346"/>
                <a:gd name="connsiteY276" fmla="*/ 387117 h 1852160"/>
                <a:gd name="connsiteX277" fmla="*/ 2916736 w 4011346"/>
                <a:gd name="connsiteY277" fmla="*/ 337059 h 1852160"/>
                <a:gd name="connsiteX278" fmla="*/ 2936760 w 4011346"/>
                <a:gd name="connsiteY278" fmla="*/ 333722 h 1852160"/>
                <a:gd name="connsiteX279" fmla="*/ 2866678 w 4011346"/>
                <a:gd name="connsiteY279" fmla="*/ 303687 h 1852160"/>
                <a:gd name="connsiteX280" fmla="*/ 2813282 w 4011346"/>
                <a:gd name="connsiteY280" fmla="*/ 300349 h 1852160"/>
                <a:gd name="connsiteX281" fmla="*/ 2793259 w 4011346"/>
                <a:gd name="connsiteY281" fmla="*/ 323710 h 1852160"/>
                <a:gd name="connsiteX282" fmla="*/ 2743200 w 4011346"/>
                <a:gd name="connsiteY282" fmla="*/ 333722 h 1852160"/>
                <a:gd name="connsiteX283" fmla="*/ 2786584 w 4011346"/>
                <a:gd name="connsiteY283" fmla="*/ 343733 h 1852160"/>
                <a:gd name="connsiteX284" fmla="*/ 2763224 w 4011346"/>
                <a:gd name="connsiteY284" fmla="*/ 363757 h 1852160"/>
                <a:gd name="connsiteX285" fmla="*/ 2769898 w 4011346"/>
                <a:gd name="connsiteY285" fmla="*/ 413815 h 1852160"/>
                <a:gd name="connsiteX286" fmla="*/ 2749875 w 4011346"/>
                <a:gd name="connsiteY286" fmla="*/ 397129 h 1852160"/>
                <a:gd name="connsiteX287" fmla="*/ 2733189 w 4011346"/>
                <a:gd name="connsiteY287" fmla="*/ 410478 h 1852160"/>
                <a:gd name="connsiteX288" fmla="*/ 2666444 w 4011346"/>
                <a:gd name="connsiteY288" fmla="*/ 400466 h 1852160"/>
                <a:gd name="connsiteX289" fmla="*/ 2636409 w 4011346"/>
                <a:gd name="connsiteY289" fmla="*/ 410478 h 1852160"/>
                <a:gd name="connsiteX290" fmla="*/ 2603037 w 4011346"/>
                <a:gd name="connsiteY290" fmla="*/ 370431 h 1852160"/>
                <a:gd name="connsiteX291" fmla="*/ 2569665 w 4011346"/>
                <a:gd name="connsiteY291" fmla="*/ 453862 h 1852160"/>
                <a:gd name="connsiteX292" fmla="*/ 2552979 w 4011346"/>
                <a:gd name="connsiteY292" fmla="*/ 473885 h 1852160"/>
                <a:gd name="connsiteX293" fmla="*/ 2469548 w 4011346"/>
                <a:gd name="connsiteY293" fmla="*/ 337059 h 1852160"/>
                <a:gd name="connsiteX294" fmla="*/ 2446187 w 4011346"/>
                <a:gd name="connsiteY294" fmla="*/ 353745 h 1852160"/>
                <a:gd name="connsiteX295" fmla="*/ 2442850 w 4011346"/>
                <a:gd name="connsiteY295" fmla="*/ 320373 h 1852160"/>
                <a:gd name="connsiteX296" fmla="*/ 2449525 w 4011346"/>
                <a:gd name="connsiteY296" fmla="*/ 250291 h 1852160"/>
                <a:gd name="connsiteX297" fmla="*/ 2386117 w 4011346"/>
                <a:gd name="connsiteY297" fmla="*/ 223593 h 1852160"/>
                <a:gd name="connsiteX298" fmla="*/ 2369431 w 4011346"/>
                <a:gd name="connsiteY298" fmla="*/ 263640 h 1852160"/>
                <a:gd name="connsiteX299" fmla="*/ 2379443 w 4011346"/>
                <a:gd name="connsiteY299" fmla="*/ 287000 h 1852160"/>
                <a:gd name="connsiteX300" fmla="*/ 2376106 w 4011346"/>
                <a:gd name="connsiteY300" fmla="*/ 307024 h 1852160"/>
                <a:gd name="connsiteX301" fmla="*/ 2352745 w 4011346"/>
                <a:gd name="connsiteY301" fmla="*/ 283663 h 1852160"/>
                <a:gd name="connsiteX302" fmla="*/ 2316036 w 4011346"/>
                <a:gd name="connsiteY302" fmla="*/ 290338 h 1852160"/>
                <a:gd name="connsiteX303" fmla="*/ 2272652 w 4011346"/>
                <a:gd name="connsiteY303" fmla="*/ 276989 h 1852160"/>
                <a:gd name="connsiteX304" fmla="*/ 2245954 w 4011346"/>
                <a:gd name="connsiteY304" fmla="*/ 236942 h 1852160"/>
                <a:gd name="connsiteX305" fmla="*/ 2209244 w 4011346"/>
                <a:gd name="connsiteY305" fmla="*/ 233605 h 1852160"/>
                <a:gd name="connsiteX306" fmla="*/ 2159186 w 4011346"/>
                <a:gd name="connsiteY306" fmla="*/ 223593 h 1852160"/>
                <a:gd name="connsiteX307" fmla="*/ 2132488 w 4011346"/>
                <a:gd name="connsiteY307" fmla="*/ 240279 h 1852160"/>
                <a:gd name="connsiteX308" fmla="*/ 2115802 w 4011346"/>
                <a:gd name="connsiteY308" fmla="*/ 253628 h 1852160"/>
                <a:gd name="connsiteX309" fmla="*/ 2115802 w 4011346"/>
                <a:gd name="connsiteY309" fmla="*/ 223593 h 1852160"/>
                <a:gd name="connsiteX310" fmla="*/ 2082430 w 4011346"/>
                <a:gd name="connsiteY310" fmla="*/ 220256 h 1852160"/>
                <a:gd name="connsiteX311" fmla="*/ 2045720 w 4011346"/>
                <a:gd name="connsiteY311" fmla="*/ 193558 h 1852160"/>
                <a:gd name="connsiteX312" fmla="*/ 2025697 w 4011346"/>
                <a:gd name="connsiteY312" fmla="*/ 223593 h 1852160"/>
                <a:gd name="connsiteX313" fmla="*/ 2055732 w 4011346"/>
                <a:gd name="connsiteY313" fmla="*/ 220256 h 1852160"/>
                <a:gd name="connsiteX314" fmla="*/ 2045720 w 4011346"/>
                <a:gd name="connsiteY314" fmla="*/ 246954 h 1852160"/>
                <a:gd name="connsiteX315" fmla="*/ 1988987 w 4011346"/>
                <a:gd name="connsiteY315" fmla="*/ 266977 h 1852160"/>
                <a:gd name="connsiteX316" fmla="*/ 1935592 w 4011346"/>
                <a:gd name="connsiteY316" fmla="*/ 276989 h 1852160"/>
                <a:gd name="connsiteX317" fmla="*/ 1995662 w 4011346"/>
                <a:gd name="connsiteY317" fmla="*/ 220256 h 1852160"/>
                <a:gd name="connsiteX318" fmla="*/ 2055732 w 4011346"/>
                <a:gd name="connsiteY318" fmla="*/ 150174 h 1852160"/>
                <a:gd name="connsiteX319" fmla="*/ 2055732 w 4011346"/>
                <a:gd name="connsiteY319" fmla="*/ 150174 h 1852160"/>
                <a:gd name="connsiteX320" fmla="*/ 1615218 w 4011346"/>
                <a:gd name="connsiteY320" fmla="*/ 0 h 1852160"/>
                <a:gd name="connsiteX321" fmla="*/ 1638579 w 4011346"/>
                <a:gd name="connsiteY321" fmla="*/ 30035 h 1852160"/>
                <a:gd name="connsiteX322" fmla="*/ 1528449 w 4011346"/>
                <a:gd name="connsiteY322" fmla="*/ 56731 h 1852160"/>
                <a:gd name="connsiteX323" fmla="*/ 1465043 w 4011346"/>
                <a:gd name="connsiteY323" fmla="*/ 140162 h 1852160"/>
                <a:gd name="connsiteX324" fmla="*/ 1448357 w 4011346"/>
                <a:gd name="connsiteY324" fmla="*/ 166860 h 1852160"/>
                <a:gd name="connsiteX325" fmla="*/ 1481729 w 4011346"/>
                <a:gd name="connsiteY325" fmla="*/ 200233 h 1852160"/>
                <a:gd name="connsiteX326" fmla="*/ 1481729 w 4011346"/>
                <a:gd name="connsiteY326" fmla="*/ 230268 h 1852160"/>
                <a:gd name="connsiteX327" fmla="*/ 1458368 w 4011346"/>
                <a:gd name="connsiteY327" fmla="*/ 233605 h 1852160"/>
                <a:gd name="connsiteX328" fmla="*/ 1458368 w 4011346"/>
                <a:gd name="connsiteY328" fmla="*/ 213581 h 1852160"/>
                <a:gd name="connsiteX329" fmla="*/ 1418322 w 4011346"/>
                <a:gd name="connsiteY329" fmla="*/ 223593 h 1852160"/>
                <a:gd name="connsiteX330" fmla="*/ 1368263 w 4011346"/>
                <a:gd name="connsiteY330" fmla="*/ 230268 h 1852160"/>
                <a:gd name="connsiteX331" fmla="*/ 1321542 w 4011346"/>
                <a:gd name="connsiteY331" fmla="*/ 236942 h 1852160"/>
                <a:gd name="connsiteX332" fmla="*/ 1318205 w 4011346"/>
                <a:gd name="connsiteY332" fmla="*/ 323710 h 1852160"/>
                <a:gd name="connsiteX333" fmla="*/ 1358252 w 4011346"/>
                <a:gd name="connsiteY333" fmla="*/ 347071 h 1852160"/>
                <a:gd name="connsiteX334" fmla="*/ 1374938 w 4011346"/>
                <a:gd name="connsiteY334" fmla="*/ 377106 h 1852160"/>
                <a:gd name="connsiteX335" fmla="*/ 1384949 w 4011346"/>
                <a:gd name="connsiteY335" fmla="*/ 400466 h 1852160"/>
                <a:gd name="connsiteX336" fmla="*/ 1394961 w 4011346"/>
                <a:gd name="connsiteY336" fmla="*/ 450525 h 1852160"/>
                <a:gd name="connsiteX337" fmla="*/ 1384949 w 4011346"/>
                <a:gd name="connsiteY337" fmla="*/ 480560 h 1852160"/>
                <a:gd name="connsiteX338" fmla="*/ 1358252 w 4011346"/>
                <a:gd name="connsiteY338" fmla="*/ 447187 h 1852160"/>
                <a:gd name="connsiteX339" fmla="*/ 1361589 w 4011346"/>
                <a:gd name="connsiteY339" fmla="*/ 417152 h 1852160"/>
                <a:gd name="connsiteX340" fmla="*/ 1351577 w 4011346"/>
                <a:gd name="connsiteY340" fmla="*/ 377106 h 1852160"/>
                <a:gd name="connsiteX341" fmla="*/ 1328217 w 4011346"/>
                <a:gd name="connsiteY341" fmla="*/ 383780 h 1852160"/>
                <a:gd name="connsiteX342" fmla="*/ 1281495 w 4011346"/>
                <a:gd name="connsiteY342" fmla="*/ 347071 h 1852160"/>
                <a:gd name="connsiteX343" fmla="*/ 1241449 w 4011346"/>
                <a:gd name="connsiteY343" fmla="*/ 343733 h 1852160"/>
                <a:gd name="connsiteX344" fmla="*/ 1241449 w 4011346"/>
                <a:gd name="connsiteY344" fmla="*/ 390454 h 1852160"/>
                <a:gd name="connsiteX345" fmla="*/ 1201402 w 4011346"/>
                <a:gd name="connsiteY345" fmla="*/ 370431 h 1852160"/>
                <a:gd name="connsiteX346" fmla="*/ 1228100 w 4011346"/>
                <a:gd name="connsiteY346" fmla="*/ 420489 h 1852160"/>
                <a:gd name="connsiteX347" fmla="*/ 1258135 w 4011346"/>
                <a:gd name="connsiteY347" fmla="*/ 430501 h 1852160"/>
                <a:gd name="connsiteX348" fmla="*/ 1258135 w 4011346"/>
                <a:gd name="connsiteY348" fmla="*/ 450525 h 1852160"/>
                <a:gd name="connsiteX349" fmla="*/ 1198065 w 4011346"/>
                <a:gd name="connsiteY349" fmla="*/ 427164 h 1852160"/>
                <a:gd name="connsiteX350" fmla="*/ 1181379 w 4011346"/>
                <a:gd name="connsiteY350" fmla="*/ 427164 h 1852160"/>
                <a:gd name="connsiteX351" fmla="*/ 1178041 w 4011346"/>
                <a:gd name="connsiteY351" fmla="*/ 383780 h 1852160"/>
                <a:gd name="connsiteX352" fmla="*/ 1171367 w 4011346"/>
                <a:gd name="connsiteY352" fmla="*/ 297012 h 1852160"/>
                <a:gd name="connsiteX353" fmla="*/ 1161355 w 4011346"/>
                <a:gd name="connsiteY353" fmla="*/ 367094 h 1852160"/>
                <a:gd name="connsiteX354" fmla="*/ 1137995 w 4011346"/>
                <a:gd name="connsiteY354" fmla="*/ 397129 h 1852160"/>
                <a:gd name="connsiteX355" fmla="*/ 1158018 w 4011346"/>
                <a:gd name="connsiteY355" fmla="*/ 443850 h 1852160"/>
                <a:gd name="connsiteX356" fmla="*/ 1158018 w 4011346"/>
                <a:gd name="connsiteY356" fmla="*/ 477222 h 1852160"/>
                <a:gd name="connsiteX357" fmla="*/ 1141332 w 4011346"/>
                <a:gd name="connsiteY357" fmla="*/ 527281 h 1852160"/>
                <a:gd name="connsiteX358" fmla="*/ 1154681 w 4011346"/>
                <a:gd name="connsiteY358" fmla="*/ 560653 h 1852160"/>
                <a:gd name="connsiteX359" fmla="*/ 1184716 w 4011346"/>
                <a:gd name="connsiteY359" fmla="*/ 567327 h 1852160"/>
                <a:gd name="connsiteX360" fmla="*/ 1221425 w 4011346"/>
                <a:gd name="connsiteY360" fmla="*/ 574002 h 1852160"/>
                <a:gd name="connsiteX361" fmla="*/ 1241449 w 4011346"/>
                <a:gd name="connsiteY361" fmla="*/ 597362 h 1852160"/>
                <a:gd name="connsiteX362" fmla="*/ 1258135 w 4011346"/>
                <a:gd name="connsiteY362" fmla="*/ 640746 h 1852160"/>
                <a:gd name="connsiteX363" fmla="*/ 1258135 w 4011346"/>
                <a:gd name="connsiteY363" fmla="*/ 640746 h 1852160"/>
                <a:gd name="connsiteX364" fmla="*/ 1254798 w 4011346"/>
                <a:gd name="connsiteY364" fmla="*/ 674119 h 1852160"/>
                <a:gd name="connsiteX365" fmla="*/ 1274821 w 4011346"/>
                <a:gd name="connsiteY365" fmla="*/ 694142 h 1852160"/>
                <a:gd name="connsiteX366" fmla="*/ 1244786 w 4011346"/>
                <a:gd name="connsiteY366" fmla="*/ 700817 h 1852160"/>
                <a:gd name="connsiteX367" fmla="*/ 1224763 w 4011346"/>
                <a:gd name="connsiteY367" fmla="*/ 660770 h 1852160"/>
                <a:gd name="connsiteX368" fmla="*/ 1224763 w 4011346"/>
                <a:gd name="connsiteY368" fmla="*/ 620723 h 1852160"/>
                <a:gd name="connsiteX369" fmla="*/ 1194727 w 4011346"/>
                <a:gd name="connsiteY369" fmla="*/ 584014 h 1852160"/>
                <a:gd name="connsiteX370" fmla="*/ 1164692 w 4011346"/>
                <a:gd name="connsiteY370" fmla="*/ 627398 h 1852160"/>
                <a:gd name="connsiteX371" fmla="*/ 1178041 w 4011346"/>
                <a:gd name="connsiteY371" fmla="*/ 670781 h 1852160"/>
                <a:gd name="connsiteX372" fmla="*/ 1137995 w 4011346"/>
                <a:gd name="connsiteY372" fmla="*/ 727514 h 1852160"/>
                <a:gd name="connsiteX373" fmla="*/ 1097948 w 4011346"/>
                <a:gd name="connsiteY373" fmla="*/ 784247 h 1852160"/>
                <a:gd name="connsiteX374" fmla="*/ 1007843 w 4011346"/>
                <a:gd name="connsiteY374" fmla="*/ 747538 h 1852160"/>
                <a:gd name="connsiteX375" fmla="*/ 1074587 w 4011346"/>
                <a:gd name="connsiteY375" fmla="*/ 744200 h 1852160"/>
                <a:gd name="connsiteX376" fmla="*/ 1107960 w 4011346"/>
                <a:gd name="connsiteY376" fmla="*/ 680793 h 1852160"/>
                <a:gd name="connsiteX377" fmla="*/ 1121309 w 4011346"/>
                <a:gd name="connsiteY377" fmla="*/ 637409 h 1852160"/>
                <a:gd name="connsiteX378" fmla="*/ 1127983 w 4011346"/>
                <a:gd name="connsiteY378" fmla="*/ 604037 h 1852160"/>
                <a:gd name="connsiteX379" fmla="*/ 1117971 w 4011346"/>
                <a:gd name="connsiteY379" fmla="*/ 587351 h 1852160"/>
                <a:gd name="connsiteX380" fmla="*/ 1114634 w 4011346"/>
                <a:gd name="connsiteY380" fmla="*/ 537292 h 1852160"/>
                <a:gd name="connsiteX381" fmla="*/ 1104622 w 4011346"/>
                <a:gd name="connsiteY381" fmla="*/ 457199 h 1852160"/>
                <a:gd name="connsiteX382" fmla="*/ 1101285 w 4011346"/>
                <a:gd name="connsiteY382" fmla="*/ 397129 h 1852160"/>
                <a:gd name="connsiteX383" fmla="*/ 1124646 w 4011346"/>
                <a:gd name="connsiteY383" fmla="*/ 303687 h 1852160"/>
                <a:gd name="connsiteX384" fmla="*/ 1031203 w 4011346"/>
                <a:gd name="connsiteY384" fmla="*/ 293675 h 1852160"/>
                <a:gd name="connsiteX385" fmla="*/ 1014517 w 4011346"/>
                <a:gd name="connsiteY385" fmla="*/ 350408 h 1852160"/>
                <a:gd name="connsiteX386" fmla="*/ 1024529 w 4011346"/>
                <a:gd name="connsiteY386" fmla="*/ 397129 h 1852160"/>
                <a:gd name="connsiteX387" fmla="*/ 981145 w 4011346"/>
                <a:gd name="connsiteY387" fmla="*/ 450525 h 1852160"/>
                <a:gd name="connsiteX388" fmla="*/ 991157 w 4011346"/>
                <a:gd name="connsiteY388" fmla="*/ 487234 h 1852160"/>
                <a:gd name="connsiteX389" fmla="*/ 981145 w 4011346"/>
                <a:gd name="connsiteY389" fmla="*/ 533955 h 1852160"/>
                <a:gd name="connsiteX390" fmla="*/ 1001168 w 4011346"/>
                <a:gd name="connsiteY390" fmla="*/ 557316 h 1852160"/>
                <a:gd name="connsiteX391" fmla="*/ 1017854 w 4011346"/>
                <a:gd name="connsiteY391" fmla="*/ 604037 h 1852160"/>
                <a:gd name="connsiteX392" fmla="*/ 1047890 w 4011346"/>
                <a:gd name="connsiteY392" fmla="*/ 590688 h 1852160"/>
                <a:gd name="connsiteX393" fmla="*/ 1014517 w 4011346"/>
                <a:gd name="connsiteY393" fmla="*/ 644084 h 1852160"/>
                <a:gd name="connsiteX394" fmla="*/ 957784 w 4011346"/>
                <a:gd name="connsiteY394" fmla="*/ 590688 h 1852160"/>
                <a:gd name="connsiteX395" fmla="*/ 884365 w 4011346"/>
                <a:gd name="connsiteY395" fmla="*/ 553979 h 1852160"/>
                <a:gd name="connsiteX396" fmla="*/ 824295 w 4011346"/>
                <a:gd name="connsiteY396" fmla="*/ 530618 h 1852160"/>
                <a:gd name="connsiteX397" fmla="*/ 810946 w 4011346"/>
                <a:gd name="connsiteY397" fmla="*/ 567327 h 1852160"/>
                <a:gd name="connsiteX398" fmla="*/ 827633 w 4011346"/>
                <a:gd name="connsiteY398" fmla="*/ 604037 h 1852160"/>
                <a:gd name="connsiteX399" fmla="*/ 814284 w 4011346"/>
                <a:gd name="connsiteY399" fmla="*/ 627398 h 1852160"/>
                <a:gd name="connsiteX400" fmla="*/ 800935 w 4011346"/>
                <a:gd name="connsiteY400" fmla="*/ 644084 h 1852160"/>
                <a:gd name="connsiteX401" fmla="*/ 770900 w 4011346"/>
                <a:gd name="connsiteY401" fmla="*/ 587351 h 1852160"/>
                <a:gd name="connsiteX402" fmla="*/ 744202 w 4011346"/>
                <a:gd name="connsiteY402" fmla="*/ 624060 h 1852160"/>
                <a:gd name="connsiteX403" fmla="*/ 707492 w 4011346"/>
                <a:gd name="connsiteY403" fmla="*/ 617386 h 1852160"/>
                <a:gd name="connsiteX404" fmla="*/ 654097 w 4011346"/>
                <a:gd name="connsiteY404" fmla="*/ 654095 h 1852160"/>
                <a:gd name="connsiteX405" fmla="*/ 644085 w 4011346"/>
                <a:gd name="connsiteY405" fmla="*/ 630735 h 1852160"/>
                <a:gd name="connsiteX406" fmla="*/ 654097 w 4011346"/>
                <a:gd name="connsiteY406" fmla="*/ 594025 h 1852160"/>
                <a:gd name="connsiteX407" fmla="*/ 614050 w 4011346"/>
                <a:gd name="connsiteY407" fmla="*/ 630735 h 1852160"/>
                <a:gd name="connsiteX408" fmla="*/ 594027 w 4011346"/>
                <a:gd name="connsiteY408" fmla="*/ 630735 h 1852160"/>
                <a:gd name="connsiteX409" fmla="*/ 533957 w 4011346"/>
                <a:gd name="connsiteY409" fmla="*/ 664107 h 1852160"/>
                <a:gd name="connsiteX410" fmla="*/ 510596 w 4011346"/>
                <a:gd name="connsiteY410" fmla="*/ 687468 h 1852160"/>
                <a:gd name="connsiteX411" fmla="*/ 500584 w 4011346"/>
                <a:gd name="connsiteY411" fmla="*/ 734189 h 1852160"/>
                <a:gd name="connsiteX412" fmla="*/ 450526 w 4011346"/>
                <a:gd name="connsiteY412" fmla="*/ 720840 h 1852160"/>
                <a:gd name="connsiteX413" fmla="*/ 433840 w 4011346"/>
                <a:gd name="connsiteY413" fmla="*/ 684130 h 1852160"/>
                <a:gd name="connsiteX414" fmla="*/ 467212 w 4011346"/>
                <a:gd name="connsiteY414" fmla="*/ 654095 h 1852160"/>
                <a:gd name="connsiteX415" fmla="*/ 453863 w 4011346"/>
                <a:gd name="connsiteY415" fmla="*/ 630735 h 1852160"/>
                <a:gd name="connsiteX416" fmla="*/ 390456 w 4011346"/>
                <a:gd name="connsiteY416" fmla="*/ 600700 h 1852160"/>
                <a:gd name="connsiteX417" fmla="*/ 417154 w 4011346"/>
                <a:gd name="connsiteY417" fmla="*/ 650758 h 1852160"/>
                <a:gd name="connsiteX418" fmla="*/ 407142 w 4011346"/>
                <a:gd name="connsiteY418" fmla="*/ 694142 h 1852160"/>
                <a:gd name="connsiteX419" fmla="*/ 413817 w 4011346"/>
                <a:gd name="connsiteY419" fmla="*/ 730852 h 1852160"/>
                <a:gd name="connsiteX420" fmla="*/ 427165 w 4011346"/>
                <a:gd name="connsiteY420" fmla="*/ 754212 h 1852160"/>
                <a:gd name="connsiteX421" fmla="*/ 413817 w 4011346"/>
                <a:gd name="connsiteY421" fmla="*/ 784247 h 1852160"/>
                <a:gd name="connsiteX422" fmla="*/ 390456 w 4011346"/>
                <a:gd name="connsiteY422" fmla="*/ 760887 h 1852160"/>
                <a:gd name="connsiteX423" fmla="*/ 360421 w 4011346"/>
                <a:gd name="connsiteY423" fmla="*/ 757549 h 1852160"/>
                <a:gd name="connsiteX424" fmla="*/ 333723 w 4011346"/>
                <a:gd name="connsiteY424" fmla="*/ 797596 h 1852160"/>
                <a:gd name="connsiteX425" fmla="*/ 307025 w 4011346"/>
                <a:gd name="connsiteY425" fmla="*/ 817619 h 1852160"/>
                <a:gd name="connsiteX426" fmla="*/ 320374 w 4011346"/>
                <a:gd name="connsiteY426" fmla="*/ 844317 h 1852160"/>
                <a:gd name="connsiteX427" fmla="*/ 303688 w 4011346"/>
                <a:gd name="connsiteY427" fmla="*/ 867678 h 1852160"/>
                <a:gd name="connsiteX428" fmla="*/ 233606 w 4011346"/>
                <a:gd name="connsiteY428" fmla="*/ 830968 h 1852160"/>
                <a:gd name="connsiteX429" fmla="*/ 243618 w 4011346"/>
                <a:gd name="connsiteY429" fmla="*/ 881027 h 1852160"/>
                <a:gd name="connsiteX430" fmla="*/ 263641 w 4011346"/>
                <a:gd name="connsiteY430" fmla="*/ 901050 h 1852160"/>
                <a:gd name="connsiteX431" fmla="*/ 250292 w 4011346"/>
                <a:gd name="connsiteY431" fmla="*/ 914399 h 1852160"/>
                <a:gd name="connsiteX432" fmla="*/ 193560 w 4011346"/>
                <a:gd name="connsiteY432" fmla="*/ 877689 h 1852160"/>
                <a:gd name="connsiteX433" fmla="*/ 170199 w 4011346"/>
                <a:gd name="connsiteY433" fmla="*/ 837643 h 1852160"/>
                <a:gd name="connsiteX434" fmla="*/ 170199 w 4011346"/>
                <a:gd name="connsiteY434" fmla="*/ 790922 h 1852160"/>
                <a:gd name="connsiteX435" fmla="*/ 133490 w 4011346"/>
                <a:gd name="connsiteY435" fmla="*/ 714165 h 1852160"/>
                <a:gd name="connsiteX436" fmla="*/ 196897 w 4011346"/>
                <a:gd name="connsiteY436" fmla="*/ 744200 h 1852160"/>
                <a:gd name="connsiteX437" fmla="*/ 256967 w 4011346"/>
                <a:gd name="connsiteY437" fmla="*/ 774235 h 1852160"/>
                <a:gd name="connsiteX438" fmla="*/ 293676 w 4011346"/>
                <a:gd name="connsiteY438" fmla="*/ 777573 h 1852160"/>
                <a:gd name="connsiteX439" fmla="*/ 327049 w 4011346"/>
                <a:gd name="connsiteY439" fmla="*/ 747538 h 1852160"/>
                <a:gd name="connsiteX440" fmla="*/ 343735 w 4011346"/>
                <a:gd name="connsiteY440" fmla="*/ 710828 h 1852160"/>
                <a:gd name="connsiteX441" fmla="*/ 333723 w 4011346"/>
                <a:gd name="connsiteY441" fmla="*/ 660770 h 1852160"/>
                <a:gd name="connsiteX442" fmla="*/ 290339 w 4011346"/>
                <a:gd name="connsiteY442" fmla="*/ 640746 h 1852160"/>
                <a:gd name="connsiteX443" fmla="*/ 236944 w 4011346"/>
                <a:gd name="connsiteY443" fmla="*/ 594025 h 1852160"/>
                <a:gd name="connsiteX444" fmla="*/ 133490 w 4011346"/>
                <a:gd name="connsiteY444" fmla="*/ 537292 h 1852160"/>
                <a:gd name="connsiteX0" fmla="*/ 133490 w 4011346"/>
                <a:gd name="connsiteY0" fmla="*/ 537292 h 1852160"/>
                <a:gd name="connsiteX1" fmla="*/ 46722 w 4011346"/>
                <a:gd name="connsiteY1" fmla="*/ 567327 h 1852160"/>
                <a:gd name="connsiteX2" fmla="*/ 33373 w 4011346"/>
                <a:gd name="connsiteY2" fmla="*/ 597362 h 1852160"/>
                <a:gd name="connsiteX3" fmla="*/ 43384 w 4011346"/>
                <a:gd name="connsiteY3" fmla="*/ 627398 h 1852160"/>
                <a:gd name="connsiteX4" fmla="*/ 60071 w 4011346"/>
                <a:gd name="connsiteY4" fmla="*/ 654095 h 1852160"/>
                <a:gd name="connsiteX5" fmla="*/ 73419 w 4011346"/>
                <a:gd name="connsiteY5" fmla="*/ 684130 h 1852160"/>
                <a:gd name="connsiteX6" fmla="*/ 56733 w 4011346"/>
                <a:gd name="connsiteY6" fmla="*/ 707491 h 1852160"/>
                <a:gd name="connsiteX7" fmla="*/ 76757 w 4011346"/>
                <a:gd name="connsiteY7" fmla="*/ 787584 h 1852160"/>
                <a:gd name="connsiteX8" fmla="*/ 66745 w 4011346"/>
                <a:gd name="connsiteY8" fmla="*/ 804271 h 1852160"/>
                <a:gd name="connsiteX9" fmla="*/ 70082 w 4011346"/>
                <a:gd name="connsiteY9" fmla="*/ 830968 h 1852160"/>
                <a:gd name="connsiteX10" fmla="*/ 70082 w 4011346"/>
                <a:gd name="connsiteY10" fmla="*/ 871015 h 1852160"/>
                <a:gd name="connsiteX11" fmla="*/ 80094 w 4011346"/>
                <a:gd name="connsiteY11" fmla="*/ 891038 h 1852160"/>
                <a:gd name="connsiteX12" fmla="*/ 76757 w 4011346"/>
                <a:gd name="connsiteY12" fmla="*/ 914399 h 1852160"/>
                <a:gd name="connsiteX13" fmla="*/ 106792 w 4011346"/>
                <a:gd name="connsiteY13" fmla="*/ 947771 h 1852160"/>
                <a:gd name="connsiteX14" fmla="*/ 106792 w 4011346"/>
                <a:gd name="connsiteY14" fmla="*/ 977806 h 1852160"/>
                <a:gd name="connsiteX15" fmla="*/ 13349 w 4011346"/>
                <a:gd name="connsiteY15" fmla="*/ 1067911 h 1852160"/>
                <a:gd name="connsiteX16" fmla="*/ 33373 w 4011346"/>
                <a:gd name="connsiteY16" fmla="*/ 1101284 h 1852160"/>
                <a:gd name="connsiteX17" fmla="*/ 33373 w 4011346"/>
                <a:gd name="connsiteY17" fmla="*/ 1101284 h 1852160"/>
                <a:gd name="connsiteX18" fmla="*/ 16687 w 4011346"/>
                <a:gd name="connsiteY18" fmla="*/ 1131319 h 1852160"/>
                <a:gd name="connsiteX19" fmla="*/ 3338 w 4011346"/>
                <a:gd name="connsiteY19" fmla="*/ 1161354 h 1852160"/>
                <a:gd name="connsiteX20" fmla="*/ 0 w 4011346"/>
                <a:gd name="connsiteY20" fmla="*/ 1221424 h 1852160"/>
                <a:gd name="connsiteX21" fmla="*/ 16687 w 4011346"/>
                <a:gd name="connsiteY21" fmla="*/ 1264808 h 1852160"/>
                <a:gd name="connsiteX22" fmla="*/ 20024 w 4011346"/>
                <a:gd name="connsiteY22" fmla="*/ 1298180 h 1852160"/>
                <a:gd name="connsiteX23" fmla="*/ 56733 w 4011346"/>
                <a:gd name="connsiteY23" fmla="*/ 1308192 h 1852160"/>
                <a:gd name="connsiteX24" fmla="*/ 116803 w 4011346"/>
                <a:gd name="connsiteY24" fmla="*/ 1394960 h 1852160"/>
                <a:gd name="connsiteX25" fmla="*/ 96780 w 4011346"/>
                <a:gd name="connsiteY25" fmla="*/ 1418320 h 1852160"/>
                <a:gd name="connsiteX26" fmla="*/ 93443 w 4011346"/>
                <a:gd name="connsiteY26" fmla="*/ 1448355 h 1852160"/>
                <a:gd name="connsiteX27" fmla="*/ 120141 w 4011346"/>
                <a:gd name="connsiteY27" fmla="*/ 1451692 h 1852160"/>
                <a:gd name="connsiteX28" fmla="*/ 160187 w 4011346"/>
                <a:gd name="connsiteY28" fmla="*/ 1465041 h 1852160"/>
                <a:gd name="connsiteX29" fmla="*/ 186885 w 4011346"/>
                <a:gd name="connsiteY29" fmla="*/ 1478390 h 1852160"/>
                <a:gd name="connsiteX30" fmla="*/ 213583 w 4011346"/>
                <a:gd name="connsiteY30" fmla="*/ 1508425 h 1852160"/>
                <a:gd name="connsiteX31" fmla="*/ 243618 w 4011346"/>
                <a:gd name="connsiteY31" fmla="*/ 1511762 h 1852160"/>
                <a:gd name="connsiteX32" fmla="*/ 287002 w 4011346"/>
                <a:gd name="connsiteY32" fmla="*/ 1541798 h 1852160"/>
                <a:gd name="connsiteX33" fmla="*/ 310363 w 4011346"/>
                <a:gd name="connsiteY33" fmla="*/ 1551809 h 1852160"/>
                <a:gd name="connsiteX34" fmla="*/ 310363 w 4011346"/>
                <a:gd name="connsiteY34" fmla="*/ 1588519 h 1852160"/>
                <a:gd name="connsiteX35" fmla="*/ 270316 w 4011346"/>
                <a:gd name="connsiteY35" fmla="*/ 1628565 h 1852160"/>
                <a:gd name="connsiteX36" fmla="*/ 280327 w 4011346"/>
                <a:gd name="connsiteY36" fmla="*/ 1651926 h 1852160"/>
                <a:gd name="connsiteX37" fmla="*/ 273653 w 4011346"/>
                <a:gd name="connsiteY37" fmla="*/ 1671949 h 1852160"/>
                <a:gd name="connsiteX38" fmla="*/ 266979 w 4011346"/>
                <a:gd name="connsiteY38" fmla="*/ 1688635 h 1852160"/>
                <a:gd name="connsiteX39" fmla="*/ 240281 w 4011346"/>
                <a:gd name="connsiteY39" fmla="*/ 1728682 h 1852160"/>
                <a:gd name="connsiteX40" fmla="*/ 307025 w 4011346"/>
                <a:gd name="connsiteY40" fmla="*/ 1765392 h 1852160"/>
                <a:gd name="connsiteX41" fmla="*/ 337060 w 4011346"/>
                <a:gd name="connsiteY41" fmla="*/ 1772066 h 1852160"/>
                <a:gd name="connsiteX42" fmla="*/ 360421 w 4011346"/>
                <a:gd name="connsiteY42" fmla="*/ 1778741 h 1852160"/>
                <a:gd name="connsiteX43" fmla="*/ 380444 w 4011346"/>
                <a:gd name="connsiteY43" fmla="*/ 1785415 h 1852160"/>
                <a:gd name="connsiteX44" fmla="*/ 407142 w 4011346"/>
                <a:gd name="connsiteY44" fmla="*/ 1805438 h 1852160"/>
                <a:gd name="connsiteX45" fmla="*/ 437177 w 4011346"/>
                <a:gd name="connsiteY45" fmla="*/ 1802101 h 1852160"/>
                <a:gd name="connsiteX46" fmla="*/ 507259 w 4011346"/>
                <a:gd name="connsiteY46" fmla="*/ 1852160 h 1852160"/>
                <a:gd name="connsiteX47" fmla="*/ 517271 w 4011346"/>
                <a:gd name="connsiteY47" fmla="*/ 1838811 h 1852160"/>
                <a:gd name="connsiteX48" fmla="*/ 507259 w 4011346"/>
                <a:gd name="connsiteY48" fmla="*/ 1798764 h 1852160"/>
                <a:gd name="connsiteX49" fmla="*/ 500584 w 4011346"/>
                <a:gd name="connsiteY49" fmla="*/ 1765392 h 1852160"/>
                <a:gd name="connsiteX50" fmla="*/ 483898 w 4011346"/>
                <a:gd name="connsiteY50" fmla="*/ 1722008 h 1852160"/>
                <a:gd name="connsiteX51" fmla="*/ 513933 w 4011346"/>
                <a:gd name="connsiteY51" fmla="*/ 1701984 h 1852160"/>
                <a:gd name="connsiteX52" fmla="*/ 547306 w 4011346"/>
                <a:gd name="connsiteY52" fmla="*/ 1678624 h 1852160"/>
                <a:gd name="connsiteX53" fmla="*/ 527282 w 4011346"/>
                <a:gd name="connsiteY53" fmla="*/ 1661938 h 1852160"/>
                <a:gd name="connsiteX54" fmla="*/ 517271 w 4011346"/>
                <a:gd name="connsiteY54" fmla="*/ 1628565 h 1852160"/>
                <a:gd name="connsiteX55" fmla="*/ 480561 w 4011346"/>
                <a:gd name="connsiteY55" fmla="*/ 1611879 h 1852160"/>
                <a:gd name="connsiteX56" fmla="*/ 470549 w 4011346"/>
                <a:gd name="connsiteY56" fmla="*/ 1591856 h 1852160"/>
                <a:gd name="connsiteX57" fmla="*/ 480561 w 4011346"/>
                <a:gd name="connsiteY57" fmla="*/ 1561821 h 1852160"/>
                <a:gd name="connsiteX58" fmla="*/ 490573 w 4011346"/>
                <a:gd name="connsiteY58" fmla="*/ 1521774 h 1852160"/>
                <a:gd name="connsiteX59" fmla="*/ 513933 w 4011346"/>
                <a:gd name="connsiteY59" fmla="*/ 1541798 h 1852160"/>
                <a:gd name="connsiteX60" fmla="*/ 520608 w 4011346"/>
                <a:gd name="connsiteY60" fmla="*/ 1525111 h 1852160"/>
                <a:gd name="connsiteX61" fmla="*/ 543968 w 4011346"/>
                <a:gd name="connsiteY61" fmla="*/ 1488402 h 1852160"/>
                <a:gd name="connsiteX62" fmla="*/ 574003 w 4011346"/>
                <a:gd name="connsiteY62" fmla="*/ 1471716 h 1852160"/>
                <a:gd name="connsiteX63" fmla="*/ 590690 w 4011346"/>
                <a:gd name="connsiteY63" fmla="*/ 1485065 h 1852160"/>
                <a:gd name="connsiteX64" fmla="*/ 610713 w 4011346"/>
                <a:gd name="connsiteY64" fmla="*/ 1458367 h 1852160"/>
                <a:gd name="connsiteX65" fmla="*/ 630736 w 4011346"/>
                <a:gd name="connsiteY65" fmla="*/ 1485065 h 1852160"/>
                <a:gd name="connsiteX66" fmla="*/ 657434 w 4011346"/>
                <a:gd name="connsiteY66" fmla="*/ 1508425 h 1852160"/>
                <a:gd name="connsiteX67" fmla="*/ 674120 w 4011346"/>
                <a:gd name="connsiteY67" fmla="*/ 1515100 h 1852160"/>
                <a:gd name="connsiteX68" fmla="*/ 697481 w 4011346"/>
                <a:gd name="connsiteY68" fmla="*/ 1515100 h 1852160"/>
                <a:gd name="connsiteX69" fmla="*/ 717504 w 4011346"/>
                <a:gd name="connsiteY69" fmla="*/ 1501751 h 1852160"/>
                <a:gd name="connsiteX70" fmla="*/ 744202 w 4011346"/>
                <a:gd name="connsiteY70" fmla="*/ 1501751 h 1852160"/>
                <a:gd name="connsiteX71" fmla="*/ 760888 w 4011346"/>
                <a:gd name="connsiteY71" fmla="*/ 1498414 h 1852160"/>
                <a:gd name="connsiteX72" fmla="*/ 790923 w 4011346"/>
                <a:gd name="connsiteY72" fmla="*/ 1531786 h 1852160"/>
                <a:gd name="connsiteX73" fmla="*/ 797598 w 4011346"/>
                <a:gd name="connsiteY73" fmla="*/ 1505088 h 1852160"/>
                <a:gd name="connsiteX74" fmla="*/ 817621 w 4011346"/>
                <a:gd name="connsiteY74" fmla="*/ 1521774 h 1852160"/>
                <a:gd name="connsiteX75" fmla="*/ 837644 w 4011346"/>
                <a:gd name="connsiteY75" fmla="*/ 1498414 h 1852160"/>
                <a:gd name="connsiteX76" fmla="*/ 827633 w 4011346"/>
                <a:gd name="connsiteY76" fmla="*/ 1478390 h 1852160"/>
                <a:gd name="connsiteX77" fmla="*/ 810946 w 4011346"/>
                <a:gd name="connsiteY77" fmla="*/ 1465041 h 1852160"/>
                <a:gd name="connsiteX78" fmla="*/ 810946 w 4011346"/>
                <a:gd name="connsiteY78" fmla="*/ 1438344 h 1852160"/>
                <a:gd name="connsiteX79" fmla="*/ 810946 w 4011346"/>
                <a:gd name="connsiteY79" fmla="*/ 1424995 h 1852160"/>
                <a:gd name="connsiteX80" fmla="*/ 830970 w 4011346"/>
                <a:gd name="connsiteY80" fmla="*/ 1421657 h 1852160"/>
                <a:gd name="connsiteX81" fmla="*/ 840981 w 4011346"/>
                <a:gd name="connsiteY81" fmla="*/ 1418320 h 1852160"/>
                <a:gd name="connsiteX82" fmla="*/ 820958 w 4011346"/>
                <a:gd name="connsiteY82" fmla="*/ 1381611 h 1852160"/>
                <a:gd name="connsiteX83" fmla="*/ 854330 w 4011346"/>
                <a:gd name="connsiteY83" fmla="*/ 1374936 h 1852160"/>
                <a:gd name="connsiteX84" fmla="*/ 891040 w 4011346"/>
                <a:gd name="connsiteY84" fmla="*/ 1381611 h 1852160"/>
                <a:gd name="connsiteX85" fmla="*/ 964459 w 4011346"/>
                <a:gd name="connsiteY85" fmla="*/ 1338227 h 1852160"/>
                <a:gd name="connsiteX86" fmla="*/ 1001168 w 4011346"/>
                <a:gd name="connsiteY86" fmla="*/ 1338227 h 1852160"/>
                <a:gd name="connsiteX87" fmla="*/ 1027866 w 4011346"/>
                <a:gd name="connsiteY87" fmla="*/ 1314866 h 1852160"/>
                <a:gd name="connsiteX88" fmla="*/ 1047890 w 4011346"/>
                <a:gd name="connsiteY88" fmla="*/ 1324878 h 1852160"/>
                <a:gd name="connsiteX89" fmla="*/ 1067913 w 4011346"/>
                <a:gd name="connsiteY89" fmla="*/ 1334889 h 1852160"/>
                <a:gd name="connsiteX90" fmla="*/ 1087936 w 4011346"/>
                <a:gd name="connsiteY90" fmla="*/ 1361587 h 1852160"/>
                <a:gd name="connsiteX91" fmla="*/ 1074587 w 4011346"/>
                <a:gd name="connsiteY91" fmla="*/ 1374936 h 1852160"/>
                <a:gd name="connsiteX92" fmla="*/ 1104622 w 4011346"/>
                <a:gd name="connsiteY92" fmla="*/ 1374936 h 1852160"/>
                <a:gd name="connsiteX93" fmla="*/ 1107960 w 4011346"/>
                <a:gd name="connsiteY93" fmla="*/ 1391622 h 1852160"/>
                <a:gd name="connsiteX94" fmla="*/ 1121309 w 4011346"/>
                <a:gd name="connsiteY94" fmla="*/ 1374936 h 1852160"/>
                <a:gd name="connsiteX95" fmla="*/ 1134657 w 4011346"/>
                <a:gd name="connsiteY95" fmla="*/ 1388285 h 1852160"/>
                <a:gd name="connsiteX96" fmla="*/ 1134657 w 4011346"/>
                <a:gd name="connsiteY96" fmla="*/ 1408308 h 1852160"/>
                <a:gd name="connsiteX97" fmla="*/ 1148006 w 4011346"/>
                <a:gd name="connsiteY97" fmla="*/ 1404971 h 1852160"/>
                <a:gd name="connsiteX98" fmla="*/ 1208076 w 4011346"/>
                <a:gd name="connsiteY98" fmla="*/ 1358250 h 1852160"/>
                <a:gd name="connsiteX99" fmla="*/ 1211414 w 4011346"/>
                <a:gd name="connsiteY99" fmla="*/ 1378273 h 1852160"/>
                <a:gd name="connsiteX100" fmla="*/ 1244786 w 4011346"/>
                <a:gd name="connsiteY100" fmla="*/ 1398297 h 1852160"/>
                <a:gd name="connsiteX101" fmla="*/ 1264809 w 4011346"/>
                <a:gd name="connsiteY101" fmla="*/ 1428332 h 1852160"/>
                <a:gd name="connsiteX102" fmla="*/ 1298181 w 4011346"/>
                <a:gd name="connsiteY102" fmla="*/ 1535123 h 1852160"/>
                <a:gd name="connsiteX103" fmla="*/ 1308193 w 4011346"/>
                <a:gd name="connsiteY103" fmla="*/ 1491739 h 1852160"/>
                <a:gd name="connsiteX104" fmla="*/ 1344903 w 4011346"/>
                <a:gd name="connsiteY104" fmla="*/ 1511762 h 1852160"/>
                <a:gd name="connsiteX105" fmla="*/ 1388287 w 4011346"/>
                <a:gd name="connsiteY105" fmla="*/ 1511762 h 1852160"/>
                <a:gd name="connsiteX106" fmla="*/ 1394961 w 4011346"/>
                <a:gd name="connsiteY106" fmla="*/ 1535123 h 1852160"/>
                <a:gd name="connsiteX107" fmla="*/ 1435008 w 4011346"/>
                <a:gd name="connsiteY107" fmla="*/ 1558484 h 1852160"/>
                <a:gd name="connsiteX108" fmla="*/ 1465043 w 4011346"/>
                <a:gd name="connsiteY108" fmla="*/ 1558484 h 1852160"/>
                <a:gd name="connsiteX109" fmla="*/ 1491741 w 4011346"/>
                <a:gd name="connsiteY109" fmla="*/ 1571833 h 1852160"/>
                <a:gd name="connsiteX110" fmla="*/ 1535125 w 4011346"/>
                <a:gd name="connsiteY110" fmla="*/ 1528449 h 1852160"/>
                <a:gd name="connsiteX111" fmla="*/ 1571834 w 4011346"/>
                <a:gd name="connsiteY111" fmla="*/ 1508425 h 1852160"/>
                <a:gd name="connsiteX112" fmla="*/ 1608544 w 4011346"/>
                <a:gd name="connsiteY112" fmla="*/ 1511762 h 1852160"/>
                <a:gd name="connsiteX113" fmla="*/ 1655265 w 4011346"/>
                <a:gd name="connsiteY113" fmla="*/ 1525111 h 1852160"/>
                <a:gd name="connsiteX114" fmla="*/ 1681963 w 4011346"/>
                <a:gd name="connsiteY114" fmla="*/ 1541798 h 1852160"/>
                <a:gd name="connsiteX115" fmla="*/ 1735358 w 4011346"/>
                <a:gd name="connsiteY115" fmla="*/ 1535123 h 1852160"/>
                <a:gd name="connsiteX116" fmla="*/ 1745370 w 4011346"/>
                <a:gd name="connsiteY116" fmla="*/ 1515100 h 1852160"/>
                <a:gd name="connsiteX117" fmla="*/ 1738695 w 4011346"/>
                <a:gd name="connsiteY117" fmla="*/ 1495076 h 1852160"/>
                <a:gd name="connsiteX118" fmla="*/ 1765393 w 4011346"/>
                <a:gd name="connsiteY118" fmla="*/ 1468379 h 1852160"/>
                <a:gd name="connsiteX119" fmla="*/ 1778742 w 4011346"/>
                <a:gd name="connsiteY119" fmla="*/ 1465041 h 1852160"/>
                <a:gd name="connsiteX120" fmla="*/ 1812114 w 4011346"/>
                <a:gd name="connsiteY120" fmla="*/ 1481727 h 1852160"/>
                <a:gd name="connsiteX121" fmla="*/ 1852161 w 4011346"/>
                <a:gd name="connsiteY121" fmla="*/ 1495076 h 1852160"/>
                <a:gd name="connsiteX122" fmla="*/ 1858836 w 4011346"/>
                <a:gd name="connsiteY122" fmla="*/ 1521774 h 1852160"/>
                <a:gd name="connsiteX123" fmla="*/ 1872184 w 4011346"/>
                <a:gd name="connsiteY123" fmla="*/ 1528449 h 1852160"/>
                <a:gd name="connsiteX124" fmla="*/ 1902219 w 4011346"/>
                <a:gd name="connsiteY124" fmla="*/ 1531786 h 1852160"/>
                <a:gd name="connsiteX125" fmla="*/ 1932254 w 4011346"/>
                <a:gd name="connsiteY125" fmla="*/ 1515100 h 1852160"/>
                <a:gd name="connsiteX126" fmla="*/ 1962290 w 4011346"/>
                <a:gd name="connsiteY126" fmla="*/ 1528449 h 1852160"/>
                <a:gd name="connsiteX127" fmla="*/ 1985650 w 4011346"/>
                <a:gd name="connsiteY127" fmla="*/ 1541798 h 1852160"/>
                <a:gd name="connsiteX128" fmla="*/ 1995662 w 4011346"/>
                <a:gd name="connsiteY128" fmla="*/ 1551809 h 1852160"/>
                <a:gd name="connsiteX129" fmla="*/ 2032371 w 4011346"/>
                <a:gd name="connsiteY129" fmla="*/ 1571833 h 1852160"/>
                <a:gd name="connsiteX130" fmla="*/ 2069081 w 4011346"/>
                <a:gd name="connsiteY130" fmla="*/ 1568495 h 1852160"/>
                <a:gd name="connsiteX131" fmla="*/ 2142500 w 4011346"/>
                <a:gd name="connsiteY131" fmla="*/ 1525111 h 1852160"/>
                <a:gd name="connsiteX132" fmla="*/ 2195895 w 4011346"/>
                <a:gd name="connsiteY132" fmla="*/ 1538460 h 1852160"/>
                <a:gd name="connsiteX133" fmla="*/ 2225930 w 4011346"/>
                <a:gd name="connsiteY133" fmla="*/ 1548472 h 1852160"/>
                <a:gd name="connsiteX134" fmla="*/ 2259303 w 4011346"/>
                <a:gd name="connsiteY134" fmla="*/ 1535123 h 1852160"/>
                <a:gd name="connsiteX135" fmla="*/ 2262640 w 4011346"/>
                <a:gd name="connsiteY135" fmla="*/ 1508425 h 1852160"/>
                <a:gd name="connsiteX136" fmla="*/ 2282663 w 4011346"/>
                <a:gd name="connsiteY136" fmla="*/ 1478390 h 1852160"/>
                <a:gd name="connsiteX137" fmla="*/ 2299349 w 4011346"/>
                <a:gd name="connsiteY137" fmla="*/ 1424995 h 1852160"/>
                <a:gd name="connsiteX138" fmla="*/ 2282663 w 4011346"/>
                <a:gd name="connsiteY138" fmla="*/ 1428332 h 1852160"/>
                <a:gd name="connsiteX139" fmla="*/ 2312698 w 4011346"/>
                <a:gd name="connsiteY139" fmla="*/ 1401634 h 1852160"/>
                <a:gd name="connsiteX140" fmla="*/ 2339396 w 4011346"/>
                <a:gd name="connsiteY140" fmla="*/ 1398297 h 1852160"/>
                <a:gd name="connsiteX141" fmla="*/ 2396129 w 4011346"/>
                <a:gd name="connsiteY141" fmla="*/ 1408308 h 1852160"/>
                <a:gd name="connsiteX142" fmla="*/ 2436176 w 4011346"/>
                <a:gd name="connsiteY142" fmla="*/ 1435006 h 1852160"/>
                <a:gd name="connsiteX143" fmla="*/ 2462873 w 4011346"/>
                <a:gd name="connsiteY143" fmla="*/ 1465041 h 1852160"/>
                <a:gd name="connsiteX144" fmla="*/ 2469548 w 4011346"/>
                <a:gd name="connsiteY144" fmla="*/ 1501751 h 1852160"/>
                <a:gd name="connsiteX145" fmla="*/ 2476222 w 4011346"/>
                <a:gd name="connsiteY145" fmla="*/ 1541798 h 1852160"/>
                <a:gd name="connsiteX146" fmla="*/ 2486234 w 4011346"/>
                <a:gd name="connsiteY146" fmla="*/ 1561821 h 1852160"/>
                <a:gd name="connsiteX147" fmla="*/ 2529618 w 4011346"/>
                <a:gd name="connsiteY147" fmla="*/ 1575170 h 1852160"/>
                <a:gd name="connsiteX148" fmla="*/ 2549641 w 4011346"/>
                <a:gd name="connsiteY148" fmla="*/ 1595193 h 1852160"/>
                <a:gd name="connsiteX149" fmla="*/ 2562990 w 4011346"/>
                <a:gd name="connsiteY149" fmla="*/ 1628565 h 1852160"/>
                <a:gd name="connsiteX150" fmla="*/ 2586351 w 4011346"/>
                <a:gd name="connsiteY150" fmla="*/ 1621891 h 1852160"/>
                <a:gd name="connsiteX151" fmla="*/ 2606374 w 4011346"/>
                <a:gd name="connsiteY151" fmla="*/ 1611879 h 1852160"/>
                <a:gd name="connsiteX152" fmla="*/ 2639746 w 4011346"/>
                <a:gd name="connsiteY152" fmla="*/ 1595193 h 1852160"/>
                <a:gd name="connsiteX153" fmla="*/ 2643084 w 4011346"/>
                <a:gd name="connsiteY153" fmla="*/ 1611879 h 1852160"/>
                <a:gd name="connsiteX154" fmla="*/ 2626398 w 4011346"/>
                <a:gd name="connsiteY154" fmla="*/ 1641914 h 1852160"/>
                <a:gd name="connsiteX155" fmla="*/ 2616386 w 4011346"/>
                <a:gd name="connsiteY155" fmla="*/ 1678624 h 1852160"/>
                <a:gd name="connsiteX156" fmla="*/ 2603037 w 4011346"/>
                <a:gd name="connsiteY156" fmla="*/ 1732019 h 1852160"/>
                <a:gd name="connsiteX157" fmla="*/ 2579676 w 4011346"/>
                <a:gd name="connsiteY157" fmla="*/ 1705322 h 1852160"/>
                <a:gd name="connsiteX158" fmla="*/ 2552979 w 4011346"/>
                <a:gd name="connsiteY158" fmla="*/ 1728682 h 1852160"/>
                <a:gd name="connsiteX159" fmla="*/ 2559653 w 4011346"/>
                <a:gd name="connsiteY159" fmla="*/ 1755380 h 1852160"/>
                <a:gd name="connsiteX160" fmla="*/ 2559653 w 4011346"/>
                <a:gd name="connsiteY160" fmla="*/ 1792089 h 1852160"/>
                <a:gd name="connsiteX161" fmla="*/ 2549641 w 4011346"/>
                <a:gd name="connsiteY161" fmla="*/ 1812113 h 1852160"/>
                <a:gd name="connsiteX162" fmla="*/ 2589688 w 4011346"/>
                <a:gd name="connsiteY162" fmla="*/ 1792089 h 1852160"/>
                <a:gd name="connsiteX163" fmla="*/ 2626398 w 4011346"/>
                <a:gd name="connsiteY163" fmla="*/ 1802101 h 1852160"/>
                <a:gd name="connsiteX164" fmla="*/ 2653095 w 4011346"/>
                <a:gd name="connsiteY164" fmla="*/ 1778741 h 1852160"/>
                <a:gd name="connsiteX165" fmla="*/ 2683130 w 4011346"/>
                <a:gd name="connsiteY165" fmla="*/ 1725345 h 1852160"/>
                <a:gd name="connsiteX166" fmla="*/ 2753212 w 4011346"/>
                <a:gd name="connsiteY166" fmla="*/ 1638577 h 1852160"/>
                <a:gd name="connsiteX167" fmla="*/ 2783247 w 4011346"/>
                <a:gd name="connsiteY167" fmla="*/ 1568495 h 1852160"/>
                <a:gd name="connsiteX168" fmla="*/ 2803271 w 4011346"/>
                <a:gd name="connsiteY168" fmla="*/ 1465041 h 1852160"/>
                <a:gd name="connsiteX169" fmla="*/ 2793259 w 4011346"/>
                <a:gd name="connsiteY169" fmla="*/ 1414983 h 1852160"/>
                <a:gd name="connsiteX170" fmla="*/ 2769898 w 4011346"/>
                <a:gd name="connsiteY170" fmla="*/ 1381611 h 1852160"/>
                <a:gd name="connsiteX171" fmla="*/ 2726514 w 4011346"/>
                <a:gd name="connsiteY171" fmla="*/ 1381611 h 1852160"/>
                <a:gd name="connsiteX172" fmla="*/ 2699817 w 4011346"/>
                <a:gd name="connsiteY172" fmla="*/ 1381611 h 1852160"/>
                <a:gd name="connsiteX173" fmla="*/ 2683130 w 4011346"/>
                <a:gd name="connsiteY173" fmla="*/ 1361587 h 1852160"/>
                <a:gd name="connsiteX174" fmla="*/ 2669781 w 4011346"/>
                <a:gd name="connsiteY174" fmla="*/ 1341564 h 1852160"/>
                <a:gd name="connsiteX175" fmla="*/ 2763224 w 4011346"/>
                <a:gd name="connsiteY175" fmla="*/ 1224761 h 1852160"/>
                <a:gd name="connsiteX176" fmla="*/ 2846654 w 4011346"/>
                <a:gd name="connsiteY176" fmla="*/ 1158017 h 1852160"/>
                <a:gd name="connsiteX177" fmla="*/ 2890038 w 4011346"/>
                <a:gd name="connsiteY177" fmla="*/ 1134656 h 1852160"/>
                <a:gd name="connsiteX178" fmla="*/ 2933422 w 4011346"/>
                <a:gd name="connsiteY178" fmla="*/ 1154679 h 1852160"/>
                <a:gd name="connsiteX179" fmla="*/ 2950109 w 4011346"/>
                <a:gd name="connsiteY179" fmla="*/ 1137993 h 1852160"/>
                <a:gd name="connsiteX180" fmla="*/ 2993492 w 4011346"/>
                <a:gd name="connsiteY180" fmla="*/ 1154679 h 1852160"/>
                <a:gd name="connsiteX181" fmla="*/ 3006841 w 4011346"/>
                <a:gd name="connsiteY181" fmla="*/ 1121307 h 1852160"/>
                <a:gd name="connsiteX182" fmla="*/ 3053563 w 4011346"/>
                <a:gd name="connsiteY182" fmla="*/ 1131319 h 1852160"/>
                <a:gd name="connsiteX183" fmla="*/ 3070249 w 4011346"/>
                <a:gd name="connsiteY183" fmla="*/ 1148005 h 1852160"/>
                <a:gd name="connsiteX184" fmla="*/ 3060237 w 4011346"/>
                <a:gd name="connsiteY184" fmla="*/ 1168028 h 1852160"/>
                <a:gd name="connsiteX185" fmla="*/ 3123644 w 4011346"/>
                <a:gd name="connsiteY185" fmla="*/ 1151342 h 1852160"/>
                <a:gd name="connsiteX186" fmla="*/ 3140330 w 4011346"/>
                <a:gd name="connsiteY186" fmla="*/ 1137993 h 1852160"/>
                <a:gd name="connsiteX187" fmla="*/ 3123644 w 4011346"/>
                <a:gd name="connsiteY187" fmla="*/ 1124644 h 1852160"/>
                <a:gd name="connsiteX188" fmla="*/ 3143668 w 4011346"/>
                <a:gd name="connsiteY188" fmla="*/ 1084598 h 1852160"/>
                <a:gd name="connsiteX189" fmla="*/ 3190389 w 4011346"/>
                <a:gd name="connsiteY189" fmla="*/ 1014516 h 1852160"/>
                <a:gd name="connsiteX190" fmla="*/ 3233773 w 4011346"/>
                <a:gd name="connsiteY190" fmla="*/ 1011179 h 1852160"/>
                <a:gd name="connsiteX191" fmla="*/ 3273819 w 4011346"/>
                <a:gd name="connsiteY191" fmla="*/ 1021190 h 1852160"/>
                <a:gd name="connsiteX192" fmla="*/ 3277157 w 4011346"/>
                <a:gd name="connsiteY192" fmla="*/ 1077923 h 1852160"/>
                <a:gd name="connsiteX193" fmla="*/ 3320541 w 4011346"/>
                <a:gd name="connsiteY193" fmla="*/ 1034539 h 1852160"/>
                <a:gd name="connsiteX194" fmla="*/ 3343901 w 4011346"/>
                <a:gd name="connsiteY194" fmla="*/ 1017853 h 1852160"/>
                <a:gd name="connsiteX195" fmla="*/ 3350576 w 4011346"/>
                <a:gd name="connsiteY195" fmla="*/ 984481 h 1852160"/>
                <a:gd name="connsiteX196" fmla="*/ 3377273 w 4011346"/>
                <a:gd name="connsiteY196" fmla="*/ 967795 h 1852160"/>
                <a:gd name="connsiteX197" fmla="*/ 3407309 w 4011346"/>
                <a:gd name="connsiteY197" fmla="*/ 977806 h 1852160"/>
                <a:gd name="connsiteX198" fmla="*/ 3373936 w 4011346"/>
                <a:gd name="connsiteY198" fmla="*/ 1007841 h 1852160"/>
                <a:gd name="connsiteX199" fmla="*/ 3360587 w 4011346"/>
                <a:gd name="connsiteY199" fmla="*/ 1057900 h 1852160"/>
                <a:gd name="connsiteX200" fmla="*/ 3323878 w 4011346"/>
                <a:gd name="connsiteY200" fmla="*/ 1097946 h 1852160"/>
                <a:gd name="connsiteX201" fmla="*/ 3210412 w 4011346"/>
                <a:gd name="connsiteY201" fmla="*/ 1194726 h 1852160"/>
                <a:gd name="connsiteX202" fmla="*/ 3163691 w 4011346"/>
                <a:gd name="connsiteY202" fmla="*/ 1264808 h 1852160"/>
                <a:gd name="connsiteX203" fmla="*/ 3160354 w 4011346"/>
                <a:gd name="connsiteY203" fmla="*/ 1338227 h 1852160"/>
                <a:gd name="connsiteX204" fmla="*/ 3170365 w 4011346"/>
                <a:gd name="connsiteY204" fmla="*/ 1428332 h 1852160"/>
                <a:gd name="connsiteX205" fmla="*/ 3190389 w 4011346"/>
                <a:gd name="connsiteY205" fmla="*/ 1491739 h 1852160"/>
                <a:gd name="connsiteX206" fmla="*/ 3217087 w 4011346"/>
                <a:gd name="connsiteY206" fmla="*/ 1481727 h 1852160"/>
                <a:gd name="connsiteX207" fmla="*/ 3240447 w 4011346"/>
                <a:gd name="connsiteY207" fmla="*/ 1414983 h 1852160"/>
                <a:gd name="connsiteX208" fmla="*/ 3270482 w 4011346"/>
                <a:gd name="connsiteY208" fmla="*/ 1411646 h 1852160"/>
                <a:gd name="connsiteX209" fmla="*/ 3287168 w 4011346"/>
                <a:gd name="connsiteY209" fmla="*/ 1351576 h 1852160"/>
                <a:gd name="connsiteX210" fmla="*/ 3313866 w 4011346"/>
                <a:gd name="connsiteY210" fmla="*/ 1341564 h 1852160"/>
                <a:gd name="connsiteX211" fmla="*/ 3313866 w 4011346"/>
                <a:gd name="connsiteY211" fmla="*/ 1311529 h 1852160"/>
                <a:gd name="connsiteX212" fmla="*/ 3337227 w 4011346"/>
                <a:gd name="connsiteY212" fmla="*/ 1274819 h 1852160"/>
                <a:gd name="connsiteX213" fmla="*/ 3330552 w 4011346"/>
                <a:gd name="connsiteY213" fmla="*/ 1231435 h 1852160"/>
                <a:gd name="connsiteX214" fmla="*/ 3333890 w 4011346"/>
                <a:gd name="connsiteY214" fmla="*/ 1201400 h 1852160"/>
                <a:gd name="connsiteX215" fmla="*/ 3323878 w 4011346"/>
                <a:gd name="connsiteY215" fmla="*/ 1191389 h 1852160"/>
                <a:gd name="connsiteX216" fmla="*/ 3363925 w 4011346"/>
                <a:gd name="connsiteY216" fmla="*/ 1104621 h 1852160"/>
                <a:gd name="connsiteX217" fmla="*/ 3383948 w 4011346"/>
                <a:gd name="connsiteY217" fmla="*/ 1114633 h 1852160"/>
                <a:gd name="connsiteX218" fmla="*/ 3410646 w 4011346"/>
                <a:gd name="connsiteY218" fmla="*/ 1087935 h 1852160"/>
                <a:gd name="connsiteX219" fmla="*/ 3420657 w 4011346"/>
                <a:gd name="connsiteY219" fmla="*/ 1114633 h 1852160"/>
                <a:gd name="connsiteX220" fmla="*/ 3447355 w 4011346"/>
                <a:gd name="connsiteY220" fmla="*/ 1097946 h 1852160"/>
                <a:gd name="connsiteX221" fmla="*/ 3477390 w 4011346"/>
                <a:gd name="connsiteY221" fmla="*/ 1087935 h 1852160"/>
                <a:gd name="connsiteX222" fmla="*/ 3514100 w 4011346"/>
                <a:gd name="connsiteY222" fmla="*/ 1114633 h 1852160"/>
                <a:gd name="connsiteX223" fmla="*/ 3574170 w 4011346"/>
                <a:gd name="connsiteY223" fmla="*/ 1047888 h 1852160"/>
                <a:gd name="connsiteX224" fmla="*/ 3637577 w 4011346"/>
                <a:gd name="connsiteY224" fmla="*/ 1001167 h 1852160"/>
                <a:gd name="connsiteX225" fmla="*/ 3690973 w 4011346"/>
                <a:gd name="connsiteY225" fmla="*/ 964457 h 1852160"/>
                <a:gd name="connsiteX226" fmla="*/ 3741031 w 4011346"/>
                <a:gd name="connsiteY226" fmla="*/ 991155 h 1852160"/>
                <a:gd name="connsiteX227" fmla="*/ 3751043 w 4011346"/>
                <a:gd name="connsiteY227" fmla="*/ 964457 h 1852160"/>
                <a:gd name="connsiteX228" fmla="*/ 3727682 w 4011346"/>
                <a:gd name="connsiteY228" fmla="*/ 897713 h 1852160"/>
                <a:gd name="connsiteX229" fmla="*/ 3700984 w 4011346"/>
                <a:gd name="connsiteY229" fmla="*/ 881027 h 1852160"/>
                <a:gd name="connsiteX230" fmla="*/ 3697647 w 4011346"/>
                <a:gd name="connsiteY230" fmla="*/ 850992 h 1852160"/>
                <a:gd name="connsiteX231" fmla="*/ 3751043 w 4011346"/>
                <a:gd name="connsiteY231" fmla="*/ 857666 h 1852160"/>
                <a:gd name="connsiteX232" fmla="*/ 3774403 w 4011346"/>
                <a:gd name="connsiteY232" fmla="*/ 814282 h 1852160"/>
                <a:gd name="connsiteX233" fmla="*/ 3767729 w 4011346"/>
                <a:gd name="connsiteY233" fmla="*/ 787584 h 1852160"/>
                <a:gd name="connsiteX234" fmla="*/ 3794427 w 4011346"/>
                <a:gd name="connsiteY234" fmla="*/ 754212 h 1852160"/>
                <a:gd name="connsiteX235" fmla="*/ 3804438 w 4011346"/>
                <a:gd name="connsiteY235" fmla="*/ 797596 h 1852160"/>
                <a:gd name="connsiteX236" fmla="*/ 3827799 w 4011346"/>
                <a:gd name="connsiteY236" fmla="*/ 814282 h 1852160"/>
                <a:gd name="connsiteX237" fmla="*/ 3874520 w 4011346"/>
                <a:gd name="connsiteY237" fmla="*/ 834306 h 1852160"/>
                <a:gd name="connsiteX238" fmla="*/ 3894544 w 4011346"/>
                <a:gd name="connsiteY238" fmla="*/ 861003 h 1852160"/>
                <a:gd name="connsiteX239" fmla="*/ 3941265 w 4011346"/>
                <a:gd name="connsiteY239" fmla="*/ 884364 h 1852160"/>
                <a:gd name="connsiteX240" fmla="*/ 3947939 w 4011346"/>
                <a:gd name="connsiteY240" fmla="*/ 871015 h 1852160"/>
                <a:gd name="connsiteX241" fmla="*/ 3957951 w 4011346"/>
                <a:gd name="connsiteY241" fmla="*/ 807608 h 1852160"/>
                <a:gd name="connsiteX242" fmla="*/ 4004672 w 4011346"/>
                <a:gd name="connsiteY242" fmla="*/ 800933 h 1852160"/>
                <a:gd name="connsiteX243" fmla="*/ 4011346 w 4011346"/>
                <a:gd name="connsiteY243" fmla="*/ 767561 h 1852160"/>
                <a:gd name="connsiteX244" fmla="*/ 3967963 w 4011346"/>
                <a:gd name="connsiteY244" fmla="*/ 730852 h 1852160"/>
                <a:gd name="connsiteX245" fmla="*/ 3921241 w 4011346"/>
                <a:gd name="connsiteY245" fmla="*/ 714165 h 1852160"/>
                <a:gd name="connsiteX246" fmla="*/ 3907892 w 4011346"/>
                <a:gd name="connsiteY246" fmla="*/ 717503 h 1852160"/>
                <a:gd name="connsiteX247" fmla="*/ 3907892 w 4011346"/>
                <a:gd name="connsiteY247" fmla="*/ 750875 h 1852160"/>
                <a:gd name="connsiteX248" fmla="*/ 3887869 w 4011346"/>
                <a:gd name="connsiteY248" fmla="*/ 744200 h 1852160"/>
                <a:gd name="connsiteX249" fmla="*/ 3874520 w 4011346"/>
                <a:gd name="connsiteY249" fmla="*/ 690805 h 1852160"/>
                <a:gd name="connsiteX250" fmla="*/ 3817787 w 4011346"/>
                <a:gd name="connsiteY250" fmla="*/ 627398 h 1852160"/>
                <a:gd name="connsiteX251" fmla="*/ 3717671 w 4011346"/>
                <a:gd name="connsiteY251" fmla="*/ 550641 h 1852160"/>
                <a:gd name="connsiteX252" fmla="*/ 3664275 w 4011346"/>
                <a:gd name="connsiteY252" fmla="*/ 530618 h 1852160"/>
                <a:gd name="connsiteX253" fmla="*/ 3584181 w 4011346"/>
                <a:gd name="connsiteY253" fmla="*/ 523944 h 1852160"/>
                <a:gd name="connsiteX254" fmla="*/ 3520774 w 4011346"/>
                <a:gd name="connsiteY254" fmla="*/ 507257 h 1852160"/>
                <a:gd name="connsiteX255" fmla="*/ 3530786 w 4011346"/>
                <a:gd name="connsiteY255" fmla="*/ 547304 h 1852160"/>
                <a:gd name="connsiteX256" fmla="*/ 3537460 w 4011346"/>
                <a:gd name="connsiteY256" fmla="*/ 574002 h 1852160"/>
                <a:gd name="connsiteX257" fmla="*/ 3507425 w 4011346"/>
                <a:gd name="connsiteY257" fmla="*/ 597362 h 1852160"/>
                <a:gd name="connsiteX258" fmla="*/ 3477390 w 4011346"/>
                <a:gd name="connsiteY258" fmla="*/ 570665 h 1852160"/>
                <a:gd name="connsiteX259" fmla="*/ 3477390 w 4011346"/>
                <a:gd name="connsiteY259" fmla="*/ 550641 h 1852160"/>
                <a:gd name="connsiteX260" fmla="*/ 3504088 w 4011346"/>
                <a:gd name="connsiteY260" fmla="*/ 530618 h 1852160"/>
                <a:gd name="connsiteX261" fmla="*/ 3467379 w 4011346"/>
                <a:gd name="connsiteY261" fmla="*/ 517269 h 1852160"/>
                <a:gd name="connsiteX262" fmla="*/ 3450692 w 4011346"/>
                <a:gd name="connsiteY262" fmla="*/ 543967 h 1852160"/>
                <a:gd name="connsiteX263" fmla="*/ 3440681 w 4011346"/>
                <a:gd name="connsiteY263" fmla="*/ 557316 h 1852160"/>
                <a:gd name="connsiteX264" fmla="*/ 3357250 w 4011346"/>
                <a:gd name="connsiteY264" fmla="*/ 543967 h 1852160"/>
                <a:gd name="connsiteX265" fmla="*/ 3297180 w 4011346"/>
                <a:gd name="connsiteY265" fmla="*/ 550641 h 1852160"/>
                <a:gd name="connsiteX266" fmla="*/ 3267145 w 4011346"/>
                <a:gd name="connsiteY266" fmla="*/ 527281 h 1852160"/>
                <a:gd name="connsiteX267" fmla="*/ 3267145 w 4011346"/>
                <a:gd name="connsiteY267" fmla="*/ 490571 h 1852160"/>
                <a:gd name="connsiteX268" fmla="*/ 3203738 w 4011346"/>
                <a:gd name="connsiteY268" fmla="*/ 433838 h 1852160"/>
                <a:gd name="connsiteX269" fmla="*/ 3076923 w 4011346"/>
                <a:gd name="connsiteY269" fmla="*/ 440513 h 1852160"/>
                <a:gd name="connsiteX270" fmla="*/ 3043551 w 4011346"/>
                <a:gd name="connsiteY270" fmla="*/ 417152 h 1852160"/>
                <a:gd name="connsiteX271" fmla="*/ 3000167 w 4011346"/>
                <a:gd name="connsiteY271" fmla="*/ 370431 h 1852160"/>
                <a:gd name="connsiteX272" fmla="*/ 3013516 w 4011346"/>
                <a:gd name="connsiteY272" fmla="*/ 363757 h 1852160"/>
                <a:gd name="connsiteX273" fmla="*/ 3000167 w 4011346"/>
                <a:gd name="connsiteY273" fmla="*/ 343733 h 1852160"/>
                <a:gd name="connsiteX274" fmla="*/ 2970132 w 4011346"/>
                <a:gd name="connsiteY274" fmla="*/ 340396 h 1852160"/>
                <a:gd name="connsiteX275" fmla="*/ 2920073 w 4011346"/>
                <a:gd name="connsiteY275" fmla="*/ 387117 h 1852160"/>
                <a:gd name="connsiteX276" fmla="*/ 2920073 w 4011346"/>
                <a:gd name="connsiteY276" fmla="*/ 387117 h 1852160"/>
                <a:gd name="connsiteX277" fmla="*/ 2916736 w 4011346"/>
                <a:gd name="connsiteY277" fmla="*/ 337059 h 1852160"/>
                <a:gd name="connsiteX278" fmla="*/ 2936760 w 4011346"/>
                <a:gd name="connsiteY278" fmla="*/ 333722 h 1852160"/>
                <a:gd name="connsiteX279" fmla="*/ 2866678 w 4011346"/>
                <a:gd name="connsiteY279" fmla="*/ 303687 h 1852160"/>
                <a:gd name="connsiteX280" fmla="*/ 2813282 w 4011346"/>
                <a:gd name="connsiteY280" fmla="*/ 300349 h 1852160"/>
                <a:gd name="connsiteX281" fmla="*/ 2793259 w 4011346"/>
                <a:gd name="connsiteY281" fmla="*/ 323710 h 1852160"/>
                <a:gd name="connsiteX282" fmla="*/ 2743200 w 4011346"/>
                <a:gd name="connsiteY282" fmla="*/ 333722 h 1852160"/>
                <a:gd name="connsiteX283" fmla="*/ 2786584 w 4011346"/>
                <a:gd name="connsiteY283" fmla="*/ 343733 h 1852160"/>
                <a:gd name="connsiteX284" fmla="*/ 2763224 w 4011346"/>
                <a:gd name="connsiteY284" fmla="*/ 363757 h 1852160"/>
                <a:gd name="connsiteX285" fmla="*/ 2769898 w 4011346"/>
                <a:gd name="connsiteY285" fmla="*/ 413815 h 1852160"/>
                <a:gd name="connsiteX286" fmla="*/ 2749875 w 4011346"/>
                <a:gd name="connsiteY286" fmla="*/ 397129 h 1852160"/>
                <a:gd name="connsiteX287" fmla="*/ 2733189 w 4011346"/>
                <a:gd name="connsiteY287" fmla="*/ 410478 h 1852160"/>
                <a:gd name="connsiteX288" fmla="*/ 2666444 w 4011346"/>
                <a:gd name="connsiteY288" fmla="*/ 400466 h 1852160"/>
                <a:gd name="connsiteX289" fmla="*/ 2636409 w 4011346"/>
                <a:gd name="connsiteY289" fmla="*/ 410478 h 1852160"/>
                <a:gd name="connsiteX290" fmla="*/ 2603037 w 4011346"/>
                <a:gd name="connsiteY290" fmla="*/ 370431 h 1852160"/>
                <a:gd name="connsiteX291" fmla="*/ 2569665 w 4011346"/>
                <a:gd name="connsiteY291" fmla="*/ 453862 h 1852160"/>
                <a:gd name="connsiteX292" fmla="*/ 2552979 w 4011346"/>
                <a:gd name="connsiteY292" fmla="*/ 473885 h 1852160"/>
                <a:gd name="connsiteX293" fmla="*/ 2469548 w 4011346"/>
                <a:gd name="connsiteY293" fmla="*/ 337059 h 1852160"/>
                <a:gd name="connsiteX294" fmla="*/ 2446187 w 4011346"/>
                <a:gd name="connsiteY294" fmla="*/ 353745 h 1852160"/>
                <a:gd name="connsiteX295" fmla="*/ 2442850 w 4011346"/>
                <a:gd name="connsiteY295" fmla="*/ 320373 h 1852160"/>
                <a:gd name="connsiteX296" fmla="*/ 2449525 w 4011346"/>
                <a:gd name="connsiteY296" fmla="*/ 250291 h 1852160"/>
                <a:gd name="connsiteX297" fmla="*/ 2386117 w 4011346"/>
                <a:gd name="connsiteY297" fmla="*/ 223593 h 1852160"/>
                <a:gd name="connsiteX298" fmla="*/ 2369431 w 4011346"/>
                <a:gd name="connsiteY298" fmla="*/ 263640 h 1852160"/>
                <a:gd name="connsiteX299" fmla="*/ 2379443 w 4011346"/>
                <a:gd name="connsiteY299" fmla="*/ 287000 h 1852160"/>
                <a:gd name="connsiteX300" fmla="*/ 2376106 w 4011346"/>
                <a:gd name="connsiteY300" fmla="*/ 307024 h 1852160"/>
                <a:gd name="connsiteX301" fmla="*/ 2352745 w 4011346"/>
                <a:gd name="connsiteY301" fmla="*/ 283663 h 1852160"/>
                <a:gd name="connsiteX302" fmla="*/ 2316036 w 4011346"/>
                <a:gd name="connsiteY302" fmla="*/ 290338 h 1852160"/>
                <a:gd name="connsiteX303" fmla="*/ 2272652 w 4011346"/>
                <a:gd name="connsiteY303" fmla="*/ 276989 h 1852160"/>
                <a:gd name="connsiteX304" fmla="*/ 2245954 w 4011346"/>
                <a:gd name="connsiteY304" fmla="*/ 236942 h 1852160"/>
                <a:gd name="connsiteX305" fmla="*/ 2209244 w 4011346"/>
                <a:gd name="connsiteY305" fmla="*/ 233605 h 1852160"/>
                <a:gd name="connsiteX306" fmla="*/ 2159186 w 4011346"/>
                <a:gd name="connsiteY306" fmla="*/ 223593 h 1852160"/>
                <a:gd name="connsiteX307" fmla="*/ 2132488 w 4011346"/>
                <a:gd name="connsiteY307" fmla="*/ 240279 h 1852160"/>
                <a:gd name="connsiteX308" fmla="*/ 2115802 w 4011346"/>
                <a:gd name="connsiteY308" fmla="*/ 253628 h 1852160"/>
                <a:gd name="connsiteX309" fmla="*/ 2115802 w 4011346"/>
                <a:gd name="connsiteY309" fmla="*/ 223593 h 1852160"/>
                <a:gd name="connsiteX310" fmla="*/ 2082430 w 4011346"/>
                <a:gd name="connsiteY310" fmla="*/ 220256 h 1852160"/>
                <a:gd name="connsiteX311" fmla="*/ 2045720 w 4011346"/>
                <a:gd name="connsiteY311" fmla="*/ 193558 h 1852160"/>
                <a:gd name="connsiteX312" fmla="*/ 2025697 w 4011346"/>
                <a:gd name="connsiteY312" fmla="*/ 223593 h 1852160"/>
                <a:gd name="connsiteX313" fmla="*/ 2055732 w 4011346"/>
                <a:gd name="connsiteY313" fmla="*/ 220256 h 1852160"/>
                <a:gd name="connsiteX314" fmla="*/ 2045720 w 4011346"/>
                <a:gd name="connsiteY314" fmla="*/ 246954 h 1852160"/>
                <a:gd name="connsiteX315" fmla="*/ 1988987 w 4011346"/>
                <a:gd name="connsiteY315" fmla="*/ 266977 h 1852160"/>
                <a:gd name="connsiteX316" fmla="*/ 1935592 w 4011346"/>
                <a:gd name="connsiteY316" fmla="*/ 276989 h 1852160"/>
                <a:gd name="connsiteX317" fmla="*/ 1995662 w 4011346"/>
                <a:gd name="connsiteY317" fmla="*/ 220256 h 1852160"/>
                <a:gd name="connsiteX318" fmla="*/ 2055732 w 4011346"/>
                <a:gd name="connsiteY318" fmla="*/ 150174 h 1852160"/>
                <a:gd name="connsiteX319" fmla="*/ 2055732 w 4011346"/>
                <a:gd name="connsiteY319" fmla="*/ 150174 h 1852160"/>
                <a:gd name="connsiteX320" fmla="*/ 1688637 w 4011346"/>
                <a:gd name="connsiteY320" fmla="*/ 33372 h 1852160"/>
                <a:gd name="connsiteX321" fmla="*/ 1615218 w 4011346"/>
                <a:gd name="connsiteY321" fmla="*/ 0 h 1852160"/>
                <a:gd name="connsiteX322" fmla="*/ 1638579 w 4011346"/>
                <a:gd name="connsiteY322" fmla="*/ 30035 h 1852160"/>
                <a:gd name="connsiteX323" fmla="*/ 1528449 w 4011346"/>
                <a:gd name="connsiteY323" fmla="*/ 56731 h 1852160"/>
                <a:gd name="connsiteX324" fmla="*/ 1465043 w 4011346"/>
                <a:gd name="connsiteY324" fmla="*/ 140162 h 1852160"/>
                <a:gd name="connsiteX325" fmla="*/ 1448357 w 4011346"/>
                <a:gd name="connsiteY325" fmla="*/ 166860 h 1852160"/>
                <a:gd name="connsiteX326" fmla="*/ 1481729 w 4011346"/>
                <a:gd name="connsiteY326" fmla="*/ 200233 h 1852160"/>
                <a:gd name="connsiteX327" fmla="*/ 1481729 w 4011346"/>
                <a:gd name="connsiteY327" fmla="*/ 230268 h 1852160"/>
                <a:gd name="connsiteX328" fmla="*/ 1458368 w 4011346"/>
                <a:gd name="connsiteY328" fmla="*/ 233605 h 1852160"/>
                <a:gd name="connsiteX329" fmla="*/ 1458368 w 4011346"/>
                <a:gd name="connsiteY329" fmla="*/ 213581 h 1852160"/>
                <a:gd name="connsiteX330" fmla="*/ 1418322 w 4011346"/>
                <a:gd name="connsiteY330" fmla="*/ 223593 h 1852160"/>
                <a:gd name="connsiteX331" fmla="*/ 1368263 w 4011346"/>
                <a:gd name="connsiteY331" fmla="*/ 230268 h 1852160"/>
                <a:gd name="connsiteX332" fmla="*/ 1321542 w 4011346"/>
                <a:gd name="connsiteY332" fmla="*/ 236942 h 1852160"/>
                <a:gd name="connsiteX333" fmla="*/ 1318205 w 4011346"/>
                <a:gd name="connsiteY333" fmla="*/ 323710 h 1852160"/>
                <a:gd name="connsiteX334" fmla="*/ 1358252 w 4011346"/>
                <a:gd name="connsiteY334" fmla="*/ 347071 h 1852160"/>
                <a:gd name="connsiteX335" fmla="*/ 1374938 w 4011346"/>
                <a:gd name="connsiteY335" fmla="*/ 377106 h 1852160"/>
                <a:gd name="connsiteX336" fmla="*/ 1384949 w 4011346"/>
                <a:gd name="connsiteY336" fmla="*/ 400466 h 1852160"/>
                <a:gd name="connsiteX337" fmla="*/ 1394961 w 4011346"/>
                <a:gd name="connsiteY337" fmla="*/ 450525 h 1852160"/>
                <a:gd name="connsiteX338" fmla="*/ 1384949 w 4011346"/>
                <a:gd name="connsiteY338" fmla="*/ 480560 h 1852160"/>
                <a:gd name="connsiteX339" fmla="*/ 1358252 w 4011346"/>
                <a:gd name="connsiteY339" fmla="*/ 447187 h 1852160"/>
                <a:gd name="connsiteX340" fmla="*/ 1361589 w 4011346"/>
                <a:gd name="connsiteY340" fmla="*/ 417152 h 1852160"/>
                <a:gd name="connsiteX341" fmla="*/ 1351577 w 4011346"/>
                <a:gd name="connsiteY341" fmla="*/ 377106 h 1852160"/>
                <a:gd name="connsiteX342" fmla="*/ 1328217 w 4011346"/>
                <a:gd name="connsiteY342" fmla="*/ 383780 h 1852160"/>
                <a:gd name="connsiteX343" fmla="*/ 1281495 w 4011346"/>
                <a:gd name="connsiteY343" fmla="*/ 347071 h 1852160"/>
                <a:gd name="connsiteX344" fmla="*/ 1241449 w 4011346"/>
                <a:gd name="connsiteY344" fmla="*/ 343733 h 1852160"/>
                <a:gd name="connsiteX345" fmla="*/ 1241449 w 4011346"/>
                <a:gd name="connsiteY345" fmla="*/ 390454 h 1852160"/>
                <a:gd name="connsiteX346" fmla="*/ 1201402 w 4011346"/>
                <a:gd name="connsiteY346" fmla="*/ 370431 h 1852160"/>
                <a:gd name="connsiteX347" fmla="*/ 1228100 w 4011346"/>
                <a:gd name="connsiteY347" fmla="*/ 420489 h 1852160"/>
                <a:gd name="connsiteX348" fmla="*/ 1258135 w 4011346"/>
                <a:gd name="connsiteY348" fmla="*/ 430501 h 1852160"/>
                <a:gd name="connsiteX349" fmla="*/ 1258135 w 4011346"/>
                <a:gd name="connsiteY349" fmla="*/ 450525 h 1852160"/>
                <a:gd name="connsiteX350" fmla="*/ 1198065 w 4011346"/>
                <a:gd name="connsiteY350" fmla="*/ 427164 h 1852160"/>
                <a:gd name="connsiteX351" fmla="*/ 1181379 w 4011346"/>
                <a:gd name="connsiteY351" fmla="*/ 427164 h 1852160"/>
                <a:gd name="connsiteX352" fmla="*/ 1178041 w 4011346"/>
                <a:gd name="connsiteY352" fmla="*/ 383780 h 1852160"/>
                <a:gd name="connsiteX353" fmla="*/ 1171367 w 4011346"/>
                <a:gd name="connsiteY353" fmla="*/ 297012 h 1852160"/>
                <a:gd name="connsiteX354" fmla="*/ 1161355 w 4011346"/>
                <a:gd name="connsiteY354" fmla="*/ 367094 h 1852160"/>
                <a:gd name="connsiteX355" fmla="*/ 1137995 w 4011346"/>
                <a:gd name="connsiteY355" fmla="*/ 397129 h 1852160"/>
                <a:gd name="connsiteX356" fmla="*/ 1158018 w 4011346"/>
                <a:gd name="connsiteY356" fmla="*/ 443850 h 1852160"/>
                <a:gd name="connsiteX357" fmla="*/ 1158018 w 4011346"/>
                <a:gd name="connsiteY357" fmla="*/ 477222 h 1852160"/>
                <a:gd name="connsiteX358" fmla="*/ 1141332 w 4011346"/>
                <a:gd name="connsiteY358" fmla="*/ 527281 h 1852160"/>
                <a:gd name="connsiteX359" fmla="*/ 1154681 w 4011346"/>
                <a:gd name="connsiteY359" fmla="*/ 560653 h 1852160"/>
                <a:gd name="connsiteX360" fmla="*/ 1184716 w 4011346"/>
                <a:gd name="connsiteY360" fmla="*/ 567327 h 1852160"/>
                <a:gd name="connsiteX361" fmla="*/ 1221425 w 4011346"/>
                <a:gd name="connsiteY361" fmla="*/ 574002 h 1852160"/>
                <a:gd name="connsiteX362" fmla="*/ 1241449 w 4011346"/>
                <a:gd name="connsiteY362" fmla="*/ 597362 h 1852160"/>
                <a:gd name="connsiteX363" fmla="*/ 1258135 w 4011346"/>
                <a:gd name="connsiteY363" fmla="*/ 640746 h 1852160"/>
                <a:gd name="connsiteX364" fmla="*/ 1258135 w 4011346"/>
                <a:gd name="connsiteY364" fmla="*/ 640746 h 1852160"/>
                <a:gd name="connsiteX365" fmla="*/ 1254798 w 4011346"/>
                <a:gd name="connsiteY365" fmla="*/ 674119 h 1852160"/>
                <a:gd name="connsiteX366" fmla="*/ 1274821 w 4011346"/>
                <a:gd name="connsiteY366" fmla="*/ 694142 h 1852160"/>
                <a:gd name="connsiteX367" fmla="*/ 1244786 w 4011346"/>
                <a:gd name="connsiteY367" fmla="*/ 700817 h 1852160"/>
                <a:gd name="connsiteX368" fmla="*/ 1224763 w 4011346"/>
                <a:gd name="connsiteY368" fmla="*/ 660770 h 1852160"/>
                <a:gd name="connsiteX369" fmla="*/ 1224763 w 4011346"/>
                <a:gd name="connsiteY369" fmla="*/ 620723 h 1852160"/>
                <a:gd name="connsiteX370" fmla="*/ 1194727 w 4011346"/>
                <a:gd name="connsiteY370" fmla="*/ 584014 h 1852160"/>
                <a:gd name="connsiteX371" fmla="*/ 1164692 w 4011346"/>
                <a:gd name="connsiteY371" fmla="*/ 627398 h 1852160"/>
                <a:gd name="connsiteX372" fmla="*/ 1178041 w 4011346"/>
                <a:gd name="connsiteY372" fmla="*/ 670781 h 1852160"/>
                <a:gd name="connsiteX373" fmla="*/ 1137995 w 4011346"/>
                <a:gd name="connsiteY373" fmla="*/ 727514 h 1852160"/>
                <a:gd name="connsiteX374" fmla="*/ 1097948 w 4011346"/>
                <a:gd name="connsiteY374" fmla="*/ 784247 h 1852160"/>
                <a:gd name="connsiteX375" fmla="*/ 1007843 w 4011346"/>
                <a:gd name="connsiteY375" fmla="*/ 747538 h 1852160"/>
                <a:gd name="connsiteX376" fmla="*/ 1074587 w 4011346"/>
                <a:gd name="connsiteY376" fmla="*/ 744200 h 1852160"/>
                <a:gd name="connsiteX377" fmla="*/ 1107960 w 4011346"/>
                <a:gd name="connsiteY377" fmla="*/ 680793 h 1852160"/>
                <a:gd name="connsiteX378" fmla="*/ 1121309 w 4011346"/>
                <a:gd name="connsiteY378" fmla="*/ 637409 h 1852160"/>
                <a:gd name="connsiteX379" fmla="*/ 1127983 w 4011346"/>
                <a:gd name="connsiteY379" fmla="*/ 604037 h 1852160"/>
                <a:gd name="connsiteX380" fmla="*/ 1117971 w 4011346"/>
                <a:gd name="connsiteY380" fmla="*/ 587351 h 1852160"/>
                <a:gd name="connsiteX381" fmla="*/ 1114634 w 4011346"/>
                <a:gd name="connsiteY381" fmla="*/ 537292 h 1852160"/>
                <a:gd name="connsiteX382" fmla="*/ 1104622 w 4011346"/>
                <a:gd name="connsiteY382" fmla="*/ 457199 h 1852160"/>
                <a:gd name="connsiteX383" fmla="*/ 1101285 w 4011346"/>
                <a:gd name="connsiteY383" fmla="*/ 397129 h 1852160"/>
                <a:gd name="connsiteX384" fmla="*/ 1124646 w 4011346"/>
                <a:gd name="connsiteY384" fmla="*/ 303687 h 1852160"/>
                <a:gd name="connsiteX385" fmla="*/ 1031203 w 4011346"/>
                <a:gd name="connsiteY385" fmla="*/ 293675 h 1852160"/>
                <a:gd name="connsiteX386" fmla="*/ 1014517 w 4011346"/>
                <a:gd name="connsiteY386" fmla="*/ 350408 h 1852160"/>
                <a:gd name="connsiteX387" fmla="*/ 1024529 w 4011346"/>
                <a:gd name="connsiteY387" fmla="*/ 397129 h 1852160"/>
                <a:gd name="connsiteX388" fmla="*/ 981145 w 4011346"/>
                <a:gd name="connsiteY388" fmla="*/ 450525 h 1852160"/>
                <a:gd name="connsiteX389" fmla="*/ 991157 w 4011346"/>
                <a:gd name="connsiteY389" fmla="*/ 487234 h 1852160"/>
                <a:gd name="connsiteX390" fmla="*/ 981145 w 4011346"/>
                <a:gd name="connsiteY390" fmla="*/ 533955 h 1852160"/>
                <a:gd name="connsiteX391" fmla="*/ 1001168 w 4011346"/>
                <a:gd name="connsiteY391" fmla="*/ 557316 h 1852160"/>
                <a:gd name="connsiteX392" fmla="*/ 1017854 w 4011346"/>
                <a:gd name="connsiteY392" fmla="*/ 604037 h 1852160"/>
                <a:gd name="connsiteX393" fmla="*/ 1047890 w 4011346"/>
                <a:gd name="connsiteY393" fmla="*/ 590688 h 1852160"/>
                <a:gd name="connsiteX394" fmla="*/ 1014517 w 4011346"/>
                <a:gd name="connsiteY394" fmla="*/ 644084 h 1852160"/>
                <a:gd name="connsiteX395" fmla="*/ 957784 w 4011346"/>
                <a:gd name="connsiteY395" fmla="*/ 590688 h 1852160"/>
                <a:gd name="connsiteX396" fmla="*/ 884365 w 4011346"/>
                <a:gd name="connsiteY396" fmla="*/ 553979 h 1852160"/>
                <a:gd name="connsiteX397" fmla="*/ 824295 w 4011346"/>
                <a:gd name="connsiteY397" fmla="*/ 530618 h 1852160"/>
                <a:gd name="connsiteX398" fmla="*/ 810946 w 4011346"/>
                <a:gd name="connsiteY398" fmla="*/ 567327 h 1852160"/>
                <a:gd name="connsiteX399" fmla="*/ 827633 w 4011346"/>
                <a:gd name="connsiteY399" fmla="*/ 604037 h 1852160"/>
                <a:gd name="connsiteX400" fmla="*/ 814284 w 4011346"/>
                <a:gd name="connsiteY400" fmla="*/ 627398 h 1852160"/>
                <a:gd name="connsiteX401" fmla="*/ 800935 w 4011346"/>
                <a:gd name="connsiteY401" fmla="*/ 644084 h 1852160"/>
                <a:gd name="connsiteX402" fmla="*/ 770900 w 4011346"/>
                <a:gd name="connsiteY402" fmla="*/ 587351 h 1852160"/>
                <a:gd name="connsiteX403" fmla="*/ 744202 w 4011346"/>
                <a:gd name="connsiteY403" fmla="*/ 624060 h 1852160"/>
                <a:gd name="connsiteX404" fmla="*/ 707492 w 4011346"/>
                <a:gd name="connsiteY404" fmla="*/ 617386 h 1852160"/>
                <a:gd name="connsiteX405" fmla="*/ 654097 w 4011346"/>
                <a:gd name="connsiteY405" fmla="*/ 654095 h 1852160"/>
                <a:gd name="connsiteX406" fmla="*/ 644085 w 4011346"/>
                <a:gd name="connsiteY406" fmla="*/ 630735 h 1852160"/>
                <a:gd name="connsiteX407" fmla="*/ 654097 w 4011346"/>
                <a:gd name="connsiteY407" fmla="*/ 594025 h 1852160"/>
                <a:gd name="connsiteX408" fmla="*/ 614050 w 4011346"/>
                <a:gd name="connsiteY408" fmla="*/ 630735 h 1852160"/>
                <a:gd name="connsiteX409" fmla="*/ 594027 w 4011346"/>
                <a:gd name="connsiteY409" fmla="*/ 630735 h 1852160"/>
                <a:gd name="connsiteX410" fmla="*/ 533957 w 4011346"/>
                <a:gd name="connsiteY410" fmla="*/ 664107 h 1852160"/>
                <a:gd name="connsiteX411" fmla="*/ 510596 w 4011346"/>
                <a:gd name="connsiteY411" fmla="*/ 687468 h 1852160"/>
                <a:gd name="connsiteX412" fmla="*/ 500584 w 4011346"/>
                <a:gd name="connsiteY412" fmla="*/ 734189 h 1852160"/>
                <a:gd name="connsiteX413" fmla="*/ 450526 w 4011346"/>
                <a:gd name="connsiteY413" fmla="*/ 720840 h 1852160"/>
                <a:gd name="connsiteX414" fmla="*/ 433840 w 4011346"/>
                <a:gd name="connsiteY414" fmla="*/ 684130 h 1852160"/>
                <a:gd name="connsiteX415" fmla="*/ 467212 w 4011346"/>
                <a:gd name="connsiteY415" fmla="*/ 654095 h 1852160"/>
                <a:gd name="connsiteX416" fmla="*/ 453863 w 4011346"/>
                <a:gd name="connsiteY416" fmla="*/ 630735 h 1852160"/>
                <a:gd name="connsiteX417" fmla="*/ 390456 w 4011346"/>
                <a:gd name="connsiteY417" fmla="*/ 600700 h 1852160"/>
                <a:gd name="connsiteX418" fmla="*/ 417154 w 4011346"/>
                <a:gd name="connsiteY418" fmla="*/ 650758 h 1852160"/>
                <a:gd name="connsiteX419" fmla="*/ 407142 w 4011346"/>
                <a:gd name="connsiteY419" fmla="*/ 694142 h 1852160"/>
                <a:gd name="connsiteX420" fmla="*/ 413817 w 4011346"/>
                <a:gd name="connsiteY420" fmla="*/ 730852 h 1852160"/>
                <a:gd name="connsiteX421" fmla="*/ 427165 w 4011346"/>
                <a:gd name="connsiteY421" fmla="*/ 754212 h 1852160"/>
                <a:gd name="connsiteX422" fmla="*/ 413817 w 4011346"/>
                <a:gd name="connsiteY422" fmla="*/ 784247 h 1852160"/>
                <a:gd name="connsiteX423" fmla="*/ 390456 w 4011346"/>
                <a:gd name="connsiteY423" fmla="*/ 760887 h 1852160"/>
                <a:gd name="connsiteX424" fmla="*/ 360421 w 4011346"/>
                <a:gd name="connsiteY424" fmla="*/ 757549 h 1852160"/>
                <a:gd name="connsiteX425" fmla="*/ 333723 w 4011346"/>
                <a:gd name="connsiteY425" fmla="*/ 797596 h 1852160"/>
                <a:gd name="connsiteX426" fmla="*/ 307025 w 4011346"/>
                <a:gd name="connsiteY426" fmla="*/ 817619 h 1852160"/>
                <a:gd name="connsiteX427" fmla="*/ 320374 w 4011346"/>
                <a:gd name="connsiteY427" fmla="*/ 844317 h 1852160"/>
                <a:gd name="connsiteX428" fmla="*/ 303688 w 4011346"/>
                <a:gd name="connsiteY428" fmla="*/ 867678 h 1852160"/>
                <a:gd name="connsiteX429" fmla="*/ 233606 w 4011346"/>
                <a:gd name="connsiteY429" fmla="*/ 830968 h 1852160"/>
                <a:gd name="connsiteX430" fmla="*/ 243618 w 4011346"/>
                <a:gd name="connsiteY430" fmla="*/ 881027 h 1852160"/>
                <a:gd name="connsiteX431" fmla="*/ 263641 w 4011346"/>
                <a:gd name="connsiteY431" fmla="*/ 901050 h 1852160"/>
                <a:gd name="connsiteX432" fmla="*/ 250292 w 4011346"/>
                <a:gd name="connsiteY432" fmla="*/ 914399 h 1852160"/>
                <a:gd name="connsiteX433" fmla="*/ 193560 w 4011346"/>
                <a:gd name="connsiteY433" fmla="*/ 877689 h 1852160"/>
                <a:gd name="connsiteX434" fmla="*/ 170199 w 4011346"/>
                <a:gd name="connsiteY434" fmla="*/ 837643 h 1852160"/>
                <a:gd name="connsiteX435" fmla="*/ 170199 w 4011346"/>
                <a:gd name="connsiteY435" fmla="*/ 790922 h 1852160"/>
                <a:gd name="connsiteX436" fmla="*/ 133490 w 4011346"/>
                <a:gd name="connsiteY436" fmla="*/ 714165 h 1852160"/>
                <a:gd name="connsiteX437" fmla="*/ 196897 w 4011346"/>
                <a:gd name="connsiteY437" fmla="*/ 744200 h 1852160"/>
                <a:gd name="connsiteX438" fmla="*/ 256967 w 4011346"/>
                <a:gd name="connsiteY438" fmla="*/ 774235 h 1852160"/>
                <a:gd name="connsiteX439" fmla="*/ 293676 w 4011346"/>
                <a:gd name="connsiteY439" fmla="*/ 777573 h 1852160"/>
                <a:gd name="connsiteX440" fmla="*/ 327049 w 4011346"/>
                <a:gd name="connsiteY440" fmla="*/ 747538 h 1852160"/>
                <a:gd name="connsiteX441" fmla="*/ 343735 w 4011346"/>
                <a:gd name="connsiteY441" fmla="*/ 710828 h 1852160"/>
                <a:gd name="connsiteX442" fmla="*/ 333723 w 4011346"/>
                <a:gd name="connsiteY442" fmla="*/ 660770 h 1852160"/>
                <a:gd name="connsiteX443" fmla="*/ 290339 w 4011346"/>
                <a:gd name="connsiteY443" fmla="*/ 640746 h 1852160"/>
                <a:gd name="connsiteX444" fmla="*/ 236944 w 4011346"/>
                <a:gd name="connsiteY444" fmla="*/ 594025 h 1852160"/>
                <a:gd name="connsiteX445" fmla="*/ 133490 w 4011346"/>
                <a:gd name="connsiteY445" fmla="*/ 537292 h 1852160"/>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685300 w 4011346"/>
                <a:gd name="connsiteY320" fmla="*/ 0 h 1855498"/>
                <a:gd name="connsiteX321" fmla="*/ 1615218 w 4011346"/>
                <a:gd name="connsiteY321" fmla="*/ 3338 h 1855498"/>
                <a:gd name="connsiteX322" fmla="*/ 1638579 w 4011346"/>
                <a:gd name="connsiteY322" fmla="*/ 33373 h 1855498"/>
                <a:gd name="connsiteX323" fmla="*/ 1528449 w 4011346"/>
                <a:gd name="connsiteY323" fmla="*/ 60069 h 1855498"/>
                <a:gd name="connsiteX324" fmla="*/ 1465043 w 4011346"/>
                <a:gd name="connsiteY324" fmla="*/ 143500 h 1855498"/>
                <a:gd name="connsiteX325" fmla="*/ 1448357 w 4011346"/>
                <a:gd name="connsiteY325" fmla="*/ 170198 h 1855498"/>
                <a:gd name="connsiteX326" fmla="*/ 1481729 w 4011346"/>
                <a:gd name="connsiteY326" fmla="*/ 203571 h 1855498"/>
                <a:gd name="connsiteX327" fmla="*/ 1481729 w 4011346"/>
                <a:gd name="connsiteY327" fmla="*/ 233606 h 1855498"/>
                <a:gd name="connsiteX328" fmla="*/ 1458368 w 4011346"/>
                <a:gd name="connsiteY328" fmla="*/ 236943 h 1855498"/>
                <a:gd name="connsiteX329" fmla="*/ 1458368 w 4011346"/>
                <a:gd name="connsiteY329" fmla="*/ 216919 h 1855498"/>
                <a:gd name="connsiteX330" fmla="*/ 1418322 w 4011346"/>
                <a:gd name="connsiteY330" fmla="*/ 226931 h 1855498"/>
                <a:gd name="connsiteX331" fmla="*/ 1368263 w 4011346"/>
                <a:gd name="connsiteY331" fmla="*/ 233606 h 1855498"/>
                <a:gd name="connsiteX332" fmla="*/ 1321542 w 4011346"/>
                <a:gd name="connsiteY332" fmla="*/ 240280 h 1855498"/>
                <a:gd name="connsiteX333" fmla="*/ 1318205 w 4011346"/>
                <a:gd name="connsiteY333" fmla="*/ 327048 h 1855498"/>
                <a:gd name="connsiteX334" fmla="*/ 1358252 w 4011346"/>
                <a:gd name="connsiteY334" fmla="*/ 350409 h 1855498"/>
                <a:gd name="connsiteX335" fmla="*/ 1374938 w 4011346"/>
                <a:gd name="connsiteY335" fmla="*/ 380444 h 1855498"/>
                <a:gd name="connsiteX336" fmla="*/ 1384949 w 4011346"/>
                <a:gd name="connsiteY336" fmla="*/ 403804 h 1855498"/>
                <a:gd name="connsiteX337" fmla="*/ 1394961 w 4011346"/>
                <a:gd name="connsiteY337" fmla="*/ 453863 h 1855498"/>
                <a:gd name="connsiteX338" fmla="*/ 1384949 w 4011346"/>
                <a:gd name="connsiteY338" fmla="*/ 483898 h 1855498"/>
                <a:gd name="connsiteX339" fmla="*/ 1358252 w 4011346"/>
                <a:gd name="connsiteY339" fmla="*/ 450525 h 1855498"/>
                <a:gd name="connsiteX340" fmla="*/ 1361589 w 4011346"/>
                <a:gd name="connsiteY340" fmla="*/ 420490 h 1855498"/>
                <a:gd name="connsiteX341" fmla="*/ 1351577 w 4011346"/>
                <a:gd name="connsiteY341" fmla="*/ 380444 h 1855498"/>
                <a:gd name="connsiteX342" fmla="*/ 1328217 w 4011346"/>
                <a:gd name="connsiteY342" fmla="*/ 387118 h 1855498"/>
                <a:gd name="connsiteX343" fmla="*/ 1281495 w 4011346"/>
                <a:gd name="connsiteY343" fmla="*/ 350409 h 1855498"/>
                <a:gd name="connsiteX344" fmla="*/ 1241449 w 4011346"/>
                <a:gd name="connsiteY344" fmla="*/ 347071 h 1855498"/>
                <a:gd name="connsiteX345" fmla="*/ 1241449 w 4011346"/>
                <a:gd name="connsiteY345" fmla="*/ 393792 h 1855498"/>
                <a:gd name="connsiteX346" fmla="*/ 1201402 w 4011346"/>
                <a:gd name="connsiteY346" fmla="*/ 373769 h 1855498"/>
                <a:gd name="connsiteX347" fmla="*/ 1228100 w 4011346"/>
                <a:gd name="connsiteY347" fmla="*/ 423827 h 1855498"/>
                <a:gd name="connsiteX348" fmla="*/ 1258135 w 4011346"/>
                <a:gd name="connsiteY348" fmla="*/ 433839 h 1855498"/>
                <a:gd name="connsiteX349" fmla="*/ 1258135 w 4011346"/>
                <a:gd name="connsiteY349" fmla="*/ 453863 h 1855498"/>
                <a:gd name="connsiteX350" fmla="*/ 1198065 w 4011346"/>
                <a:gd name="connsiteY350" fmla="*/ 430502 h 1855498"/>
                <a:gd name="connsiteX351" fmla="*/ 1181379 w 4011346"/>
                <a:gd name="connsiteY351" fmla="*/ 430502 h 1855498"/>
                <a:gd name="connsiteX352" fmla="*/ 1178041 w 4011346"/>
                <a:gd name="connsiteY352" fmla="*/ 387118 h 1855498"/>
                <a:gd name="connsiteX353" fmla="*/ 1171367 w 4011346"/>
                <a:gd name="connsiteY353" fmla="*/ 300350 h 1855498"/>
                <a:gd name="connsiteX354" fmla="*/ 1161355 w 4011346"/>
                <a:gd name="connsiteY354" fmla="*/ 370432 h 1855498"/>
                <a:gd name="connsiteX355" fmla="*/ 1137995 w 4011346"/>
                <a:gd name="connsiteY355" fmla="*/ 400467 h 1855498"/>
                <a:gd name="connsiteX356" fmla="*/ 1158018 w 4011346"/>
                <a:gd name="connsiteY356" fmla="*/ 447188 h 1855498"/>
                <a:gd name="connsiteX357" fmla="*/ 1158018 w 4011346"/>
                <a:gd name="connsiteY357" fmla="*/ 480560 h 1855498"/>
                <a:gd name="connsiteX358" fmla="*/ 1141332 w 4011346"/>
                <a:gd name="connsiteY358" fmla="*/ 530619 h 1855498"/>
                <a:gd name="connsiteX359" fmla="*/ 1154681 w 4011346"/>
                <a:gd name="connsiteY359" fmla="*/ 563991 h 1855498"/>
                <a:gd name="connsiteX360" fmla="*/ 1184716 w 4011346"/>
                <a:gd name="connsiteY360" fmla="*/ 570665 h 1855498"/>
                <a:gd name="connsiteX361" fmla="*/ 1221425 w 4011346"/>
                <a:gd name="connsiteY361" fmla="*/ 577340 h 1855498"/>
                <a:gd name="connsiteX362" fmla="*/ 1241449 w 4011346"/>
                <a:gd name="connsiteY362" fmla="*/ 600700 h 1855498"/>
                <a:gd name="connsiteX363" fmla="*/ 1258135 w 4011346"/>
                <a:gd name="connsiteY363" fmla="*/ 644084 h 1855498"/>
                <a:gd name="connsiteX364" fmla="*/ 1258135 w 4011346"/>
                <a:gd name="connsiteY364" fmla="*/ 644084 h 1855498"/>
                <a:gd name="connsiteX365" fmla="*/ 1254798 w 4011346"/>
                <a:gd name="connsiteY365" fmla="*/ 677457 h 1855498"/>
                <a:gd name="connsiteX366" fmla="*/ 1274821 w 4011346"/>
                <a:gd name="connsiteY366" fmla="*/ 697480 h 1855498"/>
                <a:gd name="connsiteX367" fmla="*/ 1244786 w 4011346"/>
                <a:gd name="connsiteY367" fmla="*/ 704155 h 1855498"/>
                <a:gd name="connsiteX368" fmla="*/ 1224763 w 4011346"/>
                <a:gd name="connsiteY368" fmla="*/ 664108 h 1855498"/>
                <a:gd name="connsiteX369" fmla="*/ 1224763 w 4011346"/>
                <a:gd name="connsiteY369" fmla="*/ 624061 h 1855498"/>
                <a:gd name="connsiteX370" fmla="*/ 1194727 w 4011346"/>
                <a:gd name="connsiteY370" fmla="*/ 587352 h 1855498"/>
                <a:gd name="connsiteX371" fmla="*/ 1164692 w 4011346"/>
                <a:gd name="connsiteY371" fmla="*/ 630736 h 1855498"/>
                <a:gd name="connsiteX372" fmla="*/ 1178041 w 4011346"/>
                <a:gd name="connsiteY372" fmla="*/ 674119 h 1855498"/>
                <a:gd name="connsiteX373" fmla="*/ 1137995 w 4011346"/>
                <a:gd name="connsiteY373" fmla="*/ 730852 h 1855498"/>
                <a:gd name="connsiteX374" fmla="*/ 1097948 w 4011346"/>
                <a:gd name="connsiteY374" fmla="*/ 787585 h 1855498"/>
                <a:gd name="connsiteX375" fmla="*/ 1007843 w 4011346"/>
                <a:gd name="connsiteY375" fmla="*/ 750876 h 1855498"/>
                <a:gd name="connsiteX376" fmla="*/ 1074587 w 4011346"/>
                <a:gd name="connsiteY376" fmla="*/ 747538 h 1855498"/>
                <a:gd name="connsiteX377" fmla="*/ 1107960 w 4011346"/>
                <a:gd name="connsiteY377" fmla="*/ 684131 h 1855498"/>
                <a:gd name="connsiteX378" fmla="*/ 1121309 w 4011346"/>
                <a:gd name="connsiteY378" fmla="*/ 640747 h 1855498"/>
                <a:gd name="connsiteX379" fmla="*/ 1127983 w 4011346"/>
                <a:gd name="connsiteY379" fmla="*/ 607375 h 1855498"/>
                <a:gd name="connsiteX380" fmla="*/ 1117971 w 4011346"/>
                <a:gd name="connsiteY380" fmla="*/ 590689 h 1855498"/>
                <a:gd name="connsiteX381" fmla="*/ 1114634 w 4011346"/>
                <a:gd name="connsiteY381" fmla="*/ 540630 h 1855498"/>
                <a:gd name="connsiteX382" fmla="*/ 1104622 w 4011346"/>
                <a:gd name="connsiteY382" fmla="*/ 460537 h 1855498"/>
                <a:gd name="connsiteX383" fmla="*/ 1101285 w 4011346"/>
                <a:gd name="connsiteY383" fmla="*/ 400467 h 1855498"/>
                <a:gd name="connsiteX384" fmla="*/ 1124646 w 4011346"/>
                <a:gd name="connsiteY384" fmla="*/ 307025 h 1855498"/>
                <a:gd name="connsiteX385" fmla="*/ 1031203 w 4011346"/>
                <a:gd name="connsiteY385" fmla="*/ 297013 h 1855498"/>
                <a:gd name="connsiteX386" fmla="*/ 1014517 w 4011346"/>
                <a:gd name="connsiteY386" fmla="*/ 353746 h 1855498"/>
                <a:gd name="connsiteX387" fmla="*/ 1024529 w 4011346"/>
                <a:gd name="connsiteY387" fmla="*/ 400467 h 1855498"/>
                <a:gd name="connsiteX388" fmla="*/ 981145 w 4011346"/>
                <a:gd name="connsiteY388" fmla="*/ 453863 h 1855498"/>
                <a:gd name="connsiteX389" fmla="*/ 991157 w 4011346"/>
                <a:gd name="connsiteY389" fmla="*/ 490572 h 1855498"/>
                <a:gd name="connsiteX390" fmla="*/ 981145 w 4011346"/>
                <a:gd name="connsiteY390" fmla="*/ 537293 h 1855498"/>
                <a:gd name="connsiteX391" fmla="*/ 1001168 w 4011346"/>
                <a:gd name="connsiteY391" fmla="*/ 560654 h 1855498"/>
                <a:gd name="connsiteX392" fmla="*/ 1017854 w 4011346"/>
                <a:gd name="connsiteY392" fmla="*/ 607375 h 1855498"/>
                <a:gd name="connsiteX393" fmla="*/ 1047890 w 4011346"/>
                <a:gd name="connsiteY393" fmla="*/ 594026 h 1855498"/>
                <a:gd name="connsiteX394" fmla="*/ 1014517 w 4011346"/>
                <a:gd name="connsiteY394" fmla="*/ 647422 h 1855498"/>
                <a:gd name="connsiteX395" fmla="*/ 957784 w 4011346"/>
                <a:gd name="connsiteY395" fmla="*/ 594026 h 1855498"/>
                <a:gd name="connsiteX396" fmla="*/ 884365 w 4011346"/>
                <a:gd name="connsiteY396" fmla="*/ 557317 h 1855498"/>
                <a:gd name="connsiteX397" fmla="*/ 824295 w 4011346"/>
                <a:gd name="connsiteY397" fmla="*/ 533956 h 1855498"/>
                <a:gd name="connsiteX398" fmla="*/ 810946 w 4011346"/>
                <a:gd name="connsiteY398" fmla="*/ 570665 h 1855498"/>
                <a:gd name="connsiteX399" fmla="*/ 827633 w 4011346"/>
                <a:gd name="connsiteY399" fmla="*/ 607375 h 1855498"/>
                <a:gd name="connsiteX400" fmla="*/ 814284 w 4011346"/>
                <a:gd name="connsiteY400" fmla="*/ 630736 h 1855498"/>
                <a:gd name="connsiteX401" fmla="*/ 800935 w 4011346"/>
                <a:gd name="connsiteY401" fmla="*/ 647422 h 1855498"/>
                <a:gd name="connsiteX402" fmla="*/ 770900 w 4011346"/>
                <a:gd name="connsiteY402" fmla="*/ 590689 h 1855498"/>
                <a:gd name="connsiteX403" fmla="*/ 744202 w 4011346"/>
                <a:gd name="connsiteY403" fmla="*/ 627398 h 1855498"/>
                <a:gd name="connsiteX404" fmla="*/ 707492 w 4011346"/>
                <a:gd name="connsiteY404" fmla="*/ 620724 h 1855498"/>
                <a:gd name="connsiteX405" fmla="*/ 654097 w 4011346"/>
                <a:gd name="connsiteY405" fmla="*/ 657433 h 1855498"/>
                <a:gd name="connsiteX406" fmla="*/ 644085 w 4011346"/>
                <a:gd name="connsiteY406" fmla="*/ 634073 h 1855498"/>
                <a:gd name="connsiteX407" fmla="*/ 654097 w 4011346"/>
                <a:gd name="connsiteY407" fmla="*/ 597363 h 1855498"/>
                <a:gd name="connsiteX408" fmla="*/ 614050 w 4011346"/>
                <a:gd name="connsiteY408" fmla="*/ 634073 h 1855498"/>
                <a:gd name="connsiteX409" fmla="*/ 594027 w 4011346"/>
                <a:gd name="connsiteY409" fmla="*/ 634073 h 1855498"/>
                <a:gd name="connsiteX410" fmla="*/ 533957 w 4011346"/>
                <a:gd name="connsiteY410" fmla="*/ 667445 h 1855498"/>
                <a:gd name="connsiteX411" fmla="*/ 510596 w 4011346"/>
                <a:gd name="connsiteY411" fmla="*/ 690806 h 1855498"/>
                <a:gd name="connsiteX412" fmla="*/ 500584 w 4011346"/>
                <a:gd name="connsiteY412" fmla="*/ 737527 h 1855498"/>
                <a:gd name="connsiteX413" fmla="*/ 450526 w 4011346"/>
                <a:gd name="connsiteY413" fmla="*/ 724178 h 1855498"/>
                <a:gd name="connsiteX414" fmla="*/ 433840 w 4011346"/>
                <a:gd name="connsiteY414" fmla="*/ 687468 h 1855498"/>
                <a:gd name="connsiteX415" fmla="*/ 467212 w 4011346"/>
                <a:gd name="connsiteY415" fmla="*/ 657433 h 1855498"/>
                <a:gd name="connsiteX416" fmla="*/ 453863 w 4011346"/>
                <a:gd name="connsiteY416" fmla="*/ 634073 h 1855498"/>
                <a:gd name="connsiteX417" fmla="*/ 390456 w 4011346"/>
                <a:gd name="connsiteY417" fmla="*/ 604038 h 1855498"/>
                <a:gd name="connsiteX418" fmla="*/ 417154 w 4011346"/>
                <a:gd name="connsiteY418" fmla="*/ 654096 h 1855498"/>
                <a:gd name="connsiteX419" fmla="*/ 407142 w 4011346"/>
                <a:gd name="connsiteY419" fmla="*/ 697480 h 1855498"/>
                <a:gd name="connsiteX420" fmla="*/ 413817 w 4011346"/>
                <a:gd name="connsiteY420" fmla="*/ 734190 h 1855498"/>
                <a:gd name="connsiteX421" fmla="*/ 427165 w 4011346"/>
                <a:gd name="connsiteY421" fmla="*/ 757550 h 1855498"/>
                <a:gd name="connsiteX422" fmla="*/ 413817 w 4011346"/>
                <a:gd name="connsiteY422" fmla="*/ 787585 h 1855498"/>
                <a:gd name="connsiteX423" fmla="*/ 390456 w 4011346"/>
                <a:gd name="connsiteY423" fmla="*/ 764225 h 1855498"/>
                <a:gd name="connsiteX424" fmla="*/ 360421 w 4011346"/>
                <a:gd name="connsiteY424" fmla="*/ 760887 h 1855498"/>
                <a:gd name="connsiteX425" fmla="*/ 333723 w 4011346"/>
                <a:gd name="connsiteY425" fmla="*/ 800934 h 1855498"/>
                <a:gd name="connsiteX426" fmla="*/ 307025 w 4011346"/>
                <a:gd name="connsiteY426" fmla="*/ 820957 h 1855498"/>
                <a:gd name="connsiteX427" fmla="*/ 320374 w 4011346"/>
                <a:gd name="connsiteY427" fmla="*/ 847655 h 1855498"/>
                <a:gd name="connsiteX428" fmla="*/ 303688 w 4011346"/>
                <a:gd name="connsiteY428" fmla="*/ 871016 h 1855498"/>
                <a:gd name="connsiteX429" fmla="*/ 233606 w 4011346"/>
                <a:gd name="connsiteY429" fmla="*/ 834306 h 1855498"/>
                <a:gd name="connsiteX430" fmla="*/ 243618 w 4011346"/>
                <a:gd name="connsiteY430" fmla="*/ 884365 h 1855498"/>
                <a:gd name="connsiteX431" fmla="*/ 263641 w 4011346"/>
                <a:gd name="connsiteY431" fmla="*/ 904388 h 1855498"/>
                <a:gd name="connsiteX432" fmla="*/ 250292 w 4011346"/>
                <a:gd name="connsiteY432" fmla="*/ 917737 h 1855498"/>
                <a:gd name="connsiteX433" fmla="*/ 193560 w 4011346"/>
                <a:gd name="connsiteY433" fmla="*/ 881027 h 1855498"/>
                <a:gd name="connsiteX434" fmla="*/ 170199 w 4011346"/>
                <a:gd name="connsiteY434" fmla="*/ 840981 h 1855498"/>
                <a:gd name="connsiteX435" fmla="*/ 170199 w 4011346"/>
                <a:gd name="connsiteY435" fmla="*/ 794260 h 1855498"/>
                <a:gd name="connsiteX436" fmla="*/ 133490 w 4011346"/>
                <a:gd name="connsiteY436" fmla="*/ 717503 h 1855498"/>
                <a:gd name="connsiteX437" fmla="*/ 196897 w 4011346"/>
                <a:gd name="connsiteY437" fmla="*/ 747538 h 1855498"/>
                <a:gd name="connsiteX438" fmla="*/ 256967 w 4011346"/>
                <a:gd name="connsiteY438" fmla="*/ 777573 h 1855498"/>
                <a:gd name="connsiteX439" fmla="*/ 293676 w 4011346"/>
                <a:gd name="connsiteY439" fmla="*/ 780911 h 1855498"/>
                <a:gd name="connsiteX440" fmla="*/ 327049 w 4011346"/>
                <a:gd name="connsiteY440" fmla="*/ 750876 h 1855498"/>
                <a:gd name="connsiteX441" fmla="*/ 343735 w 4011346"/>
                <a:gd name="connsiteY441" fmla="*/ 714166 h 1855498"/>
                <a:gd name="connsiteX442" fmla="*/ 333723 w 4011346"/>
                <a:gd name="connsiteY442" fmla="*/ 664108 h 1855498"/>
                <a:gd name="connsiteX443" fmla="*/ 290339 w 4011346"/>
                <a:gd name="connsiteY443" fmla="*/ 644084 h 1855498"/>
                <a:gd name="connsiteX444" fmla="*/ 236944 w 4011346"/>
                <a:gd name="connsiteY444" fmla="*/ 597363 h 1855498"/>
                <a:gd name="connsiteX445" fmla="*/ 133490 w 4011346"/>
                <a:gd name="connsiteY445"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748707 w 4011346"/>
                <a:gd name="connsiteY320" fmla="*/ 16687 h 1855498"/>
                <a:gd name="connsiteX321" fmla="*/ 1685300 w 4011346"/>
                <a:gd name="connsiteY321" fmla="*/ 0 h 1855498"/>
                <a:gd name="connsiteX322" fmla="*/ 1615218 w 4011346"/>
                <a:gd name="connsiteY322" fmla="*/ 3338 h 1855498"/>
                <a:gd name="connsiteX323" fmla="*/ 1638579 w 4011346"/>
                <a:gd name="connsiteY323" fmla="*/ 33373 h 1855498"/>
                <a:gd name="connsiteX324" fmla="*/ 1528449 w 4011346"/>
                <a:gd name="connsiteY324" fmla="*/ 60069 h 1855498"/>
                <a:gd name="connsiteX325" fmla="*/ 1465043 w 4011346"/>
                <a:gd name="connsiteY325" fmla="*/ 143500 h 1855498"/>
                <a:gd name="connsiteX326" fmla="*/ 1448357 w 4011346"/>
                <a:gd name="connsiteY326" fmla="*/ 170198 h 1855498"/>
                <a:gd name="connsiteX327" fmla="*/ 1481729 w 4011346"/>
                <a:gd name="connsiteY327" fmla="*/ 203571 h 1855498"/>
                <a:gd name="connsiteX328" fmla="*/ 1481729 w 4011346"/>
                <a:gd name="connsiteY328" fmla="*/ 233606 h 1855498"/>
                <a:gd name="connsiteX329" fmla="*/ 1458368 w 4011346"/>
                <a:gd name="connsiteY329" fmla="*/ 236943 h 1855498"/>
                <a:gd name="connsiteX330" fmla="*/ 1458368 w 4011346"/>
                <a:gd name="connsiteY330" fmla="*/ 216919 h 1855498"/>
                <a:gd name="connsiteX331" fmla="*/ 1418322 w 4011346"/>
                <a:gd name="connsiteY331" fmla="*/ 226931 h 1855498"/>
                <a:gd name="connsiteX332" fmla="*/ 1368263 w 4011346"/>
                <a:gd name="connsiteY332" fmla="*/ 233606 h 1855498"/>
                <a:gd name="connsiteX333" fmla="*/ 1321542 w 4011346"/>
                <a:gd name="connsiteY333" fmla="*/ 240280 h 1855498"/>
                <a:gd name="connsiteX334" fmla="*/ 1318205 w 4011346"/>
                <a:gd name="connsiteY334" fmla="*/ 327048 h 1855498"/>
                <a:gd name="connsiteX335" fmla="*/ 1358252 w 4011346"/>
                <a:gd name="connsiteY335" fmla="*/ 350409 h 1855498"/>
                <a:gd name="connsiteX336" fmla="*/ 1374938 w 4011346"/>
                <a:gd name="connsiteY336" fmla="*/ 380444 h 1855498"/>
                <a:gd name="connsiteX337" fmla="*/ 1384949 w 4011346"/>
                <a:gd name="connsiteY337" fmla="*/ 403804 h 1855498"/>
                <a:gd name="connsiteX338" fmla="*/ 1394961 w 4011346"/>
                <a:gd name="connsiteY338" fmla="*/ 453863 h 1855498"/>
                <a:gd name="connsiteX339" fmla="*/ 1384949 w 4011346"/>
                <a:gd name="connsiteY339" fmla="*/ 483898 h 1855498"/>
                <a:gd name="connsiteX340" fmla="*/ 1358252 w 4011346"/>
                <a:gd name="connsiteY340" fmla="*/ 450525 h 1855498"/>
                <a:gd name="connsiteX341" fmla="*/ 1361589 w 4011346"/>
                <a:gd name="connsiteY341" fmla="*/ 420490 h 1855498"/>
                <a:gd name="connsiteX342" fmla="*/ 1351577 w 4011346"/>
                <a:gd name="connsiteY342" fmla="*/ 380444 h 1855498"/>
                <a:gd name="connsiteX343" fmla="*/ 1328217 w 4011346"/>
                <a:gd name="connsiteY343" fmla="*/ 387118 h 1855498"/>
                <a:gd name="connsiteX344" fmla="*/ 1281495 w 4011346"/>
                <a:gd name="connsiteY344" fmla="*/ 350409 h 1855498"/>
                <a:gd name="connsiteX345" fmla="*/ 1241449 w 4011346"/>
                <a:gd name="connsiteY345" fmla="*/ 347071 h 1855498"/>
                <a:gd name="connsiteX346" fmla="*/ 1241449 w 4011346"/>
                <a:gd name="connsiteY346" fmla="*/ 393792 h 1855498"/>
                <a:gd name="connsiteX347" fmla="*/ 1201402 w 4011346"/>
                <a:gd name="connsiteY347" fmla="*/ 373769 h 1855498"/>
                <a:gd name="connsiteX348" fmla="*/ 1228100 w 4011346"/>
                <a:gd name="connsiteY348" fmla="*/ 423827 h 1855498"/>
                <a:gd name="connsiteX349" fmla="*/ 1258135 w 4011346"/>
                <a:gd name="connsiteY349" fmla="*/ 433839 h 1855498"/>
                <a:gd name="connsiteX350" fmla="*/ 1258135 w 4011346"/>
                <a:gd name="connsiteY350" fmla="*/ 453863 h 1855498"/>
                <a:gd name="connsiteX351" fmla="*/ 1198065 w 4011346"/>
                <a:gd name="connsiteY351" fmla="*/ 430502 h 1855498"/>
                <a:gd name="connsiteX352" fmla="*/ 1181379 w 4011346"/>
                <a:gd name="connsiteY352" fmla="*/ 430502 h 1855498"/>
                <a:gd name="connsiteX353" fmla="*/ 1178041 w 4011346"/>
                <a:gd name="connsiteY353" fmla="*/ 387118 h 1855498"/>
                <a:gd name="connsiteX354" fmla="*/ 1171367 w 4011346"/>
                <a:gd name="connsiteY354" fmla="*/ 300350 h 1855498"/>
                <a:gd name="connsiteX355" fmla="*/ 1161355 w 4011346"/>
                <a:gd name="connsiteY355" fmla="*/ 370432 h 1855498"/>
                <a:gd name="connsiteX356" fmla="*/ 1137995 w 4011346"/>
                <a:gd name="connsiteY356" fmla="*/ 400467 h 1855498"/>
                <a:gd name="connsiteX357" fmla="*/ 1158018 w 4011346"/>
                <a:gd name="connsiteY357" fmla="*/ 447188 h 1855498"/>
                <a:gd name="connsiteX358" fmla="*/ 1158018 w 4011346"/>
                <a:gd name="connsiteY358" fmla="*/ 480560 h 1855498"/>
                <a:gd name="connsiteX359" fmla="*/ 1141332 w 4011346"/>
                <a:gd name="connsiteY359" fmla="*/ 530619 h 1855498"/>
                <a:gd name="connsiteX360" fmla="*/ 1154681 w 4011346"/>
                <a:gd name="connsiteY360" fmla="*/ 563991 h 1855498"/>
                <a:gd name="connsiteX361" fmla="*/ 1184716 w 4011346"/>
                <a:gd name="connsiteY361" fmla="*/ 570665 h 1855498"/>
                <a:gd name="connsiteX362" fmla="*/ 1221425 w 4011346"/>
                <a:gd name="connsiteY362" fmla="*/ 577340 h 1855498"/>
                <a:gd name="connsiteX363" fmla="*/ 1241449 w 4011346"/>
                <a:gd name="connsiteY363" fmla="*/ 600700 h 1855498"/>
                <a:gd name="connsiteX364" fmla="*/ 1258135 w 4011346"/>
                <a:gd name="connsiteY364" fmla="*/ 644084 h 1855498"/>
                <a:gd name="connsiteX365" fmla="*/ 1258135 w 4011346"/>
                <a:gd name="connsiteY365" fmla="*/ 644084 h 1855498"/>
                <a:gd name="connsiteX366" fmla="*/ 1254798 w 4011346"/>
                <a:gd name="connsiteY366" fmla="*/ 677457 h 1855498"/>
                <a:gd name="connsiteX367" fmla="*/ 1274821 w 4011346"/>
                <a:gd name="connsiteY367" fmla="*/ 697480 h 1855498"/>
                <a:gd name="connsiteX368" fmla="*/ 1244786 w 4011346"/>
                <a:gd name="connsiteY368" fmla="*/ 704155 h 1855498"/>
                <a:gd name="connsiteX369" fmla="*/ 1224763 w 4011346"/>
                <a:gd name="connsiteY369" fmla="*/ 664108 h 1855498"/>
                <a:gd name="connsiteX370" fmla="*/ 1224763 w 4011346"/>
                <a:gd name="connsiteY370" fmla="*/ 624061 h 1855498"/>
                <a:gd name="connsiteX371" fmla="*/ 1194727 w 4011346"/>
                <a:gd name="connsiteY371" fmla="*/ 587352 h 1855498"/>
                <a:gd name="connsiteX372" fmla="*/ 1164692 w 4011346"/>
                <a:gd name="connsiteY372" fmla="*/ 630736 h 1855498"/>
                <a:gd name="connsiteX373" fmla="*/ 1178041 w 4011346"/>
                <a:gd name="connsiteY373" fmla="*/ 674119 h 1855498"/>
                <a:gd name="connsiteX374" fmla="*/ 1137995 w 4011346"/>
                <a:gd name="connsiteY374" fmla="*/ 730852 h 1855498"/>
                <a:gd name="connsiteX375" fmla="*/ 1097948 w 4011346"/>
                <a:gd name="connsiteY375" fmla="*/ 787585 h 1855498"/>
                <a:gd name="connsiteX376" fmla="*/ 1007843 w 4011346"/>
                <a:gd name="connsiteY376" fmla="*/ 750876 h 1855498"/>
                <a:gd name="connsiteX377" fmla="*/ 1074587 w 4011346"/>
                <a:gd name="connsiteY377" fmla="*/ 747538 h 1855498"/>
                <a:gd name="connsiteX378" fmla="*/ 1107960 w 4011346"/>
                <a:gd name="connsiteY378" fmla="*/ 684131 h 1855498"/>
                <a:gd name="connsiteX379" fmla="*/ 1121309 w 4011346"/>
                <a:gd name="connsiteY379" fmla="*/ 640747 h 1855498"/>
                <a:gd name="connsiteX380" fmla="*/ 1127983 w 4011346"/>
                <a:gd name="connsiteY380" fmla="*/ 607375 h 1855498"/>
                <a:gd name="connsiteX381" fmla="*/ 1117971 w 4011346"/>
                <a:gd name="connsiteY381" fmla="*/ 590689 h 1855498"/>
                <a:gd name="connsiteX382" fmla="*/ 1114634 w 4011346"/>
                <a:gd name="connsiteY382" fmla="*/ 540630 h 1855498"/>
                <a:gd name="connsiteX383" fmla="*/ 1104622 w 4011346"/>
                <a:gd name="connsiteY383" fmla="*/ 460537 h 1855498"/>
                <a:gd name="connsiteX384" fmla="*/ 1101285 w 4011346"/>
                <a:gd name="connsiteY384" fmla="*/ 400467 h 1855498"/>
                <a:gd name="connsiteX385" fmla="*/ 1124646 w 4011346"/>
                <a:gd name="connsiteY385" fmla="*/ 307025 h 1855498"/>
                <a:gd name="connsiteX386" fmla="*/ 1031203 w 4011346"/>
                <a:gd name="connsiteY386" fmla="*/ 297013 h 1855498"/>
                <a:gd name="connsiteX387" fmla="*/ 1014517 w 4011346"/>
                <a:gd name="connsiteY387" fmla="*/ 353746 h 1855498"/>
                <a:gd name="connsiteX388" fmla="*/ 1024529 w 4011346"/>
                <a:gd name="connsiteY388" fmla="*/ 400467 h 1855498"/>
                <a:gd name="connsiteX389" fmla="*/ 981145 w 4011346"/>
                <a:gd name="connsiteY389" fmla="*/ 453863 h 1855498"/>
                <a:gd name="connsiteX390" fmla="*/ 991157 w 4011346"/>
                <a:gd name="connsiteY390" fmla="*/ 490572 h 1855498"/>
                <a:gd name="connsiteX391" fmla="*/ 981145 w 4011346"/>
                <a:gd name="connsiteY391" fmla="*/ 537293 h 1855498"/>
                <a:gd name="connsiteX392" fmla="*/ 1001168 w 4011346"/>
                <a:gd name="connsiteY392" fmla="*/ 560654 h 1855498"/>
                <a:gd name="connsiteX393" fmla="*/ 1017854 w 4011346"/>
                <a:gd name="connsiteY393" fmla="*/ 607375 h 1855498"/>
                <a:gd name="connsiteX394" fmla="*/ 1047890 w 4011346"/>
                <a:gd name="connsiteY394" fmla="*/ 594026 h 1855498"/>
                <a:gd name="connsiteX395" fmla="*/ 1014517 w 4011346"/>
                <a:gd name="connsiteY395" fmla="*/ 647422 h 1855498"/>
                <a:gd name="connsiteX396" fmla="*/ 957784 w 4011346"/>
                <a:gd name="connsiteY396" fmla="*/ 594026 h 1855498"/>
                <a:gd name="connsiteX397" fmla="*/ 884365 w 4011346"/>
                <a:gd name="connsiteY397" fmla="*/ 557317 h 1855498"/>
                <a:gd name="connsiteX398" fmla="*/ 824295 w 4011346"/>
                <a:gd name="connsiteY398" fmla="*/ 533956 h 1855498"/>
                <a:gd name="connsiteX399" fmla="*/ 810946 w 4011346"/>
                <a:gd name="connsiteY399" fmla="*/ 570665 h 1855498"/>
                <a:gd name="connsiteX400" fmla="*/ 827633 w 4011346"/>
                <a:gd name="connsiteY400" fmla="*/ 607375 h 1855498"/>
                <a:gd name="connsiteX401" fmla="*/ 814284 w 4011346"/>
                <a:gd name="connsiteY401" fmla="*/ 630736 h 1855498"/>
                <a:gd name="connsiteX402" fmla="*/ 800935 w 4011346"/>
                <a:gd name="connsiteY402" fmla="*/ 647422 h 1855498"/>
                <a:gd name="connsiteX403" fmla="*/ 770900 w 4011346"/>
                <a:gd name="connsiteY403" fmla="*/ 590689 h 1855498"/>
                <a:gd name="connsiteX404" fmla="*/ 744202 w 4011346"/>
                <a:gd name="connsiteY404" fmla="*/ 627398 h 1855498"/>
                <a:gd name="connsiteX405" fmla="*/ 707492 w 4011346"/>
                <a:gd name="connsiteY405" fmla="*/ 620724 h 1855498"/>
                <a:gd name="connsiteX406" fmla="*/ 654097 w 4011346"/>
                <a:gd name="connsiteY406" fmla="*/ 657433 h 1855498"/>
                <a:gd name="connsiteX407" fmla="*/ 644085 w 4011346"/>
                <a:gd name="connsiteY407" fmla="*/ 634073 h 1855498"/>
                <a:gd name="connsiteX408" fmla="*/ 654097 w 4011346"/>
                <a:gd name="connsiteY408" fmla="*/ 597363 h 1855498"/>
                <a:gd name="connsiteX409" fmla="*/ 614050 w 4011346"/>
                <a:gd name="connsiteY409" fmla="*/ 634073 h 1855498"/>
                <a:gd name="connsiteX410" fmla="*/ 594027 w 4011346"/>
                <a:gd name="connsiteY410" fmla="*/ 634073 h 1855498"/>
                <a:gd name="connsiteX411" fmla="*/ 533957 w 4011346"/>
                <a:gd name="connsiteY411" fmla="*/ 667445 h 1855498"/>
                <a:gd name="connsiteX412" fmla="*/ 510596 w 4011346"/>
                <a:gd name="connsiteY412" fmla="*/ 690806 h 1855498"/>
                <a:gd name="connsiteX413" fmla="*/ 500584 w 4011346"/>
                <a:gd name="connsiteY413" fmla="*/ 737527 h 1855498"/>
                <a:gd name="connsiteX414" fmla="*/ 450526 w 4011346"/>
                <a:gd name="connsiteY414" fmla="*/ 724178 h 1855498"/>
                <a:gd name="connsiteX415" fmla="*/ 433840 w 4011346"/>
                <a:gd name="connsiteY415" fmla="*/ 687468 h 1855498"/>
                <a:gd name="connsiteX416" fmla="*/ 467212 w 4011346"/>
                <a:gd name="connsiteY416" fmla="*/ 657433 h 1855498"/>
                <a:gd name="connsiteX417" fmla="*/ 453863 w 4011346"/>
                <a:gd name="connsiteY417" fmla="*/ 634073 h 1855498"/>
                <a:gd name="connsiteX418" fmla="*/ 390456 w 4011346"/>
                <a:gd name="connsiteY418" fmla="*/ 604038 h 1855498"/>
                <a:gd name="connsiteX419" fmla="*/ 417154 w 4011346"/>
                <a:gd name="connsiteY419" fmla="*/ 654096 h 1855498"/>
                <a:gd name="connsiteX420" fmla="*/ 407142 w 4011346"/>
                <a:gd name="connsiteY420" fmla="*/ 697480 h 1855498"/>
                <a:gd name="connsiteX421" fmla="*/ 413817 w 4011346"/>
                <a:gd name="connsiteY421" fmla="*/ 734190 h 1855498"/>
                <a:gd name="connsiteX422" fmla="*/ 427165 w 4011346"/>
                <a:gd name="connsiteY422" fmla="*/ 757550 h 1855498"/>
                <a:gd name="connsiteX423" fmla="*/ 413817 w 4011346"/>
                <a:gd name="connsiteY423" fmla="*/ 787585 h 1855498"/>
                <a:gd name="connsiteX424" fmla="*/ 390456 w 4011346"/>
                <a:gd name="connsiteY424" fmla="*/ 764225 h 1855498"/>
                <a:gd name="connsiteX425" fmla="*/ 360421 w 4011346"/>
                <a:gd name="connsiteY425" fmla="*/ 760887 h 1855498"/>
                <a:gd name="connsiteX426" fmla="*/ 333723 w 4011346"/>
                <a:gd name="connsiteY426" fmla="*/ 800934 h 1855498"/>
                <a:gd name="connsiteX427" fmla="*/ 307025 w 4011346"/>
                <a:gd name="connsiteY427" fmla="*/ 820957 h 1855498"/>
                <a:gd name="connsiteX428" fmla="*/ 320374 w 4011346"/>
                <a:gd name="connsiteY428" fmla="*/ 847655 h 1855498"/>
                <a:gd name="connsiteX429" fmla="*/ 303688 w 4011346"/>
                <a:gd name="connsiteY429" fmla="*/ 871016 h 1855498"/>
                <a:gd name="connsiteX430" fmla="*/ 233606 w 4011346"/>
                <a:gd name="connsiteY430" fmla="*/ 834306 h 1855498"/>
                <a:gd name="connsiteX431" fmla="*/ 243618 w 4011346"/>
                <a:gd name="connsiteY431" fmla="*/ 884365 h 1855498"/>
                <a:gd name="connsiteX432" fmla="*/ 263641 w 4011346"/>
                <a:gd name="connsiteY432" fmla="*/ 904388 h 1855498"/>
                <a:gd name="connsiteX433" fmla="*/ 250292 w 4011346"/>
                <a:gd name="connsiteY433" fmla="*/ 917737 h 1855498"/>
                <a:gd name="connsiteX434" fmla="*/ 193560 w 4011346"/>
                <a:gd name="connsiteY434" fmla="*/ 881027 h 1855498"/>
                <a:gd name="connsiteX435" fmla="*/ 170199 w 4011346"/>
                <a:gd name="connsiteY435" fmla="*/ 840981 h 1855498"/>
                <a:gd name="connsiteX436" fmla="*/ 170199 w 4011346"/>
                <a:gd name="connsiteY436" fmla="*/ 794260 h 1855498"/>
                <a:gd name="connsiteX437" fmla="*/ 133490 w 4011346"/>
                <a:gd name="connsiteY437" fmla="*/ 717503 h 1855498"/>
                <a:gd name="connsiteX438" fmla="*/ 196897 w 4011346"/>
                <a:gd name="connsiteY438" fmla="*/ 747538 h 1855498"/>
                <a:gd name="connsiteX439" fmla="*/ 256967 w 4011346"/>
                <a:gd name="connsiteY439" fmla="*/ 777573 h 1855498"/>
                <a:gd name="connsiteX440" fmla="*/ 293676 w 4011346"/>
                <a:gd name="connsiteY440" fmla="*/ 780911 h 1855498"/>
                <a:gd name="connsiteX441" fmla="*/ 327049 w 4011346"/>
                <a:gd name="connsiteY441" fmla="*/ 750876 h 1855498"/>
                <a:gd name="connsiteX442" fmla="*/ 343735 w 4011346"/>
                <a:gd name="connsiteY442" fmla="*/ 714166 h 1855498"/>
                <a:gd name="connsiteX443" fmla="*/ 333723 w 4011346"/>
                <a:gd name="connsiteY443" fmla="*/ 664108 h 1855498"/>
                <a:gd name="connsiteX444" fmla="*/ 290339 w 4011346"/>
                <a:gd name="connsiteY444" fmla="*/ 644084 h 1855498"/>
                <a:gd name="connsiteX445" fmla="*/ 236944 w 4011346"/>
                <a:gd name="connsiteY445" fmla="*/ 597363 h 1855498"/>
                <a:gd name="connsiteX446" fmla="*/ 133490 w 4011346"/>
                <a:gd name="connsiteY446"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698648 w 4011346"/>
                <a:gd name="connsiteY320" fmla="*/ 40047 h 1855498"/>
                <a:gd name="connsiteX321" fmla="*/ 1685300 w 4011346"/>
                <a:gd name="connsiteY321" fmla="*/ 0 h 1855498"/>
                <a:gd name="connsiteX322" fmla="*/ 1615218 w 4011346"/>
                <a:gd name="connsiteY322" fmla="*/ 3338 h 1855498"/>
                <a:gd name="connsiteX323" fmla="*/ 1638579 w 4011346"/>
                <a:gd name="connsiteY323" fmla="*/ 33373 h 1855498"/>
                <a:gd name="connsiteX324" fmla="*/ 1528449 w 4011346"/>
                <a:gd name="connsiteY324" fmla="*/ 60069 h 1855498"/>
                <a:gd name="connsiteX325" fmla="*/ 1465043 w 4011346"/>
                <a:gd name="connsiteY325" fmla="*/ 143500 h 1855498"/>
                <a:gd name="connsiteX326" fmla="*/ 1448357 w 4011346"/>
                <a:gd name="connsiteY326" fmla="*/ 170198 h 1855498"/>
                <a:gd name="connsiteX327" fmla="*/ 1481729 w 4011346"/>
                <a:gd name="connsiteY327" fmla="*/ 203571 h 1855498"/>
                <a:gd name="connsiteX328" fmla="*/ 1481729 w 4011346"/>
                <a:gd name="connsiteY328" fmla="*/ 233606 h 1855498"/>
                <a:gd name="connsiteX329" fmla="*/ 1458368 w 4011346"/>
                <a:gd name="connsiteY329" fmla="*/ 236943 h 1855498"/>
                <a:gd name="connsiteX330" fmla="*/ 1458368 w 4011346"/>
                <a:gd name="connsiteY330" fmla="*/ 216919 h 1855498"/>
                <a:gd name="connsiteX331" fmla="*/ 1418322 w 4011346"/>
                <a:gd name="connsiteY331" fmla="*/ 226931 h 1855498"/>
                <a:gd name="connsiteX332" fmla="*/ 1368263 w 4011346"/>
                <a:gd name="connsiteY332" fmla="*/ 233606 h 1855498"/>
                <a:gd name="connsiteX333" fmla="*/ 1321542 w 4011346"/>
                <a:gd name="connsiteY333" fmla="*/ 240280 h 1855498"/>
                <a:gd name="connsiteX334" fmla="*/ 1318205 w 4011346"/>
                <a:gd name="connsiteY334" fmla="*/ 327048 h 1855498"/>
                <a:gd name="connsiteX335" fmla="*/ 1358252 w 4011346"/>
                <a:gd name="connsiteY335" fmla="*/ 350409 h 1855498"/>
                <a:gd name="connsiteX336" fmla="*/ 1374938 w 4011346"/>
                <a:gd name="connsiteY336" fmla="*/ 380444 h 1855498"/>
                <a:gd name="connsiteX337" fmla="*/ 1384949 w 4011346"/>
                <a:gd name="connsiteY337" fmla="*/ 403804 h 1855498"/>
                <a:gd name="connsiteX338" fmla="*/ 1394961 w 4011346"/>
                <a:gd name="connsiteY338" fmla="*/ 453863 h 1855498"/>
                <a:gd name="connsiteX339" fmla="*/ 1384949 w 4011346"/>
                <a:gd name="connsiteY339" fmla="*/ 483898 h 1855498"/>
                <a:gd name="connsiteX340" fmla="*/ 1358252 w 4011346"/>
                <a:gd name="connsiteY340" fmla="*/ 450525 h 1855498"/>
                <a:gd name="connsiteX341" fmla="*/ 1361589 w 4011346"/>
                <a:gd name="connsiteY341" fmla="*/ 420490 h 1855498"/>
                <a:gd name="connsiteX342" fmla="*/ 1351577 w 4011346"/>
                <a:gd name="connsiteY342" fmla="*/ 380444 h 1855498"/>
                <a:gd name="connsiteX343" fmla="*/ 1328217 w 4011346"/>
                <a:gd name="connsiteY343" fmla="*/ 387118 h 1855498"/>
                <a:gd name="connsiteX344" fmla="*/ 1281495 w 4011346"/>
                <a:gd name="connsiteY344" fmla="*/ 350409 h 1855498"/>
                <a:gd name="connsiteX345" fmla="*/ 1241449 w 4011346"/>
                <a:gd name="connsiteY345" fmla="*/ 347071 h 1855498"/>
                <a:gd name="connsiteX346" fmla="*/ 1241449 w 4011346"/>
                <a:gd name="connsiteY346" fmla="*/ 393792 h 1855498"/>
                <a:gd name="connsiteX347" fmla="*/ 1201402 w 4011346"/>
                <a:gd name="connsiteY347" fmla="*/ 373769 h 1855498"/>
                <a:gd name="connsiteX348" fmla="*/ 1228100 w 4011346"/>
                <a:gd name="connsiteY348" fmla="*/ 423827 h 1855498"/>
                <a:gd name="connsiteX349" fmla="*/ 1258135 w 4011346"/>
                <a:gd name="connsiteY349" fmla="*/ 433839 h 1855498"/>
                <a:gd name="connsiteX350" fmla="*/ 1258135 w 4011346"/>
                <a:gd name="connsiteY350" fmla="*/ 453863 h 1855498"/>
                <a:gd name="connsiteX351" fmla="*/ 1198065 w 4011346"/>
                <a:gd name="connsiteY351" fmla="*/ 430502 h 1855498"/>
                <a:gd name="connsiteX352" fmla="*/ 1181379 w 4011346"/>
                <a:gd name="connsiteY352" fmla="*/ 430502 h 1855498"/>
                <a:gd name="connsiteX353" fmla="*/ 1178041 w 4011346"/>
                <a:gd name="connsiteY353" fmla="*/ 387118 h 1855498"/>
                <a:gd name="connsiteX354" fmla="*/ 1171367 w 4011346"/>
                <a:gd name="connsiteY354" fmla="*/ 300350 h 1855498"/>
                <a:gd name="connsiteX355" fmla="*/ 1161355 w 4011346"/>
                <a:gd name="connsiteY355" fmla="*/ 370432 h 1855498"/>
                <a:gd name="connsiteX356" fmla="*/ 1137995 w 4011346"/>
                <a:gd name="connsiteY356" fmla="*/ 400467 h 1855498"/>
                <a:gd name="connsiteX357" fmla="*/ 1158018 w 4011346"/>
                <a:gd name="connsiteY357" fmla="*/ 447188 h 1855498"/>
                <a:gd name="connsiteX358" fmla="*/ 1158018 w 4011346"/>
                <a:gd name="connsiteY358" fmla="*/ 480560 h 1855498"/>
                <a:gd name="connsiteX359" fmla="*/ 1141332 w 4011346"/>
                <a:gd name="connsiteY359" fmla="*/ 530619 h 1855498"/>
                <a:gd name="connsiteX360" fmla="*/ 1154681 w 4011346"/>
                <a:gd name="connsiteY360" fmla="*/ 563991 h 1855498"/>
                <a:gd name="connsiteX361" fmla="*/ 1184716 w 4011346"/>
                <a:gd name="connsiteY361" fmla="*/ 570665 h 1855498"/>
                <a:gd name="connsiteX362" fmla="*/ 1221425 w 4011346"/>
                <a:gd name="connsiteY362" fmla="*/ 577340 h 1855498"/>
                <a:gd name="connsiteX363" fmla="*/ 1241449 w 4011346"/>
                <a:gd name="connsiteY363" fmla="*/ 600700 h 1855498"/>
                <a:gd name="connsiteX364" fmla="*/ 1258135 w 4011346"/>
                <a:gd name="connsiteY364" fmla="*/ 644084 h 1855498"/>
                <a:gd name="connsiteX365" fmla="*/ 1258135 w 4011346"/>
                <a:gd name="connsiteY365" fmla="*/ 644084 h 1855498"/>
                <a:gd name="connsiteX366" fmla="*/ 1254798 w 4011346"/>
                <a:gd name="connsiteY366" fmla="*/ 677457 h 1855498"/>
                <a:gd name="connsiteX367" fmla="*/ 1274821 w 4011346"/>
                <a:gd name="connsiteY367" fmla="*/ 697480 h 1855498"/>
                <a:gd name="connsiteX368" fmla="*/ 1244786 w 4011346"/>
                <a:gd name="connsiteY368" fmla="*/ 704155 h 1855498"/>
                <a:gd name="connsiteX369" fmla="*/ 1224763 w 4011346"/>
                <a:gd name="connsiteY369" fmla="*/ 664108 h 1855498"/>
                <a:gd name="connsiteX370" fmla="*/ 1224763 w 4011346"/>
                <a:gd name="connsiteY370" fmla="*/ 624061 h 1855498"/>
                <a:gd name="connsiteX371" fmla="*/ 1194727 w 4011346"/>
                <a:gd name="connsiteY371" fmla="*/ 587352 h 1855498"/>
                <a:gd name="connsiteX372" fmla="*/ 1164692 w 4011346"/>
                <a:gd name="connsiteY372" fmla="*/ 630736 h 1855498"/>
                <a:gd name="connsiteX373" fmla="*/ 1178041 w 4011346"/>
                <a:gd name="connsiteY373" fmla="*/ 674119 h 1855498"/>
                <a:gd name="connsiteX374" fmla="*/ 1137995 w 4011346"/>
                <a:gd name="connsiteY374" fmla="*/ 730852 h 1855498"/>
                <a:gd name="connsiteX375" fmla="*/ 1097948 w 4011346"/>
                <a:gd name="connsiteY375" fmla="*/ 787585 h 1855498"/>
                <a:gd name="connsiteX376" fmla="*/ 1007843 w 4011346"/>
                <a:gd name="connsiteY376" fmla="*/ 750876 h 1855498"/>
                <a:gd name="connsiteX377" fmla="*/ 1074587 w 4011346"/>
                <a:gd name="connsiteY377" fmla="*/ 747538 h 1855498"/>
                <a:gd name="connsiteX378" fmla="*/ 1107960 w 4011346"/>
                <a:gd name="connsiteY378" fmla="*/ 684131 h 1855498"/>
                <a:gd name="connsiteX379" fmla="*/ 1121309 w 4011346"/>
                <a:gd name="connsiteY379" fmla="*/ 640747 h 1855498"/>
                <a:gd name="connsiteX380" fmla="*/ 1127983 w 4011346"/>
                <a:gd name="connsiteY380" fmla="*/ 607375 h 1855498"/>
                <a:gd name="connsiteX381" fmla="*/ 1117971 w 4011346"/>
                <a:gd name="connsiteY381" fmla="*/ 590689 h 1855498"/>
                <a:gd name="connsiteX382" fmla="*/ 1114634 w 4011346"/>
                <a:gd name="connsiteY382" fmla="*/ 540630 h 1855498"/>
                <a:gd name="connsiteX383" fmla="*/ 1104622 w 4011346"/>
                <a:gd name="connsiteY383" fmla="*/ 460537 h 1855498"/>
                <a:gd name="connsiteX384" fmla="*/ 1101285 w 4011346"/>
                <a:gd name="connsiteY384" fmla="*/ 400467 h 1855498"/>
                <a:gd name="connsiteX385" fmla="*/ 1124646 w 4011346"/>
                <a:gd name="connsiteY385" fmla="*/ 307025 h 1855498"/>
                <a:gd name="connsiteX386" fmla="*/ 1031203 w 4011346"/>
                <a:gd name="connsiteY386" fmla="*/ 297013 h 1855498"/>
                <a:gd name="connsiteX387" fmla="*/ 1014517 w 4011346"/>
                <a:gd name="connsiteY387" fmla="*/ 353746 h 1855498"/>
                <a:gd name="connsiteX388" fmla="*/ 1024529 w 4011346"/>
                <a:gd name="connsiteY388" fmla="*/ 400467 h 1855498"/>
                <a:gd name="connsiteX389" fmla="*/ 981145 w 4011346"/>
                <a:gd name="connsiteY389" fmla="*/ 453863 h 1855498"/>
                <a:gd name="connsiteX390" fmla="*/ 991157 w 4011346"/>
                <a:gd name="connsiteY390" fmla="*/ 490572 h 1855498"/>
                <a:gd name="connsiteX391" fmla="*/ 981145 w 4011346"/>
                <a:gd name="connsiteY391" fmla="*/ 537293 h 1855498"/>
                <a:gd name="connsiteX392" fmla="*/ 1001168 w 4011346"/>
                <a:gd name="connsiteY392" fmla="*/ 560654 h 1855498"/>
                <a:gd name="connsiteX393" fmla="*/ 1017854 w 4011346"/>
                <a:gd name="connsiteY393" fmla="*/ 607375 h 1855498"/>
                <a:gd name="connsiteX394" fmla="*/ 1047890 w 4011346"/>
                <a:gd name="connsiteY394" fmla="*/ 594026 h 1855498"/>
                <a:gd name="connsiteX395" fmla="*/ 1014517 w 4011346"/>
                <a:gd name="connsiteY395" fmla="*/ 647422 h 1855498"/>
                <a:gd name="connsiteX396" fmla="*/ 957784 w 4011346"/>
                <a:gd name="connsiteY396" fmla="*/ 594026 h 1855498"/>
                <a:gd name="connsiteX397" fmla="*/ 884365 w 4011346"/>
                <a:gd name="connsiteY397" fmla="*/ 557317 h 1855498"/>
                <a:gd name="connsiteX398" fmla="*/ 824295 w 4011346"/>
                <a:gd name="connsiteY398" fmla="*/ 533956 h 1855498"/>
                <a:gd name="connsiteX399" fmla="*/ 810946 w 4011346"/>
                <a:gd name="connsiteY399" fmla="*/ 570665 h 1855498"/>
                <a:gd name="connsiteX400" fmla="*/ 827633 w 4011346"/>
                <a:gd name="connsiteY400" fmla="*/ 607375 h 1855498"/>
                <a:gd name="connsiteX401" fmla="*/ 814284 w 4011346"/>
                <a:gd name="connsiteY401" fmla="*/ 630736 h 1855498"/>
                <a:gd name="connsiteX402" fmla="*/ 800935 w 4011346"/>
                <a:gd name="connsiteY402" fmla="*/ 647422 h 1855498"/>
                <a:gd name="connsiteX403" fmla="*/ 770900 w 4011346"/>
                <a:gd name="connsiteY403" fmla="*/ 590689 h 1855498"/>
                <a:gd name="connsiteX404" fmla="*/ 744202 w 4011346"/>
                <a:gd name="connsiteY404" fmla="*/ 627398 h 1855498"/>
                <a:gd name="connsiteX405" fmla="*/ 707492 w 4011346"/>
                <a:gd name="connsiteY405" fmla="*/ 620724 h 1855498"/>
                <a:gd name="connsiteX406" fmla="*/ 654097 w 4011346"/>
                <a:gd name="connsiteY406" fmla="*/ 657433 h 1855498"/>
                <a:gd name="connsiteX407" fmla="*/ 644085 w 4011346"/>
                <a:gd name="connsiteY407" fmla="*/ 634073 h 1855498"/>
                <a:gd name="connsiteX408" fmla="*/ 654097 w 4011346"/>
                <a:gd name="connsiteY408" fmla="*/ 597363 h 1855498"/>
                <a:gd name="connsiteX409" fmla="*/ 614050 w 4011346"/>
                <a:gd name="connsiteY409" fmla="*/ 634073 h 1855498"/>
                <a:gd name="connsiteX410" fmla="*/ 594027 w 4011346"/>
                <a:gd name="connsiteY410" fmla="*/ 634073 h 1855498"/>
                <a:gd name="connsiteX411" fmla="*/ 533957 w 4011346"/>
                <a:gd name="connsiteY411" fmla="*/ 667445 h 1855498"/>
                <a:gd name="connsiteX412" fmla="*/ 510596 w 4011346"/>
                <a:gd name="connsiteY412" fmla="*/ 690806 h 1855498"/>
                <a:gd name="connsiteX413" fmla="*/ 500584 w 4011346"/>
                <a:gd name="connsiteY413" fmla="*/ 737527 h 1855498"/>
                <a:gd name="connsiteX414" fmla="*/ 450526 w 4011346"/>
                <a:gd name="connsiteY414" fmla="*/ 724178 h 1855498"/>
                <a:gd name="connsiteX415" fmla="*/ 433840 w 4011346"/>
                <a:gd name="connsiteY415" fmla="*/ 687468 h 1855498"/>
                <a:gd name="connsiteX416" fmla="*/ 467212 w 4011346"/>
                <a:gd name="connsiteY416" fmla="*/ 657433 h 1855498"/>
                <a:gd name="connsiteX417" fmla="*/ 453863 w 4011346"/>
                <a:gd name="connsiteY417" fmla="*/ 634073 h 1855498"/>
                <a:gd name="connsiteX418" fmla="*/ 390456 w 4011346"/>
                <a:gd name="connsiteY418" fmla="*/ 604038 h 1855498"/>
                <a:gd name="connsiteX419" fmla="*/ 417154 w 4011346"/>
                <a:gd name="connsiteY419" fmla="*/ 654096 h 1855498"/>
                <a:gd name="connsiteX420" fmla="*/ 407142 w 4011346"/>
                <a:gd name="connsiteY420" fmla="*/ 697480 h 1855498"/>
                <a:gd name="connsiteX421" fmla="*/ 413817 w 4011346"/>
                <a:gd name="connsiteY421" fmla="*/ 734190 h 1855498"/>
                <a:gd name="connsiteX422" fmla="*/ 427165 w 4011346"/>
                <a:gd name="connsiteY422" fmla="*/ 757550 h 1855498"/>
                <a:gd name="connsiteX423" fmla="*/ 413817 w 4011346"/>
                <a:gd name="connsiteY423" fmla="*/ 787585 h 1855498"/>
                <a:gd name="connsiteX424" fmla="*/ 390456 w 4011346"/>
                <a:gd name="connsiteY424" fmla="*/ 764225 h 1855498"/>
                <a:gd name="connsiteX425" fmla="*/ 360421 w 4011346"/>
                <a:gd name="connsiteY425" fmla="*/ 760887 h 1855498"/>
                <a:gd name="connsiteX426" fmla="*/ 333723 w 4011346"/>
                <a:gd name="connsiteY426" fmla="*/ 800934 h 1855498"/>
                <a:gd name="connsiteX427" fmla="*/ 307025 w 4011346"/>
                <a:gd name="connsiteY427" fmla="*/ 820957 h 1855498"/>
                <a:gd name="connsiteX428" fmla="*/ 320374 w 4011346"/>
                <a:gd name="connsiteY428" fmla="*/ 847655 h 1855498"/>
                <a:gd name="connsiteX429" fmla="*/ 303688 w 4011346"/>
                <a:gd name="connsiteY429" fmla="*/ 871016 h 1855498"/>
                <a:gd name="connsiteX430" fmla="*/ 233606 w 4011346"/>
                <a:gd name="connsiteY430" fmla="*/ 834306 h 1855498"/>
                <a:gd name="connsiteX431" fmla="*/ 243618 w 4011346"/>
                <a:gd name="connsiteY431" fmla="*/ 884365 h 1855498"/>
                <a:gd name="connsiteX432" fmla="*/ 263641 w 4011346"/>
                <a:gd name="connsiteY432" fmla="*/ 904388 h 1855498"/>
                <a:gd name="connsiteX433" fmla="*/ 250292 w 4011346"/>
                <a:gd name="connsiteY433" fmla="*/ 917737 h 1855498"/>
                <a:gd name="connsiteX434" fmla="*/ 193560 w 4011346"/>
                <a:gd name="connsiteY434" fmla="*/ 881027 h 1855498"/>
                <a:gd name="connsiteX435" fmla="*/ 170199 w 4011346"/>
                <a:gd name="connsiteY435" fmla="*/ 840981 h 1855498"/>
                <a:gd name="connsiteX436" fmla="*/ 170199 w 4011346"/>
                <a:gd name="connsiteY436" fmla="*/ 794260 h 1855498"/>
                <a:gd name="connsiteX437" fmla="*/ 133490 w 4011346"/>
                <a:gd name="connsiteY437" fmla="*/ 717503 h 1855498"/>
                <a:gd name="connsiteX438" fmla="*/ 196897 w 4011346"/>
                <a:gd name="connsiteY438" fmla="*/ 747538 h 1855498"/>
                <a:gd name="connsiteX439" fmla="*/ 256967 w 4011346"/>
                <a:gd name="connsiteY439" fmla="*/ 777573 h 1855498"/>
                <a:gd name="connsiteX440" fmla="*/ 293676 w 4011346"/>
                <a:gd name="connsiteY440" fmla="*/ 780911 h 1855498"/>
                <a:gd name="connsiteX441" fmla="*/ 327049 w 4011346"/>
                <a:gd name="connsiteY441" fmla="*/ 750876 h 1855498"/>
                <a:gd name="connsiteX442" fmla="*/ 343735 w 4011346"/>
                <a:gd name="connsiteY442" fmla="*/ 714166 h 1855498"/>
                <a:gd name="connsiteX443" fmla="*/ 333723 w 4011346"/>
                <a:gd name="connsiteY443" fmla="*/ 664108 h 1855498"/>
                <a:gd name="connsiteX444" fmla="*/ 290339 w 4011346"/>
                <a:gd name="connsiteY444" fmla="*/ 644084 h 1855498"/>
                <a:gd name="connsiteX445" fmla="*/ 236944 w 4011346"/>
                <a:gd name="connsiteY445" fmla="*/ 597363 h 1855498"/>
                <a:gd name="connsiteX446" fmla="*/ 133490 w 4011346"/>
                <a:gd name="connsiteY446"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982313 w 4011346"/>
                <a:gd name="connsiteY320" fmla="*/ 136827 h 1855498"/>
                <a:gd name="connsiteX321" fmla="*/ 1698648 w 4011346"/>
                <a:gd name="connsiteY321" fmla="*/ 40047 h 1855498"/>
                <a:gd name="connsiteX322" fmla="*/ 1685300 w 4011346"/>
                <a:gd name="connsiteY322" fmla="*/ 0 h 1855498"/>
                <a:gd name="connsiteX323" fmla="*/ 1615218 w 4011346"/>
                <a:gd name="connsiteY323" fmla="*/ 3338 h 1855498"/>
                <a:gd name="connsiteX324" fmla="*/ 1638579 w 4011346"/>
                <a:gd name="connsiteY324" fmla="*/ 33373 h 1855498"/>
                <a:gd name="connsiteX325" fmla="*/ 1528449 w 4011346"/>
                <a:gd name="connsiteY325" fmla="*/ 60069 h 1855498"/>
                <a:gd name="connsiteX326" fmla="*/ 1465043 w 4011346"/>
                <a:gd name="connsiteY326" fmla="*/ 143500 h 1855498"/>
                <a:gd name="connsiteX327" fmla="*/ 1448357 w 4011346"/>
                <a:gd name="connsiteY327" fmla="*/ 170198 h 1855498"/>
                <a:gd name="connsiteX328" fmla="*/ 1481729 w 4011346"/>
                <a:gd name="connsiteY328" fmla="*/ 203571 h 1855498"/>
                <a:gd name="connsiteX329" fmla="*/ 1481729 w 4011346"/>
                <a:gd name="connsiteY329" fmla="*/ 233606 h 1855498"/>
                <a:gd name="connsiteX330" fmla="*/ 1458368 w 4011346"/>
                <a:gd name="connsiteY330" fmla="*/ 236943 h 1855498"/>
                <a:gd name="connsiteX331" fmla="*/ 1458368 w 4011346"/>
                <a:gd name="connsiteY331" fmla="*/ 216919 h 1855498"/>
                <a:gd name="connsiteX332" fmla="*/ 1418322 w 4011346"/>
                <a:gd name="connsiteY332" fmla="*/ 226931 h 1855498"/>
                <a:gd name="connsiteX333" fmla="*/ 1368263 w 4011346"/>
                <a:gd name="connsiteY333" fmla="*/ 233606 h 1855498"/>
                <a:gd name="connsiteX334" fmla="*/ 1321542 w 4011346"/>
                <a:gd name="connsiteY334" fmla="*/ 240280 h 1855498"/>
                <a:gd name="connsiteX335" fmla="*/ 1318205 w 4011346"/>
                <a:gd name="connsiteY335" fmla="*/ 327048 h 1855498"/>
                <a:gd name="connsiteX336" fmla="*/ 1358252 w 4011346"/>
                <a:gd name="connsiteY336" fmla="*/ 350409 h 1855498"/>
                <a:gd name="connsiteX337" fmla="*/ 1374938 w 4011346"/>
                <a:gd name="connsiteY337" fmla="*/ 380444 h 1855498"/>
                <a:gd name="connsiteX338" fmla="*/ 1384949 w 4011346"/>
                <a:gd name="connsiteY338" fmla="*/ 403804 h 1855498"/>
                <a:gd name="connsiteX339" fmla="*/ 1394961 w 4011346"/>
                <a:gd name="connsiteY339" fmla="*/ 453863 h 1855498"/>
                <a:gd name="connsiteX340" fmla="*/ 1384949 w 4011346"/>
                <a:gd name="connsiteY340" fmla="*/ 483898 h 1855498"/>
                <a:gd name="connsiteX341" fmla="*/ 1358252 w 4011346"/>
                <a:gd name="connsiteY341" fmla="*/ 450525 h 1855498"/>
                <a:gd name="connsiteX342" fmla="*/ 1361589 w 4011346"/>
                <a:gd name="connsiteY342" fmla="*/ 420490 h 1855498"/>
                <a:gd name="connsiteX343" fmla="*/ 1351577 w 4011346"/>
                <a:gd name="connsiteY343" fmla="*/ 380444 h 1855498"/>
                <a:gd name="connsiteX344" fmla="*/ 1328217 w 4011346"/>
                <a:gd name="connsiteY344" fmla="*/ 387118 h 1855498"/>
                <a:gd name="connsiteX345" fmla="*/ 1281495 w 4011346"/>
                <a:gd name="connsiteY345" fmla="*/ 350409 h 1855498"/>
                <a:gd name="connsiteX346" fmla="*/ 1241449 w 4011346"/>
                <a:gd name="connsiteY346" fmla="*/ 347071 h 1855498"/>
                <a:gd name="connsiteX347" fmla="*/ 1241449 w 4011346"/>
                <a:gd name="connsiteY347" fmla="*/ 393792 h 1855498"/>
                <a:gd name="connsiteX348" fmla="*/ 1201402 w 4011346"/>
                <a:gd name="connsiteY348" fmla="*/ 373769 h 1855498"/>
                <a:gd name="connsiteX349" fmla="*/ 1228100 w 4011346"/>
                <a:gd name="connsiteY349" fmla="*/ 423827 h 1855498"/>
                <a:gd name="connsiteX350" fmla="*/ 1258135 w 4011346"/>
                <a:gd name="connsiteY350" fmla="*/ 433839 h 1855498"/>
                <a:gd name="connsiteX351" fmla="*/ 1258135 w 4011346"/>
                <a:gd name="connsiteY351" fmla="*/ 453863 h 1855498"/>
                <a:gd name="connsiteX352" fmla="*/ 1198065 w 4011346"/>
                <a:gd name="connsiteY352" fmla="*/ 430502 h 1855498"/>
                <a:gd name="connsiteX353" fmla="*/ 1181379 w 4011346"/>
                <a:gd name="connsiteY353" fmla="*/ 430502 h 1855498"/>
                <a:gd name="connsiteX354" fmla="*/ 1178041 w 4011346"/>
                <a:gd name="connsiteY354" fmla="*/ 387118 h 1855498"/>
                <a:gd name="connsiteX355" fmla="*/ 1171367 w 4011346"/>
                <a:gd name="connsiteY355" fmla="*/ 300350 h 1855498"/>
                <a:gd name="connsiteX356" fmla="*/ 1161355 w 4011346"/>
                <a:gd name="connsiteY356" fmla="*/ 370432 h 1855498"/>
                <a:gd name="connsiteX357" fmla="*/ 1137995 w 4011346"/>
                <a:gd name="connsiteY357" fmla="*/ 400467 h 1855498"/>
                <a:gd name="connsiteX358" fmla="*/ 1158018 w 4011346"/>
                <a:gd name="connsiteY358" fmla="*/ 447188 h 1855498"/>
                <a:gd name="connsiteX359" fmla="*/ 1158018 w 4011346"/>
                <a:gd name="connsiteY359" fmla="*/ 480560 h 1855498"/>
                <a:gd name="connsiteX360" fmla="*/ 1141332 w 4011346"/>
                <a:gd name="connsiteY360" fmla="*/ 530619 h 1855498"/>
                <a:gd name="connsiteX361" fmla="*/ 1154681 w 4011346"/>
                <a:gd name="connsiteY361" fmla="*/ 563991 h 1855498"/>
                <a:gd name="connsiteX362" fmla="*/ 1184716 w 4011346"/>
                <a:gd name="connsiteY362" fmla="*/ 570665 h 1855498"/>
                <a:gd name="connsiteX363" fmla="*/ 1221425 w 4011346"/>
                <a:gd name="connsiteY363" fmla="*/ 577340 h 1855498"/>
                <a:gd name="connsiteX364" fmla="*/ 1241449 w 4011346"/>
                <a:gd name="connsiteY364" fmla="*/ 600700 h 1855498"/>
                <a:gd name="connsiteX365" fmla="*/ 1258135 w 4011346"/>
                <a:gd name="connsiteY365" fmla="*/ 644084 h 1855498"/>
                <a:gd name="connsiteX366" fmla="*/ 1258135 w 4011346"/>
                <a:gd name="connsiteY366" fmla="*/ 644084 h 1855498"/>
                <a:gd name="connsiteX367" fmla="*/ 1254798 w 4011346"/>
                <a:gd name="connsiteY367" fmla="*/ 677457 h 1855498"/>
                <a:gd name="connsiteX368" fmla="*/ 1274821 w 4011346"/>
                <a:gd name="connsiteY368" fmla="*/ 697480 h 1855498"/>
                <a:gd name="connsiteX369" fmla="*/ 1244786 w 4011346"/>
                <a:gd name="connsiteY369" fmla="*/ 704155 h 1855498"/>
                <a:gd name="connsiteX370" fmla="*/ 1224763 w 4011346"/>
                <a:gd name="connsiteY370" fmla="*/ 664108 h 1855498"/>
                <a:gd name="connsiteX371" fmla="*/ 1224763 w 4011346"/>
                <a:gd name="connsiteY371" fmla="*/ 624061 h 1855498"/>
                <a:gd name="connsiteX372" fmla="*/ 1194727 w 4011346"/>
                <a:gd name="connsiteY372" fmla="*/ 587352 h 1855498"/>
                <a:gd name="connsiteX373" fmla="*/ 1164692 w 4011346"/>
                <a:gd name="connsiteY373" fmla="*/ 630736 h 1855498"/>
                <a:gd name="connsiteX374" fmla="*/ 1178041 w 4011346"/>
                <a:gd name="connsiteY374" fmla="*/ 674119 h 1855498"/>
                <a:gd name="connsiteX375" fmla="*/ 1137995 w 4011346"/>
                <a:gd name="connsiteY375" fmla="*/ 730852 h 1855498"/>
                <a:gd name="connsiteX376" fmla="*/ 1097948 w 4011346"/>
                <a:gd name="connsiteY376" fmla="*/ 787585 h 1855498"/>
                <a:gd name="connsiteX377" fmla="*/ 1007843 w 4011346"/>
                <a:gd name="connsiteY377" fmla="*/ 750876 h 1855498"/>
                <a:gd name="connsiteX378" fmla="*/ 1074587 w 4011346"/>
                <a:gd name="connsiteY378" fmla="*/ 747538 h 1855498"/>
                <a:gd name="connsiteX379" fmla="*/ 1107960 w 4011346"/>
                <a:gd name="connsiteY379" fmla="*/ 684131 h 1855498"/>
                <a:gd name="connsiteX380" fmla="*/ 1121309 w 4011346"/>
                <a:gd name="connsiteY380" fmla="*/ 640747 h 1855498"/>
                <a:gd name="connsiteX381" fmla="*/ 1127983 w 4011346"/>
                <a:gd name="connsiteY381" fmla="*/ 607375 h 1855498"/>
                <a:gd name="connsiteX382" fmla="*/ 1117971 w 4011346"/>
                <a:gd name="connsiteY382" fmla="*/ 590689 h 1855498"/>
                <a:gd name="connsiteX383" fmla="*/ 1114634 w 4011346"/>
                <a:gd name="connsiteY383" fmla="*/ 540630 h 1855498"/>
                <a:gd name="connsiteX384" fmla="*/ 1104622 w 4011346"/>
                <a:gd name="connsiteY384" fmla="*/ 460537 h 1855498"/>
                <a:gd name="connsiteX385" fmla="*/ 1101285 w 4011346"/>
                <a:gd name="connsiteY385" fmla="*/ 400467 h 1855498"/>
                <a:gd name="connsiteX386" fmla="*/ 1124646 w 4011346"/>
                <a:gd name="connsiteY386" fmla="*/ 307025 h 1855498"/>
                <a:gd name="connsiteX387" fmla="*/ 1031203 w 4011346"/>
                <a:gd name="connsiteY387" fmla="*/ 297013 h 1855498"/>
                <a:gd name="connsiteX388" fmla="*/ 1014517 w 4011346"/>
                <a:gd name="connsiteY388" fmla="*/ 353746 h 1855498"/>
                <a:gd name="connsiteX389" fmla="*/ 1024529 w 4011346"/>
                <a:gd name="connsiteY389" fmla="*/ 400467 h 1855498"/>
                <a:gd name="connsiteX390" fmla="*/ 981145 w 4011346"/>
                <a:gd name="connsiteY390" fmla="*/ 453863 h 1855498"/>
                <a:gd name="connsiteX391" fmla="*/ 991157 w 4011346"/>
                <a:gd name="connsiteY391" fmla="*/ 490572 h 1855498"/>
                <a:gd name="connsiteX392" fmla="*/ 981145 w 4011346"/>
                <a:gd name="connsiteY392" fmla="*/ 537293 h 1855498"/>
                <a:gd name="connsiteX393" fmla="*/ 1001168 w 4011346"/>
                <a:gd name="connsiteY393" fmla="*/ 560654 h 1855498"/>
                <a:gd name="connsiteX394" fmla="*/ 1017854 w 4011346"/>
                <a:gd name="connsiteY394" fmla="*/ 607375 h 1855498"/>
                <a:gd name="connsiteX395" fmla="*/ 1047890 w 4011346"/>
                <a:gd name="connsiteY395" fmla="*/ 594026 h 1855498"/>
                <a:gd name="connsiteX396" fmla="*/ 1014517 w 4011346"/>
                <a:gd name="connsiteY396" fmla="*/ 647422 h 1855498"/>
                <a:gd name="connsiteX397" fmla="*/ 957784 w 4011346"/>
                <a:gd name="connsiteY397" fmla="*/ 594026 h 1855498"/>
                <a:gd name="connsiteX398" fmla="*/ 884365 w 4011346"/>
                <a:gd name="connsiteY398" fmla="*/ 557317 h 1855498"/>
                <a:gd name="connsiteX399" fmla="*/ 824295 w 4011346"/>
                <a:gd name="connsiteY399" fmla="*/ 533956 h 1855498"/>
                <a:gd name="connsiteX400" fmla="*/ 810946 w 4011346"/>
                <a:gd name="connsiteY400" fmla="*/ 570665 h 1855498"/>
                <a:gd name="connsiteX401" fmla="*/ 827633 w 4011346"/>
                <a:gd name="connsiteY401" fmla="*/ 607375 h 1855498"/>
                <a:gd name="connsiteX402" fmla="*/ 814284 w 4011346"/>
                <a:gd name="connsiteY402" fmla="*/ 630736 h 1855498"/>
                <a:gd name="connsiteX403" fmla="*/ 800935 w 4011346"/>
                <a:gd name="connsiteY403" fmla="*/ 647422 h 1855498"/>
                <a:gd name="connsiteX404" fmla="*/ 770900 w 4011346"/>
                <a:gd name="connsiteY404" fmla="*/ 590689 h 1855498"/>
                <a:gd name="connsiteX405" fmla="*/ 744202 w 4011346"/>
                <a:gd name="connsiteY405" fmla="*/ 627398 h 1855498"/>
                <a:gd name="connsiteX406" fmla="*/ 707492 w 4011346"/>
                <a:gd name="connsiteY406" fmla="*/ 620724 h 1855498"/>
                <a:gd name="connsiteX407" fmla="*/ 654097 w 4011346"/>
                <a:gd name="connsiteY407" fmla="*/ 657433 h 1855498"/>
                <a:gd name="connsiteX408" fmla="*/ 644085 w 4011346"/>
                <a:gd name="connsiteY408" fmla="*/ 634073 h 1855498"/>
                <a:gd name="connsiteX409" fmla="*/ 654097 w 4011346"/>
                <a:gd name="connsiteY409" fmla="*/ 597363 h 1855498"/>
                <a:gd name="connsiteX410" fmla="*/ 614050 w 4011346"/>
                <a:gd name="connsiteY410" fmla="*/ 634073 h 1855498"/>
                <a:gd name="connsiteX411" fmla="*/ 594027 w 4011346"/>
                <a:gd name="connsiteY411" fmla="*/ 634073 h 1855498"/>
                <a:gd name="connsiteX412" fmla="*/ 533957 w 4011346"/>
                <a:gd name="connsiteY412" fmla="*/ 667445 h 1855498"/>
                <a:gd name="connsiteX413" fmla="*/ 510596 w 4011346"/>
                <a:gd name="connsiteY413" fmla="*/ 690806 h 1855498"/>
                <a:gd name="connsiteX414" fmla="*/ 500584 w 4011346"/>
                <a:gd name="connsiteY414" fmla="*/ 737527 h 1855498"/>
                <a:gd name="connsiteX415" fmla="*/ 450526 w 4011346"/>
                <a:gd name="connsiteY415" fmla="*/ 724178 h 1855498"/>
                <a:gd name="connsiteX416" fmla="*/ 433840 w 4011346"/>
                <a:gd name="connsiteY416" fmla="*/ 687468 h 1855498"/>
                <a:gd name="connsiteX417" fmla="*/ 467212 w 4011346"/>
                <a:gd name="connsiteY417" fmla="*/ 657433 h 1855498"/>
                <a:gd name="connsiteX418" fmla="*/ 453863 w 4011346"/>
                <a:gd name="connsiteY418" fmla="*/ 634073 h 1855498"/>
                <a:gd name="connsiteX419" fmla="*/ 390456 w 4011346"/>
                <a:gd name="connsiteY419" fmla="*/ 604038 h 1855498"/>
                <a:gd name="connsiteX420" fmla="*/ 417154 w 4011346"/>
                <a:gd name="connsiteY420" fmla="*/ 654096 h 1855498"/>
                <a:gd name="connsiteX421" fmla="*/ 407142 w 4011346"/>
                <a:gd name="connsiteY421" fmla="*/ 697480 h 1855498"/>
                <a:gd name="connsiteX422" fmla="*/ 413817 w 4011346"/>
                <a:gd name="connsiteY422" fmla="*/ 734190 h 1855498"/>
                <a:gd name="connsiteX423" fmla="*/ 427165 w 4011346"/>
                <a:gd name="connsiteY423" fmla="*/ 757550 h 1855498"/>
                <a:gd name="connsiteX424" fmla="*/ 413817 w 4011346"/>
                <a:gd name="connsiteY424" fmla="*/ 787585 h 1855498"/>
                <a:gd name="connsiteX425" fmla="*/ 390456 w 4011346"/>
                <a:gd name="connsiteY425" fmla="*/ 764225 h 1855498"/>
                <a:gd name="connsiteX426" fmla="*/ 360421 w 4011346"/>
                <a:gd name="connsiteY426" fmla="*/ 760887 h 1855498"/>
                <a:gd name="connsiteX427" fmla="*/ 333723 w 4011346"/>
                <a:gd name="connsiteY427" fmla="*/ 800934 h 1855498"/>
                <a:gd name="connsiteX428" fmla="*/ 307025 w 4011346"/>
                <a:gd name="connsiteY428" fmla="*/ 820957 h 1855498"/>
                <a:gd name="connsiteX429" fmla="*/ 320374 w 4011346"/>
                <a:gd name="connsiteY429" fmla="*/ 847655 h 1855498"/>
                <a:gd name="connsiteX430" fmla="*/ 303688 w 4011346"/>
                <a:gd name="connsiteY430" fmla="*/ 871016 h 1855498"/>
                <a:gd name="connsiteX431" fmla="*/ 233606 w 4011346"/>
                <a:gd name="connsiteY431" fmla="*/ 834306 h 1855498"/>
                <a:gd name="connsiteX432" fmla="*/ 243618 w 4011346"/>
                <a:gd name="connsiteY432" fmla="*/ 884365 h 1855498"/>
                <a:gd name="connsiteX433" fmla="*/ 263641 w 4011346"/>
                <a:gd name="connsiteY433" fmla="*/ 904388 h 1855498"/>
                <a:gd name="connsiteX434" fmla="*/ 250292 w 4011346"/>
                <a:gd name="connsiteY434" fmla="*/ 917737 h 1855498"/>
                <a:gd name="connsiteX435" fmla="*/ 193560 w 4011346"/>
                <a:gd name="connsiteY435" fmla="*/ 881027 h 1855498"/>
                <a:gd name="connsiteX436" fmla="*/ 170199 w 4011346"/>
                <a:gd name="connsiteY436" fmla="*/ 840981 h 1855498"/>
                <a:gd name="connsiteX437" fmla="*/ 170199 w 4011346"/>
                <a:gd name="connsiteY437" fmla="*/ 794260 h 1855498"/>
                <a:gd name="connsiteX438" fmla="*/ 133490 w 4011346"/>
                <a:gd name="connsiteY438" fmla="*/ 717503 h 1855498"/>
                <a:gd name="connsiteX439" fmla="*/ 196897 w 4011346"/>
                <a:gd name="connsiteY439" fmla="*/ 747538 h 1855498"/>
                <a:gd name="connsiteX440" fmla="*/ 256967 w 4011346"/>
                <a:gd name="connsiteY440" fmla="*/ 777573 h 1855498"/>
                <a:gd name="connsiteX441" fmla="*/ 293676 w 4011346"/>
                <a:gd name="connsiteY441" fmla="*/ 780911 h 1855498"/>
                <a:gd name="connsiteX442" fmla="*/ 327049 w 4011346"/>
                <a:gd name="connsiteY442" fmla="*/ 750876 h 1855498"/>
                <a:gd name="connsiteX443" fmla="*/ 343735 w 4011346"/>
                <a:gd name="connsiteY443" fmla="*/ 714166 h 1855498"/>
                <a:gd name="connsiteX444" fmla="*/ 333723 w 4011346"/>
                <a:gd name="connsiteY444" fmla="*/ 664108 h 1855498"/>
                <a:gd name="connsiteX445" fmla="*/ 290339 w 4011346"/>
                <a:gd name="connsiteY445" fmla="*/ 644084 h 1855498"/>
                <a:gd name="connsiteX446" fmla="*/ 236944 w 4011346"/>
                <a:gd name="connsiteY446" fmla="*/ 597363 h 1855498"/>
                <a:gd name="connsiteX447" fmla="*/ 133490 w 4011346"/>
                <a:gd name="connsiteY447"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768731 w 4011346"/>
                <a:gd name="connsiteY320" fmla="*/ 3338 h 1855498"/>
                <a:gd name="connsiteX321" fmla="*/ 1698648 w 4011346"/>
                <a:gd name="connsiteY321" fmla="*/ 40047 h 1855498"/>
                <a:gd name="connsiteX322" fmla="*/ 1685300 w 4011346"/>
                <a:gd name="connsiteY322" fmla="*/ 0 h 1855498"/>
                <a:gd name="connsiteX323" fmla="*/ 1615218 w 4011346"/>
                <a:gd name="connsiteY323" fmla="*/ 3338 h 1855498"/>
                <a:gd name="connsiteX324" fmla="*/ 1638579 w 4011346"/>
                <a:gd name="connsiteY324" fmla="*/ 33373 h 1855498"/>
                <a:gd name="connsiteX325" fmla="*/ 1528449 w 4011346"/>
                <a:gd name="connsiteY325" fmla="*/ 60069 h 1855498"/>
                <a:gd name="connsiteX326" fmla="*/ 1465043 w 4011346"/>
                <a:gd name="connsiteY326" fmla="*/ 143500 h 1855498"/>
                <a:gd name="connsiteX327" fmla="*/ 1448357 w 4011346"/>
                <a:gd name="connsiteY327" fmla="*/ 170198 h 1855498"/>
                <a:gd name="connsiteX328" fmla="*/ 1481729 w 4011346"/>
                <a:gd name="connsiteY328" fmla="*/ 203571 h 1855498"/>
                <a:gd name="connsiteX329" fmla="*/ 1481729 w 4011346"/>
                <a:gd name="connsiteY329" fmla="*/ 233606 h 1855498"/>
                <a:gd name="connsiteX330" fmla="*/ 1458368 w 4011346"/>
                <a:gd name="connsiteY330" fmla="*/ 236943 h 1855498"/>
                <a:gd name="connsiteX331" fmla="*/ 1458368 w 4011346"/>
                <a:gd name="connsiteY331" fmla="*/ 216919 h 1855498"/>
                <a:gd name="connsiteX332" fmla="*/ 1418322 w 4011346"/>
                <a:gd name="connsiteY332" fmla="*/ 226931 h 1855498"/>
                <a:gd name="connsiteX333" fmla="*/ 1368263 w 4011346"/>
                <a:gd name="connsiteY333" fmla="*/ 233606 h 1855498"/>
                <a:gd name="connsiteX334" fmla="*/ 1321542 w 4011346"/>
                <a:gd name="connsiteY334" fmla="*/ 240280 h 1855498"/>
                <a:gd name="connsiteX335" fmla="*/ 1318205 w 4011346"/>
                <a:gd name="connsiteY335" fmla="*/ 327048 h 1855498"/>
                <a:gd name="connsiteX336" fmla="*/ 1358252 w 4011346"/>
                <a:gd name="connsiteY336" fmla="*/ 350409 h 1855498"/>
                <a:gd name="connsiteX337" fmla="*/ 1374938 w 4011346"/>
                <a:gd name="connsiteY337" fmla="*/ 380444 h 1855498"/>
                <a:gd name="connsiteX338" fmla="*/ 1384949 w 4011346"/>
                <a:gd name="connsiteY338" fmla="*/ 403804 h 1855498"/>
                <a:gd name="connsiteX339" fmla="*/ 1394961 w 4011346"/>
                <a:gd name="connsiteY339" fmla="*/ 453863 h 1855498"/>
                <a:gd name="connsiteX340" fmla="*/ 1384949 w 4011346"/>
                <a:gd name="connsiteY340" fmla="*/ 483898 h 1855498"/>
                <a:gd name="connsiteX341" fmla="*/ 1358252 w 4011346"/>
                <a:gd name="connsiteY341" fmla="*/ 450525 h 1855498"/>
                <a:gd name="connsiteX342" fmla="*/ 1361589 w 4011346"/>
                <a:gd name="connsiteY342" fmla="*/ 420490 h 1855498"/>
                <a:gd name="connsiteX343" fmla="*/ 1351577 w 4011346"/>
                <a:gd name="connsiteY343" fmla="*/ 380444 h 1855498"/>
                <a:gd name="connsiteX344" fmla="*/ 1328217 w 4011346"/>
                <a:gd name="connsiteY344" fmla="*/ 387118 h 1855498"/>
                <a:gd name="connsiteX345" fmla="*/ 1281495 w 4011346"/>
                <a:gd name="connsiteY345" fmla="*/ 350409 h 1855498"/>
                <a:gd name="connsiteX346" fmla="*/ 1241449 w 4011346"/>
                <a:gd name="connsiteY346" fmla="*/ 347071 h 1855498"/>
                <a:gd name="connsiteX347" fmla="*/ 1241449 w 4011346"/>
                <a:gd name="connsiteY347" fmla="*/ 393792 h 1855498"/>
                <a:gd name="connsiteX348" fmla="*/ 1201402 w 4011346"/>
                <a:gd name="connsiteY348" fmla="*/ 373769 h 1855498"/>
                <a:gd name="connsiteX349" fmla="*/ 1228100 w 4011346"/>
                <a:gd name="connsiteY349" fmla="*/ 423827 h 1855498"/>
                <a:gd name="connsiteX350" fmla="*/ 1258135 w 4011346"/>
                <a:gd name="connsiteY350" fmla="*/ 433839 h 1855498"/>
                <a:gd name="connsiteX351" fmla="*/ 1258135 w 4011346"/>
                <a:gd name="connsiteY351" fmla="*/ 453863 h 1855498"/>
                <a:gd name="connsiteX352" fmla="*/ 1198065 w 4011346"/>
                <a:gd name="connsiteY352" fmla="*/ 430502 h 1855498"/>
                <a:gd name="connsiteX353" fmla="*/ 1181379 w 4011346"/>
                <a:gd name="connsiteY353" fmla="*/ 430502 h 1855498"/>
                <a:gd name="connsiteX354" fmla="*/ 1178041 w 4011346"/>
                <a:gd name="connsiteY354" fmla="*/ 387118 h 1855498"/>
                <a:gd name="connsiteX355" fmla="*/ 1171367 w 4011346"/>
                <a:gd name="connsiteY355" fmla="*/ 300350 h 1855498"/>
                <a:gd name="connsiteX356" fmla="*/ 1161355 w 4011346"/>
                <a:gd name="connsiteY356" fmla="*/ 370432 h 1855498"/>
                <a:gd name="connsiteX357" fmla="*/ 1137995 w 4011346"/>
                <a:gd name="connsiteY357" fmla="*/ 400467 h 1855498"/>
                <a:gd name="connsiteX358" fmla="*/ 1158018 w 4011346"/>
                <a:gd name="connsiteY358" fmla="*/ 447188 h 1855498"/>
                <a:gd name="connsiteX359" fmla="*/ 1158018 w 4011346"/>
                <a:gd name="connsiteY359" fmla="*/ 480560 h 1855498"/>
                <a:gd name="connsiteX360" fmla="*/ 1141332 w 4011346"/>
                <a:gd name="connsiteY360" fmla="*/ 530619 h 1855498"/>
                <a:gd name="connsiteX361" fmla="*/ 1154681 w 4011346"/>
                <a:gd name="connsiteY361" fmla="*/ 563991 h 1855498"/>
                <a:gd name="connsiteX362" fmla="*/ 1184716 w 4011346"/>
                <a:gd name="connsiteY362" fmla="*/ 570665 h 1855498"/>
                <a:gd name="connsiteX363" fmla="*/ 1221425 w 4011346"/>
                <a:gd name="connsiteY363" fmla="*/ 577340 h 1855498"/>
                <a:gd name="connsiteX364" fmla="*/ 1241449 w 4011346"/>
                <a:gd name="connsiteY364" fmla="*/ 600700 h 1855498"/>
                <a:gd name="connsiteX365" fmla="*/ 1258135 w 4011346"/>
                <a:gd name="connsiteY365" fmla="*/ 644084 h 1855498"/>
                <a:gd name="connsiteX366" fmla="*/ 1258135 w 4011346"/>
                <a:gd name="connsiteY366" fmla="*/ 644084 h 1855498"/>
                <a:gd name="connsiteX367" fmla="*/ 1254798 w 4011346"/>
                <a:gd name="connsiteY367" fmla="*/ 677457 h 1855498"/>
                <a:gd name="connsiteX368" fmla="*/ 1274821 w 4011346"/>
                <a:gd name="connsiteY368" fmla="*/ 697480 h 1855498"/>
                <a:gd name="connsiteX369" fmla="*/ 1244786 w 4011346"/>
                <a:gd name="connsiteY369" fmla="*/ 704155 h 1855498"/>
                <a:gd name="connsiteX370" fmla="*/ 1224763 w 4011346"/>
                <a:gd name="connsiteY370" fmla="*/ 664108 h 1855498"/>
                <a:gd name="connsiteX371" fmla="*/ 1224763 w 4011346"/>
                <a:gd name="connsiteY371" fmla="*/ 624061 h 1855498"/>
                <a:gd name="connsiteX372" fmla="*/ 1194727 w 4011346"/>
                <a:gd name="connsiteY372" fmla="*/ 587352 h 1855498"/>
                <a:gd name="connsiteX373" fmla="*/ 1164692 w 4011346"/>
                <a:gd name="connsiteY373" fmla="*/ 630736 h 1855498"/>
                <a:gd name="connsiteX374" fmla="*/ 1178041 w 4011346"/>
                <a:gd name="connsiteY374" fmla="*/ 674119 h 1855498"/>
                <a:gd name="connsiteX375" fmla="*/ 1137995 w 4011346"/>
                <a:gd name="connsiteY375" fmla="*/ 730852 h 1855498"/>
                <a:gd name="connsiteX376" fmla="*/ 1097948 w 4011346"/>
                <a:gd name="connsiteY376" fmla="*/ 787585 h 1855498"/>
                <a:gd name="connsiteX377" fmla="*/ 1007843 w 4011346"/>
                <a:gd name="connsiteY377" fmla="*/ 750876 h 1855498"/>
                <a:gd name="connsiteX378" fmla="*/ 1074587 w 4011346"/>
                <a:gd name="connsiteY378" fmla="*/ 747538 h 1855498"/>
                <a:gd name="connsiteX379" fmla="*/ 1107960 w 4011346"/>
                <a:gd name="connsiteY379" fmla="*/ 684131 h 1855498"/>
                <a:gd name="connsiteX380" fmla="*/ 1121309 w 4011346"/>
                <a:gd name="connsiteY380" fmla="*/ 640747 h 1855498"/>
                <a:gd name="connsiteX381" fmla="*/ 1127983 w 4011346"/>
                <a:gd name="connsiteY381" fmla="*/ 607375 h 1855498"/>
                <a:gd name="connsiteX382" fmla="*/ 1117971 w 4011346"/>
                <a:gd name="connsiteY382" fmla="*/ 590689 h 1855498"/>
                <a:gd name="connsiteX383" fmla="*/ 1114634 w 4011346"/>
                <a:gd name="connsiteY383" fmla="*/ 540630 h 1855498"/>
                <a:gd name="connsiteX384" fmla="*/ 1104622 w 4011346"/>
                <a:gd name="connsiteY384" fmla="*/ 460537 h 1855498"/>
                <a:gd name="connsiteX385" fmla="*/ 1101285 w 4011346"/>
                <a:gd name="connsiteY385" fmla="*/ 400467 h 1855498"/>
                <a:gd name="connsiteX386" fmla="*/ 1124646 w 4011346"/>
                <a:gd name="connsiteY386" fmla="*/ 307025 h 1855498"/>
                <a:gd name="connsiteX387" fmla="*/ 1031203 w 4011346"/>
                <a:gd name="connsiteY387" fmla="*/ 297013 h 1855498"/>
                <a:gd name="connsiteX388" fmla="*/ 1014517 w 4011346"/>
                <a:gd name="connsiteY388" fmla="*/ 353746 h 1855498"/>
                <a:gd name="connsiteX389" fmla="*/ 1024529 w 4011346"/>
                <a:gd name="connsiteY389" fmla="*/ 400467 h 1855498"/>
                <a:gd name="connsiteX390" fmla="*/ 981145 w 4011346"/>
                <a:gd name="connsiteY390" fmla="*/ 453863 h 1855498"/>
                <a:gd name="connsiteX391" fmla="*/ 991157 w 4011346"/>
                <a:gd name="connsiteY391" fmla="*/ 490572 h 1855498"/>
                <a:gd name="connsiteX392" fmla="*/ 981145 w 4011346"/>
                <a:gd name="connsiteY392" fmla="*/ 537293 h 1855498"/>
                <a:gd name="connsiteX393" fmla="*/ 1001168 w 4011346"/>
                <a:gd name="connsiteY393" fmla="*/ 560654 h 1855498"/>
                <a:gd name="connsiteX394" fmla="*/ 1017854 w 4011346"/>
                <a:gd name="connsiteY394" fmla="*/ 607375 h 1855498"/>
                <a:gd name="connsiteX395" fmla="*/ 1047890 w 4011346"/>
                <a:gd name="connsiteY395" fmla="*/ 594026 h 1855498"/>
                <a:gd name="connsiteX396" fmla="*/ 1014517 w 4011346"/>
                <a:gd name="connsiteY396" fmla="*/ 647422 h 1855498"/>
                <a:gd name="connsiteX397" fmla="*/ 957784 w 4011346"/>
                <a:gd name="connsiteY397" fmla="*/ 594026 h 1855498"/>
                <a:gd name="connsiteX398" fmla="*/ 884365 w 4011346"/>
                <a:gd name="connsiteY398" fmla="*/ 557317 h 1855498"/>
                <a:gd name="connsiteX399" fmla="*/ 824295 w 4011346"/>
                <a:gd name="connsiteY399" fmla="*/ 533956 h 1855498"/>
                <a:gd name="connsiteX400" fmla="*/ 810946 w 4011346"/>
                <a:gd name="connsiteY400" fmla="*/ 570665 h 1855498"/>
                <a:gd name="connsiteX401" fmla="*/ 827633 w 4011346"/>
                <a:gd name="connsiteY401" fmla="*/ 607375 h 1855498"/>
                <a:gd name="connsiteX402" fmla="*/ 814284 w 4011346"/>
                <a:gd name="connsiteY402" fmla="*/ 630736 h 1855498"/>
                <a:gd name="connsiteX403" fmla="*/ 800935 w 4011346"/>
                <a:gd name="connsiteY403" fmla="*/ 647422 h 1855498"/>
                <a:gd name="connsiteX404" fmla="*/ 770900 w 4011346"/>
                <a:gd name="connsiteY404" fmla="*/ 590689 h 1855498"/>
                <a:gd name="connsiteX405" fmla="*/ 744202 w 4011346"/>
                <a:gd name="connsiteY405" fmla="*/ 627398 h 1855498"/>
                <a:gd name="connsiteX406" fmla="*/ 707492 w 4011346"/>
                <a:gd name="connsiteY406" fmla="*/ 620724 h 1855498"/>
                <a:gd name="connsiteX407" fmla="*/ 654097 w 4011346"/>
                <a:gd name="connsiteY407" fmla="*/ 657433 h 1855498"/>
                <a:gd name="connsiteX408" fmla="*/ 644085 w 4011346"/>
                <a:gd name="connsiteY408" fmla="*/ 634073 h 1855498"/>
                <a:gd name="connsiteX409" fmla="*/ 654097 w 4011346"/>
                <a:gd name="connsiteY409" fmla="*/ 597363 h 1855498"/>
                <a:gd name="connsiteX410" fmla="*/ 614050 w 4011346"/>
                <a:gd name="connsiteY410" fmla="*/ 634073 h 1855498"/>
                <a:gd name="connsiteX411" fmla="*/ 594027 w 4011346"/>
                <a:gd name="connsiteY411" fmla="*/ 634073 h 1855498"/>
                <a:gd name="connsiteX412" fmla="*/ 533957 w 4011346"/>
                <a:gd name="connsiteY412" fmla="*/ 667445 h 1855498"/>
                <a:gd name="connsiteX413" fmla="*/ 510596 w 4011346"/>
                <a:gd name="connsiteY413" fmla="*/ 690806 h 1855498"/>
                <a:gd name="connsiteX414" fmla="*/ 500584 w 4011346"/>
                <a:gd name="connsiteY414" fmla="*/ 737527 h 1855498"/>
                <a:gd name="connsiteX415" fmla="*/ 450526 w 4011346"/>
                <a:gd name="connsiteY415" fmla="*/ 724178 h 1855498"/>
                <a:gd name="connsiteX416" fmla="*/ 433840 w 4011346"/>
                <a:gd name="connsiteY416" fmla="*/ 687468 h 1855498"/>
                <a:gd name="connsiteX417" fmla="*/ 467212 w 4011346"/>
                <a:gd name="connsiteY417" fmla="*/ 657433 h 1855498"/>
                <a:gd name="connsiteX418" fmla="*/ 453863 w 4011346"/>
                <a:gd name="connsiteY418" fmla="*/ 634073 h 1855498"/>
                <a:gd name="connsiteX419" fmla="*/ 390456 w 4011346"/>
                <a:gd name="connsiteY419" fmla="*/ 604038 h 1855498"/>
                <a:gd name="connsiteX420" fmla="*/ 417154 w 4011346"/>
                <a:gd name="connsiteY420" fmla="*/ 654096 h 1855498"/>
                <a:gd name="connsiteX421" fmla="*/ 407142 w 4011346"/>
                <a:gd name="connsiteY421" fmla="*/ 697480 h 1855498"/>
                <a:gd name="connsiteX422" fmla="*/ 413817 w 4011346"/>
                <a:gd name="connsiteY422" fmla="*/ 734190 h 1855498"/>
                <a:gd name="connsiteX423" fmla="*/ 427165 w 4011346"/>
                <a:gd name="connsiteY423" fmla="*/ 757550 h 1855498"/>
                <a:gd name="connsiteX424" fmla="*/ 413817 w 4011346"/>
                <a:gd name="connsiteY424" fmla="*/ 787585 h 1855498"/>
                <a:gd name="connsiteX425" fmla="*/ 390456 w 4011346"/>
                <a:gd name="connsiteY425" fmla="*/ 764225 h 1855498"/>
                <a:gd name="connsiteX426" fmla="*/ 360421 w 4011346"/>
                <a:gd name="connsiteY426" fmla="*/ 760887 h 1855498"/>
                <a:gd name="connsiteX427" fmla="*/ 333723 w 4011346"/>
                <a:gd name="connsiteY427" fmla="*/ 800934 h 1855498"/>
                <a:gd name="connsiteX428" fmla="*/ 307025 w 4011346"/>
                <a:gd name="connsiteY428" fmla="*/ 820957 h 1855498"/>
                <a:gd name="connsiteX429" fmla="*/ 320374 w 4011346"/>
                <a:gd name="connsiteY429" fmla="*/ 847655 h 1855498"/>
                <a:gd name="connsiteX430" fmla="*/ 303688 w 4011346"/>
                <a:gd name="connsiteY430" fmla="*/ 871016 h 1855498"/>
                <a:gd name="connsiteX431" fmla="*/ 233606 w 4011346"/>
                <a:gd name="connsiteY431" fmla="*/ 834306 h 1855498"/>
                <a:gd name="connsiteX432" fmla="*/ 243618 w 4011346"/>
                <a:gd name="connsiteY432" fmla="*/ 884365 h 1855498"/>
                <a:gd name="connsiteX433" fmla="*/ 263641 w 4011346"/>
                <a:gd name="connsiteY433" fmla="*/ 904388 h 1855498"/>
                <a:gd name="connsiteX434" fmla="*/ 250292 w 4011346"/>
                <a:gd name="connsiteY434" fmla="*/ 917737 h 1855498"/>
                <a:gd name="connsiteX435" fmla="*/ 193560 w 4011346"/>
                <a:gd name="connsiteY435" fmla="*/ 881027 h 1855498"/>
                <a:gd name="connsiteX436" fmla="*/ 170199 w 4011346"/>
                <a:gd name="connsiteY436" fmla="*/ 840981 h 1855498"/>
                <a:gd name="connsiteX437" fmla="*/ 170199 w 4011346"/>
                <a:gd name="connsiteY437" fmla="*/ 794260 h 1855498"/>
                <a:gd name="connsiteX438" fmla="*/ 133490 w 4011346"/>
                <a:gd name="connsiteY438" fmla="*/ 717503 h 1855498"/>
                <a:gd name="connsiteX439" fmla="*/ 196897 w 4011346"/>
                <a:gd name="connsiteY439" fmla="*/ 747538 h 1855498"/>
                <a:gd name="connsiteX440" fmla="*/ 256967 w 4011346"/>
                <a:gd name="connsiteY440" fmla="*/ 777573 h 1855498"/>
                <a:gd name="connsiteX441" fmla="*/ 293676 w 4011346"/>
                <a:gd name="connsiteY441" fmla="*/ 780911 h 1855498"/>
                <a:gd name="connsiteX442" fmla="*/ 327049 w 4011346"/>
                <a:gd name="connsiteY442" fmla="*/ 750876 h 1855498"/>
                <a:gd name="connsiteX443" fmla="*/ 343735 w 4011346"/>
                <a:gd name="connsiteY443" fmla="*/ 714166 h 1855498"/>
                <a:gd name="connsiteX444" fmla="*/ 333723 w 4011346"/>
                <a:gd name="connsiteY444" fmla="*/ 664108 h 1855498"/>
                <a:gd name="connsiteX445" fmla="*/ 290339 w 4011346"/>
                <a:gd name="connsiteY445" fmla="*/ 644084 h 1855498"/>
                <a:gd name="connsiteX446" fmla="*/ 236944 w 4011346"/>
                <a:gd name="connsiteY446" fmla="*/ 597363 h 1855498"/>
                <a:gd name="connsiteX447" fmla="*/ 133490 w 4011346"/>
                <a:gd name="connsiteY447"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768731 w 4011346"/>
                <a:gd name="connsiteY320" fmla="*/ 3338 h 1855498"/>
                <a:gd name="connsiteX321" fmla="*/ 1705322 w 4011346"/>
                <a:gd name="connsiteY321" fmla="*/ 26698 h 1855498"/>
                <a:gd name="connsiteX322" fmla="*/ 1685300 w 4011346"/>
                <a:gd name="connsiteY322" fmla="*/ 0 h 1855498"/>
                <a:gd name="connsiteX323" fmla="*/ 1615218 w 4011346"/>
                <a:gd name="connsiteY323" fmla="*/ 3338 h 1855498"/>
                <a:gd name="connsiteX324" fmla="*/ 1638579 w 4011346"/>
                <a:gd name="connsiteY324" fmla="*/ 33373 h 1855498"/>
                <a:gd name="connsiteX325" fmla="*/ 1528449 w 4011346"/>
                <a:gd name="connsiteY325" fmla="*/ 60069 h 1855498"/>
                <a:gd name="connsiteX326" fmla="*/ 1465043 w 4011346"/>
                <a:gd name="connsiteY326" fmla="*/ 143500 h 1855498"/>
                <a:gd name="connsiteX327" fmla="*/ 1448357 w 4011346"/>
                <a:gd name="connsiteY327" fmla="*/ 170198 h 1855498"/>
                <a:gd name="connsiteX328" fmla="*/ 1481729 w 4011346"/>
                <a:gd name="connsiteY328" fmla="*/ 203571 h 1855498"/>
                <a:gd name="connsiteX329" fmla="*/ 1481729 w 4011346"/>
                <a:gd name="connsiteY329" fmla="*/ 233606 h 1855498"/>
                <a:gd name="connsiteX330" fmla="*/ 1458368 w 4011346"/>
                <a:gd name="connsiteY330" fmla="*/ 236943 h 1855498"/>
                <a:gd name="connsiteX331" fmla="*/ 1458368 w 4011346"/>
                <a:gd name="connsiteY331" fmla="*/ 216919 h 1855498"/>
                <a:gd name="connsiteX332" fmla="*/ 1418322 w 4011346"/>
                <a:gd name="connsiteY332" fmla="*/ 226931 h 1855498"/>
                <a:gd name="connsiteX333" fmla="*/ 1368263 w 4011346"/>
                <a:gd name="connsiteY333" fmla="*/ 233606 h 1855498"/>
                <a:gd name="connsiteX334" fmla="*/ 1321542 w 4011346"/>
                <a:gd name="connsiteY334" fmla="*/ 240280 h 1855498"/>
                <a:gd name="connsiteX335" fmla="*/ 1318205 w 4011346"/>
                <a:gd name="connsiteY335" fmla="*/ 327048 h 1855498"/>
                <a:gd name="connsiteX336" fmla="*/ 1358252 w 4011346"/>
                <a:gd name="connsiteY336" fmla="*/ 350409 h 1855498"/>
                <a:gd name="connsiteX337" fmla="*/ 1374938 w 4011346"/>
                <a:gd name="connsiteY337" fmla="*/ 380444 h 1855498"/>
                <a:gd name="connsiteX338" fmla="*/ 1384949 w 4011346"/>
                <a:gd name="connsiteY338" fmla="*/ 403804 h 1855498"/>
                <a:gd name="connsiteX339" fmla="*/ 1394961 w 4011346"/>
                <a:gd name="connsiteY339" fmla="*/ 453863 h 1855498"/>
                <a:gd name="connsiteX340" fmla="*/ 1384949 w 4011346"/>
                <a:gd name="connsiteY340" fmla="*/ 483898 h 1855498"/>
                <a:gd name="connsiteX341" fmla="*/ 1358252 w 4011346"/>
                <a:gd name="connsiteY341" fmla="*/ 450525 h 1855498"/>
                <a:gd name="connsiteX342" fmla="*/ 1361589 w 4011346"/>
                <a:gd name="connsiteY342" fmla="*/ 420490 h 1855498"/>
                <a:gd name="connsiteX343" fmla="*/ 1351577 w 4011346"/>
                <a:gd name="connsiteY343" fmla="*/ 380444 h 1855498"/>
                <a:gd name="connsiteX344" fmla="*/ 1328217 w 4011346"/>
                <a:gd name="connsiteY344" fmla="*/ 387118 h 1855498"/>
                <a:gd name="connsiteX345" fmla="*/ 1281495 w 4011346"/>
                <a:gd name="connsiteY345" fmla="*/ 350409 h 1855498"/>
                <a:gd name="connsiteX346" fmla="*/ 1241449 w 4011346"/>
                <a:gd name="connsiteY346" fmla="*/ 347071 h 1855498"/>
                <a:gd name="connsiteX347" fmla="*/ 1241449 w 4011346"/>
                <a:gd name="connsiteY347" fmla="*/ 393792 h 1855498"/>
                <a:gd name="connsiteX348" fmla="*/ 1201402 w 4011346"/>
                <a:gd name="connsiteY348" fmla="*/ 373769 h 1855498"/>
                <a:gd name="connsiteX349" fmla="*/ 1228100 w 4011346"/>
                <a:gd name="connsiteY349" fmla="*/ 423827 h 1855498"/>
                <a:gd name="connsiteX350" fmla="*/ 1258135 w 4011346"/>
                <a:gd name="connsiteY350" fmla="*/ 433839 h 1855498"/>
                <a:gd name="connsiteX351" fmla="*/ 1258135 w 4011346"/>
                <a:gd name="connsiteY351" fmla="*/ 453863 h 1855498"/>
                <a:gd name="connsiteX352" fmla="*/ 1198065 w 4011346"/>
                <a:gd name="connsiteY352" fmla="*/ 430502 h 1855498"/>
                <a:gd name="connsiteX353" fmla="*/ 1181379 w 4011346"/>
                <a:gd name="connsiteY353" fmla="*/ 430502 h 1855498"/>
                <a:gd name="connsiteX354" fmla="*/ 1178041 w 4011346"/>
                <a:gd name="connsiteY354" fmla="*/ 387118 h 1855498"/>
                <a:gd name="connsiteX355" fmla="*/ 1171367 w 4011346"/>
                <a:gd name="connsiteY355" fmla="*/ 300350 h 1855498"/>
                <a:gd name="connsiteX356" fmla="*/ 1161355 w 4011346"/>
                <a:gd name="connsiteY356" fmla="*/ 370432 h 1855498"/>
                <a:gd name="connsiteX357" fmla="*/ 1137995 w 4011346"/>
                <a:gd name="connsiteY357" fmla="*/ 400467 h 1855498"/>
                <a:gd name="connsiteX358" fmla="*/ 1158018 w 4011346"/>
                <a:gd name="connsiteY358" fmla="*/ 447188 h 1855498"/>
                <a:gd name="connsiteX359" fmla="*/ 1158018 w 4011346"/>
                <a:gd name="connsiteY359" fmla="*/ 480560 h 1855498"/>
                <a:gd name="connsiteX360" fmla="*/ 1141332 w 4011346"/>
                <a:gd name="connsiteY360" fmla="*/ 530619 h 1855498"/>
                <a:gd name="connsiteX361" fmla="*/ 1154681 w 4011346"/>
                <a:gd name="connsiteY361" fmla="*/ 563991 h 1855498"/>
                <a:gd name="connsiteX362" fmla="*/ 1184716 w 4011346"/>
                <a:gd name="connsiteY362" fmla="*/ 570665 h 1855498"/>
                <a:gd name="connsiteX363" fmla="*/ 1221425 w 4011346"/>
                <a:gd name="connsiteY363" fmla="*/ 577340 h 1855498"/>
                <a:gd name="connsiteX364" fmla="*/ 1241449 w 4011346"/>
                <a:gd name="connsiteY364" fmla="*/ 600700 h 1855498"/>
                <a:gd name="connsiteX365" fmla="*/ 1258135 w 4011346"/>
                <a:gd name="connsiteY365" fmla="*/ 644084 h 1855498"/>
                <a:gd name="connsiteX366" fmla="*/ 1258135 w 4011346"/>
                <a:gd name="connsiteY366" fmla="*/ 644084 h 1855498"/>
                <a:gd name="connsiteX367" fmla="*/ 1254798 w 4011346"/>
                <a:gd name="connsiteY367" fmla="*/ 677457 h 1855498"/>
                <a:gd name="connsiteX368" fmla="*/ 1274821 w 4011346"/>
                <a:gd name="connsiteY368" fmla="*/ 697480 h 1855498"/>
                <a:gd name="connsiteX369" fmla="*/ 1244786 w 4011346"/>
                <a:gd name="connsiteY369" fmla="*/ 704155 h 1855498"/>
                <a:gd name="connsiteX370" fmla="*/ 1224763 w 4011346"/>
                <a:gd name="connsiteY370" fmla="*/ 664108 h 1855498"/>
                <a:gd name="connsiteX371" fmla="*/ 1224763 w 4011346"/>
                <a:gd name="connsiteY371" fmla="*/ 624061 h 1855498"/>
                <a:gd name="connsiteX372" fmla="*/ 1194727 w 4011346"/>
                <a:gd name="connsiteY372" fmla="*/ 587352 h 1855498"/>
                <a:gd name="connsiteX373" fmla="*/ 1164692 w 4011346"/>
                <a:gd name="connsiteY373" fmla="*/ 630736 h 1855498"/>
                <a:gd name="connsiteX374" fmla="*/ 1178041 w 4011346"/>
                <a:gd name="connsiteY374" fmla="*/ 674119 h 1855498"/>
                <a:gd name="connsiteX375" fmla="*/ 1137995 w 4011346"/>
                <a:gd name="connsiteY375" fmla="*/ 730852 h 1855498"/>
                <a:gd name="connsiteX376" fmla="*/ 1097948 w 4011346"/>
                <a:gd name="connsiteY376" fmla="*/ 787585 h 1855498"/>
                <a:gd name="connsiteX377" fmla="*/ 1007843 w 4011346"/>
                <a:gd name="connsiteY377" fmla="*/ 750876 h 1855498"/>
                <a:gd name="connsiteX378" fmla="*/ 1074587 w 4011346"/>
                <a:gd name="connsiteY378" fmla="*/ 747538 h 1855498"/>
                <a:gd name="connsiteX379" fmla="*/ 1107960 w 4011346"/>
                <a:gd name="connsiteY379" fmla="*/ 684131 h 1855498"/>
                <a:gd name="connsiteX380" fmla="*/ 1121309 w 4011346"/>
                <a:gd name="connsiteY380" fmla="*/ 640747 h 1855498"/>
                <a:gd name="connsiteX381" fmla="*/ 1127983 w 4011346"/>
                <a:gd name="connsiteY381" fmla="*/ 607375 h 1855498"/>
                <a:gd name="connsiteX382" fmla="*/ 1117971 w 4011346"/>
                <a:gd name="connsiteY382" fmla="*/ 590689 h 1855498"/>
                <a:gd name="connsiteX383" fmla="*/ 1114634 w 4011346"/>
                <a:gd name="connsiteY383" fmla="*/ 540630 h 1855498"/>
                <a:gd name="connsiteX384" fmla="*/ 1104622 w 4011346"/>
                <a:gd name="connsiteY384" fmla="*/ 460537 h 1855498"/>
                <a:gd name="connsiteX385" fmla="*/ 1101285 w 4011346"/>
                <a:gd name="connsiteY385" fmla="*/ 400467 h 1855498"/>
                <a:gd name="connsiteX386" fmla="*/ 1124646 w 4011346"/>
                <a:gd name="connsiteY386" fmla="*/ 307025 h 1855498"/>
                <a:gd name="connsiteX387" fmla="*/ 1031203 w 4011346"/>
                <a:gd name="connsiteY387" fmla="*/ 297013 h 1855498"/>
                <a:gd name="connsiteX388" fmla="*/ 1014517 w 4011346"/>
                <a:gd name="connsiteY388" fmla="*/ 353746 h 1855498"/>
                <a:gd name="connsiteX389" fmla="*/ 1024529 w 4011346"/>
                <a:gd name="connsiteY389" fmla="*/ 400467 h 1855498"/>
                <a:gd name="connsiteX390" fmla="*/ 981145 w 4011346"/>
                <a:gd name="connsiteY390" fmla="*/ 453863 h 1855498"/>
                <a:gd name="connsiteX391" fmla="*/ 991157 w 4011346"/>
                <a:gd name="connsiteY391" fmla="*/ 490572 h 1855498"/>
                <a:gd name="connsiteX392" fmla="*/ 981145 w 4011346"/>
                <a:gd name="connsiteY392" fmla="*/ 537293 h 1855498"/>
                <a:gd name="connsiteX393" fmla="*/ 1001168 w 4011346"/>
                <a:gd name="connsiteY393" fmla="*/ 560654 h 1855498"/>
                <a:gd name="connsiteX394" fmla="*/ 1017854 w 4011346"/>
                <a:gd name="connsiteY394" fmla="*/ 607375 h 1855498"/>
                <a:gd name="connsiteX395" fmla="*/ 1047890 w 4011346"/>
                <a:gd name="connsiteY395" fmla="*/ 594026 h 1855498"/>
                <a:gd name="connsiteX396" fmla="*/ 1014517 w 4011346"/>
                <a:gd name="connsiteY396" fmla="*/ 647422 h 1855498"/>
                <a:gd name="connsiteX397" fmla="*/ 957784 w 4011346"/>
                <a:gd name="connsiteY397" fmla="*/ 594026 h 1855498"/>
                <a:gd name="connsiteX398" fmla="*/ 884365 w 4011346"/>
                <a:gd name="connsiteY398" fmla="*/ 557317 h 1855498"/>
                <a:gd name="connsiteX399" fmla="*/ 824295 w 4011346"/>
                <a:gd name="connsiteY399" fmla="*/ 533956 h 1855498"/>
                <a:gd name="connsiteX400" fmla="*/ 810946 w 4011346"/>
                <a:gd name="connsiteY400" fmla="*/ 570665 h 1855498"/>
                <a:gd name="connsiteX401" fmla="*/ 827633 w 4011346"/>
                <a:gd name="connsiteY401" fmla="*/ 607375 h 1855498"/>
                <a:gd name="connsiteX402" fmla="*/ 814284 w 4011346"/>
                <a:gd name="connsiteY402" fmla="*/ 630736 h 1855498"/>
                <a:gd name="connsiteX403" fmla="*/ 800935 w 4011346"/>
                <a:gd name="connsiteY403" fmla="*/ 647422 h 1855498"/>
                <a:gd name="connsiteX404" fmla="*/ 770900 w 4011346"/>
                <a:gd name="connsiteY404" fmla="*/ 590689 h 1855498"/>
                <a:gd name="connsiteX405" fmla="*/ 744202 w 4011346"/>
                <a:gd name="connsiteY405" fmla="*/ 627398 h 1855498"/>
                <a:gd name="connsiteX406" fmla="*/ 707492 w 4011346"/>
                <a:gd name="connsiteY406" fmla="*/ 620724 h 1855498"/>
                <a:gd name="connsiteX407" fmla="*/ 654097 w 4011346"/>
                <a:gd name="connsiteY407" fmla="*/ 657433 h 1855498"/>
                <a:gd name="connsiteX408" fmla="*/ 644085 w 4011346"/>
                <a:gd name="connsiteY408" fmla="*/ 634073 h 1855498"/>
                <a:gd name="connsiteX409" fmla="*/ 654097 w 4011346"/>
                <a:gd name="connsiteY409" fmla="*/ 597363 h 1855498"/>
                <a:gd name="connsiteX410" fmla="*/ 614050 w 4011346"/>
                <a:gd name="connsiteY410" fmla="*/ 634073 h 1855498"/>
                <a:gd name="connsiteX411" fmla="*/ 594027 w 4011346"/>
                <a:gd name="connsiteY411" fmla="*/ 634073 h 1855498"/>
                <a:gd name="connsiteX412" fmla="*/ 533957 w 4011346"/>
                <a:gd name="connsiteY412" fmla="*/ 667445 h 1855498"/>
                <a:gd name="connsiteX413" fmla="*/ 510596 w 4011346"/>
                <a:gd name="connsiteY413" fmla="*/ 690806 h 1855498"/>
                <a:gd name="connsiteX414" fmla="*/ 500584 w 4011346"/>
                <a:gd name="connsiteY414" fmla="*/ 737527 h 1855498"/>
                <a:gd name="connsiteX415" fmla="*/ 450526 w 4011346"/>
                <a:gd name="connsiteY415" fmla="*/ 724178 h 1855498"/>
                <a:gd name="connsiteX416" fmla="*/ 433840 w 4011346"/>
                <a:gd name="connsiteY416" fmla="*/ 687468 h 1855498"/>
                <a:gd name="connsiteX417" fmla="*/ 467212 w 4011346"/>
                <a:gd name="connsiteY417" fmla="*/ 657433 h 1855498"/>
                <a:gd name="connsiteX418" fmla="*/ 453863 w 4011346"/>
                <a:gd name="connsiteY418" fmla="*/ 634073 h 1855498"/>
                <a:gd name="connsiteX419" fmla="*/ 390456 w 4011346"/>
                <a:gd name="connsiteY419" fmla="*/ 604038 h 1855498"/>
                <a:gd name="connsiteX420" fmla="*/ 417154 w 4011346"/>
                <a:gd name="connsiteY420" fmla="*/ 654096 h 1855498"/>
                <a:gd name="connsiteX421" fmla="*/ 407142 w 4011346"/>
                <a:gd name="connsiteY421" fmla="*/ 697480 h 1855498"/>
                <a:gd name="connsiteX422" fmla="*/ 413817 w 4011346"/>
                <a:gd name="connsiteY422" fmla="*/ 734190 h 1855498"/>
                <a:gd name="connsiteX423" fmla="*/ 427165 w 4011346"/>
                <a:gd name="connsiteY423" fmla="*/ 757550 h 1855498"/>
                <a:gd name="connsiteX424" fmla="*/ 413817 w 4011346"/>
                <a:gd name="connsiteY424" fmla="*/ 787585 h 1855498"/>
                <a:gd name="connsiteX425" fmla="*/ 390456 w 4011346"/>
                <a:gd name="connsiteY425" fmla="*/ 764225 h 1855498"/>
                <a:gd name="connsiteX426" fmla="*/ 360421 w 4011346"/>
                <a:gd name="connsiteY426" fmla="*/ 760887 h 1855498"/>
                <a:gd name="connsiteX427" fmla="*/ 333723 w 4011346"/>
                <a:gd name="connsiteY427" fmla="*/ 800934 h 1855498"/>
                <a:gd name="connsiteX428" fmla="*/ 307025 w 4011346"/>
                <a:gd name="connsiteY428" fmla="*/ 820957 h 1855498"/>
                <a:gd name="connsiteX429" fmla="*/ 320374 w 4011346"/>
                <a:gd name="connsiteY429" fmla="*/ 847655 h 1855498"/>
                <a:gd name="connsiteX430" fmla="*/ 303688 w 4011346"/>
                <a:gd name="connsiteY430" fmla="*/ 871016 h 1855498"/>
                <a:gd name="connsiteX431" fmla="*/ 233606 w 4011346"/>
                <a:gd name="connsiteY431" fmla="*/ 834306 h 1855498"/>
                <a:gd name="connsiteX432" fmla="*/ 243618 w 4011346"/>
                <a:gd name="connsiteY432" fmla="*/ 884365 h 1855498"/>
                <a:gd name="connsiteX433" fmla="*/ 263641 w 4011346"/>
                <a:gd name="connsiteY433" fmla="*/ 904388 h 1855498"/>
                <a:gd name="connsiteX434" fmla="*/ 250292 w 4011346"/>
                <a:gd name="connsiteY434" fmla="*/ 917737 h 1855498"/>
                <a:gd name="connsiteX435" fmla="*/ 193560 w 4011346"/>
                <a:gd name="connsiteY435" fmla="*/ 881027 h 1855498"/>
                <a:gd name="connsiteX436" fmla="*/ 170199 w 4011346"/>
                <a:gd name="connsiteY436" fmla="*/ 840981 h 1855498"/>
                <a:gd name="connsiteX437" fmla="*/ 170199 w 4011346"/>
                <a:gd name="connsiteY437" fmla="*/ 794260 h 1855498"/>
                <a:gd name="connsiteX438" fmla="*/ 133490 w 4011346"/>
                <a:gd name="connsiteY438" fmla="*/ 717503 h 1855498"/>
                <a:gd name="connsiteX439" fmla="*/ 196897 w 4011346"/>
                <a:gd name="connsiteY439" fmla="*/ 747538 h 1855498"/>
                <a:gd name="connsiteX440" fmla="*/ 256967 w 4011346"/>
                <a:gd name="connsiteY440" fmla="*/ 777573 h 1855498"/>
                <a:gd name="connsiteX441" fmla="*/ 293676 w 4011346"/>
                <a:gd name="connsiteY441" fmla="*/ 780911 h 1855498"/>
                <a:gd name="connsiteX442" fmla="*/ 327049 w 4011346"/>
                <a:gd name="connsiteY442" fmla="*/ 750876 h 1855498"/>
                <a:gd name="connsiteX443" fmla="*/ 343735 w 4011346"/>
                <a:gd name="connsiteY443" fmla="*/ 714166 h 1855498"/>
                <a:gd name="connsiteX444" fmla="*/ 333723 w 4011346"/>
                <a:gd name="connsiteY444" fmla="*/ 664108 h 1855498"/>
                <a:gd name="connsiteX445" fmla="*/ 290339 w 4011346"/>
                <a:gd name="connsiteY445" fmla="*/ 644084 h 1855498"/>
                <a:gd name="connsiteX446" fmla="*/ 236944 w 4011346"/>
                <a:gd name="connsiteY446" fmla="*/ 597363 h 1855498"/>
                <a:gd name="connsiteX447" fmla="*/ 133490 w 4011346"/>
                <a:gd name="connsiteY447"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862173 w 4011346"/>
                <a:gd name="connsiteY320" fmla="*/ 53396 h 1855498"/>
                <a:gd name="connsiteX321" fmla="*/ 1768731 w 4011346"/>
                <a:gd name="connsiteY321" fmla="*/ 3338 h 1855498"/>
                <a:gd name="connsiteX322" fmla="*/ 1705322 w 4011346"/>
                <a:gd name="connsiteY322" fmla="*/ 26698 h 1855498"/>
                <a:gd name="connsiteX323" fmla="*/ 1685300 w 4011346"/>
                <a:gd name="connsiteY323" fmla="*/ 0 h 1855498"/>
                <a:gd name="connsiteX324" fmla="*/ 1615218 w 4011346"/>
                <a:gd name="connsiteY324" fmla="*/ 3338 h 1855498"/>
                <a:gd name="connsiteX325" fmla="*/ 1638579 w 4011346"/>
                <a:gd name="connsiteY325" fmla="*/ 33373 h 1855498"/>
                <a:gd name="connsiteX326" fmla="*/ 1528449 w 4011346"/>
                <a:gd name="connsiteY326" fmla="*/ 60069 h 1855498"/>
                <a:gd name="connsiteX327" fmla="*/ 1465043 w 4011346"/>
                <a:gd name="connsiteY327" fmla="*/ 143500 h 1855498"/>
                <a:gd name="connsiteX328" fmla="*/ 1448357 w 4011346"/>
                <a:gd name="connsiteY328" fmla="*/ 170198 h 1855498"/>
                <a:gd name="connsiteX329" fmla="*/ 1481729 w 4011346"/>
                <a:gd name="connsiteY329" fmla="*/ 203571 h 1855498"/>
                <a:gd name="connsiteX330" fmla="*/ 1481729 w 4011346"/>
                <a:gd name="connsiteY330" fmla="*/ 233606 h 1855498"/>
                <a:gd name="connsiteX331" fmla="*/ 1458368 w 4011346"/>
                <a:gd name="connsiteY331" fmla="*/ 236943 h 1855498"/>
                <a:gd name="connsiteX332" fmla="*/ 1458368 w 4011346"/>
                <a:gd name="connsiteY332" fmla="*/ 216919 h 1855498"/>
                <a:gd name="connsiteX333" fmla="*/ 1418322 w 4011346"/>
                <a:gd name="connsiteY333" fmla="*/ 226931 h 1855498"/>
                <a:gd name="connsiteX334" fmla="*/ 1368263 w 4011346"/>
                <a:gd name="connsiteY334" fmla="*/ 233606 h 1855498"/>
                <a:gd name="connsiteX335" fmla="*/ 1321542 w 4011346"/>
                <a:gd name="connsiteY335" fmla="*/ 240280 h 1855498"/>
                <a:gd name="connsiteX336" fmla="*/ 1318205 w 4011346"/>
                <a:gd name="connsiteY336" fmla="*/ 327048 h 1855498"/>
                <a:gd name="connsiteX337" fmla="*/ 1358252 w 4011346"/>
                <a:gd name="connsiteY337" fmla="*/ 350409 h 1855498"/>
                <a:gd name="connsiteX338" fmla="*/ 1374938 w 4011346"/>
                <a:gd name="connsiteY338" fmla="*/ 380444 h 1855498"/>
                <a:gd name="connsiteX339" fmla="*/ 1384949 w 4011346"/>
                <a:gd name="connsiteY339" fmla="*/ 403804 h 1855498"/>
                <a:gd name="connsiteX340" fmla="*/ 1394961 w 4011346"/>
                <a:gd name="connsiteY340" fmla="*/ 453863 h 1855498"/>
                <a:gd name="connsiteX341" fmla="*/ 1384949 w 4011346"/>
                <a:gd name="connsiteY341" fmla="*/ 483898 h 1855498"/>
                <a:gd name="connsiteX342" fmla="*/ 1358252 w 4011346"/>
                <a:gd name="connsiteY342" fmla="*/ 450525 h 1855498"/>
                <a:gd name="connsiteX343" fmla="*/ 1361589 w 4011346"/>
                <a:gd name="connsiteY343" fmla="*/ 420490 h 1855498"/>
                <a:gd name="connsiteX344" fmla="*/ 1351577 w 4011346"/>
                <a:gd name="connsiteY344" fmla="*/ 380444 h 1855498"/>
                <a:gd name="connsiteX345" fmla="*/ 1328217 w 4011346"/>
                <a:gd name="connsiteY345" fmla="*/ 387118 h 1855498"/>
                <a:gd name="connsiteX346" fmla="*/ 1281495 w 4011346"/>
                <a:gd name="connsiteY346" fmla="*/ 350409 h 1855498"/>
                <a:gd name="connsiteX347" fmla="*/ 1241449 w 4011346"/>
                <a:gd name="connsiteY347" fmla="*/ 347071 h 1855498"/>
                <a:gd name="connsiteX348" fmla="*/ 1241449 w 4011346"/>
                <a:gd name="connsiteY348" fmla="*/ 393792 h 1855498"/>
                <a:gd name="connsiteX349" fmla="*/ 1201402 w 4011346"/>
                <a:gd name="connsiteY349" fmla="*/ 373769 h 1855498"/>
                <a:gd name="connsiteX350" fmla="*/ 1228100 w 4011346"/>
                <a:gd name="connsiteY350" fmla="*/ 423827 h 1855498"/>
                <a:gd name="connsiteX351" fmla="*/ 1258135 w 4011346"/>
                <a:gd name="connsiteY351" fmla="*/ 433839 h 1855498"/>
                <a:gd name="connsiteX352" fmla="*/ 1258135 w 4011346"/>
                <a:gd name="connsiteY352" fmla="*/ 453863 h 1855498"/>
                <a:gd name="connsiteX353" fmla="*/ 1198065 w 4011346"/>
                <a:gd name="connsiteY353" fmla="*/ 430502 h 1855498"/>
                <a:gd name="connsiteX354" fmla="*/ 1181379 w 4011346"/>
                <a:gd name="connsiteY354" fmla="*/ 430502 h 1855498"/>
                <a:gd name="connsiteX355" fmla="*/ 1178041 w 4011346"/>
                <a:gd name="connsiteY355" fmla="*/ 387118 h 1855498"/>
                <a:gd name="connsiteX356" fmla="*/ 1171367 w 4011346"/>
                <a:gd name="connsiteY356" fmla="*/ 300350 h 1855498"/>
                <a:gd name="connsiteX357" fmla="*/ 1161355 w 4011346"/>
                <a:gd name="connsiteY357" fmla="*/ 370432 h 1855498"/>
                <a:gd name="connsiteX358" fmla="*/ 1137995 w 4011346"/>
                <a:gd name="connsiteY358" fmla="*/ 400467 h 1855498"/>
                <a:gd name="connsiteX359" fmla="*/ 1158018 w 4011346"/>
                <a:gd name="connsiteY359" fmla="*/ 447188 h 1855498"/>
                <a:gd name="connsiteX360" fmla="*/ 1158018 w 4011346"/>
                <a:gd name="connsiteY360" fmla="*/ 480560 h 1855498"/>
                <a:gd name="connsiteX361" fmla="*/ 1141332 w 4011346"/>
                <a:gd name="connsiteY361" fmla="*/ 530619 h 1855498"/>
                <a:gd name="connsiteX362" fmla="*/ 1154681 w 4011346"/>
                <a:gd name="connsiteY362" fmla="*/ 563991 h 1855498"/>
                <a:gd name="connsiteX363" fmla="*/ 1184716 w 4011346"/>
                <a:gd name="connsiteY363" fmla="*/ 570665 h 1855498"/>
                <a:gd name="connsiteX364" fmla="*/ 1221425 w 4011346"/>
                <a:gd name="connsiteY364" fmla="*/ 577340 h 1855498"/>
                <a:gd name="connsiteX365" fmla="*/ 1241449 w 4011346"/>
                <a:gd name="connsiteY365" fmla="*/ 600700 h 1855498"/>
                <a:gd name="connsiteX366" fmla="*/ 1258135 w 4011346"/>
                <a:gd name="connsiteY366" fmla="*/ 644084 h 1855498"/>
                <a:gd name="connsiteX367" fmla="*/ 1258135 w 4011346"/>
                <a:gd name="connsiteY367" fmla="*/ 644084 h 1855498"/>
                <a:gd name="connsiteX368" fmla="*/ 1254798 w 4011346"/>
                <a:gd name="connsiteY368" fmla="*/ 677457 h 1855498"/>
                <a:gd name="connsiteX369" fmla="*/ 1274821 w 4011346"/>
                <a:gd name="connsiteY369" fmla="*/ 697480 h 1855498"/>
                <a:gd name="connsiteX370" fmla="*/ 1244786 w 4011346"/>
                <a:gd name="connsiteY370" fmla="*/ 704155 h 1855498"/>
                <a:gd name="connsiteX371" fmla="*/ 1224763 w 4011346"/>
                <a:gd name="connsiteY371" fmla="*/ 664108 h 1855498"/>
                <a:gd name="connsiteX372" fmla="*/ 1224763 w 4011346"/>
                <a:gd name="connsiteY372" fmla="*/ 624061 h 1855498"/>
                <a:gd name="connsiteX373" fmla="*/ 1194727 w 4011346"/>
                <a:gd name="connsiteY373" fmla="*/ 587352 h 1855498"/>
                <a:gd name="connsiteX374" fmla="*/ 1164692 w 4011346"/>
                <a:gd name="connsiteY374" fmla="*/ 630736 h 1855498"/>
                <a:gd name="connsiteX375" fmla="*/ 1178041 w 4011346"/>
                <a:gd name="connsiteY375" fmla="*/ 674119 h 1855498"/>
                <a:gd name="connsiteX376" fmla="*/ 1137995 w 4011346"/>
                <a:gd name="connsiteY376" fmla="*/ 730852 h 1855498"/>
                <a:gd name="connsiteX377" fmla="*/ 1097948 w 4011346"/>
                <a:gd name="connsiteY377" fmla="*/ 787585 h 1855498"/>
                <a:gd name="connsiteX378" fmla="*/ 1007843 w 4011346"/>
                <a:gd name="connsiteY378" fmla="*/ 750876 h 1855498"/>
                <a:gd name="connsiteX379" fmla="*/ 1074587 w 4011346"/>
                <a:gd name="connsiteY379" fmla="*/ 747538 h 1855498"/>
                <a:gd name="connsiteX380" fmla="*/ 1107960 w 4011346"/>
                <a:gd name="connsiteY380" fmla="*/ 684131 h 1855498"/>
                <a:gd name="connsiteX381" fmla="*/ 1121309 w 4011346"/>
                <a:gd name="connsiteY381" fmla="*/ 640747 h 1855498"/>
                <a:gd name="connsiteX382" fmla="*/ 1127983 w 4011346"/>
                <a:gd name="connsiteY382" fmla="*/ 607375 h 1855498"/>
                <a:gd name="connsiteX383" fmla="*/ 1117971 w 4011346"/>
                <a:gd name="connsiteY383" fmla="*/ 590689 h 1855498"/>
                <a:gd name="connsiteX384" fmla="*/ 1114634 w 4011346"/>
                <a:gd name="connsiteY384" fmla="*/ 540630 h 1855498"/>
                <a:gd name="connsiteX385" fmla="*/ 1104622 w 4011346"/>
                <a:gd name="connsiteY385" fmla="*/ 460537 h 1855498"/>
                <a:gd name="connsiteX386" fmla="*/ 1101285 w 4011346"/>
                <a:gd name="connsiteY386" fmla="*/ 400467 h 1855498"/>
                <a:gd name="connsiteX387" fmla="*/ 1124646 w 4011346"/>
                <a:gd name="connsiteY387" fmla="*/ 307025 h 1855498"/>
                <a:gd name="connsiteX388" fmla="*/ 1031203 w 4011346"/>
                <a:gd name="connsiteY388" fmla="*/ 297013 h 1855498"/>
                <a:gd name="connsiteX389" fmla="*/ 1014517 w 4011346"/>
                <a:gd name="connsiteY389" fmla="*/ 353746 h 1855498"/>
                <a:gd name="connsiteX390" fmla="*/ 1024529 w 4011346"/>
                <a:gd name="connsiteY390" fmla="*/ 400467 h 1855498"/>
                <a:gd name="connsiteX391" fmla="*/ 981145 w 4011346"/>
                <a:gd name="connsiteY391" fmla="*/ 453863 h 1855498"/>
                <a:gd name="connsiteX392" fmla="*/ 991157 w 4011346"/>
                <a:gd name="connsiteY392" fmla="*/ 490572 h 1855498"/>
                <a:gd name="connsiteX393" fmla="*/ 981145 w 4011346"/>
                <a:gd name="connsiteY393" fmla="*/ 537293 h 1855498"/>
                <a:gd name="connsiteX394" fmla="*/ 1001168 w 4011346"/>
                <a:gd name="connsiteY394" fmla="*/ 560654 h 1855498"/>
                <a:gd name="connsiteX395" fmla="*/ 1017854 w 4011346"/>
                <a:gd name="connsiteY395" fmla="*/ 607375 h 1855498"/>
                <a:gd name="connsiteX396" fmla="*/ 1047890 w 4011346"/>
                <a:gd name="connsiteY396" fmla="*/ 594026 h 1855498"/>
                <a:gd name="connsiteX397" fmla="*/ 1014517 w 4011346"/>
                <a:gd name="connsiteY397" fmla="*/ 647422 h 1855498"/>
                <a:gd name="connsiteX398" fmla="*/ 957784 w 4011346"/>
                <a:gd name="connsiteY398" fmla="*/ 594026 h 1855498"/>
                <a:gd name="connsiteX399" fmla="*/ 884365 w 4011346"/>
                <a:gd name="connsiteY399" fmla="*/ 557317 h 1855498"/>
                <a:gd name="connsiteX400" fmla="*/ 824295 w 4011346"/>
                <a:gd name="connsiteY400" fmla="*/ 533956 h 1855498"/>
                <a:gd name="connsiteX401" fmla="*/ 810946 w 4011346"/>
                <a:gd name="connsiteY401" fmla="*/ 570665 h 1855498"/>
                <a:gd name="connsiteX402" fmla="*/ 827633 w 4011346"/>
                <a:gd name="connsiteY402" fmla="*/ 607375 h 1855498"/>
                <a:gd name="connsiteX403" fmla="*/ 814284 w 4011346"/>
                <a:gd name="connsiteY403" fmla="*/ 630736 h 1855498"/>
                <a:gd name="connsiteX404" fmla="*/ 800935 w 4011346"/>
                <a:gd name="connsiteY404" fmla="*/ 647422 h 1855498"/>
                <a:gd name="connsiteX405" fmla="*/ 770900 w 4011346"/>
                <a:gd name="connsiteY405" fmla="*/ 590689 h 1855498"/>
                <a:gd name="connsiteX406" fmla="*/ 744202 w 4011346"/>
                <a:gd name="connsiteY406" fmla="*/ 627398 h 1855498"/>
                <a:gd name="connsiteX407" fmla="*/ 707492 w 4011346"/>
                <a:gd name="connsiteY407" fmla="*/ 620724 h 1855498"/>
                <a:gd name="connsiteX408" fmla="*/ 654097 w 4011346"/>
                <a:gd name="connsiteY408" fmla="*/ 657433 h 1855498"/>
                <a:gd name="connsiteX409" fmla="*/ 644085 w 4011346"/>
                <a:gd name="connsiteY409" fmla="*/ 634073 h 1855498"/>
                <a:gd name="connsiteX410" fmla="*/ 654097 w 4011346"/>
                <a:gd name="connsiteY410" fmla="*/ 597363 h 1855498"/>
                <a:gd name="connsiteX411" fmla="*/ 614050 w 4011346"/>
                <a:gd name="connsiteY411" fmla="*/ 634073 h 1855498"/>
                <a:gd name="connsiteX412" fmla="*/ 594027 w 4011346"/>
                <a:gd name="connsiteY412" fmla="*/ 634073 h 1855498"/>
                <a:gd name="connsiteX413" fmla="*/ 533957 w 4011346"/>
                <a:gd name="connsiteY413" fmla="*/ 667445 h 1855498"/>
                <a:gd name="connsiteX414" fmla="*/ 510596 w 4011346"/>
                <a:gd name="connsiteY414" fmla="*/ 690806 h 1855498"/>
                <a:gd name="connsiteX415" fmla="*/ 500584 w 4011346"/>
                <a:gd name="connsiteY415" fmla="*/ 737527 h 1855498"/>
                <a:gd name="connsiteX416" fmla="*/ 450526 w 4011346"/>
                <a:gd name="connsiteY416" fmla="*/ 724178 h 1855498"/>
                <a:gd name="connsiteX417" fmla="*/ 433840 w 4011346"/>
                <a:gd name="connsiteY417" fmla="*/ 687468 h 1855498"/>
                <a:gd name="connsiteX418" fmla="*/ 467212 w 4011346"/>
                <a:gd name="connsiteY418" fmla="*/ 657433 h 1855498"/>
                <a:gd name="connsiteX419" fmla="*/ 453863 w 4011346"/>
                <a:gd name="connsiteY419" fmla="*/ 634073 h 1855498"/>
                <a:gd name="connsiteX420" fmla="*/ 390456 w 4011346"/>
                <a:gd name="connsiteY420" fmla="*/ 604038 h 1855498"/>
                <a:gd name="connsiteX421" fmla="*/ 417154 w 4011346"/>
                <a:gd name="connsiteY421" fmla="*/ 654096 h 1855498"/>
                <a:gd name="connsiteX422" fmla="*/ 407142 w 4011346"/>
                <a:gd name="connsiteY422" fmla="*/ 697480 h 1855498"/>
                <a:gd name="connsiteX423" fmla="*/ 413817 w 4011346"/>
                <a:gd name="connsiteY423" fmla="*/ 734190 h 1855498"/>
                <a:gd name="connsiteX424" fmla="*/ 427165 w 4011346"/>
                <a:gd name="connsiteY424" fmla="*/ 757550 h 1855498"/>
                <a:gd name="connsiteX425" fmla="*/ 413817 w 4011346"/>
                <a:gd name="connsiteY425" fmla="*/ 787585 h 1855498"/>
                <a:gd name="connsiteX426" fmla="*/ 390456 w 4011346"/>
                <a:gd name="connsiteY426" fmla="*/ 764225 h 1855498"/>
                <a:gd name="connsiteX427" fmla="*/ 360421 w 4011346"/>
                <a:gd name="connsiteY427" fmla="*/ 760887 h 1855498"/>
                <a:gd name="connsiteX428" fmla="*/ 333723 w 4011346"/>
                <a:gd name="connsiteY428" fmla="*/ 800934 h 1855498"/>
                <a:gd name="connsiteX429" fmla="*/ 307025 w 4011346"/>
                <a:gd name="connsiteY429" fmla="*/ 820957 h 1855498"/>
                <a:gd name="connsiteX430" fmla="*/ 320374 w 4011346"/>
                <a:gd name="connsiteY430" fmla="*/ 847655 h 1855498"/>
                <a:gd name="connsiteX431" fmla="*/ 303688 w 4011346"/>
                <a:gd name="connsiteY431" fmla="*/ 871016 h 1855498"/>
                <a:gd name="connsiteX432" fmla="*/ 233606 w 4011346"/>
                <a:gd name="connsiteY432" fmla="*/ 834306 h 1855498"/>
                <a:gd name="connsiteX433" fmla="*/ 243618 w 4011346"/>
                <a:gd name="connsiteY433" fmla="*/ 884365 h 1855498"/>
                <a:gd name="connsiteX434" fmla="*/ 263641 w 4011346"/>
                <a:gd name="connsiteY434" fmla="*/ 904388 h 1855498"/>
                <a:gd name="connsiteX435" fmla="*/ 250292 w 4011346"/>
                <a:gd name="connsiteY435" fmla="*/ 917737 h 1855498"/>
                <a:gd name="connsiteX436" fmla="*/ 193560 w 4011346"/>
                <a:gd name="connsiteY436" fmla="*/ 881027 h 1855498"/>
                <a:gd name="connsiteX437" fmla="*/ 170199 w 4011346"/>
                <a:gd name="connsiteY437" fmla="*/ 840981 h 1855498"/>
                <a:gd name="connsiteX438" fmla="*/ 170199 w 4011346"/>
                <a:gd name="connsiteY438" fmla="*/ 794260 h 1855498"/>
                <a:gd name="connsiteX439" fmla="*/ 133490 w 4011346"/>
                <a:gd name="connsiteY439" fmla="*/ 717503 h 1855498"/>
                <a:gd name="connsiteX440" fmla="*/ 196897 w 4011346"/>
                <a:gd name="connsiteY440" fmla="*/ 747538 h 1855498"/>
                <a:gd name="connsiteX441" fmla="*/ 256967 w 4011346"/>
                <a:gd name="connsiteY441" fmla="*/ 777573 h 1855498"/>
                <a:gd name="connsiteX442" fmla="*/ 293676 w 4011346"/>
                <a:gd name="connsiteY442" fmla="*/ 780911 h 1855498"/>
                <a:gd name="connsiteX443" fmla="*/ 327049 w 4011346"/>
                <a:gd name="connsiteY443" fmla="*/ 750876 h 1855498"/>
                <a:gd name="connsiteX444" fmla="*/ 343735 w 4011346"/>
                <a:gd name="connsiteY444" fmla="*/ 714166 h 1855498"/>
                <a:gd name="connsiteX445" fmla="*/ 333723 w 4011346"/>
                <a:gd name="connsiteY445" fmla="*/ 664108 h 1855498"/>
                <a:gd name="connsiteX446" fmla="*/ 290339 w 4011346"/>
                <a:gd name="connsiteY446" fmla="*/ 644084 h 1855498"/>
                <a:gd name="connsiteX447" fmla="*/ 236944 w 4011346"/>
                <a:gd name="connsiteY447" fmla="*/ 597363 h 1855498"/>
                <a:gd name="connsiteX448" fmla="*/ 133490 w 4011346"/>
                <a:gd name="connsiteY448" fmla="*/ 540630 h 1855498"/>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782079 w 4011346"/>
                <a:gd name="connsiteY320" fmla="*/ 0 h 1898882"/>
                <a:gd name="connsiteX321" fmla="*/ 1768731 w 4011346"/>
                <a:gd name="connsiteY321" fmla="*/ 46722 h 1898882"/>
                <a:gd name="connsiteX322" fmla="*/ 1705322 w 4011346"/>
                <a:gd name="connsiteY322" fmla="*/ 70082 h 1898882"/>
                <a:gd name="connsiteX323" fmla="*/ 1685300 w 4011346"/>
                <a:gd name="connsiteY323" fmla="*/ 43384 h 1898882"/>
                <a:gd name="connsiteX324" fmla="*/ 1615218 w 4011346"/>
                <a:gd name="connsiteY324" fmla="*/ 46722 h 1898882"/>
                <a:gd name="connsiteX325" fmla="*/ 1638579 w 4011346"/>
                <a:gd name="connsiteY325" fmla="*/ 76757 h 1898882"/>
                <a:gd name="connsiteX326" fmla="*/ 1528449 w 4011346"/>
                <a:gd name="connsiteY326" fmla="*/ 103453 h 1898882"/>
                <a:gd name="connsiteX327" fmla="*/ 1465043 w 4011346"/>
                <a:gd name="connsiteY327" fmla="*/ 186884 h 1898882"/>
                <a:gd name="connsiteX328" fmla="*/ 1448357 w 4011346"/>
                <a:gd name="connsiteY328" fmla="*/ 213582 h 1898882"/>
                <a:gd name="connsiteX329" fmla="*/ 1481729 w 4011346"/>
                <a:gd name="connsiteY329" fmla="*/ 246955 h 1898882"/>
                <a:gd name="connsiteX330" fmla="*/ 1481729 w 4011346"/>
                <a:gd name="connsiteY330" fmla="*/ 276990 h 1898882"/>
                <a:gd name="connsiteX331" fmla="*/ 1458368 w 4011346"/>
                <a:gd name="connsiteY331" fmla="*/ 280327 h 1898882"/>
                <a:gd name="connsiteX332" fmla="*/ 1458368 w 4011346"/>
                <a:gd name="connsiteY332" fmla="*/ 260303 h 1898882"/>
                <a:gd name="connsiteX333" fmla="*/ 1418322 w 4011346"/>
                <a:gd name="connsiteY333" fmla="*/ 270315 h 1898882"/>
                <a:gd name="connsiteX334" fmla="*/ 1368263 w 4011346"/>
                <a:gd name="connsiteY334" fmla="*/ 276990 h 1898882"/>
                <a:gd name="connsiteX335" fmla="*/ 1321542 w 4011346"/>
                <a:gd name="connsiteY335" fmla="*/ 283664 h 1898882"/>
                <a:gd name="connsiteX336" fmla="*/ 1318205 w 4011346"/>
                <a:gd name="connsiteY336" fmla="*/ 370432 h 1898882"/>
                <a:gd name="connsiteX337" fmla="*/ 1358252 w 4011346"/>
                <a:gd name="connsiteY337" fmla="*/ 393793 h 1898882"/>
                <a:gd name="connsiteX338" fmla="*/ 1374938 w 4011346"/>
                <a:gd name="connsiteY338" fmla="*/ 423828 h 1898882"/>
                <a:gd name="connsiteX339" fmla="*/ 1384949 w 4011346"/>
                <a:gd name="connsiteY339" fmla="*/ 447188 h 1898882"/>
                <a:gd name="connsiteX340" fmla="*/ 1394961 w 4011346"/>
                <a:gd name="connsiteY340" fmla="*/ 497247 h 1898882"/>
                <a:gd name="connsiteX341" fmla="*/ 1384949 w 4011346"/>
                <a:gd name="connsiteY341" fmla="*/ 527282 h 1898882"/>
                <a:gd name="connsiteX342" fmla="*/ 1358252 w 4011346"/>
                <a:gd name="connsiteY342" fmla="*/ 493909 h 1898882"/>
                <a:gd name="connsiteX343" fmla="*/ 1361589 w 4011346"/>
                <a:gd name="connsiteY343" fmla="*/ 463874 h 1898882"/>
                <a:gd name="connsiteX344" fmla="*/ 1351577 w 4011346"/>
                <a:gd name="connsiteY344" fmla="*/ 423828 h 1898882"/>
                <a:gd name="connsiteX345" fmla="*/ 1328217 w 4011346"/>
                <a:gd name="connsiteY345" fmla="*/ 430502 h 1898882"/>
                <a:gd name="connsiteX346" fmla="*/ 1281495 w 4011346"/>
                <a:gd name="connsiteY346" fmla="*/ 393793 h 1898882"/>
                <a:gd name="connsiteX347" fmla="*/ 1241449 w 4011346"/>
                <a:gd name="connsiteY347" fmla="*/ 390455 h 1898882"/>
                <a:gd name="connsiteX348" fmla="*/ 1241449 w 4011346"/>
                <a:gd name="connsiteY348" fmla="*/ 437176 h 1898882"/>
                <a:gd name="connsiteX349" fmla="*/ 1201402 w 4011346"/>
                <a:gd name="connsiteY349" fmla="*/ 417153 h 1898882"/>
                <a:gd name="connsiteX350" fmla="*/ 1228100 w 4011346"/>
                <a:gd name="connsiteY350" fmla="*/ 467211 h 1898882"/>
                <a:gd name="connsiteX351" fmla="*/ 1258135 w 4011346"/>
                <a:gd name="connsiteY351" fmla="*/ 477223 h 1898882"/>
                <a:gd name="connsiteX352" fmla="*/ 1258135 w 4011346"/>
                <a:gd name="connsiteY352" fmla="*/ 497247 h 1898882"/>
                <a:gd name="connsiteX353" fmla="*/ 1198065 w 4011346"/>
                <a:gd name="connsiteY353" fmla="*/ 473886 h 1898882"/>
                <a:gd name="connsiteX354" fmla="*/ 1181379 w 4011346"/>
                <a:gd name="connsiteY354" fmla="*/ 473886 h 1898882"/>
                <a:gd name="connsiteX355" fmla="*/ 1178041 w 4011346"/>
                <a:gd name="connsiteY355" fmla="*/ 430502 h 1898882"/>
                <a:gd name="connsiteX356" fmla="*/ 1171367 w 4011346"/>
                <a:gd name="connsiteY356" fmla="*/ 343734 h 1898882"/>
                <a:gd name="connsiteX357" fmla="*/ 1161355 w 4011346"/>
                <a:gd name="connsiteY357" fmla="*/ 413816 h 1898882"/>
                <a:gd name="connsiteX358" fmla="*/ 1137995 w 4011346"/>
                <a:gd name="connsiteY358" fmla="*/ 443851 h 1898882"/>
                <a:gd name="connsiteX359" fmla="*/ 1158018 w 4011346"/>
                <a:gd name="connsiteY359" fmla="*/ 490572 h 1898882"/>
                <a:gd name="connsiteX360" fmla="*/ 1158018 w 4011346"/>
                <a:gd name="connsiteY360" fmla="*/ 523944 h 1898882"/>
                <a:gd name="connsiteX361" fmla="*/ 1141332 w 4011346"/>
                <a:gd name="connsiteY361" fmla="*/ 574003 h 1898882"/>
                <a:gd name="connsiteX362" fmla="*/ 1154681 w 4011346"/>
                <a:gd name="connsiteY362" fmla="*/ 607375 h 1898882"/>
                <a:gd name="connsiteX363" fmla="*/ 1184716 w 4011346"/>
                <a:gd name="connsiteY363" fmla="*/ 614049 h 1898882"/>
                <a:gd name="connsiteX364" fmla="*/ 1221425 w 4011346"/>
                <a:gd name="connsiteY364" fmla="*/ 620724 h 1898882"/>
                <a:gd name="connsiteX365" fmla="*/ 1241449 w 4011346"/>
                <a:gd name="connsiteY365" fmla="*/ 644084 h 1898882"/>
                <a:gd name="connsiteX366" fmla="*/ 1258135 w 4011346"/>
                <a:gd name="connsiteY366" fmla="*/ 687468 h 1898882"/>
                <a:gd name="connsiteX367" fmla="*/ 1258135 w 4011346"/>
                <a:gd name="connsiteY367" fmla="*/ 687468 h 1898882"/>
                <a:gd name="connsiteX368" fmla="*/ 1254798 w 4011346"/>
                <a:gd name="connsiteY368" fmla="*/ 720841 h 1898882"/>
                <a:gd name="connsiteX369" fmla="*/ 1274821 w 4011346"/>
                <a:gd name="connsiteY369" fmla="*/ 740864 h 1898882"/>
                <a:gd name="connsiteX370" fmla="*/ 1244786 w 4011346"/>
                <a:gd name="connsiteY370" fmla="*/ 747539 h 1898882"/>
                <a:gd name="connsiteX371" fmla="*/ 1224763 w 4011346"/>
                <a:gd name="connsiteY371" fmla="*/ 707492 h 1898882"/>
                <a:gd name="connsiteX372" fmla="*/ 1224763 w 4011346"/>
                <a:gd name="connsiteY372" fmla="*/ 667445 h 1898882"/>
                <a:gd name="connsiteX373" fmla="*/ 1194727 w 4011346"/>
                <a:gd name="connsiteY373" fmla="*/ 630736 h 1898882"/>
                <a:gd name="connsiteX374" fmla="*/ 1164692 w 4011346"/>
                <a:gd name="connsiteY374" fmla="*/ 674120 h 1898882"/>
                <a:gd name="connsiteX375" fmla="*/ 1178041 w 4011346"/>
                <a:gd name="connsiteY375" fmla="*/ 717503 h 1898882"/>
                <a:gd name="connsiteX376" fmla="*/ 1137995 w 4011346"/>
                <a:gd name="connsiteY376" fmla="*/ 774236 h 1898882"/>
                <a:gd name="connsiteX377" fmla="*/ 1097948 w 4011346"/>
                <a:gd name="connsiteY377" fmla="*/ 830969 h 1898882"/>
                <a:gd name="connsiteX378" fmla="*/ 1007843 w 4011346"/>
                <a:gd name="connsiteY378" fmla="*/ 794260 h 1898882"/>
                <a:gd name="connsiteX379" fmla="*/ 1074587 w 4011346"/>
                <a:gd name="connsiteY379" fmla="*/ 790922 h 1898882"/>
                <a:gd name="connsiteX380" fmla="*/ 1107960 w 4011346"/>
                <a:gd name="connsiteY380" fmla="*/ 727515 h 1898882"/>
                <a:gd name="connsiteX381" fmla="*/ 1121309 w 4011346"/>
                <a:gd name="connsiteY381" fmla="*/ 684131 h 1898882"/>
                <a:gd name="connsiteX382" fmla="*/ 1127983 w 4011346"/>
                <a:gd name="connsiteY382" fmla="*/ 650759 h 1898882"/>
                <a:gd name="connsiteX383" fmla="*/ 1117971 w 4011346"/>
                <a:gd name="connsiteY383" fmla="*/ 634073 h 1898882"/>
                <a:gd name="connsiteX384" fmla="*/ 1114634 w 4011346"/>
                <a:gd name="connsiteY384" fmla="*/ 584014 h 1898882"/>
                <a:gd name="connsiteX385" fmla="*/ 1104622 w 4011346"/>
                <a:gd name="connsiteY385" fmla="*/ 503921 h 1898882"/>
                <a:gd name="connsiteX386" fmla="*/ 1101285 w 4011346"/>
                <a:gd name="connsiteY386" fmla="*/ 443851 h 1898882"/>
                <a:gd name="connsiteX387" fmla="*/ 1124646 w 4011346"/>
                <a:gd name="connsiteY387" fmla="*/ 350409 h 1898882"/>
                <a:gd name="connsiteX388" fmla="*/ 1031203 w 4011346"/>
                <a:gd name="connsiteY388" fmla="*/ 340397 h 1898882"/>
                <a:gd name="connsiteX389" fmla="*/ 1014517 w 4011346"/>
                <a:gd name="connsiteY389" fmla="*/ 397130 h 1898882"/>
                <a:gd name="connsiteX390" fmla="*/ 1024529 w 4011346"/>
                <a:gd name="connsiteY390" fmla="*/ 443851 h 1898882"/>
                <a:gd name="connsiteX391" fmla="*/ 981145 w 4011346"/>
                <a:gd name="connsiteY391" fmla="*/ 497247 h 1898882"/>
                <a:gd name="connsiteX392" fmla="*/ 991157 w 4011346"/>
                <a:gd name="connsiteY392" fmla="*/ 533956 h 1898882"/>
                <a:gd name="connsiteX393" fmla="*/ 981145 w 4011346"/>
                <a:gd name="connsiteY393" fmla="*/ 580677 h 1898882"/>
                <a:gd name="connsiteX394" fmla="*/ 1001168 w 4011346"/>
                <a:gd name="connsiteY394" fmla="*/ 604038 h 1898882"/>
                <a:gd name="connsiteX395" fmla="*/ 1017854 w 4011346"/>
                <a:gd name="connsiteY395" fmla="*/ 650759 h 1898882"/>
                <a:gd name="connsiteX396" fmla="*/ 1047890 w 4011346"/>
                <a:gd name="connsiteY396" fmla="*/ 637410 h 1898882"/>
                <a:gd name="connsiteX397" fmla="*/ 1014517 w 4011346"/>
                <a:gd name="connsiteY397" fmla="*/ 690806 h 1898882"/>
                <a:gd name="connsiteX398" fmla="*/ 957784 w 4011346"/>
                <a:gd name="connsiteY398" fmla="*/ 637410 h 1898882"/>
                <a:gd name="connsiteX399" fmla="*/ 884365 w 4011346"/>
                <a:gd name="connsiteY399" fmla="*/ 600701 h 1898882"/>
                <a:gd name="connsiteX400" fmla="*/ 824295 w 4011346"/>
                <a:gd name="connsiteY400" fmla="*/ 577340 h 1898882"/>
                <a:gd name="connsiteX401" fmla="*/ 810946 w 4011346"/>
                <a:gd name="connsiteY401" fmla="*/ 614049 h 1898882"/>
                <a:gd name="connsiteX402" fmla="*/ 827633 w 4011346"/>
                <a:gd name="connsiteY402" fmla="*/ 650759 h 1898882"/>
                <a:gd name="connsiteX403" fmla="*/ 814284 w 4011346"/>
                <a:gd name="connsiteY403" fmla="*/ 674120 h 1898882"/>
                <a:gd name="connsiteX404" fmla="*/ 800935 w 4011346"/>
                <a:gd name="connsiteY404" fmla="*/ 690806 h 1898882"/>
                <a:gd name="connsiteX405" fmla="*/ 770900 w 4011346"/>
                <a:gd name="connsiteY405" fmla="*/ 634073 h 1898882"/>
                <a:gd name="connsiteX406" fmla="*/ 744202 w 4011346"/>
                <a:gd name="connsiteY406" fmla="*/ 670782 h 1898882"/>
                <a:gd name="connsiteX407" fmla="*/ 707492 w 4011346"/>
                <a:gd name="connsiteY407" fmla="*/ 664108 h 1898882"/>
                <a:gd name="connsiteX408" fmla="*/ 654097 w 4011346"/>
                <a:gd name="connsiteY408" fmla="*/ 700817 h 1898882"/>
                <a:gd name="connsiteX409" fmla="*/ 644085 w 4011346"/>
                <a:gd name="connsiteY409" fmla="*/ 677457 h 1898882"/>
                <a:gd name="connsiteX410" fmla="*/ 654097 w 4011346"/>
                <a:gd name="connsiteY410" fmla="*/ 640747 h 1898882"/>
                <a:gd name="connsiteX411" fmla="*/ 614050 w 4011346"/>
                <a:gd name="connsiteY411" fmla="*/ 677457 h 1898882"/>
                <a:gd name="connsiteX412" fmla="*/ 594027 w 4011346"/>
                <a:gd name="connsiteY412" fmla="*/ 677457 h 1898882"/>
                <a:gd name="connsiteX413" fmla="*/ 533957 w 4011346"/>
                <a:gd name="connsiteY413" fmla="*/ 710829 h 1898882"/>
                <a:gd name="connsiteX414" fmla="*/ 510596 w 4011346"/>
                <a:gd name="connsiteY414" fmla="*/ 734190 h 1898882"/>
                <a:gd name="connsiteX415" fmla="*/ 500584 w 4011346"/>
                <a:gd name="connsiteY415" fmla="*/ 780911 h 1898882"/>
                <a:gd name="connsiteX416" fmla="*/ 450526 w 4011346"/>
                <a:gd name="connsiteY416" fmla="*/ 767562 h 1898882"/>
                <a:gd name="connsiteX417" fmla="*/ 433840 w 4011346"/>
                <a:gd name="connsiteY417" fmla="*/ 730852 h 1898882"/>
                <a:gd name="connsiteX418" fmla="*/ 467212 w 4011346"/>
                <a:gd name="connsiteY418" fmla="*/ 700817 h 1898882"/>
                <a:gd name="connsiteX419" fmla="*/ 453863 w 4011346"/>
                <a:gd name="connsiteY419" fmla="*/ 677457 h 1898882"/>
                <a:gd name="connsiteX420" fmla="*/ 390456 w 4011346"/>
                <a:gd name="connsiteY420" fmla="*/ 647422 h 1898882"/>
                <a:gd name="connsiteX421" fmla="*/ 417154 w 4011346"/>
                <a:gd name="connsiteY421" fmla="*/ 697480 h 1898882"/>
                <a:gd name="connsiteX422" fmla="*/ 407142 w 4011346"/>
                <a:gd name="connsiteY422" fmla="*/ 740864 h 1898882"/>
                <a:gd name="connsiteX423" fmla="*/ 413817 w 4011346"/>
                <a:gd name="connsiteY423" fmla="*/ 777574 h 1898882"/>
                <a:gd name="connsiteX424" fmla="*/ 427165 w 4011346"/>
                <a:gd name="connsiteY424" fmla="*/ 800934 h 1898882"/>
                <a:gd name="connsiteX425" fmla="*/ 413817 w 4011346"/>
                <a:gd name="connsiteY425" fmla="*/ 830969 h 1898882"/>
                <a:gd name="connsiteX426" fmla="*/ 390456 w 4011346"/>
                <a:gd name="connsiteY426" fmla="*/ 807609 h 1898882"/>
                <a:gd name="connsiteX427" fmla="*/ 360421 w 4011346"/>
                <a:gd name="connsiteY427" fmla="*/ 804271 h 1898882"/>
                <a:gd name="connsiteX428" fmla="*/ 333723 w 4011346"/>
                <a:gd name="connsiteY428" fmla="*/ 844318 h 1898882"/>
                <a:gd name="connsiteX429" fmla="*/ 307025 w 4011346"/>
                <a:gd name="connsiteY429" fmla="*/ 864341 h 1898882"/>
                <a:gd name="connsiteX430" fmla="*/ 320374 w 4011346"/>
                <a:gd name="connsiteY430" fmla="*/ 891039 h 1898882"/>
                <a:gd name="connsiteX431" fmla="*/ 303688 w 4011346"/>
                <a:gd name="connsiteY431" fmla="*/ 914400 h 1898882"/>
                <a:gd name="connsiteX432" fmla="*/ 233606 w 4011346"/>
                <a:gd name="connsiteY432" fmla="*/ 877690 h 1898882"/>
                <a:gd name="connsiteX433" fmla="*/ 243618 w 4011346"/>
                <a:gd name="connsiteY433" fmla="*/ 927749 h 1898882"/>
                <a:gd name="connsiteX434" fmla="*/ 263641 w 4011346"/>
                <a:gd name="connsiteY434" fmla="*/ 947772 h 1898882"/>
                <a:gd name="connsiteX435" fmla="*/ 250292 w 4011346"/>
                <a:gd name="connsiteY435" fmla="*/ 961121 h 1898882"/>
                <a:gd name="connsiteX436" fmla="*/ 193560 w 4011346"/>
                <a:gd name="connsiteY436" fmla="*/ 924411 h 1898882"/>
                <a:gd name="connsiteX437" fmla="*/ 170199 w 4011346"/>
                <a:gd name="connsiteY437" fmla="*/ 884365 h 1898882"/>
                <a:gd name="connsiteX438" fmla="*/ 170199 w 4011346"/>
                <a:gd name="connsiteY438" fmla="*/ 837644 h 1898882"/>
                <a:gd name="connsiteX439" fmla="*/ 133490 w 4011346"/>
                <a:gd name="connsiteY439" fmla="*/ 760887 h 1898882"/>
                <a:gd name="connsiteX440" fmla="*/ 196897 w 4011346"/>
                <a:gd name="connsiteY440" fmla="*/ 790922 h 1898882"/>
                <a:gd name="connsiteX441" fmla="*/ 256967 w 4011346"/>
                <a:gd name="connsiteY441" fmla="*/ 820957 h 1898882"/>
                <a:gd name="connsiteX442" fmla="*/ 293676 w 4011346"/>
                <a:gd name="connsiteY442" fmla="*/ 824295 h 1898882"/>
                <a:gd name="connsiteX443" fmla="*/ 327049 w 4011346"/>
                <a:gd name="connsiteY443" fmla="*/ 794260 h 1898882"/>
                <a:gd name="connsiteX444" fmla="*/ 343735 w 4011346"/>
                <a:gd name="connsiteY444" fmla="*/ 757550 h 1898882"/>
                <a:gd name="connsiteX445" fmla="*/ 333723 w 4011346"/>
                <a:gd name="connsiteY445" fmla="*/ 707492 h 1898882"/>
                <a:gd name="connsiteX446" fmla="*/ 290339 w 4011346"/>
                <a:gd name="connsiteY446" fmla="*/ 687468 h 1898882"/>
                <a:gd name="connsiteX447" fmla="*/ 236944 w 4011346"/>
                <a:gd name="connsiteY447" fmla="*/ 640747 h 1898882"/>
                <a:gd name="connsiteX448" fmla="*/ 133490 w 4011346"/>
                <a:gd name="connsiteY448" fmla="*/ 584014 h 1898882"/>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832138 w 4011346"/>
                <a:gd name="connsiteY320" fmla="*/ 36710 h 1898882"/>
                <a:gd name="connsiteX321" fmla="*/ 1782079 w 4011346"/>
                <a:gd name="connsiteY321" fmla="*/ 0 h 1898882"/>
                <a:gd name="connsiteX322" fmla="*/ 1768731 w 4011346"/>
                <a:gd name="connsiteY322" fmla="*/ 46722 h 1898882"/>
                <a:gd name="connsiteX323" fmla="*/ 1705322 w 4011346"/>
                <a:gd name="connsiteY323" fmla="*/ 70082 h 1898882"/>
                <a:gd name="connsiteX324" fmla="*/ 1685300 w 4011346"/>
                <a:gd name="connsiteY324" fmla="*/ 43384 h 1898882"/>
                <a:gd name="connsiteX325" fmla="*/ 1615218 w 4011346"/>
                <a:gd name="connsiteY325" fmla="*/ 46722 h 1898882"/>
                <a:gd name="connsiteX326" fmla="*/ 1638579 w 4011346"/>
                <a:gd name="connsiteY326" fmla="*/ 76757 h 1898882"/>
                <a:gd name="connsiteX327" fmla="*/ 1528449 w 4011346"/>
                <a:gd name="connsiteY327" fmla="*/ 103453 h 1898882"/>
                <a:gd name="connsiteX328" fmla="*/ 1465043 w 4011346"/>
                <a:gd name="connsiteY328" fmla="*/ 186884 h 1898882"/>
                <a:gd name="connsiteX329" fmla="*/ 1448357 w 4011346"/>
                <a:gd name="connsiteY329" fmla="*/ 213582 h 1898882"/>
                <a:gd name="connsiteX330" fmla="*/ 1481729 w 4011346"/>
                <a:gd name="connsiteY330" fmla="*/ 246955 h 1898882"/>
                <a:gd name="connsiteX331" fmla="*/ 1481729 w 4011346"/>
                <a:gd name="connsiteY331" fmla="*/ 276990 h 1898882"/>
                <a:gd name="connsiteX332" fmla="*/ 1458368 w 4011346"/>
                <a:gd name="connsiteY332" fmla="*/ 280327 h 1898882"/>
                <a:gd name="connsiteX333" fmla="*/ 1458368 w 4011346"/>
                <a:gd name="connsiteY333" fmla="*/ 260303 h 1898882"/>
                <a:gd name="connsiteX334" fmla="*/ 1418322 w 4011346"/>
                <a:gd name="connsiteY334" fmla="*/ 270315 h 1898882"/>
                <a:gd name="connsiteX335" fmla="*/ 1368263 w 4011346"/>
                <a:gd name="connsiteY335" fmla="*/ 276990 h 1898882"/>
                <a:gd name="connsiteX336" fmla="*/ 1321542 w 4011346"/>
                <a:gd name="connsiteY336" fmla="*/ 283664 h 1898882"/>
                <a:gd name="connsiteX337" fmla="*/ 1318205 w 4011346"/>
                <a:gd name="connsiteY337" fmla="*/ 370432 h 1898882"/>
                <a:gd name="connsiteX338" fmla="*/ 1358252 w 4011346"/>
                <a:gd name="connsiteY338" fmla="*/ 393793 h 1898882"/>
                <a:gd name="connsiteX339" fmla="*/ 1374938 w 4011346"/>
                <a:gd name="connsiteY339" fmla="*/ 423828 h 1898882"/>
                <a:gd name="connsiteX340" fmla="*/ 1384949 w 4011346"/>
                <a:gd name="connsiteY340" fmla="*/ 447188 h 1898882"/>
                <a:gd name="connsiteX341" fmla="*/ 1394961 w 4011346"/>
                <a:gd name="connsiteY341" fmla="*/ 497247 h 1898882"/>
                <a:gd name="connsiteX342" fmla="*/ 1384949 w 4011346"/>
                <a:gd name="connsiteY342" fmla="*/ 527282 h 1898882"/>
                <a:gd name="connsiteX343" fmla="*/ 1358252 w 4011346"/>
                <a:gd name="connsiteY343" fmla="*/ 493909 h 1898882"/>
                <a:gd name="connsiteX344" fmla="*/ 1361589 w 4011346"/>
                <a:gd name="connsiteY344" fmla="*/ 463874 h 1898882"/>
                <a:gd name="connsiteX345" fmla="*/ 1351577 w 4011346"/>
                <a:gd name="connsiteY345" fmla="*/ 423828 h 1898882"/>
                <a:gd name="connsiteX346" fmla="*/ 1328217 w 4011346"/>
                <a:gd name="connsiteY346" fmla="*/ 430502 h 1898882"/>
                <a:gd name="connsiteX347" fmla="*/ 1281495 w 4011346"/>
                <a:gd name="connsiteY347" fmla="*/ 393793 h 1898882"/>
                <a:gd name="connsiteX348" fmla="*/ 1241449 w 4011346"/>
                <a:gd name="connsiteY348" fmla="*/ 390455 h 1898882"/>
                <a:gd name="connsiteX349" fmla="*/ 1241449 w 4011346"/>
                <a:gd name="connsiteY349" fmla="*/ 437176 h 1898882"/>
                <a:gd name="connsiteX350" fmla="*/ 1201402 w 4011346"/>
                <a:gd name="connsiteY350" fmla="*/ 417153 h 1898882"/>
                <a:gd name="connsiteX351" fmla="*/ 1228100 w 4011346"/>
                <a:gd name="connsiteY351" fmla="*/ 467211 h 1898882"/>
                <a:gd name="connsiteX352" fmla="*/ 1258135 w 4011346"/>
                <a:gd name="connsiteY352" fmla="*/ 477223 h 1898882"/>
                <a:gd name="connsiteX353" fmla="*/ 1258135 w 4011346"/>
                <a:gd name="connsiteY353" fmla="*/ 497247 h 1898882"/>
                <a:gd name="connsiteX354" fmla="*/ 1198065 w 4011346"/>
                <a:gd name="connsiteY354" fmla="*/ 473886 h 1898882"/>
                <a:gd name="connsiteX355" fmla="*/ 1181379 w 4011346"/>
                <a:gd name="connsiteY355" fmla="*/ 473886 h 1898882"/>
                <a:gd name="connsiteX356" fmla="*/ 1178041 w 4011346"/>
                <a:gd name="connsiteY356" fmla="*/ 430502 h 1898882"/>
                <a:gd name="connsiteX357" fmla="*/ 1171367 w 4011346"/>
                <a:gd name="connsiteY357" fmla="*/ 343734 h 1898882"/>
                <a:gd name="connsiteX358" fmla="*/ 1161355 w 4011346"/>
                <a:gd name="connsiteY358" fmla="*/ 413816 h 1898882"/>
                <a:gd name="connsiteX359" fmla="*/ 1137995 w 4011346"/>
                <a:gd name="connsiteY359" fmla="*/ 443851 h 1898882"/>
                <a:gd name="connsiteX360" fmla="*/ 1158018 w 4011346"/>
                <a:gd name="connsiteY360" fmla="*/ 490572 h 1898882"/>
                <a:gd name="connsiteX361" fmla="*/ 1158018 w 4011346"/>
                <a:gd name="connsiteY361" fmla="*/ 523944 h 1898882"/>
                <a:gd name="connsiteX362" fmla="*/ 1141332 w 4011346"/>
                <a:gd name="connsiteY362" fmla="*/ 574003 h 1898882"/>
                <a:gd name="connsiteX363" fmla="*/ 1154681 w 4011346"/>
                <a:gd name="connsiteY363" fmla="*/ 607375 h 1898882"/>
                <a:gd name="connsiteX364" fmla="*/ 1184716 w 4011346"/>
                <a:gd name="connsiteY364" fmla="*/ 614049 h 1898882"/>
                <a:gd name="connsiteX365" fmla="*/ 1221425 w 4011346"/>
                <a:gd name="connsiteY365" fmla="*/ 620724 h 1898882"/>
                <a:gd name="connsiteX366" fmla="*/ 1241449 w 4011346"/>
                <a:gd name="connsiteY366" fmla="*/ 644084 h 1898882"/>
                <a:gd name="connsiteX367" fmla="*/ 1258135 w 4011346"/>
                <a:gd name="connsiteY367" fmla="*/ 687468 h 1898882"/>
                <a:gd name="connsiteX368" fmla="*/ 1258135 w 4011346"/>
                <a:gd name="connsiteY368" fmla="*/ 687468 h 1898882"/>
                <a:gd name="connsiteX369" fmla="*/ 1254798 w 4011346"/>
                <a:gd name="connsiteY369" fmla="*/ 720841 h 1898882"/>
                <a:gd name="connsiteX370" fmla="*/ 1274821 w 4011346"/>
                <a:gd name="connsiteY370" fmla="*/ 740864 h 1898882"/>
                <a:gd name="connsiteX371" fmla="*/ 1244786 w 4011346"/>
                <a:gd name="connsiteY371" fmla="*/ 747539 h 1898882"/>
                <a:gd name="connsiteX372" fmla="*/ 1224763 w 4011346"/>
                <a:gd name="connsiteY372" fmla="*/ 707492 h 1898882"/>
                <a:gd name="connsiteX373" fmla="*/ 1224763 w 4011346"/>
                <a:gd name="connsiteY373" fmla="*/ 667445 h 1898882"/>
                <a:gd name="connsiteX374" fmla="*/ 1194727 w 4011346"/>
                <a:gd name="connsiteY374" fmla="*/ 630736 h 1898882"/>
                <a:gd name="connsiteX375" fmla="*/ 1164692 w 4011346"/>
                <a:gd name="connsiteY375" fmla="*/ 674120 h 1898882"/>
                <a:gd name="connsiteX376" fmla="*/ 1178041 w 4011346"/>
                <a:gd name="connsiteY376" fmla="*/ 717503 h 1898882"/>
                <a:gd name="connsiteX377" fmla="*/ 1137995 w 4011346"/>
                <a:gd name="connsiteY377" fmla="*/ 774236 h 1898882"/>
                <a:gd name="connsiteX378" fmla="*/ 1097948 w 4011346"/>
                <a:gd name="connsiteY378" fmla="*/ 830969 h 1898882"/>
                <a:gd name="connsiteX379" fmla="*/ 1007843 w 4011346"/>
                <a:gd name="connsiteY379" fmla="*/ 794260 h 1898882"/>
                <a:gd name="connsiteX380" fmla="*/ 1074587 w 4011346"/>
                <a:gd name="connsiteY380" fmla="*/ 790922 h 1898882"/>
                <a:gd name="connsiteX381" fmla="*/ 1107960 w 4011346"/>
                <a:gd name="connsiteY381" fmla="*/ 727515 h 1898882"/>
                <a:gd name="connsiteX382" fmla="*/ 1121309 w 4011346"/>
                <a:gd name="connsiteY382" fmla="*/ 684131 h 1898882"/>
                <a:gd name="connsiteX383" fmla="*/ 1127983 w 4011346"/>
                <a:gd name="connsiteY383" fmla="*/ 650759 h 1898882"/>
                <a:gd name="connsiteX384" fmla="*/ 1117971 w 4011346"/>
                <a:gd name="connsiteY384" fmla="*/ 634073 h 1898882"/>
                <a:gd name="connsiteX385" fmla="*/ 1114634 w 4011346"/>
                <a:gd name="connsiteY385" fmla="*/ 584014 h 1898882"/>
                <a:gd name="connsiteX386" fmla="*/ 1104622 w 4011346"/>
                <a:gd name="connsiteY386" fmla="*/ 503921 h 1898882"/>
                <a:gd name="connsiteX387" fmla="*/ 1101285 w 4011346"/>
                <a:gd name="connsiteY387" fmla="*/ 443851 h 1898882"/>
                <a:gd name="connsiteX388" fmla="*/ 1124646 w 4011346"/>
                <a:gd name="connsiteY388" fmla="*/ 350409 h 1898882"/>
                <a:gd name="connsiteX389" fmla="*/ 1031203 w 4011346"/>
                <a:gd name="connsiteY389" fmla="*/ 340397 h 1898882"/>
                <a:gd name="connsiteX390" fmla="*/ 1014517 w 4011346"/>
                <a:gd name="connsiteY390" fmla="*/ 397130 h 1898882"/>
                <a:gd name="connsiteX391" fmla="*/ 1024529 w 4011346"/>
                <a:gd name="connsiteY391" fmla="*/ 443851 h 1898882"/>
                <a:gd name="connsiteX392" fmla="*/ 981145 w 4011346"/>
                <a:gd name="connsiteY392" fmla="*/ 497247 h 1898882"/>
                <a:gd name="connsiteX393" fmla="*/ 991157 w 4011346"/>
                <a:gd name="connsiteY393" fmla="*/ 533956 h 1898882"/>
                <a:gd name="connsiteX394" fmla="*/ 981145 w 4011346"/>
                <a:gd name="connsiteY394" fmla="*/ 580677 h 1898882"/>
                <a:gd name="connsiteX395" fmla="*/ 1001168 w 4011346"/>
                <a:gd name="connsiteY395" fmla="*/ 604038 h 1898882"/>
                <a:gd name="connsiteX396" fmla="*/ 1017854 w 4011346"/>
                <a:gd name="connsiteY396" fmla="*/ 650759 h 1898882"/>
                <a:gd name="connsiteX397" fmla="*/ 1047890 w 4011346"/>
                <a:gd name="connsiteY397" fmla="*/ 637410 h 1898882"/>
                <a:gd name="connsiteX398" fmla="*/ 1014517 w 4011346"/>
                <a:gd name="connsiteY398" fmla="*/ 690806 h 1898882"/>
                <a:gd name="connsiteX399" fmla="*/ 957784 w 4011346"/>
                <a:gd name="connsiteY399" fmla="*/ 637410 h 1898882"/>
                <a:gd name="connsiteX400" fmla="*/ 884365 w 4011346"/>
                <a:gd name="connsiteY400" fmla="*/ 600701 h 1898882"/>
                <a:gd name="connsiteX401" fmla="*/ 824295 w 4011346"/>
                <a:gd name="connsiteY401" fmla="*/ 577340 h 1898882"/>
                <a:gd name="connsiteX402" fmla="*/ 810946 w 4011346"/>
                <a:gd name="connsiteY402" fmla="*/ 614049 h 1898882"/>
                <a:gd name="connsiteX403" fmla="*/ 827633 w 4011346"/>
                <a:gd name="connsiteY403" fmla="*/ 650759 h 1898882"/>
                <a:gd name="connsiteX404" fmla="*/ 814284 w 4011346"/>
                <a:gd name="connsiteY404" fmla="*/ 674120 h 1898882"/>
                <a:gd name="connsiteX405" fmla="*/ 800935 w 4011346"/>
                <a:gd name="connsiteY405" fmla="*/ 690806 h 1898882"/>
                <a:gd name="connsiteX406" fmla="*/ 770900 w 4011346"/>
                <a:gd name="connsiteY406" fmla="*/ 634073 h 1898882"/>
                <a:gd name="connsiteX407" fmla="*/ 744202 w 4011346"/>
                <a:gd name="connsiteY407" fmla="*/ 670782 h 1898882"/>
                <a:gd name="connsiteX408" fmla="*/ 707492 w 4011346"/>
                <a:gd name="connsiteY408" fmla="*/ 664108 h 1898882"/>
                <a:gd name="connsiteX409" fmla="*/ 654097 w 4011346"/>
                <a:gd name="connsiteY409" fmla="*/ 700817 h 1898882"/>
                <a:gd name="connsiteX410" fmla="*/ 644085 w 4011346"/>
                <a:gd name="connsiteY410" fmla="*/ 677457 h 1898882"/>
                <a:gd name="connsiteX411" fmla="*/ 654097 w 4011346"/>
                <a:gd name="connsiteY411" fmla="*/ 640747 h 1898882"/>
                <a:gd name="connsiteX412" fmla="*/ 614050 w 4011346"/>
                <a:gd name="connsiteY412" fmla="*/ 677457 h 1898882"/>
                <a:gd name="connsiteX413" fmla="*/ 594027 w 4011346"/>
                <a:gd name="connsiteY413" fmla="*/ 677457 h 1898882"/>
                <a:gd name="connsiteX414" fmla="*/ 533957 w 4011346"/>
                <a:gd name="connsiteY414" fmla="*/ 710829 h 1898882"/>
                <a:gd name="connsiteX415" fmla="*/ 510596 w 4011346"/>
                <a:gd name="connsiteY415" fmla="*/ 734190 h 1898882"/>
                <a:gd name="connsiteX416" fmla="*/ 500584 w 4011346"/>
                <a:gd name="connsiteY416" fmla="*/ 780911 h 1898882"/>
                <a:gd name="connsiteX417" fmla="*/ 450526 w 4011346"/>
                <a:gd name="connsiteY417" fmla="*/ 767562 h 1898882"/>
                <a:gd name="connsiteX418" fmla="*/ 433840 w 4011346"/>
                <a:gd name="connsiteY418" fmla="*/ 730852 h 1898882"/>
                <a:gd name="connsiteX419" fmla="*/ 467212 w 4011346"/>
                <a:gd name="connsiteY419" fmla="*/ 700817 h 1898882"/>
                <a:gd name="connsiteX420" fmla="*/ 453863 w 4011346"/>
                <a:gd name="connsiteY420" fmla="*/ 677457 h 1898882"/>
                <a:gd name="connsiteX421" fmla="*/ 390456 w 4011346"/>
                <a:gd name="connsiteY421" fmla="*/ 647422 h 1898882"/>
                <a:gd name="connsiteX422" fmla="*/ 417154 w 4011346"/>
                <a:gd name="connsiteY422" fmla="*/ 697480 h 1898882"/>
                <a:gd name="connsiteX423" fmla="*/ 407142 w 4011346"/>
                <a:gd name="connsiteY423" fmla="*/ 740864 h 1898882"/>
                <a:gd name="connsiteX424" fmla="*/ 413817 w 4011346"/>
                <a:gd name="connsiteY424" fmla="*/ 777574 h 1898882"/>
                <a:gd name="connsiteX425" fmla="*/ 427165 w 4011346"/>
                <a:gd name="connsiteY425" fmla="*/ 800934 h 1898882"/>
                <a:gd name="connsiteX426" fmla="*/ 413817 w 4011346"/>
                <a:gd name="connsiteY426" fmla="*/ 830969 h 1898882"/>
                <a:gd name="connsiteX427" fmla="*/ 390456 w 4011346"/>
                <a:gd name="connsiteY427" fmla="*/ 807609 h 1898882"/>
                <a:gd name="connsiteX428" fmla="*/ 360421 w 4011346"/>
                <a:gd name="connsiteY428" fmla="*/ 804271 h 1898882"/>
                <a:gd name="connsiteX429" fmla="*/ 333723 w 4011346"/>
                <a:gd name="connsiteY429" fmla="*/ 844318 h 1898882"/>
                <a:gd name="connsiteX430" fmla="*/ 307025 w 4011346"/>
                <a:gd name="connsiteY430" fmla="*/ 864341 h 1898882"/>
                <a:gd name="connsiteX431" fmla="*/ 320374 w 4011346"/>
                <a:gd name="connsiteY431" fmla="*/ 891039 h 1898882"/>
                <a:gd name="connsiteX432" fmla="*/ 303688 w 4011346"/>
                <a:gd name="connsiteY432" fmla="*/ 914400 h 1898882"/>
                <a:gd name="connsiteX433" fmla="*/ 233606 w 4011346"/>
                <a:gd name="connsiteY433" fmla="*/ 877690 h 1898882"/>
                <a:gd name="connsiteX434" fmla="*/ 243618 w 4011346"/>
                <a:gd name="connsiteY434" fmla="*/ 927749 h 1898882"/>
                <a:gd name="connsiteX435" fmla="*/ 263641 w 4011346"/>
                <a:gd name="connsiteY435" fmla="*/ 947772 h 1898882"/>
                <a:gd name="connsiteX436" fmla="*/ 250292 w 4011346"/>
                <a:gd name="connsiteY436" fmla="*/ 961121 h 1898882"/>
                <a:gd name="connsiteX437" fmla="*/ 193560 w 4011346"/>
                <a:gd name="connsiteY437" fmla="*/ 924411 h 1898882"/>
                <a:gd name="connsiteX438" fmla="*/ 170199 w 4011346"/>
                <a:gd name="connsiteY438" fmla="*/ 884365 h 1898882"/>
                <a:gd name="connsiteX439" fmla="*/ 170199 w 4011346"/>
                <a:gd name="connsiteY439" fmla="*/ 837644 h 1898882"/>
                <a:gd name="connsiteX440" fmla="*/ 133490 w 4011346"/>
                <a:gd name="connsiteY440" fmla="*/ 760887 h 1898882"/>
                <a:gd name="connsiteX441" fmla="*/ 196897 w 4011346"/>
                <a:gd name="connsiteY441" fmla="*/ 790922 h 1898882"/>
                <a:gd name="connsiteX442" fmla="*/ 256967 w 4011346"/>
                <a:gd name="connsiteY442" fmla="*/ 820957 h 1898882"/>
                <a:gd name="connsiteX443" fmla="*/ 293676 w 4011346"/>
                <a:gd name="connsiteY443" fmla="*/ 824295 h 1898882"/>
                <a:gd name="connsiteX444" fmla="*/ 327049 w 4011346"/>
                <a:gd name="connsiteY444" fmla="*/ 794260 h 1898882"/>
                <a:gd name="connsiteX445" fmla="*/ 343735 w 4011346"/>
                <a:gd name="connsiteY445" fmla="*/ 757550 h 1898882"/>
                <a:gd name="connsiteX446" fmla="*/ 333723 w 4011346"/>
                <a:gd name="connsiteY446" fmla="*/ 707492 h 1898882"/>
                <a:gd name="connsiteX447" fmla="*/ 290339 w 4011346"/>
                <a:gd name="connsiteY447" fmla="*/ 687468 h 1898882"/>
                <a:gd name="connsiteX448" fmla="*/ 236944 w 4011346"/>
                <a:gd name="connsiteY448" fmla="*/ 640747 h 1898882"/>
                <a:gd name="connsiteX449" fmla="*/ 133490 w 4011346"/>
                <a:gd name="connsiteY449" fmla="*/ 584014 h 1898882"/>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838813 w 4011346"/>
                <a:gd name="connsiteY320" fmla="*/ 13349 h 1898882"/>
                <a:gd name="connsiteX321" fmla="*/ 1782079 w 4011346"/>
                <a:gd name="connsiteY321" fmla="*/ 0 h 1898882"/>
                <a:gd name="connsiteX322" fmla="*/ 1768731 w 4011346"/>
                <a:gd name="connsiteY322" fmla="*/ 46722 h 1898882"/>
                <a:gd name="connsiteX323" fmla="*/ 1705322 w 4011346"/>
                <a:gd name="connsiteY323" fmla="*/ 70082 h 1898882"/>
                <a:gd name="connsiteX324" fmla="*/ 1685300 w 4011346"/>
                <a:gd name="connsiteY324" fmla="*/ 43384 h 1898882"/>
                <a:gd name="connsiteX325" fmla="*/ 1615218 w 4011346"/>
                <a:gd name="connsiteY325" fmla="*/ 46722 h 1898882"/>
                <a:gd name="connsiteX326" fmla="*/ 1638579 w 4011346"/>
                <a:gd name="connsiteY326" fmla="*/ 76757 h 1898882"/>
                <a:gd name="connsiteX327" fmla="*/ 1528449 w 4011346"/>
                <a:gd name="connsiteY327" fmla="*/ 103453 h 1898882"/>
                <a:gd name="connsiteX328" fmla="*/ 1465043 w 4011346"/>
                <a:gd name="connsiteY328" fmla="*/ 186884 h 1898882"/>
                <a:gd name="connsiteX329" fmla="*/ 1448357 w 4011346"/>
                <a:gd name="connsiteY329" fmla="*/ 213582 h 1898882"/>
                <a:gd name="connsiteX330" fmla="*/ 1481729 w 4011346"/>
                <a:gd name="connsiteY330" fmla="*/ 246955 h 1898882"/>
                <a:gd name="connsiteX331" fmla="*/ 1481729 w 4011346"/>
                <a:gd name="connsiteY331" fmla="*/ 276990 h 1898882"/>
                <a:gd name="connsiteX332" fmla="*/ 1458368 w 4011346"/>
                <a:gd name="connsiteY332" fmla="*/ 280327 h 1898882"/>
                <a:gd name="connsiteX333" fmla="*/ 1458368 w 4011346"/>
                <a:gd name="connsiteY333" fmla="*/ 260303 h 1898882"/>
                <a:gd name="connsiteX334" fmla="*/ 1418322 w 4011346"/>
                <a:gd name="connsiteY334" fmla="*/ 270315 h 1898882"/>
                <a:gd name="connsiteX335" fmla="*/ 1368263 w 4011346"/>
                <a:gd name="connsiteY335" fmla="*/ 276990 h 1898882"/>
                <a:gd name="connsiteX336" fmla="*/ 1321542 w 4011346"/>
                <a:gd name="connsiteY336" fmla="*/ 283664 h 1898882"/>
                <a:gd name="connsiteX337" fmla="*/ 1318205 w 4011346"/>
                <a:gd name="connsiteY337" fmla="*/ 370432 h 1898882"/>
                <a:gd name="connsiteX338" fmla="*/ 1358252 w 4011346"/>
                <a:gd name="connsiteY338" fmla="*/ 393793 h 1898882"/>
                <a:gd name="connsiteX339" fmla="*/ 1374938 w 4011346"/>
                <a:gd name="connsiteY339" fmla="*/ 423828 h 1898882"/>
                <a:gd name="connsiteX340" fmla="*/ 1384949 w 4011346"/>
                <a:gd name="connsiteY340" fmla="*/ 447188 h 1898882"/>
                <a:gd name="connsiteX341" fmla="*/ 1394961 w 4011346"/>
                <a:gd name="connsiteY341" fmla="*/ 497247 h 1898882"/>
                <a:gd name="connsiteX342" fmla="*/ 1384949 w 4011346"/>
                <a:gd name="connsiteY342" fmla="*/ 527282 h 1898882"/>
                <a:gd name="connsiteX343" fmla="*/ 1358252 w 4011346"/>
                <a:gd name="connsiteY343" fmla="*/ 493909 h 1898882"/>
                <a:gd name="connsiteX344" fmla="*/ 1361589 w 4011346"/>
                <a:gd name="connsiteY344" fmla="*/ 463874 h 1898882"/>
                <a:gd name="connsiteX345" fmla="*/ 1351577 w 4011346"/>
                <a:gd name="connsiteY345" fmla="*/ 423828 h 1898882"/>
                <a:gd name="connsiteX346" fmla="*/ 1328217 w 4011346"/>
                <a:gd name="connsiteY346" fmla="*/ 430502 h 1898882"/>
                <a:gd name="connsiteX347" fmla="*/ 1281495 w 4011346"/>
                <a:gd name="connsiteY347" fmla="*/ 393793 h 1898882"/>
                <a:gd name="connsiteX348" fmla="*/ 1241449 w 4011346"/>
                <a:gd name="connsiteY348" fmla="*/ 390455 h 1898882"/>
                <a:gd name="connsiteX349" fmla="*/ 1241449 w 4011346"/>
                <a:gd name="connsiteY349" fmla="*/ 437176 h 1898882"/>
                <a:gd name="connsiteX350" fmla="*/ 1201402 w 4011346"/>
                <a:gd name="connsiteY350" fmla="*/ 417153 h 1898882"/>
                <a:gd name="connsiteX351" fmla="*/ 1228100 w 4011346"/>
                <a:gd name="connsiteY351" fmla="*/ 467211 h 1898882"/>
                <a:gd name="connsiteX352" fmla="*/ 1258135 w 4011346"/>
                <a:gd name="connsiteY352" fmla="*/ 477223 h 1898882"/>
                <a:gd name="connsiteX353" fmla="*/ 1258135 w 4011346"/>
                <a:gd name="connsiteY353" fmla="*/ 497247 h 1898882"/>
                <a:gd name="connsiteX354" fmla="*/ 1198065 w 4011346"/>
                <a:gd name="connsiteY354" fmla="*/ 473886 h 1898882"/>
                <a:gd name="connsiteX355" fmla="*/ 1181379 w 4011346"/>
                <a:gd name="connsiteY355" fmla="*/ 473886 h 1898882"/>
                <a:gd name="connsiteX356" fmla="*/ 1178041 w 4011346"/>
                <a:gd name="connsiteY356" fmla="*/ 430502 h 1898882"/>
                <a:gd name="connsiteX357" fmla="*/ 1171367 w 4011346"/>
                <a:gd name="connsiteY357" fmla="*/ 343734 h 1898882"/>
                <a:gd name="connsiteX358" fmla="*/ 1161355 w 4011346"/>
                <a:gd name="connsiteY358" fmla="*/ 413816 h 1898882"/>
                <a:gd name="connsiteX359" fmla="*/ 1137995 w 4011346"/>
                <a:gd name="connsiteY359" fmla="*/ 443851 h 1898882"/>
                <a:gd name="connsiteX360" fmla="*/ 1158018 w 4011346"/>
                <a:gd name="connsiteY360" fmla="*/ 490572 h 1898882"/>
                <a:gd name="connsiteX361" fmla="*/ 1158018 w 4011346"/>
                <a:gd name="connsiteY361" fmla="*/ 523944 h 1898882"/>
                <a:gd name="connsiteX362" fmla="*/ 1141332 w 4011346"/>
                <a:gd name="connsiteY362" fmla="*/ 574003 h 1898882"/>
                <a:gd name="connsiteX363" fmla="*/ 1154681 w 4011346"/>
                <a:gd name="connsiteY363" fmla="*/ 607375 h 1898882"/>
                <a:gd name="connsiteX364" fmla="*/ 1184716 w 4011346"/>
                <a:gd name="connsiteY364" fmla="*/ 614049 h 1898882"/>
                <a:gd name="connsiteX365" fmla="*/ 1221425 w 4011346"/>
                <a:gd name="connsiteY365" fmla="*/ 620724 h 1898882"/>
                <a:gd name="connsiteX366" fmla="*/ 1241449 w 4011346"/>
                <a:gd name="connsiteY366" fmla="*/ 644084 h 1898882"/>
                <a:gd name="connsiteX367" fmla="*/ 1258135 w 4011346"/>
                <a:gd name="connsiteY367" fmla="*/ 687468 h 1898882"/>
                <a:gd name="connsiteX368" fmla="*/ 1258135 w 4011346"/>
                <a:gd name="connsiteY368" fmla="*/ 687468 h 1898882"/>
                <a:gd name="connsiteX369" fmla="*/ 1254798 w 4011346"/>
                <a:gd name="connsiteY369" fmla="*/ 720841 h 1898882"/>
                <a:gd name="connsiteX370" fmla="*/ 1274821 w 4011346"/>
                <a:gd name="connsiteY370" fmla="*/ 740864 h 1898882"/>
                <a:gd name="connsiteX371" fmla="*/ 1244786 w 4011346"/>
                <a:gd name="connsiteY371" fmla="*/ 747539 h 1898882"/>
                <a:gd name="connsiteX372" fmla="*/ 1224763 w 4011346"/>
                <a:gd name="connsiteY372" fmla="*/ 707492 h 1898882"/>
                <a:gd name="connsiteX373" fmla="*/ 1224763 w 4011346"/>
                <a:gd name="connsiteY373" fmla="*/ 667445 h 1898882"/>
                <a:gd name="connsiteX374" fmla="*/ 1194727 w 4011346"/>
                <a:gd name="connsiteY374" fmla="*/ 630736 h 1898882"/>
                <a:gd name="connsiteX375" fmla="*/ 1164692 w 4011346"/>
                <a:gd name="connsiteY375" fmla="*/ 674120 h 1898882"/>
                <a:gd name="connsiteX376" fmla="*/ 1178041 w 4011346"/>
                <a:gd name="connsiteY376" fmla="*/ 717503 h 1898882"/>
                <a:gd name="connsiteX377" fmla="*/ 1137995 w 4011346"/>
                <a:gd name="connsiteY377" fmla="*/ 774236 h 1898882"/>
                <a:gd name="connsiteX378" fmla="*/ 1097948 w 4011346"/>
                <a:gd name="connsiteY378" fmla="*/ 830969 h 1898882"/>
                <a:gd name="connsiteX379" fmla="*/ 1007843 w 4011346"/>
                <a:gd name="connsiteY379" fmla="*/ 794260 h 1898882"/>
                <a:gd name="connsiteX380" fmla="*/ 1074587 w 4011346"/>
                <a:gd name="connsiteY380" fmla="*/ 790922 h 1898882"/>
                <a:gd name="connsiteX381" fmla="*/ 1107960 w 4011346"/>
                <a:gd name="connsiteY381" fmla="*/ 727515 h 1898882"/>
                <a:gd name="connsiteX382" fmla="*/ 1121309 w 4011346"/>
                <a:gd name="connsiteY382" fmla="*/ 684131 h 1898882"/>
                <a:gd name="connsiteX383" fmla="*/ 1127983 w 4011346"/>
                <a:gd name="connsiteY383" fmla="*/ 650759 h 1898882"/>
                <a:gd name="connsiteX384" fmla="*/ 1117971 w 4011346"/>
                <a:gd name="connsiteY384" fmla="*/ 634073 h 1898882"/>
                <a:gd name="connsiteX385" fmla="*/ 1114634 w 4011346"/>
                <a:gd name="connsiteY385" fmla="*/ 584014 h 1898882"/>
                <a:gd name="connsiteX386" fmla="*/ 1104622 w 4011346"/>
                <a:gd name="connsiteY386" fmla="*/ 503921 h 1898882"/>
                <a:gd name="connsiteX387" fmla="*/ 1101285 w 4011346"/>
                <a:gd name="connsiteY387" fmla="*/ 443851 h 1898882"/>
                <a:gd name="connsiteX388" fmla="*/ 1124646 w 4011346"/>
                <a:gd name="connsiteY388" fmla="*/ 350409 h 1898882"/>
                <a:gd name="connsiteX389" fmla="*/ 1031203 w 4011346"/>
                <a:gd name="connsiteY389" fmla="*/ 340397 h 1898882"/>
                <a:gd name="connsiteX390" fmla="*/ 1014517 w 4011346"/>
                <a:gd name="connsiteY390" fmla="*/ 397130 h 1898882"/>
                <a:gd name="connsiteX391" fmla="*/ 1024529 w 4011346"/>
                <a:gd name="connsiteY391" fmla="*/ 443851 h 1898882"/>
                <a:gd name="connsiteX392" fmla="*/ 981145 w 4011346"/>
                <a:gd name="connsiteY392" fmla="*/ 497247 h 1898882"/>
                <a:gd name="connsiteX393" fmla="*/ 991157 w 4011346"/>
                <a:gd name="connsiteY393" fmla="*/ 533956 h 1898882"/>
                <a:gd name="connsiteX394" fmla="*/ 981145 w 4011346"/>
                <a:gd name="connsiteY394" fmla="*/ 580677 h 1898882"/>
                <a:gd name="connsiteX395" fmla="*/ 1001168 w 4011346"/>
                <a:gd name="connsiteY395" fmla="*/ 604038 h 1898882"/>
                <a:gd name="connsiteX396" fmla="*/ 1017854 w 4011346"/>
                <a:gd name="connsiteY396" fmla="*/ 650759 h 1898882"/>
                <a:gd name="connsiteX397" fmla="*/ 1047890 w 4011346"/>
                <a:gd name="connsiteY397" fmla="*/ 637410 h 1898882"/>
                <a:gd name="connsiteX398" fmla="*/ 1014517 w 4011346"/>
                <a:gd name="connsiteY398" fmla="*/ 690806 h 1898882"/>
                <a:gd name="connsiteX399" fmla="*/ 957784 w 4011346"/>
                <a:gd name="connsiteY399" fmla="*/ 637410 h 1898882"/>
                <a:gd name="connsiteX400" fmla="*/ 884365 w 4011346"/>
                <a:gd name="connsiteY400" fmla="*/ 600701 h 1898882"/>
                <a:gd name="connsiteX401" fmla="*/ 824295 w 4011346"/>
                <a:gd name="connsiteY401" fmla="*/ 577340 h 1898882"/>
                <a:gd name="connsiteX402" fmla="*/ 810946 w 4011346"/>
                <a:gd name="connsiteY402" fmla="*/ 614049 h 1898882"/>
                <a:gd name="connsiteX403" fmla="*/ 827633 w 4011346"/>
                <a:gd name="connsiteY403" fmla="*/ 650759 h 1898882"/>
                <a:gd name="connsiteX404" fmla="*/ 814284 w 4011346"/>
                <a:gd name="connsiteY404" fmla="*/ 674120 h 1898882"/>
                <a:gd name="connsiteX405" fmla="*/ 800935 w 4011346"/>
                <a:gd name="connsiteY405" fmla="*/ 690806 h 1898882"/>
                <a:gd name="connsiteX406" fmla="*/ 770900 w 4011346"/>
                <a:gd name="connsiteY406" fmla="*/ 634073 h 1898882"/>
                <a:gd name="connsiteX407" fmla="*/ 744202 w 4011346"/>
                <a:gd name="connsiteY407" fmla="*/ 670782 h 1898882"/>
                <a:gd name="connsiteX408" fmla="*/ 707492 w 4011346"/>
                <a:gd name="connsiteY408" fmla="*/ 664108 h 1898882"/>
                <a:gd name="connsiteX409" fmla="*/ 654097 w 4011346"/>
                <a:gd name="connsiteY409" fmla="*/ 700817 h 1898882"/>
                <a:gd name="connsiteX410" fmla="*/ 644085 w 4011346"/>
                <a:gd name="connsiteY410" fmla="*/ 677457 h 1898882"/>
                <a:gd name="connsiteX411" fmla="*/ 654097 w 4011346"/>
                <a:gd name="connsiteY411" fmla="*/ 640747 h 1898882"/>
                <a:gd name="connsiteX412" fmla="*/ 614050 w 4011346"/>
                <a:gd name="connsiteY412" fmla="*/ 677457 h 1898882"/>
                <a:gd name="connsiteX413" fmla="*/ 594027 w 4011346"/>
                <a:gd name="connsiteY413" fmla="*/ 677457 h 1898882"/>
                <a:gd name="connsiteX414" fmla="*/ 533957 w 4011346"/>
                <a:gd name="connsiteY414" fmla="*/ 710829 h 1898882"/>
                <a:gd name="connsiteX415" fmla="*/ 510596 w 4011346"/>
                <a:gd name="connsiteY415" fmla="*/ 734190 h 1898882"/>
                <a:gd name="connsiteX416" fmla="*/ 500584 w 4011346"/>
                <a:gd name="connsiteY416" fmla="*/ 780911 h 1898882"/>
                <a:gd name="connsiteX417" fmla="*/ 450526 w 4011346"/>
                <a:gd name="connsiteY417" fmla="*/ 767562 h 1898882"/>
                <a:gd name="connsiteX418" fmla="*/ 433840 w 4011346"/>
                <a:gd name="connsiteY418" fmla="*/ 730852 h 1898882"/>
                <a:gd name="connsiteX419" fmla="*/ 467212 w 4011346"/>
                <a:gd name="connsiteY419" fmla="*/ 700817 h 1898882"/>
                <a:gd name="connsiteX420" fmla="*/ 453863 w 4011346"/>
                <a:gd name="connsiteY420" fmla="*/ 677457 h 1898882"/>
                <a:gd name="connsiteX421" fmla="*/ 390456 w 4011346"/>
                <a:gd name="connsiteY421" fmla="*/ 647422 h 1898882"/>
                <a:gd name="connsiteX422" fmla="*/ 417154 w 4011346"/>
                <a:gd name="connsiteY422" fmla="*/ 697480 h 1898882"/>
                <a:gd name="connsiteX423" fmla="*/ 407142 w 4011346"/>
                <a:gd name="connsiteY423" fmla="*/ 740864 h 1898882"/>
                <a:gd name="connsiteX424" fmla="*/ 413817 w 4011346"/>
                <a:gd name="connsiteY424" fmla="*/ 777574 h 1898882"/>
                <a:gd name="connsiteX425" fmla="*/ 427165 w 4011346"/>
                <a:gd name="connsiteY425" fmla="*/ 800934 h 1898882"/>
                <a:gd name="connsiteX426" fmla="*/ 413817 w 4011346"/>
                <a:gd name="connsiteY426" fmla="*/ 830969 h 1898882"/>
                <a:gd name="connsiteX427" fmla="*/ 390456 w 4011346"/>
                <a:gd name="connsiteY427" fmla="*/ 807609 h 1898882"/>
                <a:gd name="connsiteX428" fmla="*/ 360421 w 4011346"/>
                <a:gd name="connsiteY428" fmla="*/ 804271 h 1898882"/>
                <a:gd name="connsiteX429" fmla="*/ 333723 w 4011346"/>
                <a:gd name="connsiteY429" fmla="*/ 844318 h 1898882"/>
                <a:gd name="connsiteX430" fmla="*/ 307025 w 4011346"/>
                <a:gd name="connsiteY430" fmla="*/ 864341 h 1898882"/>
                <a:gd name="connsiteX431" fmla="*/ 320374 w 4011346"/>
                <a:gd name="connsiteY431" fmla="*/ 891039 h 1898882"/>
                <a:gd name="connsiteX432" fmla="*/ 303688 w 4011346"/>
                <a:gd name="connsiteY432" fmla="*/ 914400 h 1898882"/>
                <a:gd name="connsiteX433" fmla="*/ 233606 w 4011346"/>
                <a:gd name="connsiteY433" fmla="*/ 877690 h 1898882"/>
                <a:gd name="connsiteX434" fmla="*/ 243618 w 4011346"/>
                <a:gd name="connsiteY434" fmla="*/ 927749 h 1898882"/>
                <a:gd name="connsiteX435" fmla="*/ 263641 w 4011346"/>
                <a:gd name="connsiteY435" fmla="*/ 947772 h 1898882"/>
                <a:gd name="connsiteX436" fmla="*/ 250292 w 4011346"/>
                <a:gd name="connsiteY436" fmla="*/ 961121 h 1898882"/>
                <a:gd name="connsiteX437" fmla="*/ 193560 w 4011346"/>
                <a:gd name="connsiteY437" fmla="*/ 924411 h 1898882"/>
                <a:gd name="connsiteX438" fmla="*/ 170199 w 4011346"/>
                <a:gd name="connsiteY438" fmla="*/ 884365 h 1898882"/>
                <a:gd name="connsiteX439" fmla="*/ 170199 w 4011346"/>
                <a:gd name="connsiteY439" fmla="*/ 837644 h 1898882"/>
                <a:gd name="connsiteX440" fmla="*/ 133490 w 4011346"/>
                <a:gd name="connsiteY440" fmla="*/ 760887 h 1898882"/>
                <a:gd name="connsiteX441" fmla="*/ 196897 w 4011346"/>
                <a:gd name="connsiteY441" fmla="*/ 790922 h 1898882"/>
                <a:gd name="connsiteX442" fmla="*/ 256967 w 4011346"/>
                <a:gd name="connsiteY442" fmla="*/ 820957 h 1898882"/>
                <a:gd name="connsiteX443" fmla="*/ 293676 w 4011346"/>
                <a:gd name="connsiteY443" fmla="*/ 824295 h 1898882"/>
                <a:gd name="connsiteX444" fmla="*/ 327049 w 4011346"/>
                <a:gd name="connsiteY444" fmla="*/ 794260 h 1898882"/>
                <a:gd name="connsiteX445" fmla="*/ 343735 w 4011346"/>
                <a:gd name="connsiteY445" fmla="*/ 757550 h 1898882"/>
                <a:gd name="connsiteX446" fmla="*/ 333723 w 4011346"/>
                <a:gd name="connsiteY446" fmla="*/ 707492 h 1898882"/>
                <a:gd name="connsiteX447" fmla="*/ 290339 w 4011346"/>
                <a:gd name="connsiteY447" fmla="*/ 687468 h 1898882"/>
                <a:gd name="connsiteX448" fmla="*/ 236944 w 4011346"/>
                <a:gd name="connsiteY448" fmla="*/ 640747 h 1898882"/>
                <a:gd name="connsiteX449" fmla="*/ 133490 w 4011346"/>
                <a:gd name="connsiteY449" fmla="*/ 584014 h 1898882"/>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868847 w 4011346"/>
                <a:gd name="connsiteY320" fmla="*/ 40048 h 1898882"/>
                <a:gd name="connsiteX321" fmla="*/ 1838813 w 4011346"/>
                <a:gd name="connsiteY321" fmla="*/ 13349 h 1898882"/>
                <a:gd name="connsiteX322" fmla="*/ 1782079 w 4011346"/>
                <a:gd name="connsiteY322" fmla="*/ 0 h 1898882"/>
                <a:gd name="connsiteX323" fmla="*/ 1768731 w 4011346"/>
                <a:gd name="connsiteY323" fmla="*/ 46722 h 1898882"/>
                <a:gd name="connsiteX324" fmla="*/ 1705322 w 4011346"/>
                <a:gd name="connsiteY324" fmla="*/ 70082 h 1898882"/>
                <a:gd name="connsiteX325" fmla="*/ 1685300 w 4011346"/>
                <a:gd name="connsiteY325" fmla="*/ 43384 h 1898882"/>
                <a:gd name="connsiteX326" fmla="*/ 1615218 w 4011346"/>
                <a:gd name="connsiteY326" fmla="*/ 46722 h 1898882"/>
                <a:gd name="connsiteX327" fmla="*/ 1638579 w 4011346"/>
                <a:gd name="connsiteY327" fmla="*/ 76757 h 1898882"/>
                <a:gd name="connsiteX328" fmla="*/ 1528449 w 4011346"/>
                <a:gd name="connsiteY328" fmla="*/ 103453 h 1898882"/>
                <a:gd name="connsiteX329" fmla="*/ 1465043 w 4011346"/>
                <a:gd name="connsiteY329" fmla="*/ 186884 h 1898882"/>
                <a:gd name="connsiteX330" fmla="*/ 1448357 w 4011346"/>
                <a:gd name="connsiteY330" fmla="*/ 213582 h 1898882"/>
                <a:gd name="connsiteX331" fmla="*/ 1481729 w 4011346"/>
                <a:gd name="connsiteY331" fmla="*/ 246955 h 1898882"/>
                <a:gd name="connsiteX332" fmla="*/ 1481729 w 4011346"/>
                <a:gd name="connsiteY332" fmla="*/ 276990 h 1898882"/>
                <a:gd name="connsiteX333" fmla="*/ 1458368 w 4011346"/>
                <a:gd name="connsiteY333" fmla="*/ 280327 h 1898882"/>
                <a:gd name="connsiteX334" fmla="*/ 1458368 w 4011346"/>
                <a:gd name="connsiteY334" fmla="*/ 260303 h 1898882"/>
                <a:gd name="connsiteX335" fmla="*/ 1418322 w 4011346"/>
                <a:gd name="connsiteY335" fmla="*/ 270315 h 1898882"/>
                <a:gd name="connsiteX336" fmla="*/ 1368263 w 4011346"/>
                <a:gd name="connsiteY336" fmla="*/ 276990 h 1898882"/>
                <a:gd name="connsiteX337" fmla="*/ 1321542 w 4011346"/>
                <a:gd name="connsiteY337" fmla="*/ 283664 h 1898882"/>
                <a:gd name="connsiteX338" fmla="*/ 1318205 w 4011346"/>
                <a:gd name="connsiteY338" fmla="*/ 370432 h 1898882"/>
                <a:gd name="connsiteX339" fmla="*/ 1358252 w 4011346"/>
                <a:gd name="connsiteY339" fmla="*/ 393793 h 1898882"/>
                <a:gd name="connsiteX340" fmla="*/ 1374938 w 4011346"/>
                <a:gd name="connsiteY340" fmla="*/ 423828 h 1898882"/>
                <a:gd name="connsiteX341" fmla="*/ 1384949 w 4011346"/>
                <a:gd name="connsiteY341" fmla="*/ 447188 h 1898882"/>
                <a:gd name="connsiteX342" fmla="*/ 1394961 w 4011346"/>
                <a:gd name="connsiteY342" fmla="*/ 497247 h 1898882"/>
                <a:gd name="connsiteX343" fmla="*/ 1384949 w 4011346"/>
                <a:gd name="connsiteY343" fmla="*/ 527282 h 1898882"/>
                <a:gd name="connsiteX344" fmla="*/ 1358252 w 4011346"/>
                <a:gd name="connsiteY344" fmla="*/ 493909 h 1898882"/>
                <a:gd name="connsiteX345" fmla="*/ 1361589 w 4011346"/>
                <a:gd name="connsiteY345" fmla="*/ 463874 h 1898882"/>
                <a:gd name="connsiteX346" fmla="*/ 1351577 w 4011346"/>
                <a:gd name="connsiteY346" fmla="*/ 423828 h 1898882"/>
                <a:gd name="connsiteX347" fmla="*/ 1328217 w 4011346"/>
                <a:gd name="connsiteY347" fmla="*/ 430502 h 1898882"/>
                <a:gd name="connsiteX348" fmla="*/ 1281495 w 4011346"/>
                <a:gd name="connsiteY348" fmla="*/ 393793 h 1898882"/>
                <a:gd name="connsiteX349" fmla="*/ 1241449 w 4011346"/>
                <a:gd name="connsiteY349" fmla="*/ 390455 h 1898882"/>
                <a:gd name="connsiteX350" fmla="*/ 1241449 w 4011346"/>
                <a:gd name="connsiteY350" fmla="*/ 437176 h 1898882"/>
                <a:gd name="connsiteX351" fmla="*/ 1201402 w 4011346"/>
                <a:gd name="connsiteY351" fmla="*/ 417153 h 1898882"/>
                <a:gd name="connsiteX352" fmla="*/ 1228100 w 4011346"/>
                <a:gd name="connsiteY352" fmla="*/ 467211 h 1898882"/>
                <a:gd name="connsiteX353" fmla="*/ 1258135 w 4011346"/>
                <a:gd name="connsiteY353" fmla="*/ 477223 h 1898882"/>
                <a:gd name="connsiteX354" fmla="*/ 1258135 w 4011346"/>
                <a:gd name="connsiteY354" fmla="*/ 497247 h 1898882"/>
                <a:gd name="connsiteX355" fmla="*/ 1198065 w 4011346"/>
                <a:gd name="connsiteY355" fmla="*/ 473886 h 1898882"/>
                <a:gd name="connsiteX356" fmla="*/ 1181379 w 4011346"/>
                <a:gd name="connsiteY356" fmla="*/ 473886 h 1898882"/>
                <a:gd name="connsiteX357" fmla="*/ 1178041 w 4011346"/>
                <a:gd name="connsiteY357" fmla="*/ 430502 h 1898882"/>
                <a:gd name="connsiteX358" fmla="*/ 1171367 w 4011346"/>
                <a:gd name="connsiteY358" fmla="*/ 343734 h 1898882"/>
                <a:gd name="connsiteX359" fmla="*/ 1161355 w 4011346"/>
                <a:gd name="connsiteY359" fmla="*/ 413816 h 1898882"/>
                <a:gd name="connsiteX360" fmla="*/ 1137995 w 4011346"/>
                <a:gd name="connsiteY360" fmla="*/ 443851 h 1898882"/>
                <a:gd name="connsiteX361" fmla="*/ 1158018 w 4011346"/>
                <a:gd name="connsiteY361" fmla="*/ 490572 h 1898882"/>
                <a:gd name="connsiteX362" fmla="*/ 1158018 w 4011346"/>
                <a:gd name="connsiteY362" fmla="*/ 523944 h 1898882"/>
                <a:gd name="connsiteX363" fmla="*/ 1141332 w 4011346"/>
                <a:gd name="connsiteY363" fmla="*/ 574003 h 1898882"/>
                <a:gd name="connsiteX364" fmla="*/ 1154681 w 4011346"/>
                <a:gd name="connsiteY364" fmla="*/ 607375 h 1898882"/>
                <a:gd name="connsiteX365" fmla="*/ 1184716 w 4011346"/>
                <a:gd name="connsiteY365" fmla="*/ 614049 h 1898882"/>
                <a:gd name="connsiteX366" fmla="*/ 1221425 w 4011346"/>
                <a:gd name="connsiteY366" fmla="*/ 620724 h 1898882"/>
                <a:gd name="connsiteX367" fmla="*/ 1241449 w 4011346"/>
                <a:gd name="connsiteY367" fmla="*/ 644084 h 1898882"/>
                <a:gd name="connsiteX368" fmla="*/ 1258135 w 4011346"/>
                <a:gd name="connsiteY368" fmla="*/ 687468 h 1898882"/>
                <a:gd name="connsiteX369" fmla="*/ 1258135 w 4011346"/>
                <a:gd name="connsiteY369" fmla="*/ 687468 h 1898882"/>
                <a:gd name="connsiteX370" fmla="*/ 1254798 w 4011346"/>
                <a:gd name="connsiteY370" fmla="*/ 720841 h 1898882"/>
                <a:gd name="connsiteX371" fmla="*/ 1274821 w 4011346"/>
                <a:gd name="connsiteY371" fmla="*/ 740864 h 1898882"/>
                <a:gd name="connsiteX372" fmla="*/ 1244786 w 4011346"/>
                <a:gd name="connsiteY372" fmla="*/ 747539 h 1898882"/>
                <a:gd name="connsiteX373" fmla="*/ 1224763 w 4011346"/>
                <a:gd name="connsiteY373" fmla="*/ 707492 h 1898882"/>
                <a:gd name="connsiteX374" fmla="*/ 1224763 w 4011346"/>
                <a:gd name="connsiteY374" fmla="*/ 667445 h 1898882"/>
                <a:gd name="connsiteX375" fmla="*/ 1194727 w 4011346"/>
                <a:gd name="connsiteY375" fmla="*/ 630736 h 1898882"/>
                <a:gd name="connsiteX376" fmla="*/ 1164692 w 4011346"/>
                <a:gd name="connsiteY376" fmla="*/ 674120 h 1898882"/>
                <a:gd name="connsiteX377" fmla="*/ 1178041 w 4011346"/>
                <a:gd name="connsiteY377" fmla="*/ 717503 h 1898882"/>
                <a:gd name="connsiteX378" fmla="*/ 1137995 w 4011346"/>
                <a:gd name="connsiteY378" fmla="*/ 774236 h 1898882"/>
                <a:gd name="connsiteX379" fmla="*/ 1097948 w 4011346"/>
                <a:gd name="connsiteY379" fmla="*/ 830969 h 1898882"/>
                <a:gd name="connsiteX380" fmla="*/ 1007843 w 4011346"/>
                <a:gd name="connsiteY380" fmla="*/ 794260 h 1898882"/>
                <a:gd name="connsiteX381" fmla="*/ 1074587 w 4011346"/>
                <a:gd name="connsiteY381" fmla="*/ 790922 h 1898882"/>
                <a:gd name="connsiteX382" fmla="*/ 1107960 w 4011346"/>
                <a:gd name="connsiteY382" fmla="*/ 727515 h 1898882"/>
                <a:gd name="connsiteX383" fmla="*/ 1121309 w 4011346"/>
                <a:gd name="connsiteY383" fmla="*/ 684131 h 1898882"/>
                <a:gd name="connsiteX384" fmla="*/ 1127983 w 4011346"/>
                <a:gd name="connsiteY384" fmla="*/ 650759 h 1898882"/>
                <a:gd name="connsiteX385" fmla="*/ 1117971 w 4011346"/>
                <a:gd name="connsiteY385" fmla="*/ 634073 h 1898882"/>
                <a:gd name="connsiteX386" fmla="*/ 1114634 w 4011346"/>
                <a:gd name="connsiteY386" fmla="*/ 584014 h 1898882"/>
                <a:gd name="connsiteX387" fmla="*/ 1104622 w 4011346"/>
                <a:gd name="connsiteY387" fmla="*/ 503921 h 1898882"/>
                <a:gd name="connsiteX388" fmla="*/ 1101285 w 4011346"/>
                <a:gd name="connsiteY388" fmla="*/ 443851 h 1898882"/>
                <a:gd name="connsiteX389" fmla="*/ 1124646 w 4011346"/>
                <a:gd name="connsiteY389" fmla="*/ 350409 h 1898882"/>
                <a:gd name="connsiteX390" fmla="*/ 1031203 w 4011346"/>
                <a:gd name="connsiteY390" fmla="*/ 340397 h 1898882"/>
                <a:gd name="connsiteX391" fmla="*/ 1014517 w 4011346"/>
                <a:gd name="connsiteY391" fmla="*/ 397130 h 1898882"/>
                <a:gd name="connsiteX392" fmla="*/ 1024529 w 4011346"/>
                <a:gd name="connsiteY392" fmla="*/ 443851 h 1898882"/>
                <a:gd name="connsiteX393" fmla="*/ 981145 w 4011346"/>
                <a:gd name="connsiteY393" fmla="*/ 497247 h 1898882"/>
                <a:gd name="connsiteX394" fmla="*/ 991157 w 4011346"/>
                <a:gd name="connsiteY394" fmla="*/ 533956 h 1898882"/>
                <a:gd name="connsiteX395" fmla="*/ 981145 w 4011346"/>
                <a:gd name="connsiteY395" fmla="*/ 580677 h 1898882"/>
                <a:gd name="connsiteX396" fmla="*/ 1001168 w 4011346"/>
                <a:gd name="connsiteY396" fmla="*/ 604038 h 1898882"/>
                <a:gd name="connsiteX397" fmla="*/ 1017854 w 4011346"/>
                <a:gd name="connsiteY397" fmla="*/ 650759 h 1898882"/>
                <a:gd name="connsiteX398" fmla="*/ 1047890 w 4011346"/>
                <a:gd name="connsiteY398" fmla="*/ 637410 h 1898882"/>
                <a:gd name="connsiteX399" fmla="*/ 1014517 w 4011346"/>
                <a:gd name="connsiteY399" fmla="*/ 690806 h 1898882"/>
                <a:gd name="connsiteX400" fmla="*/ 957784 w 4011346"/>
                <a:gd name="connsiteY400" fmla="*/ 637410 h 1898882"/>
                <a:gd name="connsiteX401" fmla="*/ 884365 w 4011346"/>
                <a:gd name="connsiteY401" fmla="*/ 600701 h 1898882"/>
                <a:gd name="connsiteX402" fmla="*/ 824295 w 4011346"/>
                <a:gd name="connsiteY402" fmla="*/ 577340 h 1898882"/>
                <a:gd name="connsiteX403" fmla="*/ 810946 w 4011346"/>
                <a:gd name="connsiteY403" fmla="*/ 614049 h 1898882"/>
                <a:gd name="connsiteX404" fmla="*/ 827633 w 4011346"/>
                <a:gd name="connsiteY404" fmla="*/ 650759 h 1898882"/>
                <a:gd name="connsiteX405" fmla="*/ 814284 w 4011346"/>
                <a:gd name="connsiteY405" fmla="*/ 674120 h 1898882"/>
                <a:gd name="connsiteX406" fmla="*/ 800935 w 4011346"/>
                <a:gd name="connsiteY406" fmla="*/ 690806 h 1898882"/>
                <a:gd name="connsiteX407" fmla="*/ 770900 w 4011346"/>
                <a:gd name="connsiteY407" fmla="*/ 634073 h 1898882"/>
                <a:gd name="connsiteX408" fmla="*/ 744202 w 4011346"/>
                <a:gd name="connsiteY408" fmla="*/ 670782 h 1898882"/>
                <a:gd name="connsiteX409" fmla="*/ 707492 w 4011346"/>
                <a:gd name="connsiteY409" fmla="*/ 664108 h 1898882"/>
                <a:gd name="connsiteX410" fmla="*/ 654097 w 4011346"/>
                <a:gd name="connsiteY410" fmla="*/ 700817 h 1898882"/>
                <a:gd name="connsiteX411" fmla="*/ 644085 w 4011346"/>
                <a:gd name="connsiteY411" fmla="*/ 677457 h 1898882"/>
                <a:gd name="connsiteX412" fmla="*/ 654097 w 4011346"/>
                <a:gd name="connsiteY412" fmla="*/ 640747 h 1898882"/>
                <a:gd name="connsiteX413" fmla="*/ 614050 w 4011346"/>
                <a:gd name="connsiteY413" fmla="*/ 677457 h 1898882"/>
                <a:gd name="connsiteX414" fmla="*/ 594027 w 4011346"/>
                <a:gd name="connsiteY414" fmla="*/ 677457 h 1898882"/>
                <a:gd name="connsiteX415" fmla="*/ 533957 w 4011346"/>
                <a:gd name="connsiteY415" fmla="*/ 710829 h 1898882"/>
                <a:gd name="connsiteX416" fmla="*/ 510596 w 4011346"/>
                <a:gd name="connsiteY416" fmla="*/ 734190 h 1898882"/>
                <a:gd name="connsiteX417" fmla="*/ 500584 w 4011346"/>
                <a:gd name="connsiteY417" fmla="*/ 780911 h 1898882"/>
                <a:gd name="connsiteX418" fmla="*/ 450526 w 4011346"/>
                <a:gd name="connsiteY418" fmla="*/ 767562 h 1898882"/>
                <a:gd name="connsiteX419" fmla="*/ 433840 w 4011346"/>
                <a:gd name="connsiteY419" fmla="*/ 730852 h 1898882"/>
                <a:gd name="connsiteX420" fmla="*/ 467212 w 4011346"/>
                <a:gd name="connsiteY420" fmla="*/ 700817 h 1898882"/>
                <a:gd name="connsiteX421" fmla="*/ 453863 w 4011346"/>
                <a:gd name="connsiteY421" fmla="*/ 677457 h 1898882"/>
                <a:gd name="connsiteX422" fmla="*/ 390456 w 4011346"/>
                <a:gd name="connsiteY422" fmla="*/ 647422 h 1898882"/>
                <a:gd name="connsiteX423" fmla="*/ 417154 w 4011346"/>
                <a:gd name="connsiteY423" fmla="*/ 697480 h 1898882"/>
                <a:gd name="connsiteX424" fmla="*/ 407142 w 4011346"/>
                <a:gd name="connsiteY424" fmla="*/ 740864 h 1898882"/>
                <a:gd name="connsiteX425" fmla="*/ 413817 w 4011346"/>
                <a:gd name="connsiteY425" fmla="*/ 777574 h 1898882"/>
                <a:gd name="connsiteX426" fmla="*/ 427165 w 4011346"/>
                <a:gd name="connsiteY426" fmla="*/ 800934 h 1898882"/>
                <a:gd name="connsiteX427" fmla="*/ 413817 w 4011346"/>
                <a:gd name="connsiteY427" fmla="*/ 830969 h 1898882"/>
                <a:gd name="connsiteX428" fmla="*/ 390456 w 4011346"/>
                <a:gd name="connsiteY428" fmla="*/ 807609 h 1898882"/>
                <a:gd name="connsiteX429" fmla="*/ 360421 w 4011346"/>
                <a:gd name="connsiteY429" fmla="*/ 804271 h 1898882"/>
                <a:gd name="connsiteX430" fmla="*/ 333723 w 4011346"/>
                <a:gd name="connsiteY430" fmla="*/ 844318 h 1898882"/>
                <a:gd name="connsiteX431" fmla="*/ 307025 w 4011346"/>
                <a:gd name="connsiteY431" fmla="*/ 864341 h 1898882"/>
                <a:gd name="connsiteX432" fmla="*/ 320374 w 4011346"/>
                <a:gd name="connsiteY432" fmla="*/ 891039 h 1898882"/>
                <a:gd name="connsiteX433" fmla="*/ 303688 w 4011346"/>
                <a:gd name="connsiteY433" fmla="*/ 914400 h 1898882"/>
                <a:gd name="connsiteX434" fmla="*/ 233606 w 4011346"/>
                <a:gd name="connsiteY434" fmla="*/ 877690 h 1898882"/>
                <a:gd name="connsiteX435" fmla="*/ 243618 w 4011346"/>
                <a:gd name="connsiteY435" fmla="*/ 927749 h 1898882"/>
                <a:gd name="connsiteX436" fmla="*/ 263641 w 4011346"/>
                <a:gd name="connsiteY436" fmla="*/ 947772 h 1898882"/>
                <a:gd name="connsiteX437" fmla="*/ 250292 w 4011346"/>
                <a:gd name="connsiteY437" fmla="*/ 961121 h 1898882"/>
                <a:gd name="connsiteX438" fmla="*/ 193560 w 4011346"/>
                <a:gd name="connsiteY438" fmla="*/ 924411 h 1898882"/>
                <a:gd name="connsiteX439" fmla="*/ 170199 w 4011346"/>
                <a:gd name="connsiteY439" fmla="*/ 884365 h 1898882"/>
                <a:gd name="connsiteX440" fmla="*/ 170199 w 4011346"/>
                <a:gd name="connsiteY440" fmla="*/ 837644 h 1898882"/>
                <a:gd name="connsiteX441" fmla="*/ 133490 w 4011346"/>
                <a:gd name="connsiteY441" fmla="*/ 760887 h 1898882"/>
                <a:gd name="connsiteX442" fmla="*/ 196897 w 4011346"/>
                <a:gd name="connsiteY442" fmla="*/ 790922 h 1898882"/>
                <a:gd name="connsiteX443" fmla="*/ 256967 w 4011346"/>
                <a:gd name="connsiteY443" fmla="*/ 820957 h 1898882"/>
                <a:gd name="connsiteX444" fmla="*/ 293676 w 4011346"/>
                <a:gd name="connsiteY444" fmla="*/ 824295 h 1898882"/>
                <a:gd name="connsiteX445" fmla="*/ 327049 w 4011346"/>
                <a:gd name="connsiteY445" fmla="*/ 794260 h 1898882"/>
                <a:gd name="connsiteX446" fmla="*/ 343735 w 4011346"/>
                <a:gd name="connsiteY446" fmla="*/ 757550 h 1898882"/>
                <a:gd name="connsiteX447" fmla="*/ 333723 w 4011346"/>
                <a:gd name="connsiteY447" fmla="*/ 707492 h 1898882"/>
                <a:gd name="connsiteX448" fmla="*/ 290339 w 4011346"/>
                <a:gd name="connsiteY448" fmla="*/ 687468 h 1898882"/>
                <a:gd name="connsiteX449" fmla="*/ 236944 w 4011346"/>
                <a:gd name="connsiteY449" fmla="*/ 640747 h 1898882"/>
                <a:gd name="connsiteX450" fmla="*/ 133490 w 4011346"/>
                <a:gd name="connsiteY450" fmla="*/ 584014 h 1898882"/>
                <a:gd name="connsiteX0" fmla="*/ 133490 w 4011346"/>
                <a:gd name="connsiteY0" fmla="*/ 664106 h 1978974"/>
                <a:gd name="connsiteX1" fmla="*/ 46722 w 4011346"/>
                <a:gd name="connsiteY1" fmla="*/ 694141 h 1978974"/>
                <a:gd name="connsiteX2" fmla="*/ 33373 w 4011346"/>
                <a:gd name="connsiteY2" fmla="*/ 724176 h 1978974"/>
                <a:gd name="connsiteX3" fmla="*/ 43384 w 4011346"/>
                <a:gd name="connsiteY3" fmla="*/ 754212 h 1978974"/>
                <a:gd name="connsiteX4" fmla="*/ 60071 w 4011346"/>
                <a:gd name="connsiteY4" fmla="*/ 780909 h 1978974"/>
                <a:gd name="connsiteX5" fmla="*/ 73419 w 4011346"/>
                <a:gd name="connsiteY5" fmla="*/ 810944 h 1978974"/>
                <a:gd name="connsiteX6" fmla="*/ 56733 w 4011346"/>
                <a:gd name="connsiteY6" fmla="*/ 834305 h 1978974"/>
                <a:gd name="connsiteX7" fmla="*/ 76757 w 4011346"/>
                <a:gd name="connsiteY7" fmla="*/ 914398 h 1978974"/>
                <a:gd name="connsiteX8" fmla="*/ 66745 w 4011346"/>
                <a:gd name="connsiteY8" fmla="*/ 931085 h 1978974"/>
                <a:gd name="connsiteX9" fmla="*/ 70082 w 4011346"/>
                <a:gd name="connsiteY9" fmla="*/ 957782 h 1978974"/>
                <a:gd name="connsiteX10" fmla="*/ 70082 w 4011346"/>
                <a:gd name="connsiteY10" fmla="*/ 997829 h 1978974"/>
                <a:gd name="connsiteX11" fmla="*/ 80094 w 4011346"/>
                <a:gd name="connsiteY11" fmla="*/ 1017852 h 1978974"/>
                <a:gd name="connsiteX12" fmla="*/ 76757 w 4011346"/>
                <a:gd name="connsiteY12" fmla="*/ 1041213 h 1978974"/>
                <a:gd name="connsiteX13" fmla="*/ 106792 w 4011346"/>
                <a:gd name="connsiteY13" fmla="*/ 1074585 h 1978974"/>
                <a:gd name="connsiteX14" fmla="*/ 106792 w 4011346"/>
                <a:gd name="connsiteY14" fmla="*/ 1104620 h 1978974"/>
                <a:gd name="connsiteX15" fmla="*/ 13349 w 4011346"/>
                <a:gd name="connsiteY15" fmla="*/ 1194725 h 1978974"/>
                <a:gd name="connsiteX16" fmla="*/ 33373 w 4011346"/>
                <a:gd name="connsiteY16" fmla="*/ 1228098 h 1978974"/>
                <a:gd name="connsiteX17" fmla="*/ 33373 w 4011346"/>
                <a:gd name="connsiteY17" fmla="*/ 1228098 h 1978974"/>
                <a:gd name="connsiteX18" fmla="*/ 16687 w 4011346"/>
                <a:gd name="connsiteY18" fmla="*/ 1258133 h 1978974"/>
                <a:gd name="connsiteX19" fmla="*/ 3338 w 4011346"/>
                <a:gd name="connsiteY19" fmla="*/ 1288168 h 1978974"/>
                <a:gd name="connsiteX20" fmla="*/ 0 w 4011346"/>
                <a:gd name="connsiteY20" fmla="*/ 1348238 h 1978974"/>
                <a:gd name="connsiteX21" fmla="*/ 16687 w 4011346"/>
                <a:gd name="connsiteY21" fmla="*/ 1391622 h 1978974"/>
                <a:gd name="connsiteX22" fmla="*/ 20024 w 4011346"/>
                <a:gd name="connsiteY22" fmla="*/ 1424994 h 1978974"/>
                <a:gd name="connsiteX23" fmla="*/ 56733 w 4011346"/>
                <a:gd name="connsiteY23" fmla="*/ 1435006 h 1978974"/>
                <a:gd name="connsiteX24" fmla="*/ 116803 w 4011346"/>
                <a:gd name="connsiteY24" fmla="*/ 1521774 h 1978974"/>
                <a:gd name="connsiteX25" fmla="*/ 96780 w 4011346"/>
                <a:gd name="connsiteY25" fmla="*/ 1545134 h 1978974"/>
                <a:gd name="connsiteX26" fmla="*/ 93443 w 4011346"/>
                <a:gd name="connsiteY26" fmla="*/ 1575169 h 1978974"/>
                <a:gd name="connsiteX27" fmla="*/ 120141 w 4011346"/>
                <a:gd name="connsiteY27" fmla="*/ 1578506 h 1978974"/>
                <a:gd name="connsiteX28" fmla="*/ 160187 w 4011346"/>
                <a:gd name="connsiteY28" fmla="*/ 1591855 h 1978974"/>
                <a:gd name="connsiteX29" fmla="*/ 186885 w 4011346"/>
                <a:gd name="connsiteY29" fmla="*/ 1605204 h 1978974"/>
                <a:gd name="connsiteX30" fmla="*/ 213583 w 4011346"/>
                <a:gd name="connsiteY30" fmla="*/ 1635239 h 1978974"/>
                <a:gd name="connsiteX31" fmla="*/ 243618 w 4011346"/>
                <a:gd name="connsiteY31" fmla="*/ 1638576 h 1978974"/>
                <a:gd name="connsiteX32" fmla="*/ 287002 w 4011346"/>
                <a:gd name="connsiteY32" fmla="*/ 1668612 h 1978974"/>
                <a:gd name="connsiteX33" fmla="*/ 310363 w 4011346"/>
                <a:gd name="connsiteY33" fmla="*/ 1678623 h 1978974"/>
                <a:gd name="connsiteX34" fmla="*/ 310363 w 4011346"/>
                <a:gd name="connsiteY34" fmla="*/ 1715333 h 1978974"/>
                <a:gd name="connsiteX35" fmla="*/ 270316 w 4011346"/>
                <a:gd name="connsiteY35" fmla="*/ 1755379 h 1978974"/>
                <a:gd name="connsiteX36" fmla="*/ 280327 w 4011346"/>
                <a:gd name="connsiteY36" fmla="*/ 1778740 h 1978974"/>
                <a:gd name="connsiteX37" fmla="*/ 273653 w 4011346"/>
                <a:gd name="connsiteY37" fmla="*/ 1798763 h 1978974"/>
                <a:gd name="connsiteX38" fmla="*/ 266979 w 4011346"/>
                <a:gd name="connsiteY38" fmla="*/ 1815449 h 1978974"/>
                <a:gd name="connsiteX39" fmla="*/ 240281 w 4011346"/>
                <a:gd name="connsiteY39" fmla="*/ 1855496 h 1978974"/>
                <a:gd name="connsiteX40" fmla="*/ 307025 w 4011346"/>
                <a:gd name="connsiteY40" fmla="*/ 1892206 h 1978974"/>
                <a:gd name="connsiteX41" fmla="*/ 337060 w 4011346"/>
                <a:gd name="connsiteY41" fmla="*/ 1898880 h 1978974"/>
                <a:gd name="connsiteX42" fmla="*/ 360421 w 4011346"/>
                <a:gd name="connsiteY42" fmla="*/ 1905555 h 1978974"/>
                <a:gd name="connsiteX43" fmla="*/ 380444 w 4011346"/>
                <a:gd name="connsiteY43" fmla="*/ 1912229 h 1978974"/>
                <a:gd name="connsiteX44" fmla="*/ 407142 w 4011346"/>
                <a:gd name="connsiteY44" fmla="*/ 1932252 h 1978974"/>
                <a:gd name="connsiteX45" fmla="*/ 437177 w 4011346"/>
                <a:gd name="connsiteY45" fmla="*/ 1928915 h 1978974"/>
                <a:gd name="connsiteX46" fmla="*/ 507259 w 4011346"/>
                <a:gd name="connsiteY46" fmla="*/ 1978974 h 1978974"/>
                <a:gd name="connsiteX47" fmla="*/ 517271 w 4011346"/>
                <a:gd name="connsiteY47" fmla="*/ 1965625 h 1978974"/>
                <a:gd name="connsiteX48" fmla="*/ 507259 w 4011346"/>
                <a:gd name="connsiteY48" fmla="*/ 1925578 h 1978974"/>
                <a:gd name="connsiteX49" fmla="*/ 500584 w 4011346"/>
                <a:gd name="connsiteY49" fmla="*/ 1892206 h 1978974"/>
                <a:gd name="connsiteX50" fmla="*/ 483898 w 4011346"/>
                <a:gd name="connsiteY50" fmla="*/ 1848822 h 1978974"/>
                <a:gd name="connsiteX51" fmla="*/ 513933 w 4011346"/>
                <a:gd name="connsiteY51" fmla="*/ 1828798 h 1978974"/>
                <a:gd name="connsiteX52" fmla="*/ 547306 w 4011346"/>
                <a:gd name="connsiteY52" fmla="*/ 1805438 h 1978974"/>
                <a:gd name="connsiteX53" fmla="*/ 527282 w 4011346"/>
                <a:gd name="connsiteY53" fmla="*/ 1788752 h 1978974"/>
                <a:gd name="connsiteX54" fmla="*/ 517271 w 4011346"/>
                <a:gd name="connsiteY54" fmla="*/ 1755379 h 1978974"/>
                <a:gd name="connsiteX55" fmla="*/ 480561 w 4011346"/>
                <a:gd name="connsiteY55" fmla="*/ 1738693 h 1978974"/>
                <a:gd name="connsiteX56" fmla="*/ 470549 w 4011346"/>
                <a:gd name="connsiteY56" fmla="*/ 1718670 h 1978974"/>
                <a:gd name="connsiteX57" fmla="*/ 480561 w 4011346"/>
                <a:gd name="connsiteY57" fmla="*/ 1688635 h 1978974"/>
                <a:gd name="connsiteX58" fmla="*/ 490573 w 4011346"/>
                <a:gd name="connsiteY58" fmla="*/ 1648588 h 1978974"/>
                <a:gd name="connsiteX59" fmla="*/ 513933 w 4011346"/>
                <a:gd name="connsiteY59" fmla="*/ 1668612 h 1978974"/>
                <a:gd name="connsiteX60" fmla="*/ 520608 w 4011346"/>
                <a:gd name="connsiteY60" fmla="*/ 1651925 h 1978974"/>
                <a:gd name="connsiteX61" fmla="*/ 543968 w 4011346"/>
                <a:gd name="connsiteY61" fmla="*/ 1615216 h 1978974"/>
                <a:gd name="connsiteX62" fmla="*/ 574003 w 4011346"/>
                <a:gd name="connsiteY62" fmla="*/ 1598530 h 1978974"/>
                <a:gd name="connsiteX63" fmla="*/ 590690 w 4011346"/>
                <a:gd name="connsiteY63" fmla="*/ 1611879 h 1978974"/>
                <a:gd name="connsiteX64" fmla="*/ 610713 w 4011346"/>
                <a:gd name="connsiteY64" fmla="*/ 1585181 h 1978974"/>
                <a:gd name="connsiteX65" fmla="*/ 630736 w 4011346"/>
                <a:gd name="connsiteY65" fmla="*/ 1611879 h 1978974"/>
                <a:gd name="connsiteX66" fmla="*/ 657434 w 4011346"/>
                <a:gd name="connsiteY66" fmla="*/ 1635239 h 1978974"/>
                <a:gd name="connsiteX67" fmla="*/ 674120 w 4011346"/>
                <a:gd name="connsiteY67" fmla="*/ 1641914 h 1978974"/>
                <a:gd name="connsiteX68" fmla="*/ 697481 w 4011346"/>
                <a:gd name="connsiteY68" fmla="*/ 1641914 h 1978974"/>
                <a:gd name="connsiteX69" fmla="*/ 717504 w 4011346"/>
                <a:gd name="connsiteY69" fmla="*/ 1628565 h 1978974"/>
                <a:gd name="connsiteX70" fmla="*/ 744202 w 4011346"/>
                <a:gd name="connsiteY70" fmla="*/ 1628565 h 1978974"/>
                <a:gd name="connsiteX71" fmla="*/ 760888 w 4011346"/>
                <a:gd name="connsiteY71" fmla="*/ 1625228 h 1978974"/>
                <a:gd name="connsiteX72" fmla="*/ 790923 w 4011346"/>
                <a:gd name="connsiteY72" fmla="*/ 1658600 h 1978974"/>
                <a:gd name="connsiteX73" fmla="*/ 797598 w 4011346"/>
                <a:gd name="connsiteY73" fmla="*/ 1631902 h 1978974"/>
                <a:gd name="connsiteX74" fmla="*/ 817621 w 4011346"/>
                <a:gd name="connsiteY74" fmla="*/ 1648588 h 1978974"/>
                <a:gd name="connsiteX75" fmla="*/ 837644 w 4011346"/>
                <a:gd name="connsiteY75" fmla="*/ 1625228 h 1978974"/>
                <a:gd name="connsiteX76" fmla="*/ 827633 w 4011346"/>
                <a:gd name="connsiteY76" fmla="*/ 1605204 h 1978974"/>
                <a:gd name="connsiteX77" fmla="*/ 810946 w 4011346"/>
                <a:gd name="connsiteY77" fmla="*/ 1591855 h 1978974"/>
                <a:gd name="connsiteX78" fmla="*/ 810946 w 4011346"/>
                <a:gd name="connsiteY78" fmla="*/ 1565158 h 1978974"/>
                <a:gd name="connsiteX79" fmla="*/ 810946 w 4011346"/>
                <a:gd name="connsiteY79" fmla="*/ 1551809 h 1978974"/>
                <a:gd name="connsiteX80" fmla="*/ 830970 w 4011346"/>
                <a:gd name="connsiteY80" fmla="*/ 1548471 h 1978974"/>
                <a:gd name="connsiteX81" fmla="*/ 840981 w 4011346"/>
                <a:gd name="connsiteY81" fmla="*/ 1545134 h 1978974"/>
                <a:gd name="connsiteX82" fmla="*/ 820958 w 4011346"/>
                <a:gd name="connsiteY82" fmla="*/ 1508425 h 1978974"/>
                <a:gd name="connsiteX83" fmla="*/ 854330 w 4011346"/>
                <a:gd name="connsiteY83" fmla="*/ 1501750 h 1978974"/>
                <a:gd name="connsiteX84" fmla="*/ 891040 w 4011346"/>
                <a:gd name="connsiteY84" fmla="*/ 1508425 h 1978974"/>
                <a:gd name="connsiteX85" fmla="*/ 964459 w 4011346"/>
                <a:gd name="connsiteY85" fmla="*/ 1465041 h 1978974"/>
                <a:gd name="connsiteX86" fmla="*/ 1001168 w 4011346"/>
                <a:gd name="connsiteY86" fmla="*/ 1465041 h 1978974"/>
                <a:gd name="connsiteX87" fmla="*/ 1027866 w 4011346"/>
                <a:gd name="connsiteY87" fmla="*/ 1441680 h 1978974"/>
                <a:gd name="connsiteX88" fmla="*/ 1047890 w 4011346"/>
                <a:gd name="connsiteY88" fmla="*/ 1451692 h 1978974"/>
                <a:gd name="connsiteX89" fmla="*/ 1067913 w 4011346"/>
                <a:gd name="connsiteY89" fmla="*/ 1461703 h 1978974"/>
                <a:gd name="connsiteX90" fmla="*/ 1087936 w 4011346"/>
                <a:gd name="connsiteY90" fmla="*/ 1488401 h 1978974"/>
                <a:gd name="connsiteX91" fmla="*/ 1074587 w 4011346"/>
                <a:gd name="connsiteY91" fmla="*/ 1501750 h 1978974"/>
                <a:gd name="connsiteX92" fmla="*/ 1104622 w 4011346"/>
                <a:gd name="connsiteY92" fmla="*/ 1501750 h 1978974"/>
                <a:gd name="connsiteX93" fmla="*/ 1107960 w 4011346"/>
                <a:gd name="connsiteY93" fmla="*/ 1518436 h 1978974"/>
                <a:gd name="connsiteX94" fmla="*/ 1121309 w 4011346"/>
                <a:gd name="connsiteY94" fmla="*/ 1501750 h 1978974"/>
                <a:gd name="connsiteX95" fmla="*/ 1134657 w 4011346"/>
                <a:gd name="connsiteY95" fmla="*/ 1515099 h 1978974"/>
                <a:gd name="connsiteX96" fmla="*/ 1134657 w 4011346"/>
                <a:gd name="connsiteY96" fmla="*/ 1535122 h 1978974"/>
                <a:gd name="connsiteX97" fmla="*/ 1148006 w 4011346"/>
                <a:gd name="connsiteY97" fmla="*/ 1531785 h 1978974"/>
                <a:gd name="connsiteX98" fmla="*/ 1208076 w 4011346"/>
                <a:gd name="connsiteY98" fmla="*/ 1485064 h 1978974"/>
                <a:gd name="connsiteX99" fmla="*/ 1211414 w 4011346"/>
                <a:gd name="connsiteY99" fmla="*/ 1505087 h 1978974"/>
                <a:gd name="connsiteX100" fmla="*/ 1244786 w 4011346"/>
                <a:gd name="connsiteY100" fmla="*/ 1525111 h 1978974"/>
                <a:gd name="connsiteX101" fmla="*/ 1264809 w 4011346"/>
                <a:gd name="connsiteY101" fmla="*/ 1555146 h 1978974"/>
                <a:gd name="connsiteX102" fmla="*/ 1298181 w 4011346"/>
                <a:gd name="connsiteY102" fmla="*/ 1661937 h 1978974"/>
                <a:gd name="connsiteX103" fmla="*/ 1308193 w 4011346"/>
                <a:gd name="connsiteY103" fmla="*/ 1618553 h 1978974"/>
                <a:gd name="connsiteX104" fmla="*/ 1344903 w 4011346"/>
                <a:gd name="connsiteY104" fmla="*/ 1638576 h 1978974"/>
                <a:gd name="connsiteX105" fmla="*/ 1388287 w 4011346"/>
                <a:gd name="connsiteY105" fmla="*/ 1638576 h 1978974"/>
                <a:gd name="connsiteX106" fmla="*/ 1394961 w 4011346"/>
                <a:gd name="connsiteY106" fmla="*/ 1661937 h 1978974"/>
                <a:gd name="connsiteX107" fmla="*/ 1435008 w 4011346"/>
                <a:gd name="connsiteY107" fmla="*/ 1685298 h 1978974"/>
                <a:gd name="connsiteX108" fmla="*/ 1465043 w 4011346"/>
                <a:gd name="connsiteY108" fmla="*/ 1685298 h 1978974"/>
                <a:gd name="connsiteX109" fmla="*/ 1491741 w 4011346"/>
                <a:gd name="connsiteY109" fmla="*/ 1698647 h 1978974"/>
                <a:gd name="connsiteX110" fmla="*/ 1535125 w 4011346"/>
                <a:gd name="connsiteY110" fmla="*/ 1655263 h 1978974"/>
                <a:gd name="connsiteX111" fmla="*/ 1571834 w 4011346"/>
                <a:gd name="connsiteY111" fmla="*/ 1635239 h 1978974"/>
                <a:gd name="connsiteX112" fmla="*/ 1608544 w 4011346"/>
                <a:gd name="connsiteY112" fmla="*/ 1638576 h 1978974"/>
                <a:gd name="connsiteX113" fmla="*/ 1655265 w 4011346"/>
                <a:gd name="connsiteY113" fmla="*/ 1651925 h 1978974"/>
                <a:gd name="connsiteX114" fmla="*/ 1681963 w 4011346"/>
                <a:gd name="connsiteY114" fmla="*/ 1668612 h 1978974"/>
                <a:gd name="connsiteX115" fmla="*/ 1735358 w 4011346"/>
                <a:gd name="connsiteY115" fmla="*/ 1661937 h 1978974"/>
                <a:gd name="connsiteX116" fmla="*/ 1745370 w 4011346"/>
                <a:gd name="connsiteY116" fmla="*/ 1641914 h 1978974"/>
                <a:gd name="connsiteX117" fmla="*/ 1738695 w 4011346"/>
                <a:gd name="connsiteY117" fmla="*/ 1621890 h 1978974"/>
                <a:gd name="connsiteX118" fmla="*/ 1765393 w 4011346"/>
                <a:gd name="connsiteY118" fmla="*/ 1595193 h 1978974"/>
                <a:gd name="connsiteX119" fmla="*/ 1778742 w 4011346"/>
                <a:gd name="connsiteY119" fmla="*/ 1591855 h 1978974"/>
                <a:gd name="connsiteX120" fmla="*/ 1812114 w 4011346"/>
                <a:gd name="connsiteY120" fmla="*/ 1608541 h 1978974"/>
                <a:gd name="connsiteX121" fmla="*/ 1852161 w 4011346"/>
                <a:gd name="connsiteY121" fmla="*/ 1621890 h 1978974"/>
                <a:gd name="connsiteX122" fmla="*/ 1858836 w 4011346"/>
                <a:gd name="connsiteY122" fmla="*/ 1648588 h 1978974"/>
                <a:gd name="connsiteX123" fmla="*/ 1872184 w 4011346"/>
                <a:gd name="connsiteY123" fmla="*/ 1655263 h 1978974"/>
                <a:gd name="connsiteX124" fmla="*/ 1902219 w 4011346"/>
                <a:gd name="connsiteY124" fmla="*/ 1658600 h 1978974"/>
                <a:gd name="connsiteX125" fmla="*/ 1932254 w 4011346"/>
                <a:gd name="connsiteY125" fmla="*/ 1641914 h 1978974"/>
                <a:gd name="connsiteX126" fmla="*/ 1962290 w 4011346"/>
                <a:gd name="connsiteY126" fmla="*/ 1655263 h 1978974"/>
                <a:gd name="connsiteX127" fmla="*/ 1985650 w 4011346"/>
                <a:gd name="connsiteY127" fmla="*/ 1668612 h 1978974"/>
                <a:gd name="connsiteX128" fmla="*/ 1995662 w 4011346"/>
                <a:gd name="connsiteY128" fmla="*/ 1678623 h 1978974"/>
                <a:gd name="connsiteX129" fmla="*/ 2032371 w 4011346"/>
                <a:gd name="connsiteY129" fmla="*/ 1698647 h 1978974"/>
                <a:gd name="connsiteX130" fmla="*/ 2069081 w 4011346"/>
                <a:gd name="connsiteY130" fmla="*/ 1695309 h 1978974"/>
                <a:gd name="connsiteX131" fmla="*/ 2142500 w 4011346"/>
                <a:gd name="connsiteY131" fmla="*/ 1651925 h 1978974"/>
                <a:gd name="connsiteX132" fmla="*/ 2195895 w 4011346"/>
                <a:gd name="connsiteY132" fmla="*/ 1665274 h 1978974"/>
                <a:gd name="connsiteX133" fmla="*/ 2225930 w 4011346"/>
                <a:gd name="connsiteY133" fmla="*/ 1675286 h 1978974"/>
                <a:gd name="connsiteX134" fmla="*/ 2259303 w 4011346"/>
                <a:gd name="connsiteY134" fmla="*/ 1661937 h 1978974"/>
                <a:gd name="connsiteX135" fmla="*/ 2262640 w 4011346"/>
                <a:gd name="connsiteY135" fmla="*/ 1635239 h 1978974"/>
                <a:gd name="connsiteX136" fmla="*/ 2282663 w 4011346"/>
                <a:gd name="connsiteY136" fmla="*/ 1605204 h 1978974"/>
                <a:gd name="connsiteX137" fmla="*/ 2299349 w 4011346"/>
                <a:gd name="connsiteY137" fmla="*/ 1551809 h 1978974"/>
                <a:gd name="connsiteX138" fmla="*/ 2282663 w 4011346"/>
                <a:gd name="connsiteY138" fmla="*/ 1555146 h 1978974"/>
                <a:gd name="connsiteX139" fmla="*/ 2312698 w 4011346"/>
                <a:gd name="connsiteY139" fmla="*/ 1528448 h 1978974"/>
                <a:gd name="connsiteX140" fmla="*/ 2339396 w 4011346"/>
                <a:gd name="connsiteY140" fmla="*/ 1525111 h 1978974"/>
                <a:gd name="connsiteX141" fmla="*/ 2396129 w 4011346"/>
                <a:gd name="connsiteY141" fmla="*/ 1535122 h 1978974"/>
                <a:gd name="connsiteX142" fmla="*/ 2436176 w 4011346"/>
                <a:gd name="connsiteY142" fmla="*/ 1561820 h 1978974"/>
                <a:gd name="connsiteX143" fmla="*/ 2462873 w 4011346"/>
                <a:gd name="connsiteY143" fmla="*/ 1591855 h 1978974"/>
                <a:gd name="connsiteX144" fmla="*/ 2469548 w 4011346"/>
                <a:gd name="connsiteY144" fmla="*/ 1628565 h 1978974"/>
                <a:gd name="connsiteX145" fmla="*/ 2476222 w 4011346"/>
                <a:gd name="connsiteY145" fmla="*/ 1668612 h 1978974"/>
                <a:gd name="connsiteX146" fmla="*/ 2486234 w 4011346"/>
                <a:gd name="connsiteY146" fmla="*/ 1688635 h 1978974"/>
                <a:gd name="connsiteX147" fmla="*/ 2529618 w 4011346"/>
                <a:gd name="connsiteY147" fmla="*/ 1701984 h 1978974"/>
                <a:gd name="connsiteX148" fmla="*/ 2549641 w 4011346"/>
                <a:gd name="connsiteY148" fmla="*/ 1722007 h 1978974"/>
                <a:gd name="connsiteX149" fmla="*/ 2562990 w 4011346"/>
                <a:gd name="connsiteY149" fmla="*/ 1755379 h 1978974"/>
                <a:gd name="connsiteX150" fmla="*/ 2586351 w 4011346"/>
                <a:gd name="connsiteY150" fmla="*/ 1748705 h 1978974"/>
                <a:gd name="connsiteX151" fmla="*/ 2606374 w 4011346"/>
                <a:gd name="connsiteY151" fmla="*/ 1738693 h 1978974"/>
                <a:gd name="connsiteX152" fmla="*/ 2639746 w 4011346"/>
                <a:gd name="connsiteY152" fmla="*/ 1722007 h 1978974"/>
                <a:gd name="connsiteX153" fmla="*/ 2643084 w 4011346"/>
                <a:gd name="connsiteY153" fmla="*/ 1738693 h 1978974"/>
                <a:gd name="connsiteX154" fmla="*/ 2626398 w 4011346"/>
                <a:gd name="connsiteY154" fmla="*/ 1768728 h 1978974"/>
                <a:gd name="connsiteX155" fmla="*/ 2616386 w 4011346"/>
                <a:gd name="connsiteY155" fmla="*/ 1805438 h 1978974"/>
                <a:gd name="connsiteX156" fmla="*/ 2603037 w 4011346"/>
                <a:gd name="connsiteY156" fmla="*/ 1858833 h 1978974"/>
                <a:gd name="connsiteX157" fmla="*/ 2579676 w 4011346"/>
                <a:gd name="connsiteY157" fmla="*/ 1832136 h 1978974"/>
                <a:gd name="connsiteX158" fmla="*/ 2552979 w 4011346"/>
                <a:gd name="connsiteY158" fmla="*/ 1855496 h 1978974"/>
                <a:gd name="connsiteX159" fmla="*/ 2559653 w 4011346"/>
                <a:gd name="connsiteY159" fmla="*/ 1882194 h 1978974"/>
                <a:gd name="connsiteX160" fmla="*/ 2559653 w 4011346"/>
                <a:gd name="connsiteY160" fmla="*/ 1918903 h 1978974"/>
                <a:gd name="connsiteX161" fmla="*/ 2549641 w 4011346"/>
                <a:gd name="connsiteY161" fmla="*/ 1938927 h 1978974"/>
                <a:gd name="connsiteX162" fmla="*/ 2589688 w 4011346"/>
                <a:gd name="connsiteY162" fmla="*/ 1918903 h 1978974"/>
                <a:gd name="connsiteX163" fmla="*/ 2626398 w 4011346"/>
                <a:gd name="connsiteY163" fmla="*/ 1928915 h 1978974"/>
                <a:gd name="connsiteX164" fmla="*/ 2653095 w 4011346"/>
                <a:gd name="connsiteY164" fmla="*/ 1905555 h 1978974"/>
                <a:gd name="connsiteX165" fmla="*/ 2683130 w 4011346"/>
                <a:gd name="connsiteY165" fmla="*/ 1852159 h 1978974"/>
                <a:gd name="connsiteX166" fmla="*/ 2753212 w 4011346"/>
                <a:gd name="connsiteY166" fmla="*/ 1765391 h 1978974"/>
                <a:gd name="connsiteX167" fmla="*/ 2783247 w 4011346"/>
                <a:gd name="connsiteY167" fmla="*/ 1695309 h 1978974"/>
                <a:gd name="connsiteX168" fmla="*/ 2803271 w 4011346"/>
                <a:gd name="connsiteY168" fmla="*/ 1591855 h 1978974"/>
                <a:gd name="connsiteX169" fmla="*/ 2793259 w 4011346"/>
                <a:gd name="connsiteY169" fmla="*/ 1541797 h 1978974"/>
                <a:gd name="connsiteX170" fmla="*/ 2769898 w 4011346"/>
                <a:gd name="connsiteY170" fmla="*/ 1508425 h 1978974"/>
                <a:gd name="connsiteX171" fmla="*/ 2726514 w 4011346"/>
                <a:gd name="connsiteY171" fmla="*/ 1508425 h 1978974"/>
                <a:gd name="connsiteX172" fmla="*/ 2699817 w 4011346"/>
                <a:gd name="connsiteY172" fmla="*/ 1508425 h 1978974"/>
                <a:gd name="connsiteX173" fmla="*/ 2683130 w 4011346"/>
                <a:gd name="connsiteY173" fmla="*/ 1488401 h 1978974"/>
                <a:gd name="connsiteX174" fmla="*/ 2669781 w 4011346"/>
                <a:gd name="connsiteY174" fmla="*/ 1468378 h 1978974"/>
                <a:gd name="connsiteX175" fmla="*/ 2763224 w 4011346"/>
                <a:gd name="connsiteY175" fmla="*/ 1351575 h 1978974"/>
                <a:gd name="connsiteX176" fmla="*/ 2846654 w 4011346"/>
                <a:gd name="connsiteY176" fmla="*/ 1284831 h 1978974"/>
                <a:gd name="connsiteX177" fmla="*/ 2890038 w 4011346"/>
                <a:gd name="connsiteY177" fmla="*/ 1261470 h 1978974"/>
                <a:gd name="connsiteX178" fmla="*/ 2933422 w 4011346"/>
                <a:gd name="connsiteY178" fmla="*/ 1281493 h 1978974"/>
                <a:gd name="connsiteX179" fmla="*/ 2950109 w 4011346"/>
                <a:gd name="connsiteY179" fmla="*/ 1264807 h 1978974"/>
                <a:gd name="connsiteX180" fmla="*/ 2993492 w 4011346"/>
                <a:gd name="connsiteY180" fmla="*/ 1281493 h 1978974"/>
                <a:gd name="connsiteX181" fmla="*/ 3006841 w 4011346"/>
                <a:gd name="connsiteY181" fmla="*/ 1248121 h 1978974"/>
                <a:gd name="connsiteX182" fmla="*/ 3053563 w 4011346"/>
                <a:gd name="connsiteY182" fmla="*/ 1258133 h 1978974"/>
                <a:gd name="connsiteX183" fmla="*/ 3070249 w 4011346"/>
                <a:gd name="connsiteY183" fmla="*/ 1274819 h 1978974"/>
                <a:gd name="connsiteX184" fmla="*/ 3060237 w 4011346"/>
                <a:gd name="connsiteY184" fmla="*/ 1294842 h 1978974"/>
                <a:gd name="connsiteX185" fmla="*/ 3123644 w 4011346"/>
                <a:gd name="connsiteY185" fmla="*/ 1278156 h 1978974"/>
                <a:gd name="connsiteX186" fmla="*/ 3140330 w 4011346"/>
                <a:gd name="connsiteY186" fmla="*/ 1264807 h 1978974"/>
                <a:gd name="connsiteX187" fmla="*/ 3123644 w 4011346"/>
                <a:gd name="connsiteY187" fmla="*/ 1251458 h 1978974"/>
                <a:gd name="connsiteX188" fmla="*/ 3143668 w 4011346"/>
                <a:gd name="connsiteY188" fmla="*/ 1211412 h 1978974"/>
                <a:gd name="connsiteX189" fmla="*/ 3190389 w 4011346"/>
                <a:gd name="connsiteY189" fmla="*/ 1141330 h 1978974"/>
                <a:gd name="connsiteX190" fmla="*/ 3233773 w 4011346"/>
                <a:gd name="connsiteY190" fmla="*/ 1137993 h 1978974"/>
                <a:gd name="connsiteX191" fmla="*/ 3273819 w 4011346"/>
                <a:gd name="connsiteY191" fmla="*/ 1148004 h 1978974"/>
                <a:gd name="connsiteX192" fmla="*/ 3277157 w 4011346"/>
                <a:gd name="connsiteY192" fmla="*/ 1204737 h 1978974"/>
                <a:gd name="connsiteX193" fmla="*/ 3320541 w 4011346"/>
                <a:gd name="connsiteY193" fmla="*/ 1161353 h 1978974"/>
                <a:gd name="connsiteX194" fmla="*/ 3343901 w 4011346"/>
                <a:gd name="connsiteY194" fmla="*/ 1144667 h 1978974"/>
                <a:gd name="connsiteX195" fmla="*/ 3350576 w 4011346"/>
                <a:gd name="connsiteY195" fmla="*/ 1111295 h 1978974"/>
                <a:gd name="connsiteX196" fmla="*/ 3377273 w 4011346"/>
                <a:gd name="connsiteY196" fmla="*/ 1094609 h 1978974"/>
                <a:gd name="connsiteX197" fmla="*/ 3407309 w 4011346"/>
                <a:gd name="connsiteY197" fmla="*/ 1104620 h 1978974"/>
                <a:gd name="connsiteX198" fmla="*/ 3373936 w 4011346"/>
                <a:gd name="connsiteY198" fmla="*/ 1134655 h 1978974"/>
                <a:gd name="connsiteX199" fmla="*/ 3360587 w 4011346"/>
                <a:gd name="connsiteY199" fmla="*/ 1184714 h 1978974"/>
                <a:gd name="connsiteX200" fmla="*/ 3323878 w 4011346"/>
                <a:gd name="connsiteY200" fmla="*/ 1224760 h 1978974"/>
                <a:gd name="connsiteX201" fmla="*/ 3210412 w 4011346"/>
                <a:gd name="connsiteY201" fmla="*/ 1321540 h 1978974"/>
                <a:gd name="connsiteX202" fmla="*/ 3163691 w 4011346"/>
                <a:gd name="connsiteY202" fmla="*/ 1391622 h 1978974"/>
                <a:gd name="connsiteX203" fmla="*/ 3160354 w 4011346"/>
                <a:gd name="connsiteY203" fmla="*/ 1465041 h 1978974"/>
                <a:gd name="connsiteX204" fmla="*/ 3170365 w 4011346"/>
                <a:gd name="connsiteY204" fmla="*/ 1555146 h 1978974"/>
                <a:gd name="connsiteX205" fmla="*/ 3190389 w 4011346"/>
                <a:gd name="connsiteY205" fmla="*/ 1618553 h 1978974"/>
                <a:gd name="connsiteX206" fmla="*/ 3217087 w 4011346"/>
                <a:gd name="connsiteY206" fmla="*/ 1608541 h 1978974"/>
                <a:gd name="connsiteX207" fmla="*/ 3240447 w 4011346"/>
                <a:gd name="connsiteY207" fmla="*/ 1541797 h 1978974"/>
                <a:gd name="connsiteX208" fmla="*/ 3270482 w 4011346"/>
                <a:gd name="connsiteY208" fmla="*/ 1538460 h 1978974"/>
                <a:gd name="connsiteX209" fmla="*/ 3287168 w 4011346"/>
                <a:gd name="connsiteY209" fmla="*/ 1478390 h 1978974"/>
                <a:gd name="connsiteX210" fmla="*/ 3313866 w 4011346"/>
                <a:gd name="connsiteY210" fmla="*/ 1468378 h 1978974"/>
                <a:gd name="connsiteX211" fmla="*/ 3313866 w 4011346"/>
                <a:gd name="connsiteY211" fmla="*/ 1438343 h 1978974"/>
                <a:gd name="connsiteX212" fmla="*/ 3337227 w 4011346"/>
                <a:gd name="connsiteY212" fmla="*/ 1401633 h 1978974"/>
                <a:gd name="connsiteX213" fmla="*/ 3330552 w 4011346"/>
                <a:gd name="connsiteY213" fmla="*/ 1358249 h 1978974"/>
                <a:gd name="connsiteX214" fmla="*/ 3333890 w 4011346"/>
                <a:gd name="connsiteY214" fmla="*/ 1328214 h 1978974"/>
                <a:gd name="connsiteX215" fmla="*/ 3323878 w 4011346"/>
                <a:gd name="connsiteY215" fmla="*/ 1318203 h 1978974"/>
                <a:gd name="connsiteX216" fmla="*/ 3363925 w 4011346"/>
                <a:gd name="connsiteY216" fmla="*/ 1231435 h 1978974"/>
                <a:gd name="connsiteX217" fmla="*/ 3383948 w 4011346"/>
                <a:gd name="connsiteY217" fmla="*/ 1241447 h 1978974"/>
                <a:gd name="connsiteX218" fmla="*/ 3410646 w 4011346"/>
                <a:gd name="connsiteY218" fmla="*/ 1214749 h 1978974"/>
                <a:gd name="connsiteX219" fmla="*/ 3420657 w 4011346"/>
                <a:gd name="connsiteY219" fmla="*/ 1241447 h 1978974"/>
                <a:gd name="connsiteX220" fmla="*/ 3447355 w 4011346"/>
                <a:gd name="connsiteY220" fmla="*/ 1224760 h 1978974"/>
                <a:gd name="connsiteX221" fmla="*/ 3477390 w 4011346"/>
                <a:gd name="connsiteY221" fmla="*/ 1214749 h 1978974"/>
                <a:gd name="connsiteX222" fmla="*/ 3514100 w 4011346"/>
                <a:gd name="connsiteY222" fmla="*/ 1241447 h 1978974"/>
                <a:gd name="connsiteX223" fmla="*/ 3574170 w 4011346"/>
                <a:gd name="connsiteY223" fmla="*/ 1174702 h 1978974"/>
                <a:gd name="connsiteX224" fmla="*/ 3637577 w 4011346"/>
                <a:gd name="connsiteY224" fmla="*/ 1127981 h 1978974"/>
                <a:gd name="connsiteX225" fmla="*/ 3690973 w 4011346"/>
                <a:gd name="connsiteY225" fmla="*/ 1091271 h 1978974"/>
                <a:gd name="connsiteX226" fmla="*/ 3741031 w 4011346"/>
                <a:gd name="connsiteY226" fmla="*/ 1117969 h 1978974"/>
                <a:gd name="connsiteX227" fmla="*/ 3751043 w 4011346"/>
                <a:gd name="connsiteY227" fmla="*/ 1091271 h 1978974"/>
                <a:gd name="connsiteX228" fmla="*/ 3727682 w 4011346"/>
                <a:gd name="connsiteY228" fmla="*/ 1024527 h 1978974"/>
                <a:gd name="connsiteX229" fmla="*/ 3700984 w 4011346"/>
                <a:gd name="connsiteY229" fmla="*/ 1007841 h 1978974"/>
                <a:gd name="connsiteX230" fmla="*/ 3697647 w 4011346"/>
                <a:gd name="connsiteY230" fmla="*/ 977806 h 1978974"/>
                <a:gd name="connsiteX231" fmla="*/ 3751043 w 4011346"/>
                <a:gd name="connsiteY231" fmla="*/ 984480 h 1978974"/>
                <a:gd name="connsiteX232" fmla="*/ 3774403 w 4011346"/>
                <a:gd name="connsiteY232" fmla="*/ 941096 h 1978974"/>
                <a:gd name="connsiteX233" fmla="*/ 3767729 w 4011346"/>
                <a:gd name="connsiteY233" fmla="*/ 914398 h 1978974"/>
                <a:gd name="connsiteX234" fmla="*/ 3794427 w 4011346"/>
                <a:gd name="connsiteY234" fmla="*/ 881026 h 1978974"/>
                <a:gd name="connsiteX235" fmla="*/ 3804438 w 4011346"/>
                <a:gd name="connsiteY235" fmla="*/ 924410 h 1978974"/>
                <a:gd name="connsiteX236" fmla="*/ 3827799 w 4011346"/>
                <a:gd name="connsiteY236" fmla="*/ 941096 h 1978974"/>
                <a:gd name="connsiteX237" fmla="*/ 3874520 w 4011346"/>
                <a:gd name="connsiteY237" fmla="*/ 961120 h 1978974"/>
                <a:gd name="connsiteX238" fmla="*/ 3894544 w 4011346"/>
                <a:gd name="connsiteY238" fmla="*/ 987817 h 1978974"/>
                <a:gd name="connsiteX239" fmla="*/ 3941265 w 4011346"/>
                <a:gd name="connsiteY239" fmla="*/ 1011178 h 1978974"/>
                <a:gd name="connsiteX240" fmla="*/ 3947939 w 4011346"/>
                <a:gd name="connsiteY240" fmla="*/ 997829 h 1978974"/>
                <a:gd name="connsiteX241" fmla="*/ 3957951 w 4011346"/>
                <a:gd name="connsiteY241" fmla="*/ 934422 h 1978974"/>
                <a:gd name="connsiteX242" fmla="*/ 4004672 w 4011346"/>
                <a:gd name="connsiteY242" fmla="*/ 927747 h 1978974"/>
                <a:gd name="connsiteX243" fmla="*/ 4011346 w 4011346"/>
                <a:gd name="connsiteY243" fmla="*/ 894375 h 1978974"/>
                <a:gd name="connsiteX244" fmla="*/ 3967963 w 4011346"/>
                <a:gd name="connsiteY244" fmla="*/ 857666 h 1978974"/>
                <a:gd name="connsiteX245" fmla="*/ 3921241 w 4011346"/>
                <a:gd name="connsiteY245" fmla="*/ 840979 h 1978974"/>
                <a:gd name="connsiteX246" fmla="*/ 3907892 w 4011346"/>
                <a:gd name="connsiteY246" fmla="*/ 844317 h 1978974"/>
                <a:gd name="connsiteX247" fmla="*/ 3907892 w 4011346"/>
                <a:gd name="connsiteY247" fmla="*/ 877689 h 1978974"/>
                <a:gd name="connsiteX248" fmla="*/ 3887869 w 4011346"/>
                <a:gd name="connsiteY248" fmla="*/ 871014 h 1978974"/>
                <a:gd name="connsiteX249" fmla="*/ 3874520 w 4011346"/>
                <a:gd name="connsiteY249" fmla="*/ 817619 h 1978974"/>
                <a:gd name="connsiteX250" fmla="*/ 3817787 w 4011346"/>
                <a:gd name="connsiteY250" fmla="*/ 754212 h 1978974"/>
                <a:gd name="connsiteX251" fmla="*/ 3717671 w 4011346"/>
                <a:gd name="connsiteY251" fmla="*/ 677455 h 1978974"/>
                <a:gd name="connsiteX252" fmla="*/ 3664275 w 4011346"/>
                <a:gd name="connsiteY252" fmla="*/ 657432 h 1978974"/>
                <a:gd name="connsiteX253" fmla="*/ 3584181 w 4011346"/>
                <a:gd name="connsiteY253" fmla="*/ 650758 h 1978974"/>
                <a:gd name="connsiteX254" fmla="*/ 3520774 w 4011346"/>
                <a:gd name="connsiteY254" fmla="*/ 634071 h 1978974"/>
                <a:gd name="connsiteX255" fmla="*/ 3530786 w 4011346"/>
                <a:gd name="connsiteY255" fmla="*/ 674118 h 1978974"/>
                <a:gd name="connsiteX256" fmla="*/ 3537460 w 4011346"/>
                <a:gd name="connsiteY256" fmla="*/ 700816 h 1978974"/>
                <a:gd name="connsiteX257" fmla="*/ 3507425 w 4011346"/>
                <a:gd name="connsiteY257" fmla="*/ 724176 h 1978974"/>
                <a:gd name="connsiteX258" fmla="*/ 3477390 w 4011346"/>
                <a:gd name="connsiteY258" fmla="*/ 697479 h 1978974"/>
                <a:gd name="connsiteX259" fmla="*/ 3477390 w 4011346"/>
                <a:gd name="connsiteY259" fmla="*/ 677455 h 1978974"/>
                <a:gd name="connsiteX260" fmla="*/ 3504088 w 4011346"/>
                <a:gd name="connsiteY260" fmla="*/ 657432 h 1978974"/>
                <a:gd name="connsiteX261" fmla="*/ 3467379 w 4011346"/>
                <a:gd name="connsiteY261" fmla="*/ 644083 h 1978974"/>
                <a:gd name="connsiteX262" fmla="*/ 3450692 w 4011346"/>
                <a:gd name="connsiteY262" fmla="*/ 670781 h 1978974"/>
                <a:gd name="connsiteX263" fmla="*/ 3440681 w 4011346"/>
                <a:gd name="connsiteY263" fmla="*/ 684130 h 1978974"/>
                <a:gd name="connsiteX264" fmla="*/ 3357250 w 4011346"/>
                <a:gd name="connsiteY264" fmla="*/ 670781 h 1978974"/>
                <a:gd name="connsiteX265" fmla="*/ 3297180 w 4011346"/>
                <a:gd name="connsiteY265" fmla="*/ 677455 h 1978974"/>
                <a:gd name="connsiteX266" fmla="*/ 3267145 w 4011346"/>
                <a:gd name="connsiteY266" fmla="*/ 654095 h 1978974"/>
                <a:gd name="connsiteX267" fmla="*/ 3267145 w 4011346"/>
                <a:gd name="connsiteY267" fmla="*/ 617385 h 1978974"/>
                <a:gd name="connsiteX268" fmla="*/ 3203738 w 4011346"/>
                <a:gd name="connsiteY268" fmla="*/ 560652 h 1978974"/>
                <a:gd name="connsiteX269" fmla="*/ 3076923 w 4011346"/>
                <a:gd name="connsiteY269" fmla="*/ 567327 h 1978974"/>
                <a:gd name="connsiteX270" fmla="*/ 3043551 w 4011346"/>
                <a:gd name="connsiteY270" fmla="*/ 543966 h 1978974"/>
                <a:gd name="connsiteX271" fmla="*/ 3000167 w 4011346"/>
                <a:gd name="connsiteY271" fmla="*/ 497245 h 1978974"/>
                <a:gd name="connsiteX272" fmla="*/ 3013516 w 4011346"/>
                <a:gd name="connsiteY272" fmla="*/ 490571 h 1978974"/>
                <a:gd name="connsiteX273" fmla="*/ 3000167 w 4011346"/>
                <a:gd name="connsiteY273" fmla="*/ 470547 h 1978974"/>
                <a:gd name="connsiteX274" fmla="*/ 2970132 w 4011346"/>
                <a:gd name="connsiteY274" fmla="*/ 467210 h 1978974"/>
                <a:gd name="connsiteX275" fmla="*/ 2920073 w 4011346"/>
                <a:gd name="connsiteY275" fmla="*/ 513931 h 1978974"/>
                <a:gd name="connsiteX276" fmla="*/ 2920073 w 4011346"/>
                <a:gd name="connsiteY276" fmla="*/ 513931 h 1978974"/>
                <a:gd name="connsiteX277" fmla="*/ 2916736 w 4011346"/>
                <a:gd name="connsiteY277" fmla="*/ 463873 h 1978974"/>
                <a:gd name="connsiteX278" fmla="*/ 2936760 w 4011346"/>
                <a:gd name="connsiteY278" fmla="*/ 460536 h 1978974"/>
                <a:gd name="connsiteX279" fmla="*/ 2866678 w 4011346"/>
                <a:gd name="connsiteY279" fmla="*/ 430501 h 1978974"/>
                <a:gd name="connsiteX280" fmla="*/ 2813282 w 4011346"/>
                <a:gd name="connsiteY280" fmla="*/ 427163 h 1978974"/>
                <a:gd name="connsiteX281" fmla="*/ 2793259 w 4011346"/>
                <a:gd name="connsiteY281" fmla="*/ 450524 h 1978974"/>
                <a:gd name="connsiteX282" fmla="*/ 2743200 w 4011346"/>
                <a:gd name="connsiteY282" fmla="*/ 460536 h 1978974"/>
                <a:gd name="connsiteX283" fmla="*/ 2786584 w 4011346"/>
                <a:gd name="connsiteY283" fmla="*/ 470547 h 1978974"/>
                <a:gd name="connsiteX284" fmla="*/ 2763224 w 4011346"/>
                <a:gd name="connsiteY284" fmla="*/ 490571 h 1978974"/>
                <a:gd name="connsiteX285" fmla="*/ 2769898 w 4011346"/>
                <a:gd name="connsiteY285" fmla="*/ 540629 h 1978974"/>
                <a:gd name="connsiteX286" fmla="*/ 2749875 w 4011346"/>
                <a:gd name="connsiteY286" fmla="*/ 523943 h 1978974"/>
                <a:gd name="connsiteX287" fmla="*/ 2733189 w 4011346"/>
                <a:gd name="connsiteY287" fmla="*/ 537292 h 1978974"/>
                <a:gd name="connsiteX288" fmla="*/ 2666444 w 4011346"/>
                <a:gd name="connsiteY288" fmla="*/ 527280 h 1978974"/>
                <a:gd name="connsiteX289" fmla="*/ 2636409 w 4011346"/>
                <a:gd name="connsiteY289" fmla="*/ 537292 h 1978974"/>
                <a:gd name="connsiteX290" fmla="*/ 2603037 w 4011346"/>
                <a:gd name="connsiteY290" fmla="*/ 497245 h 1978974"/>
                <a:gd name="connsiteX291" fmla="*/ 2569665 w 4011346"/>
                <a:gd name="connsiteY291" fmla="*/ 580676 h 1978974"/>
                <a:gd name="connsiteX292" fmla="*/ 2552979 w 4011346"/>
                <a:gd name="connsiteY292" fmla="*/ 600699 h 1978974"/>
                <a:gd name="connsiteX293" fmla="*/ 2469548 w 4011346"/>
                <a:gd name="connsiteY293" fmla="*/ 463873 h 1978974"/>
                <a:gd name="connsiteX294" fmla="*/ 2446187 w 4011346"/>
                <a:gd name="connsiteY294" fmla="*/ 480559 h 1978974"/>
                <a:gd name="connsiteX295" fmla="*/ 2442850 w 4011346"/>
                <a:gd name="connsiteY295" fmla="*/ 447187 h 1978974"/>
                <a:gd name="connsiteX296" fmla="*/ 2449525 w 4011346"/>
                <a:gd name="connsiteY296" fmla="*/ 377105 h 1978974"/>
                <a:gd name="connsiteX297" fmla="*/ 2386117 w 4011346"/>
                <a:gd name="connsiteY297" fmla="*/ 350407 h 1978974"/>
                <a:gd name="connsiteX298" fmla="*/ 2369431 w 4011346"/>
                <a:gd name="connsiteY298" fmla="*/ 390454 h 1978974"/>
                <a:gd name="connsiteX299" fmla="*/ 2379443 w 4011346"/>
                <a:gd name="connsiteY299" fmla="*/ 413814 h 1978974"/>
                <a:gd name="connsiteX300" fmla="*/ 2376106 w 4011346"/>
                <a:gd name="connsiteY300" fmla="*/ 433838 h 1978974"/>
                <a:gd name="connsiteX301" fmla="*/ 2352745 w 4011346"/>
                <a:gd name="connsiteY301" fmla="*/ 410477 h 1978974"/>
                <a:gd name="connsiteX302" fmla="*/ 2316036 w 4011346"/>
                <a:gd name="connsiteY302" fmla="*/ 417152 h 1978974"/>
                <a:gd name="connsiteX303" fmla="*/ 2272652 w 4011346"/>
                <a:gd name="connsiteY303" fmla="*/ 403803 h 1978974"/>
                <a:gd name="connsiteX304" fmla="*/ 2245954 w 4011346"/>
                <a:gd name="connsiteY304" fmla="*/ 363756 h 1978974"/>
                <a:gd name="connsiteX305" fmla="*/ 2209244 w 4011346"/>
                <a:gd name="connsiteY305" fmla="*/ 360419 h 1978974"/>
                <a:gd name="connsiteX306" fmla="*/ 2159186 w 4011346"/>
                <a:gd name="connsiteY306" fmla="*/ 350407 h 1978974"/>
                <a:gd name="connsiteX307" fmla="*/ 2132488 w 4011346"/>
                <a:gd name="connsiteY307" fmla="*/ 367093 h 1978974"/>
                <a:gd name="connsiteX308" fmla="*/ 2115802 w 4011346"/>
                <a:gd name="connsiteY308" fmla="*/ 380442 h 1978974"/>
                <a:gd name="connsiteX309" fmla="*/ 2115802 w 4011346"/>
                <a:gd name="connsiteY309" fmla="*/ 350407 h 1978974"/>
                <a:gd name="connsiteX310" fmla="*/ 2082430 w 4011346"/>
                <a:gd name="connsiteY310" fmla="*/ 347070 h 1978974"/>
                <a:gd name="connsiteX311" fmla="*/ 2045720 w 4011346"/>
                <a:gd name="connsiteY311" fmla="*/ 320372 h 1978974"/>
                <a:gd name="connsiteX312" fmla="*/ 2025697 w 4011346"/>
                <a:gd name="connsiteY312" fmla="*/ 350407 h 1978974"/>
                <a:gd name="connsiteX313" fmla="*/ 2055732 w 4011346"/>
                <a:gd name="connsiteY313" fmla="*/ 347070 h 1978974"/>
                <a:gd name="connsiteX314" fmla="*/ 2045720 w 4011346"/>
                <a:gd name="connsiteY314" fmla="*/ 373768 h 1978974"/>
                <a:gd name="connsiteX315" fmla="*/ 1988987 w 4011346"/>
                <a:gd name="connsiteY315" fmla="*/ 393791 h 1978974"/>
                <a:gd name="connsiteX316" fmla="*/ 1935592 w 4011346"/>
                <a:gd name="connsiteY316" fmla="*/ 403803 h 1978974"/>
                <a:gd name="connsiteX317" fmla="*/ 1995662 w 4011346"/>
                <a:gd name="connsiteY317" fmla="*/ 347070 h 1978974"/>
                <a:gd name="connsiteX318" fmla="*/ 2055732 w 4011346"/>
                <a:gd name="connsiteY318" fmla="*/ 276988 h 1978974"/>
                <a:gd name="connsiteX319" fmla="*/ 2055732 w 4011346"/>
                <a:gd name="connsiteY319" fmla="*/ 276988 h 1978974"/>
                <a:gd name="connsiteX320" fmla="*/ 1835474 w 4011346"/>
                <a:gd name="connsiteY320" fmla="*/ 0 h 1978974"/>
                <a:gd name="connsiteX321" fmla="*/ 1838813 w 4011346"/>
                <a:gd name="connsiteY321" fmla="*/ 93441 h 1978974"/>
                <a:gd name="connsiteX322" fmla="*/ 1782079 w 4011346"/>
                <a:gd name="connsiteY322" fmla="*/ 80092 h 1978974"/>
                <a:gd name="connsiteX323" fmla="*/ 1768731 w 4011346"/>
                <a:gd name="connsiteY323" fmla="*/ 126814 h 1978974"/>
                <a:gd name="connsiteX324" fmla="*/ 1705322 w 4011346"/>
                <a:gd name="connsiteY324" fmla="*/ 150174 h 1978974"/>
                <a:gd name="connsiteX325" fmla="*/ 1685300 w 4011346"/>
                <a:gd name="connsiteY325" fmla="*/ 123476 h 1978974"/>
                <a:gd name="connsiteX326" fmla="*/ 1615218 w 4011346"/>
                <a:gd name="connsiteY326" fmla="*/ 126814 h 1978974"/>
                <a:gd name="connsiteX327" fmla="*/ 1638579 w 4011346"/>
                <a:gd name="connsiteY327" fmla="*/ 156849 h 1978974"/>
                <a:gd name="connsiteX328" fmla="*/ 1528449 w 4011346"/>
                <a:gd name="connsiteY328" fmla="*/ 183545 h 1978974"/>
                <a:gd name="connsiteX329" fmla="*/ 1465043 w 4011346"/>
                <a:gd name="connsiteY329" fmla="*/ 266976 h 1978974"/>
                <a:gd name="connsiteX330" fmla="*/ 1448357 w 4011346"/>
                <a:gd name="connsiteY330" fmla="*/ 293674 h 1978974"/>
                <a:gd name="connsiteX331" fmla="*/ 1481729 w 4011346"/>
                <a:gd name="connsiteY331" fmla="*/ 327047 h 1978974"/>
                <a:gd name="connsiteX332" fmla="*/ 1481729 w 4011346"/>
                <a:gd name="connsiteY332" fmla="*/ 357082 h 1978974"/>
                <a:gd name="connsiteX333" fmla="*/ 1458368 w 4011346"/>
                <a:gd name="connsiteY333" fmla="*/ 360419 h 1978974"/>
                <a:gd name="connsiteX334" fmla="*/ 1458368 w 4011346"/>
                <a:gd name="connsiteY334" fmla="*/ 340395 h 1978974"/>
                <a:gd name="connsiteX335" fmla="*/ 1418322 w 4011346"/>
                <a:gd name="connsiteY335" fmla="*/ 350407 h 1978974"/>
                <a:gd name="connsiteX336" fmla="*/ 1368263 w 4011346"/>
                <a:gd name="connsiteY336" fmla="*/ 357082 h 1978974"/>
                <a:gd name="connsiteX337" fmla="*/ 1321542 w 4011346"/>
                <a:gd name="connsiteY337" fmla="*/ 363756 h 1978974"/>
                <a:gd name="connsiteX338" fmla="*/ 1318205 w 4011346"/>
                <a:gd name="connsiteY338" fmla="*/ 450524 h 1978974"/>
                <a:gd name="connsiteX339" fmla="*/ 1358252 w 4011346"/>
                <a:gd name="connsiteY339" fmla="*/ 473885 h 1978974"/>
                <a:gd name="connsiteX340" fmla="*/ 1374938 w 4011346"/>
                <a:gd name="connsiteY340" fmla="*/ 503920 h 1978974"/>
                <a:gd name="connsiteX341" fmla="*/ 1384949 w 4011346"/>
                <a:gd name="connsiteY341" fmla="*/ 527280 h 1978974"/>
                <a:gd name="connsiteX342" fmla="*/ 1394961 w 4011346"/>
                <a:gd name="connsiteY342" fmla="*/ 577339 h 1978974"/>
                <a:gd name="connsiteX343" fmla="*/ 1384949 w 4011346"/>
                <a:gd name="connsiteY343" fmla="*/ 607374 h 1978974"/>
                <a:gd name="connsiteX344" fmla="*/ 1358252 w 4011346"/>
                <a:gd name="connsiteY344" fmla="*/ 574001 h 1978974"/>
                <a:gd name="connsiteX345" fmla="*/ 1361589 w 4011346"/>
                <a:gd name="connsiteY345" fmla="*/ 543966 h 1978974"/>
                <a:gd name="connsiteX346" fmla="*/ 1351577 w 4011346"/>
                <a:gd name="connsiteY346" fmla="*/ 503920 h 1978974"/>
                <a:gd name="connsiteX347" fmla="*/ 1328217 w 4011346"/>
                <a:gd name="connsiteY347" fmla="*/ 510594 h 1978974"/>
                <a:gd name="connsiteX348" fmla="*/ 1281495 w 4011346"/>
                <a:gd name="connsiteY348" fmla="*/ 473885 h 1978974"/>
                <a:gd name="connsiteX349" fmla="*/ 1241449 w 4011346"/>
                <a:gd name="connsiteY349" fmla="*/ 470547 h 1978974"/>
                <a:gd name="connsiteX350" fmla="*/ 1241449 w 4011346"/>
                <a:gd name="connsiteY350" fmla="*/ 517268 h 1978974"/>
                <a:gd name="connsiteX351" fmla="*/ 1201402 w 4011346"/>
                <a:gd name="connsiteY351" fmla="*/ 497245 h 1978974"/>
                <a:gd name="connsiteX352" fmla="*/ 1228100 w 4011346"/>
                <a:gd name="connsiteY352" fmla="*/ 547303 h 1978974"/>
                <a:gd name="connsiteX353" fmla="*/ 1258135 w 4011346"/>
                <a:gd name="connsiteY353" fmla="*/ 557315 h 1978974"/>
                <a:gd name="connsiteX354" fmla="*/ 1258135 w 4011346"/>
                <a:gd name="connsiteY354" fmla="*/ 577339 h 1978974"/>
                <a:gd name="connsiteX355" fmla="*/ 1198065 w 4011346"/>
                <a:gd name="connsiteY355" fmla="*/ 553978 h 1978974"/>
                <a:gd name="connsiteX356" fmla="*/ 1181379 w 4011346"/>
                <a:gd name="connsiteY356" fmla="*/ 553978 h 1978974"/>
                <a:gd name="connsiteX357" fmla="*/ 1178041 w 4011346"/>
                <a:gd name="connsiteY357" fmla="*/ 510594 h 1978974"/>
                <a:gd name="connsiteX358" fmla="*/ 1171367 w 4011346"/>
                <a:gd name="connsiteY358" fmla="*/ 423826 h 1978974"/>
                <a:gd name="connsiteX359" fmla="*/ 1161355 w 4011346"/>
                <a:gd name="connsiteY359" fmla="*/ 493908 h 1978974"/>
                <a:gd name="connsiteX360" fmla="*/ 1137995 w 4011346"/>
                <a:gd name="connsiteY360" fmla="*/ 523943 h 1978974"/>
                <a:gd name="connsiteX361" fmla="*/ 1158018 w 4011346"/>
                <a:gd name="connsiteY361" fmla="*/ 570664 h 1978974"/>
                <a:gd name="connsiteX362" fmla="*/ 1158018 w 4011346"/>
                <a:gd name="connsiteY362" fmla="*/ 604036 h 1978974"/>
                <a:gd name="connsiteX363" fmla="*/ 1141332 w 4011346"/>
                <a:gd name="connsiteY363" fmla="*/ 654095 h 1978974"/>
                <a:gd name="connsiteX364" fmla="*/ 1154681 w 4011346"/>
                <a:gd name="connsiteY364" fmla="*/ 687467 h 1978974"/>
                <a:gd name="connsiteX365" fmla="*/ 1184716 w 4011346"/>
                <a:gd name="connsiteY365" fmla="*/ 694141 h 1978974"/>
                <a:gd name="connsiteX366" fmla="*/ 1221425 w 4011346"/>
                <a:gd name="connsiteY366" fmla="*/ 700816 h 1978974"/>
                <a:gd name="connsiteX367" fmla="*/ 1241449 w 4011346"/>
                <a:gd name="connsiteY367" fmla="*/ 724176 h 1978974"/>
                <a:gd name="connsiteX368" fmla="*/ 1258135 w 4011346"/>
                <a:gd name="connsiteY368" fmla="*/ 767560 h 1978974"/>
                <a:gd name="connsiteX369" fmla="*/ 1258135 w 4011346"/>
                <a:gd name="connsiteY369" fmla="*/ 767560 h 1978974"/>
                <a:gd name="connsiteX370" fmla="*/ 1254798 w 4011346"/>
                <a:gd name="connsiteY370" fmla="*/ 800933 h 1978974"/>
                <a:gd name="connsiteX371" fmla="*/ 1274821 w 4011346"/>
                <a:gd name="connsiteY371" fmla="*/ 820956 h 1978974"/>
                <a:gd name="connsiteX372" fmla="*/ 1244786 w 4011346"/>
                <a:gd name="connsiteY372" fmla="*/ 827631 h 1978974"/>
                <a:gd name="connsiteX373" fmla="*/ 1224763 w 4011346"/>
                <a:gd name="connsiteY373" fmla="*/ 787584 h 1978974"/>
                <a:gd name="connsiteX374" fmla="*/ 1224763 w 4011346"/>
                <a:gd name="connsiteY374" fmla="*/ 747537 h 1978974"/>
                <a:gd name="connsiteX375" fmla="*/ 1194727 w 4011346"/>
                <a:gd name="connsiteY375" fmla="*/ 710828 h 1978974"/>
                <a:gd name="connsiteX376" fmla="*/ 1164692 w 4011346"/>
                <a:gd name="connsiteY376" fmla="*/ 754212 h 1978974"/>
                <a:gd name="connsiteX377" fmla="*/ 1178041 w 4011346"/>
                <a:gd name="connsiteY377" fmla="*/ 797595 h 1978974"/>
                <a:gd name="connsiteX378" fmla="*/ 1137995 w 4011346"/>
                <a:gd name="connsiteY378" fmla="*/ 854328 h 1978974"/>
                <a:gd name="connsiteX379" fmla="*/ 1097948 w 4011346"/>
                <a:gd name="connsiteY379" fmla="*/ 911061 h 1978974"/>
                <a:gd name="connsiteX380" fmla="*/ 1007843 w 4011346"/>
                <a:gd name="connsiteY380" fmla="*/ 874352 h 1978974"/>
                <a:gd name="connsiteX381" fmla="*/ 1074587 w 4011346"/>
                <a:gd name="connsiteY381" fmla="*/ 871014 h 1978974"/>
                <a:gd name="connsiteX382" fmla="*/ 1107960 w 4011346"/>
                <a:gd name="connsiteY382" fmla="*/ 807607 h 1978974"/>
                <a:gd name="connsiteX383" fmla="*/ 1121309 w 4011346"/>
                <a:gd name="connsiteY383" fmla="*/ 764223 h 1978974"/>
                <a:gd name="connsiteX384" fmla="*/ 1127983 w 4011346"/>
                <a:gd name="connsiteY384" fmla="*/ 730851 h 1978974"/>
                <a:gd name="connsiteX385" fmla="*/ 1117971 w 4011346"/>
                <a:gd name="connsiteY385" fmla="*/ 714165 h 1978974"/>
                <a:gd name="connsiteX386" fmla="*/ 1114634 w 4011346"/>
                <a:gd name="connsiteY386" fmla="*/ 664106 h 1978974"/>
                <a:gd name="connsiteX387" fmla="*/ 1104622 w 4011346"/>
                <a:gd name="connsiteY387" fmla="*/ 584013 h 1978974"/>
                <a:gd name="connsiteX388" fmla="*/ 1101285 w 4011346"/>
                <a:gd name="connsiteY388" fmla="*/ 523943 h 1978974"/>
                <a:gd name="connsiteX389" fmla="*/ 1124646 w 4011346"/>
                <a:gd name="connsiteY389" fmla="*/ 430501 h 1978974"/>
                <a:gd name="connsiteX390" fmla="*/ 1031203 w 4011346"/>
                <a:gd name="connsiteY390" fmla="*/ 420489 h 1978974"/>
                <a:gd name="connsiteX391" fmla="*/ 1014517 w 4011346"/>
                <a:gd name="connsiteY391" fmla="*/ 477222 h 1978974"/>
                <a:gd name="connsiteX392" fmla="*/ 1024529 w 4011346"/>
                <a:gd name="connsiteY392" fmla="*/ 523943 h 1978974"/>
                <a:gd name="connsiteX393" fmla="*/ 981145 w 4011346"/>
                <a:gd name="connsiteY393" fmla="*/ 577339 h 1978974"/>
                <a:gd name="connsiteX394" fmla="*/ 991157 w 4011346"/>
                <a:gd name="connsiteY394" fmla="*/ 614048 h 1978974"/>
                <a:gd name="connsiteX395" fmla="*/ 981145 w 4011346"/>
                <a:gd name="connsiteY395" fmla="*/ 660769 h 1978974"/>
                <a:gd name="connsiteX396" fmla="*/ 1001168 w 4011346"/>
                <a:gd name="connsiteY396" fmla="*/ 684130 h 1978974"/>
                <a:gd name="connsiteX397" fmla="*/ 1017854 w 4011346"/>
                <a:gd name="connsiteY397" fmla="*/ 730851 h 1978974"/>
                <a:gd name="connsiteX398" fmla="*/ 1047890 w 4011346"/>
                <a:gd name="connsiteY398" fmla="*/ 717502 h 1978974"/>
                <a:gd name="connsiteX399" fmla="*/ 1014517 w 4011346"/>
                <a:gd name="connsiteY399" fmla="*/ 770898 h 1978974"/>
                <a:gd name="connsiteX400" fmla="*/ 957784 w 4011346"/>
                <a:gd name="connsiteY400" fmla="*/ 717502 h 1978974"/>
                <a:gd name="connsiteX401" fmla="*/ 884365 w 4011346"/>
                <a:gd name="connsiteY401" fmla="*/ 680793 h 1978974"/>
                <a:gd name="connsiteX402" fmla="*/ 824295 w 4011346"/>
                <a:gd name="connsiteY402" fmla="*/ 657432 h 1978974"/>
                <a:gd name="connsiteX403" fmla="*/ 810946 w 4011346"/>
                <a:gd name="connsiteY403" fmla="*/ 694141 h 1978974"/>
                <a:gd name="connsiteX404" fmla="*/ 827633 w 4011346"/>
                <a:gd name="connsiteY404" fmla="*/ 730851 h 1978974"/>
                <a:gd name="connsiteX405" fmla="*/ 814284 w 4011346"/>
                <a:gd name="connsiteY405" fmla="*/ 754212 h 1978974"/>
                <a:gd name="connsiteX406" fmla="*/ 800935 w 4011346"/>
                <a:gd name="connsiteY406" fmla="*/ 770898 h 1978974"/>
                <a:gd name="connsiteX407" fmla="*/ 770900 w 4011346"/>
                <a:gd name="connsiteY407" fmla="*/ 714165 h 1978974"/>
                <a:gd name="connsiteX408" fmla="*/ 744202 w 4011346"/>
                <a:gd name="connsiteY408" fmla="*/ 750874 h 1978974"/>
                <a:gd name="connsiteX409" fmla="*/ 707492 w 4011346"/>
                <a:gd name="connsiteY409" fmla="*/ 744200 h 1978974"/>
                <a:gd name="connsiteX410" fmla="*/ 654097 w 4011346"/>
                <a:gd name="connsiteY410" fmla="*/ 780909 h 1978974"/>
                <a:gd name="connsiteX411" fmla="*/ 644085 w 4011346"/>
                <a:gd name="connsiteY411" fmla="*/ 757549 h 1978974"/>
                <a:gd name="connsiteX412" fmla="*/ 654097 w 4011346"/>
                <a:gd name="connsiteY412" fmla="*/ 720839 h 1978974"/>
                <a:gd name="connsiteX413" fmla="*/ 614050 w 4011346"/>
                <a:gd name="connsiteY413" fmla="*/ 757549 h 1978974"/>
                <a:gd name="connsiteX414" fmla="*/ 594027 w 4011346"/>
                <a:gd name="connsiteY414" fmla="*/ 757549 h 1978974"/>
                <a:gd name="connsiteX415" fmla="*/ 533957 w 4011346"/>
                <a:gd name="connsiteY415" fmla="*/ 790921 h 1978974"/>
                <a:gd name="connsiteX416" fmla="*/ 510596 w 4011346"/>
                <a:gd name="connsiteY416" fmla="*/ 814282 h 1978974"/>
                <a:gd name="connsiteX417" fmla="*/ 500584 w 4011346"/>
                <a:gd name="connsiteY417" fmla="*/ 861003 h 1978974"/>
                <a:gd name="connsiteX418" fmla="*/ 450526 w 4011346"/>
                <a:gd name="connsiteY418" fmla="*/ 847654 h 1978974"/>
                <a:gd name="connsiteX419" fmla="*/ 433840 w 4011346"/>
                <a:gd name="connsiteY419" fmla="*/ 810944 h 1978974"/>
                <a:gd name="connsiteX420" fmla="*/ 467212 w 4011346"/>
                <a:gd name="connsiteY420" fmla="*/ 780909 h 1978974"/>
                <a:gd name="connsiteX421" fmla="*/ 453863 w 4011346"/>
                <a:gd name="connsiteY421" fmla="*/ 757549 h 1978974"/>
                <a:gd name="connsiteX422" fmla="*/ 390456 w 4011346"/>
                <a:gd name="connsiteY422" fmla="*/ 727514 h 1978974"/>
                <a:gd name="connsiteX423" fmla="*/ 417154 w 4011346"/>
                <a:gd name="connsiteY423" fmla="*/ 777572 h 1978974"/>
                <a:gd name="connsiteX424" fmla="*/ 407142 w 4011346"/>
                <a:gd name="connsiteY424" fmla="*/ 820956 h 1978974"/>
                <a:gd name="connsiteX425" fmla="*/ 413817 w 4011346"/>
                <a:gd name="connsiteY425" fmla="*/ 857666 h 1978974"/>
                <a:gd name="connsiteX426" fmla="*/ 427165 w 4011346"/>
                <a:gd name="connsiteY426" fmla="*/ 881026 h 1978974"/>
                <a:gd name="connsiteX427" fmla="*/ 413817 w 4011346"/>
                <a:gd name="connsiteY427" fmla="*/ 911061 h 1978974"/>
                <a:gd name="connsiteX428" fmla="*/ 390456 w 4011346"/>
                <a:gd name="connsiteY428" fmla="*/ 887701 h 1978974"/>
                <a:gd name="connsiteX429" fmla="*/ 360421 w 4011346"/>
                <a:gd name="connsiteY429" fmla="*/ 884363 h 1978974"/>
                <a:gd name="connsiteX430" fmla="*/ 333723 w 4011346"/>
                <a:gd name="connsiteY430" fmla="*/ 924410 h 1978974"/>
                <a:gd name="connsiteX431" fmla="*/ 307025 w 4011346"/>
                <a:gd name="connsiteY431" fmla="*/ 944433 h 1978974"/>
                <a:gd name="connsiteX432" fmla="*/ 320374 w 4011346"/>
                <a:gd name="connsiteY432" fmla="*/ 971131 h 1978974"/>
                <a:gd name="connsiteX433" fmla="*/ 303688 w 4011346"/>
                <a:gd name="connsiteY433" fmla="*/ 994492 h 1978974"/>
                <a:gd name="connsiteX434" fmla="*/ 233606 w 4011346"/>
                <a:gd name="connsiteY434" fmla="*/ 957782 h 1978974"/>
                <a:gd name="connsiteX435" fmla="*/ 243618 w 4011346"/>
                <a:gd name="connsiteY435" fmla="*/ 1007841 h 1978974"/>
                <a:gd name="connsiteX436" fmla="*/ 263641 w 4011346"/>
                <a:gd name="connsiteY436" fmla="*/ 1027864 h 1978974"/>
                <a:gd name="connsiteX437" fmla="*/ 250292 w 4011346"/>
                <a:gd name="connsiteY437" fmla="*/ 1041213 h 1978974"/>
                <a:gd name="connsiteX438" fmla="*/ 193560 w 4011346"/>
                <a:gd name="connsiteY438" fmla="*/ 1004503 h 1978974"/>
                <a:gd name="connsiteX439" fmla="*/ 170199 w 4011346"/>
                <a:gd name="connsiteY439" fmla="*/ 964457 h 1978974"/>
                <a:gd name="connsiteX440" fmla="*/ 170199 w 4011346"/>
                <a:gd name="connsiteY440" fmla="*/ 917736 h 1978974"/>
                <a:gd name="connsiteX441" fmla="*/ 133490 w 4011346"/>
                <a:gd name="connsiteY441" fmla="*/ 840979 h 1978974"/>
                <a:gd name="connsiteX442" fmla="*/ 196897 w 4011346"/>
                <a:gd name="connsiteY442" fmla="*/ 871014 h 1978974"/>
                <a:gd name="connsiteX443" fmla="*/ 256967 w 4011346"/>
                <a:gd name="connsiteY443" fmla="*/ 901049 h 1978974"/>
                <a:gd name="connsiteX444" fmla="*/ 293676 w 4011346"/>
                <a:gd name="connsiteY444" fmla="*/ 904387 h 1978974"/>
                <a:gd name="connsiteX445" fmla="*/ 327049 w 4011346"/>
                <a:gd name="connsiteY445" fmla="*/ 874352 h 1978974"/>
                <a:gd name="connsiteX446" fmla="*/ 343735 w 4011346"/>
                <a:gd name="connsiteY446" fmla="*/ 837642 h 1978974"/>
                <a:gd name="connsiteX447" fmla="*/ 333723 w 4011346"/>
                <a:gd name="connsiteY447" fmla="*/ 787584 h 1978974"/>
                <a:gd name="connsiteX448" fmla="*/ 290339 w 4011346"/>
                <a:gd name="connsiteY448" fmla="*/ 767560 h 1978974"/>
                <a:gd name="connsiteX449" fmla="*/ 236944 w 4011346"/>
                <a:gd name="connsiteY449" fmla="*/ 720839 h 1978974"/>
                <a:gd name="connsiteX450" fmla="*/ 133490 w 4011346"/>
                <a:gd name="connsiteY450" fmla="*/ 664106 h 1978974"/>
                <a:gd name="connsiteX0" fmla="*/ 133490 w 4011346"/>
                <a:gd name="connsiteY0" fmla="*/ 664106 h 1978974"/>
                <a:gd name="connsiteX1" fmla="*/ 46722 w 4011346"/>
                <a:gd name="connsiteY1" fmla="*/ 694141 h 1978974"/>
                <a:gd name="connsiteX2" fmla="*/ 33373 w 4011346"/>
                <a:gd name="connsiteY2" fmla="*/ 724176 h 1978974"/>
                <a:gd name="connsiteX3" fmla="*/ 43384 w 4011346"/>
                <a:gd name="connsiteY3" fmla="*/ 754212 h 1978974"/>
                <a:gd name="connsiteX4" fmla="*/ 60071 w 4011346"/>
                <a:gd name="connsiteY4" fmla="*/ 780909 h 1978974"/>
                <a:gd name="connsiteX5" fmla="*/ 73419 w 4011346"/>
                <a:gd name="connsiteY5" fmla="*/ 810944 h 1978974"/>
                <a:gd name="connsiteX6" fmla="*/ 56733 w 4011346"/>
                <a:gd name="connsiteY6" fmla="*/ 834305 h 1978974"/>
                <a:gd name="connsiteX7" fmla="*/ 76757 w 4011346"/>
                <a:gd name="connsiteY7" fmla="*/ 914398 h 1978974"/>
                <a:gd name="connsiteX8" fmla="*/ 66745 w 4011346"/>
                <a:gd name="connsiteY8" fmla="*/ 931085 h 1978974"/>
                <a:gd name="connsiteX9" fmla="*/ 70082 w 4011346"/>
                <a:gd name="connsiteY9" fmla="*/ 957782 h 1978974"/>
                <a:gd name="connsiteX10" fmla="*/ 70082 w 4011346"/>
                <a:gd name="connsiteY10" fmla="*/ 997829 h 1978974"/>
                <a:gd name="connsiteX11" fmla="*/ 80094 w 4011346"/>
                <a:gd name="connsiteY11" fmla="*/ 1017852 h 1978974"/>
                <a:gd name="connsiteX12" fmla="*/ 76757 w 4011346"/>
                <a:gd name="connsiteY12" fmla="*/ 1041213 h 1978974"/>
                <a:gd name="connsiteX13" fmla="*/ 106792 w 4011346"/>
                <a:gd name="connsiteY13" fmla="*/ 1074585 h 1978974"/>
                <a:gd name="connsiteX14" fmla="*/ 106792 w 4011346"/>
                <a:gd name="connsiteY14" fmla="*/ 1104620 h 1978974"/>
                <a:gd name="connsiteX15" fmla="*/ 13349 w 4011346"/>
                <a:gd name="connsiteY15" fmla="*/ 1194725 h 1978974"/>
                <a:gd name="connsiteX16" fmla="*/ 33373 w 4011346"/>
                <a:gd name="connsiteY16" fmla="*/ 1228098 h 1978974"/>
                <a:gd name="connsiteX17" fmla="*/ 33373 w 4011346"/>
                <a:gd name="connsiteY17" fmla="*/ 1228098 h 1978974"/>
                <a:gd name="connsiteX18" fmla="*/ 16687 w 4011346"/>
                <a:gd name="connsiteY18" fmla="*/ 1258133 h 1978974"/>
                <a:gd name="connsiteX19" fmla="*/ 3338 w 4011346"/>
                <a:gd name="connsiteY19" fmla="*/ 1288168 h 1978974"/>
                <a:gd name="connsiteX20" fmla="*/ 0 w 4011346"/>
                <a:gd name="connsiteY20" fmla="*/ 1348238 h 1978974"/>
                <a:gd name="connsiteX21" fmla="*/ 16687 w 4011346"/>
                <a:gd name="connsiteY21" fmla="*/ 1391622 h 1978974"/>
                <a:gd name="connsiteX22" fmla="*/ 20024 w 4011346"/>
                <a:gd name="connsiteY22" fmla="*/ 1424994 h 1978974"/>
                <a:gd name="connsiteX23" fmla="*/ 56733 w 4011346"/>
                <a:gd name="connsiteY23" fmla="*/ 1435006 h 1978974"/>
                <a:gd name="connsiteX24" fmla="*/ 116803 w 4011346"/>
                <a:gd name="connsiteY24" fmla="*/ 1521774 h 1978974"/>
                <a:gd name="connsiteX25" fmla="*/ 96780 w 4011346"/>
                <a:gd name="connsiteY25" fmla="*/ 1545134 h 1978974"/>
                <a:gd name="connsiteX26" fmla="*/ 93443 w 4011346"/>
                <a:gd name="connsiteY26" fmla="*/ 1575169 h 1978974"/>
                <a:gd name="connsiteX27" fmla="*/ 120141 w 4011346"/>
                <a:gd name="connsiteY27" fmla="*/ 1578506 h 1978974"/>
                <a:gd name="connsiteX28" fmla="*/ 160187 w 4011346"/>
                <a:gd name="connsiteY28" fmla="*/ 1591855 h 1978974"/>
                <a:gd name="connsiteX29" fmla="*/ 186885 w 4011346"/>
                <a:gd name="connsiteY29" fmla="*/ 1605204 h 1978974"/>
                <a:gd name="connsiteX30" fmla="*/ 213583 w 4011346"/>
                <a:gd name="connsiteY30" fmla="*/ 1635239 h 1978974"/>
                <a:gd name="connsiteX31" fmla="*/ 243618 w 4011346"/>
                <a:gd name="connsiteY31" fmla="*/ 1638576 h 1978974"/>
                <a:gd name="connsiteX32" fmla="*/ 287002 w 4011346"/>
                <a:gd name="connsiteY32" fmla="*/ 1668612 h 1978974"/>
                <a:gd name="connsiteX33" fmla="*/ 310363 w 4011346"/>
                <a:gd name="connsiteY33" fmla="*/ 1678623 h 1978974"/>
                <a:gd name="connsiteX34" fmla="*/ 310363 w 4011346"/>
                <a:gd name="connsiteY34" fmla="*/ 1715333 h 1978974"/>
                <a:gd name="connsiteX35" fmla="*/ 270316 w 4011346"/>
                <a:gd name="connsiteY35" fmla="*/ 1755379 h 1978974"/>
                <a:gd name="connsiteX36" fmla="*/ 280327 w 4011346"/>
                <a:gd name="connsiteY36" fmla="*/ 1778740 h 1978974"/>
                <a:gd name="connsiteX37" fmla="*/ 273653 w 4011346"/>
                <a:gd name="connsiteY37" fmla="*/ 1798763 h 1978974"/>
                <a:gd name="connsiteX38" fmla="*/ 266979 w 4011346"/>
                <a:gd name="connsiteY38" fmla="*/ 1815449 h 1978974"/>
                <a:gd name="connsiteX39" fmla="*/ 240281 w 4011346"/>
                <a:gd name="connsiteY39" fmla="*/ 1855496 h 1978974"/>
                <a:gd name="connsiteX40" fmla="*/ 307025 w 4011346"/>
                <a:gd name="connsiteY40" fmla="*/ 1892206 h 1978974"/>
                <a:gd name="connsiteX41" fmla="*/ 337060 w 4011346"/>
                <a:gd name="connsiteY41" fmla="*/ 1898880 h 1978974"/>
                <a:gd name="connsiteX42" fmla="*/ 360421 w 4011346"/>
                <a:gd name="connsiteY42" fmla="*/ 1905555 h 1978974"/>
                <a:gd name="connsiteX43" fmla="*/ 380444 w 4011346"/>
                <a:gd name="connsiteY43" fmla="*/ 1912229 h 1978974"/>
                <a:gd name="connsiteX44" fmla="*/ 407142 w 4011346"/>
                <a:gd name="connsiteY44" fmla="*/ 1932252 h 1978974"/>
                <a:gd name="connsiteX45" fmla="*/ 437177 w 4011346"/>
                <a:gd name="connsiteY45" fmla="*/ 1928915 h 1978974"/>
                <a:gd name="connsiteX46" fmla="*/ 507259 w 4011346"/>
                <a:gd name="connsiteY46" fmla="*/ 1978974 h 1978974"/>
                <a:gd name="connsiteX47" fmla="*/ 517271 w 4011346"/>
                <a:gd name="connsiteY47" fmla="*/ 1965625 h 1978974"/>
                <a:gd name="connsiteX48" fmla="*/ 507259 w 4011346"/>
                <a:gd name="connsiteY48" fmla="*/ 1925578 h 1978974"/>
                <a:gd name="connsiteX49" fmla="*/ 500584 w 4011346"/>
                <a:gd name="connsiteY49" fmla="*/ 1892206 h 1978974"/>
                <a:gd name="connsiteX50" fmla="*/ 483898 w 4011346"/>
                <a:gd name="connsiteY50" fmla="*/ 1848822 h 1978974"/>
                <a:gd name="connsiteX51" fmla="*/ 513933 w 4011346"/>
                <a:gd name="connsiteY51" fmla="*/ 1828798 h 1978974"/>
                <a:gd name="connsiteX52" fmla="*/ 547306 w 4011346"/>
                <a:gd name="connsiteY52" fmla="*/ 1805438 h 1978974"/>
                <a:gd name="connsiteX53" fmla="*/ 527282 w 4011346"/>
                <a:gd name="connsiteY53" fmla="*/ 1788752 h 1978974"/>
                <a:gd name="connsiteX54" fmla="*/ 517271 w 4011346"/>
                <a:gd name="connsiteY54" fmla="*/ 1755379 h 1978974"/>
                <a:gd name="connsiteX55" fmla="*/ 480561 w 4011346"/>
                <a:gd name="connsiteY55" fmla="*/ 1738693 h 1978974"/>
                <a:gd name="connsiteX56" fmla="*/ 470549 w 4011346"/>
                <a:gd name="connsiteY56" fmla="*/ 1718670 h 1978974"/>
                <a:gd name="connsiteX57" fmla="*/ 480561 w 4011346"/>
                <a:gd name="connsiteY57" fmla="*/ 1688635 h 1978974"/>
                <a:gd name="connsiteX58" fmla="*/ 490573 w 4011346"/>
                <a:gd name="connsiteY58" fmla="*/ 1648588 h 1978974"/>
                <a:gd name="connsiteX59" fmla="*/ 513933 w 4011346"/>
                <a:gd name="connsiteY59" fmla="*/ 1668612 h 1978974"/>
                <a:gd name="connsiteX60" fmla="*/ 520608 w 4011346"/>
                <a:gd name="connsiteY60" fmla="*/ 1651925 h 1978974"/>
                <a:gd name="connsiteX61" fmla="*/ 543968 w 4011346"/>
                <a:gd name="connsiteY61" fmla="*/ 1615216 h 1978974"/>
                <a:gd name="connsiteX62" fmla="*/ 574003 w 4011346"/>
                <a:gd name="connsiteY62" fmla="*/ 1598530 h 1978974"/>
                <a:gd name="connsiteX63" fmla="*/ 590690 w 4011346"/>
                <a:gd name="connsiteY63" fmla="*/ 1611879 h 1978974"/>
                <a:gd name="connsiteX64" fmla="*/ 610713 w 4011346"/>
                <a:gd name="connsiteY64" fmla="*/ 1585181 h 1978974"/>
                <a:gd name="connsiteX65" fmla="*/ 630736 w 4011346"/>
                <a:gd name="connsiteY65" fmla="*/ 1611879 h 1978974"/>
                <a:gd name="connsiteX66" fmla="*/ 657434 w 4011346"/>
                <a:gd name="connsiteY66" fmla="*/ 1635239 h 1978974"/>
                <a:gd name="connsiteX67" fmla="*/ 674120 w 4011346"/>
                <a:gd name="connsiteY67" fmla="*/ 1641914 h 1978974"/>
                <a:gd name="connsiteX68" fmla="*/ 697481 w 4011346"/>
                <a:gd name="connsiteY68" fmla="*/ 1641914 h 1978974"/>
                <a:gd name="connsiteX69" fmla="*/ 717504 w 4011346"/>
                <a:gd name="connsiteY69" fmla="*/ 1628565 h 1978974"/>
                <a:gd name="connsiteX70" fmla="*/ 744202 w 4011346"/>
                <a:gd name="connsiteY70" fmla="*/ 1628565 h 1978974"/>
                <a:gd name="connsiteX71" fmla="*/ 760888 w 4011346"/>
                <a:gd name="connsiteY71" fmla="*/ 1625228 h 1978974"/>
                <a:gd name="connsiteX72" fmla="*/ 790923 w 4011346"/>
                <a:gd name="connsiteY72" fmla="*/ 1658600 h 1978974"/>
                <a:gd name="connsiteX73" fmla="*/ 797598 w 4011346"/>
                <a:gd name="connsiteY73" fmla="*/ 1631902 h 1978974"/>
                <a:gd name="connsiteX74" fmla="*/ 817621 w 4011346"/>
                <a:gd name="connsiteY74" fmla="*/ 1648588 h 1978974"/>
                <a:gd name="connsiteX75" fmla="*/ 837644 w 4011346"/>
                <a:gd name="connsiteY75" fmla="*/ 1625228 h 1978974"/>
                <a:gd name="connsiteX76" fmla="*/ 827633 w 4011346"/>
                <a:gd name="connsiteY76" fmla="*/ 1605204 h 1978974"/>
                <a:gd name="connsiteX77" fmla="*/ 810946 w 4011346"/>
                <a:gd name="connsiteY77" fmla="*/ 1591855 h 1978974"/>
                <a:gd name="connsiteX78" fmla="*/ 810946 w 4011346"/>
                <a:gd name="connsiteY78" fmla="*/ 1565158 h 1978974"/>
                <a:gd name="connsiteX79" fmla="*/ 810946 w 4011346"/>
                <a:gd name="connsiteY79" fmla="*/ 1551809 h 1978974"/>
                <a:gd name="connsiteX80" fmla="*/ 830970 w 4011346"/>
                <a:gd name="connsiteY80" fmla="*/ 1548471 h 1978974"/>
                <a:gd name="connsiteX81" fmla="*/ 840981 w 4011346"/>
                <a:gd name="connsiteY81" fmla="*/ 1545134 h 1978974"/>
                <a:gd name="connsiteX82" fmla="*/ 820958 w 4011346"/>
                <a:gd name="connsiteY82" fmla="*/ 1508425 h 1978974"/>
                <a:gd name="connsiteX83" fmla="*/ 854330 w 4011346"/>
                <a:gd name="connsiteY83" fmla="*/ 1501750 h 1978974"/>
                <a:gd name="connsiteX84" fmla="*/ 891040 w 4011346"/>
                <a:gd name="connsiteY84" fmla="*/ 1508425 h 1978974"/>
                <a:gd name="connsiteX85" fmla="*/ 964459 w 4011346"/>
                <a:gd name="connsiteY85" fmla="*/ 1465041 h 1978974"/>
                <a:gd name="connsiteX86" fmla="*/ 1001168 w 4011346"/>
                <a:gd name="connsiteY86" fmla="*/ 1465041 h 1978974"/>
                <a:gd name="connsiteX87" fmla="*/ 1027866 w 4011346"/>
                <a:gd name="connsiteY87" fmla="*/ 1441680 h 1978974"/>
                <a:gd name="connsiteX88" fmla="*/ 1047890 w 4011346"/>
                <a:gd name="connsiteY88" fmla="*/ 1451692 h 1978974"/>
                <a:gd name="connsiteX89" fmla="*/ 1067913 w 4011346"/>
                <a:gd name="connsiteY89" fmla="*/ 1461703 h 1978974"/>
                <a:gd name="connsiteX90" fmla="*/ 1087936 w 4011346"/>
                <a:gd name="connsiteY90" fmla="*/ 1488401 h 1978974"/>
                <a:gd name="connsiteX91" fmla="*/ 1074587 w 4011346"/>
                <a:gd name="connsiteY91" fmla="*/ 1501750 h 1978974"/>
                <a:gd name="connsiteX92" fmla="*/ 1104622 w 4011346"/>
                <a:gd name="connsiteY92" fmla="*/ 1501750 h 1978974"/>
                <a:gd name="connsiteX93" fmla="*/ 1107960 w 4011346"/>
                <a:gd name="connsiteY93" fmla="*/ 1518436 h 1978974"/>
                <a:gd name="connsiteX94" fmla="*/ 1121309 w 4011346"/>
                <a:gd name="connsiteY94" fmla="*/ 1501750 h 1978974"/>
                <a:gd name="connsiteX95" fmla="*/ 1134657 w 4011346"/>
                <a:gd name="connsiteY95" fmla="*/ 1515099 h 1978974"/>
                <a:gd name="connsiteX96" fmla="*/ 1134657 w 4011346"/>
                <a:gd name="connsiteY96" fmla="*/ 1535122 h 1978974"/>
                <a:gd name="connsiteX97" fmla="*/ 1148006 w 4011346"/>
                <a:gd name="connsiteY97" fmla="*/ 1531785 h 1978974"/>
                <a:gd name="connsiteX98" fmla="*/ 1208076 w 4011346"/>
                <a:gd name="connsiteY98" fmla="*/ 1485064 h 1978974"/>
                <a:gd name="connsiteX99" fmla="*/ 1211414 w 4011346"/>
                <a:gd name="connsiteY99" fmla="*/ 1505087 h 1978974"/>
                <a:gd name="connsiteX100" fmla="*/ 1244786 w 4011346"/>
                <a:gd name="connsiteY100" fmla="*/ 1525111 h 1978974"/>
                <a:gd name="connsiteX101" fmla="*/ 1264809 w 4011346"/>
                <a:gd name="connsiteY101" fmla="*/ 1555146 h 1978974"/>
                <a:gd name="connsiteX102" fmla="*/ 1298181 w 4011346"/>
                <a:gd name="connsiteY102" fmla="*/ 1661937 h 1978974"/>
                <a:gd name="connsiteX103" fmla="*/ 1308193 w 4011346"/>
                <a:gd name="connsiteY103" fmla="*/ 1618553 h 1978974"/>
                <a:gd name="connsiteX104" fmla="*/ 1344903 w 4011346"/>
                <a:gd name="connsiteY104" fmla="*/ 1638576 h 1978974"/>
                <a:gd name="connsiteX105" fmla="*/ 1388287 w 4011346"/>
                <a:gd name="connsiteY105" fmla="*/ 1638576 h 1978974"/>
                <a:gd name="connsiteX106" fmla="*/ 1394961 w 4011346"/>
                <a:gd name="connsiteY106" fmla="*/ 1661937 h 1978974"/>
                <a:gd name="connsiteX107" fmla="*/ 1435008 w 4011346"/>
                <a:gd name="connsiteY107" fmla="*/ 1685298 h 1978974"/>
                <a:gd name="connsiteX108" fmla="*/ 1465043 w 4011346"/>
                <a:gd name="connsiteY108" fmla="*/ 1685298 h 1978974"/>
                <a:gd name="connsiteX109" fmla="*/ 1491741 w 4011346"/>
                <a:gd name="connsiteY109" fmla="*/ 1698647 h 1978974"/>
                <a:gd name="connsiteX110" fmla="*/ 1535125 w 4011346"/>
                <a:gd name="connsiteY110" fmla="*/ 1655263 h 1978974"/>
                <a:gd name="connsiteX111" fmla="*/ 1571834 w 4011346"/>
                <a:gd name="connsiteY111" fmla="*/ 1635239 h 1978974"/>
                <a:gd name="connsiteX112" fmla="*/ 1608544 w 4011346"/>
                <a:gd name="connsiteY112" fmla="*/ 1638576 h 1978974"/>
                <a:gd name="connsiteX113" fmla="*/ 1655265 w 4011346"/>
                <a:gd name="connsiteY113" fmla="*/ 1651925 h 1978974"/>
                <a:gd name="connsiteX114" fmla="*/ 1681963 w 4011346"/>
                <a:gd name="connsiteY114" fmla="*/ 1668612 h 1978974"/>
                <a:gd name="connsiteX115" fmla="*/ 1735358 w 4011346"/>
                <a:gd name="connsiteY115" fmla="*/ 1661937 h 1978974"/>
                <a:gd name="connsiteX116" fmla="*/ 1745370 w 4011346"/>
                <a:gd name="connsiteY116" fmla="*/ 1641914 h 1978974"/>
                <a:gd name="connsiteX117" fmla="*/ 1738695 w 4011346"/>
                <a:gd name="connsiteY117" fmla="*/ 1621890 h 1978974"/>
                <a:gd name="connsiteX118" fmla="*/ 1765393 w 4011346"/>
                <a:gd name="connsiteY118" fmla="*/ 1595193 h 1978974"/>
                <a:gd name="connsiteX119" fmla="*/ 1778742 w 4011346"/>
                <a:gd name="connsiteY119" fmla="*/ 1591855 h 1978974"/>
                <a:gd name="connsiteX120" fmla="*/ 1812114 w 4011346"/>
                <a:gd name="connsiteY120" fmla="*/ 1608541 h 1978974"/>
                <a:gd name="connsiteX121" fmla="*/ 1852161 w 4011346"/>
                <a:gd name="connsiteY121" fmla="*/ 1621890 h 1978974"/>
                <a:gd name="connsiteX122" fmla="*/ 1858836 w 4011346"/>
                <a:gd name="connsiteY122" fmla="*/ 1648588 h 1978974"/>
                <a:gd name="connsiteX123" fmla="*/ 1872184 w 4011346"/>
                <a:gd name="connsiteY123" fmla="*/ 1655263 h 1978974"/>
                <a:gd name="connsiteX124" fmla="*/ 1902219 w 4011346"/>
                <a:gd name="connsiteY124" fmla="*/ 1658600 h 1978974"/>
                <a:gd name="connsiteX125" fmla="*/ 1932254 w 4011346"/>
                <a:gd name="connsiteY125" fmla="*/ 1641914 h 1978974"/>
                <a:gd name="connsiteX126" fmla="*/ 1962290 w 4011346"/>
                <a:gd name="connsiteY126" fmla="*/ 1655263 h 1978974"/>
                <a:gd name="connsiteX127" fmla="*/ 1985650 w 4011346"/>
                <a:gd name="connsiteY127" fmla="*/ 1668612 h 1978974"/>
                <a:gd name="connsiteX128" fmla="*/ 1995662 w 4011346"/>
                <a:gd name="connsiteY128" fmla="*/ 1678623 h 1978974"/>
                <a:gd name="connsiteX129" fmla="*/ 2032371 w 4011346"/>
                <a:gd name="connsiteY129" fmla="*/ 1698647 h 1978974"/>
                <a:gd name="connsiteX130" fmla="*/ 2069081 w 4011346"/>
                <a:gd name="connsiteY130" fmla="*/ 1695309 h 1978974"/>
                <a:gd name="connsiteX131" fmla="*/ 2142500 w 4011346"/>
                <a:gd name="connsiteY131" fmla="*/ 1651925 h 1978974"/>
                <a:gd name="connsiteX132" fmla="*/ 2195895 w 4011346"/>
                <a:gd name="connsiteY132" fmla="*/ 1665274 h 1978974"/>
                <a:gd name="connsiteX133" fmla="*/ 2225930 w 4011346"/>
                <a:gd name="connsiteY133" fmla="*/ 1675286 h 1978974"/>
                <a:gd name="connsiteX134" fmla="*/ 2259303 w 4011346"/>
                <a:gd name="connsiteY134" fmla="*/ 1661937 h 1978974"/>
                <a:gd name="connsiteX135" fmla="*/ 2262640 w 4011346"/>
                <a:gd name="connsiteY135" fmla="*/ 1635239 h 1978974"/>
                <a:gd name="connsiteX136" fmla="*/ 2282663 w 4011346"/>
                <a:gd name="connsiteY136" fmla="*/ 1605204 h 1978974"/>
                <a:gd name="connsiteX137" fmla="*/ 2299349 w 4011346"/>
                <a:gd name="connsiteY137" fmla="*/ 1551809 h 1978974"/>
                <a:gd name="connsiteX138" fmla="*/ 2282663 w 4011346"/>
                <a:gd name="connsiteY138" fmla="*/ 1555146 h 1978974"/>
                <a:gd name="connsiteX139" fmla="*/ 2312698 w 4011346"/>
                <a:gd name="connsiteY139" fmla="*/ 1528448 h 1978974"/>
                <a:gd name="connsiteX140" fmla="*/ 2339396 w 4011346"/>
                <a:gd name="connsiteY140" fmla="*/ 1525111 h 1978974"/>
                <a:gd name="connsiteX141" fmla="*/ 2396129 w 4011346"/>
                <a:gd name="connsiteY141" fmla="*/ 1535122 h 1978974"/>
                <a:gd name="connsiteX142" fmla="*/ 2436176 w 4011346"/>
                <a:gd name="connsiteY142" fmla="*/ 1561820 h 1978974"/>
                <a:gd name="connsiteX143" fmla="*/ 2462873 w 4011346"/>
                <a:gd name="connsiteY143" fmla="*/ 1591855 h 1978974"/>
                <a:gd name="connsiteX144" fmla="*/ 2469548 w 4011346"/>
                <a:gd name="connsiteY144" fmla="*/ 1628565 h 1978974"/>
                <a:gd name="connsiteX145" fmla="*/ 2476222 w 4011346"/>
                <a:gd name="connsiteY145" fmla="*/ 1668612 h 1978974"/>
                <a:gd name="connsiteX146" fmla="*/ 2486234 w 4011346"/>
                <a:gd name="connsiteY146" fmla="*/ 1688635 h 1978974"/>
                <a:gd name="connsiteX147" fmla="*/ 2529618 w 4011346"/>
                <a:gd name="connsiteY147" fmla="*/ 1701984 h 1978974"/>
                <a:gd name="connsiteX148" fmla="*/ 2549641 w 4011346"/>
                <a:gd name="connsiteY148" fmla="*/ 1722007 h 1978974"/>
                <a:gd name="connsiteX149" fmla="*/ 2562990 w 4011346"/>
                <a:gd name="connsiteY149" fmla="*/ 1755379 h 1978974"/>
                <a:gd name="connsiteX150" fmla="*/ 2586351 w 4011346"/>
                <a:gd name="connsiteY150" fmla="*/ 1748705 h 1978974"/>
                <a:gd name="connsiteX151" fmla="*/ 2606374 w 4011346"/>
                <a:gd name="connsiteY151" fmla="*/ 1738693 h 1978974"/>
                <a:gd name="connsiteX152" fmla="*/ 2639746 w 4011346"/>
                <a:gd name="connsiteY152" fmla="*/ 1722007 h 1978974"/>
                <a:gd name="connsiteX153" fmla="*/ 2643084 w 4011346"/>
                <a:gd name="connsiteY153" fmla="*/ 1738693 h 1978974"/>
                <a:gd name="connsiteX154" fmla="*/ 2626398 w 4011346"/>
                <a:gd name="connsiteY154" fmla="*/ 1768728 h 1978974"/>
                <a:gd name="connsiteX155" fmla="*/ 2616386 w 4011346"/>
                <a:gd name="connsiteY155" fmla="*/ 1805438 h 1978974"/>
                <a:gd name="connsiteX156" fmla="*/ 2603037 w 4011346"/>
                <a:gd name="connsiteY156" fmla="*/ 1858833 h 1978974"/>
                <a:gd name="connsiteX157" fmla="*/ 2579676 w 4011346"/>
                <a:gd name="connsiteY157" fmla="*/ 1832136 h 1978974"/>
                <a:gd name="connsiteX158" fmla="*/ 2552979 w 4011346"/>
                <a:gd name="connsiteY158" fmla="*/ 1855496 h 1978974"/>
                <a:gd name="connsiteX159" fmla="*/ 2559653 w 4011346"/>
                <a:gd name="connsiteY159" fmla="*/ 1882194 h 1978974"/>
                <a:gd name="connsiteX160" fmla="*/ 2559653 w 4011346"/>
                <a:gd name="connsiteY160" fmla="*/ 1918903 h 1978974"/>
                <a:gd name="connsiteX161" fmla="*/ 2549641 w 4011346"/>
                <a:gd name="connsiteY161" fmla="*/ 1938927 h 1978974"/>
                <a:gd name="connsiteX162" fmla="*/ 2589688 w 4011346"/>
                <a:gd name="connsiteY162" fmla="*/ 1918903 h 1978974"/>
                <a:gd name="connsiteX163" fmla="*/ 2626398 w 4011346"/>
                <a:gd name="connsiteY163" fmla="*/ 1928915 h 1978974"/>
                <a:gd name="connsiteX164" fmla="*/ 2653095 w 4011346"/>
                <a:gd name="connsiteY164" fmla="*/ 1905555 h 1978974"/>
                <a:gd name="connsiteX165" fmla="*/ 2683130 w 4011346"/>
                <a:gd name="connsiteY165" fmla="*/ 1852159 h 1978974"/>
                <a:gd name="connsiteX166" fmla="*/ 2753212 w 4011346"/>
                <a:gd name="connsiteY166" fmla="*/ 1765391 h 1978974"/>
                <a:gd name="connsiteX167" fmla="*/ 2783247 w 4011346"/>
                <a:gd name="connsiteY167" fmla="*/ 1695309 h 1978974"/>
                <a:gd name="connsiteX168" fmla="*/ 2803271 w 4011346"/>
                <a:gd name="connsiteY168" fmla="*/ 1591855 h 1978974"/>
                <a:gd name="connsiteX169" fmla="*/ 2793259 w 4011346"/>
                <a:gd name="connsiteY169" fmla="*/ 1541797 h 1978974"/>
                <a:gd name="connsiteX170" fmla="*/ 2769898 w 4011346"/>
                <a:gd name="connsiteY170" fmla="*/ 1508425 h 1978974"/>
                <a:gd name="connsiteX171" fmla="*/ 2726514 w 4011346"/>
                <a:gd name="connsiteY171" fmla="*/ 1508425 h 1978974"/>
                <a:gd name="connsiteX172" fmla="*/ 2699817 w 4011346"/>
                <a:gd name="connsiteY172" fmla="*/ 1508425 h 1978974"/>
                <a:gd name="connsiteX173" fmla="*/ 2683130 w 4011346"/>
                <a:gd name="connsiteY173" fmla="*/ 1488401 h 1978974"/>
                <a:gd name="connsiteX174" fmla="*/ 2669781 w 4011346"/>
                <a:gd name="connsiteY174" fmla="*/ 1468378 h 1978974"/>
                <a:gd name="connsiteX175" fmla="*/ 2763224 w 4011346"/>
                <a:gd name="connsiteY175" fmla="*/ 1351575 h 1978974"/>
                <a:gd name="connsiteX176" fmla="*/ 2846654 w 4011346"/>
                <a:gd name="connsiteY176" fmla="*/ 1284831 h 1978974"/>
                <a:gd name="connsiteX177" fmla="*/ 2890038 w 4011346"/>
                <a:gd name="connsiteY177" fmla="*/ 1261470 h 1978974"/>
                <a:gd name="connsiteX178" fmla="*/ 2933422 w 4011346"/>
                <a:gd name="connsiteY178" fmla="*/ 1281493 h 1978974"/>
                <a:gd name="connsiteX179" fmla="*/ 2950109 w 4011346"/>
                <a:gd name="connsiteY179" fmla="*/ 1264807 h 1978974"/>
                <a:gd name="connsiteX180" fmla="*/ 2993492 w 4011346"/>
                <a:gd name="connsiteY180" fmla="*/ 1281493 h 1978974"/>
                <a:gd name="connsiteX181" fmla="*/ 3006841 w 4011346"/>
                <a:gd name="connsiteY181" fmla="*/ 1248121 h 1978974"/>
                <a:gd name="connsiteX182" fmla="*/ 3053563 w 4011346"/>
                <a:gd name="connsiteY182" fmla="*/ 1258133 h 1978974"/>
                <a:gd name="connsiteX183" fmla="*/ 3070249 w 4011346"/>
                <a:gd name="connsiteY183" fmla="*/ 1274819 h 1978974"/>
                <a:gd name="connsiteX184" fmla="*/ 3060237 w 4011346"/>
                <a:gd name="connsiteY184" fmla="*/ 1294842 h 1978974"/>
                <a:gd name="connsiteX185" fmla="*/ 3123644 w 4011346"/>
                <a:gd name="connsiteY185" fmla="*/ 1278156 h 1978974"/>
                <a:gd name="connsiteX186" fmla="*/ 3140330 w 4011346"/>
                <a:gd name="connsiteY186" fmla="*/ 1264807 h 1978974"/>
                <a:gd name="connsiteX187" fmla="*/ 3123644 w 4011346"/>
                <a:gd name="connsiteY187" fmla="*/ 1251458 h 1978974"/>
                <a:gd name="connsiteX188" fmla="*/ 3143668 w 4011346"/>
                <a:gd name="connsiteY188" fmla="*/ 1211412 h 1978974"/>
                <a:gd name="connsiteX189" fmla="*/ 3190389 w 4011346"/>
                <a:gd name="connsiteY189" fmla="*/ 1141330 h 1978974"/>
                <a:gd name="connsiteX190" fmla="*/ 3233773 w 4011346"/>
                <a:gd name="connsiteY190" fmla="*/ 1137993 h 1978974"/>
                <a:gd name="connsiteX191" fmla="*/ 3273819 w 4011346"/>
                <a:gd name="connsiteY191" fmla="*/ 1148004 h 1978974"/>
                <a:gd name="connsiteX192" fmla="*/ 3277157 w 4011346"/>
                <a:gd name="connsiteY192" fmla="*/ 1204737 h 1978974"/>
                <a:gd name="connsiteX193" fmla="*/ 3320541 w 4011346"/>
                <a:gd name="connsiteY193" fmla="*/ 1161353 h 1978974"/>
                <a:gd name="connsiteX194" fmla="*/ 3343901 w 4011346"/>
                <a:gd name="connsiteY194" fmla="*/ 1144667 h 1978974"/>
                <a:gd name="connsiteX195" fmla="*/ 3350576 w 4011346"/>
                <a:gd name="connsiteY195" fmla="*/ 1111295 h 1978974"/>
                <a:gd name="connsiteX196" fmla="*/ 3377273 w 4011346"/>
                <a:gd name="connsiteY196" fmla="*/ 1094609 h 1978974"/>
                <a:gd name="connsiteX197" fmla="*/ 3407309 w 4011346"/>
                <a:gd name="connsiteY197" fmla="*/ 1104620 h 1978974"/>
                <a:gd name="connsiteX198" fmla="*/ 3373936 w 4011346"/>
                <a:gd name="connsiteY198" fmla="*/ 1134655 h 1978974"/>
                <a:gd name="connsiteX199" fmla="*/ 3360587 w 4011346"/>
                <a:gd name="connsiteY199" fmla="*/ 1184714 h 1978974"/>
                <a:gd name="connsiteX200" fmla="*/ 3323878 w 4011346"/>
                <a:gd name="connsiteY200" fmla="*/ 1224760 h 1978974"/>
                <a:gd name="connsiteX201" fmla="*/ 3210412 w 4011346"/>
                <a:gd name="connsiteY201" fmla="*/ 1321540 h 1978974"/>
                <a:gd name="connsiteX202" fmla="*/ 3163691 w 4011346"/>
                <a:gd name="connsiteY202" fmla="*/ 1391622 h 1978974"/>
                <a:gd name="connsiteX203" fmla="*/ 3160354 w 4011346"/>
                <a:gd name="connsiteY203" fmla="*/ 1465041 h 1978974"/>
                <a:gd name="connsiteX204" fmla="*/ 3170365 w 4011346"/>
                <a:gd name="connsiteY204" fmla="*/ 1555146 h 1978974"/>
                <a:gd name="connsiteX205" fmla="*/ 3190389 w 4011346"/>
                <a:gd name="connsiteY205" fmla="*/ 1618553 h 1978974"/>
                <a:gd name="connsiteX206" fmla="*/ 3217087 w 4011346"/>
                <a:gd name="connsiteY206" fmla="*/ 1608541 h 1978974"/>
                <a:gd name="connsiteX207" fmla="*/ 3240447 w 4011346"/>
                <a:gd name="connsiteY207" fmla="*/ 1541797 h 1978974"/>
                <a:gd name="connsiteX208" fmla="*/ 3270482 w 4011346"/>
                <a:gd name="connsiteY208" fmla="*/ 1538460 h 1978974"/>
                <a:gd name="connsiteX209" fmla="*/ 3287168 w 4011346"/>
                <a:gd name="connsiteY209" fmla="*/ 1478390 h 1978974"/>
                <a:gd name="connsiteX210" fmla="*/ 3313866 w 4011346"/>
                <a:gd name="connsiteY210" fmla="*/ 1468378 h 1978974"/>
                <a:gd name="connsiteX211" fmla="*/ 3313866 w 4011346"/>
                <a:gd name="connsiteY211" fmla="*/ 1438343 h 1978974"/>
                <a:gd name="connsiteX212" fmla="*/ 3337227 w 4011346"/>
                <a:gd name="connsiteY212" fmla="*/ 1401633 h 1978974"/>
                <a:gd name="connsiteX213" fmla="*/ 3330552 w 4011346"/>
                <a:gd name="connsiteY213" fmla="*/ 1358249 h 1978974"/>
                <a:gd name="connsiteX214" fmla="*/ 3333890 w 4011346"/>
                <a:gd name="connsiteY214" fmla="*/ 1328214 h 1978974"/>
                <a:gd name="connsiteX215" fmla="*/ 3323878 w 4011346"/>
                <a:gd name="connsiteY215" fmla="*/ 1318203 h 1978974"/>
                <a:gd name="connsiteX216" fmla="*/ 3363925 w 4011346"/>
                <a:gd name="connsiteY216" fmla="*/ 1231435 h 1978974"/>
                <a:gd name="connsiteX217" fmla="*/ 3383948 w 4011346"/>
                <a:gd name="connsiteY217" fmla="*/ 1241447 h 1978974"/>
                <a:gd name="connsiteX218" fmla="*/ 3410646 w 4011346"/>
                <a:gd name="connsiteY218" fmla="*/ 1214749 h 1978974"/>
                <a:gd name="connsiteX219" fmla="*/ 3420657 w 4011346"/>
                <a:gd name="connsiteY219" fmla="*/ 1241447 h 1978974"/>
                <a:gd name="connsiteX220" fmla="*/ 3447355 w 4011346"/>
                <a:gd name="connsiteY220" fmla="*/ 1224760 h 1978974"/>
                <a:gd name="connsiteX221" fmla="*/ 3477390 w 4011346"/>
                <a:gd name="connsiteY221" fmla="*/ 1214749 h 1978974"/>
                <a:gd name="connsiteX222" fmla="*/ 3514100 w 4011346"/>
                <a:gd name="connsiteY222" fmla="*/ 1241447 h 1978974"/>
                <a:gd name="connsiteX223" fmla="*/ 3574170 w 4011346"/>
                <a:gd name="connsiteY223" fmla="*/ 1174702 h 1978974"/>
                <a:gd name="connsiteX224" fmla="*/ 3637577 w 4011346"/>
                <a:gd name="connsiteY224" fmla="*/ 1127981 h 1978974"/>
                <a:gd name="connsiteX225" fmla="*/ 3690973 w 4011346"/>
                <a:gd name="connsiteY225" fmla="*/ 1091271 h 1978974"/>
                <a:gd name="connsiteX226" fmla="*/ 3741031 w 4011346"/>
                <a:gd name="connsiteY226" fmla="*/ 1117969 h 1978974"/>
                <a:gd name="connsiteX227" fmla="*/ 3751043 w 4011346"/>
                <a:gd name="connsiteY227" fmla="*/ 1091271 h 1978974"/>
                <a:gd name="connsiteX228" fmla="*/ 3727682 w 4011346"/>
                <a:gd name="connsiteY228" fmla="*/ 1024527 h 1978974"/>
                <a:gd name="connsiteX229" fmla="*/ 3700984 w 4011346"/>
                <a:gd name="connsiteY229" fmla="*/ 1007841 h 1978974"/>
                <a:gd name="connsiteX230" fmla="*/ 3697647 w 4011346"/>
                <a:gd name="connsiteY230" fmla="*/ 977806 h 1978974"/>
                <a:gd name="connsiteX231" fmla="*/ 3751043 w 4011346"/>
                <a:gd name="connsiteY231" fmla="*/ 984480 h 1978974"/>
                <a:gd name="connsiteX232" fmla="*/ 3774403 w 4011346"/>
                <a:gd name="connsiteY232" fmla="*/ 941096 h 1978974"/>
                <a:gd name="connsiteX233" fmla="*/ 3767729 w 4011346"/>
                <a:gd name="connsiteY233" fmla="*/ 914398 h 1978974"/>
                <a:gd name="connsiteX234" fmla="*/ 3794427 w 4011346"/>
                <a:gd name="connsiteY234" fmla="*/ 881026 h 1978974"/>
                <a:gd name="connsiteX235" fmla="*/ 3804438 w 4011346"/>
                <a:gd name="connsiteY235" fmla="*/ 924410 h 1978974"/>
                <a:gd name="connsiteX236" fmla="*/ 3827799 w 4011346"/>
                <a:gd name="connsiteY236" fmla="*/ 941096 h 1978974"/>
                <a:gd name="connsiteX237" fmla="*/ 3874520 w 4011346"/>
                <a:gd name="connsiteY237" fmla="*/ 961120 h 1978974"/>
                <a:gd name="connsiteX238" fmla="*/ 3894544 w 4011346"/>
                <a:gd name="connsiteY238" fmla="*/ 987817 h 1978974"/>
                <a:gd name="connsiteX239" fmla="*/ 3941265 w 4011346"/>
                <a:gd name="connsiteY239" fmla="*/ 1011178 h 1978974"/>
                <a:gd name="connsiteX240" fmla="*/ 3947939 w 4011346"/>
                <a:gd name="connsiteY240" fmla="*/ 997829 h 1978974"/>
                <a:gd name="connsiteX241" fmla="*/ 3957951 w 4011346"/>
                <a:gd name="connsiteY241" fmla="*/ 934422 h 1978974"/>
                <a:gd name="connsiteX242" fmla="*/ 4004672 w 4011346"/>
                <a:gd name="connsiteY242" fmla="*/ 927747 h 1978974"/>
                <a:gd name="connsiteX243" fmla="*/ 4011346 w 4011346"/>
                <a:gd name="connsiteY243" fmla="*/ 894375 h 1978974"/>
                <a:gd name="connsiteX244" fmla="*/ 3967963 w 4011346"/>
                <a:gd name="connsiteY244" fmla="*/ 857666 h 1978974"/>
                <a:gd name="connsiteX245" fmla="*/ 3921241 w 4011346"/>
                <a:gd name="connsiteY245" fmla="*/ 840979 h 1978974"/>
                <a:gd name="connsiteX246" fmla="*/ 3907892 w 4011346"/>
                <a:gd name="connsiteY246" fmla="*/ 844317 h 1978974"/>
                <a:gd name="connsiteX247" fmla="*/ 3907892 w 4011346"/>
                <a:gd name="connsiteY247" fmla="*/ 877689 h 1978974"/>
                <a:gd name="connsiteX248" fmla="*/ 3887869 w 4011346"/>
                <a:gd name="connsiteY248" fmla="*/ 871014 h 1978974"/>
                <a:gd name="connsiteX249" fmla="*/ 3874520 w 4011346"/>
                <a:gd name="connsiteY249" fmla="*/ 817619 h 1978974"/>
                <a:gd name="connsiteX250" fmla="*/ 3817787 w 4011346"/>
                <a:gd name="connsiteY250" fmla="*/ 754212 h 1978974"/>
                <a:gd name="connsiteX251" fmla="*/ 3717671 w 4011346"/>
                <a:gd name="connsiteY251" fmla="*/ 677455 h 1978974"/>
                <a:gd name="connsiteX252" fmla="*/ 3664275 w 4011346"/>
                <a:gd name="connsiteY252" fmla="*/ 657432 h 1978974"/>
                <a:gd name="connsiteX253" fmla="*/ 3584181 w 4011346"/>
                <a:gd name="connsiteY253" fmla="*/ 650758 h 1978974"/>
                <a:gd name="connsiteX254" fmla="*/ 3520774 w 4011346"/>
                <a:gd name="connsiteY254" fmla="*/ 634071 h 1978974"/>
                <a:gd name="connsiteX255" fmla="*/ 3530786 w 4011346"/>
                <a:gd name="connsiteY255" fmla="*/ 674118 h 1978974"/>
                <a:gd name="connsiteX256" fmla="*/ 3537460 w 4011346"/>
                <a:gd name="connsiteY256" fmla="*/ 700816 h 1978974"/>
                <a:gd name="connsiteX257" fmla="*/ 3507425 w 4011346"/>
                <a:gd name="connsiteY257" fmla="*/ 724176 h 1978974"/>
                <a:gd name="connsiteX258" fmla="*/ 3477390 w 4011346"/>
                <a:gd name="connsiteY258" fmla="*/ 697479 h 1978974"/>
                <a:gd name="connsiteX259" fmla="*/ 3477390 w 4011346"/>
                <a:gd name="connsiteY259" fmla="*/ 677455 h 1978974"/>
                <a:gd name="connsiteX260" fmla="*/ 3504088 w 4011346"/>
                <a:gd name="connsiteY260" fmla="*/ 657432 h 1978974"/>
                <a:gd name="connsiteX261" fmla="*/ 3467379 w 4011346"/>
                <a:gd name="connsiteY261" fmla="*/ 644083 h 1978974"/>
                <a:gd name="connsiteX262" fmla="*/ 3450692 w 4011346"/>
                <a:gd name="connsiteY262" fmla="*/ 670781 h 1978974"/>
                <a:gd name="connsiteX263" fmla="*/ 3440681 w 4011346"/>
                <a:gd name="connsiteY263" fmla="*/ 684130 h 1978974"/>
                <a:gd name="connsiteX264" fmla="*/ 3357250 w 4011346"/>
                <a:gd name="connsiteY264" fmla="*/ 670781 h 1978974"/>
                <a:gd name="connsiteX265" fmla="*/ 3297180 w 4011346"/>
                <a:gd name="connsiteY265" fmla="*/ 677455 h 1978974"/>
                <a:gd name="connsiteX266" fmla="*/ 3267145 w 4011346"/>
                <a:gd name="connsiteY266" fmla="*/ 654095 h 1978974"/>
                <a:gd name="connsiteX267" fmla="*/ 3267145 w 4011346"/>
                <a:gd name="connsiteY267" fmla="*/ 617385 h 1978974"/>
                <a:gd name="connsiteX268" fmla="*/ 3203738 w 4011346"/>
                <a:gd name="connsiteY268" fmla="*/ 560652 h 1978974"/>
                <a:gd name="connsiteX269" fmla="*/ 3076923 w 4011346"/>
                <a:gd name="connsiteY269" fmla="*/ 567327 h 1978974"/>
                <a:gd name="connsiteX270" fmla="*/ 3043551 w 4011346"/>
                <a:gd name="connsiteY270" fmla="*/ 543966 h 1978974"/>
                <a:gd name="connsiteX271" fmla="*/ 3000167 w 4011346"/>
                <a:gd name="connsiteY271" fmla="*/ 497245 h 1978974"/>
                <a:gd name="connsiteX272" fmla="*/ 3013516 w 4011346"/>
                <a:gd name="connsiteY272" fmla="*/ 490571 h 1978974"/>
                <a:gd name="connsiteX273" fmla="*/ 3000167 w 4011346"/>
                <a:gd name="connsiteY273" fmla="*/ 470547 h 1978974"/>
                <a:gd name="connsiteX274" fmla="*/ 2970132 w 4011346"/>
                <a:gd name="connsiteY274" fmla="*/ 467210 h 1978974"/>
                <a:gd name="connsiteX275" fmla="*/ 2920073 w 4011346"/>
                <a:gd name="connsiteY275" fmla="*/ 513931 h 1978974"/>
                <a:gd name="connsiteX276" fmla="*/ 2920073 w 4011346"/>
                <a:gd name="connsiteY276" fmla="*/ 513931 h 1978974"/>
                <a:gd name="connsiteX277" fmla="*/ 2916736 w 4011346"/>
                <a:gd name="connsiteY277" fmla="*/ 463873 h 1978974"/>
                <a:gd name="connsiteX278" fmla="*/ 2936760 w 4011346"/>
                <a:gd name="connsiteY278" fmla="*/ 460536 h 1978974"/>
                <a:gd name="connsiteX279" fmla="*/ 2866678 w 4011346"/>
                <a:gd name="connsiteY279" fmla="*/ 430501 h 1978974"/>
                <a:gd name="connsiteX280" fmla="*/ 2813282 w 4011346"/>
                <a:gd name="connsiteY280" fmla="*/ 427163 h 1978974"/>
                <a:gd name="connsiteX281" fmla="*/ 2793259 w 4011346"/>
                <a:gd name="connsiteY281" fmla="*/ 450524 h 1978974"/>
                <a:gd name="connsiteX282" fmla="*/ 2743200 w 4011346"/>
                <a:gd name="connsiteY282" fmla="*/ 460536 h 1978974"/>
                <a:gd name="connsiteX283" fmla="*/ 2786584 w 4011346"/>
                <a:gd name="connsiteY283" fmla="*/ 470547 h 1978974"/>
                <a:gd name="connsiteX284" fmla="*/ 2763224 w 4011346"/>
                <a:gd name="connsiteY284" fmla="*/ 490571 h 1978974"/>
                <a:gd name="connsiteX285" fmla="*/ 2769898 w 4011346"/>
                <a:gd name="connsiteY285" fmla="*/ 540629 h 1978974"/>
                <a:gd name="connsiteX286" fmla="*/ 2749875 w 4011346"/>
                <a:gd name="connsiteY286" fmla="*/ 523943 h 1978974"/>
                <a:gd name="connsiteX287" fmla="*/ 2733189 w 4011346"/>
                <a:gd name="connsiteY287" fmla="*/ 537292 h 1978974"/>
                <a:gd name="connsiteX288" fmla="*/ 2666444 w 4011346"/>
                <a:gd name="connsiteY288" fmla="*/ 527280 h 1978974"/>
                <a:gd name="connsiteX289" fmla="*/ 2636409 w 4011346"/>
                <a:gd name="connsiteY289" fmla="*/ 537292 h 1978974"/>
                <a:gd name="connsiteX290" fmla="*/ 2603037 w 4011346"/>
                <a:gd name="connsiteY290" fmla="*/ 497245 h 1978974"/>
                <a:gd name="connsiteX291" fmla="*/ 2569665 w 4011346"/>
                <a:gd name="connsiteY291" fmla="*/ 580676 h 1978974"/>
                <a:gd name="connsiteX292" fmla="*/ 2552979 w 4011346"/>
                <a:gd name="connsiteY292" fmla="*/ 600699 h 1978974"/>
                <a:gd name="connsiteX293" fmla="*/ 2469548 w 4011346"/>
                <a:gd name="connsiteY293" fmla="*/ 463873 h 1978974"/>
                <a:gd name="connsiteX294" fmla="*/ 2446187 w 4011346"/>
                <a:gd name="connsiteY294" fmla="*/ 480559 h 1978974"/>
                <a:gd name="connsiteX295" fmla="*/ 2442850 w 4011346"/>
                <a:gd name="connsiteY295" fmla="*/ 447187 h 1978974"/>
                <a:gd name="connsiteX296" fmla="*/ 2449525 w 4011346"/>
                <a:gd name="connsiteY296" fmla="*/ 377105 h 1978974"/>
                <a:gd name="connsiteX297" fmla="*/ 2386117 w 4011346"/>
                <a:gd name="connsiteY297" fmla="*/ 350407 h 1978974"/>
                <a:gd name="connsiteX298" fmla="*/ 2369431 w 4011346"/>
                <a:gd name="connsiteY298" fmla="*/ 390454 h 1978974"/>
                <a:gd name="connsiteX299" fmla="*/ 2379443 w 4011346"/>
                <a:gd name="connsiteY299" fmla="*/ 413814 h 1978974"/>
                <a:gd name="connsiteX300" fmla="*/ 2376106 w 4011346"/>
                <a:gd name="connsiteY300" fmla="*/ 433838 h 1978974"/>
                <a:gd name="connsiteX301" fmla="*/ 2352745 w 4011346"/>
                <a:gd name="connsiteY301" fmla="*/ 410477 h 1978974"/>
                <a:gd name="connsiteX302" fmla="*/ 2316036 w 4011346"/>
                <a:gd name="connsiteY302" fmla="*/ 417152 h 1978974"/>
                <a:gd name="connsiteX303" fmla="*/ 2272652 w 4011346"/>
                <a:gd name="connsiteY303" fmla="*/ 403803 h 1978974"/>
                <a:gd name="connsiteX304" fmla="*/ 2245954 w 4011346"/>
                <a:gd name="connsiteY304" fmla="*/ 363756 h 1978974"/>
                <a:gd name="connsiteX305" fmla="*/ 2209244 w 4011346"/>
                <a:gd name="connsiteY305" fmla="*/ 360419 h 1978974"/>
                <a:gd name="connsiteX306" fmla="*/ 2159186 w 4011346"/>
                <a:gd name="connsiteY306" fmla="*/ 350407 h 1978974"/>
                <a:gd name="connsiteX307" fmla="*/ 2132488 w 4011346"/>
                <a:gd name="connsiteY307" fmla="*/ 367093 h 1978974"/>
                <a:gd name="connsiteX308" fmla="*/ 2115802 w 4011346"/>
                <a:gd name="connsiteY308" fmla="*/ 380442 h 1978974"/>
                <a:gd name="connsiteX309" fmla="*/ 2115802 w 4011346"/>
                <a:gd name="connsiteY309" fmla="*/ 350407 h 1978974"/>
                <a:gd name="connsiteX310" fmla="*/ 2082430 w 4011346"/>
                <a:gd name="connsiteY310" fmla="*/ 347070 h 1978974"/>
                <a:gd name="connsiteX311" fmla="*/ 2045720 w 4011346"/>
                <a:gd name="connsiteY311" fmla="*/ 320372 h 1978974"/>
                <a:gd name="connsiteX312" fmla="*/ 2025697 w 4011346"/>
                <a:gd name="connsiteY312" fmla="*/ 350407 h 1978974"/>
                <a:gd name="connsiteX313" fmla="*/ 2055732 w 4011346"/>
                <a:gd name="connsiteY313" fmla="*/ 347070 h 1978974"/>
                <a:gd name="connsiteX314" fmla="*/ 2045720 w 4011346"/>
                <a:gd name="connsiteY314" fmla="*/ 373768 h 1978974"/>
                <a:gd name="connsiteX315" fmla="*/ 1988987 w 4011346"/>
                <a:gd name="connsiteY315" fmla="*/ 393791 h 1978974"/>
                <a:gd name="connsiteX316" fmla="*/ 1935592 w 4011346"/>
                <a:gd name="connsiteY316" fmla="*/ 403803 h 1978974"/>
                <a:gd name="connsiteX317" fmla="*/ 1995662 w 4011346"/>
                <a:gd name="connsiteY317" fmla="*/ 347070 h 1978974"/>
                <a:gd name="connsiteX318" fmla="*/ 2055732 w 4011346"/>
                <a:gd name="connsiteY318" fmla="*/ 276988 h 1978974"/>
                <a:gd name="connsiteX319" fmla="*/ 2055732 w 4011346"/>
                <a:gd name="connsiteY319" fmla="*/ 276988 h 1978974"/>
                <a:gd name="connsiteX320" fmla="*/ 1882196 w 4011346"/>
                <a:gd name="connsiteY320" fmla="*/ 50058 h 1978974"/>
                <a:gd name="connsiteX321" fmla="*/ 1835474 w 4011346"/>
                <a:gd name="connsiteY321" fmla="*/ 0 h 1978974"/>
                <a:gd name="connsiteX322" fmla="*/ 1838813 w 4011346"/>
                <a:gd name="connsiteY322" fmla="*/ 93441 h 1978974"/>
                <a:gd name="connsiteX323" fmla="*/ 1782079 w 4011346"/>
                <a:gd name="connsiteY323" fmla="*/ 80092 h 1978974"/>
                <a:gd name="connsiteX324" fmla="*/ 1768731 w 4011346"/>
                <a:gd name="connsiteY324" fmla="*/ 126814 h 1978974"/>
                <a:gd name="connsiteX325" fmla="*/ 1705322 w 4011346"/>
                <a:gd name="connsiteY325" fmla="*/ 150174 h 1978974"/>
                <a:gd name="connsiteX326" fmla="*/ 1685300 w 4011346"/>
                <a:gd name="connsiteY326" fmla="*/ 123476 h 1978974"/>
                <a:gd name="connsiteX327" fmla="*/ 1615218 w 4011346"/>
                <a:gd name="connsiteY327" fmla="*/ 126814 h 1978974"/>
                <a:gd name="connsiteX328" fmla="*/ 1638579 w 4011346"/>
                <a:gd name="connsiteY328" fmla="*/ 156849 h 1978974"/>
                <a:gd name="connsiteX329" fmla="*/ 1528449 w 4011346"/>
                <a:gd name="connsiteY329" fmla="*/ 183545 h 1978974"/>
                <a:gd name="connsiteX330" fmla="*/ 1465043 w 4011346"/>
                <a:gd name="connsiteY330" fmla="*/ 266976 h 1978974"/>
                <a:gd name="connsiteX331" fmla="*/ 1448357 w 4011346"/>
                <a:gd name="connsiteY331" fmla="*/ 293674 h 1978974"/>
                <a:gd name="connsiteX332" fmla="*/ 1481729 w 4011346"/>
                <a:gd name="connsiteY332" fmla="*/ 327047 h 1978974"/>
                <a:gd name="connsiteX333" fmla="*/ 1481729 w 4011346"/>
                <a:gd name="connsiteY333" fmla="*/ 357082 h 1978974"/>
                <a:gd name="connsiteX334" fmla="*/ 1458368 w 4011346"/>
                <a:gd name="connsiteY334" fmla="*/ 360419 h 1978974"/>
                <a:gd name="connsiteX335" fmla="*/ 1458368 w 4011346"/>
                <a:gd name="connsiteY335" fmla="*/ 340395 h 1978974"/>
                <a:gd name="connsiteX336" fmla="*/ 1418322 w 4011346"/>
                <a:gd name="connsiteY336" fmla="*/ 350407 h 1978974"/>
                <a:gd name="connsiteX337" fmla="*/ 1368263 w 4011346"/>
                <a:gd name="connsiteY337" fmla="*/ 357082 h 1978974"/>
                <a:gd name="connsiteX338" fmla="*/ 1321542 w 4011346"/>
                <a:gd name="connsiteY338" fmla="*/ 363756 h 1978974"/>
                <a:gd name="connsiteX339" fmla="*/ 1318205 w 4011346"/>
                <a:gd name="connsiteY339" fmla="*/ 450524 h 1978974"/>
                <a:gd name="connsiteX340" fmla="*/ 1358252 w 4011346"/>
                <a:gd name="connsiteY340" fmla="*/ 473885 h 1978974"/>
                <a:gd name="connsiteX341" fmla="*/ 1374938 w 4011346"/>
                <a:gd name="connsiteY341" fmla="*/ 503920 h 1978974"/>
                <a:gd name="connsiteX342" fmla="*/ 1384949 w 4011346"/>
                <a:gd name="connsiteY342" fmla="*/ 527280 h 1978974"/>
                <a:gd name="connsiteX343" fmla="*/ 1394961 w 4011346"/>
                <a:gd name="connsiteY343" fmla="*/ 577339 h 1978974"/>
                <a:gd name="connsiteX344" fmla="*/ 1384949 w 4011346"/>
                <a:gd name="connsiteY344" fmla="*/ 607374 h 1978974"/>
                <a:gd name="connsiteX345" fmla="*/ 1358252 w 4011346"/>
                <a:gd name="connsiteY345" fmla="*/ 574001 h 1978974"/>
                <a:gd name="connsiteX346" fmla="*/ 1361589 w 4011346"/>
                <a:gd name="connsiteY346" fmla="*/ 543966 h 1978974"/>
                <a:gd name="connsiteX347" fmla="*/ 1351577 w 4011346"/>
                <a:gd name="connsiteY347" fmla="*/ 503920 h 1978974"/>
                <a:gd name="connsiteX348" fmla="*/ 1328217 w 4011346"/>
                <a:gd name="connsiteY348" fmla="*/ 510594 h 1978974"/>
                <a:gd name="connsiteX349" fmla="*/ 1281495 w 4011346"/>
                <a:gd name="connsiteY349" fmla="*/ 473885 h 1978974"/>
                <a:gd name="connsiteX350" fmla="*/ 1241449 w 4011346"/>
                <a:gd name="connsiteY350" fmla="*/ 470547 h 1978974"/>
                <a:gd name="connsiteX351" fmla="*/ 1241449 w 4011346"/>
                <a:gd name="connsiteY351" fmla="*/ 517268 h 1978974"/>
                <a:gd name="connsiteX352" fmla="*/ 1201402 w 4011346"/>
                <a:gd name="connsiteY352" fmla="*/ 497245 h 1978974"/>
                <a:gd name="connsiteX353" fmla="*/ 1228100 w 4011346"/>
                <a:gd name="connsiteY353" fmla="*/ 547303 h 1978974"/>
                <a:gd name="connsiteX354" fmla="*/ 1258135 w 4011346"/>
                <a:gd name="connsiteY354" fmla="*/ 557315 h 1978974"/>
                <a:gd name="connsiteX355" fmla="*/ 1258135 w 4011346"/>
                <a:gd name="connsiteY355" fmla="*/ 577339 h 1978974"/>
                <a:gd name="connsiteX356" fmla="*/ 1198065 w 4011346"/>
                <a:gd name="connsiteY356" fmla="*/ 553978 h 1978974"/>
                <a:gd name="connsiteX357" fmla="*/ 1181379 w 4011346"/>
                <a:gd name="connsiteY357" fmla="*/ 553978 h 1978974"/>
                <a:gd name="connsiteX358" fmla="*/ 1178041 w 4011346"/>
                <a:gd name="connsiteY358" fmla="*/ 510594 h 1978974"/>
                <a:gd name="connsiteX359" fmla="*/ 1171367 w 4011346"/>
                <a:gd name="connsiteY359" fmla="*/ 423826 h 1978974"/>
                <a:gd name="connsiteX360" fmla="*/ 1161355 w 4011346"/>
                <a:gd name="connsiteY360" fmla="*/ 493908 h 1978974"/>
                <a:gd name="connsiteX361" fmla="*/ 1137995 w 4011346"/>
                <a:gd name="connsiteY361" fmla="*/ 523943 h 1978974"/>
                <a:gd name="connsiteX362" fmla="*/ 1158018 w 4011346"/>
                <a:gd name="connsiteY362" fmla="*/ 570664 h 1978974"/>
                <a:gd name="connsiteX363" fmla="*/ 1158018 w 4011346"/>
                <a:gd name="connsiteY363" fmla="*/ 604036 h 1978974"/>
                <a:gd name="connsiteX364" fmla="*/ 1141332 w 4011346"/>
                <a:gd name="connsiteY364" fmla="*/ 654095 h 1978974"/>
                <a:gd name="connsiteX365" fmla="*/ 1154681 w 4011346"/>
                <a:gd name="connsiteY365" fmla="*/ 687467 h 1978974"/>
                <a:gd name="connsiteX366" fmla="*/ 1184716 w 4011346"/>
                <a:gd name="connsiteY366" fmla="*/ 694141 h 1978974"/>
                <a:gd name="connsiteX367" fmla="*/ 1221425 w 4011346"/>
                <a:gd name="connsiteY367" fmla="*/ 700816 h 1978974"/>
                <a:gd name="connsiteX368" fmla="*/ 1241449 w 4011346"/>
                <a:gd name="connsiteY368" fmla="*/ 724176 h 1978974"/>
                <a:gd name="connsiteX369" fmla="*/ 1258135 w 4011346"/>
                <a:gd name="connsiteY369" fmla="*/ 767560 h 1978974"/>
                <a:gd name="connsiteX370" fmla="*/ 1258135 w 4011346"/>
                <a:gd name="connsiteY370" fmla="*/ 767560 h 1978974"/>
                <a:gd name="connsiteX371" fmla="*/ 1254798 w 4011346"/>
                <a:gd name="connsiteY371" fmla="*/ 800933 h 1978974"/>
                <a:gd name="connsiteX372" fmla="*/ 1274821 w 4011346"/>
                <a:gd name="connsiteY372" fmla="*/ 820956 h 1978974"/>
                <a:gd name="connsiteX373" fmla="*/ 1244786 w 4011346"/>
                <a:gd name="connsiteY373" fmla="*/ 827631 h 1978974"/>
                <a:gd name="connsiteX374" fmla="*/ 1224763 w 4011346"/>
                <a:gd name="connsiteY374" fmla="*/ 787584 h 1978974"/>
                <a:gd name="connsiteX375" fmla="*/ 1224763 w 4011346"/>
                <a:gd name="connsiteY375" fmla="*/ 747537 h 1978974"/>
                <a:gd name="connsiteX376" fmla="*/ 1194727 w 4011346"/>
                <a:gd name="connsiteY376" fmla="*/ 710828 h 1978974"/>
                <a:gd name="connsiteX377" fmla="*/ 1164692 w 4011346"/>
                <a:gd name="connsiteY377" fmla="*/ 754212 h 1978974"/>
                <a:gd name="connsiteX378" fmla="*/ 1178041 w 4011346"/>
                <a:gd name="connsiteY378" fmla="*/ 797595 h 1978974"/>
                <a:gd name="connsiteX379" fmla="*/ 1137995 w 4011346"/>
                <a:gd name="connsiteY379" fmla="*/ 854328 h 1978974"/>
                <a:gd name="connsiteX380" fmla="*/ 1097948 w 4011346"/>
                <a:gd name="connsiteY380" fmla="*/ 911061 h 1978974"/>
                <a:gd name="connsiteX381" fmla="*/ 1007843 w 4011346"/>
                <a:gd name="connsiteY381" fmla="*/ 874352 h 1978974"/>
                <a:gd name="connsiteX382" fmla="*/ 1074587 w 4011346"/>
                <a:gd name="connsiteY382" fmla="*/ 871014 h 1978974"/>
                <a:gd name="connsiteX383" fmla="*/ 1107960 w 4011346"/>
                <a:gd name="connsiteY383" fmla="*/ 807607 h 1978974"/>
                <a:gd name="connsiteX384" fmla="*/ 1121309 w 4011346"/>
                <a:gd name="connsiteY384" fmla="*/ 764223 h 1978974"/>
                <a:gd name="connsiteX385" fmla="*/ 1127983 w 4011346"/>
                <a:gd name="connsiteY385" fmla="*/ 730851 h 1978974"/>
                <a:gd name="connsiteX386" fmla="*/ 1117971 w 4011346"/>
                <a:gd name="connsiteY386" fmla="*/ 714165 h 1978974"/>
                <a:gd name="connsiteX387" fmla="*/ 1114634 w 4011346"/>
                <a:gd name="connsiteY387" fmla="*/ 664106 h 1978974"/>
                <a:gd name="connsiteX388" fmla="*/ 1104622 w 4011346"/>
                <a:gd name="connsiteY388" fmla="*/ 584013 h 1978974"/>
                <a:gd name="connsiteX389" fmla="*/ 1101285 w 4011346"/>
                <a:gd name="connsiteY389" fmla="*/ 523943 h 1978974"/>
                <a:gd name="connsiteX390" fmla="*/ 1124646 w 4011346"/>
                <a:gd name="connsiteY390" fmla="*/ 430501 h 1978974"/>
                <a:gd name="connsiteX391" fmla="*/ 1031203 w 4011346"/>
                <a:gd name="connsiteY391" fmla="*/ 420489 h 1978974"/>
                <a:gd name="connsiteX392" fmla="*/ 1014517 w 4011346"/>
                <a:gd name="connsiteY392" fmla="*/ 477222 h 1978974"/>
                <a:gd name="connsiteX393" fmla="*/ 1024529 w 4011346"/>
                <a:gd name="connsiteY393" fmla="*/ 523943 h 1978974"/>
                <a:gd name="connsiteX394" fmla="*/ 981145 w 4011346"/>
                <a:gd name="connsiteY394" fmla="*/ 577339 h 1978974"/>
                <a:gd name="connsiteX395" fmla="*/ 991157 w 4011346"/>
                <a:gd name="connsiteY395" fmla="*/ 614048 h 1978974"/>
                <a:gd name="connsiteX396" fmla="*/ 981145 w 4011346"/>
                <a:gd name="connsiteY396" fmla="*/ 660769 h 1978974"/>
                <a:gd name="connsiteX397" fmla="*/ 1001168 w 4011346"/>
                <a:gd name="connsiteY397" fmla="*/ 684130 h 1978974"/>
                <a:gd name="connsiteX398" fmla="*/ 1017854 w 4011346"/>
                <a:gd name="connsiteY398" fmla="*/ 730851 h 1978974"/>
                <a:gd name="connsiteX399" fmla="*/ 1047890 w 4011346"/>
                <a:gd name="connsiteY399" fmla="*/ 717502 h 1978974"/>
                <a:gd name="connsiteX400" fmla="*/ 1014517 w 4011346"/>
                <a:gd name="connsiteY400" fmla="*/ 770898 h 1978974"/>
                <a:gd name="connsiteX401" fmla="*/ 957784 w 4011346"/>
                <a:gd name="connsiteY401" fmla="*/ 717502 h 1978974"/>
                <a:gd name="connsiteX402" fmla="*/ 884365 w 4011346"/>
                <a:gd name="connsiteY402" fmla="*/ 680793 h 1978974"/>
                <a:gd name="connsiteX403" fmla="*/ 824295 w 4011346"/>
                <a:gd name="connsiteY403" fmla="*/ 657432 h 1978974"/>
                <a:gd name="connsiteX404" fmla="*/ 810946 w 4011346"/>
                <a:gd name="connsiteY404" fmla="*/ 694141 h 1978974"/>
                <a:gd name="connsiteX405" fmla="*/ 827633 w 4011346"/>
                <a:gd name="connsiteY405" fmla="*/ 730851 h 1978974"/>
                <a:gd name="connsiteX406" fmla="*/ 814284 w 4011346"/>
                <a:gd name="connsiteY406" fmla="*/ 754212 h 1978974"/>
                <a:gd name="connsiteX407" fmla="*/ 800935 w 4011346"/>
                <a:gd name="connsiteY407" fmla="*/ 770898 h 1978974"/>
                <a:gd name="connsiteX408" fmla="*/ 770900 w 4011346"/>
                <a:gd name="connsiteY408" fmla="*/ 714165 h 1978974"/>
                <a:gd name="connsiteX409" fmla="*/ 744202 w 4011346"/>
                <a:gd name="connsiteY409" fmla="*/ 750874 h 1978974"/>
                <a:gd name="connsiteX410" fmla="*/ 707492 w 4011346"/>
                <a:gd name="connsiteY410" fmla="*/ 744200 h 1978974"/>
                <a:gd name="connsiteX411" fmla="*/ 654097 w 4011346"/>
                <a:gd name="connsiteY411" fmla="*/ 780909 h 1978974"/>
                <a:gd name="connsiteX412" fmla="*/ 644085 w 4011346"/>
                <a:gd name="connsiteY412" fmla="*/ 757549 h 1978974"/>
                <a:gd name="connsiteX413" fmla="*/ 654097 w 4011346"/>
                <a:gd name="connsiteY413" fmla="*/ 720839 h 1978974"/>
                <a:gd name="connsiteX414" fmla="*/ 614050 w 4011346"/>
                <a:gd name="connsiteY414" fmla="*/ 757549 h 1978974"/>
                <a:gd name="connsiteX415" fmla="*/ 594027 w 4011346"/>
                <a:gd name="connsiteY415" fmla="*/ 757549 h 1978974"/>
                <a:gd name="connsiteX416" fmla="*/ 533957 w 4011346"/>
                <a:gd name="connsiteY416" fmla="*/ 790921 h 1978974"/>
                <a:gd name="connsiteX417" fmla="*/ 510596 w 4011346"/>
                <a:gd name="connsiteY417" fmla="*/ 814282 h 1978974"/>
                <a:gd name="connsiteX418" fmla="*/ 500584 w 4011346"/>
                <a:gd name="connsiteY418" fmla="*/ 861003 h 1978974"/>
                <a:gd name="connsiteX419" fmla="*/ 450526 w 4011346"/>
                <a:gd name="connsiteY419" fmla="*/ 847654 h 1978974"/>
                <a:gd name="connsiteX420" fmla="*/ 433840 w 4011346"/>
                <a:gd name="connsiteY420" fmla="*/ 810944 h 1978974"/>
                <a:gd name="connsiteX421" fmla="*/ 467212 w 4011346"/>
                <a:gd name="connsiteY421" fmla="*/ 780909 h 1978974"/>
                <a:gd name="connsiteX422" fmla="*/ 453863 w 4011346"/>
                <a:gd name="connsiteY422" fmla="*/ 757549 h 1978974"/>
                <a:gd name="connsiteX423" fmla="*/ 390456 w 4011346"/>
                <a:gd name="connsiteY423" fmla="*/ 727514 h 1978974"/>
                <a:gd name="connsiteX424" fmla="*/ 417154 w 4011346"/>
                <a:gd name="connsiteY424" fmla="*/ 777572 h 1978974"/>
                <a:gd name="connsiteX425" fmla="*/ 407142 w 4011346"/>
                <a:gd name="connsiteY425" fmla="*/ 820956 h 1978974"/>
                <a:gd name="connsiteX426" fmla="*/ 413817 w 4011346"/>
                <a:gd name="connsiteY426" fmla="*/ 857666 h 1978974"/>
                <a:gd name="connsiteX427" fmla="*/ 427165 w 4011346"/>
                <a:gd name="connsiteY427" fmla="*/ 881026 h 1978974"/>
                <a:gd name="connsiteX428" fmla="*/ 413817 w 4011346"/>
                <a:gd name="connsiteY428" fmla="*/ 911061 h 1978974"/>
                <a:gd name="connsiteX429" fmla="*/ 390456 w 4011346"/>
                <a:gd name="connsiteY429" fmla="*/ 887701 h 1978974"/>
                <a:gd name="connsiteX430" fmla="*/ 360421 w 4011346"/>
                <a:gd name="connsiteY430" fmla="*/ 884363 h 1978974"/>
                <a:gd name="connsiteX431" fmla="*/ 333723 w 4011346"/>
                <a:gd name="connsiteY431" fmla="*/ 924410 h 1978974"/>
                <a:gd name="connsiteX432" fmla="*/ 307025 w 4011346"/>
                <a:gd name="connsiteY432" fmla="*/ 944433 h 1978974"/>
                <a:gd name="connsiteX433" fmla="*/ 320374 w 4011346"/>
                <a:gd name="connsiteY433" fmla="*/ 971131 h 1978974"/>
                <a:gd name="connsiteX434" fmla="*/ 303688 w 4011346"/>
                <a:gd name="connsiteY434" fmla="*/ 994492 h 1978974"/>
                <a:gd name="connsiteX435" fmla="*/ 233606 w 4011346"/>
                <a:gd name="connsiteY435" fmla="*/ 957782 h 1978974"/>
                <a:gd name="connsiteX436" fmla="*/ 243618 w 4011346"/>
                <a:gd name="connsiteY436" fmla="*/ 1007841 h 1978974"/>
                <a:gd name="connsiteX437" fmla="*/ 263641 w 4011346"/>
                <a:gd name="connsiteY437" fmla="*/ 1027864 h 1978974"/>
                <a:gd name="connsiteX438" fmla="*/ 250292 w 4011346"/>
                <a:gd name="connsiteY438" fmla="*/ 1041213 h 1978974"/>
                <a:gd name="connsiteX439" fmla="*/ 193560 w 4011346"/>
                <a:gd name="connsiteY439" fmla="*/ 1004503 h 1978974"/>
                <a:gd name="connsiteX440" fmla="*/ 170199 w 4011346"/>
                <a:gd name="connsiteY440" fmla="*/ 964457 h 1978974"/>
                <a:gd name="connsiteX441" fmla="*/ 170199 w 4011346"/>
                <a:gd name="connsiteY441" fmla="*/ 917736 h 1978974"/>
                <a:gd name="connsiteX442" fmla="*/ 133490 w 4011346"/>
                <a:gd name="connsiteY442" fmla="*/ 840979 h 1978974"/>
                <a:gd name="connsiteX443" fmla="*/ 196897 w 4011346"/>
                <a:gd name="connsiteY443" fmla="*/ 871014 h 1978974"/>
                <a:gd name="connsiteX444" fmla="*/ 256967 w 4011346"/>
                <a:gd name="connsiteY444" fmla="*/ 901049 h 1978974"/>
                <a:gd name="connsiteX445" fmla="*/ 293676 w 4011346"/>
                <a:gd name="connsiteY445" fmla="*/ 904387 h 1978974"/>
                <a:gd name="connsiteX446" fmla="*/ 327049 w 4011346"/>
                <a:gd name="connsiteY446" fmla="*/ 874352 h 1978974"/>
                <a:gd name="connsiteX447" fmla="*/ 343735 w 4011346"/>
                <a:gd name="connsiteY447" fmla="*/ 837642 h 1978974"/>
                <a:gd name="connsiteX448" fmla="*/ 333723 w 4011346"/>
                <a:gd name="connsiteY448" fmla="*/ 787584 h 1978974"/>
                <a:gd name="connsiteX449" fmla="*/ 290339 w 4011346"/>
                <a:gd name="connsiteY449" fmla="*/ 767560 h 1978974"/>
                <a:gd name="connsiteX450" fmla="*/ 236944 w 4011346"/>
                <a:gd name="connsiteY450" fmla="*/ 720839 h 1978974"/>
                <a:gd name="connsiteX451" fmla="*/ 133490 w 4011346"/>
                <a:gd name="connsiteY451" fmla="*/ 664106 h 1978974"/>
                <a:gd name="connsiteX0" fmla="*/ 133490 w 4011346"/>
                <a:gd name="connsiteY0" fmla="*/ 690804 h 2005672"/>
                <a:gd name="connsiteX1" fmla="*/ 46722 w 4011346"/>
                <a:gd name="connsiteY1" fmla="*/ 720839 h 2005672"/>
                <a:gd name="connsiteX2" fmla="*/ 33373 w 4011346"/>
                <a:gd name="connsiteY2" fmla="*/ 750874 h 2005672"/>
                <a:gd name="connsiteX3" fmla="*/ 43384 w 4011346"/>
                <a:gd name="connsiteY3" fmla="*/ 780910 h 2005672"/>
                <a:gd name="connsiteX4" fmla="*/ 60071 w 4011346"/>
                <a:gd name="connsiteY4" fmla="*/ 807607 h 2005672"/>
                <a:gd name="connsiteX5" fmla="*/ 73419 w 4011346"/>
                <a:gd name="connsiteY5" fmla="*/ 837642 h 2005672"/>
                <a:gd name="connsiteX6" fmla="*/ 56733 w 4011346"/>
                <a:gd name="connsiteY6" fmla="*/ 861003 h 2005672"/>
                <a:gd name="connsiteX7" fmla="*/ 76757 w 4011346"/>
                <a:gd name="connsiteY7" fmla="*/ 941096 h 2005672"/>
                <a:gd name="connsiteX8" fmla="*/ 66745 w 4011346"/>
                <a:gd name="connsiteY8" fmla="*/ 957783 h 2005672"/>
                <a:gd name="connsiteX9" fmla="*/ 70082 w 4011346"/>
                <a:gd name="connsiteY9" fmla="*/ 984480 h 2005672"/>
                <a:gd name="connsiteX10" fmla="*/ 70082 w 4011346"/>
                <a:gd name="connsiteY10" fmla="*/ 1024527 h 2005672"/>
                <a:gd name="connsiteX11" fmla="*/ 80094 w 4011346"/>
                <a:gd name="connsiteY11" fmla="*/ 1044550 h 2005672"/>
                <a:gd name="connsiteX12" fmla="*/ 76757 w 4011346"/>
                <a:gd name="connsiteY12" fmla="*/ 1067911 h 2005672"/>
                <a:gd name="connsiteX13" fmla="*/ 106792 w 4011346"/>
                <a:gd name="connsiteY13" fmla="*/ 1101283 h 2005672"/>
                <a:gd name="connsiteX14" fmla="*/ 106792 w 4011346"/>
                <a:gd name="connsiteY14" fmla="*/ 1131318 h 2005672"/>
                <a:gd name="connsiteX15" fmla="*/ 13349 w 4011346"/>
                <a:gd name="connsiteY15" fmla="*/ 1221423 h 2005672"/>
                <a:gd name="connsiteX16" fmla="*/ 33373 w 4011346"/>
                <a:gd name="connsiteY16" fmla="*/ 1254796 h 2005672"/>
                <a:gd name="connsiteX17" fmla="*/ 33373 w 4011346"/>
                <a:gd name="connsiteY17" fmla="*/ 1254796 h 2005672"/>
                <a:gd name="connsiteX18" fmla="*/ 16687 w 4011346"/>
                <a:gd name="connsiteY18" fmla="*/ 1284831 h 2005672"/>
                <a:gd name="connsiteX19" fmla="*/ 3338 w 4011346"/>
                <a:gd name="connsiteY19" fmla="*/ 1314866 h 2005672"/>
                <a:gd name="connsiteX20" fmla="*/ 0 w 4011346"/>
                <a:gd name="connsiteY20" fmla="*/ 1374936 h 2005672"/>
                <a:gd name="connsiteX21" fmla="*/ 16687 w 4011346"/>
                <a:gd name="connsiteY21" fmla="*/ 1418320 h 2005672"/>
                <a:gd name="connsiteX22" fmla="*/ 20024 w 4011346"/>
                <a:gd name="connsiteY22" fmla="*/ 1451692 h 2005672"/>
                <a:gd name="connsiteX23" fmla="*/ 56733 w 4011346"/>
                <a:gd name="connsiteY23" fmla="*/ 1461704 h 2005672"/>
                <a:gd name="connsiteX24" fmla="*/ 116803 w 4011346"/>
                <a:gd name="connsiteY24" fmla="*/ 1548472 h 2005672"/>
                <a:gd name="connsiteX25" fmla="*/ 96780 w 4011346"/>
                <a:gd name="connsiteY25" fmla="*/ 1571832 h 2005672"/>
                <a:gd name="connsiteX26" fmla="*/ 93443 w 4011346"/>
                <a:gd name="connsiteY26" fmla="*/ 1601867 h 2005672"/>
                <a:gd name="connsiteX27" fmla="*/ 120141 w 4011346"/>
                <a:gd name="connsiteY27" fmla="*/ 1605204 h 2005672"/>
                <a:gd name="connsiteX28" fmla="*/ 160187 w 4011346"/>
                <a:gd name="connsiteY28" fmla="*/ 1618553 h 2005672"/>
                <a:gd name="connsiteX29" fmla="*/ 186885 w 4011346"/>
                <a:gd name="connsiteY29" fmla="*/ 1631902 h 2005672"/>
                <a:gd name="connsiteX30" fmla="*/ 213583 w 4011346"/>
                <a:gd name="connsiteY30" fmla="*/ 1661937 h 2005672"/>
                <a:gd name="connsiteX31" fmla="*/ 243618 w 4011346"/>
                <a:gd name="connsiteY31" fmla="*/ 1665274 h 2005672"/>
                <a:gd name="connsiteX32" fmla="*/ 287002 w 4011346"/>
                <a:gd name="connsiteY32" fmla="*/ 1695310 h 2005672"/>
                <a:gd name="connsiteX33" fmla="*/ 310363 w 4011346"/>
                <a:gd name="connsiteY33" fmla="*/ 1705321 h 2005672"/>
                <a:gd name="connsiteX34" fmla="*/ 310363 w 4011346"/>
                <a:gd name="connsiteY34" fmla="*/ 1742031 h 2005672"/>
                <a:gd name="connsiteX35" fmla="*/ 270316 w 4011346"/>
                <a:gd name="connsiteY35" fmla="*/ 1782077 h 2005672"/>
                <a:gd name="connsiteX36" fmla="*/ 280327 w 4011346"/>
                <a:gd name="connsiteY36" fmla="*/ 1805438 h 2005672"/>
                <a:gd name="connsiteX37" fmla="*/ 273653 w 4011346"/>
                <a:gd name="connsiteY37" fmla="*/ 1825461 h 2005672"/>
                <a:gd name="connsiteX38" fmla="*/ 266979 w 4011346"/>
                <a:gd name="connsiteY38" fmla="*/ 1842147 h 2005672"/>
                <a:gd name="connsiteX39" fmla="*/ 240281 w 4011346"/>
                <a:gd name="connsiteY39" fmla="*/ 1882194 h 2005672"/>
                <a:gd name="connsiteX40" fmla="*/ 307025 w 4011346"/>
                <a:gd name="connsiteY40" fmla="*/ 1918904 h 2005672"/>
                <a:gd name="connsiteX41" fmla="*/ 337060 w 4011346"/>
                <a:gd name="connsiteY41" fmla="*/ 1925578 h 2005672"/>
                <a:gd name="connsiteX42" fmla="*/ 360421 w 4011346"/>
                <a:gd name="connsiteY42" fmla="*/ 1932253 h 2005672"/>
                <a:gd name="connsiteX43" fmla="*/ 380444 w 4011346"/>
                <a:gd name="connsiteY43" fmla="*/ 1938927 h 2005672"/>
                <a:gd name="connsiteX44" fmla="*/ 407142 w 4011346"/>
                <a:gd name="connsiteY44" fmla="*/ 1958950 h 2005672"/>
                <a:gd name="connsiteX45" fmla="*/ 437177 w 4011346"/>
                <a:gd name="connsiteY45" fmla="*/ 1955613 h 2005672"/>
                <a:gd name="connsiteX46" fmla="*/ 507259 w 4011346"/>
                <a:gd name="connsiteY46" fmla="*/ 2005672 h 2005672"/>
                <a:gd name="connsiteX47" fmla="*/ 517271 w 4011346"/>
                <a:gd name="connsiteY47" fmla="*/ 1992323 h 2005672"/>
                <a:gd name="connsiteX48" fmla="*/ 507259 w 4011346"/>
                <a:gd name="connsiteY48" fmla="*/ 1952276 h 2005672"/>
                <a:gd name="connsiteX49" fmla="*/ 500584 w 4011346"/>
                <a:gd name="connsiteY49" fmla="*/ 1918904 h 2005672"/>
                <a:gd name="connsiteX50" fmla="*/ 483898 w 4011346"/>
                <a:gd name="connsiteY50" fmla="*/ 1875520 h 2005672"/>
                <a:gd name="connsiteX51" fmla="*/ 513933 w 4011346"/>
                <a:gd name="connsiteY51" fmla="*/ 1855496 h 2005672"/>
                <a:gd name="connsiteX52" fmla="*/ 547306 w 4011346"/>
                <a:gd name="connsiteY52" fmla="*/ 1832136 h 2005672"/>
                <a:gd name="connsiteX53" fmla="*/ 527282 w 4011346"/>
                <a:gd name="connsiteY53" fmla="*/ 1815450 h 2005672"/>
                <a:gd name="connsiteX54" fmla="*/ 517271 w 4011346"/>
                <a:gd name="connsiteY54" fmla="*/ 1782077 h 2005672"/>
                <a:gd name="connsiteX55" fmla="*/ 480561 w 4011346"/>
                <a:gd name="connsiteY55" fmla="*/ 1765391 h 2005672"/>
                <a:gd name="connsiteX56" fmla="*/ 470549 w 4011346"/>
                <a:gd name="connsiteY56" fmla="*/ 1745368 h 2005672"/>
                <a:gd name="connsiteX57" fmla="*/ 480561 w 4011346"/>
                <a:gd name="connsiteY57" fmla="*/ 1715333 h 2005672"/>
                <a:gd name="connsiteX58" fmla="*/ 490573 w 4011346"/>
                <a:gd name="connsiteY58" fmla="*/ 1675286 h 2005672"/>
                <a:gd name="connsiteX59" fmla="*/ 513933 w 4011346"/>
                <a:gd name="connsiteY59" fmla="*/ 1695310 h 2005672"/>
                <a:gd name="connsiteX60" fmla="*/ 520608 w 4011346"/>
                <a:gd name="connsiteY60" fmla="*/ 1678623 h 2005672"/>
                <a:gd name="connsiteX61" fmla="*/ 543968 w 4011346"/>
                <a:gd name="connsiteY61" fmla="*/ 1641914 h 2005672"/>
                <a:gd name="connsiteX62" fmla="*/ 574003 w 4011346"/>
                <a:gd name="connsiteY62" fmla="*/ 1625228 h 2005672"/>
                <a:gd name="connsiteX63" fmla="*/ 590690 w 4011346"/>
                <a:gd name="connsiteY63" fmla="*/ 1638577 h 2005672"/>
                <a:gd name="connsiteX64" fmla="*/ 610713 w 4011346"/>
                <a:gd name="connsiteY64" fmla="*/ 1611879 h 2005672"/>
                <a:gd name="connsiteX65" fmla="*/ 630736 w 4011346"/>
                <a:gd name="connsiteY65" fmla="*/ 1638577 h 2005672"/>
                <a:gd name="connsiteX66" fmla="*/ 657434 w 4011346"/>
                <a:gd name="connsiteY66" fmla="*/ 1661937 h 2005672"/>
                <a:gd name="connsiteX67" fmla="*/ 674120 w 4011346"/>
                <a:gd name="connsiteY67" fmla="*/ 1668612 h 2005672"/>
                <a:gd name="connsiteX68" fmla="*/ 697481 w 4011346"/>
                <a:gd name="connsiteY68" fmla="*/ 1668612 h 2005672"/>
                <a:gd name="connsiteX69" fmla="*/ 717504 w 4011346"/>
                <a:gd name="connsiteY69" fmla="*/ 1655263 h 2005672"/>
                <a:gd name="connsiteX70" fmla="*/ 744202 w 4011346"/>
                <a:gd name="connsiteY70" fmla="*/ 1655263 h 2005672"/>
                <a:gd name="connsiteX71" fmla="*/ 760888 w 4011346"/>
                <a:gd name="connsiteY71" fmla="*/ 1651926 h 2005672"/>
                <a:gd name="connsiteX72" fmla="*/ 790923 w 4011346"/>
                <a:gd name="connsiteY72" fmla="*/ 1685298 h 2005672"/>
                <a:gd name="connsiteX73" fmla="*/ 797598 w 4011346"/>
                <a:gd name="connsiteY73" fmla="*/ 1658600 h 2005672"/>
                <a:gd name="connsiteX74" fmla="*/ 817621 w 4011346"/>
                <a:gd name="connsiteY74" fmla="*/ 1675286 h 2005672"/>
                <a:gd name="connsiteX75" fmla="*/ 837644 w 4011346"/>
                <a:gd name="connsiteY75" fmla="*/ 1651926 h 2005672"/>
                <a:gd name="connsiteX76" fmla="*/ 827633 w 4011346"/>
                <a:gd name="connsiteY76" fmla="*/ 1631902 h 2005672"/>
                <a:gd name="connsiteX77" fmla="*/ 810946 w 4011346"/>
                <a:gd name="connsiteY77" fmla="*/ 1618553 h 2005672"/>
                <a:gd name="connsiteX78" fmla="*/ 810946 w 4011346"/>
                <a:gd name="connsiteY78" fmla="*/ 1591856 h 2005672"/>
                <a:gd name="connsiteX79" fmla="*/ 810946 w 4011346"/>
                <a:gd name="connsiteY79" fmla="*/ 1578507 h 2005672"/>
                <a:gd name="connsiteX80" fmla="*/ 830970 w 4011346"/>
                <a:gd name="connsiteY80" fmla="*/ 1575169 h 2005672"/>
                <a:gd name="connsiteX81" fmla="*/ 840981 w 4011346"/>
                <a:gd name="connsiteY81" fmla="*/ 1571832 h 2005672"/>
                <a:gd name="connsiteX82" fmla="*/ 820958 w 4011346"/>
                <a:gd name="connsiteY82" fmla="*/ 1535123 h 2005672"/>
                <a:gd name="connsiteX83" fmla="*/ 854330 w 4011346"/>
                <a:gd name="connsiteY83" fmla="*/ 1528448 h 2005672"/>
                <a:gd name="connsiteX84" fmla="*/ 891040 w 4011346"/>
                <a:gd name="connsiteY84" fmla="*/ 1535123 h 2005672"/>
                <a:gd name="connsiteX85" fmla="*/ 964459 w 4011346"/>
                <a:gd name="connsiteY85" fmla="*/ 1491739 h 2005672"/>
                <a:gd name="connsiteX86" fmla="*/ 1001168 w 4011346"/>
                <a:gd name="connsiteY86" fmla="*/ 1491739 h 2005672"/>
                <a:gd name="connsiteX87" fmla="*/ 1027866 w 4011346"/>
                <a:gd name="connsiteY87" fmla="*/ 1468378 h 2005672"/>
                <a:gd name="connsiteX88" fmla="*/ 1047890 w 4011346"/>
                <a:gd name="connsiteY88" fmla="*/ 1478390 h 2005672"/>
                <a:gd name="connsiteX89" fmla="*/ 1067913 w 4011346"/>
                <a:gd name="connsiteY89" fmla="*/ 1488401 h 2005672"/>
                <a:gd name="connsiteX90" fmla="*/ 1087936 w 4011346"/>
                <a:gd name="connsiteY90" fmla="*/ 1515099 h 2005672"/>
                <a:gd name="connsiteX91" fmla="*/ 1074587 w 4011346"/>
                <a:gd name="connsiteY91" fmla="*/ 1528448 h 2005672"/>
                <a:gd name="connsiteX92" fmla="*/ 1104622 w 4011346"/>
                <a:gd name="connsiteY92" fmla="*/ 1528448 h 2005672"/>
                <a:gd name="connsiteX93" fmla="*/ 1107960 w 4011346"/>
                <a:gd name="connsiteY93" fmla="*/ 1545134 h 2005672"/>
                <a:gd name="connsiteX94" fmla="*/ 1121309 w 4011346"/>
                <a:gd name="connsiteY94" fmla="*/ 1528448 h 2005672"/>
                <a:gd name="connsiteX95" fmla="*/ 1134657 w 4011346"/>
                <a:gd name="connsiteY95" fmla="*/ 1541797 h 2005672"/>
                <a:gd name="connsiteX96" fmla="*/ 1134657 w 4011346"/>
                <a:gd name="connsiteY96" fmla="*/ 1561820 h 2005672"/>
                <a:gd name="connsiteX97" fmla="*/ 1148006 w 4011346"/>
                <a:gd name="connsiteY97" fmla="*/ 1558483 h 2005672"/>
                <a:gd name="connsiteX98" fmla="*/ 1208076 w 4011346"/>
                <a:gd name="connsiteY98" fmla="*/ 1511762 h 2005672"/>
                <a:gd name="connsiteX99" fmla="*/ 1211414 w 4011346"/>
                <a:gd name="connsiteY99" fmla="*/ 1531785 h 2005672"/>
                <a:gd name="connsiteX100" fmla="*/ 1244786 w 4011346"/>
                <a:gd name="connsiteY100" fmla="*/ 1551809 h 2005672"/>
                <a:gd name="connsiteX101" fmla="*/ 1264809 w 4011346"/>
                <a:gd name="connsiteY101" fmla="*/ 1581844 h 2005672"/>
                <a:gd name="connsiteX102" fmla="*/ 1298181 w 4011346"/>
                <a:gd name="connsiteY102" fmla="*/ 1688635 h 2005672"/>
                <a:gd name="connsiteX103" fmla="*/ 1308193 w 4011346"/>
                <a:gd name="connsiteY103" fmla="*/ 1645251 h 2005672"/>
                <a:gd name="connsiteX104" fmla="*/ 1344903 w 4011346"/>
                <a:gd name="connsiteY104" fmla="*/ 1665274 h 2005672"/>
                <a:gd name="connsiteX105" fmla="*/ 1388287 w 4011346"/>
                <a:gd name="connsiteY105" fmla="*/ 1665274 h 2005672"/>
                <a:gd name="connsiteX106" fmla="*/ 1394961 w 4011346"/>
                <a:gd name="connsiteY106" fmla="*/ 1688635 h 2005672"/>
                <a:gd name="connsiteX107" fmla="*/ 1435008 w 4011346"/>
                <a:gd name="connsiteY107" fmla="*/ 1711996 h 2005672"/>
                <a:gd name="connsiteX108" fmla="*/ 1465043 w 4011346"/>
                <a:gd name="connsiteY108" fmla="*/ 1711996 h 2005672"/>
                <a:gd name="connsiteX109" fmla="*/ 1491741 w 4011346"/>
                <a:gd name="connsiteY109" fmla="*/ 1725345 h 2005672"/>
                <a:gd name="connsiteX110" fmla="*/ 1535125 w 4011346"/>
                <a:gd name="connsiteY110" fmla="*/ 1681961 h 2005672"/>
                <a:gd name="connsiteX111" fmla="*/ 1571834 w 4011346"/>
                <a:gd name="connsiteY111" fmla="*/ 1661937 h 2005672"/>
                <a:gd name="connsiteX112" fmla="*/ 1608544 w 4011346"/>
                <a:gd name="connsiteY112" fmla="*/ 1665274 h 2005672"/>
                <a:gd name="connsiteX113" fmla="*/ 1655265 w 4011346"/>
                <a:gd name="connsiteY113" fmla="*/ 1678623 h 2005672"/>
                <a:gd name="connsiteX114" fmla="*/ 1681963 w 4011346"/>
                <a:gd name="connsiteY114" fmla="*/ 1695310 h 2005672"/>
                <a:gd name="connsiteX115" fmla="*/ 1735358 w 4011346"/>
                <a:gd name="connsiteY115" fmla="*/ 1688635 h 2005672"/>
                <a:gd name="connsiteX116" fmla="*/ 1745370 w 4011346"/>
                <a:gd name="connsiteY116" fmla="*/ 1668612 h 2005672"/>
                <a:gd name="connsiteX117" fmla="*/ 1738695 w 4011346"/>
                <a:gd name="connsiteY117" fmla="*/ 1648588 h 2005672"/>
                <a:gd name="connsiteX118" fmla="*/ 1765393 w 4011346"/>
                <a:gd name="connsiteY118" fmla="*/ 1621891 h 2005672"/>
                <a:gd name="connsiteX119" fmla="*/ 1778742 w 4011346"/>
                <a:gd name="connsiteY119" fmla="*/ 1618553 h 2005672"/>
                <a:gd name="connsiteX120" fmla="*/ 1812114 w 4011346"/>
                <a:gd name="connsiteY120" fmla="*/ 1635239 h 2005672"/>
                <a:gd name="connsiteX121" fmla="*/ 1852161 w 4011346"/>
                <a:gd name="connsiteY121" fmla="*/ 1648588 h 2005672"/>
                <a:gd name="connsiteX122" fmla="*/ 1858836 w 4011346"/>
                <a:gd name="connsiteY122" fmla="*/ 1675286 h 2005672"/>
                <a:gd name="connsiteX123" fmla="*/ 1872184 w 4011346"/>
                <a:gd name="connsiteY123" fmla="*/ 1681961 h 2005672"/>
                <a:gd name="connsiteX124" fmla="*/ 1902219 w 4011346"/>
                <a:gd name="connsiteY124" fmla="*/ 1685298 h 2005672"/>
                <a:gd name="connsiteX125" fmla="*/ 1932254 w 4011346"/>
                <a:gd name="connsiteY125" fmla="*/ 1668612 h 2005672"/>
                <a:gd name="connsiteX126" fmla="*/ 1962290 w 4011346"/>
                <a:gd name="connsiteY126" fmla="*/ 1681961 h 2005672"/>
                <a:gd name="connsiteX127" fmla="*/ 1985650 w 4011346"/>
                <a:gd name="connsiteY127" fmla="*/ 1695310 h 2005672"/>
                <a:gd name="connsiteX128" fmla="*/ 1995662 w 4011346"/>
                <a:gd name="connsiteY128" fmla="*/ 1705321 h 2005672"/>
                <a:gd name="connsiteX129" fmla="*/ 2032371 w 4011346"/>
                <a:gd name="connsiteY129" fmla="*/ 1725345 h 2005672"/>
                <a:gd name="connsiteX130" fmla="*/ 2069081 w 4011346"/>
                <a:gd name="connsiteY130" fmla="*/ 1722007 h 2005672"/>
                <a:gd name="connsiteX131" fmla="*/ 2142500 w 4011346"/>
                <a:gd name="connsiteY131" fmla="*/ 1678623 h 2005672"/>
                <a:gd name="connsiteX132" fmla="*/ 2195895 w 4011346"/>
                <a:gd name="connsiteY132" fmla="*/ 1691972 h 2005672"/>
                <a:gd name="connsiteX133" fmla="*/ 2225930 w 4011346"/>
                <a:gd name="connsiteY133" fmla="*/ 1701984 h 2005672"/>
                <a:gd name="connsiteX134" fmla="*/ 2259303 w 4011346"/>
                <a:gd name="connsiteY134" fmla="*/ 1688635 h 2005672"/>
                <a:gd name="connsiteX135" fmla="*/ 2262640 w 4011346"/>
                <a:gd name="connsiteY135" fmla="*/ 1661937 h 2005672"/>
                <a:gd name="connsiteX136" fmla="*/ 2282663 w 4011346"/>
                <a:gd name="connsiteY136" fmla="*/ 1631902 h 2005672"/>
                <a:gd name="connsiteX137" fmla="*/ 2299349 w 4011346"/>
                <a:gd name="connsiteY137" fmla="*/ 1578507 h 2005672"/>
                <a:gd name="connsiteX138" fmla="*/ 2282663 w 4011346"/>
                <a:gd name="connsiteY138" fmla="*/ 1581844 h 2005672"/>
                <a:gd name="connsiteX139" fmla="*/ 2312698 w 4011346"/>
                <a:gd name="connsiteY139" fmla="*/ 1555146 h 2005672"/>
                <a:gd name="connsiteX140" fmla="*/ 2339396 w 4011346"/>
                <a:gd name="connsiteY140" fmla="*/ 1551809 h 2005672"/>
                <a:gd name="connsiteX141" fmla="*/ 2396129 w 4011346"/>
                <a:gd name="connsiteY141" fmla="*/ 1561820 h 2005672"/>
                <a:gd name="connsiteX142" fmla="*/ 2436176 w 4011346"/>
                <a:gd name="connsiteY142" fmla="*/ 1588518 h 2005672"/>
                <a:gd name="connsiteX143" fmla="*/ 2462873 w 4011346"/>
                <a:gd name="connsiteY143" fmla="*/ 1618553 h 2005672"/>
                <a:gd name="connsiteX144" fmla="*/ 2469548 w 4011346"/>
                <a:gd name="connsiteY144" fmla="*/ 1655263 h 2005672"/>
                <a:gd name="connsiteX145" fmla="*/ 2476222 w 4011346"/>
                <a:gd name="connsiteY145" fmla="*/ 1695310 h 2005672"/>
                <a:gd name="connsiteX146" fmla="*/ 2486234 w 4011346"/>
                <a:gd name="connsiteY146" fmla="*/ 1715333 h 2005672"/>
                <a:gd name="connsiteX147" fmla="*/ 2529618 w 4011346"/>
                <a:gd name="connsiteY147" fmla="*/ 1728682 h 2005672"/>
                <a:gd name="connsiteX148" fmla="*/ 2549641 w 4011346"/>
                <a:gd name="connsiteY148" fmla="*/ 1748705 h 2005672"/>
                <a:gd name="connsiteX149" fmla="*/ 2562990 w 4011346"/>
                <a:gd name="connsiteY149" fmla="*/ 1782077 h 2005672"/>
                <a:gd name="connsiteX150" fmla="*/ 2586351 w 4011346"/>
                <a:gd name="connsiteY150" fmla="*/ 1775403 h 2005672"/>
                <a:gd name="connsiteX151" fmla="*/ 2606374 w 4011346"/>
                <a:gd name="connsiteY151" fmla="*/ 1765391 h 2005672"/>
                <a:gd name="connsiteX152" fmla="*/ 2639746 w 4011346"/>
                <a:gd name="connsiteY152" fmla="*/ 1748705 h 2005672"/>
                <a:gd name="connsiteX153" fmla="*/ 2643084 w 4011346"/>
                <a:gd name="connsiteY153" fmla="*/ 1765391 h 2005672"/>
                <a:gd name="connsiteX154" fmla="*/ 2626398 w 4011346"/>
                <a:gd name="connsiteY154" fmla="*/ 1795426 h 2005672"/>
                <a:gd name="connsiteX155" fmla="*/ 2616386 w 4011346"/>
                <a:gd name="connsiteY155" fmla="*/ 1832136 h 2005672"/>
                <a:gd name="connsiteX156" fmla="*/ 2603037 w 4011346"/>
                <a:gd name="connsiteY156" fmla="*/ 1885531 h 2005672"/>
                <a:gd name="connsiteX157" fmla="*/ 2579676 w 4011346"/>
                <a:gd name="connsiteY157" fmla="*/ 1858834 h 2005672"/>
                <a:gd name="connsiteX158" fmla="*/ 2552979 w 4011346"/>
                <a:gd name="connsiteY158" fmla="*/ 1882194 h 2005672"/>
                <a:gd name="connsiteX159" fmla="*/ 2559653 w 4011346"/>
                <a:gd name="connsiteY159" fmla="*/ 1908892 h 2005672"/>
                <a:gd name="connsiteX160" fmla="*/ 2559653 w 4011346"/>
                <a:gd name="connsiteY160" fmla="*/ 1945601 h 2005672"/>
                <a:gd name="connsiteX161" fmla="*/ 2549641 w 4011346"/>
                <a:gd name="connsiteY161" fmla="*/ 1965625 h 2005672"/>
                <a:gd name="connsiteX162" fmla="*/ 2589688 w 4011346"/>
                <a:gd name="connsiteY162" fmla="*/ 1945601 h 2005672"/>
                <a:gd name="connsiteX163" fmla="*/ 2626398 w 4011346"/>
                <a:gd name="connsiteY163" fmla="*/ 1955613 h 2005672"/>
                <a:gd name="connsiteX164" fmla="*/ 2653095 w 4011346"/>
                <a:gd name="connsiteY164" fmla="*/ 1932253 h 2005672"/>
                <a:gd name="connsiteX165" fmla="*/ 2683130 w 4011346"/>
                <a:gd name="connsiteY165" fmla="*/ 1878857 h 2005672"/>
                <a:gd name="connsiteX166" fmla="*/ 2753212 w 4011346"/>
                <a:gd name="connsiteY166" fmla="*/ 1792089 h 2005672"/>
                <a:gd name="connsiteX167" fmla="*/ 2783247 w 4011346"/>
                <a:gd name="connsiteY167" fmla="*/ 1722007 h 2005672"/>
                <a:gd name="connsiteX168" fmla="*/ 2803271 w 4011346"/>
                <a:gd name="connsiteY168" fmla="*/ 1618553 h 2005672"/>
                <a:gd name="connsiteX169" fmla="*/ 2793259 w 4011346"/>
                <a:gd name="connsiteY169" fmla="*/ 1568495 h 2005672"/>
                <a:gd name="connsiteX170" fmla="*/ 2769898 w 4011346"/>
                <a:gd name="connsiteY170" fmla="*/ 1535123 h 2005672"/>
                <a:gd name="connsiteX171" fmla="*/ 2726514 w 4011346"/>
                <a:gd name="connsiteY171" fmla="*/ 1535123 h 2005672"/>
                <a:gd name="connsiteX172" fmla="*/ 2699817 w 4011346"/>
                <a:gd name="connsiteY172" fmla="*/ 1535123 h 2005672"/>
                <a:gd name="connsiteX173" fmla="*/ 2683130 w 4011346"/>
                <a:gd name="connsiteY173" fmla="*/ 1515099 h 2005672"/>
                <a:gd name="connsiteX174" fmla="*/ 2669781 w 4011346"/>
                <a:gd name="connsiteY174" fmla="*/ 1495076 h 2005672"/>
                <a:gd name="connsiteX175" fmla="*/ 2763224 w 4011346"/>
                <a:gd name="connsiteY175" fmla="*/ 1378273 h 2005672"/>
                <a:gd name="connsiteX176" fmla="*/ 2846654 w 4011346"/>
                <a:gd name="connsiteY176" fmla="*/ 1311529 h 2005672"/>
                <a:gd name="connsiteX177" fmla="*/ 2890038 w 4011346"/>
                <a:gd name="connsiteY177" fmla="*/ 1288168 h 2005672"/>
                <a:gd name="connsiteX178" fmla="*/ 2933422 w 4011346"/>
                <a:gd name="connsiteY178" fmla="*/ 1308191 h 2005672"/>
                <a:gd name="connsiteX179" fmla="*/ 2950109 w 4011346"/>
                <a:gd name="connsiteY179" fmla="*/ 1291505 h 2005672"/>
                <a:gd name="connsiteX180" fmla="*/ 2993492 w 4011346"/>
                <a:gd name="connsiteY180" fmla="*/ 1308191 h 2005672"/>
                <a:gd name="connsiteX181" fmla="*/ 3006841 w 4011346"/>
                <a:gd name="connsiteY181" fmla="*/ 1274819 h 2005672"/>
                <a:gd name="connsiteX182" fmla="*/ 3053563 w 4011346"/>
                <a:gd name="connsiteY182" fmla="*/ 1284831 h 2005672"/>
                <a:gd name="connsiteX183" fmla="*/ 3070249 w 4011346"/>
                <a:gd name="connsiteY183" fmla="*/ 1301517 h 2005672"/>
                <a:gd name="connsiteX184" fmla="*/ 3060237 w 4011346"/>
                <a:gd name="connsiteY184" fmla="*/ 1321540 h 2005672"/>
                <a:gd name="connsiteX185" fmla="*/ 3123644 w 4011346"/>
                <a:gd name="connsiteY185" fmla="*/ 1304854 h 2005672"/>
                <a:gd name="connsiteX186" fmla="*/ 3140330 w 4011346"/>
                <a:gd name="connsiteY186" fmla="*/ 1291505 h 2005672"/>
                <a:gd name="connsiteX187" fmla="*/ 3123644 w 4011346"/>
                <a:gd name="connsiteY187" fmla="*/ 1278156 h 2005672"/>
                <a:gd name="connsiteX188" fmla="*/ 3143668 w 4011346"/>
                <a:gd name="connsiteY188" fmla="*/ 1238110 h 2005672"/>
                <a:gd name="connsiteX189" fmla="*/ 3190389 w 4011346"/>
                <a:gd name="connsiteY189" fmla="*/ 1168028 h 2005672"/>
                <a:gd name="connsiteX190" fmla="*/ 3233773 w 4011346"/>
                <a:gd name="connsiteY190" fmla="*/ 1164691 h 2005672"/>
                <a:gd name="connsiteX191" fmla="*/ 3273819 w 4011346"/>
                <a:gd name="connsiteY191" fmla="*/ 1174702 h 2005672"/>
                <a:gd name="connsiteX192" fmla="*/ 3277157 w 4011346"/>
                <a:gd name="connsiteY192" fmla="*/ 1231435 h 2005672"/>
                <a:gd name="connsiteX193" fmla="*/ 3320541 w 4011346"/>
                <a:gd name="connsiteY193" fmla="*/ 1188051 h 2005672"/>
                <a:gd name="connsiteX194" fmla="*/ 3343901 w 4011346"/>
                <a:gd name="connsiteY194" fmla="*/ 1171365 h 2005672"/>
                <a:gd name="connsiteX195" fmla="*/ 3350576 w 4011346"/>
                <a:gd name="connsiteY195" fmla="*/ 1137993 h 2005672"/>
                <a:gd name="connsiteX196" fmla="*/ 3377273 w 4011346"/>
                <a:gd name="connsiteY196" fmla="*/ 1121307 h 2005672"/>
                <a:gd name="connsiteX197" fmla="*/ 3407309 w 4011346"/>
                <a:gd name="connsiteY197" fmla="*/ 1131318 h 2005672"/>
                <a:gd name="connsiteX198" fmla="*/ 3373936 w 4011346"/>
                <a:gd name="connsiteY198" fmla="*/ 1161353 h 2005672"/>
                <a:gd name="connsiteX199" fmla="*/ 3360587 w 4011346"/>
                <a:gd name="connsiteY199" fmla="*/ 1211412 h 2005672"/>
                <a:gd name="connsiteX200" fmla="*/ 3323878 w 4011346"/>
                <a:gd name="connsiteY200" fmla="*/ 1251458 h 2005672"/>
                <a:gd name="connsiteX201" fmla="*/ 3210412 w 4011346"/>
                <a:gd name="connsiteY201" fmla="*/ 1348238 h 2005672"/>
                <a:gd name="connsiteX202" fmla="*/ 3163691 w 4011346"/>
                <a:gd name="connsiteY202" fmla="*/ 1418320 h 2005672"/>
                <a:gd name="connsiteX203" fmla="*/ 3160354 w 4011346"/>
                <a:gd name="connsiteY203" fmla="*/ 1491739 h 2005672"/>
                <a:gd name="connsiteX204" fmla="*/ 3170365 w 4011346"/>
                <a:gd name="connsiteY204" fmla="*/ 1581844 h 2005672"/>
                <a:gd name="connsiteX205" fmla="*/ 3190389 w 4011346"/>
                <a:gd name="connsiteY205" fmla="*/ 1645251 h 2005672"/>
                <a:gd name="connsiteX206" fmla="*/ 3217087 w 4011346"/>
                <a:gd name="connsiteY206" fmla="*/ 1635239 h 2005672"/>
                <a:gd name="connsiteX207" fmla="*/ 3240447 w 4011346"/>
                <a:gd name="connsiteY207" fmla="*/ 1568495 h 2005672"/>
                <a:gd name="connsiteX208" fmla="*/ 3270482 w 4011346"/>
                <a:gd name="connsiteY208" fmla="*/ 1565158 h 2005672"/>
                <a:gd name="connsiteX209" fmla="*/ 3287168 w 4011346"/>
                <a:gd name="connsiteY209" fmla="*/ 1505088 h 2005672"/>
                <a:gd name="connsiteX210" fmla="*/ 3313866 w 4011346"/>
                <a:gd name="connsiteY210" fmla="*/ 1495076 h 2005672"/>
                <a:gd name="connsiteX211" fmla="*/ 3313866 w 4011346"/>
                <a:gd name="connsiteY211" fmla="*/ 1465041 h 2005672"/>
                <a:gd name="connsiteX212" fmla="*/ 3337227 w 4011346"/>
                <a:gd name="connsiteY212" fmla="*/ 1428331 h 2005672"/>
                <a:gd name="connsiteX213" fmla="*/ 3330552 w 4011346"/>
                <a:gd name="connsiteY213" fmla="*/ 1384947 h 2005672"/>
                <a:gd name="connsiteX214" fmla="*/ 3333890 w 4011346"/>
                <a:gd name="connsiteY214" fmla="*/ 1354912 h 2005672"/>
                <a:gd name="connsiteX215" fmla="*/ 3323878 w 4011346"/>
                <a:gd name="connsiteY215" fmla="*/ 1344901 h 2005672"/>
                <a:gd name="connsiteX216" fmla="*/ 3363925 w 4011346"/>
                <a:gd name="connsiteY216" fmla="*/ 1258133 h 2005672"/>
                <a:gd name="connsiteX217" fmla="*/ 3383948 w 4011346"/>
                <a:gd name="connsiteY217" fmla="*/ 1268145 h 2005672"/>
                <a:gd name="connsiteX218" fmla="*/ 3410646 w 4011346"/>
                <a:gd name="connsiteY218" fmla="*/ 1241447 h 2005672"/>
                <a:gd name="connsiteX219" fmla="*/ 3420657 w 4011346"/>
                <a:gd name="connsiteY219" fmla="*/ 1268145 h 2005672"/>
                <a:gd name="connsiteX220" fmla="*/ 3447355 w 4011346"/>
                <a:gd name="connsiteY220" fmla="*/ 1251458 h 2005672"/>
                <a:gd name="connsiteX221" fmla="*/ 3477390 w 4011346"/>
                <a:gd name="connsiteY221" fmla="*/ 1241447 h 2005672"/>
                <a:gd name="connsiteX222" fmla="*/ 3514100 w 4011346"/>
                <a:gd name="connsiteY222" fmla="*/ 1268145 h 2005672"/>
                <a:gd name="connsiteX223" fmla="*/ 3574170 w 4011346"/>
                <a:gd name="connsiteY223" fmla="*/ 1201400 h 2005672"/>
                <a:gd name="connsiteX224" fmla="*/ 3637577 w 4011346"/>
                <a:gd name="connsiteY224" fmla="*/ 1154679 h 2005672"/>
                <a:gd name="connsiteX225" fmla="*/ 3690973 w 4011346"/>
                <a:gd name="connsiteY225" fmla="*/ 1117969 h 2005672"/>
                <a:gd name="connsiteX226" fmla="*/ 3741031 w 4011346"/>
                <a:gd name="connsiteY226" fmla="*/ 1144667 h 2005672"/>
                <a:gd name="connsiteX227" fmla="*/ 3751043 w 4011346"/>
                <a:gd name="connsiteY227" fmla="*/ 1117969 h 2005672"/>
                <a:gd name="connsiteX228" fmla="*/ 3727682 w 4011346"/>
                <a:gd name="connsiteY228" fmla="*/ 1051225 h 2005672"/>
                <a:gd name="connsiteX229" fmla="*/ 3700984 w 4011346"/>
                <a:gd name="connsiteY229" fmla="*/ 1034539 h 2005672"/>
                <a:gd name="connsiteX230" fmla="*/ 3697647 w 4011346"/>
                <a:gd name="connsiteY230" fmla="*/ 1004504 h 2005672"/>
                <a:gd name="connsiteX231" fmla="*/ 3751043 w 4011346"/>
                <a:gd name="connsiteY231" fmla="*/ 1011178 h 2005672"/>
                <a:gd name="connsiteX232" fmla="*/ 3774403 w 4011346"/>
                <a:gd name="connsiteY232" fmla="*/ 967794 h 2005672"/>
                <a:gd name="connsiteX233" fmla="*/ 3767729 w 4011346"/>
                <a:gd name="connsiteY233" fmla="*/ 941096 h 2005672"/>
                <a:gd name="connsiteX234" fmla="*/ 3794427 w 4011346"/>
                <a:gd name="connsiteY234" fmla="*/ 907724 h 2005672"/>
                <a:gd name="connsiteX235" fmla="*/ 3804438 w 4011346"/>
                <a:gd name="connsiteY235" fmla="*/ 951108 h 2005672"/>
                <a:gd name="connsiteX236" fmla="*/ 3827799 w 4011346"/>
                <a:gd name="connsiteY236" fmla="*/ 967794 h 2005672"/>
                <a:gd name="connsiteX237" fmla="*/ 3874520 w 4011346"/>
                <a:gd name="connsiteY237" fmla="*/ 987818 h 2005672"/>
                <a:gd name="connsiteX238" fmla="*/ 3894544 w 4011346"/>
                <a:gd name="connsiteY238" fmla="*/ 1014515 h 2005672"/>
                <a:gd name="connsiteX239" fmla="*/ 3941265 w 4011346"/>
                <a:gd name="connsiteY239" fmla="*/ 1037876 h 2005672"/>
                <a:gd name="connsiteX240" fmla="*/ 3947939 w 4011346"/>
                <a:gd name="connsiteY240" fmla="*/ 1024527 h 2005672"/>
                <a:gd name="connsiteX241" fmla="*/ 3957951 w 4011346"/>
                <a:gd name="connsiteY241" fmla="*/ 961120 h 2005672"/>
                <a:gd name="connsiteX242" fmla="*/ 4004672 w 4011346"/>
                <a:gd name="connsiteY242" fmla="*/ 954445 h 2005672"/>
                <a:gd name="connsiteX243" fmla="*/ 4011346 w 4011346"/>
                <a:gd name="connsiteY243" fmla="*/ 921073 h 2005672"/>
                <a:gd name="connsiteX244" fmla="*/ 3967963 w 4011346"/>
                <a:gd name="connsiteY244" fmla="*/ 884364 h 2005672"/>
                <a:gd name="connsiteX245" fmla="*/ 3921241 w 4011346"/>
                <a:gd name="connsiteY245" fmla="*/ 867677 h 2005672"/>
                <a:gd name="connsiteX246" fmla="*/ 3907892 w 4011346"/>
                <a:gd name="connsiteY246" fmla="*/ 871015 h 2005672"/>
                <a:gd name="connsiteX247" fmla="*/ 3907892 w 4011346"/>
                <a:gd name="connsiteY247" fmla="*/ 904387 h 2005672"/>
                <a:gd name="connsiteX248" fmla="*/ 3887869 w 4011346"/>
                <a:gd name="connsiteY248" fmla="*/ 897712 h 2005672"/>
                <a:gd name="connsiteX249" fmla="*/ 3874520 w 4011346"/>
                <a:gd name="connsiteY249" fmla="*/ 844317 h 2005672"/>
                <a:gd name="connsiteX250" fmla="*/ 3817787 w 4011346"/>
                <a:gd name="connsiteY250" fmla="*/ 780910 h 2005672"/>
                <a:gd name="connsiteX251" fmla="*/ 3717671 w 4011346"/>
                <a:gd name="connsiteY251" fmla="*/ 704153 h 2005672"/>
                <a:gd name="connsiteX252" fmla="*/ 3664275 w 4011346"/>
                <a:gd name="connsiteY252" fmla="*/ 684130 h 2005672"/>
                <a:gd name="connsiteX253" fmla="*/ 3584181 w 4011346"/>
                <a:gd name="connsiteY253" fmla="*/ 677456 h 2005672"/>
                <a:gd name="connsiteX254" fmla="*/ 3520774 w 4011346"/>
                <a:gd name="connsiteY254" fmla="*/ 660769 h 2005672"/>
                <a:gd name="connsiteX255" fmla="*/ 3530786 w 4011346"/>
                <a:gd name="connsiteY255" fmla="*/ 700816 h 2005672"/>
                <a:gd name="connsiteX256" fmla="*/ 3537460 w 4011346"/>
                <a:gd name="connsiteY256" fmla="*/ 727514 h 2005672"/>
                <a:gd name="connsiteX257" fmla="*/ 3507425 w 4011346"/>
                <a:gd name="connsiteY257" fmla="*/ 750874 h 2005672"/>
                <a:gd name="connsiteX258" fmla="*/ 3477390 w 4011346"/>
                <a:gd name="connsiteY258" fmla="*/ 724177 h 2005672"/>
                <a:gd name="connsiteX259" fmla="*/ 3477390 w 4011346"/>
                <a:gd name="connsiteY259" fmla="*/ 704153 h 2005672"/>
                <a:gd name="connsiteX260" fmla="*/ 3504088 w 4011346"/>
                <a:gd name="connsiteY260" fmla="*/ 684130 h 2005672"/>
                <a:gd name="connsiteX261" fmla="*/ 3467379 w 4011346"/>
                <a:gd name="connsiteY261" fmla="*/ 670781 h 2005672"/>
                <a:gd name="connsiteX262" fmla="*/ 3450692 w 4011346"/>
                <a:gd name="connsiteY262" fmla="*/ 697479 h 2005672"/>
                <a:gd name="connsiteX263" fmla="*/ 3440681 w 4011346"/>
                <a:gd name="connsiteY263" fmla="*/ 710828 h 2005672"/>
                <a:gd name="connsiteX264" fmla="*/ 3357250 w 4011346"/>
                <a:gd name="connsiteY264" fmla="*/ 697479 h 2005672"/>
                <a:gd name="connsiteX265" fmla="*/ 3297180 w 4011346"/>
                <a:gd name="connsiteY265" fmla="*/ 704153 h 2005672"/>
                <a:gd name="connsiteX266" fmla="*/ 3267145 w 4011346"/>
                <a:gd name="connsiteY266" fmla="*/ 680793 h 2005672"/>
                <a:gd name="connsiteX267" fmla="*/ 3267145 w 4011346"/>
                <a:gd name="connsiteY267" fmla="*/ 644083 h 2005672"/>
                <a:gd name="connsiteX268" fmla="*/ 3203738 w 4011346"/>
                <a:gd name="connsiteY268" fmla="*/ 587350 h 2005672"/>
                <a:gd name="connsiteX269" fmla="*/ 3076923 w 4011346"/>
                <a:gd name="connsiteY269" fmla="*/ 594025 h 2005672"/>
                <a:gd name="connsiteX270" fmla="*/ 3043551 w 4011346"/>
                <a:gd name="connsiteY270" fmla="*/ 570664 h 2005672"/>
                <a:gd name="connsiteX271" fmla="*/ 3000167 w 4011346"/>
                <a:gd name="connsiteY271" fmla="*/ 523943 h 2005672"/>
                <a:gd name="connsiteX272" fmla="*/ 3013516 w 4011346"/>
                <a:gd name="connsiteY272" fmla="*/ 517269 h 2005672"/>
                <a:gd name="connsiteX273" fmla="*/ 3000167 w 4011346"/>
                <a:gd name="connsiteY273" fmla="*/ 497245 h 2005672"/>
                <a:gd name="connsiteX274" fmla="*/ 2970132 w 4011346"/>
                <a:gd name="connsiteY274" fmla="*/ 493908 h 2005672"/>
                <a:gd name="connsiteX275" fmla="*/ 2920073 w 4011346"/>
                <a:gd name="connsiteY275" fmla="*/ 540629 h 2005672"/>
                <a:gd name="connsiteX276" fmla="*/ 2920073 w 4011346"/>
                <a:gd name="connsiteY276" fmla="*/ 540629 h 2005672"/>
                <a:gd name="connsiteX277" fmla="*/ 2916736 w 4011346"/>
                <a:gd name="connsiteY277" fmla="*/ 490571 h 2005672"/>
                <a:gd name="connsiteX278" fmla="*/ 2936760 w 4011346"/>
                <a:gd name="connsiteY278" fmla="*/ 487234 h 2005672"/>
                <a:gd name="connsiteX279" fmla="*/ 2866678 w 4011346"/>
                <a:gd name="connsiteY279" fmla="*/ 457199 h 2005672"/>
                <a:gd name="connsiteX280" fmla="*/ 2813282 w 4011346"/>
                <a:gd name="connsiteY280" fmla="*/ 453861 h 2005672"/>
                <a:gd name="connsiteX281" fmla="*/ 2793259 w 4011346"/>
                <a:gd name="connsiteY281" fmla="*/ 477222 h 2005672"/>
                <a:gd name="connsiteX282" fmla="*/ 2743200 w 4011346"/>
                <a:gd name="connsiteY282" fmla="*/ 487234 h 2005672"/>
                <a:gd name="connsiteX283" fmla="*/ 2786584 w 4011346"/>
                <a:gd name="connsiteY283" fmla="*/ 497245 h 2005672"/>
                <a:gd name="connsiteX284" fmla="*/ 2763224 w 4011346"/>
                <a:gd name="connsiteY284" fmla="*/ 517269 h 2005672"/>
                <a:gd name="connsiteX285" fmla="*/ 2769898 w 4011346"/>
                <a:gd name="connsiteY285" fmla="*/ 567327 h 2005672"/>
                <a:gd name="connsiteX286" fmla="*/ 2749875 w 4011346"/>
                <a:gd name="connsiteY286" fmla="*/ 550641 h 2005672"/>
                <a:gd name="connsiteX287" fmla="*/ 2733189 w 4011346"/>
                <a:gd name="connsiteY287" fmla="*/ 563990 h 2005672"/>
                <a:gd name="connsiteX288" fmla="*/ 2666444 w 4011346"/>
                <a:gd name="connsiteY288" fmla="*/ 553978 h 2005672"/>
                <a:gd name="connsiteX289" fmla="*/ 2636409 w 4011346"/>
                <a:gd name="connsiteY289" fmla="*/ 563990 h 2005672"/>
                <a:gd name="connsiteX290" fmla="*/ 2603037 w 4011346"/>
                <a:gd name="connsiteY290" fmla="*/ 523943 h 2005672"/>
                <a:gd name="connsiteX291" fmla="*/ 2569665 w 4011346"/>
                <a:gd name="connsiteY291" fmla="*/ 607374 h 2005672"/>
                <a:gd name="connsiteX292" fmla="*/ 2552979 w 4011346"/>
                <a:gd name="connsiteY292" fmla="*/ 627397 h 2005672"/>
                <a:gd name="connsiteX293" fmla="*/ 2469548 w 4011346"/>
                <a:gd name="connsiteY293" fmla="*/ 490571 h 2005672"/>
                <a:gd name="connsiteX294" fmla="*/ 2446187 w 4011346"/>
                <a:gd name="connsiteY294" fmla="*/ 507257 h 2005672"/>
                <a:gd name="connsiteX295" fmla="*/ 2442850 w 4011346"/>
                <a:gd name="connsiteY295" fmla="*/ 473885 h 2005672"/>
                <a:gd name="connsiteX296" fmla="*/ 2449525 w 4011346"/>
                <a:gd name="connsiteY296" fmla="*/ 403803 h 2005672"/>
                <a:gd name="connsiteX297" fmla="*/ 2386117 w 4011346"/>
                <a:gd name="connsiteY297" fmla="*/ 377105 h 2005672"/>
                <a:gd name="connsiteX298" fmla="*/ 2369431 w 4011346"/>
                <a:gd name="connsiteY298" fmla="*/ 417152 h 2005672"/>
                <a:gd name="connsiteX299" fmla="*/ 2379443 w 4011346"/>
                <a:gd name="connsiteY299" fmla="*/ 440512 h 2005672"/>
                <a:gd name="connsiteX300" fmla="*/ 2376106 w 4011346"/>
                <a:gd name="connsiteY300" fmla="*/ 460536 h 2005672"/>
                <a:gd name="connsiteX301" fmla="*/ 2352745 w 4011346"/>
                <a:gd name="connsiteY301" fmla="*/ 437175 h 2005672"/>
                <a:gd name="connsiteX302" fmla="*/ 2316036 w 4011346"/>
                <a:gd name="connsiteY302" fmla="*/ 443850 h 2005672"/>
                <a:gd name="connsiteX303" fmla="*/ 2272652 w 4011346"/>
                <a:gd name="connsiteY303" fmla="*/ 430501 h 2005672"/>
                <a:gd name="connsiteX304" fmla="*/ 2245954 w 4011346"/>
                <a:gd name="connsiteY304" fmla="*/ 390454 h 2005672"/>
                <a:gd name="connsiteX305" fmla="*/ 2209244 w 4011346"/>
                <a:gd name="connsiteY305" fmla="*/ 387117 h 2005672"/>
                <a:gd name="connsiteX306" fmla="*/ 2159186 w 4011346"/>
                <a:gd name="connsiteY306" fmla="*/ 377105 h 2005672"/>
                <a:gd name="connsiteX307" fmla="*/ 2132488 w 4011346"/>
                <a:gd name="connsiteY307" fmla="*/ 393791 h 2005672"/>
                <a:gd name="connsiteX308" fmla="*/ 2115802 w 4011346"/>
                <a:gd name="connsiteY308" fmla="*/ 407140 h 2005672"/>
                <a:gd name="connsiteX309" fmla="*/ 2115802 w 4011346"/>
                <a:gd name="connsiteY309" fmla="*/ 377105 h 2005672"/>
                <a:gd name="connsiteX310" fmla="*/ 2082430 w 4011346"/>
                <a:gd name="connsiteY310" fmla="*/ 373768 h 2005672"/>
                <a:gd name="connsiteX311" fmla="*/ 2045720 w 4011346"/>
                <a:gd name="connsiteY311" fmla="*/ 347070 h 2005672"/>
                <a:gd name="connsiteX312" fmla="*/ 2025697 w 4011346"/>
                <a:gd name="connsiteY312" fmla="*/ 377105 h 2005672"/>
                <a:gd name="connsiteX313" fmla="*/ 2055732 w 4011346"/>
                <a:gd name="connsiteY313" fmla="*/ 373768 h 2005672"/>
                <a:gd name="connsiteX314" fmla="*/ 2045720 w 4011346"/>
                <a:gd name="connsiteY314" fmla="*/ 400466 h 2005672"/>
                <a:gd name="connsiteX315" fmla="*/ 1988987 w 4011346"/>
                <a:gd name="connsiteY315" fmla="*/ 420489 h 2005672"/>
                <a:gd name="connsiteX316" fmla="*/ 1935592 w 4011346"/>
                <a:gd name="connsiteY316" fmla="*/ 430501 h 2005672"/>
                <a:gd name="connsiteX317" fmla="*/ 1995662 w 4011346"/>
                <a:gd name="connsiteY317" fmla="*/ 373768 h 2005672"/>
                <a:gd name="connsiteX318" fmla="*/ 2055732 w 4011346"/>
                <a:gd name="connsiteY318" fmla="*/ 303686 h 2005672"/>
                <a:gd name="connsiteX319" fmla="*/ 2055732 w 4011346"/>
                <a:gd name="connsiteY319" fmla="*/ 303686 h 2005672"/>
                <a:gd name="connsiteX320" fmla="*/ 1888870 w 4011346"/>
                <a:gd name="connsiteY320" fmla="*/ 0 h 2005672"/>
                <a:gd name="connsiteX321" fmla="*/ 1835474 w 4011346"/>
                <a:gd name="connsiteY321" fmla="*/ 26698 h 2005672"/>
                <a:gd name="connsiteX322" fmla="*/ 1838813 w 4011346"/>
                <a:gd name="connsiteY322" fmla="*/ 120139 h 2005672"/>
                <a:gd name="connsiteX323" fmla="*/ 1782079 w 4011346"/>
                <a:gd name="connsiteY323" fmla="*/ 106790 h 2005672"/>
                <a:gd name="connsiteX324" fmla="*/ 1768731 w 4011346"/>
                <a:gd name="connsiteY324" fmla="*/ 153512 h 2005672"/>
                <a:gd name="connsiteX325" fmla="*/ 1705322 w 4011346"/>
                <a:gd name="connsiteY325" fmla="*/ 176872 h 2005672"/>
                <a:gd name="connsiteX326" fmla="*/ 1685300 w 4011346"/>
                <a:gd name="connsiteY326" fmla="*/ 150174 h 2005672"/>
                <a:gd name="connsiteX327" fmla="*/ 1615218 w 4011346"/>
                <a:gd name="connsiteY327" fmla="*/ 153512 h 2005672"/>
                <a:gd name="connsiteX328" fmla="*/ 1638579 w 4011346"/>
                <a:gd name="connsiteY328" fmla="*/ 183547 h 2005672"/>
                <a:gd name="connsiteX329" fmla="*/ 1528449 w 4011346"/>
                <a:gd name="connsiteY329" fmla="*/ 210243 h 2005672"/>
                <a:gd name="connsiteX330" fmla="*/ 1465043 w 4011346"/>
                <a:gd name="connsiteY330" fmla="*/ 293674 h 2005672"/>
                <a:gd name="connsiteX331" fmla="*/ 1448357 w 4011346"/>
                <a:gd name="connsiteY331" fmla="*/ 320372 h 2005672"/>
                <a:gd name="connsiteX332" fmla="*/ 1481729 w 4011346"/>
                <a:gd name="connsiteY332" fmla="*/ 353745 h 2005672"/>
                <a:gd name="connsiteX333" fmla="*/ 1481729 w 4011346"/>
                <a:gd name="connsiteY333" fmla="*/ 383780 h 2005672"/>
                <a:gd name="connsiteX334" fmla="*/ 1458368 w 4011346"/>
                <a:gd name="connsiteY334" fmla="*/ 387117 h 2005672"/>
                <a:gd name="connsiteX335" fmla="*/ 1458368 w 4011346"/>
                <a:gd name="connsiteY335" fmla="*/ 367093 h 2005672"/>
                <a:gd name="connsiteX336" fmla="*/ 1418322 w 4011346"/>
                <a:gd name="connsiteY336" fmla="*/ 377105 h 2005672"/>
                <a:gd name="connsiteX337" fmla="*/ 1368263 w 4011346"/>
                <a:gd name="connsiteY337" fmla="*/ 383780 h 2005672"/>
                <a:gd name="connsiteX338" fmla="*/ 1321542 w 4011346"/>
                <a:gd name="connsiteY338" fmla="*/ 390454 h 2005672"/>
                <a:gd name="connsiteX339" fmla="*/ 1318205 w 4011346"/>
                <a:gd name="connsiteY339" fmla="*/ 477222 h 2005672"/>
                <a:gd name="connsiteX340" fmla="*/ 1358252 w 4011346"/>
                <a:gd name="connsiteY340" fmla="*/ 500583 h 2005672"/>
                <a:gd name="connsiteX341" fmla="*/ 1374938 w 4011346"/>
                <a:gd name="connsiteY341" fmla="*/ 530618 h 2005672"/>
                <a:gd name="connsiteX342" fmla="*/ 1384949 w 4011346"/>
                <a:gd name="connsiteY342" fmla="*/ 553978 h 2005672"/>
                <a:gd name="connsiteX343" fmla="*/ 1394961 w 4011346"/>
                <a:gd name="connsiteY343" fmla="*/ 604037 h 2005672"/>
                <a:gd name="connsiteX344" fmla="*/ 1384949 w 4011346"/>
                <a:gd name="connsiteY344" fmla="*/ 634072 h 2005672"/>
                <a:gd name="connsiteX345" fmla="*/ 1358252 w 4011346"/>
                <a:gd name="connsiteY345" fmla="*/ 600699 h 2005672"/>
                <a:gd name="connsiteX346" fmla="*/ 1361589 w 4011346"/>
                <a:gd name="connsiteY346" fmla="*/ 570664 h 2005672"/>
                <a:gd name="connsiteX347" fmla="*/ 1351577 w 4011346"/>
                <a:gd name="connsiteY347" fmla="*/ 530618 h 2005672"/>
                <a:gd name="connsiteX348" fmla="*/ 1328217 w 4011346"/>
                <a:gd name="connsiteY348" fmla="*/ 537292 h 2005672"/>
                <a:gd name="connsiteX349" fmla="*/ 1281495 w 4011346"/>
                <a:gd name="connsiteY349" fmla="*/ 500583 h 2005672"/>
                <a:gd name="connsiteX350" fmla="*/ 1241449 w 4011346"/>
                <a:gd name="connsiteY350" fmla="*/ 497245 h 2005672"/>
                <a:gd name="connsiteX351" fmla="*/ 1241449 w 4011346"/>
                <a:gd name="connsiteY351" fmla="*/ 543966 h 2005672"/>
                <a:gd name="connsiteX352" fmla="*/ 1201402 w 4011346"/>
                <a:gd name="connsiteY352" fmla="*/ 523943 h 2005672"/>
                <a:gd name="connsiteX353" fmla="*/ 1228100 w 4011346"/>
                <a:gd name="connsiteY353" fmla="*/ 574001 h 2005672"/>
                <a:gd name="connsiteX354" fmla="*/ 1258135 w 4011346"/>
                <a:gd name="connsiteY354" fmla="*/ 584013 h 2005672"/>
                <a:gd name="connsiteX355" fmla="*/ 1258135 w 4011346"/>
                <a:gd name="connsiteY355" fmla="*/ 604037 h 2005672"/>
                <a:gd name="connsiteX356" fmla="*/ 1198065 w 4011346"/>
                <a:gd name="connsiteY356" fmla="*/ 580676 h 2005672"/>
                <a:gd name="connsiteX357" fmla="*/ 1181379 w 4011346"/>
                <a:gd name="connsiteY357" fmla="*/ 580676 h 2005672"/>
                <a:gd name="connsiteX358" fmla="*/ 1178041 w 4011346"/>
                <a:gd name="connsiteY358" fmla="*/ 537292 h 2005672"/>
                <a:gd name="connsiteX359" fmla="*/ 1171367 w 4011346"/>
                <a:gd name="connsiteY359" fmla="*/ 450524 h 2005672"/>
                <a:gd name="connsiteX360" fmla="*/ 1161355 w 4011346"/>
                <a:gd name="connsiteY360" fmla="*/ 520606 h 2005672"/>
                <a:gd name="connsiteX361" fmla="*/ 1137995 w 4011346"/>
                <a:gd name="connsiteY361" fmla="*/ 550641 h 2005672"/>
                <a:gd name="connsiteX362" fmla="*/ 1158018 w 4011346"/>
                <a:gd name="connsiteY362" fmla="*/ 597362 h 2005672"/>
                <a:gd name="connsiteX363" fmla="*/ 1158018 w 4011346"/>
                <a:gd name="connsiteY363" fmla="*/ 630734 h 2005672"/>
                <a:gd name="connsiteX364" fmla="*/ 1141332 w 4011346"/>
                <a:gd name="connsiteY364" fmla="*/ 680793 h 2005672"/>
                <a:gd name="connsiteX365" fmla="*/ 1154681 w 4011346"/>
                <a:gd name="connsiteY365" fmla="*/ 714165 h 2005672"/>
                <a:gd name="connsiteX366" fmla="*/ 1184716 w 4011346"/>
                <a:gd name="connsiteY366" fmla="*/ 720839 h 2005672"/>
                <a:gd name="connsiteX367" fmla="*/ 1221425 w 4011346"/>
                <a:gd name="connsiteY367" fmla="*/ 727514 h 2005672"/>
                <a:gd name="connsiteX368" fmla="*/ 1241449 w 4011346"/>
                <a:gd name="connsiteY368" fmla="*/ 750874 h 2005672"/>
                <a:gd name="connsiteX369" fmla="*/ 1258135 w 4011346"/>
                <a:gd name="connsiteY369" fmla="*/ 794258 h 2005672"/>
                <a:gd name="connsiteX370" fmla="*/ 1258135 w 4011346"/>
                <a:gd name="connsiteY370" fmla="*/ 794258 h 2005672"/>
                <a:gd name="connsiteX371" fmla="*/ 1254798 w 4011346"/>
                <a:gd name="connsiteY371" fmla="*/ 827631 h 2005672"/>
                <a:gd name="connsiteX372" fmla="*/ 1274821 w 4011346"/>
                <a:gd name="connsiteY372" fmla="*/ 847654 h 2005672"/>
                <a:gd name="connsiteX373" fmla="*/ 1244786 w 4011346"/>
                <a:gd name="connsiteY373" fmla="*/ 854329 h 2005672"/>
                <a:gd name="connsiteX374" fmla="*/ 1224763 w 4011346"/>
                <a:gd name="connsiteY374" fmla="*/ 814282 h 2005672"/>
                <a:gd name="connsiteX375" fmla="*/ 1224763 w 4011346"/>
                <a:gd name="connsiteY375" fmla="*/ 774235 h 2005672"/>
                <a:gd name="connsiteX376" fmla="*/ 1194727 w 4011346"/>
                <a:gd name="connsiteY376" fmla="*/ 737526 h 2005672"/>
                <a:gd name="connsiteX377" fmla="*/ 1164692 w 4011346"/>
                <a:gd name="connsiteY377" fmla="*/ 780910 h 2005672"/>
                <a:gd name="connsiteX378" fmla="*/ 1178041 w 4011346"/>
                <a:gd name="connsiteY378" fmla="*/ 824293 h 2005672"/>
                <a:gd name="connsiteX379" fmla="*/ 1137995 w 4011346"/>
                <a:gd name="connsiteY379" fmla="*/ 881026 h 2005672"/>
                <a:gd name="connsiteX380" fmla="*/ 1097948 w 4011346"/>
                <a:gd name="connsiteY380" fmla="*/ 937759 h 2005672"/>
                <a:gd name="connsiteX381" fmla="*/ 1007843 w 4011346"/>
                <a:gd name="connsiteY381" fmla="*/ 901050 h 2005672"/>
                <a:gd name="connsiteX382" fmla="*/ 1074587 w 4011346"/>
                <a:gd name="connsiteY382" fmla="*/ 897712 h 2005672"/>
                <a:gd name="connsiteX383" fmla="*/ 1107960 w 4011346"/>
                <a:gd name="connsiteY383" fmla="*/ 834305 h 2005672"/>
                <a:gd name="connsiteX384" fmla="*/ 1121309 w 4011346"/>
                <a:gd name="connsiteY384" fmla="*/ 790921 h 2005672"/>
                <a:gd name="connsiteX385" fmla="*/ 1127983 w 4011346"/>
                <a:gd name="connsiteY385" fmla="*/ 757549 h 2005672"/>
                <a:gd name="connsiteX386" fmla="*/ 1117971 w 4011346"/>
                <a:gd name="connsiteY386" fmla="*/ 740863 h 2005672"/>
                <a:gd name="connsiteX387" fmla="*/ 1114634 w 4011346"/>
                <a:gd name="connsiteY387" fmla="*/ 690804 h 2005672"/>
                <a:gd name="connsiteX388" fmla="*/ 1104622 w 4011346"/>
                <a:gd name="connsiteY388" fmla="*/ 610711 h 2005672"/>
                <a:gd name="connsiteX389" fmla="*/ 1101285 w 4011346"/>
                <a:gd name="connsiteY389" fmla="*/ 550641 h 2005672"/>
                <a:gd name="connsiteX390" fmla="*/ 1124646 w 4011346"/>
                <a:gd name="connsiteY390" fmla="*/ 457199 h 2005672"/>
                <a:gd name="connsiteX391" fmla="*/ 1031203 w 4011346"/>
                <a:gd name="connsiteY391" fmla="*/ 447187 h 2005672"/>
                <a:gd name="connsiteX392" fmla="*/ 1014517 w 4011346"/>
                <a:gd name="connsiteY392" fmla="*/ 503920 h 2005672"/>
                <a:gd name="connsiteX393" fmla="*/ 1024529 w 4011346"/>
                <a:gd name="connsiteY393" fmla="*/ 550641 h 2005672"/>
                <a:gd name="connsiteX394" fmla="*/ 981145 w 4011346"/>
                <a:gd name="connsiteY394" fmla="*/ 604037 h 2005672"/>
                <a:gd name="connsiteX395" fmla="*/ 991157 w 4011346"/>
                <a:gd name="connsiteY395" fmla="*/ 640746 h 2005672"/>
                <a:gd name="connsiteX396" fmla="*/ 981145 w 4011346"/>
                <a:gd name="connsiteY396" fmla="*/ 687467 h 2005672"/>
                <a:gd name="connsiteX397" fmla="*/ 1001168 w 4011346"/>
                <a:gd name="connsiteY397" fmla="*/ 710828 h 2005672"/>
                <a:gd name="connsiteX398" fmla="*/ 1017854 w 4011346"/>
                <a:gd name="connsiteY398" fmla="*/ 757549 h 2005672"/>
                <a:gd name="connsiteX399" fmla="*/ 1047890 w 4011346"/>
                <a:gd name="connsiteY399" fmla="*/ 744200 h 2005672"/>
                <a:gd name="connsiteX400" fmla="*/ 1014517 w 4011346"/>
                <a:gd name="connsiteY400" fmla="*/ 797596 h 2005672"/>
                <a:gd name="connsiteX401" fmla="*/ 957784 w 4011346"/>
                <a:gd name="connsiteY401" fmla="*/ 744200 h 2005672"/>
                <a:gd name="connsiteX402" fmla="*/ 884365 w 4011346"/>
                <a:gd name="connsiteY402" fmla="*/ 707491 h 2005672"/>
                <a:gd name="connsiteX403" fmla="*/ 824295 w 4011346"/>
                <a:gd name="connsiteY403" fmla="*/ 684130 h 2005672"/>
                <a:gd name="connsiteX404" fmla="*/ 810946 w 4011346"/>
                <a:gd name="connsiteY404" fmla="*/ 720839 h 2005672"/>
                <a:gd name="connsiteX405" fmla="*/ 827633 w 4011346"/>
                <a:gd name="connsiteY405" fmla="*/ 757549 h 2005672"/>
                <a:gd name="connsiteX406" fmla="*/ 814284 w 4011346"/>
                <a:gd name="connsiteY406" fmla="*/ 780910 h 2005672"/>
                <a:gd name="connsiteX407" fmla="*/ 800935 w 4011346"/>
                <a:gd name="connsiteY407" fmla="*/ 797596 h 2005672"/>
                <a:gd name="connsiteX408" fmla="*/ 770900 w 4011346"/>
                <a:gd name="connsiteY408" fmla="*/ 740863 h 2005672"/>
                <a:gd name="connsiteX409" fmla="*/ 744202 w 4011346"/>
                <a:gd name="connsiteY409" fmla="*/ 777572 h 2005672"/>
                <a:gd name="connsiteX410" fmla="*/ 707492 w 4011346"/>
                <a:gd name="connsiteY410" fmla="*/ 770898 h 2005672"/>
                <a:gd name="connsiteX411" fmla="*/ 654097 w 4011346"/>
                <a:gd name="connsiteY411" fmla="*/ 807607 h 2005672"/>
                <a:gd name="connsiteX412" fmla="*/ 644085 w 4011346"/>
                <a:gd name="connsiteY412" fmla="*/ 784247 h 2005672"/>
                <a:gd name="connsiteX413" fmla="*/ 654097 w 4011346"/>
                <a:gd name="connsiteY413" fmla="*/ 747537 h 2005672"/>
                <a:gd name="connsiteX414" fmla="*/ 614050 w 4011346"/>
                <a:gd name="connsiteY414" fmla="*/ 784247 h 2005672"/>
                <a:gd name="connsiteX415" fmla="*/ 594027 w 4011346"/>
                <a:gd name="connsiteY415" fmla="*/ 784247 h 2005672"/>
                <a:gd name="connsiteX416" fmla="*/ 533957 w 4011346"/>
                <a:gd name="connsiteY416" fmla="*/ 817619 h 2005672"/>
                <a:gd name="connsiteX417" fmla="*/ 510596 w 4011346"/>
                <a:gd name="connsiteY417" fmla="*/ 840980 h 2005672"/>
                <a:gd name="connsiteX418" fmla="*/ 500584 w 4011346"/>
                <a:gd name="connsiteY418" fmla="*/ 887701 h 2005672"/>
                <a:gd name="connsiteX419" fmla="*/ 450526 w 4011346"/>
                <a:gd name="connsiteY419" fmla="*/ 874352 h 2005672"/>
                <a:gd name="connsiteX420" fmla="*/ 433840 w 4011346"/>
                <a:gd name="connsiteY420" fmla="*/ 837642 h 2005672"/>
                <a:gd name="connsiteX421" fmla="*/ 467212 w 4011346"/>
                <a:gd name="connsiteY421" fmla="*/ 807607 h 2005672"/>
                <a:gd name="connsiteX422" fmla="*/ 453863 w 4011346"/>
                <a:gd name="connsiteY422" fmla="*/ 784247 h 2005672"/>
                <a:gd name="connsiteX423" fmla="*/ 390456 w 4011346"/>
                <a:gd name="connsiteY423" fmla="*/ 754212 h 2005672"/>
                <a:gd name="connsiteX424" fmla="*/ 417154 w 4011346"/>
                <a:gd name="connsiteY424" fmla="*/ 804270 h 2005672"/>
                <a:gd name="connsiteX425" fmla="*/ 407142 w 4011346"/>
                <a:gd name="connsiteY425" fmla="*/ 847654 h 2005672"/>
                <a:gd name="connsiteX426" fmla="*/ 413817 w 4011346"/>
                <a:gd name="connsiteY426" fmla="*/ 884364 h 2005672"/>
                <a:gd name="connsiteX427" fmla="*/ 427165 w 4011346"/>
                <a:gd name="connsiteY427" fmla="*/ 907724 h 2005672"/>
                <a:gd name="connsiteX428" fmla="*/ 413817 w 4011346"/>
                <a:gd name="connsiteY428" fmla="*/ 937759 h 2005672"/>
                <a:gd name="connsiteX429" fmla="*/ 390456 w 4011346"/>
                <a:gd name="connsiteY429" fmla="*/ 914399 h 2005672"/>
                <a:gd name="connsiteX430" fmla="*/ 360421 w 4011346"/>
                <a:gd name="connsiteY430" fmla="*/ 911061 h 2005672"/>
                <a:gd name="connsiteX431" fmla="*/ 333723 w 4011346"/>
                <a:gd name="connsiteY431" fmla="*/ 951108 h 2005672"/>
                <a:gd name="connsiteX432" fmla="*/ 307025 w 4011346"/>
                <a:gd name="connsiteY432" fmla="*/ 971131 h 2005672"/>
                <a:gd name="connsiteX433" fmla="*/ 320374 w 4011346"/>
                <a:gd name="connsiteY433" fmla="*/ 997829 h 2005672"/>
                <a:gd name="connsiteX434" fmla="*/ 303688 w 4011346"/>
                <a:gd name="connsiteY434" fmla="*/ 1021190 h 2005672"/>
                <a:gd name="connsiteX435" fmla="*/ 233606 w 4011346"/>
                <a:gd name="connsiteY435" fmla="*/ 984480 h 2005672"/>
                <a:gd name="connsiteX436" fmla="*/ 243618 w 4011346"/>
                <a:gd name="connsiteY436" fmla="*/ 1034539 h 2005672"/>
                <a:gd name="connsiteX437" fmla="*/ 263641 w 4011346"/>
                <a:gd name="connsiteY437" fmla="*/ 1054562 h 2005672"/>
                <a:gd name="connsiteX438" fmla="*/ 250292 w 4011346"/>
                <a:gd name="connsiteY438" fmla="*/ 1067911 h 2005672"/>
                <a:gd name="connsiteX439" fmla="*/ 193560 w 4011346"/>
                <a:gd name="connsiteY439" fmla="*/ 1031201 h 2005672"/>
                <a:gd name="connsiteX440" fmla="*/ 170199 w 4011346"/>
                <a:gd name="connsiteY440" fmla="*/ 991155 h 2005672"/>
                <a:gd name="connsiteX441" fmla="*/ 170199 w 4011346"/>
                <a:gd name="connsiteY441" fmla="*/ 944434 h 2005672"/>
                <a:gd name="connsiteX442" fmla="*/ 133490 w 4011346"/>
                <a:gd name="connsiteY442" fmla="*/ 867677 h 2005672"/>
                <a:gd name="connsiteX443" fmla="*/ 196897 w 4011346"/>
                <a:gd name="connsiteY443" fmla="*/ 897712 h 2005672"/>
                <a:gd name="connsiteX444" fmla="*/ 256967 w 4011346"/>
                <a:gd name="connsiteY444" fmla="*/ 927747 h 2005672"/>
                <a:gd name="connsiteX445" fmla="*/ 293676 w 4011346"/>
                <a:gd name="connsiteY445" fmla="*/ 931085 h 2005672"/>
                <a:gd name="connsiteX446" fmla="*/ 327049 w 4011346"/>
                <a:gd name="connsiteY446" fmla="*/ 901050 h 2005672"/>
                <a:gd name="connsiteX447" fmla="*/ 343735 w 4011346"/>
                <a:gd name="connsiteY447" fmla="*/ 864340 h 2005672"/>
                <a:gd name="connsiteX448" fmla="*/ 333723 w 4011346"/>
                <a:gd name="connsiteY448" fmla="*/ 814282 h 2005672"/>
                <a:gd name="connsiteX449" fmla="*/ 290339 w 4011346"/>
                <a:gd name="connsiteY449" fmla="*/ 794258 h 2005672"/>
                <a:gd name="connsiteX450" fmla="*/ 236944 w 4011346"/>
                <a:gd name="connsiteY450" fmla="*/ 747537 h 2005672"/>
                <a:gd name="connsiteX451" fmla="*/ 133490 w 4011346"/>
                <a:gd name="connsiteY451" fmla="*/ 690804 h 2005672"/>
                <a:gd name="connsiteX0" fmla="*/ 133490 w 4011346"/>
                <a:gd name="connsiteY0" fmla="*/ 690804 h 2005672"/>
                <a:gd name="connsiteX1" fmla="*/ 46722 w 4011346"/>
                <a:gd name="connsiteY1" fmla="*/ 720839 h 2005672"/>
                <a:gd name="connsiteX2" fmla="*/ 33373 w 4011346"/>
                <a:gd name="connsiteY2" fmla="*/ 750874 h 2005672"/>
                <a:gd name="connsiteX3" fmla="*/ 43384 w 4011346"/>
                <a:gd name="connsiteY3" fmla="*/ 780910 h 2005672"/>
                <a:gd name="connsiteX4" fmla="*/ 60071 w 4011346"/>
                <a:gd name="connsiteY4" fmla="*/ 807607 h 2005672"/>
                <a:gd name="connsiteX5" fmla="*/ 73419 w 4011346"/>
                <a:gd name="connsiteY5" fmla="*/ 837642 h 2005672"/>
                <a:gd name="connsiteX6" fmla="*/ 56733 w 4011346"/>
                <a:gd name="connsiteY6" fmla="*/ 861003 h 2005672"/>
                <a:gd name="connsiteX7" fmla="*/ 76757 w 4011346"/>
                <a:gd name="connsiteY7" fmla="*/ 941096 h 2005672"/>
                <a:gd name="connsiteX8" fmla="*/ 66745 w 4011346"/>
                <a:gd name="connsiteY8" fmla="*/ 957783 h 2005672"/>
                <a:gd name="connsiteX9" fmla="*/ 70082 w 4011346"/>
                <a:gd name="connsiteY9" fmla="*/ 984480 h 2005672"/>
                <a:gd name="connsiteX10" fmla="*/ 70082 w 4011346"/>
                <a:gd name="connsiteY10" fmla="*/ 1024527 h 2005672"/>
                <a:gd name="connsiteX11" fmla="*/ 80094 w 4011346"/>
                <a:gd name="connsiteY11" fmla="*/ 1044550 h 2005672"/>
                <a:gd name="connsiteX12" fmla="*/ 76757 w 4011346"/>
                <a:gd name="connsiteY12" fmla="*/ 1067911 h 2005672"/>
                <a:gd name="connsiteX13" fmla="*/ 106792 w 4011346"/>
                <a:gd name="connsiteY13" fmla="*/ 1101283 h 2005672"/>
                <a:gd name="connsiteX14" fmla="*/ 106792 w 4011346"/>
                <a:gd name="connsiteY14" fmla="*/ 1131318 h 2005672"/>
                <a:gd name="connsiteX15" fmla="*/ 13349 w 4011346"/>
                <a:gd name="connsiteY15" fmla="*/ 1221423 h 2005672"/>
                <a:gd name="connsiteX16" fmla="*/ 33373 w 4011346"/>
                <a:gd name="connsiteY16" fmla="*/ 1254796 h 2005672"/>
                <a:gd name="connsiteX17" fmla="*/ 33373 w 4011346"/>
                <a:gd name="connsiteY17" fmla="*/ 1254796 h 2005672"/>
                <a:gd name="connsiteX18" fmla="*/ 16687 w 4011346"/>
                <a:gd name="connsiteY18" fmla="*/ 1284831 h 2005672"/>
                <a:gd name="connsiteX19" fmla="*/ 3338 w 4011346"/>
                <a:gd name="connsiteY19" fmla="*/ 1314866 h 2005672"/>
                <a:gd name="connsiteX20" fmla="*/ 0 w 4011346"/>
                <a:gd name="connsiteY20" fmla="*/ 1374936 h 2005672"/>
                <a:gd name="connsiteX21" fmla="*/ 16687 w 4011346"/>
                <a:gd name="connsiteY21" fmla="*/ 1418320 h 2005672"/>
                <a:gd name="connsiteX22" fmla="*/ 20024 w 4011346"/>
                <a:gd name="connsiteY22" fmla="*/ 1451692 h 2005672"/>
                <a:gd name="connsiteX23" fmla="*/ 56733 w 4011346"/>
                <a:gd name="connsiteY23" fmla="*/ 1461704 h 2005672"/>
                <a:gd name="connsiteX24" fmla="*/ 116803 w 4011346"/>
                <a:gd name="connsiteY24" fmla="*/ 1548472 h 2005672"/>
                <a:gd name="connsiteX25" fmla="*/ 96780 w 4011346"/>
                <a:gd name="connsiteY25" fmla="*/ 1571832 h 2005672"/>
                <a:gd name="connsiteX26" fmla="*/ 93443 w 4011346"/>
                <a:gd name="connsiteY26" fmla="*/ 1601867 h 2005672"/>
                <a:gd name="connsiteX27" fmla="*/ 120141 w 4011346"/>
                <a:gd name="connsiteY27" fmla="*/ 1605204 h 2005672"/>
                <a:gd name="connsiteX28" fmla="*/ 160187 w 4011346"/>
                <a:gd name="connsiteY28" fmla="*/ 1618553 h 2005672"/>
                <a:gd name="connsiteX29" fmla="*/ 186885 w 4011346"/>
                <a:gd name="connsiteY29" fmla="*/ 1631902 h 2005672"/>
                <a:gd name="connsiteX30" fmla="*/ 213583 w 4011346"/>
                <a:gd name="connsiteY30" fmla="*/ 1661937 h 2005672"/>
                <a:gd name="connsiteX31" fmla="*/ 243618 w 4011346"/>
                <a:gd name="connsiteY31" fmla="*/ 1665274 h 2005672"/>
                <a:gd name="connsiteX32" fmla="*/ 287002 w 4011346"/>
                <a:gd name="connsiteY32" fmla="*/ 1695310 h 2005672"/>
                <a:gd name="connsiteX33" fmla="*/ 310363 w 4011346"/>
                <a:gd name="connsiteY33" fmla="*/ 1705321 h 2005672"/>
                <a:gd name="connsiteX34" fmla="*/ 310363 w 4011346"/>
                <a:gd name="connsiteY34" fmla="*/ 1742031 h 2005672"/>
                <a:gd name="connsiteX35" fmla="*/ 270316 w 4011346"/>
                <a:gd name="connsiteY35" fmla="*/ 1782077 h 2005672"/>
                <a:gd name="connsiteX36" fmla="*/ 280327 w 4011346"/>
                <a:gd name="connsiteY36" fmla="*/ 1805438 h 2005672"/>
                <a:gd name="connsiteX37" fmla="*/ 273653 w 4011346"/>
                <a:gd name="connsiteY37" fmla="*/ 1825461 h 2005672"/>
                <a:gd name="connsiteX38" fmla="*/ 266979 w 4011346"/>
                <a:gd name="connsiteY38" fmla="*/ 1842147 h 2005672"/>
                <a:gd name="connsiteX39" fmla="*/ 240281 w 4011346"/>
                <a:gd name="connsiteY39" fmla="*/ 1882194 h 2005672"/>
                <a:gd name="connsiteX40" fmla="*/ 307025 w 4011346"/>
                <a:gd name="connsiteY40" fmla="*/ 1918904 h 2005672"/>
                <a:gd name="connsiteX41" fmla="*/ 337060 w 4011346"/>
                <a:gd name="connsiteY41" fmla="*/ 1925578 h 2005672"/>
                <a:gd name="connsiteX42" fmla="*/ 360421 w 4011346"/>
                <a:gd name="connsiteY42" fmla="*/ 1932253 h 2005672"/>
                <a:gd name="connsiteX43" fmla="*/ 380444 w 4011346"/>
                <a:gd name="connsiteY43" fmla="*/ 1938927 h 2005672"/>
                <a:gd name="connsiteX44" fmla="*/ 407142 w 4011346"/>
                <a:gd name="connsiteY44" fmla="*/ 1958950 h 2005672"/>
                <a:gd name="connsiteX45" fmla="*/ 437177 w 4011346"/>
                <a:gd name="connsiteY45" fmla="*/ 1955613 h 2005672"/>
                <a:gd name="connsiteX46" fmla="*/ 507259 w 4011346"/>
                <a:gd name="connsiteY46" fmla="*/ 2005672 h 2005672"/>
                <a:gd name="connsiteX47" fmla="*/ 517271 w 4011346"/>
                <a:gd name="connsiteY47" fmla="*/ 1992323 h 2005672"/>
                <a:gd name="connsiteX48" fmla="*/ 507259 w 4011346"/>
                <a:gd name="connsiteY48" fmla="*/ 1952276 h 2005672"/>
                <a:gd name="connsiteX49" fmla="*/ 500584 w 4011346"/>
                <a:gd name="connsiteY49" fmla="*/ 1918904 h 2005672"/>
                <a:gd name="connsiteX50" fmla="*/ 483898 w 4011346"/>
                <a:gd name="connsiteY50" fmla="*/ 1875520 h 2005672"/>
                <a:gd name="connsiteX51" fmla="*/ 513933 w 4011346"/>
                <a:gd name="connsiteY51" fmla="*/ 1855496 h 2005672"/>
                <a:gd name="connsiteX52" fmla="*/ 547306 w 4011346"/>
                <a:gd name="connsiteY52" fmla="*/ 1832136 h 2005672"/>
                <a:gd name="connsiteX53" fmla="*/ 527282 w 4011346"/>
                <a:gd name="connsiteY53" fmla="*/ 1815450 h 2005672"/>
                <a:gd name="connsiteX54" fmla="*/ 517271 w 4011346"/>
                <a:gd name="connsiteY54" fmla="*/ 1782077 h 2005672"/>
                <a:gd name="connsiteX55" fmla="*/ 480561 w 4011346"/>
                <a:gd name="connsiteY55" fmla="*/ 1765391 h 2005672"/>
                <a:gd name="connsiteX56" fmla="*/ 470549 w 4011346"/>
                <a:gd name="connsiteY56" fmla="*/ 1745368 h 2005672"/>
                <a:gd name="connsiteX57" fmla="*/ 480561 w 4011346"/>
                <a:gd name="connsiteY57" fmla="*/ 1715333 h 2005672"/>
                <a:gd name="connsiteX58" fmla="*/ 490573 w 4011346"/>
                <a:gd name="connsiteY58" fmla="*/ 1675286 h 2005672"/>
                <a:gd name="connsiteX59" fmla="*/ 513933 w 4011346"/>
                <a:gd name="connsiteY59" fmla="*/ 1695310 h 2005672"/>
                <a:gd name="connsiteX60" fmla="*/ 520608 w 4011346"/>
                <a:gd name="connsiteY60" fmla="*/ 1678623 h 2005672"/>
                <a:gd name="connsiteX61" fmla="*/ 543968 w 4011346"/>
                <a:gd name="connsiteY61" fmla="*/ 1641914 h 2005672"/>
                <a:gd name="connsiteX62" fmla="*/ 574003 w 4011346"/>
                <a:gd name="connsiteY62" fmla="*/ 1625228 h 2005672"/>
                <a:gd name="connsiteX63" fmla="*/ 590690 w 4011346"/>
                <a:gd name="connsiteY63" fmla="*/ 1638577 h 2005672"/>
                <a:gd name="connsiteX64" fmla="*/ 610713 w 4011346"/>
                <a:gd name="connsiteY64" fmla="*/ 1611879 h 2005672"/>
                <a:gd name="connsiteX65" fmla="*/ 630736 w 4011346"/>
                <a:gd name="connsiteY65" fmla="*/ 1638577 h 2005672"/>
                <a:gd name="connsiteX66" fmla="*/ 657434 w 4011346"/>
                <a:gd name="connsiteY66" fmla="*/ 1661937 h 2005672"/>
                <a:gd name="connsiteX67" fmla="*/ 674120 w 4011346"/>
                <a:gd name="connsiteY67" fmla="*/ 1668612 h 2005672"/>
                <a:gd name="connsiteX68" fmla="*/ 697481 w 4011346"/>
                <a:gd name="connsiteY68" fmla="*/ 1668612 h 2005672"/>
                <a:gd name="connsiteX69" fmla="*/ 717504 w 4011346"/>
                <a:gd name="connsiteY69" fmla="*/ 1655263 h 2005672"/>
                <a:gd name="connsiteX70" fmla="*/ 744202 w 4011346"/>
                <a:gd name="connsiteY70" fmla="*/ 1655263 h 2005672"/>
                <a:gd name="connsiteX71" fmla="*/ 760888 w 4011346"/>
                <a:gd name="connsiteY71" fmla="*/ 1651926 h 2005672"/>
                <a:gd name="connsiteX72" fmla="*/ 790923 w 4011346"/>
                <a:gd name="connsiteY72" fmla="*/ 1685298 h 2005672"/>
                <a:gd name="connsiteX73" fmla="*/ 797598 w 4011346"/>
                <a:gd name="connsiteY73" fmla="*/ 1658600 h 2005672"/>
                <a:gd name="connsiteX74" fmla="*/ 817621 w 4011346"/>
                <a:gd name="connsiteY74" fmla="*/ 1675286 h 2005672"/>
                <a:gd name="connsiteX75" fmla="*/ 837644 w 4011346"/>
                <a:gd name="connsiteY75" fmla="*/ 1651926 h 2005672"/>
                <a:gd name="connsiteX76" fmla="*/ 827633 w 4011346"/>
                <a:gd name="connsiteY76" fmla="*/ 1631902 h 2005672"/>
                <a:gd name="connsiteX77" fmla="*/ 810946 w 4011346"/>
                <a:gd name="connsiteY77" fmla="*/ 1618553 h 2005672"/>
                <a:gd name="connsiteX78" fmla="*/ 810946 w 4011346"/>
                <a:gd name="connsiteY78" fmla="*/ 1591856 h 2005672"/>
                <a:gd name="connsiteX79" fmla="*/ 810946 w 4011346"/>
                <a:gd name="connsiteY79" fmla="*/ 1578507 h 2005672"/>
                <a:gd name="connsiteX80" fmla="*/ 830970 w 4011346"/>
                <a:gd name="connsiteY80" fmla="*/ 1575169 h 2005672"/>
                <a:gd name="connsiteX81" fmla="*/ 840981 w 4011346"/>
                <a:gd name="connsiteY81" fmla="*/ 1571832 h 2005672"/>
                <a:gd name="connsiteX82" fmla="*/ 820958 w 4011346"/>
                <a:gd name="connsiteY82" fmla="*/ 1535123 h 2005672"/>
                <a:gd name="connsiteX83" fmla="*/ 854330 w 4011346"/>
                <a:gd name="connsiteY83" fmla="*/ 1528448 h 2005672"/>
                <a:gd name="connsiteX84" fmla="*/ 891040 w 4011346"/>
                <a:gd name="connsiteY84" fmla="*/ 1535123 h 2005672"/>
                <a:gd name="connsiteX85" fmla="*/ 964459 w 4011346"/>
                <a:gd name="connsiteY85" fmla="*/ 1491739 h 2005672"/>
                <a:gd name="connsiteX86" fmla="*/ 1001168 w 4011346"/>
                <a:gd name="connsiteY86" fmla="*/ 1491739 h 2005672"/>
                <a:gd name="connsiteX87" fmla="*/ 1027866 w 4011346"/>
                <a:gd name="connsiteY87" fmla="*/ 1468378 h 2005672"/>
                <a:gd name="connsiteX88" fmla="*/ 1047890 w 4011346"/>
                <a:gd name="connsiteY88" fmla="*/ 1478390 h 2005672"/>
                <a:gd name="connsiteX89" fmla="*/ 1067913 w 4011346"/>
                <a:gd name="connsiteY89" fmla="*/ 1488401 h 2005672"/>
                <a:gd name="connsiteX90" fmla="*/ 1087936 w 4011346"/>
                <a:gd name="connsiteY90" fmla="*/ 1515099 h 2005672"/>
                <a:gd name="connsiteX91" fmla="*/ 1074587 w 4011346"/>
                <a:gd name="connsiteY91" fmla="*/ 1528448 h 2005672"/>
                <a:gd name="connsiteX92" fmla="*/ 1104622 w 4011346"/>
                <a:gd name="connsiteY92" fmla="*/ 1528448 h 2005672"/>
                <a:gd name="connsiteX93" fmla="*/ 1107960 w 4011346"/>
                <a:gd name="connsiteY93" fmla="*/ 1545134 h 2005672"/>
                <a:gd name="connsiteX94" fmla="*/ 1121309 w 4011346"/>
                <a:gd name="connsiteY94" fmla="*/ 1528448 h 2005672"/>
                <a:gd name="connsiteX95" fmla="*/ 1134657 w 4011346"/>
                <a:gd name="connsiteY95" fmla="*/ 1541797 h 2005672"/>
                <a:gd name="connsiteX96" fmla="*/ 1134657 w 4011346"/>
                <a:gd name="connsiteY96" fmla="*/ 1561820 h 2005672"/>
                <a:gd name="connsiteX97" fmla="*/ 1148006 w 4011346"/>
                <a:gd name="connsiteY97" fmla="*/ 1558483 h 2005672"/>
                <a:gd name="connsiteX98" fmla="*/ 1208076 w 4011346"/>
                <a:gd name="connsiteY98" fmla="*/ 1511762 h 2005672"/>
                <a:gd name="connsiteX99" fmla="*/ 1211414 w 4011346"/>
                <a:gd name="connsiteY99" fmla="*/ 1531785 h 2005672"/>
                <a:gd name="connsiteX100" fmla="*/ 1244786 w 4011346"/>
                <a:gd name="connsiteY100" fmla="*/ 1551809 h 2005672"/>
                <a:gd name="connsiteX101" fmla="*/ 1264809 w 4011346"/>
                <a:gd name="connsiteY101" fmla="*/ 1581844 h 2005672"/>
                <a:gd name="connsiteX102" fmla="*/ 1298181 w 4011346"/>
                <a:gd name="connsiteY102" fmla="*/ 1688635 h 2005672"/>
                <a:gd name="connsiteX103" fmla="*/ 1308193 w 4011346"/>
                <a:gd name="connsiteY103" fmla="*/ 1645251 h 2005672"/>
                <a:gd name="connsiteX104" fmla="*/ 1344903 w 4011346"/>
                <a:gd name="connsiteY104" fmla="*/ 1665274 h 2005672"/>
                <a:gd name="connsiteX105" fmla="*/ 1388287 w 4011346"/>
                <a:gd name="connsiteY105" fmla="*/ 1665274 h 2005672"/>
                <a:gd name="connsiteX106" fmla="*/ 1394961 w 4011346"/>
                <a:gd name="connsiteY106" fmla="*/ 1688635 h 2005672"/>
                <a:gd name="connsiteX107" fmla="*/ 1435008 w 4011346"/>
                <a:gd name="connsiteY107" fmla="*/ 1711996 h 2005672"/>
                <a:gd name="connsiteX108" fmla="*/ 1465043 w 4011346"/>
                <a:gd name="connsiteY108" fmla="*/ 1711996 h 2005672"/>
                <a:gd name="connsiteX109" fmla="*/ 1491741 w 4011346"/>
                <a:gd name="connsiteY109" fmla="*/ 1725345 h 2005672"/>
                <a:gd name="connsiteX110" fmla="*/ 1535125 w 4011346"/>
                <a:gd name="connsiteY110" fmla="*/ 1681961 h 2005672"/>
                <a:gd name="connsiteX111" fmla="*/ 1571834 w 4011346"/>
                <a:gd name="connsiteY111" fmla="*/ 1661937 h 2005672"/>
                <a:gd name="connsiteX112" fmla="*/ 1608544 w 4011346"/>
                <a:gd name="connsiteY112" fmla="*/ 1665274 h 2005672"/>
                <a:gd name="connsiteX113" fmla="*/ 1655265 w 4011346"/>
                <a:gd name="connsiteY113" fmla="*/ 1678623 h 2005672"/>
                <a:gd name="connsiteX114" fmla="*/ 1681963 w 4011346"/>
                <a:gd name="connsiteY114" fmla="*/ 1695310 h 2005672"/>
                <a:gd name="connsiteX115" fmla="*/ 1735358 w 4011346"/>
                <a:gd name="connsiteY115" fmla="*/ 1688635 h 2005672"/>
                <a:gd name="connsiteX116" fmla="*/ 1745370 w 4011346"/>
                <a:gd name="connsiteY116" fmla="*/ 1668612 h 2005672"/>
                <a:gd name="connsiteX117" fmla="*/ 1738695 w 4011346"/>
                <a:gd name="connsiteY117" fmla="*/ 1648588 h 2005672"/>
                <a:gd name="connsiteX118" fmla="*/ 1765393 w 4011346"/>
                <a:gd name="connsiteY118" fmla="*/ 1621891 h 2005672"/>
                <a:gd name="connsiteX119" fmla="*/ 1778742 w 4011346"/>
                <a:gd name="connsiteY119" fmla="*/ 1618553 h 2005672"/>
                <a:gd name="connsiteX120" fmla="*/ 1812114 w 4011346"/>
                <a:gd name="connsiteY120" fmla="*/ 1635239 h 2005672"/>
                <a:gd name="connsiteX121" fmla="*/ 1852161 w 4011346"/>
                <a:gd name="connsiteY121" fmla="*/ 1648588 h 2005672"/>
                <a:gd name="connsiteX122" fmla="*/ 1858836 w 4011346"/>
                <a:gd name="connsiteY122" fmla="*/ 1675286 h 2005672"/>
                <a:gd name="connsiteX123" fmla="*/ 1872184 w 4011346"/>
                <a:gd name="connsiteY123" fmla="*/ 1681961 h 2005672"/>
                <a:gd name="connsiteX124" fmla="*/ 1902219 w 4011346"/>
                <a:gd name="connsiteY124" fmla="*/ 1685298 h 2005672"/>
                <a:gd name="connsiteX125" fmla="*/ 1932254 w 4011346"/>
                <a:gd name="connsiteY125" fmla="*/ 1668612 h 2005672"/>
                <a:gd name="connsiteX126" fmla="*/ 1962290 w 4011346"/>
                <a:gd name="connsiteY126" fmla="*/ 1681961 h 2005672"/>
                <a:gd name="connsiteX127" fmla="*/ 1985650 w 4011346"/>
                <a:gd name="connsiteY127" fmla="*/ 1695310 h 2005672"/>
                <a:gd name="connsiteX128" fmla="*/ 1995662 w 4011346"/>
                <a:gd name="connsiteY128" fmla="*/ 1705321 h 2005672"/>
                <a:gd name="connsiteX129" fmla="*/ 2032371 w 4011346"/>
                <a:gd name="connsiteY129" fmla="*/ 1725345 h 2005672"/>
                <a:gd name="connsiteX130" fmla="*/ 2069081 w 4011346"/>
                <a:gd name="connsiteY130" fmla="*/ 1722007 h 2005672"/>
                <a:gd name="connsiteX131" fmla="*/ 2142500 w 4011346"/>
                <a:gd name="connsiteY131" fmla="*/ 1678623 h 2005672"/>
                <a:gd name="connsiteX132" fmla="*/ 2195895 w 4011346"/>
                <a:gd name="connsiteY132" fmla="*/ 1691972 h 2005672"/>
                <a:gd name="connsiteX133" fmla="*/ 2225930 w 4011346"/>
                <a:gd name="connsiteY133" fmla="*/ 1701984 h 2005672"/>
                <a:gd name="connsiteX134" fmla="*/ 2259303 w 4011346"/>
                <a:gd name="connsiteY134" fmla="*/ 1688635 h 2005672"/>
                <a:gd name="connsiteX135" fmla="*/ 2262640 w 4011346"/>
                <a:gd name="connsiteY135" fmla="*/ 1661937 h 2005672"/>
                <a:gd name="connsiteX136" fmla="*/ 2282663 w 4011346"/>
                <a:gd name="connsiteY136" fmla="*/ 1631902 h 2005672"/>
                <a:gd name="connsiteX137" fmla="*/ 2299349 w 4011346"/>
                <a:gd name="connsiteY137" fmla="*/ 1578507 h 2005672"/>
                <a:gd name="connsiteX138" fmla="*/ 2282663 w 4011346"/>
                <a:gd name="connsiteY138" fmla="*/ 1581844 h 2005672"/>
                <a:gd name="connsiteX139" fmla="*/ 2312698 w 4011346"/>
                <a:gd name="connsiteY139" fmla="*/ 1555146 h 2005672"/>
                <a:gd name="connsiteX140" fmla="*/ 2339396 w 4011346"/>
                <a:gd name="connsiteY140" fmla="*/ 1551809 h 2005672"/>
                <a:gd name="connsiteX141" fmla="*/ 2396129 w 4011346"/>
                <a:gd name="connsiteY141" fmla="*/ 1561820 h 2005672"/>
                <a:gd name="connsiteX142" fmla="*/ 2436176 w 4011346"/>
                <a:gd name="connsiteY142" fmla="*/ 1588518 h 2005672"/>
                <a:gd name="connsiteX143" fmla="*/ 2462873 w 4011346"/>
                <a:gd name="connsiteY143" fmla="*/ 1618553 h 2005672"/>
                <a:gd name="connsiteX144" fmla="*/ 2469548 w 4011346"/>
                <a:gd name="connsiteY144" fmla="*/ 1655263 h 2005672"/>
                <a:gd name="connsiteX145" fmla="*/ 2476222 w 4011346"/>
                <a:gd name="connsiteY145" fmla="*/ 1695310 h 2005672"/>
                <a:gd name="connsiteX146" fmla="*/ 2486234 w 4011346"/>
                <a:gd name="connsiteY146" fmla="*/ 1715333 h 2005672"/>
                <a:gd name="connsiteX147" fmla="*/ 2529618 w 4011346"/>
                <a:gd name="connsiteY147" fmla="*/ 1728682 h 2005672"/>
                <a:gd name="connsiteX148" fmla="*/ 2549641 w 4011346"/>
                <a:gd name="connsiteY148" fmla="*/ 1748705 h 2005672"/>
                <a:gd name="connsiteX149" fmla="*/ 2562990 w 4011346"/>
                <a:gd name="connsiteY149" fmla="*/ 1782077 h 2005672"/>
                <a:gd name="connsiteX150" fmla="*/ 2586351 w 4011346"/>
                <a:gd name="connsiteY150" fmla="*/ 1775403 h 2005672"/>
                <a:gd name="connsiteX151" fmla="*/ 2606374 w 4011346"/>
                <a:gd name="connsiteY151" fmla="*/ 1765391 h 2005672"/>
                <a:gd name="connsiteX152" fmla="*/ 2639746 w 4011346"/>
                <a:gd name="connsiteY152" fmla="*/ 1748705 h 2005672"/>
                <a:gd name="connsiteX153" fmla="*/ 2643084 w 4011346"/>
                <a:gd name="connsiteY153" fmla="*/ 1765391 h 2005672"/>
                <a:gd name="connsiteX154" fmla="*/ 2626398 w 4011346"/>
                <a:gd name="connsiteY154" fmla="*/ 1795426 h 2005672"/>
                <a:gd name="connsiteX155" fmla="*/ 2616386 w 4011346"/>
                <a:gd name="connsiteY155" fmla="*/ 1832136 h 2005672"/>
                <a:gd name="connsiteX156" fmla="*/ 2603037 w 4011346"/>
                <a:gd name="connsiteY156" fmla="*/ 1885531 h 2005672"/>
                <a:gd name="connsiteX157" fmla="*/ 2579676 w 4011346"/>
                <a:gd name="connsiteY157" fmla="*/ 1858834 h 2005672"/>
                <a:gd name="connsiteX158" fmla="*/ 2552979 w 4011346"/>
                <a:gd name="connsiteY158" fmla="*/ 1882194 h 2005672"/>
                <a:gd name="connsiteX159" fmla="*/ 2559653 w 4011346"/>
                <a:gd name="connsiteY159" fmla="*/ 1908892 h 2005672"/>
                <a:gd name="connsiteX160" fmla="*/ 2559653 w 4011346"/>
                <a:gd name="connsiteY160" fmla="*/ 1945601 h 2005672"/>
                <a:gd name="connsiteX161" fmla="*/ 2549641 w 4011346"/>
                <a:gd name="connsiteY161" fmla="*/ 1965625 h 2005672"/>
                <a:gd name="connsiteX162" fmla="*/ 2589688 w 4011346"/>
                <a:gd name="connsiteY162" fmla="*/ 1945601 h 2005672"/>
                <a:gd name="connsiteX163" fmla="*/ 2626398 w 4011346"/>
                <a:gd name="connsiteY163" fmla="*/ 1955613 h 2005672"/>
                <a:gd name="connsiteX164" fmla="*/ 2653095 w 4011346"/>
                <a:gd name="connsiteY164" fmla="*/ 1932253 h 2005672"/>
                <a:gd name="connsiteX165" fmla="*/ 2683130 w 4011346"/>
                <a:gd name="connsiteY165" fmla="*/ 1878857 h 2005672"/>
                <a:gd name="connsiteX166" fmla="*/ 2753212 w 4011346"/>
                <a:gd name="connsiteY166" fmla="*/ 1792089 h 2005672"/>
                <a:gd name="connsiteX167" fmla="*/ 2783247 w 4011346"/>
                <a:gd name="connsiteY167" fmla="*/ 1722007 h 2005672"/>
                <a:gd name="connsiteX168" fmla="*/ 2803271 w 4011346"/>
                <a:gd name="connsiteY168" fmla="*/ 1618553 h 2005672"/>
                <a:gd name="connsiteX169" fmla="*/ 2793259 w 4011346"/>
                <a:gd name="connsiteY169" fmla="*/ 1568495 h 2005672"/>
                <a:gd name="connsiteX170" fmla="*/ 2769898 w 4011346"/>
                <a:gd name="connsiteY170" fmla="*/ 1535123 h 2005672"/>
                <a:gd name="connsiteX171" fmla="*/ 2726514 w 4011346"/>
                <a:gd name="connsiteY171" fmla="*/ 1535123 h 2005672"/>
                <a:gd name="connsiteX172" fmla="*/ 2699817 w 4011346"/>
                <a:gd name="connsiteY172" fmla="*/ 1535123 h 2005672"/>
                <a:gd name="connsiteX173" fmla="*/ 2683130 w 4011346"/>
                <a:gd name="connsiteY173" fmla="*/ 1515099 h 2005672"/>
                <a:gd name="connsiteX174" fmla="*/ 2669781 w 4011346"/>
                <a:gd name="connsiteY174" fmla="*/ 1495076 h 2005672"/>
                <a:gd name="connsiteX175" fmla="*/ 2763224 w 4011346"/>
                <a:gd name="connsiteY175" fmla="*/ 1378273 h 2005672"/>
                <a:gd name="connsiteX176" fmla="*/ 2846654 w 4011346"/>
                <a:gd name="connsiteY176" fmla="*/ 1311529 h 2005672"/>
                <a:gd name="connsiteX177" fmla="*/ 2890038 w 4011346"/>
                <a:gd name="connsiteY177" fmla="*/ 1288168 h 2005672"/>
                <a:gd name="connsiteX178" fmla="*/ 2933422 w 4011346"/>
                <a:gd name="connsiteY178" fmla="*/ 1308191 h 2005672"/>
                <a:gd name="connsiteX179" fmla="*/ 2950109 w 4011346"/>
                <a:gd name="connsiteY179" fmla="*/ 1291505 h 2005672"/>
                <a:gd name="connsiteX180" fmla="*/ 2993492 w 4011346"/>
                <a:gd name="connsiteY180" fmla="*/ 1308191 h 2005672"/>
                <a:gd name="connsiteX181" fmla="*/ 3006841 w 4011346"/>
                <a:gd name="connsiteY181" fmla="*/ 1274819 h 2005672"/>
                <a:gd name="connsiteX182" fmla="*/ 3053563 w 4011346"/>
                <a:gd name="connsiteY182" fmla="*/ 1284831 h 2005672"/>
                <a:gd name="connsiteX183" fmla="*/ 3070249 w 4011346"/>
                <a:gd name="connsiteY183" fmla="*/ 1301517 h 2005672"/>
                <a:gd name="connsiteX184" fmla="*/ 3060237 w 4011346"/>
                <a:gd name="connsiteY184" fmla="*/ 1321540 h 2005672"/>
                <a:gd name="connsiteX185" fmla="*/ 3123644 w 4011346"/>
                <a:gd name="connsiteY185" fmla="*/ 1304854 h 2005672"/>
                <a:gd name="connsiteX186" fmla="*/ 3140330 w 4011346"/>
                <a:gd name="connsiteY186" fmla="*/ 1291505 h 2005672"/>
                <a:gd name="connsiteX187" fmla="*/ 3123644 w 4011346"/>
                <a:gd name="connsiteY187" fmla="*/ 1278156 h 2005672"/>
                <a:gd name="connsiteX188" fmla="*/ 3143668 w 4011346"/>
                <a:gd name="connsiteY188" fmla="*/ 1238110 h 2005672"/>
                <a:gd name="connsiteX189" fmla="*/ 3190389 w 4011346"/>
                <a:gd name="connsiteY189" fmla="*/ 1168028 h 2005672"/>
                <a:gd name="connsiteX190" fmla="*/ 3233773 w 4011346"/>
                <a:gd name="connsiteY190" fmla="*/ 1164691 h 2005672"/>
                <a:gd name="connsiteX191" fmla="*/ 3273819 w 4011346"/>
                <a:gd name="connsiteY191" fmla="*/ 1174702 h 2005672"/>
                <a:gd name="connsiteX192" fmla="*/ 3277157 w 4011346"/>
                <a:gd name="connsiteY192" fmla="*/ 1231435 h 2005672"/>
                <a:gd name="connsiteX193" fmla="*/ 3320541 w 4011346"/>
                <a:gd name="connsiteY193" fmla="*/ 1188051 h 2005672"/>
                <a:gd name="connsiteX194" fmla="*/ 3343901 w 4011346"/>
                <a:gd name="connsiteY194" fmla="*/ 1171365 h 2005672"/>
                <a:gd name="connsiteX195" fmla="*/ 3350576 w 4011346"/>
                <a:gd name="connsiteY195" fmla="*/ 1137993 h 2005672"/>
                <a:gd name="connsiteX196" fmla="*/ 3377273 w 4011346"/>
                <a:gd name="connsiteY196" fmla="*/ 1121307 h 2005672"/>
                <a:gd name="connsiteX197" fmla="*/ 3407309 w 4011346"/>
                <a:gd name="connsiteY197" fmla="*/ 1131318 h 2005672"/>
                <a:gd name="connsiteX198" fmla="*/ 3373936 w 4011346"/>
                <a:gd name="connsiteY198" fmla="*/ 1161353 h 2005672"/>
                <a:gd name="connsiteX199" fmla="*/ 3360587 w 4011346"/>
                <a:gd name="connsiteY199" fmla="*/ 1211412 h 2005672"/>
                <a:gd name="connsiteX200" fmla="*/ 3323878 w 4011346"/>
                <a:gd name="connsiteY200" fmla="*/ 1251458 h 2005672"/>
                <a:gd name="connsiteX201" fmla="*/ 3210412 w 4011346"/>
                <a:gd name="connsiteY201" fmla="*/ 1348238 h 2005672"/>
                <a:gd name="connsiteX202" fmla="*/ 3163691 w 4011346"/>
                <a:gd name="connsiteY202" fmla="*/ 1418320 h 2005672"/>
                <a:gd name="connsiteX203" fmla="*/ 3160354 w 4011346"/>
                <a:gd name="connsiteY203" fmla="*/ 1491739 h 2005672"/>
                <a:gd name="connsiteX204" fmla="*/ 3170365 w 4011346"/>
                <a:gd name="connsiteY204" fmla="*/ 1581844 h 2005672"/>
                <a:gd name="connsiteX205" fmla="*/ 3190389 w 4011346"/>
                <a:gd name="connsiteY205" fmla="*/ 1645251 h 2005672"/>
                <a:gd name="connsiteX206" fmla="*/ 3217087 w 4011346"/>
                <a:gd name="connsiteY206" fmla="*/ 1635239 h 2005672"/>
                <a:gd name="connsiteX207" fmla="*/ 3240447 w 4011346"/>
                <a:gd name="connsiteY207" fmla="*/ 1568495 h 2005672"/>
                <a:gd name="connsiteX208" fmla="*/ 3270482 w 4011346"/>
                <a:gd name="connsiteY208" fmla="*/ 1565158 h 2005672"/>
                <a:gd name="connsiteX209" fmla="*/ 3287168 w 4011346"/>
                <a:gd name="connsiteY209" fmla="*/ 1505088 h 2005672"/>
                <a:gd name="connsiteX210" fmla="*/ 3313866 w 4011346"/>
                <a:gd name="connsiteY210" fmla="*/ 1495076 h 2005672"/>
                <a:gd name="connsiteX211" fmla="*/ 3313866 w 4011346"/>
                <a:gd name="connsiteY211" fmla="*/ 1465041 h 2005672"/>
                <a:gd name="connsiteX212" fmla="*/ 3337227 w 4011346"/>
                <a:gd name="connsiteY212" fmla="*/ 1428331 h 2005672"/>
                <a:gd name="connsiteX213" fmla="*/ 3330552 w 4011346"/>
                <a:gd name="connsiteY213" fmla="*/ 1384947 h 2005672"/>
                <a:gd name="connsiteX214" fmla="*/ 3333890 w 4011346"/>
                <a:gd name="connsiteY214" fmla="*/ 1354912 h 2005672"/>
                <a:gd name="connsiteX215" fmla="*/ 3323878 w 4011346"/>
                <a:gd name="connsiteY215" fmla="*/ 1344901 h 2005672"/>
                <a:gd name="connsiteX216" fmla="*/ 3363925 w 4011346"/>
                <a:gd name="connsiteY216" fmla="*/ 1258133 h 2005672"/>
                <a:gd name="connsiteX217" fmla="*/ 3383948 w 4011346"/>
                <a:gd name="connsiteY217" fmla="*/ 1268145 h 2005672"/>
                <a:gd name="connsiteX218" fmla="*/ 3410646 w 4011346"/>
                <a:gd name="connsiteY218" fmla="*/ 1241447 h 2005672"/>
                <a:gd name="connsiteX219" fmla="*/ 3420657 w 4011346"/>
                <a:gd name="connsiteY219" fmla="*/ 1268145 h 2005672"/>
                <a:gd name="connsiteX220" fmla="*/ 3447355 w 4011346"/>
                <a:gd name="connsiteY220" fmla="*/ 1251458 h 2005672"/>
                <a:gd name="connsiteX221" fmla="*/ 3477390 w 4011346"/>
                <a:gd name="connsiteY221" fmla="*/ 1241447 h 2005672"/>
                <a:gd name="connsiteX222" fmla="*/ 3514100 w 4011346"/>
                <a:gd name="connsiteY222" fmla="*/ 1268145 h 2005672"/>
                <a:gd name="connsiteX223" fmla="*/ 3574170 w 4011346"/>
                <a:gd name="connsiteY223" fmla="*/ 1201400 h 2005672"/>
                <a:gd name="connsiteX224" fmla="*/ 3637577 w 4011346"/>
                <a:gd name="connsiteY224" fmla="*/ 1154679 h 2005672"/>
                <a:gd name="connsiteX225" fmla="*/ 3690973 w 4011346"/>
                <a:gd name="connsiteY225" fmla="*/ 1117969 h 2005672"/>
                <a:gd name="connsiteX226" fmla="*/ 3741031 w 4011346"/>
                <a:gd name="connsiteY226" fmla="*/ 1144667 h 2005672"/>
                <a:gd name="connsiteX227" fmla="*/ 3751043 w 4011346"/>
                <a:gd name="connsiteY227" fmla="*/ 1117969 h 2005672"/>
                <a:gd name="connsiteX228" fmla="*/ 3727682 w 4011346"/>
                <a:gd name="connsiteY228" fmla="*/ 1051225 h 2005672"/>
                <a:gd name="connsiteX229" fmla="*/ 3700984 w 4011346"/>
                <a:gd name="connsiteY229" fmla="*/ 1034539 h 2005672"/>
                <a:gd name="connsiteX230" fmla="*/ 3697647 w 4011346"/>
                <a:gd name="connsiteY230" fmla="*/ 1004504 h 2005672"/>
                <a:gd name="connsiteX231" fmla="*/ 3751043 w 4011346"/>
                <a:gd name="connsiteY231" fmla="*/ 1011178 h 2005672"/>
                <a:gd name="connsiteX232" fmla="*/ 3774403 w 4011346"/>
                <a:gd name="connsiteY232" fmla="*/ 967794 h 2005672"/>
                <a:gd name="connsiteX233" fmla="*/ 3767729 w 4011346"/>
                <a:gd name="connsiteY233" fmla="*/ 941096 h 2005672"/>
                <a:gd name="connsiteX234" fmla="*/ 3794427 w 4011346"/>
                <a:gd name="connsiteY234" fmla="*/ 907724 h 2005672"/>
                <a:gd name="connsiteX235" fmla="*/ 3804438 w 4011346"/>
                <a:gd name="connsiteY235" fmla="*/ 951108 h 2005672"/>
                <a:gd name="connsiteX236" fmla="*/ 3827799 w 4011346"/>
                <a:gd name="connsiteY236" fmla="*/ 967794 h 2005672"/>
                <a:gd name="connsiteX237" fmla="*/ 3874520 w 4011346"/>
                <a:gd name="connsiteY237" fmla="*/ 987818 h 2005672"/>
                <a:gd name="connsiteX238" fmla="*/ 3894544 w 4011346"/>
                <a:gd name="connsiteY238" fmla="*/ 1014515 h 2005672"/>
                <a:gd name="connsiteX239" fmla="*/ 3941265 w 4011346"/>
                <a:gd name="connsiteY239" fmla="*/ 1037876 h 2005672"/>
                <a:gd name="connsiteX240" fmla="*/ 3947939 w 4011346"/>
                <a:gd name="connsiteY240" fmla="*/ 1024527 h 2005672"/>
                <a:gd name="connsiteX241" fmla="*/ 3957951 w 4011346"/>
                <a:gd name="connsiteY241" fmla="*/ 961120 h 2005672"/>
                <a:gd name="connsiteX242" fmla="*/ 4004672 w 4011346"/>
                <a:gd name="connsiteY242" fmla="*/ 954445 h 2005672"/>
                <a:gd name="connsiteX243" fmla="*/ 4011346 w 4011346"/>
                <a:gd name="connsiteY243" fmla="*/ 921073 h 2005672"/>
                <a:gd name="connsiteX244" fmla="*/ 3967963 w 4011346"/>
                <a:gd name="connsiteY244" fmla="*/ 884364 h 2005672"/>
                <a:gd name="connsiteX245" fmla="*/ 3921241 w 4011346"/>
                <a:gd name="connsiteY245" fmla="*/ 867677 h 2005672"/>
                <a:gd name="connsiteX246" fmla="*/ 3907892 w 4011346"/>
                <a:gd name="connsiteY246" fmla="*/ 871015 h 2005672"/>
                <a:gd name="connsiteX247" fmla="*/ 3907892 w 4011346"/>
                <a:gd name="connsiteY247" fmla="*/ 904387 h 2005672"/>
                <a:gd name="connsiteX248" fmla="*/ 3887869 w 4011346"/>
                <a:gd name="connsiteY248" fmla="*/ 897712 h 2005672"/>
                <a:gd name="connsiteX249" fmla="*/ 3874520 w 4011346"/>
                <a:gd name="connsiteY249" fmla="*/ 844317 h 2005672"/>
                <a:gd name="connsiteX250" fmla="*/ 3817787 w 4011346"/>
                <a:gd name="connsiteY250" fmla="*/ 780910 h 2005672"/>
                <a:gd name="connsiteX251" fmla="*/ 3717671 w 4011346"/>
                <a:gd name="connsiteY251" fmla="*/ 704153 h 2005672"/>
                <a:gd name="connsiteX252" fmla="*/ 3664275 w 4011346"/>
                <a:gd name="connsiteY252" fmla="*/ 684130 h 2005672"/>
                <a:gd name="connsiteX253" fmla="*/ 3584181 w 4011346"/>
                <a:gd name="connsiteY253" fmla="*/ 677456 h 2005672"/>
                <a:gd name="connsiteX254" fmla="*/ 3520774 w 4011346"/>
                <a:gd name="connsiteY254" fmla="*/ 660769 h 2005672"/>
                <a:gd name="connsiteX255" fmla="*/ 3530786 w 4011346"/>
                <a:gd name="connsiteY255" fmla="*/ 700816 h 2005672"/>
                <a:gd name="connsiteX256" fmla="*/ 3537460 w 4011346"/>
                <a:gd name="connsiteY256" fmla="*/ 727514 h 2005672"/>
                <a:gd name="connsiteX257" fmla="*/ 3507425 w 4011346"/>
                <a:gd name="connsiteY257" fmla="*/ 750874 h 2005672"/>
                <a:gd name="connsiteX258" fmla="*/ 3477390 w 4011346"/>
                <a:gd name="connsiteY258" fmla="*/ 724177 h 2005672"/>
                <a:gd name="connsiteX259" fmla="*/ 3477390 w 4011346"/>
                <a:gd name="connsiteY259" fmla="*/ 704153 h 2005672"/>
                <a:gd name="connsiteX260" fmla="*/ 3504088 w 4011346"/>
                <a:gd name="connsiteY260" fmla="*/ 684130 h 2005672"/>
                <a:gd name="connsiteX261" fmla="*/ 3467379 w 4011346"/>
                <a:gd name="connsiteY261" fmla="*/ 670781 h 2005672"/>
                <a:gd name="connsiteX262" fmla="*/ 3450692 w 4011346"/>
                <a:gd name="connsiteY262" fmla="*/ 697479 h 2005672"/>
                <a:gd name="connsiteX263" fmla="*/ 3440681 w 4011346"/>
                <a:gd name="connsiteY263" fmla="*/ 710828 h 2005672"/>
                <a:gd name="connsiteX264" fmla="*/ 3357250 w 4011346"/>
                <a:gd name="connsiteY264" fmla="*/ 697479 h 2005672"/>
                <a:gd name="connsiteX265" fmla="*/ 3297180 w 4011346"/>
                <a:gd name="connsiteY265" fmla="*/ 704153 h 2005672"/>
                <a:gd name="connsiteX266" fmla="*/ 3267145 w 4011346"/>
                <a:gd name="connsiteY266" fmla="*/ 680793 h 2005672"/>
                <a:gd name="connsiteX267" fmla="*/ 3267145 w 4011346"/>
                <a:gd name="connsiteY267" fmla="*/ 644083 h 2005672"/>
                <a:gd name="connsiteX268" fmla="*/ 3203738 w 4011346"/>
                <a:gd name="connsiteY268" fmla="*/ 587350 h 2005672"/>
                <a:gd name="connsiteX269" fmla="*/ 3076923 w 4011346"/>
                <a:gd name="connsiteY269" fmla="*/ 594025 h 2005672"/>
                <a:gd name="connsiteX270" fmla="*/ 3043551 w 4011346"/>
                <a:gd name="connsiteY270" fmla="*/ 570664 h 2005672"/>
                <a:gd name="connsiteX271" fmla="*/ 3000167 w 4011346"/>
                <a:gd name="connsiteY271" fmla="*/ 523943 h 2005672"/>
                <a:gd name="connsiteX272" fmla="*/ 3013516 w 4011346"/>
                <a:gd name="connsiteY272" fmla="*/ 517269 h 2005672"/>
                <a:gd name="connsiteX273" fmla="*/ 3000167 w 4011346"/>
                <a:gd name="connsiteY273" fmla="*/ 497245 h 2005672"/>
                <a:gd name="connsiteX274" fmla="*/ 2970132 w 4011346"/>
                <a:gd name="connsiteY274" fmla="*/ 493908 h 2005672"/>
                <a:gd name="connsiteX275" fmla="*/ 2920073 w 4011346"/>
                <a:gd name="connsiteY275" fmla="*/ 540629 h 2005672"/>
                <a:gd name="connsiteX276" fmla="*/ 2920073 w 4011346"/>
                <a:gd name="connsiteY276" fmla="*/ 540629 h 2005672"/>
                <a:gd name="connsiteX277" fmla="*/ 2916736 w 4011346"/>
                <a:gd name="connsiteY277" fmla="*/ 490571 h 2005672"/>
                <a:gd name="connsiteX278" fmla="*/ 2936760 w 4011346"/>
                <a:gd name="connsiteY278" fmla="*/ 487234 h 2005672"/>
                <a:gd name="connsiteX279" fmla="*/ 2866678 w 4011346"/>
                <a:gd name="connsiteY279" fmla="*/ 457199 h 2005672"/>
                <a:gd name="connsiteX280" fmla="*/ 2813282 w 4011346"/>
                <a:gd name="connsiteY280" fmla="*/ 453861 h 2005672"/>
                <a:gd name="connsiteX281" fmla="*/ 2793259 w 4011346"/>
                <a:gd name="connsiteY281" fmla="*/ 477222 h 2005672"/>
                <a:gd name="connsiteX282" fmla="*/ 2743200 w 4011346"/>
                <a:gd name="connsiteY282" fmla="*/ 487234 h 2005672"/>
                <a:gd name="connsiteX283" fmla="*/ 2786584 w 4011346"/>
                <a:gd name="connsiteY283" fmla="*/ 497245 h 2005672"/>
                <a:gd name="connsiteX284" fmla="*/ 2763224 w 4011346"/>
                <a:gd name="connsiteY284" fmla="*/ 517269 h 2005672"/>
                <a:gd name="connsiteX285" fmla="*/ 2769898 w 4011346"/>
                <a:gd name="connsiteY285" fmla="*/ 567327 h 2005672"/>
                <a:gd name="connsiteX286" fmla="*/ 2749875 w 4011346"/>
                <a:gd name="connsiteY286" fmla="*/ 550641 h 2005672"/>
                <a:gd name="connsiteX287" fmla="*/ 2733189 w 4011346"/>
                <a:gd name="connsiteY287" fmla="*/ 563990 h 2005672"/>
                <a:gd name="connsiteX288" fmla="*/ 2666444 w 4011346"/>
                <a:gd name="connsiteY288" fmla="*/ 553978 h 2005672"/>
                <a:gd name="connsiteX289" fmla="*/ 2636409 w 4011346"/>
                <a:gd name="connsiteY289" fmla="*/ 563990 h 2005672"/>
                <a:gd name="connsiteX290" fmla="*/ 2603037 w 4011346"/>
                <a:gd name="connsiteY290" fmla="*/ 523943 h 2005672"/>
                <a:gd name="connsiteX291" fmla="*/ 2569665 w 4011346"/>
                <a:gd name="connsiteY291" fmla="*/ 607374 h 2005672"/>
                <a:gd name="connsiteX292" fmla="*/ 2552979 w 4011346"/>
                <a:gd name="connsiteY292" fmla="*/ 627397 h 2005672"/>
                <a:gd name="connsiteX293" fmla="*/ 2469548 w 4011346"/>
                <a:gd name="connsiteY293" fmla="*/ 490571 h 2005672"/>
                <a:gd name="connsiteX294" fmla="*/ 2446187 w 4011346"/>
                <a:gd name="connsiteY294" fmla="*/ 507257 h 2005672"/>
                <a:gd name="connsiteX295" fmla="*/ 2442850 w 4011346"/>
                <a:gd name="connsiteY295" fmla="*/ 473885 h 2005672"/>
                <a:gd name="connsiteX296" fmla="*/ 2449525 w 4011346"/>
                <a:gd name="connsiteY296" fmla="*/ 403803 h 2005672"/>
                <a:gd name="connsiteX297" fmla="*/ 2386117 w 4011346"/>
                <a:gd name="connsiteY297" fmla="*/ 377105 h 2005672"/>
                <a:gd name="connsiteX298" fmla="*/ 2369431 w 4011346"/>
                <a:gd name="connsiteY298" fmla="*/ 417152 h 2005672"/>
                <a:gd name="connsiteX299" fmla="*/ 2379443 w 4011346"/>
                <a:gd name="connsiteY299" fmla="*/ 440512 h 2005672"/>
                <a:gd name="connsiteX300" fmla="*/ 2376106 w 4011346"/>
                <a:gd name="connsiteY300" fmla="*/ 460536 h 2005672"/>
                <a:gd name="connsiteX301" fmla="*/ 2352745 w 4011346"/>
                <a:gd name="connsiteY301" fmla="*/ 437175 h 2005672"/>
                <a:gd name="connsiteX302" fmla="*/ 2316036 w 4011346"/>
                <a:gd name="connsiteY302" fmla="*/ 443850 h 2005672"/>
                <a:gd name="connsiteX303" fmla="*/ 2272652 w 4011346"/>
                <a:gd name="connsiteY303" fmla="*/ 430501 h 2005672"/>
                <a:gd name="connsiteX304" fmla="*/ 2245954 w 4011346"/>
                <a:gd name="connsiteY304" fmla="*/ 390454 h 2005672"/>
                <a:gd name="connsiteX305" fmla="*/ 2209244 w 4011346"/>
                <a:gd name="connsiteY305" fmla="*/ 387117 h 2005672"/>
                <a:gd name="connsiteX306" fmla="*/ 2159186 w 4011346"/>
                <a:gd name="connsiteY306" fmla="*/ 377105 h 2005672"/>
                <a:gd name="connsiteX307" fmla="*/ 2132488 w 4011346"/>
                <a:gd name="connsiteY307" fmla="*/ 393791 h 2005672"/>
                <a:gd name="connsiteX308" fmla="*/ 2115802 w 4011346"/>
                <a:gd name="connsiteY308" fmla="*/ 407140 h 2005672"/>
                <a:gd name="connsiteX309" fmla="*/ 2115802 w 4011346"/>
                <a:gd name="connsiteY309" fmla="*/ 377105 h 2005672"/>
                <a:gd name="connsiteX310" fmla="*/ 2082430 w 4011346"/>
                <a:gd name="connsiteY310" fmla="*/ 373768 h 2005672"/>
                <a:gd name="connsiteX311" fmla="*/ 2045720 w 4011346"/>
                <a:gd name="connsiteY311" fmla="*/ 347070 h 2005672"/>
                <a:gd name="connsiteX312" fmla="*/ 2025697 w 4011346"/>
                <a:gd name="connsiteY312" fmla="*/ 377105 h 2005672"/>
                <a:gd name="connsiteX313" fmla="*/ 2055732 w 4011346"/>
                <a:gd name="connsiteY313" fmla="*/ 373768 h 2005672"/>
                <a:gd name="connsiteX314" fmla="*/ 2045720 w 4011346"/>
                <a:gd name="connsiteY314" fmla="*/ 400466 h 2005672"/>
                <a:gd name="connsiteX315" fmla="*/ 1988987 w 4011346"/>
                <a:gd name="connsiteY315" fmla="*/ 420489 h 2005672"/>
                <a:gd name="connsiteX316" fmla="*/ 1935592 w 4011346"/>
                <a:gd name="connsiteY316" fmla="*/ 430501 h 2005672"/>
                <a:gd name="connsiteX317" fmla="*/ 1995662 w 4011346"/>
                <a:gd name="connsiteY317" fmla="*/ 373768 h 2005672"/>
                <a:gd name="connsiteX318" fmla="*/ 2055732 w 4011346"/>
                <a:gd name="connsiteY318" fmla="*/ 303686 h 2005672"/>
                <a:gd name="connsiteX319" fmla="*/ 2055732 w 4011346"/>
                <a:gd name="connsiteY319" fmla="*/ 303686 h 2005672"/>
                <a:gd name="connsiteX320" fmla="*/ 1888870 w 4011346"/>
                <a:gd name="connsiteY320" fmla="*/ 0 h 2005672"/>
                <a:gd name="connsiteX321" fmla="*/ 1835474 w 4011346"/>
                <a:gd name="connsiteY321" fmla="*/ 26698 h 2005672"/>
                <a:gd name="connsiteX322" fmla="*/ 1838812 w 4011346"/>
                <a:gd name="connsiteY322" fmla="*/ 60070 h 2005672"/>
                <a:gd name="connsiteX323" fmla="*/ 1838813 w 4011346"/>
                <a:gd name="connsiteY323" fmla="*/ 120139 h 2005672"/>
                <a:gd name="connsiteX324" fmla="*/ 1782079 w 4011346"/>
                <a:gd name="connsiteY324" fmla="*/ 106790 h 2005672"/>
                <a:gd name="connsiteX325" fmla="*/ 1768731 w 4011346"/>
                <a:gd name="connsiteY325" fmla="*/ 153512 h 2005672"/>
                <a:gd name="connsiteX326" fmla="*/ 1705322 w 4011346"/>
                <a:gd name="connsiteY326" fmla="*/ 176872 h 2005672"/>
                <a:gd name="connsiteX327" fmla="*/ 1685300 w 4011346"/>
                <a:gd name="connsiteY327" fmla="*/ 150174 h 2005672"/>
                <a:gd name="connsiteX328" fmla="*/ 1615218 w 4011346"/>
                <a:gd name="connsiteY328" fmla="*/ 153512 h 2005672"/>
                <a:gd name="connsiteX329" fmla="*/ 1638579 w 4011346"/>
                <a:gd name="connsiteY329" fmla="*/ 183547 h 2005672"/>
                <a:gd name="connsiteX330" fmla="*/ 1528449 w 4011346"/>
                <a:gd name="connsiteY330" fmla="*/ 210243 h 2005672"/>
                <a:gd name="connsiteX331" fmla="*/ 1465043 w 4011346"/>
                <a:gd name="connsiteY331" fmla="*/ 293674 h 2005672"/>
                <a:gd name="connsiteX332" fmla="*/ 1448357 w 4011346"/>
                <a:gd name="connsiteY332" fmla="*/ 320372 h 2005672"/>
                <a:gd name="connsiteX333" fmla="*/ 1481729 w 4011346"/>
                <a:gd name="connsiteY333" fmla="*/ 353745 h 2005672"/>
                <a:gd name="connsiteX334" fmla="*/ 1481729 w 4011346"/>
                <a:gd name="connsiteY334" fmla="*/ 383780 h 2005672"/>
                <a:gd name="connsiteX335" fmla="*/ 1458368 w 4011346"/>
                <a:gd name="connsiteY335" fmla="*/ 387117 h 2005672"/>
                <a:gd name="connsiteX336" fmla="*/ 1458368 w 4011346"/>
                <a:gd name="connsiteY336" fmla="*/ 367093 h 2005672"/>
                <a:gd name="connsiteX337" fmla="*/ 1418322 w 4011346"/>
                <a:gd name="connsiteY337" fmla="*/ 377105 h 2005672"/>
                <a:gd name="connsiteX338" fmla="*/ 1368263 w 4011346"/>
                <a:gd name="connsiteY338" fmla="*/ 383780 h 2005672"/>
                <a:gd name="connsiteX339" fmla="*/ 1321542 w 4011346"/>
                <a:gd name="connsiteY339" fmla="*/ 390454 h 2005672"/>
                <a:gd name="connsiteX340" fmla="*/ 1318205 w 4011346"/>
                <a:gd name="connsiteY340" fmla="*/ 477222 h 2005672"/>
                <a:gd name="connsiteX341" fmla="*/ 1358252 w 4011346"/>
                <a:gd name="connsiteY341" fmla="*/ 500583 h 2005672"/>
                <a:gd name="connsiteX342" fmla="*/ 1374938 w 4011346"/>
                <a:gd name="connsiteY342" fmla="*/ 530618 h 2005672"/>
                <a:gd name="connsiteX343" fmla="*/ 1384949 w 4011346"/>
                <a:gd name="connsiteY343" fmla="*/ 553978 h 2005672"/>
                <a:gd name="connsiteX344" fmla="*/ 1394961 w 4011346"/>
                <a:gd name="connsiteY344" fmla="*/ 604037 h 2005672"/>
                <a:gd name="connsiteX345" fmla="*/ 1384949 w 4011346"/>
                <a:gd name="connsiteY345" fmla="*/ 634072 h 2005672"/>
                <a:gd name="connsiteX346" fmla="*/ 1358252 w 4011346"/>
                <a:gd name="connsiteY346" fmla="*/ 600699 h 2005672"/>
                <a:gd name="connsiteX347" fmla="*/ 1361589 w 4011346"/>
                <a:gd name="connsiteY347" fmla="*/ 570664 h 2005672"/>
                <a:gd name="connsiteX348" fmla="*/ 1351577 w 4011346"/>
                <a:gd name="connsiteY348" fmla="*/ 530618 h 2005672"/>
                <a:gd name="connsiteX349" fmla="*/ 1328217 w 4011346"/>
                <a:gd name="connsiteY349" fmla="*/ 537292 h 2005672"/>
                <a:gd name="connsiteX350" fmla="*/ 1281495 w 4011346"/>
                <a:gd name="connsiteY350" fmla="*/ 500583 h 2005672"/>
                <a:gd name="connsiteX351" fmla="*/ 1241449 w 4011346"/>
                <a:gd name="connsiteY351" fmla="*/ 497245 h 2005672"/>
                <a:gd name="connsiteX352" fmla="*/ 1241449 w 4011346"/>
                <a:gd name="connsiteY352" fmla="*/ 543966 h 2005672"/>
                <a:gd name="connsiteX353" fmla="*/ 1201402 w 4011346"/>
                <a:gd name="connsiteY353" fmla="*/ 523943 h 2005672"/>
                <a:gd name="connsiteX354" fmla="*/ 1228100 w 4011346"/>
                <a:gd name="connsiteY354" fmla="*/ 574001 h 2005672"/>
                <a:gd name="connsiteX355" fmla="*/ 1258135 w 4011346"/>
                <a:gd name="connsiteY355" fmla="*/ 584013 h 2005672"/>
                <a:gd name="connsiteX356" fmla="*/ 1258135 w 4011346"/>
                <a:gd name="connsiteY356" fmla="*/ 604037 h 2005672"/>
                <a:gd name="connsiteX357" fmla="*/ 1198065 w 4011346"/>
                <a:gd name="connsiteY357" fmla="*/ 580676 h 2005672"/>
                <a:gd name="connsiteX358" fmla="*/ 1181379 w 4011346"/>
                <a:gd name="connsiteY358" fmla="*/ 580676 h 2005672"/>
                <a:gd name="connsiteX359" fmla="*/ 1178041 w 4011346"/>
                <a:gd name="connsiteY359" fmla="*/ 537292 h 2005672"/>
                <a:gd name="connsiteX360" fmla="*/ 1171367 w 4011346"/>
                <a:gd name="connsiteY360" fmla="*/ 450524 h 2005672"/>
                <a:gd name="connsiteX361" fmla="*/ 1161355 w 4011346"/>
                <a:gd name="connsiteY361" fmla="*/ 520606 h 2005672"/>
                <a:gd name="connsiteX362" fmla="*/ 1137995 w 4011346"/>
                <a:gd name="connsiteY362" fmla="*/ 550641 h 2005672"/>
                <a:gd name="connsiteX363" fmla="*/ 1158018 w 4011346"/>
                <a:gd name="connsiteY363" fmla="*/ 597362 h 2005672"/>
                <a:gd name="connsiteX364" fmla="*/ 1158018 w 4011346"/>
                <a:gd name="connsiteY364" fmla="*/ 630734 h 2005672"/>
                <a:gd name="connsiteX365" fmla="*/ 1141332 w 4011346"/>
                <a:gd name="connsiteY365" fmla="*/ 680793 h 2005672"/>
                <a:gd name="connsiteX366" fmla="*/ 1154681 w 4011346"/>
                <a:gd name="connsiteY366" fmla="*/ 714165 h 2005672"/>
                <a:gd name="connsiteX367" fmla="*/ 1184716 w 4011346"/>
                <a:gd name="connsiteY367" fmla="*/ 720839 h 2005672"/>
                <a:gd name="connsiteX368" fmla="*/ 1221425 w 4011346"/>
                <a:gd name="connsiteY368" fmla="*/ 727514 h 2005672"/>
                <a:gd name="connsiteX369" fmla="*/ 1241449 w 4011346"/>
                <a:gd name="connsiteY369" fmla="*/ 750874 h 2005672"/>
                <a:gd name="connsiteX370" fmla="*/ 1258135 w 4011346"/>
                <a:gd name="connsiteY370" fmla="*/ 794258 h 2005672"/>
                <a:gd name="connsiteX371" fmla="*/ 1258135 w 4011346"/>
                <a:gd name="connsiteY371" fmla="*/ 794258 h 2005672"/>
                <a:gd name="connsiteX372" fmla="*/ 1254798 w 4011346"/>
                <a:gd name="connsiteY372" fmla="*/ 827631 h 2005672"/>
                <a:gd name="connsiteX373" fmla="*/ 1274821 w 4011346"/>
                <a:gd name="connsiteY373" fmla="*/ 847654 h 2005672"/>
                <a:gd name="connsiteX374" fmla="*/ 1244786 w 4011346"/>
                <a:gd name="connsiteY374" fmla="*/ 854329 h 2005672"/>
                <a:gd name="connsiteX375" fmla="*/ 1224763 w 4011346"/>
                <a:gd name="connsiteY375" fmla="*/ 814282 h 2005672"/>
                <a:gd name="connsiteX376" fmla="*/ 1224763 w 4011346"/>
                <a:gd name="connsiteY376" fmla="*/ 774235 h 2005672"/>
                <a:gd name="connsiteX377" fmla="*/ 1194727 w 4011346"/>
                <a:gd name="connsiteY377" fmla="*/ 737526 h 2005672"/>
                <a:gd name="connsiteX378" fmla="*/ 1164692 w 4011346"/>
                <a:gd name="connsiteY378" fmla="*/ 780910 h 2005672"/>
                <a:gd name="connsiteX379" fmla="*/ 1178041 w 4011346"/>
                <a:gd name="connsiteY379" fmla="*/ 824293 h 2005672"/>
                <a:gd name="connsiteX380" fmla="*/ 1137995 w 4011346"/>
                <a:gd name="connsiteY380" fmla="*/ 881026 h 2005672"/>
                <a:gd name="connsiteX381" fmla="*/ 1097948 w 4011346"/>
                <a:gd name="connsiteY381" fmla="*/ 937759 h 2005672"/>
                <a:gd name="connsiteX382" fmla="*/ 1007843 w 4011346"/>
                <a:gd name="connsiteY382" fmla="*/ 901050 h 2005672"/>
                <a:gd name="connsiteX383" fmla="*/ 1074587 w 4011346"/>
                <a:gd name="connsiteY383" fmla="*/ 897712 h 2005672"/>
                <a:gd name="connsiteX384" fmla="*/ 1107960 w 4011346"/>
                <a:gd name="connsiteY384" fmla="*/ 834305 h 2005672"/>
                <a:gd name="connsiteX385" fmla="*/ 1121309 w 4011346"/>
                <a:gd name="connsiteY385" fmla="*/ 790921 h 2005672"/>
                <a:gd name="connsiteX386" fmla="*/ 1127983 w 4011346"/>
                <a:gd name="connsiteY386" fmla="*/ 757549 h 2005672"/>
                <a:gd name="connsiteX387" fmla="*/ 1117971 w 4011346"/>
                <a:gd name="connsiteY387" fmla="*/ 740863 h 2005672"/>
                <a:gd name="connsiteX388" fmla="*/ 1114634 w 4011346"/>
                <a:gd name="connsiteY388" fmla="*/ 690804 h 2005672"/>
                <a:gd name="connsiteX389" fmla="*/ 1104622 w 4011346"/>
                <a:gd name="connsiteY389" fmla="*/ 610711 h 2005672"/>
                <a:gd name="connsiteX390" fmla="*/ 1101285 w 4011346"/>
                <a:gd name="connsiteY390" fmla="*/ 550641 h 2005672"/>
                <a:gd name="connsiteX391" fmla="*/ 1124646 w 4011346"/>
                <a:gd name="connsiteY391" fmla="*/ 457199 h 2005672"/>
                <a:gd name="connsiteX392" fmla="*/ 1031203 w 4011346"/>
                <a:gd name="connsiteY392" fmla="*/ 447187 h 2005672"/>
                <a:gd name="connsiteX393" fmla="*/ 1014517 w 4011346"/>
                <a:gd name="connsiteY393" fmla="*/ 503920 h 2005672"/>
                <a:gd name="connsiteX394" fmla="*/ 1024529 w 4011346"/>
                <a:gd name="connsiteY394" fmla="*/ 550641 h 2005672"/>
                <a:gd name="connsiteX395" fmla="*/ 981145 w 4011346"/>
                <a:gd name="connsiteY395" fmla="*/ 604037 h 2005672"/>
                <a:gd name="connsiteX396" fmla="*/ 991157 w 4011346"/>
                <a:gd name="connsiteY396" fmla="*/ 640746 h 2005672"/>
                <a:gd name="connsiteX397" fmla="*/ 981145 w 4011346"/>
                <a:gd name="connsiteY397" fmla="*/ 687467 h 2005672"/>
                <a:gd name="connsiteX398" fmla="*/ 1001168 w 4011346"/>
                <a:gd name="connsiteY398" fmla="*/ 710828 h 2005672"/>
                <a:gd name="connsiteX399" fmla="*/ 1017854 w 4011346"/>
                <a:gd name="connsiteY399" fmla="*/ 757549 h 2005672"/>
                <a:gd name="connsiteX400" fmla="*/ 1047890 w 4011346"/>
                <a:gd name="connsiteY400" fmla="*/ 744200 h 2005672"/>
                <a:gd name="connsiteX401" fmla="*/ 1014517 w 4011346"/>
                <a:gd name="connsiteY401" fmla="*/ 797596 h 2005672"/>
                <a:gd name="connsiteX402" fmla="*/ 957784 w 4011346"/>
                <a:gd name="connsiteY402" fmla="*/ 744200 h 2005672"/>
                <a:gd name="connsiteX403" fmla="*/ 884365 w 4011346"/>
                <a:gd name="connsiteY403" fmla="*/ 707491 h 2005672"/>
                <a:gd name="connsiteX404" fmla="*/ 824295 w 4011346"/>
                <a:gd name="connsiteY404" fmla="*/ 684130 h 2005672"/>
                <a:gd name="connsiteX405" fmla="*/ 810946 w 4011346"/>
                <a:gd name="connsiteY405" fmla="*/ 720839 h 2005672"/>
                <a:gd name="connsiteX406" fmla="*/ 827633 w 4011346"/>
                <a:gd name="connsiteY406" fmla="*/ 757549 h 2005672"/>
                <a:gd name="connsiteX407" fmla="*/ 814284 w 4011346"/>
                <a:gd name="connsiteY407" fmla="*/ 780910 h 2005672"/>
                <a:gd name="connsiteX408" fmla="*/ 800935 w 4011346"/>
                <a:gd name="connsiteY408" fmla="*/ 797596 h 2005672"/>
                <a:gd name="connsiteX409" fmla="*/ 770900 w 4011346"/>
                <a:gd name="connsiteY409" fmla="*/ 740863 h 2005672"/>
                <a:gd name="connsiteX410" fmla="*/ 744202 w 4011346"/>
                <a:gd name="connsiteY410" fmla="*/ 777572 h 2005672"/>
                <a:gd name="connsiteX411" fmla="*/ 707492 w 4011346"/>
                <a:gd name="connsiteY411" fmla="*/ 770898 h 2005672"/>
                <a:gd name="connsiteX412" fmla="*/ 654097 w 4011346"/>
                <a:gd name="connsiteY412" fmla="*/ 807607 h 2005672"/>
                <a:gd name="connsiteX413" fmla="*/ 644085 w 4011346"/>
                <a:gd name="connsiteY413" fmla="*/ 784247 h 2005672"/>
                <a:gd name="connsiteX414" fmla="*/ 654097 w 4011346"/>
                <a:gd name="connsiteY414" fmla="*/ 747537 h 2005672"/>
                <a:gd name="connsiteX415" fmla="*/ 614050 w 4011346"/>
                <a:gd name="connsiteY415" fmla="*/ 784247 h 2005672"/>
                <a:gd name="connsiteX416" fmla="*/ 594027 w 4011346"/>
                <a:gd name="connsiteY416" fmla="*/ 784247 h 2005672"/>
                <a:gd name="connsiteX417" fmla="*/ 533957 w 4011346"/>
                <a:gd name="connsiteY417" fmla="*/ 817619 h 2005672"/>
                <a:gd name="connsiteX418" fmla="*/ 510596 w 4011346"/>
                <a:gd name="connsiteY418" fmla="*/ 840980 h 2005672"/>
                <a:gd name="connsiteX419" fmla="*/ 500584 w 4011346"/>
                <a:gd name="connsiteY419" fmla="*/ 887701 h 2005672"/>
                <a:gd name="connsiteX420" fmla="*/ 450526 w 4011346"/>
                <a:gd name="connsiteY420" fmla="*/ 874352 h 2005672"/>
                <a:gd name="connsiteX421" fmla="*/ 433840 w 4011346"/>
                <a:gd name="connsiteY421" fmla="*/ 837642 h 2005672"/>
                <a:gd name="connsiteX422" fmla="*/ 467212 w 4011346"/>
                <a:gd name="connsiteY422" fmla="*/ 807607 h 2005672"/>
                <a:gd name="connsiteX423" fmla="*/ 453863 w 4011346"/>
                <a:gd name="connsiteY423" fmla="*/ 784247 h 2005672"/>
                <a:gd name="connsiteX424" fmla="*/ 390456 w 4011346"/>
                <a:gd name="connsiteY424" fmla="*/ 754212 h 2005672"/>
                <a:gd name="connsiteX425" fmla="*/ 417154 w 4011346"/>
                <a:gd name="connsiteY425" fmla="*/ 804270 h 2005672"/>
                <a:gd name="connsiteX426" fmla="*/ 407142 w 4011346"/>
                <a:gd name="connsiteY426" fmla="*/ 847654 h 2005672"/>
                <a:gd name="connsiteX427" fmla="*/ 413817 w 4011346"/>
                <a:gd name="connsiteY427" fmla="*/ 884364 h 2005672"/>
                <a:gd name="connsiteX428" fmla="*/ 427165 w 4011346"/>
                <a:gd name="connsiteY428" fmla="*/ 907724 h 2005672"/>
                <a:gd name="connsiteX429" fmla="*/ 413817 w 4011346"/>
                <a:gd name="connsiteY429" fmla="*/ 937759 h 2005672"/>
                <a:gd name="connsiteX430" fmla="*/ 390456 w 4011346"/>
                <a:gd name="connsiteY430" fmla="*/ 914399 h 2005672"/>
                <a:gd name="connsiteX431" fmla="*/ 360421 w 4011346"/>
                <a:gd name="connsiteY431" fmla="*/ 911061 h 2005672"/>
                <a:gd name="connsiteX432" fmla="*/ 333723 w 4011346"/>
                <a:gd name="connsiteY432" fmla="*/ 951108 h 2005672"/>
                <a:gd name="connsiteX433" fmla="*/ 307025 w 4011346"/>
                <a:gd name="connsiteY433" fmla="*/ 971131 h 2005672"/>
                <a:gd name="connsiteX434" fmla="*/ 320374 w 4011346"/>
                <a:gd name="connsiteY434" fmla="*/ 997829 h 2005672"/>
                <a:gd name="connsiteX435" fmla="*/ 303688 w 4011346"/>
                <a:gd name="connsiteY435" fmla="*/ 1021190 h 2005672"/>
                <a:gd name="connsiteX436" fmla="*/ 233606 w 4011346"/>
                <a:gd name="connsiteY436" fmla="*/ 984480 h 2005672"/>
                <a:gd name="connsiteX437" fmla="*/ 243618 w 4011346"/>
                <a:gd name="connsiteY437" fmla="*/ 1034539 h 2005672"/>
                <a:gd name="connsiteX438" fmla="*/ 263641 w 4011346"/>
                <a:gd name="connsiteY438" fmla="*/ 1054562 h 2005672"/>
                <a:gd name="connsiteX439" fmla="*/ 250292 w 4011346"/>
                <a:gd name="connsiteY439" fmla="*/ 1067911 h 2005672"/>
                <a:gd name="connsiteX440" fmla="*/ 193560 w 4011346"/>
                <a:gd name="connsiteY440" fmla="*/ 1031201 h 2005672"/>
                <a:gd name="connsiteX441" fmla="*/ 170199 w 4011346"/>
                <a:gd name="connsiteY441" fmla="*/ 991155 h 2005672"/>
                <a:gd name="connsiteX442" fmla="*/ 170199 w 4011346"/>
                <a:gd name="connsiteY442" fmla="*/ 944434 h 2005672"/>
                <a:gd name="connsiteX443" fmla="*/ 133490 w 4011346"/>
                <a:gd name="connsiteY443" fmla="*/ 867677 h 2005672"/>
                <a:gd name="connsiteX444" fmla="*/ 196897 w 4011346"/>
                <a:gd name="connsiteY444" fmla="*/ 897712 h 2005672"/>
                <a:gd name="connsiteX445" fmla="*/ 256967 w 4011346"/>
                <a:gd name="connsiteY445" fmla="*/ 927747 h 2005672"/>
                <a:gd name="connsiteX446" fmla="*/ 293676 w 4011346"/>
                <a:gd name="connsiteY446" fmla="*/ 931085 h 2005672"/>
                <a:gd name="connsiteX447" fmla="*/ 327049 w 4011346"/>
                <a:gd name="connsiteY447" fmla="*/ 901050 h 2005672"/>
                <a:gd name="connsiteX448" fmla="*/ 343735 w 4011346"/>
                <a:gd name="connsiteY448" fmla="*/ 864340 h 2005672"/>
                <a:gd name="connsiteX449" fmla="*/ 333723 w 4011346"/>
                <a:gd name="connsiteY449" fmla="*/ 814282 h 2005672"/>
                <a:gd name="connsiteX450" fmla="*/ 290339 w 4011346"/>
                <a:gd name="connsiteY450" fmla="*/ 794258 h 2005672"/>
                <a:gd name="connsiteX451" fmla="*/ 236944 w 4011346"/>
                <a:gd name="connsiteY451" fmla="*/ 747537 h 2005672"/>
                <a:gd name="connsiteX452" fmla="*/ 133490 w 4011346"/>
                <a:gd name="connsiteY452" fmla="*/ 690804 h 2005672"/>
                <a:gd name="connsiteX0" fmla="*/ 133490 w 4011346"/>
                <a:gd name="connsiteY0" fmla="*/ 690804 h 2005672"/>
                <a:gd name="connsiteX1" fmla="*/ 46722 w 4011346"/>
                <a:gd name="connsiteY1" fmla="*/ 720839 h 2005672"/>
                <a:gd name="connsiteX2" fmla="*/ 33373 w 4011346"/>
                <a:gd name="connsiteY2" fmla="*/ 750874 h 2005672"/>
                <a:gd name="connsiteX3" fmla="*/ 43384 w 4011346"/>
                <a:gd name="connsiteY3" fmla="*/ 780910 h 2005672"/>
                <a:gd name="connsiteX4" fmla="*/ 60071 w 4011346"/>
                <a:gd name="connsiteY4" fmla="*/ 807607 h 2005672"/>
                <a:gd name="connsiteX5" fmla="*/ 73419 w 4011346"/>
                <a:gd name="connsiteY5" fmla="*/ 837642 h 2005672"/>
                <a:gd name="connsiteX6" fmla="*/ 56733 w 4011346"/>
                <a:gd name="connsiteY6" fmla="*/ 861003 h 2005672"/>
                <a:gd name="connsiteX7" fmla="*/ 76757 w 4011346"/>
                <a:gd name="connsiteY7" fmla="*/ 941096 h 2005672"/>
                <a:gd name="connsiteX8" fmla="*/ 66745 w 4011346"/>
                <a:gd name="connsiteY8" fmla="*/ 957783 h 2005672"/>
                <a:gd name="connsiteX9" fmla="*/ 70082 w 4011346"/>
                <a:gd name="connsiteY9" fmla="*/ 984480 h 2005672"/>
                <a:gd name="connsiteX10" fmla="*/ 70082 w 4011346"/>
                <a:gd name="connsiteY10" fmla="*/ 1024527 h 2005672"/>
                <a:gd name="connsiteX11" fmla="*/ 80094 w 4011346"/>
                <a:gd name="connsiteY11" fmla="*/ 1044550 h 2005672"/>
                <a:gd name="connsiteX12" fmla="*/ 76757 w 4011346"/>
                <a:gd name="connsiteY12" fmla="*/ 1067911 h 2005672"/>
                <a:gd name="connsiteX13" fmla="*/ 106792 w 4011346"/>
                <a:gd name="connsiteY13" fmla="*/ 1101283 h 2005672"/>
                <a:gd name="connsiteX14" fmla="*/ 106792 w 4011346"/>
                <a:gd name="connsiteY14" fmla="*/ 1131318 h 2005672"/>
                <a:gd name="connsiteX15" fmla="*/ 13349 w 4011346"/>
                <a:gd name="connsiteY15" fmla="*/ 1221423 h 2005672"/>
                <a:gd name="connsiteX16" fmla="*/ 33373 w 4011346"/>
                <a:gd name="connsiteY16" fmla="*/ 1254796 h 2005672"/>
                <a:gd name="connsiteX17" fmla="*/ 33373 w 4011346"/>
                <a:gd name="connsiteY17" fmla="*/ 1254796 h 2005672"/>
                <a:gd name="connsiteX18" fmla="*/ 16687 w 4011346"/>
                <a:gd name="connsiteY18" fmla="*/ 1284831 h 2005672"/>
                <a:gd name="connsiteX19" fmla="*/ 3338 w 4011346"/>
                <a:gd name="connsiteY19" fmla="*/ 1314866 h 2005672"/>
                <a:gd name="connsiteX20" fmla="*/ 0 w 4011346"/>
                <a:gd name="connsiteY20" fmla="*/ 1374936 h 2005672"/>
                <a:gd name="connsiteX21" fmla="*/ 16687 w 4011346"/>
                <a:gd name="connsiteY21" fmla="*/ 1418320 h 2005672"/>
                <a:gd name="connsiteX22" fmla="*/ 20024 w 4011346"/>
                <a:gd name="connsiteY22" fmla="*/ 1451692 h 2005672"/>
                <a:gd name="connsiteX23" fmla="*/ 56733 w 4011346"/>
                <a:gd name="connsiteY23" fmla="*/ 1461704 h 2005672"/>
                <a:gd name="connsiteX24" fmla="*/ 116803 w 4011346"/>
                <a:gd name="connsiteY24" fmla="*/ 1548472 h 2005672"/>
                <a:gd name="connsiteX25" fmla="*/ 96780 w 4011346"/>
                <a:gd name="connsiteY25" fmla="*/ 1571832 h 2005672"/>
                <a:gd name="connsiteX26" fmla="*/ 93443 w 4011346"/>
                <a:gd name="connsiteY26" fmla="*/ 1601867 h 2005672"/>
                <a:gd name="connsiteX27" fmla="*/ 120141 w 4011346"/>
                <a:gd name="connsiteY27" fmla="*/ 1605204 h 2005672"/>
                <a:gd name="connsiteX28" fmla="*/ 160187 w 4011346"/>
                <a:gd name="connsiteY28" fmla="*/ 1618553 h 2005672"/>
                <a:gd name="connsiteX29" fmla="*/ 186885 w 4011346"/>
                <a:gd name="connsiteY29" fmla="*/ 1631902 h 2005672"/>
                <a:gd name="connsiteX30" fmla="*/ 213583 w 4011346"/>
                <a:gd name="connsiteY30" fmla="*/ 1661937 h 2005672"/>
                <a:gd name="connsiteX31" fmla="*/ 243618 w 4011346"/>
                <a:gd name="connsiteY31" fmla="*/ 1665274 h 2005672"/>
                <a:gd name="connsiteX32" fmla="*/ 287002 w 4011346"/>
                <a:gd name="connsiteY32" fmla="*/ 1695310 h 2005672"/>
                <a:gd name="connsiteX33" fmla="*/ 310363 w 4011346"/>
                <a:gd name="connsiteY33" fmla="*/ 1705321 h 2005672"/>
                <a:gd name="connsiteX34" fmla="*/ 310363 w 4011346"/>
                <a:gd name="connsiteY34" fmla="*/ 1742031 h 2005672"/>
                <a:gd name="connsiteX35" fmla="*/ 270316 w 4011346"/>
                <a:gd name="connsiteY35" fmla="*/ 1782077 h 2005672"/>
                <a:gd name="connsiteX36" fmla="*/ 280327 w 4011346"/>
                <a:gd name="connsiteY36" fmla="*/ 1805438 h 2005672"/>
                <a:gd name="connsiteX37" fmla="*/ 273653 w 4011346"/>
                <a:gd name="connsiteY37" fmla="*/ 1825461 h 2005672"/>
                <a:gd name="connsiteX38" fmla="*/ 266979 w 4011346"/>
                <a:gd name="connsiteY38" fmla="*/ 1842147 h 2005672"/>
                <a:gd name="connsiteX39" fmla="*/ 240281 w 4011346"/>
                <a:gd name="connsiteY39" fmla="*/ 1882194 h 2005672"/>
                <a:gd name="connsiteX40" fmla="*/ 307025 w 4011346"/>
                <a:gd name="connsiteY40" fmla="*/ 1918904 h 2005672"/>
                <a:gd name="connsiteX41" fmla="*/ 337060 w 4011346"/>
                <a:gd name="connsiteY41" fmla="*/ 1925578 h 2005672"/>
                <a:gd name="connsiteX42" fmla="*/ 360421 w 4011346"/>
                <a:gd name="connsiteY42" fmla="*/ 1932253 h 2005672"/>
                <a:gd name="connsiteX43" fmla="*/ 380444 w 4011346"/>
                <a:gd name="connsiteY43" fmla="*/ 1938927 h 2005672"/>
                <a:gd name="connsiteX44" fmla="*/ 407142 w 4011346"/>
                <a:gd name="connsiteY44" fmla="*/ 1958950 h 2005672"/>
                <a:gd name="connsiteX45" fmla="*/ 437177 w 4011346"/>
                <a:gd name="connsiteY45" fmla="*/ 1955613 h 2005672"/>
                <a:gd name="connsiteX46" fmla="*/ 507259 w 4011346"/>
                <a:gd name="connsiteY46" fmla="*/ 2005672 h 2005672"/>
                <a:gd name="connsiteX47" fmla="*/ 517271 w 4011346"/>
                <a:gd name="connsiteY47" fmla="*/ 1992323 h 2005672"/>
                <a:gd name="connsiteX48" fmla="*/ 507259 w 4011346"/>
                <a:gd name="connsiteY48" fmla="*/ 1952276 h 2005672"/>
                <a:gd name="connsiteX49" fmla="*/ 500584 w 4011346"/>
                <a:gd name="connsiteY49" fmla="*/ 1918904 h 2005672"/>
                <a:gd name="connsiteX50" fmla="*/ 483898 w 4011346"/>
                <a:gd name="connsiteY50" fmla="*/ 1875520 h 2005672"/>
                <a:gd name="connsiteX51" fmla="*/ 513933 w 4011346"/>
                <a:gd name="connsiteY51" fmla="*/ 1855496 h 2005672"/>
                <a:gd name="connsiteX52" fmla="*/ 547306 w 4011346"/>
                <a:gd name="connsiteY52" fmla="*/ 1832136 h 2005672"/>
                <a:gd name="connsiteX53" fmla="*/ 527282 w 4011346"/>
                <a:gd name="connsiteY53" fmla="*/ 1815450 h 2005672"/>
                <a:gd name="connsiteX54" fmla="*/ 517271 w 4011346"/>
                <a:gd name="connsiteY54" fmla="*/ 1782077 h 2005672"/>
                <a:gd name="connsiteX55" fmla="*/ 480561 w 4011346"/>
                <a:gd name="connsiteY55" fmla="*/ 1765391 h 2005672"/>
                <a:gd name="connsiteX56" fmla="*/ 470549 w 4011346"/>
                <a:gd name="connsiteY56" fmla="*/ 1745368 h 2005672"/>
                <a:gd name="connsiteX57" fmla="*/ 480561 w 4011346"/>
                <a:gd name="connsiteY57" fmla="*/ 1715333 h 2005672"/>
                <a:gd name="connsiteX58" fmla="*/ 490573 w 4011346"/>
                <a:gd name="connsiteY58" fmla="*/ 1675286 h 2005672"/>
                <a:gd name="connsiteX59" fmla="*/ 513933 w 4011346"/>
                <a:gd name="connsiteY59" fmla="*/ 1695310 h 2005672"/>
                <a:gd name="connsiteX60" fmla="*/ 520608 w 4011346"/>
                <a:gd name="connsiteY60" fmla="*/ 1678623 h 2005672"/>
                <a:gd name="connsiteX61" fmla="*/ 543968 w 4011346"/>
                <a:gd name="connsiteY61" fmla="*/ 1641914 h 2005672"/>
                <a:gd name="connsiteX62" fmla="*/ 574003 w 4011346"/>
                <a:gd name="connsiteY62" fmla="*/ 1625228 h 2005672"/>
                <a:gd name="connsiteX63" fmla="*/ 590690 w 4011346"/>
                <a:gd name="connsiteY63" fmla="*/ 1638577 h 2005672"/>
                <a:gd name="connsiteX64" fmla="*/ 610713 w 4011346"/>
                <a:gd name="connsiteY64" fmla="*/ 1611879 h 2005672"/>
                <a:gd name="connsiteX65" fmla="*/ 630736 w 4011346"/>
                <a:gd name="connsiteY65" fmla="*/ 1638577 h 2005672"/>
                <a:gd name="connsiteX66" fmla="*/ 657434 w 4011346"/>
                <a:gd name="connsiteY66" fmla="*/ 1661937 h 2005672"/>
                <a:gd name="connsiteX67" fmla="*/ 674120 w 4011346"/>
                <a:gd name="connsiteY67" fmla="*/ 1668612 h 2005672"/>
                <a:gd name="connsiteX68" fmla="*/ 697481 w 4011346"/>
                <a:gd name="connsiteY68" fmla="*/ 1668612 h 2005672"/>
                <a:gd name="connsiteX69" fmla="*/ 717504 w 4011346"/>
                <a:gd name="connsiteY69" fmla="*/ 1655263 h 2005672"/>
                <a:gd name="connsiteX70" fmla="*/ 744202 w 4011346"/>
                <a:gd name="connsiteY70" fmla="*/ 1655263 h 2005672"/>
                <a:gd name="connsiteX71" fmla="*/ 760888 w 4011346"/>
                <a:gd name="connsiteY71" fmla="*/ 1651926 h 2005672"/>
                <a:gd name="connsiteX72" fmla="*/ 790923 w 4011346"/>
                <a:gd name="connsiteY72" fmla="*/ 1685298 h 2005672"/>
                <a:gd name="connsiteX73" fmla="*/ 797598 w 4011346"/>
                <a:gd name="connsiteY73" fmla="*/ 1658600 h 2005672"/>
                <a:gd name="connsiteX74" fmla="*/ 817621 w 4011346"/>
                <a:gd name="connsiteY74" fmla="*/ 1675286 h 2005672"/>
                <a:gd name="connsiteX75" fmla="*/ 837644 w 4011346"/>
                <a:gd name="connsiteY75" fmla="*/ 1651926 h 2005672"/>
                <a:gd name="connsiteX76" fmla="*/ 827633 w 4011346"/>
                <a:gd name="connsiteY76" fmla="*/ 1631902 h 2005672"/>
                <a:gd name="connsiteX77" fmla="*/ 810946 w 4011346"/>
                <a:gd name="connsiteY77" fmla="*/ 1618553 h 2005672"/>
                <a:gd name="connsiteX78" fmla="*/ 810946 w 4011346"/>
                <a:gd name="connsiteY78" fmla="*/ 1591856 h 2005672"/>
                <a:gd name="connsiteX79" fmla="*/ 810946 w 4011346"/>
                <a:gd name="connsiteY79" fmla="*/ 1578507 h 2005672"/>
                <a:gd name="connsiteX80" fmla="*/ 830970 w 4011346"/>
                <a:gd name="connsiteY80" fmla="*/ 1575169 h 2005672"/>
                <a:gd name="connsiteX81" fmla="*/ 840981 w 4011346"/>
                <a:gd name="connsiteY81" fmla="*/ 1571832 h 2005672"/>
                <a:gd name="connsiteX82" fmla="*/ 820958 w 4011346"/>
                <a:gd name="connsiteY82" fmla="*/ 1535123 h 2005672"/>
                <a:gd name="connsiteX83" fmla="*/ 854330 w 4011346"/>
                <a:gd name="connsiteY83" fmla="*/ 1528448 h 2005672"/>
                <a:gd name="connsiteX84" fmla="*/ 891040 w 4011346"/>
                <a:gd name="connsiteY84" fmla="*/ 1535123 h 2005672"/>
                <a:gd name="connsiteX85" fmla="*/ 964459 w 4011346"/>
                <a:gd name="connsiteY85" fmla="*/ 1491739 h 2005672"/>
                <a:gd name="connsiteX86" fmla="*/ 1001168 w 4011346"/>
                <a:gd name="connsiteY86" fmla="*/ 1491739 h 2005672"/>
                <a:gd name="connsiteX87" fmla="*/ 1027866 w 4011346"/>
                <a:gd name="connsiteY87" fmla="*/ 1468378 h 2005672"/>
                <a:gd name="connsiteX88" fmla="*/ 1047890 w 4011346"/>
                <a:gd name="connsiteY88" fmla="*/ 1478390 h 2005672"/>
                <a:gd name="connsiteX89" fmla="*/ 1067913 w 4011346"/>
                <a:gd name="connsiteY89" fmla="*/ 1488401 h 2005672"/>
                <a:gd name="connsiteX90" fmla="*/ 1087936 w 4011346"/>
                <a:gd name="connsiteY90" fmla="*/ 1515099 h 2005672"/>
                <a:gd name="connsiteX91" fmla="*/ 1074587 w 4011346"/>
                <a:gd name="connsiteY91" fmla="*/ 1528448 h 2005672"/>
                <a:gd name="connsiteX92" fmla="*/ 1104622 w 4011346"/>
                <a:gd name="connsiteY92" fmla="*/ 1528448 h 2005672"/>
                <a:gd name="connsiteX93" fmla="*/ 1107960 w 4011346"/>
                <a:gd name="connsiteY93" fmla="*/ 1545134 h 2005672"/>
                <a:gd name="connsiteX94" fmla="*/ 1121309 w 4011346"/>
                <a:gd name="connsiteY94" fmla="*/ 1528448 h 2005672"/>
                <a:gd name="connsiteX95" fmla="*/ 1134657 w 4011346"/>
                <a:gd name="connsiteY95" fmla="*/ 1541797 h 2005672"/>
                <a:gd name="connsiteX96" fmla="*/ 1134657 w 4011346"/>
                <a:gd name="connsiteY96" fmla="*/ 1561820 h 2005672"/>
                <a:gd name="connsiteX97" fmla="*/ 1148006 w 4011346"/>
                <a:gd name="connsiteY97" fmla="*/ 1558483 h 2005672"/>
                <a:gd name="connsiteX98" fmla="*/ 1208076 w 4011346"/>
                <a:gd name="connsiteY98" fmla="*/ 1511762 h 2005672"/>
                <a:gd name="connsiteX99" fmla="*/ 1211414 w 4011346"/>
                <a:gd name="connsiteY99" fmla="*/ 1531785 h 2005672"/>
                <a:gd name="connsiteX100" fmla="*/ 1244786 w 4011346"/>
                <a:gd name="connsiteY100" fmla="*/ 1551809 h 2005672"/>
                <a:gd name="connsiteX101" fmla="*/ 1264809 w 4011346"/>
                <a:gd name="connsiteY101" fmla="*/ 1581844 h 2005672"/>
                <a:gd name="connsiteX102" fmla="*/ 1298181 w 4011346"/>
                <a:gd name="connsiteY102" fmla="*/ 1688635 h 2005672"/>
                <a:gd name="connsiteX103" fmla="*/ 1308193 w 4011346"/>
                <a:gd name="connsiteY103" fmla="*/ 1645251 h 2005672"/>
                <a:gd name="connsiteX104" fmla="*/ 1344903 w 4011346"/>
                <a:gd name="connsiteY104" fmla="*/ 1665274 h 2005672"/>
                <a:gd name="connsiteX105" fmla="*/ 1388287 w 4011346"/>
                <a:gd name="connsiteY105" fmla="*/ 1665274 h 2005672"/>
                <a:gd name="connsiteX106" fmla="*/ 1394961 w 4011346"/>
                <a:gd name="connsiteY106" fmla="*/ 1688635 h 2005672"/>
                <a:gd name="connsiteX107" fmla="*/ 1435008 w 4011346"/>
                <a:gd name="connsiteY107" fmla="*/ 1711996 h 2005672"/>
                <a:gd name="connsiteX108" fmla="*/ 1465043 w 4011346"/>
                <a:gd name="connsiteY108" fmla="*/ 1711996 h 2005672"/>
                <a:gd name="connsiteX109" fmla="*/ 1491741 w 4011346"/>
                <a:gd name="connsiteY109" fmla="*/ 1725345 h 2005672"/>
                <a:gd name="connsiteX110" fmla="*/ 1535125 w 4011346"/>
                <a:gd name="connsiteY110" fmla="*/ 1681961 h 2005672"/>
                <a:gd name="connsiteX111" fmla="*/ 1571834 w 4011346"/>
                <a:gd name="connsiteY111" fmla="*/ 1661937 h 2005672"/>
                <a:gd name="connsiteX112" fmla="*/ 1608544 w 4011346"/>
                <a:gd name="connsiteY112" fmla="*/ 1665274 h 2005672"/>
                <a:gd name="connsiteX113" fmla="*/ 1655265 w 4011346"/>
                <a:gd name="connsiteY113" fmla="*/ 1678623 h 2005672"/>
                <a:gd name="connsiteX114" fmla="*/ 1681963 w 4011346"/>
                <a:gd name="connsiteY114" fmla="*/ 1695310 h 2005672"/>
                <a:gd name="connsiteX115" fmla="*/ 1735358 w 4011346"/>
                <a:gd name="connsiteY115" fmla="*/ 1688635 h 2005672"/>
                <a:gd name="connsiteX116" fmla="*/ 1745370 w 4011346"/>
                <a:gd name="connsiteY116" fmla="*/ 1668612 h 2005672"/>
                <a:gd name="connsiteX117" fmla="*/ 1738695 w 4011346"/>
                <a:gd name="connsiteY117" fmla="*/ 1648588 h 2005672"/>
                <a:gd name="connsiteX118" fmla="*/ 1765393 w 4011346"/>
                <a:gd name="connsiteY118" fmla="*/ 1621891 h 2005672"/>
                <a:gd name="connsiteX119" fmla="*/ 1778742 w 4011346"/>
                <a:gd name="connsiteY119" fmla="*/ 1618553 h 2005672"/>
                <a:gd name="connsiteX120" fmla="*/ 1812114 w 4011346"/>
                <a:gd name="connsiteY120" fmla="*/ 1635239 h 2005672"/>
                <a:gd name="connsiteX121" fmla="*/ 1852161 w 4011346"/>
                <a:gd name="connsiteY121" fmla="*/ 1648588 h 2005672"/>
                <a:gd name="connsiteX122" fmla="*/ 1858836 w 4011346"/>
                <a:gd name="connsiteY122" fmla="*/ 1675286 h 2005672"/>
                <a:gd name="connsiteX123" fmla="*/ 1872184 w 4011346"/>
                <a:gd name="connsiteY123" fmla="*/ 1681961 h 2005672"/>
                <a:gd name="connsiteX124" fmla="*/ 1902219 w 4011346"/>
                <a:gd name="connsiteY124" fmla="*/ 1685298 h 2005672"/>
                <a:gd name="connsiteX125" fmla="*/ 1932254 w 4011346"/>
                <a:gd name="connsiteY125" fmla="*/ 1668612 h 2005672"/>
                <a:gd name="connsiteX126" fmla="*/ 1962290 w 4011346"/>
                <a:gd name="connsiteY126" fmla="*/ 1681961 h 2005672"/>
                <a:gd name="connsiteX127" fmla="*/ 1985650 w 4011346"/>
                <a:gd name="connsiteY127" fmla="*/ 1695310 h 2005672"/>
                <a:gd name="connsiteX128" fmla="*/ 1995662 w 4011346"/>
                <a:gd name="connsiteY128" fmla="*/ 1705321 h 2005672"/>
                <a:gd name="connsiteX129" fmla="*/ 2032371 w 4011346"/>
                <a:gd name="connsiteY129" fmla="*/ 1725345 h 2005672"/>
                <a:gd name="connsiteX130" fmla="*/ 2069081 w 4011346"/>
                <a:gd name="connsiteY130" fmla="*/ 1722007 h 2005672"/>
                <a:gd name="connsiteX131" fmla="*/ 2142500 w 4011346"/>
                <a:gd name="connsiteY131" fmla="*/ 1678623 h 2005672"/>
                <a:gd name="connsiteX132" fmla="*/ 2195895 w 4011346"/>
                <a:gd name="connsiteY132" fmla="*/ 1691972 h 2005672"/>
                <a:gd name="connsiteX133" fmla="*/ 2225930 w 4011346"/>
                <a:gd name="connsiteY133" fmla="*/ 1701984 h 2005672"/>
                <a:gd name="connsiteX134" fmla="*/ 2259303 w 4011346"/>
                <a:gd name="connsiteY134" fmla="*/ 1688635 h 2005672"/>
                <a:gd name="connsiteX135" fmla="*/ 2262640 w 4011346"/>
                <a:gd name="connsiteY135" fmla="*/ 1661937 h 2005672"/>
                <a:gd name="connsiteX136" fmla="*/ 2282663 w 4011346"/>
                <a:gd name="connsiteY136" fmla="*/ 1631902 h 2005672"/>
                <a:gd name="connsiteX137" fmla="*/ 2299349 w 4011346"/>
                <a:gd name="connsiteY137" fmla="*/ 1578507 h 2005672"/>
                <a:gd name="connsiteX138" fmla="*/ 2282663 w 4011346"/>
                <a:gd name="connsiteY138" fmla="*/ 1581844 h 2005672"/>
                <a:gd name="connsiteX139" fmla="*/ 2312698 w 4011346"/>
                <a:gd name="connsiteY139" fmla="*/ 1555146 h 2005672"/>
                <a:gd name="connsiteX140" fmla="*/ 2339396 w 4011346"/>
                <a:gd name="connsiteY140" fmla="*/ 1551809 h 2005672"/>
                <a:gd name="connsiteX141" fmla="*/ 2396129 w 4011346"/>
                <a:gd name="connsiteY141" fmla="*/ 1561820 h 2005672"/>
                <a:gd name="connsiteX142" fmla="*/ 2436176 w 4011346"/>
                <a:gd name="connsiteY142" fmla="*/ 1588518 h 2005672"/>
                <a:gd name="connsiteX143" fmla="*/ 2462873 w 4011346"/>
                <a:gd name="connsiteY143" fmla="*/ 1618553 h 2005672"/>
                <a:gd name="connsiteX144" fmla="*/ 2469548 w 4011346"/>
                <a:gd name="connsiteY144" fmla="*/ 1655263 h 2005672"/>
                <a:gd name="connsiteX145" fmla="*/ 2476222 w 4011346"/>
                <a:gd name="connsiteY145" fmla="*/ 1695310 h 2005672"/>
                <a:gd name="connsiteX146" fmla="*/ 2486234 w 4011346"/>
                <a:gd name="connsiteY146" fmla="*/ 1715333 h 2005672"/>
                <a:gd name="connsiteX147" fmla="*/ 2529618 w 4011346"/>
                <a:gd name="connsiteY147" fmla="*/ 1728682 h 2005672"/>
                <a:gd name="connsiteX148" fmla="*/ 2549641 w 4011346"/>
                <a:gd name="connsiteY148" fmla="*/ 1748705 h 2005672"/>
                <a:gd name="connsiteX149" fmla="*/ 2562990 w 4011346"/>
                <a:gd name="connsiteY149" fmla="*/ 1782077 h 2005672"/>
                <a:gd name="connsiteX150" fmla="*/ 2586351 w 4011346"/>
                <a:gd name="connsiteY150" fmla="*/ 1775403 h 2005672"/>
                <a:gd name="connsiteX151" fmla="*/ 2606374 w 4011346"/>
                <a:gd name="connsiteY151" fmla="*/ 1765391 h 2005672"/>
                <a:gd name="connsiteX152" fmla="*/ 2639746 w 4011346"/>
                <a:gd name="connsiteY152" fmla="*/ 1748705 h 2005672"/>
                <a:gd name="connsiteX153" fmla="*/ 2643084 w 4011346"/>
                <a:gd name="connsiteY153" fmla="*/ 1765391 h 2005672"/>
                <a:gd name="connsiteX154" fmla="*/ 2626398 w 4011346"/>
                <a:gd name="connsiteY154" fmla="*/ 1795426 h 2005672"/>
                <a:gd name="connsiteX155" fmla="*/ 2616386 w 4011346"/>
                <a:gd name="connsiteY155" fmla="*/ 1832136 h 2005672"/>
                <a:gd name="connsiteX156" fmla="*/ 2603037 w 4011346"/>
                <a:gd name="connsiteY156" fmla="*/ 1885531 h 2005672"/>
                <a:gd name="connsiteX157" fmla="*/ 2579676 w 4011346"/>
                <a:gd name="connsiteY157" fmla="*/ 1858834 h 2005672"/>
                <a:gd name="connsiteX158" fmla="*/ 2552979 w 4011346"/>
                <a:gd name="connsiteY158" fmla="*/ 1882194 h 2005672"/>
                <a:gd name="connsiteX159" fmla="*/ 2559653 w 4011346"/>
                <a:gd name="connsiteY159" fmla="*/ 1908892 h 2005672"/>
                <a:gd name="connsiteX160" fmla="*/ 2559653 w 4011346"/>
                <a:gd name="connsiteY160" fmla="*/ 1945601 h 2005672"/>
                <a:gd name="connsiteX161" fmla="*/ 2549641 w 4011346"/>
                <a:gd name="connsiteY161" fmla="*/ 1965625 h 2005672"/>
                <a:gd name="connsiteX162" fmla="*/ 2589688 w 4011346"/>
                <a:gd name="connsiteY162" fmla="*/ 1945601 h 2005672"/>
                <a:gd name="connsiteX163" fmla="*/ 2626398 w 4011346"/>
                <a:gd name="connsiteY163" fmla="*/ 1955613 h 2005672"/>
                <a:gd name="connsiteX164" fmla="*/ 2653095 w 4011346"/>
                <a:gd name="connsiteY164" fmla="*/ 1932253 h 2005672"/>
                <a:gd name="connsiteX165" fmla="*/ 2683130 w 4011346"/>
                <a:gd name="connsiteY165" fmla="*/ 1878857 h 2005672"/>
                <a:gd name="connsiteX166" fmla="*/ 2753212 w 4011346"/>
                <a:gd name="connsiteY166" fmla="*/ 1792089 h 2005672"/>
                <a:gd name="connsiteX167" fmla="*/ 2783247 w 4011346"/>
                <a:gd name="connsiteY167" fmla="*/ 1722007 h 2005672"/>
                <a:gd name="connsiteX168" fmla="*/ 2803271 w 4011346"/>
                <a:gd name="connsiteY168" fmla="*/ 1618553 h 2005672"/>
                <a:gd name="connsiteX169" fmla="*/ 2793259 w 4011346"/>
                <a:gd name="connsiteY169" fmla="*/ 1568495 h 2005672"/>
                <a:gd name="connsiteX170" fmla="*/ 2769898 w 4011346"/>
                <a:gd name="connsiteY170" fmla="*/ 1535123 h 2005672"/>
                <a:gd name="connsiteX171" fmla="*/ 2726514 w 4011346"/>
                <a:gd name="connsiteY171" fmla="*/ 1535123 h 2005672"/>
                <a:gd name="connsiteX172" fmla="*/ 2699817 w 4011346"/>
                <a:gd name="connsiteY172" fmla="*/ 1535123 h 2005672"/>
                <a:gd name="connsiteX173" fmla="*/ 2683130 w 4011346"/>
                <a:gd name="connsiteY173" fmla="*/ 1515099 h 2005672"/>
                <a:gd name="connsiteX174" fmla="*/ 2669781 w 4011346"/>
                <a:gd name="connsiteY174" fmla="*/ 1495076 h 2005672"/>
                <a:gd name="connsiteX175" fmla="*/ 2763224 w 4011346"/>
                <a:gd name="connsiteY175" fmla="*/ 1378273 h 2005672"/>
                <a:gd name="connsiteX176" fmla="*/ 2846654 w 4011346"/>
                <a:gd name="connsiteY176" fmla="*/ 1311529 h 2005672"/>
                <a:gd name="connsiteX177" fmla="*/ 2890038 w 4011346"/>
                <a:gd name="connsiteY177" fmla="*/ 1288168 h 2005672"/>
                <a:gd name="connsiteX178" fmla="*/ 2933422 w 4011346"/>
                <a:gd name="connsiteY178" fmla="*/ 1308191 h 2005672"/>
                <a:gd name="connsiteX179" fmla="*/ 2950109 w 4011346"/>
                <a:gd name="connsiteY179" fmla="*/ 1291505 h 2005672"/>
                <a:gd name="connsiteX180" fmla="*/ 2993492 w 4011346"/>
                <a:gd name="connsiteY180" fmla="*/ 1308191 h 2005672"/>
                <a:gd name="connsiteX181" fmla="*/ 3006841 w 4011346"/>
                <a:gd name="connsiteY181" fmla="*/ 1274819 h 2005672"/>
                <a:gd name="connsiteX182" fmla="*/ 3053563 w 4011346"/>
                <a:gd name="connsiteY182" fmla="*/ 1284831 h 2005672"/>
                <a:gd name="connsiteX183" fmla="*/ 3070249 w 4011346"/>
                <a:gd name="connsiteY183" fmla="*/ 1301517 h 2005672"/>
                <a:gd name="connsiteX184" fmla="*/ 3060237 w 4011346"/>
                <a:gd name="connsiteY184" fmla="*/ 1321540 h 2005672"/>
                <a:gd name="connsiteX185" fmla="*/ 3123644 w 4011346"/>
                <a:gd name="connsiteY185" fmla="*/ 1304854 h 2005672"/>
                <a:gd name="connsiteX186" fmla="*/ 3140330 w 4011346"/>
                <a:gd name="connsiteY186" fmla="*/ 1291505 h 2005672"/>
                <a:gd name="connsiteX187" fmla="*/ 3123644 w 4011346"/>
                <a:gd name="connsiteY187" fmla="*/ 1278156 h 2005672"/>
                <a:gd name="connsiteX188" fmla="*/ 3143668 w 4011346"/>
                <a:gd name="connsiteY188" fmla="*/ 1238110 h 2005672"/>
                <a:gd name="connsiteX189" fmla="*/ 3190389 w 4011346"/>
                <a:gd name="connsiteY189" fmla="*/ 1168028 h 2005672"/>
                <a:gd name="connsiteX190" fmla="*/ 3233773 w 4011346"/>
                <a:gd name="connsiteY190" fmla="*/ 1164691 h 2005672"/>
                <a:gd name="connsiteX191" fmla="*/ 3273819 w 4011346"/>
                <a:gd name="connsiteY191" fmla="*/ 1174702 h 2005672"/>
                <a:gd name="connsiteX192" fmla="*/ 3277157 w 4011346"/>
                <a:gd name="connsiteY192" fmla="*/ 1231435 h 2005672"/>
                <a:gd name="connsiteX193" fmla="*/ 3320541 w 4011346"/>
                <a:gd name="connsiteY193" fmla="*/ 1188051 h 2005672"/>
                <a:gd name="connsiteX194" fmla="*/ 3343901 w 4011346"/>
                <a:gd name="connsiteY194" fmla="*/ 1171365 h 2005672"/>
                <a:gd name="connsiteX195" fmla="*/ 3350576 w 4011346"/>
                <a:gd name="connsiteY195" fmla="*/ 1137993 h 2005672"/>
                <a:gd name="connsiteX196" fmla="*/ 3377273 w 4011346"/>
                <a:gd name="connsiteY196" fmla="*/ 1121307 h 2005672"/>
                <a:gd name="connsiteX197" fmla="*/ 3407309 w 4011346"/>
                <a:gd name="connsiteY197" fmla="*/ 1131318 h 2005672"/>
                <a:gd name="connsiteX198" fmla="*/ 3373936 w 4011346"/>
                <a:gd name="connsiteY198" fmla="*/ 1161353 h 2005672"/>
                <a:gd name="connsiteX199" fmla="*/ 3360587 w 4011346"/>
                <a:gd name="connsiteY199" fmla="*/ 1211412 h 2005672"/>
                <a:gd name="connsiteX200" fmla="*/ 3323878 w 4011346"/>
                <a:gd name="connsiteY200" fmla="*/ 1251458 h 2005672"/>
                <a:gd name="connsiteX201" fmla="*/ 3210412 w 4011346"/>
                <a:gd name="connsiteY201" fmla="*/ 1348238 h 2005672"/>
                <a:gd name="connsiteX202" fmla="*/ 3163691 w 4011346"/>
                <a:gd name="connsiteY202" fmla="*/ 1418320 h 2005672"/>
                <a:gd name="connsiteX203" fmla="*/ 3160354 w 4011346"/>
                <a:gd name="connsiteY203" fmla="*/ 1491739 h 2005672"/>
                <a:gd name="connsiteX204" fmla="*/ 3170365 w 4011346"/>
                <a:gd name="connsiteY204" fmla="*/ 1581844 h 2005672"/>
                <a:gd name="connsiteX205" fmla="*/ 3190389 w 4011346"/>
                <a:gd name="connsiteY205" fmla="*/ 1645251 h 2005672"/>
                <a:gd name="connsiteX206" fmla="*/ 3217087 w 4011346"/>
                <a:gd name="connsiteY206" fmla="*/ 1635239 h 2005672"/>
                <a:gd name="connsiteX207" fmla="*/ 3240447 w 4011346"/>
                <a:gd name="connsiteY207" fmla="*/ 1568495 h 2005672"/>
                <a:gd name="connsiteX208" fmla="*/ 3270482 w 4011346"/>
                <a:gd name="connsiteY208" fmla="*/ 1565158 h 2005672"/>
                <a:gd name="connsiteX209" fmla="*/ 3287168 w 4011346"/>
                <a:gd name="connsiteY209" fmla="*/ 1505088 h 2005672"/>
                <a:gd name="connsiteX210" fmla="*/ 3313866 w 4011346"/>
                <a:gd name="connsiteY210" fmla="*/ 1495076 h 2005672"/>
                <a:gd name="connsiteX211" fmla="*/ 3313866 w 4011346"/>
                <a:gd name="connsiteY211" fmla="*/ 1465041 h 2005672"/>
                <a:gd name="connsiteX212" fmla="*/ 3337227 w 4011346"/>
                <a:gd name="connsiteY212" fmla="*/ 1428331 h 2005672"/>
                <a:gd name="connsiteX213" fmla="*/ 3330552 w 4011346"/>
                <a:gd name="connsiteY213" fmla="*/ 1384947 h 2005672"/>
                <a:gd name="connsiteX214" fmla="*/ 3333890 w 4011346"/>
                <a:gd name="connsiteY214" fmla="*/ 1354912 h 2005672"/>
                <a:gd name="connsiteX215" fmla="*/ 3323878 w 4011346"/>
                <a:gd name="connsiteY215" fmla="*/ 1344901 h 2005672"/>
                <a:gd name="connsiteX216" fmla="*/ 3363925 w 4011346"/>
                <a:gd name="connsiteY216" fmla="*/ 1258133 h 2005672"/>
                <a:gd name="connsiteX217" fmla="*/ 3383948 w 4011346"/>
                <a:gd name="connsiteY217" fmla="*/ 1268145 h 2005672"/>
                <a:gd name="connsiteX218" fmla="*/ 3410646 w 4011346"/>
                <a:gd name="connsiteY218" fmla="*/ 1241447 h 2005672"/>
                <a:gd name="connsiteX219" fmla="*/ 3420657 w 4011346"/>
                <a:gd name="connsiteY219" fmla="*/ 1268145 h 2005672"/>
                <a:gd name="connsiteX220" fmla="*/ 3447355 w 4011346"/>
                <a:gd name="connsiteY220" fmla="*/ 1251458 h 2005672"/>
                <a:gd name="connsiteX221" fmla="*/ 3477390 w 4011346"/>
                <a:gd name="connsiteY221" fmla="*/ 1241447 h 2005672"/>
                <a:gd name="connsiteX222" fmla="*/ 3514100 w 4011346"/>
                <a:gd name="connsiteY222" fmla="*/ 1268145 h 2005672"/>
                <a:gd name="connsiteX223" fmla="*/ 3574170 w 4011346"/>
                <a:gd name="connsiteY223" fmla="*/ 1201400 h 2005672"/>
                <a:gd name="connsiteX224" fmla="*/ 3637577 w 4011346"/>
                <a:gd name="connsiteY224" fmla="*/ 1154679 h 2005672"/>
                <a:gd name="connsiteX225" fmla="*/ 3690973 w 4011346"/>
                <a:gd name="connsiteY225" fmla="*/ 1117969 h 2005672"/>
                <a:gd name="connsiteX226" fmla="*/ 3741031 w 4011346"/>
                <a:gd name="connsiteY226" fmla="*/ 1144667 h 2005672"/>
                <a:gd name="connsiteX227" fmla="*/ 3751043 w 4011346"/>
                <a:gd name="connsiteY227" fmla="*/ 1117969 h 2005672"/>
                <a:gd name="connsiteX228" fmla="*/ 3727682 w 4011346"/>
                <a:gd name="connsiteY228" fmla="*/ 1051225 h 2005672"/>
                <a:gd name="connsiteX229" fmla="*/ 3700984 w 4011346"/>
                <a:gd name="connsiteY229" fmla="*/ 1034539 h 2005672"/>
                <a:gd name="connsiteX230" fmla="*/ 3697647 w 4011346"/>
                <a:gd name="connsiteY230" fmla="*/ 1004504 h 2005672"/>
                <a:gd name="connsiteX231" fmla="*/ 3751043 w 4011346"/>
                <a:gd name="connsiteY231" fmla="*/ 1011178 h 2005672"/>
                <a:gd name="connsiteX232" fmla="*/ 3774403 w 4011346"/>
                <a:gd name="connsiteY232" fmla="*/ 967794 h 2005672"/>
                <a:gd name="connsiteX233" fmla="*/ 3767729 w 4011346"/>
                <a:gd name="connsiteY233" fmla="*/ 941096 h 2005672"/>
                <a:gd name="connsiteX234" fmla="*/ 3794427 w 4011346"/>
                <a:gd name="connsiteY234" fmla="*/ 907724 h 2005672"/>
                <a:gd name="connsiteX235" fmla="*/ 3804438 w 4011346"/>
                <a:gd name="connsiteY235" fmla="*/ 951108 h 2005672"/>
                <a:gd name="connsiteX236" fmla="*/ 3827799 w 4011346"/>
                <a:gd name="connsiteY236" fmla="*/ 967794 h 2005672"/>
                <a:gd name="connsiteX237" fmla="*/ 3874520 w 4011346"/>
                <a:gd name="connsiteY237" fmla="*/ 987818 h 2005672"/>
                <a:gd name="connsiteX238" fmla="*/ 3894544 w 4011346"/>
                <a:gd name="connsiteY238" fmla="*/ 1014515 h 2005672"/>
                <a:gd name="connsiteX239" fmla="*/ 3941265 w 4011346"/>
                <a:gd name="connsiteY239" fmla="*/ 1037876 h 2005672"/>
                <a:gd name="connsiteX240" fmla="*/ 3947939 w 4011346"/>
                <a:gd name="connsiteY240" fmla="*/ 1024527 h 2005672"/>
                <a:gd name="connsiteX241" fmla="*/ 3957951 w 4011346"/>
                <a:gd name="connsiteY241" fmla="*/ 961120 h 2005672"/>
                <a:gd name="connsiteX242" fmla="*/ 4004672 w 4011346"/>
                <a:gd name="connsiteY242" fmla="*/ 954445 h 2005672"/>
                <a:gd name="connsiteX243" fmla="*/ 4011346 w 4011346"/>
                <a:gd name="connsiteY243" fmla="*/ 921073 h 2005672"/>
                <a:gd name="connsiteX244" fmla="*/ 3967963 w 4011346"/>
                <a:gd name="connsiteY244" fmla="*/ 884364 h 2005672"/>
                <a:gd name="connsiteX245" fmla="*/ 3921241 w 4011346"/>
                <a:gd name="connsiteY245" fmla="*/ 867677 h 2005672"/>
                <a:gd name="connsiteX246" fmla="*/ 3907892 w 4011346"/>
                <a:gd name="connsiteY246" fmla="*/ 871015 h 2005672"/>
                <a:gd name="connsiteX247" fmla="*/ 3907892 w 4011346"/>
                <a:gd name="connsiteY247" fmla="*/ 904387 h 2005672"/>
                <a:gd name="connsiteX248" fmla="*/ 3887869 w 4011346"/>
                <a:gd name="connsiteY248" fmla="*/ 897712 h 2005672"/>
                <a:gd name="connsiteX249" fmla="*/ 3874520 w 4011346"/>
                <a:gd name="connsiteY249" fmla="*/ 844317 h 2005672"/>
                <a:gd name="connsiteX250" fmla="*/ 3817787 w 4011346"/>
                <a:gd name="connsiteY250" fmla="*/ 780910 h 2005672"/>
                <a:gd name="connsiteX251" fmla="*/ 3717671 w 4011346"/>
                <a:gd name="connsiteY251" fmla="*/ 704153 h 2005672"/>
                <a:gd name="connsiteX252" fmla="*/ 3664275 w 4011346"/>
                <a:gd name="connsiteY252" fmla="*/ 684130 h 2005672"/>
                <a:gd name="connsiteX253" fmla="*/ 3584181 w 4011346"/>
                <a:gd name="connsiteY253" fmla="*/ 677456 h 2005672"/>
                <a:gd name="connsiteX254" fmla="*/ 3520774 w 4011346"/>
                <a:gd name="connsiteY254" fmla="*/ 660769 h 2005672"/>
                <a:gd name="connsiteX255" fmla="*/ 3530786 w 4011346"/>
                <a:gd name="connsiteY255" fmla="*/ 700816 h 2005672"/>
                <a:gd name="connsiteX256" fmla="*/ 3537460 w 4011346"/>
                <a:gd name="connsiteY256" fmla="*/ 727514 h 2005672"/>
                <a:gd name="connsiteX257" fmla="*/ 3507425 w 4011346"/>
                <a:gd name="connsiteY257" fmla="*/ 750874 h 2005672"/>
                <a:gd name="connsiteX258" fmla="*/ 3477390 w 4011346"/>
                <a:gd name="connsiteY258" fmla="*/ 724177 h 2005672"/>
                <a:gd name="connsiteX259" fmla="*/ 3477390 w 4011346"/>
                <a:gd name="connsiteY259" fmla="*/ 704153 h 2005672"/>
                <a:gd name="connsiteX260" fmla="*/ 3504088 w 4011346"/>
                <a:gd name="connsiteY260" fmla="*/ 684130 h 2005672"/>
                <a:gd name="connsiteX261" fmla="*/ 3467379 w 4011346"/>
                <a:gd name="connsiteY261" fmla="*/ 670781 h 2005672"/>
                <a:gd name="connsiteX262" fmla="*/ 3450692 w 4011346"/>
                <a:gd name="connsiteY262" fmla="*/ 697479 h 2005672"/>
                <a:gd name="connsiteX263" fmla="*/ 3440681 w 4011346"/>
                <a:gd name="connsiteY263" fmla="*/ 710828 h 2005672"/>
                <a:gd name="connsiteX264" fmla="*/ 3357250 w 4011346"/>
                <a:gd name="connsiteY264" fmla="*/ 697479 h 2005672"/>
                <a:gd name="connsiteX265" fmla="*/ 3297180 w 4011346"/>
                <a:gd name="connsiteY265" fmla="*/ 704153 h 2005672"/>
                <a:gd name="connsiteX266" fmla="*/ 3267145 w 4011346"/>
                <a:gd name="connsiteY266" fmla="*/ 680793 h 2005672"/>
                <a:gd name="connsiteX267" fmla="*/ 3267145 w 4011346"/>
                <a:gd name="connsiteY267" fmla="*/ 644083 h 2005672"/>
                <a:gd name="connsiteX268" fmla="*/ 3203738 w 4011346"/>
                <a:gd name="connsiteY268" fmla="*/ 587350 h 2005672"/>
                <a:gd name="connsiteX269" fmla="*/ 3076923 w 4011346"/>
                <a:gd name="connsiteY269" fmla="*/ 594025 h 2005672"/>
                <a:gd name="connsiteX270" fmla="*/ 3043551 w 4011346"/>
                <a:gd name="connsiteY270" fmla="*/ 570664 h 2005672"/>
                <a:gd name="connsiteX271" fmla="*/ 3000167 w 4011346"/>
                <a:gd name="connsiteY271" fmla="*/ 523943 h 2005672"/>
                <a:gd name="connsiteX272" fmla="*/ 3013516 w 4011346"/>
                <a:gd name="connsiteY272" fmla="*/ 517269 h 2005672"/>
                <a:gd name="connsiteX273" fmla="*/ 3000167 w 4011346"/>
                <a:gd name="connsiteY273" fmla="*/ 497245 h 2005672"/>
                <a:gd name="connsiteX274" fmla="*/ 2970132 w 4011346"/>
                <a:gd name="connsiteY274" fmla="*/ 493908 h 2005672"/>
                <a:gd name="connsiteX275" fmla="*/ 2920073 w 4011346"/>
                <a:gd name="connsiteY275" fmla="*/ 540629 h 2005672"/>
                <a:gd name="connsiteX276" fmla="*/ 2920073 w 4011346"/>
                <a:gd name="connsiteY276" fmla="*/ 540629 h 2005672"/>
                <a:gd name="connsiteX277" fmla="*/ 2916736 w 4011346"/>
                <a:gd name="connsiteY277" fmla="*/ 490571 h 2005672"/>
                <a:gd name="connsiteX278" fmla="*/ 2936760 w 4011346"/>
                <a:gd name="connsiteY278" fmla="*/ 487234 h 2005672"/>
                <a:gd name="connsiteX279" fmla="*/ 2866678 w 4011346"/>
                <a:gd name="connsiteY279" fmla="*/ 457199 h 2005672"/>
                <a:gd name="connsiteX280" fmla="*/ 2813282 w 4011346"/>
                <a:gd name="connsiteY280" fmla="*/ 453861 h 2005672"/>
                <a:gd name="connsiteX281" fmla="*/ 2793259 w 4011346"/>
                <a:gd name="connsiteY281" fmla="*/ 477222 h 2005672"/>
                <a:gd name="connsiteX282" fmla="*/ 2743200 w 4011346"/>
                <a:gd name="connsiteY282" fmla="*/ 487234 h 2005672"/>
                <a:gd name="connsiteX283" fmla="*/ 2786584 w 4011346"/>
                <a:gd name="connsiteY283" fmla="*/ 497245 h 2005672"/>
                <a:gd name="connsiteX284" fmla="*/ 2763224 w 4011346"/>
                <a:gd name="connsiteY284" fmla="*/ 517269 h 2005672"/>
                <a:gd name="connsiteX285" fmla="*/ 2769898 w 4011346"/>
                <a:gd name="connsiteY285" fmla="*/ 567327 h 2005672"/>
                <a:gd name="connsiteX286" fmla="*/ 2749875 w 4011346"/>
                <a:gd name="connsiteY286" fmla="*/ 550641 h 2005672"/>
                <a:gd name="connsiteX287" fmla="*/ 2733189 w 4011346"/>
                <a:gd name="connsiteY287" fmla="*/ 563990 h 2005672"/>
                <a:gd name="connsiteX288" fmla="*/ 2666444 w 4011346"/>
                <a:gd name="connsiteY288" fmla="*/ 553978 h 2005672"/>
                <a:gd name="connsiteX289" fmla="*/ 2636409 w 4011346"/>
                <a:gd name="connsiteY289" fmla="*/ 563990 h 2005672"/>
                <a:gd name="connsiteX290" fmla="*/ 2603037 w 4011346"/>
                <a:gd name="connsiteY290" fmla="*/ 523943 h 2005672"/>
                <a:gd name="connsiteX291" fmla="*/ 2569665 w 4011346"/>
                <a:gd name="connsiteY291" fmla="*/ 607374 h 2005672"/>
                <a:gd name="connsiteX292" fmla="*/ 2552979 w 4011346"/>
                <a:gd name="connsiteY292" fmla="*/ 627397 h 2005672"/>
                <a:gd name="connsiteX293" fmla="*/ 2469548 w 4011346"/>
                <a:gd name="connsiteY293" fmla="*/ 490571 h 2005672"/>
                <a:gd name="connsiteX294" fmla="*/ 2446187 w 4011346"/>
                <a:gd name="connsiteY294" fmla="*/ 507257 h 2005672"/>
                <a:gd name="connsiteX295" fmla="*/ 2442850 w 4011346"/>
                <a:gd name="connsiteY295" fmla="*/ 473885 h 2005672"/>
                <a:gd name="connsiteX296" fmla="*/ 2449525 w 4011346"/>
                <a:gd name="connsiteY296" fmla="*/ 403803 h 2005672"/>
                <a:gd name="connsiteX297" fmla="*/ 2386117 w 4011346"/>
                <a:gd name="connsiteY297" fmla="*/ 377105 h 2005672"/>
                <a:gd name="connsiteX298" fmla="*/ 2369431 w 4011346"/>
                <a:gd name="connsiteY298" fmla="*/ 417152 h 2005672"/>
                <a:gd name="connsiteX299" fmla="*/ 2379443 w 4011346"/>
                <a:gd name="connsiteY299" fmla="*/ 440512 h 2005672"/>
                <a:gd name="connsiteX300" fmla="*/ 2376106 w 4011346"/>
                <a:gd name="connsiteY300" fmla="*/ 460536 h 2005672"/>
                <a:gd name="connsiteX301" fmla="*/ 2352745 w 4011346"/>
                <a:gd name="connsiteY301" fmla="*/ 437175 h 2005672"/>
                <a:gd name="connsiteX302" fmla="*/ 2316036 w 4011346"/>
                <a:gd name="connsiteY302" fmla="*/ 443850 h 2005672"/>
                <a:gd name="connsiteX303" fmla="*/ 2272652 w 4011346"/>
                <a:gd name="connsiteY303" fmla="*/ 430501 h 2005672"/>
                <a:gd name="connsiteX304" fmla="*/ 2245954 w 4011346"/>
                <a:gd name="connsiteY304" fmla="*/ 390454 h 2005672"/>
                <a:gd name="connsiteX305" fmla="*/ 2209244 w 4011346"/>
                <a:gd name="connsiteY305" fmla="*/ 387117 h 2005672"/>
                <a:gd name="connsiteX306" fmla="*/ 2159186 w 4011346"/>
                <a:gd name="connsiteY306" fmla="*/ 377105 h 2005672"/>
                <a:gd name="connsiteX307" fmla="*/ 2132488 w 4011346"/>
                <a:gd name="connsiteY307" fmla="*/ 393791 h 2005672"/>
                <a:gd name="connsiteX308" fmla="*/ 2115802 w 4011346"/>
                <a:gd name="connsiteY308" fmla="*/ 407140 h 2005672"/>
                <a:gd name="connsiteX309" fmla="*/ 2115802 w 4011346"/>
                <a:gd name="connsiteY309" fmla="*/ 377105 h 2005672"/>
                <a:gd name="connsiteX310" fmla="*/ 2082430 w 4011346"/>
                <a:gd name="connsiteY310" fmla="*/ 373768 h 2005672"/>
                <a:gd name="connsiteX311" fmla="*/ 2045720 w 4011346"/>
                <a:gd name="connsiteY311" fmla="*/ 347070 h 2005672"/>
                <a:gd name="connsiteX312" fmla="*/ 2025697 w 4011346"/>
                <a:gd name="connsiteY312" fmla="*/ 377105 h 2005672"/>
                <a:gd name="connsiteX313" fmla="*/ 2055732 w 4011346"/>
                <a:gd name="connsiteY313" fmla="*/ 373768 h 2005672"/>
                <a:gd name="connsiteX314" fmla="*/ 2045720 w 4011346"/>
                <a:gd name="connsiteY314" fmla="*/ 400466 h 2005672"/>
                <a:gd name="connsiteX315" fmla="*/ 1988987 w 4011346"/>
                <a:gd name="connsiteY315" fmla="*/ 420489 h 2005672"/>
                <a:gd name="connsiteX316" fmla="*/ 1935592 w 4011346"/>
                <a:gd name="connsiteY316" fmla="*/ 430501 h 2005672"/>
                <a:gd name="connsiteX317" fmla="*/ 1995662 w 4011346"/>
                <a:gd name="connsiteY317" fmla="*/ 373768 h 2005672"/>
                <a:gd name="connsiteX318" fmla="*/ 2055732 w 4011346"/>
                <a:gd name="connsiteY318" fmla="*/ 303686 h 2005672"/>
                <a:gd name="connsiteX319" fmla="*/ 2055732 w 4011346"/>
                <a:gd name="connsiteY319" fmla="*/ 303686 h 2005672"/>
                <a:gd name="connsiteX320" fmla="*/ 1888870 w 4011346"/>
                <a:gd name="connsiteY320" fmla="*/ 0 h 2005672"/>
                <a:gd name="connsiteX321" fmla="*/ 1835474 w 4011346"/>
                <a:gd name="connsiteY321" fmla="*/ 26698 h 2005672"/>
                <a:gd name="connsiteX322" fmla="*/ 1818788 w 4011346"/>
                <a:gd name="connsiteY322" fmla="*/ 66745 h 2005672"/>
                <a:gd name="connsiteX323" fmla="*/ 1838813 w 4011346"/>
                <a:gd name="connsiteY323" fmla="*/ 120139 h 2005672"/>
                <a:gd name="connsiteX324" fmla="*/ 1782079 w 4011346"/>
                <a:gd name="connsiteY324" fmla="*/ 106790 h 2005672"/>
                <a:gd name="connsiteX325" fmla="*/ 1768731 w 4011346"/>
                <a:gd name="connsiteY325" fmla="*/ 153512 h 2005672"/>
                <a:gd name="connsiteX326" fmla="*/ 1705322 w 4011346"/>
                <a:gd name="connsiteY326" fmla="*/ 176872 h 2005672"/>
                <a:gd name="connsiteX327" fmla="*/ 1685300 w 4011346"/>
                <a:gd name="connsiteY327" fmla="*/ 150174 h 2005672"/>
                <a:gd name="connsiteX328" fmla="*/ 1615218 w 4011346"/>
                <a:gd name="connsiteY328" fmla="*/ 153512 h 2005672"/>
                <a:gd name="connsiteX329" fmla="*/ 1638579 w 4011346"/>
                <a:gd name="connsiteY329" fmla="*/ 183547 h 2005672"/>
                <a:gd name="connsiteX330" fmla="*/ 1528449 w 4011346"/>
                <a:gd name="connsiteY330" fmla="*/ 210243 h 2005672"/>
                <a:gd name="connsiteX331" fmla="*/ 1465043 w 4011346"/>
                <a:gd name="connsiteY331" fmla="*/ 293674 h 2005672"/>
                <a:gd name="connsiteX332" fmla="*/ 1448357 w 4011346"/>
                <a:gd name="connsiteY332" fmla="*/ 320372 h 2005672"/>
                <a:gd name="connsiteX333" fmla="*/ 1481729 w 4011346"/>
                <a:gd name="connsiteY333" fmla="*/ 353745 h 2005672"/>
                <a:gd name="connsiteX334" fmla="*/ 1481729 w 4011346"/>
                <a:gd name="connsiteY334" fmla="*/ 383780 h 2005672"/>
                <a:gd name="connsiteX335" fmla="*/ 1458368 w 4011346"/>
                <a:gd name="connsiteY335" fmla="*/ 387117 h 2005672"/>
                <a:gd name="connsiteX336" fmla="*/ 1458368 w 4011346"/>
                <a:gd name="connsiteY336" fmla="*/ 367093 h 2005672"/>
                <a:gd name="connsiteX337" fmla="*/ 1418322 w 4011346"/>
                <a:gd name="connsiteY337" fmla="*/ 377105 h 2005672"/>
                <a:gd name="connsiteX338" fmla="*/ 1368263 w 4011346"/>
                <a:gd name="connsiteY338" fmla="*/ 383780 h 2005672"/>
                <a:gd name="connsiteX339" fmla="*/ 1321542 w 4011346"/>
                <a:gd name="connsiteY339" fmla="*/ 390454 h 2005672"/>
                <a:gd name="connsiteX340" fmla="*/ 1318205 w 4011346"/>
                <a:gd name="connsiteY340" fmla="*/ 477222 h 2005672"/>
                <a:gd name="connsiteX341" fmla="*/ 1358252 w 4011346"/>
                <a:gd name="connsiteY341" fmla="*/ 500583 h 2005672"/>
                <a:gd name="connsiteX342" fmla="*/ 1374938 w 4011346"/>
                <a:gd name="connsiteY342" fmla="*/ 530618 h 2005672"/>
                <a:gd name="connsiteX343" fmla="*/ 1384949 w 4011346"/>
                <a:gd name="connsiteY343" fmla="*/ 553978 h 2005672"/>
                <a:gd name="connsiteX344" fmla="*/ 1394961 w 4011346"/>
                <a:gd name="connsiteY344" fmla="*/ 604037 h 2005672"/>
                <a:gd name="connsiteX345" fmla="*/ 1384949 w 4011346"/>
                <a:gd name="connsiteY345" fmla="*/ 634072 h 2005672"/>
                <a:gd name="connsiteX346" fmla="*/ 1358252 w 4011346"/>
                <a:gd name="connsiteY346" fmla="*/ 600699 h 2005672"/>
                <a:gd name="connsiteX347" fmla="*/ 1361589 w 4011346"/>
                <a:gd name="connsiteY347" fmla="*/ 570664 h 2005672"/>
                <a:gd name="connsiteX348" fmla="*/ 1351577 w 4011346"/>
                <a:gd name="connsiteY348" fmla="*/ 530618 h 2005672"/>
                <a:gd name="connsiteX349" fmla="*/ 1328217 w 4011346"/>
                <a:gd name="connsiteY349" fmla="*/ 537292 h 2005672"/>
                <a:gd name="connsiteX350" fmla="*/ 1281495 w 4011346"/>
                <a:gd name="connsiteY350" fmla="*/ 500583 h 2005672"/>
                <a:gd name="connsiteX351" fmla="*/ 1241449 w 4011346"/>
                <a:gd name="connsiteY351" fmla="*/ 497245 h 2005672"/>
                <a:gd name="connsiteX352" fmla="*/ 1241449 w 4011346"/>
                <a:gd name="connsiteY352" fmla="*/ 543966 h 2005672"/>
                <a:gd name="connsiteX353" fmla="*/ 1201402 w 4011346"/>
                <a:gd name="connsiteY353" fmla="*/ 523943 h 2005672"/>
                <a:gd name="connsiteX354" fmla="*/ 1228100 w 4011346"/>
                <a:gd name="connsiteY354" fmla="*/ 574001 h 2005672"/>
                <a:gd name="connsiteX355" fmla="*/ 1258135 w 4011346"/>
                <a:gd name="connsiteY355" fmla="*/ 584013 h 2005672"/>
                <a:gd name="connsiteX356" fmla="*/ 1258135 w 4011346"/>
                <a:gd name="connsiteY356" fmla="*/ 604037 h 2005672"/>
                <a:gd name="connsiteX357" fmla="*/ 1198065 w 4011346"/>
                <a:gd name="connsiteY357" fmla="*/ 580676 h 2005672"/>
                <a:gd name="connsiteX358" fmla="*/ 1181379 w 4011346"/>
                <a:gd name="connsiteY358" fmla="*/ 580676 h 2005672"/>
                <a:gd name="connsiteX359" fmla="*/ 1178041 w 4011346"/>
                <a:gd name="connsiteY359" fmla="*/ 537292 h 2005672"/>
                <a:gd name="connsiteX360" fmla="*/ 1171367 w 4011346"/>
                <a:gd name="connsiteY360" fmla="*/ 450524 h 2005672"/>
                <a:gd name="connsiteX361" fmla="*/ 1161355 w 4011346"/>
                <a:gd name="connsiteY361" fmla="*/ 520606 h 2005672"/>
                <a:gd name="connsiteX362" fmla="*/ 1137995 w 4011346"/>
                <a:gd name="connsiteY362" fmla="*/ 550641 h 2005672"/>
                <a:gd name="connsiteX363" fmla="*/ 1158018 w 4011346"/>
                <a:gd name="connsiteY363" fmla="*/ 597362 h 2005672"/>
                <a:gd name="connsiteX364" fmla="*/ 1158018 w 4011346"/>
                <a:gd name="connsiteY364" fmla="*/ 630734 h 2005672"/>
                <a:gd name="connsiteX365" fmla="*/ 1141332 w 4011346"/>
                <a:gd name="connsiteY365" fmla="*/ 680793 h 2005672"/>
                <a:gd name="connsiteX366" fmla="*/ 1154681 w 4011346"/>
                <a:gd name="connsiteY366" fmla="*/ 714165 h 2005672"/>
                <a:gd name="connsiteX367" fmla="*/ 1184716 w 4011346"/>
                <a:gd name="connsiteY367" fmla="*/ 720839 h 2005672"/>
                <a:gd name="connsiteX368" fmla="*/ 1221425 w 4011346"/>
                <a:gd name="connsiteY368" fmla="*/ 727514 h 2005672"/>
                <a:gd name="connsiteX369" fmla="*/ 1241449 w 4011346"/>
                <a:gd name="connsiteY369" fmla="*/ 750874 h 2005672"/>
                <a:gd name="connsiteX370" fmla="*/ 1258135 w 4011346"/>
                <a:gd name="connsiteY370" fmla="*/ 794258 h 2005672"/>
                <a:gd name="connsiteX371" fmla="*/ 1258135 w 4011346"/>
                <a:gd name="connsiteY371" fmla="*/ 794258 h 2005672"/>
                <a:gd name="connsiteX372" fmla="*/ 1254798 w 4011346"/>
                <a:gd name="connsiteY372" fmla="*/ 827631 h 2005672"/>
                <a:gd name="connsiteX373" fmla="*/ 1274821 w 4011346"/>
                <a:gd name="connsiteY373" fmla="*/ 847654 h 2005672"/>
                <a:gd name="connsiteX374" fmla="*/ 1244786 w 4011346"/>
                <a:gd name="connsiteY374" fmla="*/ 854329 h 2005672"/>
                <a:gd name="connsiteX375" fmla="*/ 1224763 w 4011346"/>
                <a:gd name="connsiteY375" fmla="*/ 814282 h 2005672"/>
                <a:gd name="connsiteX376" fmla="*/ 1224763 w 4011346"/>
                <a:gd name="connsiteY376" fmla="*/ 774235 h 2005672"/>
                <a:gd name="connsiteX377" fmla="*/ 1194727 w 4011346"/>
                <a:gd name="connsiteY377" fmla="*/ 737526 h 2005672"/>
                <a:gd name="connsiteX378" fmla="*/ 1164692 w 4011346"/>
                <a:gd name="connsiteY378" fmla="*/ 780910 h 2005672"/>
                <a:gd name="connsiteX379" fmla="*/ 1178041 w 4011346"/>
                <a:gd name="connsiteY379" fmla="*/ 824293 h 2005672"/>
                <a:gd name="connsiteX380" fmla="*/ 1137995 w 4011346"/>
                <a:gd name="connsiteY380" fmla="*/ 881026 h 2005672"/>
                <a:gd name="connsiteX381" fmla="*/ 1097948 w 4011346"/>
                <a:gd name="connsiteY381" fmla="*/ 937759 h 2005672"/>
                <a:gd name="connsiteX382" fmla="*/ 1007843 w 4011346"/>
                <a:gd name="connsiteY382" fmla="*/ 901050 h 2005672"/>
                <a:gd name="connsiteX383" fmla="*/ 1074587 w 4011346"/>
                <a:gd name="connsiteY383" fmla="*/ 897712 h 2005672"/>
                <a:gd name="connsiteX384" fmla="*/ 1107960 w 4011346"/>
                <a:gd name="connsiteY384" fmla="*/ 834305 h 2005672"/>
                <a:gd name="connsiteX385" fmla="*/ 1121309 w 4011346"/>
                <a:gd name="connsiteY385" fmla="*/ 790921 h 2005672"/>
                <a:gd name="connsiteX386" fmla="*/ 1127983 w 4011346"/>
                <a:gd name="connsiteY386" fmla="*/ 757549 h 2005672"/>
                <a:gd name="connsiteX387" fmla="*/ 1117971 w 4011346"/>
                <a:gd name="connsiteY387" fmla="*/ 740863 h 2005672"/>
                <a:gd name="connsiteX388" fmla="*/ 1114634 w 4011346"/>
                <a:gd name="connsiteY388" fmla="*/ 690804 h 2005672"/>
                <a:gd name="connsiteX389" fmla="*/ 1104622 w 4011346"/>
                <a:gd name="connsiteY389" fmla="*/ 610711 h 2005672"/>
                <a:gd name="connsiteX390" fmla="*/ 1101285 w 4011346"/>
                <a:gd name="connsiteY390" fmla="*/ 550641 h 2005672"/>
                <a:gd name="connsiteX391" fmla="*/ 1124646 w 4011346"/>
                <a:gd name="connsiteY391" fmla="*/ 457199 h 2005672"/>
                <a:gd name="connsiteX392" fmla="*/ 1031203 w 4011346"/>
                <a:gd name="connsiteY392" fmla="*/ 447187 h 2005672"/>
                <a:gd name="connsiteX393" fmla="*/ 1014517 w 4011346"/>
                <a:gd name="connsiteY393" fmla="*/ 503920 h 2005672"/>
                <a:gd name="connsiteX394" fmla="*/ 1024529 w 4011346"/>
                <a:gd name="connsiteY394" fmla="*/ 550641 h 2005672"/>
                <a:gd name="connsiteX395" fmla="*/ 981145 w 4011346"/>
                <a:gd name="connsiteY395" fmla="*/ 604037 h 2005672"/>
                <a:gd name="connsiteX396" fmla="*/ 991157 w 4011346"/>
                <a:gd name="connsiteY396" fmla="*/ 640746 h 2005672"/>
                <a:gd name="connsiteX397" fmla="*/ 981145 w 4011346"/>
                <a:gd name="connsiteY397" fmla="*/ 687467 h 2005672"/>
                <a:gd name="connsiteX398" fmla="*/ 1001168 w 4011346"/>
                <a:gd name="connsiteY398" fmla="*/ 710828 h 2005672"/>
                <a:gd name="connsiteX399" fmla="*/ 1017854 w 4011346"/>
                <a:gd name="connsiteY399" fmla="*/ 757549 h 2005672"/>
                <a:gd name="connsiteX400" fmla="*/ 1047890 w 4011346"/>
                <a:gd name="connsiteY400" fmla="*/ 744200 h 2005672"/>
                <a:gd name="connsiteX401" fmla="*/ 1014517 w 4011346"/>
                <a:gd name="connsiteY401" fmla="*/ 797596 h 2005672"/>
                <a:gd name="connsiteX402" fmla="*/ 957784 w 4011346"/>
                <a:gd name="connsiteY402" fmla="*/ 744200 h 2005672"/>
                <a:gd name="connsiteX403" fmla="*/ 884365 w 4011346"/>
                <a:gd name="connsiteY403" fmla="*/ 707491 h 2005672"/>
                <a:gd name="connsiteX404" fmla="*/ 824295 w 4011346"/>
                <a:gd name="connsiteY404" fmla="*/ 684130 h 2005672"/>
                <a:gd name="connsiteX405" fmla="*/ 810946 w 4011346"/>
                <a:gd name="connsiteY405" fmla="*/ 720839 h 2005672"/>
                <a:gd name="connsiteX406" fmla="*/ 827633 w 4011346"/>
                <a:gd name="connsiteY406" fmla="*/ 757549 h 2005672"/>
                <a:gd name="connsiteX407" fmla="*/ 814284 w 4011346"/>
                <a:gd name="connsiteY407" fmla="*/ 780910 h 2005672"/>
                <a:gd name="connsiteX408" fmla="*/ 800935 w 4011346"/>
                <a:gd name="connsiteY408" fmla="*/ 797596 h 2005672"/>
                <a:gd name="connsiteX409" fmla="*/ 770900 w 4011346"/>
                <a:gd name="connsiteY409" fmla="*/ 740863 h 2005672"/>
                <a:gd name="connsiteX410" fmla="*/ 744202 w 4011346"/>
                <a:gd name="connsiteY410" fmla="*/ 777572 h 2005672"/>
                <a:gd name="connsiteX411" fmla="*/ 707492 w 4011346"/>
                <a:gd name="connsiteY411" fmla="*/ 770898 h 2005672"/>
                <a:gd name="connsiteX412" fmla="*/ 654097 w 4011346"/>
                <a:gd name="connsiteY412" fmla="*/ 807607 h 2005672"/>
                <a:gd name="connsiteX413" fmla="*/ 644085 w 4011346"/>
                <a:gd name="connsiteY413" fmla="*/ 784247 h 2005672"/>
                <a:gd name="connsiteX414" fmla="*/ 654097 w 4011346"/>
                <a:gd name="connsiteY414" fmla="*/ 747537 h 2005672"/>
                <a:gd name="connsiteX415" fmla="*/ 614050 w 4011346"/>
                <a:gd name="connsiteY415" fmla="*/ 784247 h 2005672"/>
                <a:gd name="connsiteX416" fmla="*/ 594027 w 4011346"/>
                <a:gd name="connsiteY416" fmla="*/ 784247 h 2005672"/>
                <a:gd name="connsiteX417" fmla="*/ 533957 w 4011346"/>
                <a:gd name="connsiteY417" fmla="*/ 817619 h 2005672"/>
                <a:gd name="connsiteX418" fmla="*/ 510596 w 4011346"/>
                <a:gd name="connsiteY418" fmla="*/ 840980 h 2005672"/>
                <a:gd name="connsiteX419" fmla="*/ 500584 w 4011346"/>
                <a:gd name="connsiteY419" fmla="*/ 887701 h 2005672"/>
                <a:gd name="connsiteX420" fmla="*/ 450526 w 4011346"/>
                <a:gd name="connsiteY420" fmla="*/ 874352 h 2005672"/>
                <a:gd name="connsiteX421" fmla="*/ 433840 w 4011346"/>
                <a:gd name="connsiteY421" fmla="*/ 837642 h 2005672"/>
                <a:gd name="connsiteX422" fmla="*/ 467212 w 4011346"/>
                <a:gd name="connsiteY422" fmla="*/ 807607 h 2005672"/>
                <a:gd name="connsiteX423" fmla="*/ 453863 w 4011346"/>
                <a:gd name="connsiteY423" fmla="*/ 784247 h 2005672"/>
                <a:gd name="connsiteX424" fmla="*/ 390456 w 4011346"/>
                <a:gd name="connsiteY424" fmla="*/ 754212 h 2005672"/>
                <a:gd name="connsiteX425" fmla="*/ 417154 w 4011346"/>
                <a:gd name="connsiteY425" fmla="*/ 804270 h 2005672"/>
                <a:gd name="connsiteX426" fmla="*/ 407142 w 4011346"/>
                <a:gd name="connsiteY426" fmla="*/ 847654 h 2005672"/>
                <a:gd name="connsiteX427" fmla="*/ 413817 w 4011346"/>
                <a:gd name="connsiteY427" fmla="*/ 884364 h 2005672"/>
                <a:gd name="connsiteX428" fmla="*/ 427165 w 4011346"/>
                <a:gd name="connsiteY428" fmla="*/ 907724 h 2005672"/>
                <a:gd name="connsiteX429" fmla="*/ 413817 w 4011346"/>
                <a:gd name="connsiteY429" fmla="*/ 937759 h 2005672"/>
                <a:gd name="connsiteX430" fmla="*/ 390456 w 4011346"/>
                <a:gd name="connsiteY430" fmla="*/ 914399 h 2005672"/>
                <a:gd name="connsiteX431" fmla="*/ 360421 w 4011346"/>
                <a:gd name="connsiteY431" fmla="*/ 911061 h 2005672"/>
                <a:gd name="connsiteX432" fmla="*/ 333723 w 4011346"/>
                <a:gd name="connsiteY432" fmla="*/ 951108 h 2005672"/>
                <a:gd name="connsiteX433" fmla="*/ 307025 w 4011346"/>
                <a:gd name="connsiteY433" fmla="*/ 971131 h 2005672"/>
                <a:gd name="connsiteX434" fmla="*/ 320374 w 4011346"/>
                <a:gd name="connsiteY434" fmla="*/ 997829 h 2005672"/>
                <a:gd name="connsiteX435" fmla="*/ 303688 w 4011346"/>
                <a:gd name="connsiteY435" fmla="*/ 1021190 h 2005672"/>
                <a:gd name="connsiteX436" fmla="*/ 233606 w 4011346"/>
                <a:gd name="connsiteY436" fmla="*/ 984480 h 2005672"/>
                <a:gd name="connsiteX437" fmla="*/ 243618 w 4011346"/>
                <a:gd name="connsiteY437" fmla="*/ 1034539 h 2005672"/>
                <a:gd name="connsiteX438" fmla="*/ 263641 w 4011346"/>
                <a:gd name="connsiteY438" fmla="*/ 1054562 h 2005672"/>
                <a:gd name="connsiteX439" fmla="*/ 250292 w 4011346"/>
                <a:gd name="connsiteY439" fmla="*/ 1067911 h 2005672"/>
                <a:gd name="connsiteX440" fmla="*/ 193560 w 4011346"/>
                <a:gd name="connsiteY440" fmla="*/ 1031201 h 2005672"/>
                <a:gd name="connsiteX441" fmla="*/ 170199 w 4011346"/>
                <a:gd name="connsiteY441" fmla="*/ 991155 h 2005672"/>
                <a:gd name="connsiteX442" fmla="*/ 170199 w 4011346"/>
                <a:gd name="connsiteY442" fmla="*/ 944434 h 2005672"/>
                <a:gd name="connsiteX443" fmla="*/ 133490 w 4011346"/>
                <a:gd name="connsiteY443" fmla="*/ 867677 h 2005672"/>
                <a:gd name="connsiteX444" fmla="*/ 196897 w 4011346"/>
                <a:gd name="connsiteY444" fmla="*/ 897712 h 2005672"/>
                <a:gd name="connsiteX445" fmla="*/ 256967 w 4011346"/>
                <a:gd name="connsiteY445" fmla="*/ 927747 h 2005672"/>
                <a:gd name="connsiteX446" fmla="*/ 293676 w 4011346"/>
                <a:gd name="connsiteY446" fmla="*/ 931085 h 2005672"/>
                <a:gd name="connsiteX447" fmla="*/ 327049 w 4011346"/>
                <a:gd name="connsiteY447" fmla="*/ 901050 h 2005672"/>
                <a:gd name="connsiteX448" fmla="*/ 343735 w 4011346"/>
                <a:gd name="connsiteY448" fmla="*/ 864340 h 2005672"/>
                <a:gd name="connsiteX449" fmla="*/ 333723 w 4011346"/>
                <a:gd name="connsiteY449" fmla="*/ 814282 h 2005672"/>
                <a:gd name="connsiteX450" fmla="*/ 290339 w 4011346"/>
                <a:gd name="connsiteY450" fmla="*/ 794258 h 2005672"/>
                <a:gd name="connsiteX451" fmla="*/ 236944 w 4011346"/>
                <a:gd name="connsiteY451" fmla="*/ 747537 h 2005672"/>
                <a:gd name="connsiteX452" fmla="*/ 133490 w 4011346"/>
                <a:gd name="connsiteY452" fmla="*/ 690804 h 200567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1877440 w 4011346"/>
                <a:gd name="connsiteY320" fmla="*/ 0 h 2017102"/>
                <a:gd name="connsiteX321" fmla="*/ 1835474 w 4011346"/>
                <a:gd name="connsiteY321" fmla="*/ 38128 h 2017102"/>
                <a:gd name="connsiteX322" fmla="*/ 1818788 w 4011346"/>
                <a:gd name="connsiteY322" fmla="*/ 78175 h 2017102"/>
                <a:gd name="connsiteX323" fmla="*/ 1838813 w 4011346"/>
                <a:gd name="connsiteY323" fmla="*/ 131569 h 2017102"/>
                <a:gd name="connsiteX324" fmla="*/ 1782079 w 4011346"/>
                <a:gd name="connsiteY324" fmla="*/ 118220 h 2017102"/>
                <a:gd name="connsiteX325" fmla="*/ 1768731 w 4011346"/>
                <a:gd name="connsiteY325" fmla="*/ 164942 h 2017102"/>
                <a:gd name="connsiteX326" fmla="*/ 1705322 w 4011346"/>
                <a:gd name="connsiteY326" fmla="*/ 188302 h 2017102"/>
                <a:gd name="connsiteX327" fmla="*/ 1685300 w 4011346"/>
                <a:gd name="connsiteY327" fmla="*/ 161604 h 2017102"/>
                <a:gd name="connsiteX328" fmla="*/ 1615218 w 4011346"/>
                <a:gd name="connsiteY328" fmla="*/ 164942 h 2017102"/>
                <a:gd name="connsiteX329" fmla="*/ 1638579 w 4011346"/>
                <a:gd name="connsiteY329" fmla="*/ 194977 h 2017102"/>
                <a:gd name="connsiteX330" fmla="*/ 1528449 w 4011346"/>
                <a:gd name="connsiteY330" fmla="*/ 221673 h 2017102"/>
                <a:gd name="connsiteX331" fmla="*/ 1465043 w 4011346"/>
                <a:gd name="connsiteY331" fmla="*/ 305104 h 2017102"/>
                <a:gd name="connsiteX332" fmla="*/ 1448357 w 4011346"/>
                <a:gd name="connsiteY332" fmla="*/ 331802 h 2017102"/>
                <a:gd name="connsiteX333" fmla="*/ 1481729 w 4011346"/>
                <a:gd name="connsiteY333" fmla="*/ 365175 h 2017102"/>
                <a:gd name="connsiteX334" fmla="*/ 1481729 w 4011346"/>
                <a:gd name="connsiteY334" fmla="*/ 395210 h 2017102"/>
                <a:gd name="connsiteX335" fmla="*/ 1458368 w 4011346"/>
                <a:gd name="connsiteY335" fmla="*/ 398547 h 2017102"/>
                <a:gd name="connsiteX336" fmla="*/ 1458368 w 4011346"/>
                <a:gd name="connsiteY336" fmla="*/ 378523 h 2017102"/>
                <a:gd name="connsiteX337" fmla="*/ 1418322 w 4011346"/>
                <a:gd name="connsiteY337" fmla="*/ 388535 h 2017102"/>
                <a:gd name="connsiteX338" fmla="*/ 1368263 w 4011346"/>
                <a:gd name="connsiteY338" fmla="*/ 395210 h 2017102"/>
                <a:gd name="connsiteX339" fmla="*/ 1321542 w 4011346"/>
                <a:gd name="connsiteY339" fmla="*/ 401884 h 2017102"/>
                <a:gd name="connsiteX340" fmla="*/ 1318205 w 4011346"/>
                <a:gd name="connsiteY340" fmla="*/ 488652 h 2017102"/>
                <a:gd name="connsiteX341" fmla="*/ 1358252 w 4011346"/>
                <a:gd name="connsiteY341" fmla="*/ 512013 h 2017102"/>
                <a:gd name="connsiteX342" fmla="*/ 1374938 w 4011346"/>
                <a:gd name="connsiteY342" fmla="*/ 542048 h 2017102"/>
                <a:gd name="connsiteX343" fmla="*/ 1384949 w 4011346"/>
                <a:gd name="connsiteY343" fmla="*/ 565408 h 2017102"/>
                <a:gd name="connsiteX344" fmla="*/ 1394961 w 4011346"/>
                <a:gd name="connsiteY344" fmla="*/ 615467 h 2017102"/>
                <a:gd name="connsiteX345" fmla="*/ 1384949 w 4011346"/>
                <a:gd name="connsiteY345" fmla="*/ 645502 h 2017102"/>
                <a:gd name="connsiteX346" fmla="*/ 1358252 w 4011346"/>
                <a:gd name="connsiteY346" fmla="*/ 612129 h 2017102"/>
                <a:gd name="connsiteX347" fmla="*/ 1361589 w 4011346"/>
                <a:gd name="connsiteY347" fmla="*/ 582094 h 2017102"/>
                <a:gd name="connsiteX348" fmla="*/ 1351577 w 4011346"/>
                <a:gd name="connsiteY348" fmla="*/ 542048 h 2017102"/>
                <a:gd name="connsiteX349" fmla="*/ 1328217 w 4011346"/>
                <a:gd name="connsiteY349" fmla="*/ 548722 h 2017102"/>
                <a:gd name="connsiteX350" fmla="*/ 1281495 w 4011346"/>
                <a:gd name="connsiteY350" fmla="*/ 512013 h 2017102"/>
                <a:gd name="connsiteX351" fmla="*/ 1241449 w 4011346"/>
                <a:gd name="connsiteY351" fmla="*/ 508675 h 2017102"/>
                <a:gd name="connsiteX352" fmla="*/ 1241449 w 4011346"/>
                <a:gd name="connsiteY352" fmla="*/ 555396 h 2017102"/>
                <a:gd name="connsiteX353" fmla="*/ 1201402 w 4011346"/>
                <a:gd name="connsiteY353" fmla="*/ 535373 h 2017102"/>
                <a:gd name="connsiteX354" fmla="*/ 1228100 w 4011346"/>
                <a:gd name="connsiteY354" fmla="*/ 585431 h 2017102"/>
                <a:gd name="connsiteX355" fmla="*/ 1258135 w 4011346"/>
                <a:gd name="connsiteY355" fmla="*/ 595443 h 2017102"/>
                <a:gd name="connsiteX356" fmla="*/ 1258135 w 4011346"/>
                <a:gd name="connsiteY356" fmla="*/ 615467 h 2017102"/>
                <a:gd name="connsiteX357" fmla="*/ 1198065 w 4011346"/>
                <a:gd name="connsiteY357" fmla="*/ 592106 h 2017102"/>
                <a:gd name="connsiteX358" fmla="*/ 1181379 w 4011346"/>
                <a:gd name="connsiteY358" fmla="*/ 592106 h 2017102"/>
                <a:gd name="connsiteX359" fmla="*/ 1178041 w 4011346"/>
                <a:gd name="connsiteY359" fmla="*/ 548722 h 2017102"/>
                <a:gd name="connsiteX360" fmla="*/ 1171367 w 4011346"/>
                <a:gd name="connsiteY360" fmla="*/ 461954 h 2017102"/>
                <a:gd name="connsiteX361" fmla="*/ 1161355 w 4011346"/>
                <a:gd name="connsiteY361" fmla="*/ 532036 h 2017102"/>
                <a:gd name="connsiteX362" fmla="*/ 1137995 w 4011346"/>
                <a:gd name="connsiteY362" fmla="*/ 562071 h 2017102"/>
                <a:gd name="connsiteX363" fmla="*/ 1158018 w 4011346"/>
                <a:gd name="connsiteY363" fmla="*/ 608792 h 2017102"/>
                <a:gd name="connsiteX364" fmla="*/ 1158018 w 4011346"/>
                <a:gd name="connsiteY364" fmla="*/ 642164 h 2017102"/>
                <a:gd name="connsiteX365" fmla="*/ 1141332 w 4011346"/>
                <a:gd name="connsiteY365" fmla="*/ 692223 h 2017102"/>
                <a:gd name="connsiteX366" fmla="*/ 1154681 w 4011346"/>
                <a:gd name="connsiteY366" fmla="*/ 725595 h 2017102"/>
                <a:gd name="connsiteX367" fmla="*/ 1184716 w 4011346"/>
                <a:gd name="connsiteY367" fmla="*/ 732269 h 2017102"/>
                <a:gd name="connsiteX368" fmla="*/ 1221425 w 4011346"/>
                <a:gd name="connsiteY368" fmla="*/ 738944 h 2017102"/>
                <a:gd name="connsiteX369" fmla="*/ 1241449 w 4011346"/>
                <a:gd name="connsiteY369" fmla="*/ 762304 h 2017102"/>
                <a:gd name="connsiteX370" fmla="*/ 1258135 w 4011346"/>
                <a:gd name="connsiteY370" fmla="*/ 805688 h 2017102"/>
                <a:gd name="connsiteX371" fmla="*/ 1258135 w 4011346"/>
                <a:gd name="connsiteY371" fmla="*/ 805688 h 2017102"/>
                <a:gd name="connsiteX372" fmla="*/ 1254798 w 4011346"/>
                <a:gd name="connsiteY372" fmla="*/ 839061 h 2017102"/>
                <a:gd name="connsiteX373" fmla="*/ 1274821 w 4011346"/>
                <a:gd name="connsiteY373" fmla="*/ 859084 h 2017102"/>
                <a:gd name="connsiteX374" fmla="*/ 1244786 w 4011346"/>
                <a:gd name="connsiteY374" fmla="*/ 865759 h 2017102"/>
                <a:gd name="connsiteX375" fmla="*/ 1224763 w 4011346"/>
                <a:gd name="connsiteY375" fmla="*/ 825712 h 2017102"/>
                <a:gd name="connsiteX376" fmla="*/ 1224763 w 4011346"/>
                <a:gd name="connsiteY376" fmla="*/ 785665 h 2017102"/>
                <a:gd name="connsiteX377" fmla="*/ 1194727 w 4011346"/>
                <a:gd name="connsiteY377" fmla="*/ 748956 h 2017102"/>
                <a:gd name="connsiteX378" fmla="*/ 1164692 w 4011346"/>
                <a:gd name="connsiteY378" fmla="*/ 792340 h 2017102"/>
                <a:gd name="connsiteX379" fmla="*/ 1178041 w 4011346"/>
                <a:gd name="connsiteY379" fmla="*/ 835723 h 2017102"/>
                <a:gd name="connsiteX380" fmla="*/ 1137995 w 4011346"/>
                <a:gd name="connsiteY380" fmla="*/ 892456 h 2017102"/>
                <a:gd name="connsiteX381" fmla="*/ 1097948 w 4011346"/>
                <a:gd name="connsiteY381" fmla="*/ 949189 h 2017102"/>
                <a:gd name="connsiteX382" fmla="*/ 1007843 w 4011346"/>
                <a:gd name="connsiteY382" fmla="*/ 912480 h 2017102"/>
                <a:gd name="connsiteX383" fmla="*/ 1074587 w 4011346"/>
                <a:gd name="connsiteY383" fmla="*/ 909142 h 2017102"/>
                <a:gd name="connsiteX384" fmla="*/ 1107960 w 4011346"/>
                <a:gd name="connsiteY384" fmla="*/ 845735 h 2017102"/>
                <a:gd name="connsiteX385" fmla="*/ 1121309 w 4011346"/>
                <a:gd name="connsiteY385" fmla="*/ 802351 h 2017102"/>
                <a:gd name="connsiteX386" fmla="*/ 1127983 w 4011346"/>
                <a:gd name="connsiteY386" fmla="*/ 768979 h 2017102"/>
                <a:gd name="connsiteX387" fmla="*/ 1117971 w 4011346"/>
                <a:gd name="connsiteY387" fmla="*/ 752293 h 2017102"/>
                <a:gd name="connsiteX388" fmla="*/ 1114634 w 4011346"/>
                <a:gd name="connsiteY388" fmla="*/ 702234 h 2017102"/>
                <a:gd name="connsiteX389" fmla="*/ 1104622 w 4011346"/>
                <a:gd name="connsiteY389" fmla="*/ 622141 h 2017102"/>
                <a:gd name="connsiteX390" fmla="*/ 1101285 w 4011346"/>
                <a:gd name="connsiteY390" fmla="*/ 562071 h 2017102"/>
                <a:gd name="connsiteX391" fmla="*/ 1124646 w 4011346"/>
                <a:gd name="connsiteY391" fmla="*/ 468629 h 2017102"/>
                <a:gd name="connsiteX392" fmla="*/ 1031203 w 4011346"/>
                <a:gd name="connsiteY392" fmla="*/ 458617 h 2017102"/>
                <a:gd name="connsiteX393" fmla="*/ 1014517 w 4011346"/>
                <a:gd name="connsiteY393" fmla="*/ 515350 h 2017102"/>
                <a:gd name="connsiteX394" fmla="*/ 1024529 w 4011346"/>
                <a:gd name="connsiteY394" fmla="*/ 562071 h 2017102"/>
                <a:gd name="connsiteX395" fmla="*/ 981145 w 4011346"/>
                <a:gd name="connsiteY395" fmla="*/ 615467 h 2017102"/>
                <a:gd name="connsiteX396" fmla="*/ 991157 w 4011346"/>
                <a:gd name="connsiteY396" fmla="*/ 652176 h 2017102"/>
                <a:gd name="connsiteX397" fmla="*/ 981145 w 4011346"/>
                <a:gd name="connsiteY397" fmla="*/ 698897 h 2017102"/>
                <a:gd name="connsiteX398" fmla="*/ 1001168 w 4011346"/>
                <a:gd name="connsiteY398" fmla="*/ 722258 h 2017102"/>
                <a:gd name="connsiteX399" fmla="*/ 1017854 w 4011346"/>
                <a:gd name="connsiteY399" fmla="*/ 768979 h 2017102"/>
                <a:gd name="connsiteX400" fmla="*/ 1047890 w 4011346"/>
                <a:gd name="connsiteY400" fmla="*/ 755630 h 2017102"/>
                <a:gd name="connsiteX401" fmla="*/ 1014517 w 4011346"/>
                <a:gd name="connsiteY401" fmla="*/ 809026 h 2017102"/>
                <a:gd name="connsiteX402" fmla="*/ 957784 w 4011346"/>
                <a:gd name="connsiteY402" fmla="*/ 755630 h 2017102"/>
                <a:gd name="connsiteX403" fmla="*/ 884365 w 4011346"/>
                <a:gd name="connsiteY403" fmla="*/ 718921 h 2017102"/>
                <a:gd name="connsiteX404" fmla="*/ 824295 w 4011346"/>
                <a:gd name="connsiteY404" fmla="*/ 695560 h 2017102"/>
                <a:gd name="connsiteX405" fmla="*/ 810946 w 4011346"/>
                <a:gd name="connsiteY405" fmla="*/ 732269 h 2017102"/>
                <a:gd name="connsiteX406" fmla="*/ 827633 w 4011346"/>
                <a:gd name="connsiteY406" fmla="*/ 768979 h 2017102"/>
                <a:gd name="connsiteX407" fmla="*/ 814284 w 4011346"/>
                <a:gd name="connsiteY407" fmla="*/ 792340 h 2017102"/>
                <a:gd name="connsiteX408" fmla="*/ 800935 w 4011346"/>
                <a:gd name="connsiteY408" fmla="*/ 809026 h 2017102"/>
                <a:gd name="connsiteX409" fmla="*/ 770900 w 4011346"/>
                <a:gd name="connsiteY409" fmla="*/ 752293 h 2017102"/>
                <a:gd name="connsiteX410" fmla="*/ 744202 w 4011346"/>
                <a:gd name="connsiteY410" fmla="*/ 789002 h 2017102"/>
                <a:gd name="connsiteX411" fmla="*/ 707492 w 4011346"/>
                <a:gd name="connsiteY411" fmla="*/ 782328 h 2017102"/>
                <a:gd name="connsiteX412" fmla="*/ 654097 w 4011346"/>
                <a:gd name="connsiteY412" fmla="*/ 819037 h 2017102"/>
                <a:gd name="connsiteX413" fmla="*/ 644085 w 4011346"/>
                <a:gd name="connsiteY413" fmla="*/ 795677 h 2017102"/>
                <a:gd name="connsiteX414" fmla="*/ 654097 w 4011346"/>
                <a:gd name="connsiteY414" fmla="*/ 758967 h 2017102"/>
                <a:gd name="connsiteX415" fmla="*/ 614050 w 4011346"/>
                <a:gd name="connsiteY415" fmla="*/ 795677 h 2017102"/>
                <a:gd name="connsiteX416" fmla="*/ 594027 w 4011346"/>
                <a:gd name="connsiteY416" fmla="*/ 795677 h 2017102"/>
                <a:gd name="connsiteX417" fmla="*/ 533957 w 4011346"/>
                <a:gd name="connsiteY417" fmla="*/ 829049 h 2017102"/>
                <a:gd name="connsiteX418" fmla="*/ 510596 w 4011346"/>
                <a:gd name="connsiteY418" fmla="*/ 852410 h 2017102"/>
                <a:gd name="connsiteX419" fmla="*/ 500584 w 4011346"/>
                <a:gd name="connsiteY419" fmla="*/ 899131 h 2017102"/>
                <a:gd name="connsiteX420" fmla="*/ 450526 w 4011346"/>
                <a:gd name="connsiteY420" fmla="*/ 885782 h 2017102"/>
                <a:gd name="connsiteX421" fmla="*/ 433840 w 4011346"/>
                <a:gd name="connsiteY421" fmla="*/ 849072 h 2017102"/>
                <a:gd name="connsiteX422" fmla="*/ 467212 w 4011346"/>
                <a:gd name="connsiteY422" fmla="*/ 819037 h 2017102"/>
                <a:gd name="connsiteX423" fmla="*/ 453863 w 4011346"/>
                <a:gd name="connsiteY423" fmla="*/ 795677 h 2017102"/>
                <a:gd name="connsiteX424" fmla="*/ 390456 w 4011346"/>
                <a:gd name="connsiteY424" fmla="*/ 765642 h 2017102"/>
                <a:gd name="connsiteX425" fmla="*/ 417154 w 4011346"/>
                <a:gd name="connsiteY425" fmla="*/ 815700 h 2017102"/>
                <a:gd name="connsiteX426" fmla="*/ 407142 w 4011346"/>
                <a:gd name="connsiteY426" fmla="*/ 859084 h 2017102"/>
                <a:gd name="connsiteX427" fmla="*/ 413817 w 4011346"/>
                <a:gd name="connsiteY427" fmla="*/ 895794 h 2017102"/>
                <a:gd name="connsiteX428" fmla="*/ 427165 w 4011346"/>
                <a:gd name="connsiteY428" fmla="*/ 919154 h 2017102"/>
                <a:gd name="connsiteX429" fmla="*/ 413817 w 4011346"/>
                <a:gd name="connsiteY429" fmla="*/ 949189 h 2017102"/>
                <a:gd name="connsiteX430" fmla="*/ 390456 w 4011346"/>
                <a:gd name="connsiteY430" fmla="*/ 925829 h 2017102"/>
                <a:gd name="connsiteX431" fmla="*/ 360421 w 4011346"/>
                <a:gd name="connsiteY431" fmla="*/ 922491 h 2017102"/>
                <a:gd name="connsiteX432" fmla="*/ 333723 w 4011346"/>
                <a:gd name="connsiteY432" fmla="*/ 962538 h 2017102"/>
                <a:gd name="connsiteX433" fmla="*/ 307025 w 4011346"/>
                <a:gd name="connsiteY433" fmla="*/ 982561 h 2017102"/>
                <a:gd name="connsiteX434" fmla="*/ 320374 w 4011346"/>
                <a:gd name="connsiteY434" fmla="*/ 1009259 h 2017102"/>
                <a:gd name="connsiteX435" fmla="*/ 303688 w 4011346"/>
                <a:gd name="connsiteY435" fmla="*/ 1032620 h 2017102"/>
                <a:gd name="connsiteX436" fmla="*/ 233606 w 4011346"/>
                <a:gd name="connsiteY436" fmla="*/ 995910 h 2017102"/>
                <a:gd name="connsiteX437" fmla="*/ 243618 w 4011346"/>
                <a:gd name="connsiteY437" fmla="*/ 1045969 h 2017102"/>
                <a:gd name="connsiteX438" fmla="*/ 263641 w 4011346"/>
                <a:gd name="connsiteY438" fmla="*/ 1065992 h 2017102"/>
                <a:gd name="connsiteX439" fmla="*/ 250292 w 4011346"/>
                <a:gd name="connsiteY439" fmla="*/ 1079341 h 2017102"/>
                <a:gd name="connsiteX440" fmla="*/ 193560 w 4011346"/>
                <a:gd name="connsiteY440" fmla="*/ 1042631 h 2017102"/>
                <a:gd name="connsiteX441" fmla="*/ 170199 w 4011346"/>
                <a:gd name="connsiteY441" fmla="*/ 1002585 h 2017102"/>
                <a:gd name="connsiteX442" fmla="*/ 170199 w 4011346"/>
                <a:gd name="connsiteY442" fmla="*/ 955864 h 2017102"/>
                <a:gd name="connsiteX443" fmla="*/ 133490 w 4011346"/>
                <a:gd name="connsiteY443" fmla="*/ 879107 h 2017102"/>
                <a:gd name="connsiteX444" fmla="*/ 196897 w 4011346"/>
                <a:gd name="connsiteY444" fmla="*/ 909142 h 2017102"/>
                <a:gd name="connsiteX445" fmla="*/ 256967 w 4011346"/>
                <a:gd name="connsiteY445" fmla="*/ 939177 h 2017102"/>
                <a:gd name="connsiteX446" fmla="*/ 293676 w 4011346"/>
                <a:gd name="connsiteY446" fmla="*/ 942515 h 2017102"/>
                <a:gd name="connsiteX447" fmla="*/ 327049 w 4011346"/>
                <a:gd name="connsiteY447" fmla="*/ 912480 h 2017102"/>
                <a:gd name="connsiteX448" fmla="*/ 343735 w 4011346"/>
                <a:gd name="connsiteY448" fmla="*/ 875770 h 2017102"/>
                <a:gd name="connsiteX449" fmla="*/ 333723 w 4011346"/>
                <a:gd name="connsiteY449" fmla="*/ 825712 h 2017102"/>
                <a:gd name="connsiteX450" fmla="*/ 290339 w 4011346"/>
                <a:gd name="connsiteY450" fmla="*/ 805688 h 2017102"/>
                <a:gd name="connsiteX451" fmla="*/ 236944 w 4011346"/>
                <a:gd name="connsiteY451" fmla="*/ 758967 h 2017102"/>
                <a:gd name="connsiteX452" fmla="*/ 133490 w 4011346"/>
                <a:gd name="connsiteY452"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001273 w 4011346"/>
                <a:gd name="connsiteY320" fmla="*/ 234106 h 2017102"/>
                <a:gd name="connsiteX321" fmla="*/ 1877440 w 4011346"/>
                <a:gd name="connsiteY321" fmla="*/ 0 h 2017102"/>
                <a:gd name="connsiteX322" fmla="*/ 1835474 w 4011346"/>
                <a:gd name="connsiteY322" fmla="*/ 38128 h 2017102"/>
                <a:gd name="connsiteX323" fmla="*/ 1818788 w 4011346"/>
                <a:gd name="connsiteY323" fmla="*/ 78175 h 2017102"/>
                <a:gd name="connsiteX324" fmla="*/ 1838813 w 4011346"/>
                <a:gd name="connsiteY324" fmla="*/ 131569 h 2017102"/>
                <a:gd name="connsiteX325" fmla="*/ 1782079 w 4011346"/>
                <a:gd name="connsiteY325" fmla="*/ 118220 h 2017102"/>
                <a:gd name="connsiteX326" fmla="*/ 1768731 w 4011346"/>
                <a:gd name="connsiteY326" fmla="*/ 164942 h 2017102"/>
                <a:gd name="connsiteX327" fmla="*/ 1705322 w 4011346"/>
                <a:gd name="connsiteY327" fmla="*/ 188302 h 2017102"/>
                <a:gd name="connsiteX328" fmla="*/ 1685300 w 4011346"/>
                <a:gd name="connsiteY328" fmla="*/ 161604 h 2017102"/>
                <a:gd name="connsiteX329" fmla="*/ 1615218 w 4011346"/>
                <a:gd name="connsiteY329" fmla="*/ 164942 h 2017102"/>
                <a:gd name="connsiteX330" fmla="*/ 1638579 w 4011346"/>
                <a:gd name="connsiteY330" fmla="*/ 194977 h 2017102"/>
                <a:gd name="connsiteX331" fmla="*/ 1528449 w 4011346"/>
                <a:gd name="connsiteY331" fmla="*/ 221673 h 2017102"/>
                <a:gd name="connsiteX332" fmla="*/ 1465043 w 4011346"/>
                <a:gd name="connsiteY332" fmla="*/ 305104 h 2017102"/>
                <a:gd name="connsiteX333" fmla="*/ 1448357 w 4011346"/>
                <a:gd name="connsiteY333" fmla="*/ 331802 h 2017102"/>
                <a:gd name="connsiteX334" fmla="*/ 1481729 w 4011346"/>
                <a:gd name="connsiteY334" fmla="*/ 365175 h 2017102"/>
                <a:gd name="connsiteX335" fmla="*/ 1481729 w 4011346"/>
                <a:gd name="connsiteY335" fmla="*/ 395210 h 2017102"/>
                <a:gd name="connsiteX336" fmla="*/ 1458368 w 4011346"/>
                <a:gd name="connsiteY336" fmla="*/ 398547 h 2017102"/>
                <a:gd name="connsiteX337" fmla="*/ 1458368 w 4011346"/>
                <a:gd name="connsiteY337" fmla="*/ 378523 h 2017102"/>
                <a:gd name="connsiteX338" fmla="*/ 1418322 w 4011346"/>
                <a:gd name="connsiteY338" fmla="*/ 388535 h 2017102"/>
                <a:gd name="connsiteX339" fmla="*/ 1368263 w 4011346"/>
                <a:gd name="connsiteY339" fmla="*/ 395210 h 2017102"/>
                <a:gd name="connsiteX340" fmla="*/ 1321542 w 4011346"/>
                <a:gd name="connsiteY340" fmla="*/ 401884 h 2017102"/>
                <a:gd name="connsiteX341" fmla="*/ 1318205 w 4011346"/>
                <a:gd name="connsiteY341" fmla="*/ 488652 h 2017102"/>
                <a:gd name="connsiteX342" fmla="*/ 1358252 w 4011346"/>
                <a:gd name="connsiteY342" fmla="*/ 512013 h 2017102"/>
                <a:gd name="connsiteX343" fmla="*/ 1374938 w 4011346"/>
                <a:gd name="connsiteY343" fmla="*/ 542048 h 2017102"/>
                <a:gd name="connsiteX344" fmla="*/ 1384949 w 4011346"/>
                <a:gd name="connsiteY344" fmla="*/ 565408 h 2017102"/>
                <a:gd name="connsiteX345" fmla="*/ 1394961 w 4011346"/>
                <a:gd name="connsiteY345" fmla="*/ 615467 h 2017102"/>
                <a:gd name="connsiteX346" fmla="*/ 1384949 w 4011346"/>
                <a:gd name="connsiteY346" fmla="*/ 645502 h 2017102"/>
                <a:gd name="connsiteX347" fmla="*/ 1358252 w 4011346"/>
                <a:gd name="connsiteY347" fmla="*/ 612129 h 2017102"/>
                <a:gd name="connsiteX348" fmla="*/ 1361589 w 4011346"/>
                <a:gd name="connsiteY348" fmla="*/ 582094 h 2017102"/>
                <a:gd name="connsiteX349" fmla="*/ 1351577 w 4011346"/>
                <a:gd name="connsiteY349" fmla="*/ 542048 h 2017102"/>
                <a:gd name="connsiteX350" fmla="*/ 1328217 w 4011346"/>
                <a:gd name="connsiteY350" fmla="*/ 548722 h 2017102"/>
                <a:gd name="connsiteX351" fmla="*/ 1281495 w 4011346"/>
                <a:gd name="connsiteY351" fmla="*/ 512013 h 2017102"/>
                <a:gd name="connsiteX352" fmla="*/ 1241449 w 4011346"/>
                <a:gd name="connsiteY352" fmla="*/ 508675 h 2017102"/>
                <a:gd name="connsiteX353" fmla="*/ 1241449 w 4011346"/>
                <a:gd name="connsiteY353" fmla="*/ 555396 h 2017102"/>
                <a:gd name="connsiteX354" fmla="*/ 1201402 w 4011346"/>
                <a:gd name="connsiteY354" fmla="*/ 535373 h 2017102"/>
                <a:gd name="connsiteX355" fmla="*/ 1228100 w 4011346"/>
                <a:gd name="connsiteY355" fmla="*/ 585431 h 2017102"/>
                <a:gd name="connsiteX356" fmla="*/ 1258135 w 4011346"/>
                <a:gd name="connsiteY356" fmla="*/ 595443 h 2017102"/>
                <a:gd name="connsiteX357" fmla="*/ 1258135 w 4011346"/>
                <a:gd name="connsiteY357" fmla="*/ 615467 h 2017102"/>
                <a:gd name="connsiteX358" fmla="*/ 1198065 w 4011346"/>
                <a:gd name="connsiteY358" fmla="*/ 592106 h 2017102"/>
                <a:gd name="connsiteX359" fmla="*/ 1181379 w 4011346"/>
                <a:gd name="connsiteY359" fmla="*/ 592106 h 2017102"/>
                <a:gd name="connsiteX360" fmla="*/ 1178041 w 4011346"/>
                <a:gd name="connsiteY360" fmla="*/ 548722 h 2017102"/>
                <a:gd name="connsiteX361" fmla="*/ 1171367 w 4011346"/>
                <a:gd name="connsiteY361" fmla="*/ 461954 h 2017102"/>
                <a:gd name="connsiteX362" fmla="*/ 1161355 w 4011346"/>
                <a:gd name="connsiteY362" fmla="*/ 532036 h 2017102"/>
                <a:gd name="connsiteX363" fmla="*/ 1137995 w 4011346"/>
                <a:gd name="connsiteY363" fmla="*/ 562071 h 2017102"/>
                <a:gd name="connsiteX364" fmla="*/ 1158018 w 4011346"/>
                <a:gd name="connsiteY364" fmla="*/ 608792 h 2017102"/>
                <a:gd name="connsiteX365" fmla="*/ 1158018 w 4011346"/>
                <a:gd name="connsiteY365" fmla="*/ 642164 h 2017102"/>
                <a:gd name="connsiteX366" fmla="*/ 1141332 w 4011346"/>
                <a:gd name="connsiteY366" fmla="*/ 692223 h 2017102"/>
                <a:gd name="connsiteX367" fmla="*/ 1154681 w 4011346"/>
                <a:gd name="connsiteY367" fmla="*/ 725595 h 2017102"/>
                <a:gd name="connsiteX368" fmla="*/ 1184716 w 4011346"/>
                <a:gd name="connsiteY368" fmla="*/ 732269 h 2017102"/>
                <a:gd name="connsiteX369" fmla="*/ 1221425 w 4011346"/>
                <a:gd name="connsiteY369" fmla="*/ 738944 h 2017102"/>
                <a:gd name="connsiteX370" fmla="*/ 1241449 w 4011346"/>
                <a:gd name="connsiteY370" fmla="*/ 762304 h 2017102"/>
                <a:gd name="connsiteX371" fmla="*/ 1258135 w 4011346"/>
                <a:gd name="connsiteY371" fmla="*/ 805688 h 2017102"/>
                <a:gd name="connsiteX372" fmla="*/ 1258135 w 4011346"/>
                <a:gd name="connsiteY372" fmla="*/ 805688 h 2017102"/>
                <a:gd name="connsiteX373" fmla="*/ 1254798 w 4011346"/>
                <a:gd name="connsiteY373" fmla="*/ 839061 h 2017102"/>
                <a:gd name="connsiteX374" fmla="*/ 1274821 w 4011346"/>
                <a:gd name="connsiteY374" fmla="*/ 859084 h 2017102"/>
                <a:gd name="connsiteX375" fmla="*/ 1244786 w 4011346"/>
                <a:gd name="connsiteY375" fmla="*/ 865759 h 2017102"/>
                <a:gd name="connsiteX376" fmla="*/ 1224763 w 4011346"/>
                <a:gd name="connsiteY376" fmla="*/ 825712 h 2017102"/>
                <a:gd name="connsiteX377" fmla="*/ 1224763 w 4011346"/>
                <a:gd name="connsiteY377" fmla="*/ 785665 h 2017102"/>
                <a:gd name="connsiteX378" fmla="*/ 1194727 w 4011346"/>
                <a:gd name="connsiteY378" fmla="*/ 748956 h 2017102"/>
                <a:gd name="connsiteX379" fmla="*/ 1164692 w 4011346"/>
                <a:gd name="connsiteY379" fmla="*/ 792340 h 2017102"/>
                <a:gd name="connsiteX380" fmla="*/ 1178041 w 4011346"/>
                <a:gd name="connsiteY380" fmla="*/ 835723 h 2017102"/>
                <a:gd name="connsiteX381" fmla="*/ 1137995 w 4011346"/>
                <a:gd name="connsiteY381" fmla="*/ 892456 h 2017102"/>
                <a:gd name="connsiteX382" fmla="*/ 1097948 w 4011346"/>
                <a:gd name="connsiteY382" fmla="*/ 949189 h 2017102"/>
                <a:gd name="connsiteX383" fmla="*/ 1007843 w 4011346"/>
                <a:gd name="connsiteY383" fmla="*/ 912480 h 2017102"/>
                <a:gd name="connsiteX384" fmla="*/ 1074587 w 4011346"/>
                <a:gd name="connsiteY384" fmla="*/ 909142 h 2017102"/>
                <a:gd name="connsiteX385" fmla="*/ 1107960 w 4011346"/>
                <a:gd name="connsiteY385" fmla="*/ 845735 h 2017102"/>
                <a:gd name="connsiteX386" fmla="*/ 1121309 w 4011346"/>
                <a:gd name="connsiteY386" fmla="*/ 802351 h 2017102"/>
                <a:gd name="connsiteX387" fmla="*/ 1127983 w 4011346"/>
                <a:gd name="connsiteY387" fmla="*/ 768979 h 2017102"/>
                <a:gd name="connsiteX388" fmla="*/ 1117971 w 4011346"/>
                <a:gd name="connsiteY388" fmla="*/ 752293 h 2017102"/>
                <a:gd name="connsiteX389" fmla="*/ 1114634 w 4011346"/>
                <a:gd name="connsiteY389" fmla="*/ 702234 h 2017102"/>
                <a:gd name="connsiteX390" fmla="*/ 1104622 w 4011346"/>
                <a:gd name="connsiteY390" fmla="*/ 622141 h 2017102"/>
                <a:gd name="connsiteX391" fmla="*/ 1101285 w 4011346"/>
                <a:gd name="connsiteY391" fmla="*/ 562071 h 2017102"/>
                <a:gd name="connsiteX392" fmla="*/ 1124646 w 4011346"/>
                <a:gd name="connsiteY392" fmla="*/ 468629 h 2017102"/>
                <a:gd name="connsiteX393" fmla="*/ 1031203 w 4011346"/>
                <a:gd name="connsiteY393" fmla="*/ 458617 h 2017102"/>
                <a:gd name="connsiteX394" fmla="*/ 1014517 w 4011346"/>
                <a:gd name="connsiteY394" fmla="*/ 515350 h 2017102"/>
                <a:gd name="connsiteX395" fmla="*/ 1024529 w 4011346"/>
                <a:gd name="connsiteY395" fmla="*/ 562071 h 2017102"/>
                <a:gd name="connsiteX396" fmla="*/ 981145 w 4011346"/>
                <a:gd name="connsiteY396" fmla="*/ 615467 h 2017102"/>
                <a:gd name="connsiteX397" fmla="*/ 991157 w 4011346"/>
                <a:gd name="connsiteY397" fmla="*/ 652176 h 2017102"/>
                <a:gd name="connsiteX398" fmla="*/ 981145 w 4011346"/>
                <a:gd name="connsiteY398" fmla="*/ 698897 h 2017102"/>
                <a:gd name="connsiteX399" fmla="*/ 1001168 w 4011346"/>
                <a:gd name="connsiteY399" fmla="*/ 722258 h 2017102"/>
                <a:gd name="connsiteX400" fmla="*/ 1017854 w 4011346"/>
                <a:gd name="connsiteY400" fmla="*/ 768979 h 2017102"/>
                <a:gd name="connsiteX401" fmla="*/ 1047890 w 4011346"/>
                <a:gd name="connsiteY401" fmla="*/ 755630 h 2017102"/>
                <a:gd name="connsiteX402" fmla="*/ 1014517 w 4011346"/>
                <a:gd name="connsiteY402" fmla="*/ 809026 h 2017102"/>
                <a:gd name="connsiteX403" fmla="*/ 957784 w 4011346"/>
                <a:gd name="connsiteY403" fmla="*/ 755630 h 2017102"/>
                <a:gd name="connsiteX404" fmla="*/ 884365 w 4011346"/>
                <a:gd name="connsiteY404" fmla="*/ 718921 h 2017102"/>
                <a:gd name="connsiteX405" fmla="*/ 824295 w 4011346"/>
                <a:gd name="connsiteY405" fmla="*/ 695560 h 2017102"/>
                <a:gd name="connsiteX406" fmla="*/ 810946 w 4011346"/>
                <a:gd name="connsiteY406" fmla="*/ 732269 h 2017102"/>
                <a:gd name="connsiteX407" fmla="*/ 827633 w 4011346"/>
                <a:gd name="connsiteY407" fmla="*/ 768979 h 2017102"/>
                <a:gd name="connsiteX408" fmla="*/ 814284 w 4011346"/>
                <a:gd name="connsiteY408" fmla="*/ 792340 h 2017102"/>
                <a:gd name="connsiteX409" fmla="*/ 800935 w 4011346"/>
                <a:gd name="connsiteY409" fmla="*/ 809026 h 2017102"/>
                <a:gd name="connsiteX410" fmla="*/ 770900 w 4011346"/>
                <a:gd name="connsiteY410" fmla="*/ 752293 h 2017102"/>
                <a:gd name="connsiteX411" fmla="*/ 744202 w 4011346"/>
                <a:gd name="connsiteY411" fmla="*/ 789002 h 2017102"/>
                <a:gd name="connsiteX412" fmla="*/ 707492 w 4011346"/>
                <a:gd name="connsiteY412" fmla="*/ 782328 h 2017102"/>
                <a:gd name="connsiteX413" fmla="*/ 654097 w 4011346"/>
                <a:gd name="connsiteY413" fmla="*/ 819037 h 2017102"/>
                <a:gd name="connsiteX414" fmla="*/ 644085 w 4011346"/>
                <a:gd name="connsiteY414" fmla="*/ 795677 h 2017102"/>
                <a:gd name="connsiteX415" fmla="*/ 654097 w 4011346"/>
                <a:gd name="connsiteY415" fmla="*/ 758967 h 2017102"/>
                <a:gd name="connsiteX416" fmla="*/ 614050 w 4011346"/>
                <a:gd name="connsiteY416" fmla="*/ 795677 h 2017102"/>
                <a:gd name="connsiteX417" fmla="*/ 594027 w 4011346"/>
                <a:gd name="connsiteY417" fmla="*/ 795677 h 2017102"/>
                <a:gd name="connsiteX418" fmla="*/ 533957 w 4011346"/>
                <a:gd name="connsiteY418" fmla="*/ 829049 h 2017102"/>
                <a:gd name="connsiteX419" fmla="*/ 510596 w 4011346"/>
                <a:gd name="connsiteY419" fmla="*/ 852410 h 2017102"/>
                <a:gd name="connsiteX420" fmla="*/ 500584 w 4011346"/>
                <a:gd name="connsiteY420" fmla="*/ 899131 h 2017102"/>
                <a:gd name="connsiteX421" fmla="*/ 450526 w 4011346"/>
                <a:gd name="connsiteY421" fmla="*/ 885782 h 2017102"/>
                <a:gd name="connsiteX422" fmla="*/ 433840 w 4011346"/>
                <a:gd name="connsiteY422" fmla="*/ 849072 h 2017102"/>
                <a:gd name="connsiteX423" fmla="*/ 467212 w 4011346"/>
                <a:gd name="connsiteY423" fmla="*/ 819037 h 2017102"/>
                <a:gd name="connsiteX424" fmla="*/ 453863 w 4011346"/>
                <a:gd name="connsiteY424" fmla="*/ 795677 h 2017102"/>
                <a:gd name="connsiteX425" fmla="*/ 390456 w 4011346"/>
                <a:gd name="connsiteY425" fmla="*/ 765642 h 2017102"/>
                <a:gd name="connsiteX426" fmla="*/ 417154 w 4011346"/>
                <a:gd name="connsiteY426" fmla="*/ 815700 h 2017102"/>
                <a:gd name="connsiteX427" fmla="*/ 407142 w 4011346"/>
                <a:gd name="connsiteY427" fmla="*/ 859084 h 2017102"/>
                <a:gd name="connsiteX428" fmla="*/ 413817 w 4011346"/>
                <a:gd name="connsiteY428" fmla="*/ 895794 h 2017102"/>
                <a:gd name="connsiteX429" fmla="*/ 427165 w 4011346"/>
                <a:gd name="connsiteY429" fmla="*/ 919154 h 2017102"/>
                <a:gd name="connsiteX430" fmla="*/ 413817 w 4011346"/>
                <a:gd name="connsiteY430" fmla="*/ 949189 h 2017102"/>
                <a:gd name="connsiteX431" fmla="*/ 390456 w 4011346"/>
                <a:gd name="connsiteY431" fmla="*/ 925829 h 2017102"/>
                <a:gd name="connsiteX432" fmla="*/ 360421 w 4011346"/>
                <a:gd name="connsiteY432" fmla="*/ 922491 h 2017102"/>
                <a:gd name="connsiteX433" fmla="*/ 333723 w 4011346"/>
                <a:gd name="connsiteY433" fmla="*/ 962538 h 2017102"/>
                <a:gd name="connsiteX434" fmla="*/ 307025 w 4011346"/>
                <a:gd name="connsiteY434" fmla="*/ 982561 h 2017102"/>
                <a:gd name="connsiteX435" fmla="*/ 320374 w 4011346"/>
                <a:gd name="connsiteY435" fmla="*/ 1009259 h 2017102"/>
                <a:gd name="connsiteX436" fmla="*/ 303688 w 4011346"/>
                <a:gd name="connsiteY436" fmla="*/ 1032620 h 2017102"/>
                <a:gd name="connsiteX437" fmla="*/ 233606 w 4011346"/>
                <a:gd name="connsiteY437" fmla="*/ 995910 h 2017102"/>
                <a:gd name="connsiteX438" fmla="*/ 243618 w 4011346"/>
                <a:gd name="connsiteY438" fmla="*/ 1045969 h 2017102"/>
                <a:gd name="connsiteX439" fmla="*/ 263641 w 4011346"/>
                <a:gd name="connsiteY439" fmla="*/ 1065992 h 2017102"/>
                <a:gd name="connsiteX440" fmla="*/ 250292 w 4011346"/>
                <a:gd name="connsiteY440" fmla="*/ 1079341 h 2017102"/>
                <a:gd name="connsiteX441" fmla="*/ 193560 w 4011346"/>
                <a:gd name="connsiteY441" fmla="*/ 1042631 h 2017102"/>
                <a:gd name="connsiteX442" fmla="*/ 170199 w 4011346"/>
                <a:gd name="connsiteY442" fmla="*/ 1002585 h 2017102"/>
                <a:gd name="connsiteX443" fmla="*/ 170199 w 4011346"/>
                <a:gd name="connsiteY443" fmla="*/ 955864 h 2017102"/>
                <a:gd name="connsiteX444" fmla="*/ 133490 w 4011346"/>
                <a:gd name="connsiteY444" fmla="*/ 879107 h 2017102"/>
                <a:gd name="connsiteX445" fmla="*/ 196897 w 4011346"/>
                <a:gd name="connsiteY445" fmla="*/ 909142 h 2017102"/>
                <a:gd name="connsiteX446" fmla="*/ 256967 w 4011346"/>
                <a:gd name="connsiteY446" fmla="*/ 939177 h 2017102"/>
                <a:gd name="connsiteX447" fmla="*/ 293676 w 4011346"/>
                <a:gd name="connsiteY447" fmla="*/ 942515 h 2017102"/>
                <a:gd name="connsiteX448" fmla="*/ 327049 w 4011346"/>
                <a:gd name="connsiteY448" fmla="*/ 912480 h 2017102"/>
                <a:gd name="connsiteX449" fmla="*/ 343735 w 4011346"/>
                <a:gd name="connsiteY449" fmla="*/ 875770 h 2017102"/>
                <a:gd name="connsiteX450" fmla="*/ 333723 w 4011346"/>
                <a:gd name="connsiteY450" fmla="*/ 825712 h 2017102"/>
                <a:gd name="connsiteX451" fmla="*/ 290339 w 4011346"/>
                <a:gd name="connsiteY451" fmla="*/ 805688 h 2017102"/>
                <a:gd name="connsiteX452" fmla="*/ 236944 w 4011346"/>
                <a:gd name="connsiteY452" fmla="*/ 758967 h 2017102"/>
                <a:gd name="connsiteX453" fmla="*/ 133490 w 4011346"/>
                <a:gd name="connsiteY453"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1877440 w 4011346"/>
                <a:gd name="connsiteY321" fmla="*/ 0 h 2017102"/>
                <a:gd name="connsiteX322" fmla="*/ 1835474 w 4011346"/>
                <a:gd name="connsiteY322" fmla="*/ 38128 h 2017102"/>
                <a:gd name="connsiteX323" fmla="*/ 1818788 w 4011346"/>
                <a:gd name="connsiteY323" fmla="*/ 78175 h 2017102"/>
                <a:gd name="connsiteX324" fmla="*/ 1838813 w 4011346"/>
                <a:gd name="connsiteY324" fmla="*/ 131569 h 2017102"/>
                <a:gd name="connsiteX325" fmla="*/ 1782079 w 4011346"/>
                <a:gd name="connsiteY325" fmla="*/ 118220 h 2017102"/>
                <a:gd name="connsiteX326" fmla="*/ 1768731 w 4011346"/>
                <a:gd name="connsiteY326" fmla="*/ 164942 h 2017102"/>
                <a:gd name="connsiteX327" fmla="*/ 1705322 w 4011346"/>
                <a:gd name="connsiteY327" fmla="*/ 188302 h 2017102"/>
                <a:gd name="connsiteX328" fmla="*/ 1685300 w 4011346"/>
                <a:gd name="connsiteY328" fmla="*/ 161604 h 2017102"/>
                <a:gd name="connsiteX329" fmla="*/ 1615218 w 4011346"/>
                <a:gd name="connsiteY329" fmla="*/ 164942 h 2017102"/>
                <a:gd name="connsiteX330" fmla="*/ 1638579 w 4011346"/>
                <a:gd name="connsiteY330" fmla="*/ 194977 h 2017102"/>
                <a:gd name="connsiteX331" fmla="*/ 1528449 w 4011346"/>
                <a:gd name="connsiteY331" fmla="*/ 221673 h 2017102"/>
                <a:gd name="connsiteX332" fmla="*/ 1465043 w 4011346"/>
                <a:gd name="connsiteY332" fmla="*/ 305104 h 2017102"/>
                <a:gd name="connsiteX333" fmla="*/ 1448357 w 4011346"/>
                <a:gd name="connsiteY333" fmla="*/ 331802 h 2017102"/>
                <a:gd name="connsiteX334" fmla="*/ 1481729 w 4011346"/>
                <a:gd name="connsiteY334" fmla="*/ 365175 h 2017102"/>
                <a:gd name="connsiteX335" fmla="*/ 1481729 w 4011346"/>
                <a:gd name="connsiteY335" fmla="*/ 395210 h 2017102"/>
                <a:gd name="connsiteX336" fmla="*/ 1458368 w 4011346"/>
                <a:gd name="connsiteY336" fmla="*/ 398547 h 2017102"/>
                <a:gd name="connsiteX337" fmla="*/ 1458368 w 4011346"/>
                <a:gd name="connsiteY337" fmla="*/ 378523 h 2017102"/>
                <a:gd name="connsiteX338" fmla="*/ 1418322 w 4011346"/>
                <a:gd name="connsiteY338" fmla="*/ 388535 h 2017102"/>
                <a:gd name="connsiteX339" fmla="*/ 1368263 w 4011346"/>
                <a:gd name="connsiteY339" fmla="*/ 395210 h 2017102"/>
                <a:gd name="connsiteX340" fmla="*/ 1321542 w 4011346"/>
                <a:gd name="connsiteY340" fmla="*/ 401884 h 2017102"/>
                <a:gd name="connsiteX341" fmla="*/ 1318205 w 4011346"/>
                <a:gd name="connsiteY341" fmla="*/ 488652 h 2017102"/>
                <a:gd name="connsiteX342" fmla="*/ 1358252 w 4011346"/>
                <a:gd name="connsiteY342" fmla="*/ 512013 h 2017102"/>
                <a:gd name="connsiteX343" fmla="*/ 1374938 w 4011346"/>
                <a:gd name="connsiteY343" fmla="*/ 542048 h 2017102"/>
                <a:gd name="connsiteX344" fmla="*/ 1384949 w 4011346"/>
                <a:gd name="connsiteY344" fmla="*/ 565408 h 2017102"/>
                <a:gd name="connsiteX345" fmla="*/ 1394961 w 4011346"/>
                <a:gd name="connsiteY345" fmla="*/ 615467 h 2017102"/>
                <a:gd name="connsiteX346" fmla="*/ 1384949 w 4011346"/>
                <a:gd name="connsiteY346" fmla="*/ 645502 h 2017102"/>
                <a:gd name="connsiteX347" fmla="*/ 1358252 w 4011346"/>
                <a:gd name="connsiteY347" fmla="*/ 612129 h 2017102"/>
                <a:gd name="connsiteX348" fmla="*/ 1361589 w 4011346"/>
                <a:gd name="connsiteY348" fmla="*/ 582094 h 2017102"/>
                <a:gd name="connsiteX349" fmla="*/ 1351577 w 4011346"/>
                <a:gd name="connsiteY349" fmla="*/ 542048 h 2017102"/>
                <a:gd name="connsiteX350" fmla="*/ 1328217 w 4011346"/>
                <a:gd name="connsiteY350" fmla="*/ 548722 h 2017102"/>
                <a:gd name="connsiteX351" fmla="*/ 1281495 w 4011346"/>
                <a:gd name="connsiteY351" fmla="*/ 512013 h 2017102"/>
                <a:gd name="connsiteX352" fmla="*/ 1241449 w 4011346"/>
                <a:gd name="connsiteY352" fmla="*/ 508675 h 2017102"/>
                <a:gd name="connsiteX353" fmla="*/ 1241449 w 4011346"/>
                <a:gd name="connsiteY353" fmla="*/ 555396 h 2017102"/>
                <a:gd name="connsiteX354" fmla="*/ 1201402 w 4011346"/>
                <a:gd name="connsiteY354" fmla="*/ 535373 h 2017102"/>
                <a:gd name="connsiteX355" fmla="*/ 1228100 w 4011346"/>
                <a:gd name="connsiteY355" fmla="*/ 585431 h 2017102"/>
                <a:gd name="connsiteX356" fmla="*/ 1258135 w 4011346"/>
                <a:gd name="connsiteY356" fmla="*/ 595443 h 2017102"/>
                <a:gd name="connsiteX357" fmla="*/ 1258135 w 4011346"/>
                <a:gd name="connsiteY357" fmla="*/ 615467 h 2017102"/>
                <a:gd name="connsiteX358" fmla="*/ 1198065 w 4011346"/>
                <a:gd name="connsiteY358" fmla="*/ 592106 h 2017102"/>
                <a:gd name="connsiteX359" fmla="*/ 1181379 w 4011346"/>
                <a:gd name="connsiteY359" fmla="*/ 592106 h 2017102"/>
                <a:gd name="connsiteX360" fmla="*/ 1178041 w 4011346"/>
                <a:gd name="connsiteY360" fmla="*/ 548722 h 2017102"/>
                <a:gd name="connsiteX361" fmla="*/ 1171367 w 4011346"/>
                <a:gd name="connsiteY361" fmla="*/ 461954 h 2017102"/>
                <a:gd name="connsiteX362" fmla="*/ 1161355 w 4011346"/>
                <a:gd name="connsiteY362" fmla="*/ 532036 h 2017102"/>
                <a:gd name="connsiteX363" fmla="*/ 1137995 w 4011346"/>
                <a:gd name="connsiteY363" fmla="*/ 562071 h 2017102"/>
                <a:gd name="connsiteX364" fmla="*/ 1158018 w 4011346"/>
                <a:gd name="connsiteY364" fmla="*/ 608792 h 2017102"/>
                <a:gd name="connsiteX365" fmla="*/ 1158018 w 4011346"/>
                <a:gd name="connsiteY365" fmla="*/ 642164 h 2017102"/>
                <a:gd name="connsiteX366" fmla="*/ 1141332 w 4011346"/>
                <a:gd name="connsiteY366" fmla="*/ 692223 h 2017102"/>
                <a:gd name="connsiteX367" fmla="*/ 1154681 w 4011346"/>
                <a:gd name="connsiteY367" fmla="*/ 725595 h 2017102"/>
                <a:gd name="connsiteX368" fmla="*/ 1184716 w 4011346"/>
                <a:gd name="connsiteY368" fmla="*/ 732269 h 2017102"/>
                <a:gd name="connsiteX369" fmla="*/ 1221425 w 4011346"/>
                <a:gd name="connsiteY369" fmla="*/ 738944 h 2017102"/>
                <a:gd name="connsiteX370" fmla="*/ 1241449 w 4011346"/>
                <a:gd name="connsiteY370" fmla="*/ 762304 h 2017102"/>
                <a:gd name="connsiteX371" fmla="*/ 1258135 w 4011346"/>
                <a:gd name="connsiteY371" fmla="*/ 805688 h 2017102"/>
                <a:gd name="connsiteX372" fmla="*/ 1258135 w 4011346"/>
                <a:gd name="connsiteY372" fmla="*/ 805688 h 2017102"/>
                <a:gd name="connsiteX373" fmla="*/ 1254798 w 4011346"/>
                <a:gd name="connsiteY373" fmla="*/ 839061 h 2017102"/>
                <a:gd name="connsiteX374" fmla="*/ 1274821 w 4011346"/>
                <a:gd name="connsiteY374" fmla="*/ 859084 h 2017102"/>
                <a:gd name="connsiteX375" fmla="*/ 1244786 w 4011346"/>
                <a:gd name="connsiteY375" fmla="*/ 865759 h 2017102"/>
                <a:gd name="connsiteX376" fmla="*/ 1224763 w 4011346"/>
                <a:gd name="connsiteY376" fmla="*/ 825712 h 2017102"/>
                <a:gd name="connsiteX377" fmla="*/ 1224763 w 4011346"/>
                <a:gd name="connsiteY377" fmla="*/ 785665 h 2017102"/>
                <a:gd name="connsiteX378" fmla="*/ 1194727 w 4011346"/>
                <a:gd name="connsiteY378" fmla="*/ 748956 h 2017102"/>
                <a:gd name="connsiteX379" fmla="*/ 1164692 w 4011346"/>
                <a:gd name="connsiteY379" fmla="*/ 792340 h 2017102"/>
                <a:gd name="connsiteX380" fmla="*/ 1178041 w 4011346"/>
                <a:gd name="connsiteY380" fmla="*/ 835723 h 2017102"/>
                <a:gd name="connsiteX381" fmla="*/ 1137995 w 4011346"/>
                <a:gd name="connsiteY381" fmla="*/ 892456 h 2017102"/>
                <a:gd name="connsiteX382" fmla="*/ 1097948 w 4011346"/>
                <a:gd name="connsiteY382" fmla="*/ 949189 h 2017102"/>
                <a:gd name="connsiteX383" fmla="*/ 1007843 w 4011346"/>
                <a:gd name="connsiteY383" fmla="*/ 912480 h 2017102"/>
                <a:gd name="connsiteX384" fmla="*/ 1074587 w 4011346"/>
                <a:gd name="connsiteY384" fmla="*/ 909142 h 2017102"/>
                <a:gd name="connsiteX385" fmla="*/ 1107960 w 4011346"/>
                <a:gd name="connsiteY385" fmla="*/ 845735 h 2017102"/>
                <a:gd name="connsiteX386" fmla="*/ 1121309 w 4011346"/>
                <a:gd name="connsiteY386" fmla="*/ 802351 h 2017102"/>
                <a:gd name="connsiteX387" fmla="*/ 1127983 w 4011346"/>
                <a:gd name="connsiteY387" fmla="*/ 768979 h 2017102"/>
                <a:gd name="connsiteX388" fmla="*/ 1117971 w 4011346"/>
                <a:gd name="connsiteY388" fmla="*/ 752293 h 2017102"/>
                <a:gd name="connsiteX389" fmla="*/ 1114634 w 4011346"/>
                <a:gd name="connsiteY389" fmla="*/ 702234 h 2017102"/>
                <a:gd name="connsiteX390" fmla="*/ 1104622 w 4011346"/>
                <a:gd name="connsiteY390" fmla="*/ 622141 h 2017102"/>
                <a:gd name="connsiteX391" fmla="*/ 1101285 w 4011346"/>
                <a:gd name="connsiteY391" fmla="*/ 562071 h 2017102"/>
                <a:gd name="connsiteX392" fmla="*/ 1124646 w 4011346"/>
                <a:gd name="connsiteY392" fmla="*/ 468629 h 2017102"/>
                <a:gd name="connsiteX393" fmla="*/ 1031203 w 4011346"/>
                <a:gd name="connsiteY393" fmla="*/ 458617 h 2017102"/>
                <a:gd name="connsiteX394" fmla="*/ 1014517 w 4011346"/>
                <a:gd name="connsiteY394" fmla="*/ 515350 h 2017102"/>
                <a:gd name="connsiteX395" fmla="*/ 1024529 w 4011346"/>
                <a:gd name="connsiteY395" fmla="*/ 562071 h 2017102"/>
                <a:gd name="connsiteX396" fmla="*/ 981145 w 4011346"/>
                <a:gd name="connsiteY396" fmla="*/ 615467 h 2017102"/>
                <a:gd name="connsiteX397" fmla="*/ 991157 w 4011346"/>
                <a:gd name="connsiteY397" fmla="*/ 652176 h 2017102"/>
                <a:gd name="connsiteX398" fmla="*/ 981145 w 4011346"/>
                <a:gd name="connsiteY398" fmla="*/ 698897 h 2017102"/>
                <a:gd name="connsiteX399" fmla="*/ 1001168 w 4011346"/>
                <a:gd name="connsiteY399" fmla="*/ 722258 h 2017102"/>
                <a:gd name="connsiteX400" fmla="*/ 1017854 w 4011346"/>
                <a:gd name="connsiteY400" fmla="*/ 768979 h 2017102"/>
                <a:gd name="connsiteX401" fmla="*/ 1047890 w 4011346"/>
                <a:gd name="connsiteY401" fmla="*/ 755630 h 2017102"/>
                <a:gd name="connsiteX402" fmla="*/ 1014517 w 4011346"/>
                <a:gd name="connsiteY402" fmla="*/ 809026 h 2017102"/>
                <a:gd name="connsiteX403" fmla="*/ 957784 w 4011346"/>
                <a:gd name="connsiteY403" fmla="*/ 755630 h 2017102"/>
                <a:gd name="connsiteX404" fmla="*/ 884365 w 4011346"/>
                <a:gd name="connsiteY404" fmla="*/ 718921 h 2017102"/>
                <a:gd name="connsiteX405" fmla="*/ 824295 w 4011346"/>
                <a:gd name="connsiteY405" fmla="*/ 695560 h 2017102"/>
                <a:gd name="connsiteX406" fmla="*/ 810946 w 4011346"/>
                <a:gd name="connsiteY406" fmla="*/ 732269 h 2017102"/>
                <a:gd name="connsiteX407" fmla="*/ 827633 w 4011346"/>
                <a:gd name="connsiteY407" fmla="*/ 768979 h 2017102"/>
                <a:gd name="connsiteX408" fmla="*/ 814284 w 4011346"/>
                <a:gd name="connsiteY408" fmla="*/ 792340 h 2017102"/>
                <a:gd name="connsiteX409" fmla="*/ 800935 w 4011346"/>
                <a:gd name="connsiteY409" fmla="*/ 809026 h 2017102"/>
                <a:gd name="connsiteX410" fmla="*/ 770900 w 4011346"/>
                <a:gd name="connsiteY410" fmla="*/ 752293 h 2017102"/>
                <a:gd name="connsiteX411" fmla="*/ 744202 w 4011346"/>
                <a:gd name="connsiteY411" fmla="*/ 789002 h 2017102"/>
                <a:gd name="connsiteX412" fmla="*/ 707492 w 4011346"/>
                <a:gd name="connsiteY412" fmla="*/ 782328 h 2017102"/>
                <a:gd name="connsiteX413" fmla="*/ 654097 w 4011346"/>
                <a:gd name="connsiteY413" fmla="*/ 819037 h 2017102"/>
                <a:gd name="connsiteX414" fmla="*/ 644085 w 4011346"/>
                <a:gd name="connsiteY414" fmla="*/ 795677 h 2017102"/>
                <a:gd name="connsiteX415" fmla="*/ 654097 w 4011346"/>
                <a:gd name="connsiteY415" fmla="*/ 758967 h 2017102"/>
                <a:gd name="connsiteX416" fmla="*/ 614050 w 4011346"/>
                <a:gd name="connsiteY416" fmla="*/ 795677 h 2017102"/>
                <a:gd name="connsiteX417" fmla="*/ 594027 w 4011346"/>
                <a:gd name="connsiteY417" fmla="*/ 795677 h 2017102"/>
                <a:gd name="connsiteX418" fmla="*/ 533957 w 4011346"/>
                <a:gd name="connsiteY418" fmla="*/ 829049 h 2017102"/>
                <a:gd name="connsiteX419" fmla="*/ 510596 w 4011346"/>
                <a:gd name="connsiteY419" fmla="*/ 852410 h 2017102"/>
                <a:gd name="connsiteX420" fmla="*/ 500584 w 4011346"/>
                <a:gd name="connsiteY420" fmla="*/ 899131 h 2017102"/>
                <a:gd name="connsiteX421" fmla="*/ 450526 w 4011346"/>
                <a:gd name="connsiteY421" fmla="*/ 885782 h 2017102"/>
                <a:gd name="connsiteX422" fmla="*/ 433840 w 4011346"/>
                <a:gd name="connsiteY422" fmla="*/ 849072 h 2017102"/>
                <a:gd name="connsiteX423" fmla="*/ 467212 w 4011346"/>
                <a:gd name="connsiteY423" fmla="*/ 819037 h 2017102"/>
                <a:gd name="connsiteX424" fmla="*/ 453863 w 4011346"/>
                <a:gd name="connsiteY424" fmla="*/ 795677 h 2017102"/>
                <a:gd name="connsiteX425" fmla="*/ 390456 w 4011346"/>
                <a:gd name="connsiteY425" fmla="*/ 765642 h 2017102"/>
                <a:gd name="connsiteX426" fmla="*/ 417154 w 4011346"/>
                <a:gd name="connsiteY426" fmla="*/ 815700 h 2017102"/>
                <a:gd name="connsiteX427" fmla="*/ 407142 w 4011346"/>
                <a:gd name="connsiteY427" fmla="*/ 859084 h 2017102"/>
                <a:gd name="connsiteX428" fmla="*/ 413817 w 4011346"/>
                <a:gd name="connsiteY428" fmla="*/ 895794 h 2017102"/>
                <a:gd name="connsiteX429" fmla="*/ 427165 w 4011346"/>
                <a:gd name="connsiteY429" fmla="*/ 919154 h 2017102"/>
                <a:gd name="connsiteX430" fmla="*/ 413817 w 4011346"/>
                <a:gd name="connsiteY430" fmla="*/ 949189 h 2017102"/>
                <a:gd name="connsiteX431" fmla="*/ 390456 w 4011346"/>
                <a:gd name="connsiteY431" fmla="*/ 925829 h 2017102"/>
                <a:gd name="connsiteX432" fmla="*/ 360421 w 4011346"/>
                <a:gd name="connsiteY432" fmla="*/ 922491 h 2017102"/>
                <a:gd name="connsiteX433" fmla="*/ 333723 w 4011346"/>
                <a:gd name="connsiteY433" fmla="*/ 962538 h 2017102"/>
                <a:gd name="connsiteX434" fmla="*/ 307025 w 4011346"/>
                <a:gd name="connsiteY434" fmla="*/ 982561 h 2017102"/>
                <a:gd name="connsiteX435" fmla="*/ 320374 w 4011346"/>
                <a:gd name="connsiteY435" fmla="*/ 1009259 h 2017102"/>
                <a:gd name="connsiteX436" fmla="*/ 303688 w 4011346"/>
                <a:gd name="connsiteY436" fmla="*/ 1032620 h 2017102"/>
                <a:gd name="connsiteX437" fmla="*/ 233606 w 4011346"/>
                <a:gd name="connsiteY437" fmla="*/ 995910 h 2017102"/>
                <a:gd name="connsiteX438" fmla="*/ 243618 w 4011346"/>
                <a:gd name="connsiteY438" fmla="*/ 1045969 h 2017102"/>
                <a:gd name="connsiteX439" fmla="*/ 263641 w 4011346"/>
                <a:gd name="connsiteY439" fmla="*/ 1065992 h 2017102"/>
                <a:gd name="connsiteX440" fmla="*/ 250292 w 4011346"/>
                <a:gd name="connsiteY440" fmla="*/ 1079341 h 2017102"/>
                <a:gd name="connsiteX441" fmla="*/ 193560 w 4011346"/>
                <a:gd name="connsiteY441" fmla="*/ 1042631 h 2017102"/>
                <a:gd name="connsiteX442" fmla="*/ 170199 w 4011346"/>
                <a:gd name="connsiteY442" fmla="*/ 1002585 h 2017102"/>
                <a:gd name="connsiteX443" fmla="*/ 170199 w 4011346"/>
                <a:gd name="connsiteY443" fmla="*/ 955864 h 2017102"/>
                <a:gd name="connsiteX444" fmla="*/ 133490 w 4011346"/>
                <a:gd name="connsiteY444" fmla="*/ 879107 h 2017102"/>
                <a:gd name="connsiteX445" fmla="*/ 196897 w 4011346"/>
                <a:gd name="connsiteY445" fmla="*/ 909142 h 2017102"/>
                <a:gd name="connsiteX446" fmla="*/ 256967 w 4011346"/>
                <a:gd name="connsiteY446" fmla="*/ 939177 h 2017102"/>
                <a:gd name="connsiteX447" fmla="*/ 293676 w 4011346"/>
                <a:gd name="connsiteY447" fmla="*/ 942515 h 2017102"/>
                <a:gd name="connsiteX448" fmla="*/ 327049 w 4011346"/>
                <a:gd name="connsiteY448" fmla="*/ 912480 h 2017102"/>
                <a:gd name="connsiteX449" fmla="*/ 343735 w 4011346"/>
                <a:gd name="connsiteY449" fmla="*/ 875770 h 2017102"/>
                <a:gd name="connsiteX450" fmla="*/ 333723 w 4011346"/>
                <a:gd name="connsiteY450" fmla="*/ 825712 h 2017102"/>
                <a:gd name="connsiteX451" fmla="*/ 290339 w 4011346"/>
                <a:gd name="connsiteY451" fmla="*/ 805688 h 2017102"/>
                <a:gd name="connsiteX452" fmla="*/ 236944 w 4011346"/>
                <a:gd name="connsiteY452" fmla="*/ 758967 h 2017102"/>
                <a:gd name="connsiteX453" fmla="*/ 133490 w 4011346"/>
                <a:gd name="connsiteY453"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092713 w 4011346"/>
                <a:gd name="connsiteY321" fmla="*/ 214104 h 2017102"/>
                <a:gd name="connsiteX322" fmla="*/ 1877440 w 4011346"/>
                <a:gd name="connsiteY322" fmla="*/ 0 h 2017102"/>
                <a:gd name="connsiteX323" fmla="*/ 1835474 w 4011346"/>
                <a:gd name="connsiteY323" fmla="*/ 38128 h 2017102"/>
                <a:gd name="connsiteX324" fmla="*/ 1818788 w 4011346"/>
                <a:gd name="connsiteY324" fmla="*/ 78175 h 2017102"/>
                <a:gd name="connsiteX325" fmla="*/ 1838813 w 4011346"/>
                <a:gd name="connsiteY325" fmla="*/ 131569 h 2017102"/>
                <a:gd name="connsiteX326" fmla="*/ 1782079 w 4011346"/>
                <a:gd name="connsiteY326" fmla="*/ 118220 h 2017102"/>
                <a:gd name="connsiteX327" fmla="*/ 1768731 w 4011346"/>
                <a:gd name="connsiteY327" fmla="*/ 164942 h 2017102"/>
                <a:gd name="connsiteX328" fmla="*/ 1705322 w 4011346"/>
                <a:gd name="connsiteY328" fmla="*/ 188302 h 2017102"/>
                <a:gd name="connsiteX329" fmla="*/ 1685300 w 4011346"/>
                <a:gd name="connsiteY329" fmla="*/ 161604 h 2017102"/>
                <a:gd name="connsiteX330" fmla="*/ 1615218 w 4011346"/>
                <a:gd name="connsiteY330" fmla="*/ 164942 h 2017102"/>
                <a:gd name="connsiteX331" fmla="*/ 1638579 w 4011346"/>
                <a:gd name="connsiteY331" fmla="*/ 194977 h 2017102"/>
                <a:gd name="connsiteX332" fmla="*/ 1528449 w 4011346"/>
                <a:gd name="connsiteY332" fmla="*/ 221673 h 2017102"/>
                <a:gd name="connsiteX333" fmla="*/ 1465043 w 4011346"/>
                <a:gd name="connsiteY333" fmla="*/ 305104 h 2017102"/>
                <a:gd name="connsiteX334" fmla="*/ 1448357 w 4011346"/>
                <a:gd name="connsiteY334" fmla="*/ 331802 h 2017102"/>
                <a:gd name="connsiteX335" fmla="*/ 1481729 w 4011346"/>
                <a:gd name="connsiteY335" fmla="*/ 365175 h 2017102"/>
                <a:gd name="connsiteX336" fmla="*/ 1481729 w 4011346"/>
                <a:gd name="connsiteY336" fmla="*/ 395210 h 2017102"/>
                <a:gd name="connsiteX337" fmla="*/ 1458368 w 4011346"/>
                <a:gd name="connsiteY337" fmla="*/ 398547 h 2017102"/>
                <a:gd name="connsiteX338" fmla="*/ 1458368 w 4011346"/>
                <a:gd name="connsiteY338" fmla="*/ 378523 h 2017102"/>
                <a:gd name="connsiteX339" fmla="*/ 1418322 w 4011346"/>
                <a:gd name="connsiteY339" fmla="*/ 388535 h 2017102"/>
                <a:gd name="connsiteX340" fmla="*/ 1368263 w 4011346"/>
                <a:gd name="connsiteY340" fmla="*/ 395210 h 2017102"/>
                <a:gd name="connsiteX341" fmla="*/ 1321542 w 4011346"/>
                <a:gd name="connsiteY341" fmla="*/ 401884 h 2017102"/>
                <a:gd name="connsiteX342" fmla="*/ 1318205 w 4011346"/>
                <a:gd name="connsiteY342" fmla="*/ 488652 h 2017102"/>
                <a:gd name="connsiteX343" fmla="*/ 1358252 w 4011346"/>
                <a:gd name="connsiteY343" fmla="*/ 512013 h 2017102"/>
                <a:gd name="connsiteX344" fmla="*/ 1374938 w 4011346"/>
                <a:gd name="connsiteY344" fmla="*/ 542048 h 2017102"/>
                <a:gd name="connsiteX345" fmla="*/ 1384949 w 4011346"/>
                <a:gd name="connsiteY345" fmla="*/ 565408 h 2017102"/>
                <a:gd name="connsiteX346" fmla="*/ 1394961 w 4011346"/>
                <a:gd name="connsiteY346" fmla="*/ 615467 h 2017102"/>
                <a:gd name="connsiteX347" fmla="*/ 1384949 w 4011346"/>
                <a:gd name="connsiteY347" fmla="*/ 645502 h 2017102"/>
                <a:gd name="connsiteX348" fmla="*/ 1358252 w 4011346"/>
                <a:gd name="connsiteY348" fmla="*/ 612129 h 2017102"/>
                <a:gd name="connsiteX349" fmla="*/ 1361589 w 4011346"/>
                <a:gd name="connsiteY349" fmla="*/ 582094 h 2017102"/>
                <a:gd name="connsiteX350" fmla="*/ 1351577 w 4011346"/>
                <a:gd name="connsiteY350" fmla="*/ 542048 h 2017102"/>
                <a:gd name="connsiteX351" fmla="*/ 1328217 w 4011346"/>
                <a:gd name="connsiteY351" fmla="*/ 548722 h 2017102"/>
                <a:gd name="connsiteX352" fmla="*/ 1281495 w 4011346"/>
                <a:gd name="connsiteY352" fmla="*/ 512013 h 2017102"/>
                <a:gd name="connsiteX353" fmla="*/ 1241449 w 4011346"/>
                <a:gd name="connsiteY353" fmla="*/ 508675 h 2017102"/>
                <a:gd name="connsiteX354" fmla="*/ 1241449 w 4011346"/>
                <a:gd name="connsiteY354" fmla="*/ 555396 h 2017102"/>
                <a:gd name="connsiteX355" fmla="*/ 1201402 w 4011346"/>
                <a:gd name="connsiteY355" fmla="*/ 535373 h 2017102"/>
                <a:gd name="connsiteX356" fmla="*/ 1228100 w 4011346"/>
                <a:gd name="connsiteY356" fmla="*/ 585431 h 2017102"/>
                <a:gd name="connsiteX357" fmla="*/ 1258135 w 4011346"/>
                <a:gd name="connsiteY357" fmla="*/ 595443 h 2017102"/>
                <a:gd name="connsiteX358" fmla="*/ 1258135 w 4011346"/>
                <a:gd name="connsiteY358" fmla="*/ 615467 h 2017102"/>
                <a:gd name="connsiteX359" fmla="*/ 1198065 w 4011346"/>
                <a:gd name="connsiteY359" fmla="*/ 592106 h 2017102"/>
                <a:gd name="connsiteX360" fmla="*/ 1181379 w 4011346"/>
                <a:gd name="connsiteY360" fmla="*/ 592106 h 2017102"/>
                <a:gd name="connsiteX361" fmla="*/ 1178041 w 4011346"/>
                <a:gd name="connsiteY361" fmla="*/ 548722 h 2017102"/>
                <a:gd name="connsiteX362" fmla="*/ 1171367 w 4011346"/>
                <a:gd name="connsiteY362" fmla="*/ 461954 h 2017102"/>
                <a:gd name="connsiteX363" fmla="*/ 1161355 w 4011346"/>
                <a:gd name="connsiteY363" fmla="*/ 532036 h 2017102"/>
                <a:gd name="connsiteX364" fmla="*/ 1137995 w 4011346"/>
                <a:gd name="connsiteY364" fmla="*/ 562071 h 2017102"/>
                <a:gd name="connsiteX365" fmla="*/ 1158018 w 4011346"/>
                <a:gd name="connsiteY365" fmla="*/ 608792 h 2017102"/>
                <a:gd name="connsiteX366" fmla="*/ 1158018 w 4011346"/>
                <a:gd name="connsiteY366" fmla="*/ 642164 h 2017102"/>
                <a:gd name="connsiteX367" fmla="*/ 1141332 w 4011346"/>
                <a:gd name="connsiteY367" fmla="*/ 692223 h 2017102"/>
                <a:gd name="connsiteX368" fmla="*/ 1154681 w 4011346"/>
                <a:gd name="connsiteY368" fmla="*/ 725595 h 2017102"/>
                <a:gd name="connsiteX369" fmla="*/ 1184716 w 4011346"/>
                <a:gd name="connsiteY369" fmla="*/ 732269 h 2017102"/>
                <a:gd name="connsiteX370" fmla="*/ 1221425 w 4011346"/>
                <a:gd name="connsiteY370" fmla="*/ 738944 h 2017102"/>
                <a:gd name="connsiteX371" fmla="*/ 1241449 w 4011346"/>
                <a:gd name="connsiteY371" fmla="*/ 762304 h 2017102"/>
                <a:gd name="connsiteX372" fmla="*/ 1258135 w 4011346"/>
                <a:gd name="connsiteY372" fmla="*/ 805688 h 2017102"/>
                <a:gd name="connsiteX373" fmla="*/ 1258135 w 4011346"/>
                <a:gd name="connsiteY373" fmla="*/ 805688 h 2017102"/>
                <a:gd name="connsiteX374" fmla="*/ 1254798 w 4011346"/>
                <a:gd name="connsiteY374" fmla="*/ 839061 h 2017102"/>
                <a:gd name="connsiteX375" fmla="*/ 1274821 w 4011346"/>
                <a:gd name="connsiteY375" fmla="*/ 859084 h 2017102"/>
                <a:gd name="connsiteX376" fmla="*/ 1244786 w 4011346"/>
                <a:gd name="connsiteY376" fmla="*/ 865759 h 2017102"/>
                <a:gd name="connsiteX377" fmla="*/ 1224763 w 4011346"/>
                <a:gd name="connsiteY377" fmla="*/ 825712 h 2017102"/>
                <a:gd name="connsiteX378" fmla="*/ 1224763 w 4011346"/>
                <a:gd name="connsiteY378" fmla="*/ 785665 h 2017102"/>
                <a:gd name="connsiteX379" fmla="*/ 1194727 w 4011346"/>
                <a:gd name="connsiteY379" fmla="*/ 748956 h 2017102"/>
                <a:gd name="connsiteX380" fmla="*/ 1164692 w 4011346"/>
                <a:gd name="connsiteY380" fmla="*/ 792340 h 2017102"/>
                <a:gd name="connsiteX381" fmla="*/ 1178041 w 4011346"/>
                <a:gd name="connsiteY381" fmla="*/ 835723 h 2017102"/>
                <a:gd name="connsiteX382" fmla="*/ 1137995 w 4011346"/>
                <a:gd name="connsiteY382" fmla="*/ 892456 h 2017102"/>
                <a:gd name="connsiteX383" fmla="*/ 1097948 w 4011346"/>
                <a:gd name="connsiteY383" fmla="*/ 949189 h 2017102"/>
                <a:gd name="connsiteX384" fmla="*/ 1007843 w 4011346"/>
                <a:gd name="connsiteY384" fmla="*/ 912480 h 2017102"/>
                <a:gd name="connsiteX385" fmla="*/ 1074587 w 4011346"/>
                <a:gd name="connsiteY385" fmla="*/ 909142 h 2017102"/>
                <a:gd name="connsiteX386" fmla="*/ 1107960 w 4011346"/>
                <a:gd name="connsiteY386" fmla="*/ 845735 h 2017102"/>
                <a:gd name="connsiteX387" fmla="*/ 1121309 w 4011346"/>
                <a:gd name="connsiteY387" fmla="*/ 802351 h 2017102"/>
                <a:gd name="connsiteX388" fmla="*/ 1127983 w 4011346"/>
                <a:gd name="connsiteY388" fmla="*/ 768979 h 2017102"/>
                <a:gd name="connsiteX389" fmla="*/ 1117971 w 4011346"/>
                <a:gd name="connsiteY389" fmla="*/ 752293 h 2017102"/>
                <a:gd name="connsiteX390" fmla="*/ 1114634 w 4011346"/>
                <a:gd name="connsiteY390" fmla="*/ 702234 h 2017102"/>
                <a:gd name="connsiteX391" fmla="*/ 1104622 w 4011346"/>
                <a:gd name="connsiteY391" fmla="*/ 622141 h 2017102"/>
                <a:gd name="connsiteX392" fmla="*/ 1101285 w 4011346"/>
                <a:gd name="connsiteY392" fmla="*/ 562071 h 2017102"/>
                <a:gd name="connsiteX393" fmla="*/ 1124646 w 4011346"/>
                <a:gd name="connsiteY393" fmla="*/ 468629 h 2017102"/>
                <a:gd name="connsiteX394" fmla="*/ 1031203 w 4011346"/>
                <a:gd name="connsiteY394" fmla="*/ 458617 h 2017102"/>
                <a:gd name="connsiteX395" fmla="*/ 1014517 w 4011346"/>
                <a:gd name="connsiteY395" fmla="*/ 515350 h 2017102"/>
                <a:gd name="connsiteX396" fmla="*/ 1024529 w 4011346"/>
                <a:gd name="connsiteY396" fmla="*/ 562071 h 2017102"/>
                <a:gd name="connsiteX397" fmla="*/ 981145 w 4011346"/>
                <a:gd name="connsiteY397" fmla="*/ 615467 h 2017102"/>
                <a:gd name="connsiteX398" fmla="*/ 991157 w 4011346"/>
                <a:gd name="connsiteY398" fmla="*/ 652176 h 2017102"/>
                <a:gd name="connsiteX399" fmla="*/ 981145 w 4011346"/>
                <a:gd name="connsiteY399" fmla="*/ 698897 h 2017102"/>
                <a:gd name="connsiteX400" fmla="*/ 1001168 w 4011346"/>
                <a:gd name="connsiteY400" fmla="*/ 722258 h 2017102"/>
                <a:gd name="connsiteX401" fmla="*/ 1017854 w 4011346"/>
                <a:gd name="connsiteY401" fmla="*/ 768979 h 2017102"/>
                <a:gd name="connsiteX402" fmla="*/ 1047890 w 4011346"/>
                <a:gd name="connsiteY402" fmla="*/ 755630 h 2017102"/>
                <a:gd name="connsiteX403" fmla="*/ 1014517 w 4011346"/>
                <a:gd name="connsiteY403" fmla="*/ 809026 h 2017102"/>
                <a:gd name="connsiteX404" fmla="*/ 957784 w 4011346"/>
                <a:gd name="connsiteY404" fmla="*/ 755630 h 2017102"/>
                <a:gd name="connsiteX405" fmla="*/ 884365 w 4011346"/>
                <a:gd name="connsiteY405" fmla="*/ 718921 h 2017102"/>
                <a:gd name="connsiteX406" fmla="*/ 824295 w 4011346"/>
                <a:gd name="connsiteY406" fmla="*/ 695560 h 2017102"/>
                <a:gd name="connsiteX407" fmla="*/ 810946 w 4011346"/>
                <a:gd name="connsiteY407" fmla="*/ 732269 h 2017102"/>
                <a:gd name="connsiteX408" fmla="*/ 827633 w 4011346"/>
                <a:gd name="connsiteY408" fmla="*/ 768979 h 2017102"/>
                <a:gd name="connsiteX409" fmla="*/ 814284 w 4011346"/>
                <a:gd name="connsiteY409" fmla="*/ 792340 h 2017102"/>
                <a:gd name="connsiteX410" fmla="*/ 800935 w 4011346"/>
                <a:gd name="connsiteY410" fmla="*/ 809026 h 2017102"/>
                <a:gd name="connsiteX411" fmla="*/ 770900 w 4011346"/>
                <a:gd name="connsiteY411" fmla="*/ 752293 h 2017102"/>
                <a:gd name="connsiteX412" fmla="*/ 744202 w 4011346"/>
                <a:gd name="connsiteY412" fmla="*/ 789002 h 2017102"/>
                <a:gd name="connsiteX413" fmla="*/ 707492 w 4011346"/>
                <a:gd name="connsiteY413" fmla="*/ 782328 h 2017102"/>
                <a:gd name="connsiteX414" fmla="*/ 654097 w 4011346"/>
                <a:gd name="connsiteY414" fmla="*/ 819037 h 2017102"/>
                <a:gd name="connsiteX415" fmla="*/ 644085 w 4011346"/>
                <a:gd name="connsiteY415" fmla="*/ 795677 h 2017102"/>
                <a:gd name="connsiteX416" fmla="*/ 654097 w 4011346"/>
                <a:gd name="connsiteY416" fmla="*/ 758967 h 2017102"/>
                <a:gd name="connsiteX417" fmla="*/ 614050 w 4011346"/>
                <a:gd name="connsiteY417" fmla="*/ 795677 h 2017102"/>
                <a:gd name="connsiteX418" fmla="*/ 594027 w 4011346"/>
                <a:gd name="connsiteY418" fmla="*/ 795677 h 2017102"/>
                <a:gd name="connsiteX419" fmla="*/ 533957 w 4011346"/>
                <a:gd name="connsiteY419" fmla="*/ 829049 h 2017102"/>
                <a:gd name="connsiteX420" fmla="*/ 510596 w 4011346"/>
                <a:gd name="connsiteY420" fmla="*/ 852410 h 2017102"/>
                <a:gd name="connsiteX421" fmla="*/ 500584 w 4011346"/>
                <a:gd name="connsiteY421" fmla="*/ 899131 h 2017102"/>
                <a:gd name="connsiteX422" fmla="*/ 450526 w 4011346"/>
                <a:gd name="connsiteY422" fmla="*/ 885782 h 2017102"/>
                <a:gd name="connsiteX423" fmla="*/ 433840 w 4011346"/>
                <a:gd name="connsiteY423" fmla="*/ 849072 h 2017102"/>
                <a:gd name="connsiteX424" fmla="*/ 467212 w 4011346"/>
                <a:gd name="connsiteY424" fmla="*/ 819037 h 2017102"/>
                <a:gd name="connsiteX425" fmla="*/ 453863 w 4011346"/>
                <a:gd name="connsiteY425" fmla="*/ 795677 h 2017102"/>
                <a:gd name="connsiteX426" fmla="*/ 390456 w 4011346"/>
                <a:gd name="connsiteY426" fmla="*/ 765642 h 2017102"/>
                <a:gd name="connsiteX427" fmla="*/ 417154 w 4011346"/>
                <a:gd name="connsiteY427" fmla="*/ 815700 h 2017102"/>
                <a:gd name="connsiteX428" fmla="*/ 407142 w 4011346"/>
                <a:gd name="connsiteY428" fmla="*/ 859084 h 2017102"/>
                <a:gd name="connsiteX429" fmla="*/ 413817 w 4011346"/>
                <a:gd name="connsiteY429" fmla="*/ 895794 h 2017102"/>
                <a:gd name="connsiteX430" fmla="*/ 427165 w 4011346"/>
                <a:gd name="connsiteY430" fmla="*/ 919154 h 2017102"/>
                <a:gd name="connsiteX431" fmla="*/ 413817 w 4011346"/>
                <a:gd name="connsiteY431" fmla="*/ 949189 h 2017102"/>
                <a:gd name="connsiteX432" fmla="*/ 390456 w 4011346"/>
                <a:gd name="connsiteY432" fmla="*/ 925829 h 2017102"/>
                <a:gd name="connsiteX433" fmla="*/ 360421 w 4011346"/>
                <a:gd name="connsiteY433" fmla="*/ 922491 h 2017102"/>
                <a:gd name="connsiteX434" fmla="*/ 333723 w 4011346"/>
                <a:gd name="connsiteY434" fmla="*/ 962538 h 2017102"/>
                <a:gd name="connsiteX435" fmla="*/ 307025 w 4011346"/>
                <a:gd name="connsiteY435" fmla="*/ 982561 h 2017102"/>
                <a:gd name="connsiteX436" fmla="*/ 320374 w 4011346"/>
                <a:gd name="connsiteY436" fmla="*/ 1009259 h 2017102"/>
                <a:gd name="connsiteX437" fmla="*/ 303688 w 4011346"/>
                <a:gd name="connsiteY437" fmla="*/ 1032620 h 2017102"/>
                <a:gd name="connsiteX438" fmla="*/ 233606 w 4011346"/>
                <a:gd name="connsiteY438" fmla="*/ 995910 h 2017102"/>
                <a:gd name="connsiteX439" fmla="*/ 243618 w 4011346"/>
                <a:gd name="connsiteY439" fmla="*/ 1045969 h 2017102"/>
                <a:gd name="connsiteX440" fmla="*/ 263641 w 4011346"/>
                <a:gd name="connsiteY440" fmla="*/ 1065992 h 2017102"/>
                <a:gd name="connsiteX441" fmla="*/ 250292 w 4011346"/>
                <a:gd name="connsiteY441" fmla="*/ 1079341 h 2017102"/>
                <a:gd name="connsiteX442" fmla="*/ 193560 w 4011346"/>
                <a:gd name="connsiteY442" fmla="*/ 1042631 h 2017102"/>
                <a:gd name="connsiteX443" fmla="*/ 170199 w 4011346"/>
                <a:gd name="connsiteY443" fmla="*/ 1002585 h 2017102"/>
                <a:gd name="connsiteX444" fmla="*/ 170199 w 4011346"/>
                <a:gd name="connsiteY444" fmla="*/ 955864 h 2017102"/>
                <a:gd name="connsiteX445" fmla="*/ 133490 w 4011346"/>
                <a:gd name="connsiteY445" fmla="*/ 879107 h 2017102"/>
                <a:gd name="connsiteX446" fmla="*/ 196897 w 4011346"/>
                <a:gd name="connsiteY446" fmla="*/ 909142 h 2017102"/>
                <a:gd name="connsiteX447" fmla="*/ 256967 w 4011346"/>
                <a:gd name="connsiteY447" fmla="*/ 939177 h 2017102"/>
                <a:gd name="connsiteX448" fmla="*/ 293676 w 4011346"/>
                <a:gd name="connsiteY448" fmla="*/ 942515 h 2017102"/>
                <a:gd name="connsiteX449" fmla="*/ 327049 w 4011346"/>
                <a:gd name="connsiteY449" fmla="*/ 912480 h 2017102"/>
                <a:gd name="connsiteX450" fmla="*/ 343735 w 4011346"/>
                <a:gd name="connsiteY450" fmla="*/ 875770 h 2017102"/>
                <a:gd name="connsiteX451" fmla="*/ 333723 w 4011346"/>
                <a:gd name="connsiteY451" fmla="*/ 825712 h 2017102"/>
                <a:gd name="connsiteX452" fmla="*/ 290339 w 4011346"/>
                <a:gd name="connsiteY452" fmla="*/ 805688 h 2017102"/>
                <a:gd name="connsiteX453" fmla="*/ 236944 w 4011346"/>
                <a:gd name="connsiteY453" fmla="*/ 758967 h 2017102"/>
                <a:gd name="connsiteX454" fmla="*/ 133490 w 4011346"/>
                <a:gd name="connsiteY454"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1877440 w 4011346"/>
                <a:gd name="connsiteY322" fmla="*/ 0 h 2017102"/>
                <a:gd name="connsiteX323" fmla="*/ 1835474 w 4011346"/>
                <a:gd name="connsiteY323" fmla="*/ 38128 h 2017102"/>
                <a:gd name="connsiteX324" fmla="*/ 1818788 w 4011346"/>
                <a:gd name="connsiteY324" fmla="*/ 78175 h 2017102"/>
                <a:gd name="connsiteX325" fmla="*/ 1838813 w 4011346"/>
                <a:gd name="connsiteY325" fmla="*/ 131569 h 2017102"/>
                <a:gd name="connsiteX326" fmla="*/ 1782079 w 4011346"/>
                <a:gd name="connsiteY326" fmla="*/ 118220 h 2017102"/>
                <a:gd name="connsiteX327" fmla="*/ 1768731 w 4011346"/>
                <a:gd name="connsiteY327" fmla="*/ 164942 h 2017102"/>
                <a:gd name="connsiteX328" fmla="*/ 1705322 w 4011346"/>
                <a:gd name="connsiteY328" fmla="*/ 188302 h 2017102"/>
                <a:gd name="connsiteX329" fmla="*/ 1685300 w 4011346"/>
                <a:gd name="connsiteY329" fmla="*/ 161604 h 2017102"/>
                <a:gd name="connsiteX330" fmla="*/ 1615218 w 4011346"/>
                <a:gd name="connsiteY330" fmla="*/ 164942 h 2017102"/>
                <a:gd name="connsiteX331" fmla="*/ 1638579 w 4011346"/>
                <a:gd name="connsiteY331" fmla="*/ 194977 h 2017102"/>
                <a:gd name="connsiteX332" fmla="*/ 1528449 w 4011346"/>
                <a:gd name="connsiteY332" fmla="*/ 221673 h 2017102"/>
                <a:gd name="connsiteX333" fmla="*/ 1465043 w 4011346"/>
                <a:gd name="connsiteY333" fmla="*/ 305104 h 2017102"/>
                <a:gd name="connsiteX334" fmla="*/ 1448357 w 4011346"/>
                <a:gd name="connsiteY334" fmla="*/ 331802 h 2017102"/>
                <a:gd name="connsiteX335" fmla="*/ 1481729 w 4011346"/>
                <a:gd name="connsiteY335" fmla="*/ 365175 h 2017102"/>
                <a:gd name="connsiteX336" fmla="*/ 1481729 w 4011346"/>
                <a:gd name="connsiteY336" fmla="*/ 395210 h 2017102"/>
                <a:gd name="connsiteX337" fmla="*/ 1458368 w 4011346"/>
                <a:gd name="connsiteY337" fmla="*/ 398547 h 2017102"/>
                <a:gd name="connsiteX338" fmla="*/ 1458368 w 4011346"/>
                <a:gd name="connsiteY338" fmla="*/ 378523 h 2017102"/>
                <a:gd name="connsiteX339" fmla="*/ 1418322 w 4011346"/>
                <a:gd name="connsiteY339" fmla="*/ 388535 h 2017102"/>
                <a:gd name="connsiteX340" fmla="*/ 1368263 w 4011346"/>
                <a:gd name="connsiteY340" fmla="*/ 395210 h 2017102"/>
                <a:gd name="connsiteX341" fmla="*/ 1321542 w 4011346"/>
                <a:gd name="connsiteY341" fmla="*/ 401884 h 2017102"/>
                <a:gd name="connsiteX342" fmla="*/ 1318205 w 4011346"/>
                <a:gd name="connsiteY342" fmla="*/ 488652 h 2017102"/>
                <a:gd name="connsiteX343" fmla="*/ 1358252 w 4011346"/>
                <a:gd name="connsiteY343" fmla="*/ 512013 h 2017102"/>
                <a:gd name="connsiteX344" fmla="*/ 1374938 w 4011346"/>
                <a:gd name="connsiteY344" fmla="*/ 542048 h 2017102"/>
                <a:gd name="connsiteX345" fmla="*/ 1384949 w 4011346"/>
                <a:gd name="connsiteY345" fmla="*/ 565408 h 2017102"/>
                <a:gd name="connsiteX346" fmla="*/ 1394961 w 4011346"/>
                <a:gd name="connsiteY346" fmla="*/ 615467 h 2017102"/>
                <a:gd name="connsiteX347" fmla="*/ 1384949 w 4011346"/>
                <a:gd name="connsiteY347" fmla="*/ 645502 h 2017102"/>
                <a:gd name="connsiteX348" fmla="*/ 1358252 w 4011346"/>
                <a:gd name="connsiteY348" fmla="*/ 612129 h 2017102"/>
                <a:gd name="connsiteX349" fmla="*/ 1361589 w 4011346"/>
                <a:gd name="connsiteY349" fmla="*/ 582094 h 2017102"/>
                <a:gd name="connsiteX350" fmla="*/ 1351577 w 4011346"/>
                <a:gd name="connsiteY350" fmla="*/ 542048 h 2017102"/>
                <a:gd name="connsiteX351" fmla="*/ 1328217 w 4011346"/>
                <a:gd name="connsiteY351" fmla="*/ 548722 h 2017102"/>
                <a:gd name="connsiteX352" fmla="*/ 1281495 w 4011346"/>
                <a:gd name="connsiteY352" fmla="*/ 512013 h 2017102"/>
                <a:gd name="connsiteX353" fmla="*/ 1241449 w 4011346"/>
                <a:gd name="connsiteY353" fmla="*/ 508675 h 2017102"/>
                <a:gd name="connsiteX354" fmla="*/ 1241449 w 4011346"/>
                <a:gd name="connsiteY354" fmla="*/ 555396 h 2017102"/>
                <a:gd name="connsiteX355" fmla="*/ 1201402 w 4011346"/>
                <a:gd name="connsiteY355" fmla="*/ 535373 h 2017102"/>
                <a:gd name="connsiteX356" fmla="*/ 1228100 w 4011346"/>
                <a:gd name="connsiteY356" fmla="*/ 585431 h 2017102"/>
                <a:gd name="connsiteX357" fmla="*/ 1258135 w 4011346"/>
                <a:gd name="connsiteY357" fmla="*/ 595443 h 2017102"/>
                <a:gd name="connsiteX358" fmla="*/ 1258135 w 4011346"/>
                <a:gd name="connsiteY358" fmla="*/ 615467 h 2017102"/>
                <a:gd name="connsiteX359" fmla="*/ 1198065 w 4011346"/>
                <a:gd name="connsiteY359" fmla="*/ 592106 h 2017102"/>
                <a:gd name="connsiteX360" fmla="*/ 1181379 w 4011346"/>
                <a:gd name="connsiteY360" fmla="*/ 592106 h 2017102"/>
                <a:gd name="connsiteX361" fmla="*/ 1178041 w 4011346"/>
                <a:gd name="connsiteY361" fmla="*/ 548722 h 2017102"/>
                <a:gd name="connsiteX362" fmla="*/ 1171367 w 4011346"/>
                <a:gd name="connsiteY362" fmla="*/ 461954 h 2017102"/>
                <a:gd name="connsiteX363" fmla="*/ 1161355 w 4011346"/>
                <a:gd name="connsiteY363" fmla="*/ 532036 h 2017102"/>
                <a:gd name="connsiteX364" fmla="*/ 1137995 w 4011346"/>
                <a:gd name="connsiteY364" fmla="*/ 562071 h 2017102"/>
                <a:gd name="connsiteX365" fmla="*/ 1158018 w 4011346"/>
                <a:gd name="connsiteY365" fmla="*/ 608792 h 2017102"/>
                <a:gd name="connsiteX366" fmla="*/ 1158018 w 4011346"/>
                <a:gd name="connsiteY366" fmla="*/ 642164 h 2017102"/>
                <a:gd name="connsiteX367" fmla="*/ 1141332 w 4011346"/>
                <a:gd name="connsiteY367" fmla="*/ 692223 h 2017102"/>
                <a:gd name="connsiteX368" fmla="*/ 1154681 w 4011346"/>
                <a:gd name="connsiteY368" fmla="*/ 725595 h 2017102"/>
                <a:gd name="connsiteX369" fmla="*/ 1184716 w 4011346"/>
                <a:gd name="connsiteY369" fmla="*/ 732269 h 2017102"/>
                <a:gd name="connsiteX370" fmla="*/ 1221425 w 4011346"/>
                <a:gd name="connsiteY370" fmla="*/ 738944 h 2017102"/>
                <a:gd name="connsiteX371" fmla="*/ 1241449 w 4011346"/>
                <a:gd name="connsiteY371" fmla="*/ 762304 h 2017102"/>
                <a:gd name="connsiteX372" fmla="*/ 1258135 w 4011346"/>
                <a:gd name="connsiteY372" fmla="*/ 805688 h 2017102"/>
                <a:gd name="connsiteX373" fmla="*/ 1258135 w 4011346"/>
                <a:gd name="connsiteY373" fmla="*/ 805688 h 2017102"/>
                <a:gd name="connsiteX374" fmla="*/ 1254798 w 4011346"/>
                <a:gd name="connsiteY374" fmla="*/ 839061 h 2017102"/>
                <a:gd name="connsiteX375" fmla="*/ 1274821 w 4011346"/>
                <a:gd name="connsiteY375" fmla="*/ 859084 h 2017102"/>
                <a:gd name="connsiteX376" fmla="*/ 1244786 w 4011346"/>
                <a:gd name="connsiteY376" fmla="*/ 865759 h 2017102"/>
                <a:gd name="connsiteX377" fmla="*/ 1224763 w 4011346"/>
                <a:gd name="connsiteY377" fmla="*/ 825712 h 2017102"/>
                <a:gd name="connsiteX378" fmla="*/ 1224763 w 4011346"/>
                <a:gd name="connsiteY378" fmla="*/ 785665 h 2017102"/>
                <a:gd name="connsiteX379" fmla="*/ 1194727 w 4011346"/>
                <a:gd name="connsiteY379" fmla="*/ 748956 h 2017102"/>
                <a:gd name="connsiteX380" fmla="*/ 1164692 w 4011346"/>
                <a:gd name="connsiteY380" fmla="*/ 792340 h 2017102"/>
                <a:gd name="connsiteX381" fmla="*/ 1178041 w 4011346"/>
                <a:gd name="connsiteY381" fmla="*/ 835723 h 2017102"/>
                <a:gd name="connsiteX382" fmla="*/ 1137995 w 4011346"/>
                <a:gd name="connsiteY382" fmla="*/ 892456 h 2017102"/>
                <a:gd name="connsiteX383" fmla="*/ 1097948 w 4011346"/>
                <a:gd name="connsiteY383" fmla="*/ 949189 h 2017102"/>
                <a:gd name="connsiteX384" fmla="*/ 1007843 w 4011346"/>
                <a:gd name="connsiteY384" fmla="*/ 912480 h 2017102"/>
                <a:gd name="connsiteX385" fmla="*/ 1074587 w 4011346"/>
                <a:gd name="connsiteY385" fmla="*/ 909142 h 2017102"/>
                <a:gd name="connsiteX386" fmla="*/ 1107960 w 4011346"/>
                <a:gd name="connsiteY386" fmla="*/ 845735 h 2017102"/>
                <a:gd name="connsiteX387" fmla="*/ 1121309 w 4011346"/>
                <a:gd name="connsiteY387" fmla="*/ 802351 h 2017102"/>
                <a:gd name="connsiteX388" fmla="*/ 1127983 w 4011346"/>
                <a:gd name="connsiteY388" fmla="*/ 768979 h 2017102"/>
                <a:gd name="connsiteX389" fmla="*/ 1117971 w 4011346"/>
                <a:gd name="connsiteY389" fmla="*/ 752293 h 2017102"/>
                <a:gd name="connsiteX390" fmla="*/ 1114634 w 4011346"/>
                <a:gd name="connsiteY390" fmla="*/ 702234 h 2017102"/>
                <a:gd name="connsiteX391" fmla="*/ 1104622 w 4011346"/>
                <a:gd name="connsiteY391" fmla="*/ 622141 h 2017102"/>
                <a:gd name="connsiteX392" fmla="*/ 1101285 w 4011346"/>
                <a:gd name="connsiteY392" fmla="*/ 562071 h 2017102"/>
                <a:gd name="connsiteX393" fmla="*/ 1124646 w 4011346"/>
                <a:gd name="connsiteY393" fmla="*/ 468629 h 2017102"/>
                <a:gd name="connsiteX394" fmla="*/ 1031203 w 4011346"/>
                <a:gd name="connsiteY394" fmla="*/ 458617 h 2017102"/>
                <a:gd name="connsiteX395" fmla="*/ 1014517 w 4011346"/>
                <a:gd name="connsiteY395" fmla="*/ 515350 h 2017102"/>
                <a:gd name="connsiteX396" fmla="*/ 1024529 w 4011346"/>
                <a:gd name="connsiteY396" fmla="*/ 562071 h 2017102"/>
                <a:gd name="connsiteX397" fmla="*/ 981145 w 4011346"/>
                <a:gd name="connsiteY397" fmla="*/ 615467 h 2017102"/>
                <a:gd name="connsiteX398" fmla="*/ 991157 w 4011346"/>
                <a:gd name="connsiteY398" fmla="*/ 652176 h 2017102"/>
                <a:gd name="connsiteX399" fmla="*/ 981145 w 4011346"/>
                <a:gd name="connsiteY399" fmla="*/ 698897 h 2017102"/>
                <a:gd name="connsiteX400" fmla="*/ 1001168 w 4011346"/>
                <a:gd name="connsiteY400" fmla="*/ 722258 h 2017102"/>
                <a:gd name="connsiteX401" fmla="*/ 1017854 w 4011346"/>
                <a:gd name="connsiteY401" fmla="*/ 768979 h 2017102"/>
                <a:gd name="connsiteX402" fmla="*/ 1047890 w 4011346"/>
                <a:gd name="connsiteY402" fmla="*/ 755630 h 2017102"/>
                <a:gd name="connsiteX403" fmla="*/ 1014517 w 4011346"/>
                <a:gd name="connsiteY403" fmla="*/ 809026 h 2017102"/>
                <a:gd name="connsiteX404" fmla="*/ 957784 w 4011346"/>
                <a:gd name="connsiteY404" fmla="*/ 755630 h 2017102"/>
                <a:gd name="connsiteX405" fmla="*/ 884365 w 4011346"/>
                <a:gd name="connsiteY405" fmla="*/ 718921 h 2017102"/>
                <a:gd name="connsiteX406" fmla="*/ 824295 w 4011346"/>
                <a:gd name="connsiteY406" fmla="*/ 695560 h 2017102"/>
                <a:gd name="connsiteX407" fmla="*/ 810946 w 4011346"/>
                <a:gd name="connsiteY407" fmla="*/ 732269 h 2017102"/>
                <a:gd name="connsiteX408" fmla="*/ 827633 w 4011346"/>
                <a:gd name="connsiteY408" fmla="*/ 768979 h 2017102"/>
                <a:gd name="connsiteX409" fmla="*/ 814284 w 4011346"/>
                <a:gd name="connsiteY409" fmla="*/ 792340 h 2017102"/>
                <a:gd name="connsiteX410" fmla="*/ 800935 w 4011346"/>
                <a:gd name="connsiteY410" fmla="*/ 809026 h 2017102"/>
                <a:gd name="connsiteX411" fmla="*/ 770900 w 4011346"/>
                <a:gd name="connsiteY411" fmla="*/ 752293 h 2017102"/>
                <a:gd name="connsiteX412" fmla="*/ 744202 w 4011346"/>
                <a:gd name="connsiteY412" fmla="*/ 789002 h 2017102"/>
                <a:gd name="connsiteX413" fmla="*/ 707492 w 4011346"/>
                <a:gd name="connsiteY413" fmla="*/ 782328 h 2017102"/>
                <a:gd name="connsiteX414" fmla="*/ 654097 w 4011346"/>
                <a:gd name="connsiteY414" fmla="*/ 819037 h 2017102"/>
                <a:gd name="connsiteX415" fmla="*/ 644085 w 4011346"/>
                <a:gd name="connsiteY415" fmla="*/ 795677 h 2017102"/>
                <a:gd name="connsiteX416" fmla="*/ 654097 w 4011346"/>
                <a:gd name="connsiteY416" fmla="*/ 758967 h 2017102"/>
                <a:gd name="connsiteX417" fmla="*/ 614050 w 4011346"/>
                <a:gd name="connsiteY417" fmla="*/ 795677 h 2017102"/>
                <a:gd name="connsiteX418" fmla="*/ 594027 w 4011346"/>
                <a:gd name="connsiteY418" fmla="*/ 795677 h 2017102"/>
                <a:gd name="connsiteX419" fmla="*/ 533957 w 4011346"/>
                <a:gd name="connsiteY419" fmla="*/ 829049 h 2017102"/>
                <a:gd name="connsiteX420" fmla="*/ 510596 w 4011346"/>
                <a:gd name="connsiteY420" fmla="*/ 852410 h 2017102"/>
                <a:gd name="connsiteX421" fmla="*/ 500584 w 4011346"/>
                <a:gd name="connsiteY421" fmla="*/ 899131 h 2017102"/>
                <a:gd name="connsiteX422" fmla="*/ 450526 w 4011346"/>
                <a:gd name="connsiteY422" fmla="*/ 885782 h 2017102"/>
                <a:gd name="connsiteX423" fmla="*/ 433840 w 4011346"/>
                <a:gd name="connsiteY423" fmla="*/ 849072 h 2017102"/>
                <a:gd name="connsiteX424" fmla="*/ 467212 w 4011346"/>
                <a:gd name="connsiteY424" fmla="*/ 819037 h 2017102"/>
                <a:gd name="connsiteX425" fmla="*/ 453863 w 4011346"/>
                <a:gd name="connsiteY425" fmla="*/ 795677 h 2017102"/>
                <a:gd name="connsiteX426" fmla="*/ 390456 w 4011346"/>
                <a:gd name="connsiteY426" fmla="*/ 765642 h 2017102"/>
                <a:gd name="connsiteX427" fmla="*/ 417154 w 4011346"/>
                <a:gd name="connsiteY427" fmla="*/ 815700 h 2017102"/>
                <a:gd name="connsiteX428" fmla="*/ 407142 w 4011346"/>
                <a:gd name="connsiteY428" fmla="*/ 859084 h 2017102"/>
                <a:gd name="connsiteX429" fmla="*/ 413817 w 4011346"/>
                <a:gd name="connsiteY429" fmla="*/ 895794 h 2017102"/>
                <a:gd name="connsiteX430" fmla="*/ 427165 w 4011346"/>
                <a:gd name="connsiteY430" fmla="*/ 919154 h 2017102"/>
                <a:gd name="connsiteX431" fmla="*/ 413817 w 4011346"/>
                <a:gd name="connsiteY431" fmla="*/ 949189 h 2017102"/>
                <a:gd name="connsiteX432" fmla="*/ 390456 w 4011346"/>
                <a:gd name="connsiteY432" fmla="*/ 925829 h 2017102"/>
                <a:gd name="connsiteX433" fmla="*/ 360421 w 4011346"/>
                <a:gd name="connsiteY433" fmla="*/ 922491 h 2017102"/>
                <a:gd name="connsiteX434" fmla="*/ 333723 w 4011346"/>
                <a:gd name="connsiteY434" fmla="*/ 962538 h 2017102"/>
                <a:gd name="connsiteX435" fmla="*/ 307025 w 4011346"/>
                <a:gd name="connsiteY435" fmla="*/ 982561 h 2017102"/>
                <a:gd name="connsiteX436" fmla="*/ 320374 w 4011346"/>
                <a:gd name="connsiteY436" fmla="*/ 1009259 h 2017102"/>
                <a:gd name="connsiteX437" fmla="*/ 303688 w 4011346"/>
                <a:gd name="connsiteY437" fmla="*/ 1032620 h 2017102"/>
                <a:gd name="connsiteX438" fmla="*/ 233606 w 4011346"/>
                <a:gd name="connsiteY438" fmla="*/ 995910 h 2017102"/>
                <a:gd name="connsiteX439" fmla="*/ 243618 w 4011346"/>
                <a:gd name="connsiteY439" fmla="*/ 1045969 h 2017102"/>
                <a:gd name="connsiteX440" fmla="*/ 263641 w 4011346"/>
                <a:gd name="connsiteY440" fmla="*/ 1065992 h 2017102"/>
                <a:gd name="connsiteX441" fmla="*/ 250292 w 4011346"/>
                <a:gd name="connsiteY441" fmla="*/ 1079341 h 2017102"/>
                <a:gd name="connsiteX442" fmla="*/ 193560 w 4011346"/>
                <a:gd name="connsiteY442" fmla="*/ 1042631 h 2017102"/>
                <a:gd name="connsiteX443" fmla="*/ 170199 w 4011346"/>
                <a:gd name="connsiteY443" fmla="*/ 1002585 h 2017102"/>
                <a:gd name="connsiteX444" fmla="*/ 170199 w 4011346"/>
                <a:gd name="connsiteY444" fmla="*/ 955864 h 2017102"/>
                <a:gd name="connsiteX445" fmla="*/ 133490 w 4011346"/>
                <a:gd name="connsiteY445" fmla="*/ 879107 h 2017102"/>
                <a:gd name="connsiteX446" fmla="*/ 196897 w 4011346"/>
                <a:gd name="connsiteY446" fmla="*/ 909142 h 2017102"/>
                <a:gd name="connsiteX447" fmla="*/ 256967 w 4011346"/>
                <a:gd name="connsiteY447" fmla="*/ 939177 h 2017102"/>
                <a:gd name="connsiteX448" fmla="*/ 293676 w 4011346"/>
                <a:gd name="connsiteY448" fmla="*/ 942515 h 2017102"/>
                <a:gd name="connsiteX449" fmla="*/ 327049 w 4011346"/>
                <a:gd name="connsiteY449" fmla="*/ 912480 h 2017102"/>
                <a:gd name="connsiteX450" fmla="*/ 343735 w 4011346"/>
                <a:gd name="connsiteY450" fmla="*/ 875770 h 2017102"/>
                <a:gd name="connsiteX451" fmla="*/ 333723 w 4011346"/>
                <a:gd name="connsiteY451" fmla="*/ 825712 h 2017102"/>
                <a:gd name="connsiteX452" fmla="*/ 290339 w 4011346"/>
                <a:gd name="connsiteY452" fmla="*/ 805688 h 2017102"/>
                <a:gd name="connsiteX453" fmla="*/ 236944 w 4011346"/>
                <a:gd name="connsiteY453" fmla="*/ 758967 h 2017102"/>
                <a:gd name="connsiteX454" fmla="*/ 133490 w 4011346"/>
                <a:gd name="connsiteY454"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78425 w 4011346"/>
                <a:gd name="connsiteY322" fmla="*/ 139809 h 2017102"/>
                <a:gd name="connsiteX323" fmla="*/ 1877440 w 4011346"/>
                <a:gd name="connsiteY323" fmla="*/ 0 h 2017102"/>
                <a:gd name="connsiteX324" fmla="*/ 1835474 w 4011346"/>
                <a:gd name="connsiteY324" fmla="*/ 38128 h 2017102"/>
                <a:gd name="connsiteX325" fmla="*/ 1818788 w 4011346"/>
                <a:gd name="connsiteY325" fmla="*/ 78175 h 2017102"/>
                <a:gd name="connsiteX326" fmla="*/ 1838813 w 4011346"/>
                <a:gd name="connsiteY326" fmla="*/ 131569 h 2017102"/>
                <a:gd name="connsiteX327" fmla="*/ 1782079 w 4011346"/>
                <a:gd name="connsiteY327" fmla="*/ 118220 h 2017102"/>
                <a:gd name="connsiteX328" fmla="*/ 1768731 w 4011346"/>
                <a:gd name="connsiteY328" fmla="*/ 164942 h 2017102"/>
                <a:gd name="connsiteX329" fmla="*/ 1705322 w 4011346"/>
                <a:gd name="connsiteY329" fmla="*/ 188302 h 2017102"/>
                <a:gd name="connsiteX330" fmla="*/ 1685300 w 4011346"/>
                <a:gd name="connsiteY330" fmla="*/ 161604 h 2017102"/>
                <a:gd name="connsiteX331" fmla="*/ 1615218 w 4011346"/>
                <a:gd name="connsiteY331" fmla="*/ 164942 h 2017102"/>
                <a:gd name="connsiteX332" fmla="*/ 1638579 w 4011346"/>
                <a:gd name="connsiteY332" fmla="*/ 194977 h 2017102"/>
                <a:gd name="connsiteX333" fmla="*/ 1528449 w 4011346"/>
                <a:gd name="connsiteY333" fmla="*/ 221673 h 2017102"/>
                <a:gd name="connsiteX334" fmla="*/ 1465043 w 4011346"/>
                <a:gd name="connsiteY334" fmla="*/ 305104 h 2017102"/>
                <a:gd name="connsiteX335" fmla="*/ 1448357 w 4011346"/>
                <a:gd name="connsiteY335" fmla="*/ 331802 h 2017102"/>
                <a:gd name="connsiteX336" fmla="*/ 1481729 w 4011346"/>
                <a:gd name="connsiteY336" fmla="*/ 365175 h 2017102"/>
                <a:gd name="connsiteX337" fmla="*/ 1481729 w 4011346"/>
                <a:gd name="connsiteY337" fmla="*/ 395210 h 2017102"/>
                <a:gd name="connsiteX338" fmla="*/ 1458368 w 4011346"/>
                <a:gd name="connsiteY338" fmla="*/ 398547 h 2017102"/>
                <a:gd name="connsiteX339" fmla="*/ 1458368 w 4011346"/>
                <a:gd name="connsiteY339" fmla="*/ 378523 h 2017102"/>
                <a:gd name="connsiteX340" fmla="*/ 1418322 w 4011346"/>
                <a:gd name="connsiteY340" fmla="*/ 388535 h 2017102"/>
                <a:gd name="connsiteX341" fmla="*/ 1368263 w 4011346"/>
                <a:gd name="connsiteY341" fmla="*/ 395210 h 2017102"/>
                <a:gd name="connsiteX342" fmla="*/ 1321542 w 4011346"/>
                <a:gd name="connsiteY342" fmla="*/ 401884 h 2017102"/>
                <a:gd name="connsiteX343" fmla="*/ 1318205 w 4011346"/>
                <a:gd name="connsiteY343" fmla="*/ 488652 h 2017102"/>
                <a:gd name="connsiteX344" fmla="*/ 1358252 w 4011346"/>
                <a:gd name="connsiteY344" fmla="*/ 512013 h 2017102"/>
                <a:gd name="connsiteX345" fmla="*/ 1374938 w 4011346"/>
                <a:gd name="connsiteY345" fmla="*/ 542048 h 2017102"/>
                <a:gd name="connsiteX346" fmla="*/ 1384949 w 4011346"/>
                <a:gd name="connsiteY346" fmla="*/ 565408 h 2017102"/>
                <a:gd name="connsiteX347" fmla="*/ 1394961 w 4011346"/>
                <a:gd name="connsiteY347" fmla="*/ 615467 h 2017102"/>
                <a:gd name="connsiteX348" fmla="*/ 1384949 w 4011346"/>
                <a:gd name="connsiteY348" fmla="*/ 645502 h 2017102"/>
                <a:gd name="connsiteX349" fmla="*/ 1358252 w 4011346"/>
                <a:gd name="connsiteY349" fmla="*/ 612129 h 2017102"/>
                <a:gd name="connsiteX350" fmla="*/ 1361589 w 4011346"/>
                <a:gd name="connsiteY350" fmla="*/ 582094 h 2017102"/>
                <a:gd name="connsiteX351" fmla="*/ 1351577 w 4011346"/>
                <a:gd name="connsiteY351" fmla="*/ 542048 h 2017102"/>
                <a:gd name="connsiteX352" fmla="*/ 1328217 w 4011346"/>
                <a:gd name="connsiteY352" fmla="*/ 548722 h 2017102"/>
                <a:gd name="connsiteX353" fmla="*/ 1281495 w 4011346"/>
                <a:gd name="connsiteY353" fmla="*/ 512013 h 2017102"/>
                <a:gd name="connsiteX354" fmla="*/ 1241449 w 4011346"/>
                <a:gd name="connsiteY354" fmla="*/ 508675 h 2017102"/>
                <a:gd name="connsiteX355" fmla="*/ 1241449 w 4011346"/>
                <a:gd name="connsiteY355" fmla="*/ 555396 h 2017102"/>
                <a:gd name="connsiteX356" fmla="*/ 1201402 w 4011346"/>
                <a:gd name="connsiteY356" fmla="*/ 535373 h 2017102"/>
                <a:gd name="connsiteX357" fmla="*/ 1228100 w 4011346"/>
                <a:gd name="connsiteY357" fmla="*/ 585431 h 2017102"/>
                <a:gd name="connsiteX358" fmla="*/ 1258135 w 4011346"/>
                <a:gd name="connsiteY358" fmla="*/ 595443 h 2017102"/>
                <a:gd name="connsiteX359" fmla="*/ 1258135 w 4011346"/>
                <a:gd name="connsiteY359" fmla="*/ 615467 h 2017102"/>
                <a:gd name="connsiteX360" fmla="*/ 1198065 w 4011346"/>
                <a:gd name="connsiteY360" fmla="*/ 592106 h 2017102"/>
                <a:gd name="connsiteX361" fmla="*/ 1181379 w 4011346"/>
                <a:gd name="connsiteY361" fmla="*/ 592106 h 2017102"/>
                <a:gd name="connsiteX362" fmla="*/ 1178041 w 4011346"/>
                <a:gd name="connsiteY362" fmla="*/ 548722 h 2017102"/>
                <a:gd name="connsiteX363" fmla="*/ 1171367 w 4011346"/>
                <a:gd name="connsiteY363" fmla="*/ 461954 h 2017102"/>
                <a:gd name="connsiteX364" fmla="*/ 1161355 w 4011346"/>
                <a:gd name="connsiteY364" fmla="*/ 532036 h 2017102"/>
                <a:gd name="connsiteX365" fmla="*/ 1137995 w 4011346"/>
                <a:gd name="connsiteY365" fmla="*/ 562071 h 2017102"/>
                <a:gd name="connsiteX366" fmla="*/ 1158018 w 4011346"/>
                <a:gd name="connsiteY366" fmla="*/ 608792 h 2017102"/>
                <a:gd name="connsiteX367" fmla="*/ 1158018 w 4011346"/>
                <a:gd name="connsiteY367" fmla="*/ 642164 h 2017102"/>
                <a:gd name="connsiteX368" fmla="*/ 1141332 w 4011346"/>
                <a:gd name="connsiteY368" fmla="*/ 692223 h 2017102"/>
                <a:gd name="connsiteX369" fmla="*/ 1154681 w 4011346"/>
                <a:gd name="connsiteY369" fmla="*/ 725595 h 2017102"/>
                <a:gd name="connsiteX370" fmla="*/ 1184716 w 4011346"/>
                <a:gd name="connsiteY370" fmla="*/ 732269 h 2017102"/>
                <a:gd name="connsiteX371" fmla="*/ 1221425 w 4011346"/>
                <a:gd name="connsiteY371" fmla="*/ 738944 h 2017102"/>
                <a:gd name="connsiteX372" fmla="*/ 1241449 w 4011346"/>
                <a:gd name="connsiteY372" fmla="*/ 762304 h 2017102"/>
                <a:gd name="connsiteX373" fmla="*/ 1258135 w 4011346"/>
                <a:gd name="connsiteY373" fmla="*/ 805688 h 2017102"/>
                <a:gd name="connsiteX374" fmla="*/ 1258135 w 4011346"/>
                <a:gd name="connsiteY374" fmla="*/ 805688 h 2017102"/>
                <a:gd name="connsiteX375" fmla="*/ 1254798 w 4011346"/>
                <a:gd name="connsiteY375" fmla="*/ 839061 h 2017102"/>
                <a:gd name="connsiteX376" fmla="*/ 1274821 w 4011346"/>
                <a:gd name="connsiteY376" fmla="*/ 859084 h 2017102"/>
                <a:gd name="connsiteX377" fmla="*/ 1244786 w 4011346"/>
                <a:gd name="connsiteY377" fmla="*/ 865759 h 2017102"/>
                <a:gd name="connsiteX378" fmla="*/ 1224763 w 4011346"/>
                <a:gd name="connsiteY378" fmla="*/ 825712 h 2017102"/>
                <a:gd name="connsiteX379" fmla="*/ 1224763 w 4011346"/>
                <a:gd name="connsiteY379" fmla="*/ 785665 h 2017102"/>
                <a:gd name="connsiteX380" fmla="*/ 1194727 w 4011346"/>
                <a:gd name="connsiteY380" fmla="*/ 748956 h 2017102"/>
                <a:gd name="connsiteX381" fmla="*/ 1164692 w 4011346"/>
                <a:gd name="connsiteY381" fmla="*/ 792340 h 2017102"/>
                <a:gd name="connsiteX382" fmla="*/ 1178041 w 4011346"/>
                <a:gd name="connsiteY382" fmla="*/ 835723 h 2017102"/>
                <a:gd name="connsiteX383" fmla="*/ 1137995 w 4011346"/>
                <a:gd name="connsiteY383" fmla="*/ 892456 h 2017102"/>
                <a:gd name="connsiteX384" fmla="*/ 1097948 w 4011346"/>
                <a:gd name="connsiteY384" fmla="*/ 949189 h 2017102"/>
                <a:gd name="connsiteX385" fmla="*/ 1007843 w 4011346"/>
                <a:gd name="connsiteY385" fmla="*/ 912480 h 2017102"/>
                <a:gd name="connsiteX386" fmla="*/ 1074587 w 4011346"/>
                <a:gd name="connsiteY386" fmla="*/ 909142 h 2017102"/>
                <a:gd name="connsiteX387" fmla="*/ 1107960 w 4011346"/>
                <a:gd name="connsiteY387" fmla="*/ 845735 h 2017102"/>
                <a:gd name="connsiteX388" fmla="*/ 1121309 w 4011346"/>
                <a:gd name="connsiteY388" fmla="*/ 802351 h 2017102"/>
                <a:gd name="connsiteX389" fmla="*/ 1127983 w 4011346"/>
                <a:gd name="connsiteY389" fmla="*/ 768979 h 2017102"/>
                <a:gd name="connsiteX390" fmla="*/ 1117971 w 4011346"/>
                <a:gd name="connsiteY390" fmla="*/ 752293 h 2017102"/>
                <a:gd name="connsiteX391" fmla="*/ 1114634 w 4011346"/>
                <a:gd name="connsiteY391" fmla="*/ 702234 h 2017102"/>
                <a:gd name="connsiteX392" fmla="*/ 1104622 w 4011346"/>
                <a:gd name="connsiteY392" fmla="*/ 622141 h 2017102"/>
                <a:gd name="connsiteX393" fmla="*/ 1101285 w 4011346"/>
                <a:gd name="connsiteY393" fmla="*/ 562071 h 2017102"/>
                <a:gd name="connsiteX394" fmla="*/ 1124646 w 4011346"/>
                <a:gd name="connsiteY394" fmla="*/ 468629 h 2017102"/>
                <a:gd name="connsiteX395" fmla="*/ 1031203 w 4011346"/>
                <a:gd name="connsiteY395" fmla="*/ 458617 h 2017102"/>
                <a:gd name="connsiteX396" fmla="*/ 1014517 w 4011346"/>
                <a:gd name="connsiteY396" fmla="*/ 515350 h 2017102"/>
                <a:gd name="connsiteX397" fmla="*/ 1024529 w 4011346"/>
                <a:gd name="connsiteY397" fmla="*/ 562071 h 2017102"/>
                <a:gd name="connsiteX398" fmla="*/ 981145 w 4011346"/>
                <a:gd name="connsiteY398" fmla="*/ 615467 h 2017102"/>
                <a:gd name="connsiteX399" fmla="*/ 991157 w 4011346"/>
                <a:gd name="connsiteY399" fmla="*/ 652176 h 2017102"/>
                <a:gd name="connsiteX400" fmla="*/ 981145 w 4011346"/>
                <a:gd name="connsiteY400" fmla="*/ 698897 h 2017102"/>
                <a:gd name="connsiteX401" fmla="*/ 1001168 w 4011346"/>
                <a:gd name="connsiteY401" fmla="*/ 722258 h 2017102"/>
                <a:gd name="connsiteX402" fmla="*/ 1017854 w 4011346"/>
                <a:gd name="connsiteY402" fmla="*/ 768979 h 2017102"/>
                <a:gd name="connsiteX403" fmla="*/ 1047890 w 4011346"/>
                <a:gd name="connsiteY403" fmla="*/ 755630 h 2017102"/>
                <a:gd name="connsiteX404" fmla="*/ 1014517 w 4011346"/>
                <a:gd name="connsiteY404" fmla="*/ 809026 h 2017102"/>
                <a:gd name="connsiteX405" fmla="*/ 957784 w 4011346"/>
                <a:gd name="connsiteY405" fmla="*/ 755630 h 2017102"/>
                <a:gd name="connsiteX406" fmla="*/ 884365 w 4011346"/>
                <a:gd name="connsiteY406" fmla="*/ 718921 h 2017102"/>
                <a:gd name="connsiteX407" fmla="*/ 824295 w 4011346"/>
                <a:gd name="connsiteY407" fmla="*/ 695560 h 2017102"/>
                <a:gd name="connsiteX408" fmla="*/ 810946 w 4011346"/>
                <a:gd name="connsiteY408" fmla="*/ 732269 h 2017102"/>
                <a:gd name="connsiteX409" fmla="*/ 827633 w 4011346"/>
                <a:gd name="connsiteY409" fmla="*/ 768979 h 2017102"/>
                <a:gd name="connsiteX410" fmla="*/ 814284 w 4011346"/>
                <a:gd name="connsiteY410" fmla="*/ 792340 h 2017102"/>
                <a:gd name="connsiteX411" fmla="*/ 800935 w 4011346"/>
                <a:gd name="connsiteY411" fmla="*/ 809026 h 2017102"/>
                <a:gd name="connsiteX412" fmla="*/ 770900 w 4011346"/>
                <a:gd name="connsiteY412" fmla="*/ 752293 h 2017102"/>
                <a:gd name="connsiteX413" fmla="*/ 744202 w 4011346"/>
                <a:gd name="connsiteY413" fmla="*/ 789002 h 2017102"/>
                <a:gd name="connsiteX414" fmla="*/ 707492 w 4011346"/>
                <a:gd name="connsiteY414" fmla="*/ 782328 h 2017102"/>
                <a:gd name="connsiteX415" fmla="*/ 654097 w 4011346"/>
                <a:gd name="connsiteY415" fmla="*/ 819037 h 2017102"/>
                <a:gd name="connsiteX416" fmla="*/ 644085 w 4011346"/>
                <a:gd name="connsiteY416" fmla="*/ 795677 h 2017102"/>
                <a:gd name="connsiteX417" fmla="*/ 654097 w 4011346"/>
                <a:gd name="connsiteY417" fmla="*/ 758967 h 2017102"/>
                <a:gd name="connsiteX418" fmla="*/ 614050 w 4011346"/>
                <a:gd name="connsiteY418" fmla="*/ 795677 h 2017102"/>
                <a:gd name="connsiteX419" fmla="*/ 594027 w 4011346"/>
                <a:gd name="connsiteY419" fmla="*/ 795677 h 2017102"/>
                <a:gd name="connsiteX420" fmla="*/ 533957 w 4011346"/>
                <a:gd name="connsiteY420" fmla="*/ 829049 h 2017102"/>
                <a:gd name="connsiteX421" fmla="*/ 510596 w 4011346"/>
                <a:gd name="connsiteY421" fmla="*/ 852410 h 2017102"/>
                <a:gd name="connsiteX422" fmla="*/ 500584 w 4011346"/>
                <a:gd name="connsiteY422" fmla="*/ 899131 h 2017102"/>
                <a:gd name="connsiteX423" fmla="*/ 450526 w 4011346"/>
                <a:gd name="connsiteY423" fmla="*/ 885782 h 2017102"/>
                <a:gd name="connsiteX424" fmla="*/ 433840 w 4011346"/>
                <a:gd name="connsiteY424" fmla="*/ 849072 h 2017102"/>
                <a:gd name="connsiteX425" fmla="*/ 467212 w 4011346"/>
                <a:gd name="connsiteY425" fmla="*/ 819037 h 2017102"/>
                <a:gd name="connsiteX426" fmla="*/ 453863 w 4011346"/>
                <a:gd name="connsiteY426" fmla="*/ 795677 h 2017102"/>
                <a:gd name="connsiteX427" fmla="*/ 390456 w 4011346"/>
                <a:gd name="connsiteY427" fmla="*/ 765642 h 2017102"/>
                <a:gd name="connsiteX428" fmla="*/ 417154 w 4011346"/>
                <a:gd name="connsiteY428" fmla="*/ 815700 h 2017102"/>
                <a:gd name="connsiteX429" fmla="*/ 407142 w 4011346"/>
                <a:gd name="connsiteY429" fmla="*/ 859084 h 2017102"/>
                <a:gd name="connsiteX430" fmla="*/ 413817 w 4011346"/>
                <a:gd name="connsiteY430" fmla="*/ 895794 h 2017102"/>
                <a:gd name="connsiteX431" fmla="*/ 427165 w 4011346"/>
                <a:gd name="connsiteY431" fmla="*/ 919154 h 2017102"/>
                <a:gd name="connsiteX432" fmla="*/ 413817 w 4011346"/>
                <a:gd name="connsiteY432" fmla="*/ 949189 h 2017102"/>
                <a:gd name="connsiteX433" fmla="*/ 390456 w 4011346"/>
                <a:gd name="connsiteY433" fmla="*/ 925829 h 2017102"/>
                <a:gd name="connsiteX434" fmla="*/ 360421 w 4011346"/>
                <a:gd name="connsiteY434" fmla="*/ 922491 h 2017102"/>
                <a:gd name="connsiteX435" fmla="*/ 333723 w 4011346"/>
                <a:gd name="connsiteY435" fmla="*/ 962538 h 2017102"/>
                <a:gd name="connsiteX436" fmla="*/ 307025 w 4011346"/>
                <a:gd name="connsiteY436" fmla="*/ 982561 h 2017102"/>
                <a:gd name="connsiteX437" fmla="*/ 320374 w 4011346"/>
                <a:gd name="connsiteY437" fmla="*/ 1009259 h 2017102"/>
                <a:gd name="connsiteX438" fmla="*/ 303688 w 4011346"/>
                <a:gd name="connsiteY438" fmla="*/ 1032620 h 2017102"/>
                <a:gd name="connsiteX439" fmla="*/ 233606 w 4011346"/>
                <a:gd name="connsiteY439" fmla="*/ 995910 h 2017102"/>
                <a:gd name="connsiteX440" fmla="*/ 243618 w 4011346"/>
                <a:gd name="connsiteY440" fmla="*/ 1045969 h 2017102"/>
                <a:gd name="connsiteX441" fmla="*/ 263641 w 4011346"/>
                <a:gd name="connsiteY441" fmla="*/ 1065992 h 2017102"/>
                <a:gd name="connsiteX442" fmla="*/ 250292 w 4011346"/>
                <a:gd name="connsiteY442" fmla="*/ 1079341 h 2017102"/>
                <a:gd name="connsiteX443" fmla="*/ 193560 w 4011346"/>
                <a:gd name="connsiteY443" fmla="*/ 1042631 h 2017102"/>
                <a:gd name="connsiteX444" fmla="*/ 170199 w 4011346"/>
                <a:gd name="connsiteY444" fmla="*/ 1002585 h 2017102"/>
                <a:gd name="connsiteX445" fmla="*/ 170199 w 4011346"/>
                <a:gd name="connsiteY445" fmla="*/ 955864 h 2017102"/>
                <a:gd name="connsiteX446" fmla="*/ 133490 w 4011346"/>
                <a:gd name="connsiteY446" fmla="*/ 879107 h 2017102"/>
                <a:gd name="connsiteX447" fmla="*/ 196897 w 4011346"/>
                <a:gd name="connsiteY447" fmla="*/ 909142 h 2017102"/>
                <a:gd name="connsiteX448" fmla="*/ 256967 w 4011346"/>
                <a:gd name="connsiteY448" fmla="*/ 939177 h 2017102"/>
                <a:gd name="connsiteX449" fmla="*/ 293676 w 4011346"/>
                <a:gd name="connsiteY449" fmla="*/ 942515 h 2017102"/>
                <a:gd name="connsiteX450" fmla="*/ 327049 w 4011346"/>
                <a:gd name="connsiteY450" fmla="*/ 912480 h 2017102"/>
                <a:gd name="connsiteX451" fmla="*/ 343735 w 4011346"/>
                <a:gd name="connsiteY451" fmla="*/ 875770 h 2017102"/>
                <a:gd name="connsiteX452" fmla="*/ 333723 w 4011346"/>
                <a:gd name="connsiteY452" fmla="*/ 825712 h 2017102"/>
                <a:gd name="connsiteX453" fmla="*/ 290339 w 4011346"/>
                <a:gd name="connsiteY453" fmla="*/ 805688 h 2017102"/>
                <a:gd name="connsiteX454" fmla="*/ 236944 w 4011346"/>
                <a:gd name="connsiteY454" fmla="*/ 758967 h 2017102"/>
                <a:gd name="connsiteX455" fmla="*/ 133490 w 4011346"/>
                <a:gd name="connsiteY455"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877440 w 4011346"/>
                <a:gd name="connsiteY323" fmla="*/ 0 h 2017102"/>
                <a:gd name="connsiteX324" fmla="*/ 1835474 w 4011346"/>
                <a:gd name="connsiteY324" fmla="*/ 38128 h 2017102"/>
                <a:gd name="connsiteX325" fmla="*/ 1818788 w 4011346"/>
                <a:gd name="connsiteY325" fmla="*/ 78175 h 2017102"/>
                <a:gd name="connsiteX326" fmla="*/ 1838813 w 4011346"/>
                <a:gd name="connsiteY326" fmla="*/ 131569 h 2017102"/>
                <a:gd name="connsiteX327" fmla="*/ 1782079 w 4011346"/>
                <a:gd name="connsiteY327" fmla="*/ 118220 h 2017102"/>
                <a:gd name="connsiteX328" fmla="*/ 1768731 w 4011346"/>
                <a:gd name="connsiteY328" fmla="*/ 164942 h 2017102"/>
                <a:gd name="connsiteX329" fmla="*/ 1705322 w 4011346"/>
                <a:gd name="connsiteY329" fmla="*/ 188302 h 2017102"/>
                <a:gd name="connsiteX330" fmla="*/ 1685300 w 4011346"/>
                <a:gd name="connsiteY330" fmla="*/ 161604 h 2017102"/>
                <a:gd name="connsiteX331" fmla="*/ 1615218 w 4011346"/>
                <a:gd name="connsiteY331" fmla="*/ 164942 h 2017102"/>
                <a:gd name="connsiteX332" fmla="*/ 1638579 w 4011346"/>
                <a:gd name="connsiteY332" fmla="*/ 194977 h 2017102"/>
                <a:gd name="connsiteX333" fmla="*/ 1528449 w 4011346"/>
                <a:gd name="connsiteY333" fmla="*/ 221673 h 2017102"/>
                <a:gd name="connsiteX334" fmla="*/ 1465043 w 4011346"/>
                <a:gd name="connsiteY334" fmla="*/ 305104 h 2017102"/>
                <a:gd name="connsiteX335" fmla="*/ 1448357 w 4011346"/>
                <a:gd name="connsiteY335" fmla="*/ 331802 h 2017102"/>
                <a:gd name="connsiteX336" fmla="*/ 1481729 w 4011346"/>
                <a:gd name="connsiteY336" fmla="*/ 365175 h 2017102"/>
                <a:gd name="connsiteX337" fmla="*/ 1481729 w 4011346"/>
                <a:gd name="connsiteY337" fmla="*/ 395210 h 2017102"/>
                <a:gd name="connsiteX338" fmla="*/ 1458368 w 4011346"/>
                <a:gd name="connsiteY338" fmla="*/ 398547 h 2017102"/>
                <a:gd name="connsiteX339" fmla="*/ 1458368 w 4011346"/>
                <a:gd name="connsiteY339" fmla="*/ 378523 h 2017102"/>
                <a:gd name="connsiteX340" fmla="*/ 1418322 w 4011346"/>
                <a:gd name="connsiteY340" fmla="*/ 388535 h 2017102"/>
                <a:gd name="connsiteX341" fmla="*/ 1368263 w 4011346"/>
                <a:gd name="connsiteY341" fmla="*/ 395210 h 2017102"/>
                <a:gd name="connsiteX342" fmla="*/ 1321542 w 4011346"/>
                <a:gd name="connsiteY342" fmla="*/ 401884 h 2017102"/>
                <a:gd name="connsiteX343" fmla="*/ 1318205 w 4011346"/>
                <a:gd name="connsiteY343" fmla="*/ 488652 h 2017102"/>
                <a:gd name="connsiteX344" fmla="*/ 1358252 w 4011346"/>
                <a:gd name="connsiteY344" fmla="*/ 512013 h 2017102"/>
                <a:gd name="connsiteX345" fmla="*/ 1374938 w 4011346"/>
                <a:gd name="connsiteY345" fmla="*/ 542048 h 2017102"/>
                <a:gd name="connsiteX346" fmla="*/ 1384949 w 4011346"/>
                <a:gd name="connsiteY346" fmla="*/ 565408 h 2017102"/>
                <a:gd name="connsiteX347" fmla="*/ 1394961 w 4011346"/>
                <a:gd name="connsiteY347" fmla="*/ 615467 h 2017102"/>
                <a:gd name="connsiteX348" fmla="*/ 1384949 w 4011346"/>
                <a:gd name="connsiteY348" fmla="*/ 645502 h 2017102"/>
                <a:gd name="connsiteX349" fmla="*/ 1358252 w 4011346"/>
                <a:gd name="connsiteY349" fmla="*/ 612129 h 2017102"/>
                <a:gd name="connsiteX350" fmla="*/ 1361589 w 4011346"/>
                <a:gd name="connsiteY350" fmla="*/ 582094 h 2017102"/>
                <a:gd name="connsiteX351" fmla="*/ 1351577 w 4011346"/>
                <a:gd name="connsiteY351" fmla="*/ 542048 h 2017102"/>
                <a:gd name="connsiteX352" fmla="*/ 1328217 w 4011346"/>
                <a:gd name="connsiteY352" fmla="*/ 548722 h 2017102"/>
                <a:gd name="connsiteX353" fmla="*/ 1281495 w 4011346"/>
                <a:gd name="connsiteY353" fmla="*/ 512013 h 2017102"/>
                <a:gd name="connsiteX354" fmla="*/ 1241449 w 4011346"/>
                <a:gd name="connsiteY354" fmla="*/ 508675 h 2017102"/>
                <a:gd name="connsiteX355" fmla="*/ 1241449 w 4011346"/>
                <a:gd name="connsiteY355" fmla="*/ 555396 h 2017102"/>
                <a:gd name="connsiteX356" fmla="*/ 1201402 w 4011346"/>
                <a:gd name="connsiteY356" fmla="*/ 535373 h 2017102"/>
                <a:gd name="connsiteX357" fmla="*/ 1228100 w 4011346"/>
                <a:gd name="connsiteY357" fmla="*/ 585431 h 2017102"/>
                <a:gd name="connsiteX358" fmla="*/ 1258135 w 4011346"/>
                <a:gd name="connsiteY358" fmla="*/ 595443 h 2017102"/>
                <a:gd name="connsiteX359" fmla="*/ 1258135 w 4011346"/>
                <a:gd name="connsiteY359" fmla="*/ 615467 h 2017102"/>
                <a:gd name="connsiteX360" fmla="*/ 1198065 w 4011346"/>
                <a:gd name="connsiteY360" fmla="*/ 592106 h 2017102"/>
                <a:gd name="connsiteX361" fmla="*/ 1181379 w 4011346"/>
                <a:gd name="connsiteY361" fmla="*/ 592106 h 2017102"/>
                <a:gd name="connsiteX362" fmla="*/ 1178041 w 4011346"/>
                <a:gd name="connsiteY362" fmla="*/ 548722 h 2017102"/>
                <a:gd name="connsiteX363" fmla="*/ 1171367 w 4011346"/>
                <a:gd name="connsiteY363" fmla="*/ 461954 h 2017102"/>
                <a:gd name="connsiteX364" fmla="*/ 1161355 w 4011346"/>
                <a:gd name="connsiteY364" fmla="*/ 532036 h 2017102"/>
                <a:gd name="connsiteX365" fmla="*/ 1137995 w 4011346"/>
                <a:gd name="connsiteY365" fmla="*/ 562071 h 2017102"/>
                <a:gd name="connsiteX366" fmla="*/ 1158018 w 4011346"/>
                <a:gd name="connsiteY366" fmla="*/ 608792 h 2017102"/>
                <a:gd name="connsiteX367" fmla="*/ 1158018 w 4011346"/>
                <a:gd name="connsiteY367" fmla="*/ 642164 h 2017102"/>
                <a:gd name="connsiteX368" fmla="*/ 1141332 w 4011346"/>
                <a:gd name="connsiteY368" fmla="*/ 692223 h 2017102"/>
                <a:gd name="connsiteX369" fmla="*/ 1154681 w 4011346"/>
                <a:gd name="connsiteY369" fmla="*/ 725595 h 2017102"/>
                <a:gd name="connsiteX370" fmla="*/ 1184716 w 4011346"/>
                <a:gd name="connsiteY370" fmla="*/ 732269 h 2017102"/>
                <a:gd name="connsiteX371" fmla="*/ 1221425 w 4011346"/>
                <a:gd name="connsiteY371" fmla="*/ 738944 h 2017102"/>
                <a:gd name="connsiteX372" fmla="*/ 1241449 w 4011346"/>
                <a:gd name="connsiteY372" fmla="*/ 762304 h 2017102"/>
                <a:gd name="connsiteX373" fmla="*/ 1258135 w 4011346"/>
                <a:gd name="connsiteY373" fmla="*/ 805688 h 2017102"/>
                <a:gd name="connsiteX374" fmla="*/ 1258135 w 4011346"/>
                <a:gd name="connsiteY374" fmla="*/ 805688 h 2017102"/>
                <a:gd name="connsiteX375" fmla="*/ 1254798 w 4011346"/>
                <a:gd name="connsiteY375" fmla="*/ 839061 h 2017102"/>
                <a:gd name="connsiteX376" fmla="*/ 1274821 w 4011346"/>
                <a:gd name="connsiteY376" fmla="*/ 859084 h 2017102"/>
                <a:gd name="connsiteX377" fmla="*/ 1244786 w 4011346"/>
                <a:gd name="connsiteY377" fmla="*/ 865759 h 2017102"/>
                <a:gd name="connsiteX378" fmla="*/ 1224763 w 4011346"/>
                <a:gd name="connsiteY378" fmla="*/ 825712 h 2017102"/>
                <a:gd name="connsiteX379" fmla="*/ 1224763 w 4011346"/>
                <a:gd name="connsiteY379" fmla="*/ 785665 h 2017102"/>
                <a:gd name="connsiteX380" fmla="*/ 1194727 w 4011346"/>
                <a:gd name="connsiteY380" fmla="*/ 748956 h 2017102"/>
                <a:gd name="connsiteX381" fmla="*/ 1164692 w 4011346"/>
                <a:gd name="connsiteY381" fmla="*/ 792340 h 2017102"/>
                <a:gd name="connsiteX382" fmla="*/ 1178041 w 4011346"/>
                <a:gd name="connsiteY382" fmla="*/ 835723 h 2017102"/>
                <a:gd name="connsiteX383" fmla="*/ 1137995 w 4011346"/>
                <a:gd name="connsiteY383" fmla="*/ 892456 h 2017102"/>
                <a:gd name="connsiteX384" fmla="*/ 1097948 w 4011346"/>
                <a:gd name="connsiteY384" fmla="*/ 949189 h 2017102"/>
                <a:gd name="connsiteX385" fmla="*/ 1007843 w 4011346"/>
                <a:gd name="connsiteY385" fmla="*/ 912480 h 2017102"/>
                <a:gd name="connsiteX386" fmla="*/ 1074587 w 4011346"/>
                <a:gd name="connsiteY386" fmla="*/ 909142 h 2017102"/>
                <a:gd name="connsiteX387" fmla="*/ 1107960 w 4011346"/>
                <a:gd name="connsiteY387" fmla="*/ 845735 h 2017102"/>
                <a:gd name="connsiteX388" fmla="*/ 1121309 w 4011346"/>
                <a:gd name="connsiteY388" fmla="*/ 802351 h 2017102"/>
                <a:gd name="connsiteX389" fmla="*/ 1127983 w 4011346"/>
                <a:gd name="connsiteY389" fmla="*/ 768979 h 2017102"/>
                <a:gd name="connsiteX390" fmla="*/ 1117971 w 4011346"/>
                <a:gd name="connsiteY390" fmla="*/ 752293 h 2017102"/>
                <a:gd name="connsiteX391" fmla="*/ 1114634 w 4011346"/>
                <a:gd name="connsiteY391" fmla="*/ 702234 h 2017102"/>
                <a:gd name="connsiteX392" fmla="*/ 1104622 w 4011346"/>
                <a:gd name="connsiteY392" fmla="*/ 622141 h 2017102"/>
                <a:gd name="connsiteX393" fmla="*/ 1101285 w 4011346"/>
                <a:gd name="connsiteY393" fmla="*/ 562071 h 2017102"/>
                <a:gd name="connsiteX394" fmla="*/ 1124646 w 4011346"/>
                <a:gd name="connsiteY394" fmla="*/ 468629 h 2017102"/>
                <a:gd name="connsiteX395" fmla="*/ 1031203 w 4011346"/>
                <a:gd name="connsiteY395" fmla="*/ 458617 h 2017102"/>
                <a:gd name="connsiteX396" fmla="*/ 1014517 w 4011346"/>
                <a:gd name="connsiteY396" fmla="*/ 515350 h 2017102"/>
                <a:gd name="connsiteX397" fmla="*/ 1024529 w 4011346"/>
                <a:gd name="connsiteY397" fmla="*/ 562071 h 2017102"/>
                <a:gd name="connsiteX398" fmla="*/ 981145 w 4011346"/>
                <a:gd name="connsiteY398" fmla="*/ 615467 h 2017102"/>
                <a:gd name="connsiteX399" fmla="*/ 991157 w 4011346"/>
                <a:gd name="connsiteY399" fmla="*/ 652176 h 2017102"/>
                <a:gd name="connsiteX400" fmla="*/ 981145 w 4011346"/>
                <a:gd name="connsiteY400" fmla="*/ 698897 h 2017102"/>
                <a:gd name="connsiteX401" fmla="*/ 1001168 w 4011346"/>
                <a:gd name="connsiteY401" fmla="*/ 722258 h 2017102"/>
                <a:gd name="connsiteX402" fmla="*/ 1017854 w 4011346"/>
                <a:gd name="connsiteY402" fmla="*/ 768979 h 2017102"/>
                <a:gd name="connsiteX403" fmla="*/ 1047890 w 4011346"/>
                <a:gd name="connsiteY403" fmla="*/ 755630 h 2017102"/>
                <a:gd name="connsiteX404" fmla="*/ 1014517 w 4011346"/>
                <a:gd name="connsiteY404" fmla="*/ 809026 h 2017102"/>
                <a:gd name="connsiteX405" fmla="*/ 957784 w 4011346"/>
                <a:gd name="connsiteY405" fmla="*/ 755630 h 2017102"/>
                <a:gd name="connsiteX406" fmla="*/ 884365 w 4011346"/>
                <a:gd name="connsiteY406" fmla="*/ 718921 h 2017102"/>
                <a:gd name="connsiteX407" fmla="*/ 824295 w 4011346"/>
                <a:gd name="connsiteY407" fmla="*/ 695560 h 2017102"/>
                <a:gd name="connsiteX408" fmla="*/ 810946 w 4011346"/>
                <a:gd name="connsiteY408" fmla="*/ 732269 h 2017102"/>
                <a:gd name="connsiteX409" fmla="*/ 827633 w 4011346"/>
                <a:gd name="connsiteY409" fmla="*/ 768979 h 2017102"/>
                <a:gd name="connsiteX410" fmla="*/ 814284 w 4011346"/>
                <a:gd name="connsiteY410" fmla="*/ 792340 h 2017102"/>
                <a:gd name="connsiteX411" fmla="*/ 800935 w 4011346"/>
                <a:gd name="connsiteY411" fmla="*/ 809026 h 2017102"/>
                <a:gd name="connsiteX412" fmla="*/ 770900 w 4011346"/>
                <a:gd name="connsiteY412" fmla="*/ 752293 h 2017102"/>
                <a:gd name="connsiteX413" fmla="*/ 744202 w 4011346"/>
                <a:gd name="connsiteY413" fmla="*/ 789002 h 2017102"/>
                <a:gd name="connsiteX414" fmla="*/ 707492 w 4011346"/>
                <a:gd name="connsiteY414" fmla="*/ 782328 h 2017102"/>
                <a:gd name="connsiteX415" fmla="*/ 654097 w 4011346"/>
                <a:gd name="connsiteY415" fmla="*/ 819037 h 2017102"/>
                <a:gd name="connsiteX416" fmla="*/ 644085 w 4011346"/>
                <a:gd name="connsiteY416" fmla="*/ 795677 h 2017102"/>
                <a:gd name="connsiteX417" fmla="*/ 654097 w 4011346"/>
                <a:gd name="connsiteY417" fmla="*/ 758967 h 2017102"/>
                <a:gd name="connsiteX418" fmla="*/ 614050 w 4011346"/>
                <a:gd name="connsiteY418" fmla="*/ 795677 h 2017102"/>
                <a:gd name="connsiteX419" fmla="*/ 594027 w 4011346"/>
                <a:gd name="connsiteY419" fmla="*/ 795677 h 2017102"/>
                <a:gd name="connsiteX420" fmla="*/ 533957 w 4011346"/>
                <a:gd name="connsiteY420" fmla="*/ 829049 h 2017102"/>
                <a:gd name="connsiteX421" fmla="*/ 510596 w 4011346"/>
                <a:gd name="connsiteY421" fmla="*/ 852410 h 2017102"/>
                <a:gd name="connsiteX422" fmla="*/ 500584 w 4011346"/>
                <a:gd name="connsiteY422" fmla="*/ 899131 h 2017102"/>
                <a:gd name="connsiteX423" fmla="*/ 450526 w 4011346"/>
                <a:gd name="connsiteY423" fmla="*/ 885782 h 2017102"/>
                <a:gd name="connsiteX424" fmla="*/ 433840 w 4011346"/>
                <a:gd name="connsiteY424" fmla="*/ 849072 h 2017102"/>
                <a:gd name="connsiteX425" fmla="*/ 467212 w 4011346"/>
                <a:gd name="connsiteY425" fmla="*/ 819037 h 2017102"/>
                <a:gd name="connsiteX426" fmla="*/ 453863 w 4011346"/>
                <a:gd name="connsiteY426" fmla="*/ 795677 h 2017102"/>
                <a:gd name="connsiteX427" fmla="*/ 390456 w 4011346"/>
                <a:gd name="connsiteY427" fmla="*/ 765642 h 2017102"/>
                <a:gd name="connsiteX428" fmla="*/ 417154 w 4011346"/>
                <a:gd name="connsiteY428" fmla="*/ 815700 h 2017102"/>
                <a:gd name="connsiteX429" fmla="*/ 407142 w 4011346"/>
                <a:gd name="connsiteY429" fmla="*/ 859084 h 2017102"/>
                <a:gd name="connsiteX430" fmla="*/ 413817 w 4011346"/>
                <a:gd name="connsiteY430" fmla="*/ 895794 h 2017102"/>
                <a:gd name="connsiteX431" fmla="*/ 427165 w 4011346"/>
                <a:gd name="connsiteY431" fmla="*/ 919154 h 2017102"/>
                <a:gd name="connsiteX432" fmla="*/ 413817 w 4011346"/>
                <a:gd name="connsiteY432" fmla="*/ 949189 h 2017102"/>
                <a:gd name="connsiteX433" fmla="*/ 390456 w 4011346"/>
                <a:gd name="connsiteY433" fmla="*/ 925829 h 2017102"/>
                <a:gd name="connsiteX434" fmla="*/ 360421 w 4011346"/>
                <a:gd name="connsiteY434" fmla="*/ 922491 h 2017102"/>
                <a:gd name="connsiteX435" fmla="*/ 333723 w 4011346"/>
                <a:gd name="connsiteY435" fmla="*/ 962538 h 2017102"/>
                <a:gd name="connsiteX436" fmla="*/ 307025 w 4011346"/>
                <a:gd name="connsiteY436" fmla="*/ 982561 h 2017102"/>
                <a:gd name="connsiteX437" fmla="*/ 320374 w 4011346"/>
                <a:gd name="connsiteY437" fmla="*/ 1009259 h 2017102"/>
                <a:gd name="connsiteX438" fmla="*/ 303688 w 4011346"/>
                <a:gd name="connsiteY438" fmla="*/ 1032620 h 2017102"/>
                <a:gd name="connsiteX439" fmla="*/ 233606 w 4011346"/>
                <a:gd name="connsiteY439" fmla="*/ 995910 h 2017102"/>
                <a:gd name="connsiteX440" fmla="*/ 243618 w 4011346"/>
                <a:gd name="connsiteY440" fmla="*/ 1045969 h 2017102"/>
                <a:gd name="connsiteX441" fmla="*/ 263641 w 4011346"/>
                <a:gd name="connsiteY441" fmla="*/ 1065992 h 2017102"/>
                <a:gd name="connsiteX442" fmla="*/ 250292 w 4011346"/>
                <a:gd name="connsiteY442" fmla="*/ 1079341 h 2017102"/>
                <a:gd name="connsiteX443" fmla="*/ 193560 w 4011346"/>
                <a:gd name="connsiteY443" fmla="*/ 1042631 h 2017102"/>
                <a:gd name="connsiteX444" fmla="*/ 170199 w 4011346"/>
                <a:gd name="connsiteY444" fmla="*/ 1002585 h 2017102"/>
                <a:gd name="connsiteX445" fmla="*/ 170199 w 4011346"/>
                <a:gd name="connsiteY445" fmla="*/ 955864 h 2017102"/>
                <a:gd name="connsiteX446" fmla="*/ 133490 w 4011346"/>
                <a:gd name="connsiteY446" fmla="*/ 879107 h 2017102"/>
                <a:gd name="connsiteX447" fmla="*/ 196897 w 4011346"/>
                <a:gd name="connsiteY447" fmla="*/ 909142 h 2017102"/>
                <a:gd name="connsiteX448" fmla="*/ 256967 w 4011346"/>
                <a:gd name="connsiteY448" fmla="*/ 939177 h 2017102"/>
                <a:gd name="connsiteX449" fmla="*/ 293676 w 4011346"/>
                <a:gd name="connsiteY449" fmla="*/ 942515 h 2017102"/>
                <a:gd name="connsiteX450" fmla="*/ 327049 w 4011346"/>
                <a:gd name="connsiteY450" fmla="*/ 912480 h 2017102"/>
                <a:gd name="connsiteX451" fmla="*/ 343735 w 4011346"/>
                <a:gd name="connsiteY451" fmla="*/ 875770 h 2017102"/>
                <a:gd name="connsiteX452" fmla="*/ 333723 w 4011346"/>
                <a:gd name="connsiteY452" fmla="*/ 825712 h 2017102"/>
                <a:gd name="connsiteX453" fmla="*/ 290339 w 4011346"/>
                <a:gd name="connsiteY453" fmla="*/ 805688 h 2017102"/>
                <a:gd name="connsiteX454" fmla="*/ 236944 w 4011346"/>
                <a:gd name="connsiteY454" fmla="*/ 758967 h 2017102"/>
                <a:gd name="connsiteX455" fmla="*/ 133490 w 4011346"/>
                <a:gd name="connsiteY455"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2055565 w 4011346"/>
                <a:gd name="connsiteY323" fmla="*/ 79801 h 2017102"/>
                <a:gd name="connsiteX324" fmla="*/ 1877440 w 4011346"/>
                <a:gd name="connsiteY324" fmla="*/ 0 h 2017102"/>
                <a:gd name="connsiteX325" fmla="*/ 1835474 w 4011346"/>
                <a:gd name="connsiteY325" fmla="*/ 38128 h 2017102"/>
                <a:gd name="connsiteX326" fmla="*/ 1818788 w 4011346"/>
                <a:gd name="connsiteY326" fmla="*/ 78175 h 2017102"/>
                <a:gd name="connsiteX327" fmla="*/ 1838813 w 4011346"/>
                <a:gd name="connsiteY327" fmla="*/ 131569 h 2017102"/>
                <a:gd name="connsiteX328" fmla="*/ 1782079 w 4011346"/>
                <a:gd name="connsiteY328" fmla="*/ 118220 h 2017102"/>
                <a:gd name="connsiteX329" fmla="*/ 1768731 w 4011346"/>
                <a:gd name="connsiteY329" fmla="*/ 164942 h 2017102"/>
                <a:gd name="connsiteX330" fmla="*/ 1705322 w 4011346"/>
                <a:gd name="connsiteY330" fmla="*/ 188302 h 2017102"/>
                <a:gd name="connsiteX331" fmla="*/ 1685300 w 4011346"/>
                <a:gd name="connsiteY331" fmla="*/ 161604 h 2017102"/>
                <a:gd name="connsiteX332" fmla="*/ 1615218 w 4011346"/>
                <a:gd name="connsiteY332" fmla="*/ 164942 h 2017102"/>
                <a:gd name="connsiteX333" fmla="*/ 1638579 w 4011346"/>
                <a:gd name="connsiteY333" fmla="*/ 194977 h 2017102"/>
                <a:gd name="connsiteX334" fmla="*/ 1528449 w 4011346"/>
                <a:gd name="connsiteY334" fmla="*/ 221673 h 2017102"/>
                <a:gd name="connsiteX335" fmla="*/ 1465043 w 4011346"/>
                <a:gd name="connsiteY335" fmla="*/ 305104 h 2017102"/>
                <a:gd name="connsiteX336" fmla="*/ 1448357 w 4011346"/>
                <a:gd name="connsiteY336" fmla="*/ 331802 h 2017102"/>
                <a:gd name="connsiteX337" fmla="*/ 1481729 w 4011346"/>
                <a:gd name="connsiteY337" fmla="*/ 365175 h 2017102"/>
                <a:gd name="connsiteX338" fmla="*/ 1481729 w 4011346"/>
                <a:gd name="connsiteY338" fmla="*/ 395210 h 2017102"/>
                <a:gd name="connsiteX339" fmla="*/ 1458368 w 4011346"/>
                <a:gd name="connsiteY339" fmla="*/ 398547 h 2017102"/>
                <a:gd name="connsiteX340" fmla="*/ 1458368 w 4011346"/>
                <a:gd name="connsiteY340" fmla="*/ 378523 h 2017102"/>
                <a:gd name="connsiteX341" fmla="*/ 1418322 w 4011346"/>
                <a:gd name="connsiteY341" fmla="*/ 388535 h 2017102"/>
                <a:gd name="connsiteX342" fmla="*/ 1368263 w 4011346"/>
                <a:gd name="connsiteY342" fmla="*/ 395210 h 2017102"/>
                <a:gd name="connsiteX343" fmla="*/ 1321542 w 4011346"/>
                <a:gd name="connsiteY343" fmla="*/ 401884 h 2017102"/>
                <a:gd name="connsiteX344" fmla="*/ 1318205 w 4011346"/>
                <a:gd name="connsiteY344" fmla="*/ 488652 h 2017102"/>
                <a:gd name="connsiteX345" fmla="*/ 1358252 w 4011346"/>
                <a:gd name="connsiteY345" fmla="*/ 512013 h 2017102"/>
                <a:gd name="connsiteX346" fmla="*/ 1374938 w 4011346"/>
                <a:gd name="connsiteY346" fmla="*/ 542048 h 2017102"/>
                <a:gd name="connsiteX347" fmla="*/ 1384949 w 4011346"/>
                <a:gd name="connsiteY347" fmla="*/ 565408 h 2017102"/>
                <a:gd name="connsiteX348" fmla="*/ 1394961 w 4011346"/>
                <a:gd name="connsiteY348" fmla="*/ 615467 h 2017102"/>
                <a:gd name="connsiteX349" fmla="*/ 1384949 w 4011346"/>
                <a:gd name="connsiteY349" fmla="*/ 645502 h 2017102"/>
                <a:gd name="connsiteX350" fmla="*/ 1358252 w 4011346"/>
                <a:gd name="connsiteY350" fmla="*/ 612129 h 2017102"/>
                <a:gd name="connsiteX351" fmla="*/ 1361589 w 4011346"/>
                <a:gd name="connsiteY351" fmla="*/ 582094 h 2017102"/>
                <a:gd name="connsiteX352" fmla="*/ 1351577 w 4011346"/>
                <a:gd name="connsiteY352" fmla="*/ 542048 h 2017102"/>
                <a:gd name="connsiteX353" fmla="*/ 1328217 w 4011346"/>
                <a:gd name="connsiteY353" fmla="*/ 548722 h 2017102"/>
                <a:gd name="connsiteX354" fmla="*/ 1281495 w 4011346"/>
                <a:gd name="connsiteY354" fmla="*/ 512013 h 2017102"/>
                <a:gd name="connsiteX355" fmla="*/ 1241449 w 4011346"/>
                <a:gd name="connsiteY355" fmla="*/ 508675 h 2017102"/>
                <a:gd name="connsiteX356" fmla="*/ 1241449 w 4011346"/>
                <a:gd name="connsiteY356" fmla="*/ 555396 h 2017102"/>
                <a:gd name="connsiteX357" fmla="*/ 1201402 w 4011346"/>
                <a:gd name="connsiteY357" fmla="*/ 535373 h 2017102"/>
                <a:gd name="connsiteX358" fmla="*/ 1228100 w 4011346"/>
                <a:gd name="connsiteY358" fmla="*/ 585431 h 2017102"/>
                <a:gd name="connsiteX359" fmla="*/ 1258135 w 4011346"/>
                <a:gd name="connsiteY359" fmla="*/ 595443 h 2017102"/>
                <a:gd name="connsiteX360" fmla="*/ 1258135 w 4011346"/>
                <a:gd name="connsiteY360" fmla="*/ 615467 h 2017102"/>
                <a:gd name="connsiteX361" fmla="*/ 1198065 w 4011346"/>
                <a:gd name="connsiteY361" fmla="*/ 592106 h 2017102"/>
                <a:gd name="connsiteX362" fmla="*/ 1181379 w 4011346"/>
                <a:gd name="connsiteY362" fmla="*/ 592106 h 2017102"/>
                <a:gd name="connsiteX363" fmla="*/ 1178041 w 4011346"/>
                <a:gd name="connsiteY363" fmla="*/ 548722 h 2017102"/>
                <a:gd name="connsiteX364" fmla="*/ 1171367 w 4011346"/>
                <a:gd name="connsiteY364" fmla="*/ 461954 h 2017102"/>
                <a:gd name="connsiteX365" fmla="*/ 1161355 w 4011346"/>
                <a:gd name="connsiteY365" fmla="*/ 532036 h 2017102"/>
                <a:gd name="connsiteX366" fmla="*/ 1137995 w 4011346"/>
                <a:gd name="connsiteY366" fmla="*/ 562071 h 2017102"/>
                <a:gd name="connsiteX367" fmla="*/ 1158018 w 4011346"/>
                <a:gd name="connsiteY367" fmla="*/ 608792 h 2017102"/>
                <a:gd name="connsiteX368" fmla="*/ 1158018 w 4011346"/>
                <a:gd name="connsiteY368" fmla="*/ 642164 h 2017102"/>
                <a:gd name="connsiteX369" fmla="*/ 1141332 w 4011346"/>
                <a:gd name="connsiteY369" fmla="*/ 692223 h 2017102"/>
                <a:gd name="connsiteX370" fmla="*/ 1154681 w 4011346"/>
                <a:gd name="connsiteY370" fmla="*/ 725595 h 2017102"/>
                <a:gd name="connsiteX371" fmla="*/ 1184716 w 4011346"/>
                <a:gd name="connsiteY371" fmla="*/ 732269 h 2017102"/>
                <a:gd name="connsiteX372" fmla="*/ 1221425 w 4011346"/>
                <a:gd name="connsiteY372" fmla="*/ 738944 h 2017102"/>
                <a:gd name="connsiteX373" fmla="*/ 1241449 w 4011346"/>
                <a:gd name="connsiteY373" fmla="*/ 762304 h 2017102"/>
                <a:gd name="connsiteX374" fmla="*/ 1258135 w 4011346"/>
                <a:gd name="connsiteY374" fmla="*/ 805688 h 2017102"/>
                <a:gd name="connsiteX375" fmla="*/ 1258135 w 4011346"/>
                <a:gd name="connsiteY375" fmla="*/ 805688 h 2017102"/>
                <a:gd name="connsiteX376" fmla="*/ 1254798 w 4011346"/>
                <a:gd name="connsiteY376" fmla="*/ 839061 h 2017102"/>
                <a:gd name="connsiteX377" fmla="*/ 1274821 w 4011346"/>
                <a:gd name="connsiteY377" fmla="*/ 859084 h 2017102"/>
                <a:gd name="connsiteX378" fmla="*/ 1244786 w 4011346"/>
                <a:gd name="connsiteY378" fmla="*/ 865759 h 2017102"/>
                <a:gd name="connsiteX379" fmla="*/ 1224763 w 4011346"/>
                <a:gd name="connsiteY379" fmla="*/ 825712 h 2017102"/>
                <a:gd name="connsiteX380" fmla="*/ 1224763 w 4011346"/>
                <a:gd name="connsiteY380" fmla="*/ 785665 h 2017102"/>
                <a:gd name="connsiteX381" fmla="*/ 1194727 w 4011346"/>
                <a:gd name="connsiteY381" fmla="*/ 748956 h 2017102"/>
                <a:gd name="connsiteX382" fmla="*/ 1164692 w 4011346"/>
                <a:gd name="connsiteY382" fmla="*/ 792340 h 2017102"/>
                <a:gd name="connsiteX383" fmla="*/ 1178041 w 4011346"/>
                <a:gd name="connsiteY383" fmla="*/ 835723 h 2017102"/>
                <a:gd name="connsiteX384" fmla="*/ 1137995 w 4011346"/>
                <a:gd name="connsiteY384" fmla="*/ 892456 h 2017102"/>
                <a:gd name="connsiteX385" fmla="*/ 1097948 w 4011346"/>
                <a:gd name="connsiteY385" fmla="*/ 949189 h 2017102"/>
                <a:gd name="connsiteX386" fmla="*/ 1007843 w 4011346"/>
                <a:gd name="connsiteY386" fmla="*/ 912480 h 2017102"/>
                <a:gd name="connsiteX387" fmla="*/ 1074587 w 4011346"/>
                <a:gd name="connsiteY387" fmla="*/ 909142 h 2017102"/>
                <a:gd name="connsiteX388" fmla="*/ 1107960 w 4011346"/>
                <a:gd name="connsiteY388" fmla="*/ 845735 h 2017102"/>
                <a:gd name="connsiteX389" fmla="*/ 1121309 w 4011346"/>
                <a:gd name="connsiteY389" fmla="*/ 802351 h 2017102"/>
                <a:gd name="connsiteX390" fmla="*/ 1127983 w 4011346"/>
                <a:gd name="connsiteY390" fmla="*/ 768979 h 2017102"/>
                <a:gd name="connsiteX391" fmla="*/ 1117971 w 4011346"/>
                <a:gd name="connsiteY391" fmla="*/ 752293 h 2017102"/>
                <a:gd name="connsiteX392" fmla="*/ 1114634 w 4011346"/>
                <a:gd name="connsiteY392" fmla="*/ 702234 h 2017102"/>
                <a:gd name="connsiteX393" fmla="*/ 1104622 w 4011346"/>
                <a:gd name="connsiteY393" fmla="*/ 622141 h 2017102"/>
                <a:gd name="connsiteX394" fmla="*/ 1101285 w 4011346"/>
                <a:gd name="connsiteY394" fmla="*/ 562071 h 2017102"/>
                <a:gd name="connsiteX395" fmla="*/ 1124646 w 4011346"/>
                <a:gd name="connsiteY395" fmla="*/ 468629 h 2017102"/>
                <a:gd name="connsiteX396" fmla="*/ 1031203 w 4011346"/>
                <a:gd name="connsiteY396" fmla="*/ 458617 h 2017102"/>
                <a:gd name="connsiteX397" fmla="*/ 1014517 w 4011346"/>
                <a:gd name="connsiteY397" fmla="*/ 515350 h 2017102"/>
                <a:gd name="connsiteX398" fmla="*/ 1024529 w 4011346"/>
                <a:gd name="connsiteY398" fmla="*/ 562071 h 2017102"/>
                <a:gd name="connsiteX399" fmla="*/ 981145 w 4011346"/>
                <a:gd name="connsiteY399" fmla="*/ 615467 h 2017102"/>
                <a:gd name="connsiteX400" fmla="*/ 991157 w 4011346"/>
                <a:gd name="connsiteY400" fmla="*/ 652176 h 2017102"/>
                <a:gd name="connsiteX401" fmla="*/ 981145 w 4011346"/>
                <a:gd name="connsiteY401" fmla="*/ 698897 h 2017102"/>
                <a:gd name="connsiteX402" fmla="*/ 1001168 w 4011346"/>
                <a:gd name="connsiteY402" fmla="*/ 722258 h 2017102"/>
                <a:gd name="connsiteX403" fmla="*/ 1017854 w 4011346"/>
                <a:gd name="connsiteY403" fmla="*/ 768979 h 2017102"/>
                <a:gd name="connsiteX404" fmla="*/ 1047890 w 4011346"/>
                <a:gd name="connsiteY404" fmla="*/ 755630 h 2017102"/>
                <a:gd name="connsiteX405" fmla="*/ 1014517 w 4011346"/>
                <a:gd name="connsiteY405" fmla="*/ 809026 h 2017102"/>
                <a:gd name="connsiteX406" fmla="*/ 957784 w 4011346"/>
                <a:gd name="connsiteY406" fmla="*/ 755630 h 2017102"/>
                <a:gd name="connsiteX407" fmla="*/ 884365 w 4011346"/>
                <a:gd name="connsiteY407" fmla="*/ 718921 h 2017102"/>
                <a:gd name="connsiteX408" fmla="*/ 824295 w 4011346"/>
                <a:gd name="connsiteY408" fmla="*/ 695560 h 2017102"/>
                <a:gd name="connsiteX409" fmla="*/ 810946 w 4011346"/>
                <a:gd name="connsiteY409" fmla="*/ 732269 h 2017102"/>
                <a:gd name="connsiteX410" fmla="*/ 827633 w 4011346"/>
                <a:gd name="connsiteY410" fmla="*/ 768979 h 2017102"/>
                <a:gd name="connsiteX411" fmla="*/ 814284 w 4011346"/>
                <a:gd name="connsiteY411" fmla="*/ 792340 h 2017102"/>
                <a:gd name="connsiteX412" fmla="*/ 800935 w 4011346"/>
                <a:gd name="connsiteY412" fmla="*/ 809026 h 2017102"/>
                <a:gd name="connsiteX413" fmla="*/ 770900 w 4011346"/>
                <a:gd name="connsiteY413" fmla="*/ 752293 h 2017102"/>
                <a:gd name="connsiteX414" fmla="*/ 744202 w 4011346"/>
                <a:gd name="connsiteY414" fmla="*/ 789002 h 2017102"/>
                <a:gd name="connsiteX415" fmla="*/ 707492 w 4011346"/>
                <a:gd name="connsiteY415" fmla="*/ 782328 h 2017102"/>
                <a:gd name="connsiteX416" fmla="*/ 654097 w 4011346"/>
                <a:gd name="connsiteY416" fmla="*/ 819037 h 2017102"/>
                <a:gd name="connsiteX417" fmla="*/ 644085 w 4011346"/>
                <a:gd name="connsiteY417" fmla="*/ 795677 h 2017102"/>
                <a:gd name="connsiteX418" fmla="*/ 654097 w 4011346"/>
                <a:gd name="connsiteY418" fmla="*/ 758967 h 2017102"/>
                <a:gd name="connsiteX419" fmla="*/ 614050 w 4011346"/>
                <a:gd name="connsiteY419" fmla="*/ 795677 h 2017102"/>
                <a:gd name="connsiteX420" fmla="*/ 594027 w 4011346"/>
                <a:gd name="connsiteY420" fmla="*/ 795677 h 2017102"/>
                <a:gd name="connsiteX421" fmla="*/ 533957 w 4011346"/>
                <a:gd name="connsiteY421" fmla="*/ 829049 h 2017102"/>
                <a:gd name="connsiteX422" fmla="*/ 510596 w 4011346"/>
                <a:gd name="connsiteY422" fmla="*/ 852410 h 2017102"/>
                <a:gd name="connsiteX423" fmla="*/ 500584 w 4011346"/>
                <a:gd name="connsiteY423" fmla="*/ 899131 h 2017102"/>
                <a:gd name="connsiteX424" fmla="*/ 450526 w 4011346"/>
                <a:gd name="connsiteY424" fmla="*/ 885782 h 2017102"/>
                <a:gd name="connsiteX425" fmla="*/ 433840 w 4011346"/>
                <a:gd name="connsiteY425" fmla="*/ 849072 h 2017102"/>
                <a:gd name="connsiteX426" fmla="*/ 467212 w 4011346"/>
                <a:gd name="connsiteY426" fmla="*/ 819037 h 2017102"/>
                <a:gd name="connsiteX427" fmla="*/ 453863 w 4011346"/>
                <a:gd name="connsiteY427" fmla="*/ 795677 h 2017102"/>
                <a:gd name="connsiteX428" fmla="*/ 390456 w 4011346"/>
                <a:gd name="connsiteY428" fmla="*/ 765642 h 2017102"/>
                <a:gd name="connsiteX429" fmla="*/ 417154 w 4011346"/>
                <a:gd name="connsiteY429" fmla="*/ 815700 h 2017102"/>
                <a:gd name="connsiteX430" fmla="*/ 407142 w 4011346"/>
                <a:gd name="connsiteY430" fmla="*/ 859084 h 2017102"/>
                <a:gd name="connsiteX431" fmla="*/ 413817 w 4011346"/>
                <a:gd name="connsiteY431" fmla="*/ 895794 h 2017102"/>
                <a:gd name="connsiteX432" fmla="*/ 427165 w 4011346"/>
                <a:gd name="connsiteY432" fmla="*/ 919154 h 2017102"/>
                <a:gd name="connsiteX433" fmla="*/ 413817 w 4011346"/>
                <a:gd name="connsiteY433" fmla="*/ 949189 h 2017102"/>
                <a:gd name="connsiteX434" fmla="*/ 390456 w 4011346"/>
                <a:gd name="connsiteY434" fmla="*/ 925829 h 2017102"/>
                <a:gd name="connsiteX435" fmla="*/ 360421 w 4011346"/>
                <a:gd name="connsiteY435" fmla="*/ 922491 h 2017102"/>
                <a:gd name="connsiteX436" fmla="*/ 333723 w 4011346"/>
                <a:gd name="connsiteY436" fmla="*/ 962538 h 2017102"/>
                <a:gd name="connsiteX437" fmla="*/ 307025 w 4011346"/>
                <a:gd name="connsiteY437" fmla="*/ 982561 h 2017102"/>
                <a:gd name="connsiteX438" fmla="*/ 320374 w 4011346"/>
                <a:gd name="connsiteY438" fmla="*/ 1009259 h 2017102"/>
                <a:gd name="connsiteX439" fmla="*/ 303688 w 4011346"/>
                <a:gd name="connsiteY439" fmla="*/ 1032620 h 2017102"/>
                <a:gd name="connsiteX440" fmla="*/ 233606 w 4011346"/>
                <a:gd name="connsiteY440" fmla="*/ 995910 h 2017102"/>
                <a:gd name="connsiteX441" fmla="*/ 243618 w 4011346"/>
                <a:gd name="connsiteY441" fmla="*/ 1045969 h 2017102"/>
                <a:gd name="connsiteX442" fmla="*/ 263641 w 4011346"/>
                <a:gd name="connsiteY442" fmla="*/ 1065992 h 2017102"/>
                <a:gd name="connsiteX443" fmla="*/ 250292 w 4011346"/>
                <a:gd name="connsiteY443" fmla="*/ 1079341 h 2017102"/>
                <a:gd name="connsiteX444" fmla="*/ 193560 w 4011346"/>
                <a:gd name="connsiteY444" fmla="*/ 1042631 h 2017102"/>
                <a:gd name="connsiteX445" fmla="*/ 170199 w 4011346"/>
                <a:gd name="connsiteY445" fmla="*/ 1002585 h 2017102"/>
                <a:gd name="connsiteX446" fmla="*/ 170199 w 4011346"/>
                <a:gd name="connsiteY446" fmla="*/ 955864 h 2017102"/>
                <a:gd name="connsiteX447" fmla="*/ 133490 w 4011346"/>
                <a:gd name="connsiteY447" fmla="*/ 879107 h 2017102"/>
                <a:gd name="connsiteX448" fmla="*/ 196897 w 4011346"/>
                <a:gd name="connsiteY448" fmla="*/ 909142 h 2017102"/>
                <a:gd name="connsiteX449" fmla="*/ 256967 w 4011346"/>
                <a:gd name="connsiteY449" fmla="*/ 939177 h 2017102"/>
                <a:gd name="connsiteX450" fmla="*/ 293676 w 4011346"/>
                <a:gd name="connsiteY450" fmla="*/ 942515 h 2017102"/>
                <a:gd name="connsiteX451" fmla="*/ 327049 w 4011346"/>
                <a:gd name="connsiteY451" fmla="*/ 912480 h 2017102"/>
                <a:gd name="connsiteX452" fmla="*/ 343735 w 4011346"/>
                <a:gd name="connsiteY452" fmla="*/ 875770 h 2017102"/>
                <a:gd name="connsiteX453" fmla="*/ 333723 w 4011346"/>
                <a:gd name="connsiteY453" fmla="*/ 825712 h 2017102"/>
                <a:gd name="connsiteX454" fmla="*/ 290339 w 4011346"/>
                <a:gd name="connsiteY454" fmla="*/ 805688 h 2017102"/>
                <a:gd name="connsiteX455" fmla="*/ 236944 w 4011346"/>
                <a:gd name="connsiteY455" fmla="*/ 758967 h 2017102"/>
                <a:gd name="connsiteX456" fmla="*/ 133490 w 4011346"/>
                <a:gd name="connsiteY456"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938408 w 4011346"/>
                <a:gd name="connsiteY323" fmla="*/ 162668 h 2017102"/>
                <a:gd name="connsiteX324" fmla="*/ 1877440 w 4011346"/>
                <a:gd name="connsiteY324" fmla="*/ 0 h 2017102"/>
                <a:gd name="connsiteX325" fmla="*/ 1835474 w 4011346"/>
                <a:gd name="connsiteY325" fmla="*/ 38128 h 2017102"/>
                <a:gd name="connsiteX326" fmla="*/ 1818788 w 4011346"/>
                <a:gd name="connsiteY326" fmla="*/ 78175 h 2017102"/>
                <a:gd name="connsiteX327" fmla="*/ 1838813 w 4011346"/>
                <a:gd name="connsiteY327" fmla="*/ 131569 h 2017102"/>
                <a:gd name="connsiteX328" fmla="*/ 1782079 w 4011346"/>
                <a:gd name="connsiteY328" fmla="*/ 118220 h 2017102"/>
                <a:gd name="connsiteX329" fmla="*/ 1768731 w 4011346"/>
                <a:gd name="connsiteY329" fmla="*/ 164942 h 2017102"/>
                <a:gd name="connsiteX330" fmla="*/ 1705322 w 4011346"/>
                <a:gd name="connsiteY330" fmla="*/ 188302 h 2017102"/>
                <a:gd name="connsiteX331" fmla="*/ 1685300 w 4011346"/>
                <a:gd name="connsiteY331" fmla="*/ 161604 h 2017102"/>
                <a:gd name="connsiteX332" fmla="*/ 1615218 w 4011346"/>
                <a:gd name="connsiteY332" fmla="*/ 164942 h 2017102"/>
                <a:gd name="connsiteX333" fmla="*/ 1638579 w 4011346"/>
                <a:gd name="connsiteY333" fmla="*/ 194977 h 2017102"/>
                <a:gd name="connsiteX334" fmla="*/ 1528449 w 4011346"/>
                <a:gd name="connsiteY334" fmla="*/ 221673 h 2017102"/>
                <a:gd name="connsiteX335" fmla="*/ 1465043 w 4011346"/>
                <a:gd name="connsiteY335" fmla="*/ 305104 h 2017102"/>
                <a:gd name="connsiteX336" fmla="*/ 1448357 w 4011346"/>
                <a:gd name="connsiteY336" fmla="*/ 331802 h 2017102"/>
                <a:gd name="connsiteX337" fmla="*/ 1481729 w 4011346"/>
                <a:gd name="connsiteY337" fmla="*/ 365175 h 2017102"/>
                <a:gd name="connsiteX338" fmla="*/ 1481729 w 4011346"/>
                <a:gd name="connsiteY338" fmla="*/ 395210 h 2017102"/>
                <a:gd name="connsiteX339" fmla="*/ 1458368 w 4011346"/>
                <a:gd name="connsiteY339" fmla="*/ 398547 h 2017102"/>
                <a:gd name="connsiteX340" fmla="*/ 1458368 w 4011346"/>
                <a:gd name="connsiteY340" fmla="*/ 378523 h 2017102"/>
                <a:gd name="connsiteX341" fmla="*/ 1418322 w 4011346"/>
                <a:gd name="connsiteY341" fmla="*/ 388535 h 2017102"/>
                <a:gd name="connsiteX342" fmla="*/ 1368263 w 4011346"/>
                <a:gd name="connsiteY342" fmla="*/ 395210 h 2017102"/>
                <a:gd name="connsiteX343" fmla="*/ 1321542 w 4011346"/>
                <a:gd name="connsiteY343" fmla="*/ 401884 h 2017102"/>
                <a:gd name="connsiteX344" fmla="*/ 1318205 w 4011346"/>
                <a:gd name="connsiteY344" fmla="*/ 488652 h 2017102"/>
                <a:gd name="connsiteX345" fmla="*/ 1358252 w 4011346"/>
                <a:gd name="connsiteY345" fmla="*/ 512013 h 2017102"/>
                <a:gd name="connsiteX346" fmla="*/ 1374938 w 4011346"/>
                <a:gd name="connsiteY346" fmla="*/ 542048 h 2017102"/>
                <a:gd name="connsiteX347" fmla="*/ 1384949 w 4011346"/>
                <a:gd name="connsiteY347" fmla="*/ 565408 h 2017102"/>
                <a:gd name="connsiteX348" fmla="*/ 1394961 w 4011346"/>
                <a:gd name="connsiteY348" fmla="*/ 615467 h 2017102"/>
                <a:gd name="connsiteX349" fmla="*/ 1384949 w 4011346"/>
                <a:gd name="connsiteY349" fmla="*/ 645502 h 2017102"/>
                <a:gd name="connsiteX350" fmla="*/ 1358252 w 4011346"/>
                <a:gd name="connsiteY350" fmla="*/ 612129 h 2017102"/>
                <a:gd name="connsiteX351" fmla="*/ 1361589 w 4011346"/>
                <a:gd name="connsiteY351" fmla="*/ 582094 h 2017102"/>
                <a:gd name="connsiteX352" fmla="*/ 1351577 w 4011346"/>
                <a:gd name="connsiteY352" fmla="*/ 542048 h 2017102"/>
                <a:gd name="connsiteX353" fmla="*/ 1328217 w 4011346"/>
                <a:gd name="connsiteY353" fmla="*/ 548722 h 2017102"/>
                <a:gd name="connsiteX354" fmla="*/ 1281495 w 4011346"/>
                <a:gd name="connsiteY354" fmla="*/ 512013 h 2017102"/>
                <a:gd name="connsiteX355" fmla="*/ 1241449 w 4011346"/>
                <a:gd name="connsiteY355" fmla="*/ 508675 h 2017102"/>
                <a:gd name="connsiteX356" fmla="*/ 1241449 w 4011346"/>
                <a:gd name="connsiteY356" fmla="*/ 555396 h 2017102"/>
                <a:gd name="connsiteX357" fmla="*/ 1201402 w 4011346"/>
                <a:gd name="connsiteY357" fmla="*/ 535373 h 2017102"/>
                <a:gd name="connsiteX358" fmla="*/ 1228100 w 4011346"/>
                <a:gd name="connsiteY358" fmla="*/ 585431 h 2017102"/>
                <a:gd name="connsiteX359" fmla="*/ 1258135 w 4011346"/>
                <a:gd name="connsiteY359" fmla="*/ 595443 h 2017102"/>
                <a:gd name="connsiteX360" fmla="*/ 1258135 w 4011346"/>
                <a:gd name="connsiteY360" fmla="*/ 615467 h 2017102"/>
                <a:gd name="connsiteX361" fmla="*/ 1198065 w 4011346"/>
                <a:gd name="connsiteY361" fmla="*/ 592106 h 2017102"/>
                <a:gd name="connsiteX362" fmla="*/ 1181379 w 4011346"/>
                <a:gd name="connsiteY362" fmla="*/ 592106 h 2017102"/>
                <a:gd name="connsiteX363" fmla="*/ 1178041 w 4011346"/>
                <a:gd name="connsiteY363" fmla="*/ 548722 h 2017102"/>
                <a:gd name="connsiteX364" fmla="*/ 1171367 w 4011346"/>
                <a:gd name="connsiteY364" fmla="*/ 461954 h 2017102"/>
                <a:gd name="connsiteX365" fmla="*/ 1161355 w 4011346"/>
                <a:gd name="connsiteY365" fmla="*/ 532036 h 2017102"/>
                <a:gd name="connsiteX366" fmla="*/ 1137995 w 4011346"/>
                <a:gd name="connsiteY366" fmla="*/ 562071 h 2017102"/>
                <a:gd name="connsiteX367" fmla="*/ 1158018 w 4011346"/>
                <a:gd name="connsiteY367" fmla="*/ 608792 h 2017102"/>
                <a:gd name="connsiteX368" fmla="*/ 1158018 w 4011346"/>
                <a:gd name="connsiteY368" fmla="*/ 642164 h 2017102"/>
                <a:gd name="connsiteX369" fmla="*/ 1141332 w 4011346"/>
                <a:gd name="connsiteY369" fmla="*/ 692223 h 2017102"/>
                <a:gd name="connsiteX370" fmla="*/ 1154681 w 4011346"/>
                <a:gd name="connsiteY370" fmla="*/ 725595 h 2017102"/>
                <a:gd name="connsiteX371" fmla="*/ 1184716 w 4011346"/>
                <a:gd name="connsiteY371" fmla="*/ 732269 h 2017102"/>
                <a:gd name="connsiteX372" fmla="*/ 1221425 w 4011346"/>
                <a:gd name="connsiteY372" fmla="*/ 738944 h 2017102"/>
                <a:gd name="connsiteX373" fmla="*/ 1241449 w 4011346"/>
                <a:gd name="connsiteY373" fmla="*/ 762304 h 2017102"/>
                <a:gd name="connsiteX374" fmla="*/ 1258135 w 4011346"/>
                <a:gd name="connsiteY374" fmla="*/ 805688 h 2017102"/>
                <a:gd name="connsiteX375" fmla="*/ 1258135 w 4011346"/>
                <a:gd name="connsiteY375" fmla="*/ 805688 h 2017102"/>
                <a:gd name="connsiteX376" fmla="*/ 1254798 w 4011346"/>
                <a:gd name="connsiteY376" fmla="*/ 839061 h 2017102"/>
                <a:gd name="connsiteX377" fmla="*/ 1274821 w 4011346"/>
                <a:gd name="connsiteY377" fmla="*/ 859084 h 2017102"/>
                <a:gd name="connsiteX378" fmla="*/ 1244786 w 4011346"/>
                <a:gd name="connsiteY378" fmla="*/ 865759 h 2017102"/>
                <a:gd name="connsiteX379" fmla="*/ 1224763 w 4011346"/>
                <a:gd name="connsiteY379" fmla="*/ 825712 h 2017102"/>
                <a:gd name="connsiteX380" fmla="*/ 1224763 w 4011346"/>
                <a:gd name="connsiteY380" fmla="*/ 785665 h 2017102"/>
                <a:gd name="connsiteX381" fmla="*/ 1194727 w 4011346"/>
                <a:gd name="connsiteY381" fmla="*/ 748956 h 2017102"/>
                <a:gd name="connsiteX382" fmla="*/ 1164692 w 4011346"/>
                <a:gd name="connsiteY382" fmla="*/ 792340 h 2017102"/>
                <a:gd name="connsiteX383" fmla="*/ 1178041 w 4011346"/>
                <a:gd name="connsiteY383" fmla="*/ 835723 h 2017102"/>
                <a:gd name="connsiteX384" fmla="*/ 1137995 w 4011346"/>
                <a:gd name="connsiteY384" fmla="*/ 892456 h 2017102"/>
                <a:gd name="connsiteX385" fmla="*/ 1097948 w 4011346"/>
                <a:gd name="connsiteY385" fmla="*/ 949189 h 2017102"/>
                <a:gd name="connsiteX386" fmla="*/ 1007843 w 4011346"/>
                <a:gd name="connsiteY386" fmla="*/ 912480 h 2017102"/>
                <a:gd name="connsiteX387" fmla="*/ 1074587 w 4011346"/>
                <a:gd name="connsiteY387" fmla="*/ 909142 h 2017102"/>
                <a:gd name="connsiteX388" fmla="*/ 1107960 w 4011346"/>
                <a:gd name="connsiteY388" fmla="*/ 845735 h 2017102"/>
                <a:gd name="connsiteX389" fmla="*/ 1121309 w 4011346"/>
                <a:gd name="connsiteY389" fmla="*/ 802351 h 2017102"/>
                <a:gd name="connsiteX390" fmla="*/ 1127983 w 4011346"/>
                <a:gd name="connsiteY390" fmla="*/ 768979 h 2017102"/>
                <a:gd name="connsiteX391" fmla="*/ 1117971 w 4011346"/>
                <a:gd name="connsiteY391" fmla="*/ 752293 h 2017102"/>
                <a:gd name="connsiteX392" fmla="*/ 1114634 w 4011346"/>
                <a:gd name="connsiteY392" fmla="*/ 702234 h 2017102"/>
                <a:gd name="connsiteX393" fmla="*/ 1104622 w 4011346"/>
                <a:gd name="connsiteY393" fmla="*/ 622141 h 2017102"/>
                <a:gd name="connsiteX394" fmla="*/ 1101285 w 4011346"/>
                <a:gd name="connsiteY394" fmla="*/ 562071 h 2017102"/>
                <a:gd name="connsiteX395" fmla="*/ 1124646 w 4011346"/>
                <a:gd name="connsiteY395" fmla="*/ 468629 h 2017102"/>
                <a:gd name="connsiteX396" fmla="*/ 1031203 w 4011346"/>
                <a:gd name="connsiteY396" fmla="*/ 458617 h 2017102"/>
                <a:gd name="connsiteX397" fmla="*/ 1014517 w 4011346"/>
                <a:gd name="connsiteY397" fmla="*/ 515350 h 2017102"/>
                <a:gd name="connsiteX398" fmla="*/ 1024529 w 4011346"/>
                <a:gd name="connsiteY398" fmla="*/ 562071 h 2017102"/>
                <a:gd name="connsiteX399" fmla="*/ 981145 w 4011346"/>
                <a:gd name="connsiteY399" fmla="*/ 615467 h 2017102"/>
                <a:gd name="connsiteX400" fmla="*/ 991157 w 4011346"/>
                <a:gd name="connsiteY400" fmla="*/ 652176 h 2017102"/>
                <a:gd name="connsiteX401" fmla="*/ 981145 w 4011346"/>
                <a:gd name="connsiteY401" fmla="*/ 698897 h 2017102"/>
                <a:gd name="connsiteX402" fmla="*/ 1001168 w 4011346"/>
                <a:gd name="connsiteY402" fmla="*/ 722258 h 2017102"/>
                <a:gd name="connsiteX403" fmla="*/ 1017854 w 4011346"/>
                <a:gd name="connsiteY403" fmla="*/ 768979 h 2017102"/>
                <a:gd name="connsiteX404" fmla="*/ 1047890 w 4011346"/>
                <a:gd name="connsiteY404" fmla="*/ 755630 h 2017102"/>
                <a:gd name="connsiteX405" fmla="*/ 1014517 w 4011346"/>
                <a:gd name="connsiteY405" fmla="*/ 809026 h 2017102"/>
                <a:gd name="connsiteX406" fmla="*/ 957784 w 4011346"/>
                <a:gd name="connsiteY406" fmla="*/ 755630 h 2017102"/>
                <a:gd name="connsiteX407" fmla="*/ 884365 w 4011346"/>
                <a:gd name="connsiteY407" fmla="*/ 718921 h 2017102"/>
                <a:gd name="connsiteX408" fmla="*/ 824295 w 4011346"/>
                <a:gd name="connsiteY408" fmla="*/ 695560 h 2017102"/>
                <a:gd name="connsiteX409" fmla="*/ 810946 w 4011346"/>
                <a:gd name="connsiteY409" fmla="*/ 732269 h 2017102"/>
                <a:gd name="connsiteX410" fmla="*/ 827633 w 4011346"/>
                <a:gd name="connsiteY410" fmla="*/ 768979 h 2017102"/>
                <a:gd name="connsiteX411" fmla="*/ 814284 w 4011346"/>
                <a:gd name="connsiteY411" fmla="*/ 792340 h 2017102"/>
                <a:gd name="connsiteX412" fmla="*/ 800935 w 4011346"/>
                <a:gd name="connsiteY412" fmla="*/ 809026 h 2017102"/>
                <a:gd name="connsiteX413" fmla="*/ 770900 w 4011346"/>
                <a:gd name="connsiteY413" fmla="*/ 752293 h 2017102"/>
                <a:gd name="connsiteX414" fmla="*/ 744202 w 4011346"/>
                <a:gd name="connsiteY414" fmla="*/ 789002 h 2017102"/>
                <a:gd name="connsiteX415" fmla="*/ 707492 w 4011346"/>
                <a:gd name="connsiteY415" fmla="*/ 782328 h 2017102"/>
                <a:gd name="connsiteX416" fmla="*/ 654097 w 4011346"/>
                <a:gd name="connsiteY416" fmla="*/ 819037 h 2017102"/>
                <a:gd name="connsiteX417" fmla="*/ 644085 w 4011346"/>
                <a:gd name="connsiteY417" fmla="*/ 795677 h 2017102"/>
                <a:gd name="connsiteX418" fmla="*/ 654097 w 4011346"/>
                <a:gd name="connsiteY418" fmla="*/ 758967 h 2017102"/>
                <a:gd name="connsiteX419" fmla="*/ 614050 w 4011346"/>
                <a:gd name="connsiteY419" fmla="*/ 795677 h 2017102"/>
                <a:gd name="connsiteX420" fmla="*/ 594027 w 4011346"/>
                <a:gd name="connsiteY420" fmla="*/ 795677 h 2017102"/>
                <a:gd name="connsiteX421" fmla="*/ 533957 w 4011346"/>
                <a:gd name="connsiteY421" fmla="*/ 829049 h 2017102"/>
                <a:gd name="connsiteX422" fmla="*/ 510596 w 4011346"/>
                <a:gd name="connsiteY422" fmla="*/ 852410 h 2017102"/>
                <a:gd name="connsiteX423" fmla="*/ 500584 w 4011346"/>
                <a:gd name="connsiteY423" fmla="*/ 899131 h 2017102"/>
                <a:gd name="connsiteX424" fmla="*/ 450526 w 4011346"/>
                <a:gd name="connsiteY424" fmla="*/ 885782 h 2017102"/>
                <a:gd name="connsiteX425" fmla="*/ 433840 w 4011346"/>
                <a:gd name="connsiteY425" fmla="*/ 849072 h 2017102"/>
                <a:gd name="connsiteX426" fmla="*/ 467212 w 4011346"/>
                <a:gd name="connsiteY426" fmla="*/ 819037 h 2017102"/>
                <a:gd name="connsiteX427" fmla="*/ 453863 w 4011346"/>
                <a:gd name="connsiteY427" fmla="*/ 795677 h 2017102"/>
                <a:gd name="connsiteX428" fmla="*/ 390456 w 4011346"/>
                <a:gd name="connsiteY428" fmla="*/ 765642 h 2017102"/>
                <a:gd name="connsiteX429" fmla="*/ 417154 w 4011346"/>
                <a:gd name="connsiteY429" fmla="*/ 815700 h 2017102"/>
                <a:gd name="connsiteX430" fmla="*/ 407142 w 4011346"/>
                <a:gd name="connsiteY430" fmla="*/ 859084 h 2017102"/>
                <a:gd name="connsiteX431" fmla="*/ 413817 w 4011346"/>
                <a:gd name="connsiteY431" fmla="*/ 895794 h 2017102"/>
                <a:gd name="connsiteX432" fmla="*/ 427165 w 4011346"/>
                <a:gd name="connsiteY432" fmla="*/ 919154 h 2017102"/>
                <a:gd name="connsiteX433" fmla="*/ 413817 w 4011346"/>
                <a:gd name="connsiteY433" fmla="*/ 949189 h 2017102"/>
                <a:gd name="connsiteX434" fmla="*/ 390456 w 4011346"/>
                <a:gd name="connsiteY434" fmla="*/ 925829 h 2017102"/>
                <a:gd name="connsiteX435" fmla="*/ 360421 w 4011346"/>
                <a:gd name="connsiteY435" fmla="*/ 922491 h 2017102"/>
                <a:gd name="connsiteX436" fmla="*/ 333723 w 4011346"/>
                <a:gd name="connsiteY436" fmla="*/ 962538 h 2017102"/>
                <a:gd name="connsiteX437" fmla="*/ 307025 w 4011346"/>
                <a:gd name="connsiteY437" fmla="*/ 982561 h 2017102"/>
                <a:gd name="connsiteX438" fmla="*/ 320374 w 4011346"/>
                <a:gd name="connsiteY438" fmla="*/ 1009259 h 2017102"/>
                <a:gd name="connsiteX439" fmla="*/ 303688 w 4011346"/>
                <a:gd name="connsiteY439" fmla="*/ 1032620 h 2017102"/>
                <a:gd name="connsiteX440" fmla="*/ 233606 w 4011346"/>
                <a:gd name="connsiteY440" fmla="*/ 995910 h 2017102"/>
                <a:gd name="connsiteX441" fmla="*/ 243618 w 4011346"/>
                <a:gd name="connsiteY441" fmla="*/ 1045969 h 2017102"/>
                <a:gd name="connsiteX442" fmla="*/ 263641 w 4011346"/>
                <a:gd name="connsiteY442" fmla="*/ 1065992 h 2017102"/>
                <a:gd name="connsiteX443" fmla="*/ 250292 w 4011346"/>
                <a:gd name="connsiteY443" fmla="*/ 1079341 h 2017102"/>
                <a:gd name="connsiteX444" fmla="*/ 193560 w 4011346"/>
                <a:gd name="connsiteY444" fmla="*/ 1042631 h 2017102"/>
                <a:gd name="connsiteX445" fmla="*/ 170199 w 4011346"/>
                <a:gd name="connsiteY445" fmla="*/ 1002585 h 2017102"/>
                <a:gd name="connsiteX446" fmla="*/ 170199 w 4011346"/>
                <a:gd name="connsiteY446" fmla="*/ 955864 h 2017102"/>
                <a:gd name="connsiteX447" fmla="*/ 133490 w 4011346"/>
                <a:gd name="connsiteY447" fmla="*/ 879107 h 2017102"/>
                <a:gd name="connsiteX448" fmla="*/ 196897 w 4011346"/>
                <a:gd name="connsiteY448" fmla="*/ 909142 h 2017102"/>
                <a:gd name="connsiteX449" fmla="*/ 256967 w 4011346"/>
                <a:gd name="connsiteY449" fmla="*/ 939177 h 2017102"/>
                <a:gd name="connsiteX450" fmla="*/ 293676 w 4011346"/>
                <a:gd name="connsiteY450" fmla="*/ 942515 h 2017102"/>
                <a:gd name="connsiteX451" fmla="*/ 327049 w 4011346"/>
                <a:gd name="connsiteY451" fmla="*/ 912480 h 2017102"/>
                <a:gd name="connsiteX452" fmla="*/ 343735 w 4011346"/>
                <a:gd name="connsiteY452" fmla="*/ 875770 h 2017102"/>
                <a:gd name="connsiteX453" fmla="*/ 333723 w 4011346"/>
                <a:gd name="connsiteY453" fmla="*/ 825712 h 2017102"/>
                <a:gd name="connsiteX454" fmla="*/ 290339 w 4011346"/>
                <a:gd name="connsiteY454" fmla="*/ 805688 h 2017102"/>
                <a:gd name="connsiteX455" fmla="*/ 236944 w 4011346"/>
                <a:gd name="connsiteY455" fmla="*/ 758967 h 2017102"/>
                <a:gd name="connsiteX456" fmla="*/ 133490 w 4011346"/>
                <a:gd name="connsiteY456"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952696 w 4011346"/>
                <a:gd name="connsiteY323" fmla="*/ 134093 h 2017102"/>
                <a:gd name="connsiteX324" fmla="*/ 1877440 w 4011346"/>
                <a:gd name="connsiteY324" fmla="*/ 0 h 2017102"/>
                <a:gd name="connsiteX325" fmla="*/ 1835474 w 4011346"/>
                <a:gd name="connsiteY325" fmla="*/ 38128 h 2017102"/>
                <a:gd name="connsiteX326" fmla="*/ 1818788 w 4011346"/>
                <a:gd name="connsiteY326" fmla="*/ 78175 h 2017102"/>
                <a:gd name="connsiteX327" fmla="*/ 1838813 w 4011346"/>
                <a:gd name="connsiteY327" fmla="*/ 131569 h 2017102"/>
                <a:gd name="connsiteX328" fmla="*/ 1782079 w 4011346"/>
                <a:gd name="connsiteY328" fmla="*/ 118220 h 2017102"/>
                <a:gd name="connsiteX329" fmla="*/ 1768731 w 4011346"/>
                <a:gd name="connsiteY329" fmla="*/ 164942 h 2017102"/>
                <a:gd name="connsiteX330" fmla="*/ 1705322 w 4011346"/>
                <a:gd name="connsiteY330" fmla="*/ 188302 h 2017102"/>
                <a:gd name="connsiteX331" fmla="*/ 1685300 w 4011346"/>
                <a:gd name="connsiteY331" fmla="*/ 161604 h 2017102"/>
                <a:gd name="connsiteX332" fmla="*/ 1615218 w 4011346"/>
                <a:gd name="connsiteY332" fmla="*/ 164942 h 2017102"/>
                <a:gd name="connsiteX333" fmla="*/ 1638579 w 4011346"/>
                <a:gd name="connsiteY333" fmla="*/ 194977 h 2017102"/>
                <a:gd name="connsiteX334" fmla="*/ 1528449 w 4011346"/>
                <a:gd name="connsiteY334" fmla="*/ 221673 h 2017102"/>
                <a:gd name="connsiteX335" fmla="*/ 1465043 w 4011346"/>
                <a:gd name="connsiteY335" fmla="*/ 305104 h 2017102"/>
                <a:gd name="connsiteX336" fmla="*/ 1448357 w 4011346"/>
                <a:gd name="connsiteY336" fmla="*/ 331802 h 2017102"/>
                <a:gd name="connsiteX337" fmla="*/ 1481729 w 4011346"/>
                <a:gd name="connsiteY337" fmla="*/ 365175 h 2017102"/>
                <a:gd name="connsiteX338" fmla="*/ 1481729 w 4011346"/>
                <a:gd name="connsiteY338" fmla="*/ 395210 h 2017102"/>
                <a:gd name="connsiteX339" fmla="*/ 1458368 w 4011346"/>
                <a:gd name="connsiteY339" fmla="*/ 398547 h 2017102"/>
                <a:gd name="connsiteX340" fmla="*/ 1458368 w 4011346"/>
                <a:gd name="connsiteY340" fmla="*/ 378523 h 2017102"/>
                <a:gd name="connsiteX341" fmla="*/ 1418322 w 4011346"/>
                <a:gd name="connsiteY341" fmla="*/ 388535 h 2017102"/>
                <a:gd name="connsiteX342" fmla="*/ 1368263 w 4011346"/>
                <a:gd name="connsiteY342" fmla="*/ 395210 h 2017102"/>
                <a:gd name="connsiteX343" fmla="*/ 1321542 w 4011346"/>
                <a:gd name="connsiteY343" fmla="*/ 401884 h 2017102"/>
                <a:gd name="connsiteX344" fmla="*/ 1318205 w 4011346"/>
                <a:gd name="connsiteY344" fmla="*/ 488652 h 2017102"/>
                <a:gd name="connsiteX345" fmla="*/ 1358252 w 4011346"/>
                <a:gd name="connsiteY345" fmla="*/ 512013 h 2017102"/>
                <a:gd name="connsiteX346" fmla="*/ 1374938 w 4011346"/>
                <a:gd name="connsiteY346" fmla="*/ 542048 h 2017102"/>
                <a:gd name="connsiteX347" fmla="*/ 1384949 w 4011346"/>
                <a:gd name="connsiteY347" fmla="*/ 565408 h 2017102"/>
                <a:gd name="connsiteX348" fmla="*/ 1394961 w 4011346"/>
                <a:gd name="connsiteY348" fmla="*/ 615467 h 2017102"/>
                <a:gd name="connsiteX349" fmla="*/ 1384949 w 4011346"/>
                <a:gd name="connsiteY349" fmla="*/ 645502 h 2017102"/>
                <a:gd name="connsiteX350" fmla="*/ 1358252 w 4011346"/>
                <a:gd name="connsiteY350" fmla="*/ 612129 h 2017102"/>
                <a:gd name="connsiteX351" fmla="*/ 1361589 w 4011346"/>
                <a:gd name="connsiteY351" fmla="*/ 582094 h 2017102"/>
                <a:gd name="connsiteX352" fmla="*/ 1351577 w 4011346"/>
                <a:gd name="connsiteY352" fmla="*/ 542048 h 2017102"/>
                <a:gd name="connsiteX353" fmla="*/ 1328217 w 4011346"/>
                <a:gd name="connsiteY353" fmla="*/ 548722 h 2017102"/>
                <a:gd name="connsiteX354" fmla="*/ 1281495 w 4011346"/>
                <a:gd name="connsiteY354" fmla="*/ 512013 h 2017102"/>
                <a:gd name="connsiteX355" fmla="*/ 1241449 w 4011346"/>
                <a:gd name="connsiteY355" fmla="*/ 508675 h 2017102"/>
                <a:gd name="connsiteX356" fmla="*/ 1241449 w 4011346"/>
                <a:gd name="connsiteY356" fmla="*/ 555396 h 2017102"/>
                <a:gd name="connsiteX357" fmla="*/ 1201402 w 4011346"/>
                <a:gd name="connsiteY357" fmla="*/ 535373 h 2017102"/>
                <a:gd name="connsiteX358" fmla="*/ 1228100 w 4011346"/>
                <a:gd name="connsiteY358" fmla="*/ 585431 h 2017102"/>
                <a:gd name="connsiteX359" fmla="*/ 1258135 w 4011346"/>
                <a:gd name="connsiteY359" fmla="*/ 595443 h 2017102"/>
                <a:gd name="connsiteX360" fmla="*/ 1258135 w 4011346"/>
                <a:gd name="connsiteY360" fmla="*/ 615467 h 2017102"/>
                <a:gd name="connsiteX361" fmla="*/ 1198065 w 4011346"/>
                <a:gd name="connsiteY361" fmla="*/ 592106 h 2017102"/>
                <a:gd name="connsiteX362" fmla="*/ 1181379 w 4011346"/>
                <a:gd name="connsiteY362" fmla="*/ 592106 h 2017102"/>
                <a:gd name="connsiteX363" fmla="*/ 1178041 w 4011346"/>
                <a:gd name="connsiteY363" fmla="*/ 548722 h 2017102"/>
                <a:gd name="connsiteX364" fmla="*/ 1171367 w 4011346"/>
                <a:gd name="connsiteY364" fmla="*/ 461954 h 2017102"/>
                <a:gd name="connsiteX365" fmla="*/ 1161355 w 4011346"/>
                <a:gd name="connsiteY365" fmla="*/ 532036 h 2017102"/>
                <a:gd name="connsiteX366" fmla="*/ 1137995 w 4011346"/>
                <a:gd name="connsiteY366" fmla="*/ 562071 h 2017102"/>
                <a:gd name="connsiteX367" fmla="*/ 1158018 w 4011346"/>
                <a:gd name="connsiteY367" fmla="*/ 608792 h 2017102"/>
                <a:gd name="connsiteX368" fmla="*/ 1158018 w 4011346"/>
                <a:gd name="connsiteY368" fmla="*/ 642164 h 2017102"/>
                <a:gd name="connsiteX369" fmla="*/ 1141332 w 4011346"/>
                <a:gd name="connsiteY369" fmla="*/ 692223 h 2017102"/>
                <a:gd name="connsiteX370" fmla="*/ 1154681 w 4011346"/>
                <a:gd name="connsiteY370" fmla="*/ 725595 h 2017102"/>
                <a:gd name="connsiteX371" fmla="*/ 1184716 w 4011346"/>
                <a:gd name="connsiteY371" fmla="*/ 732269 h 2017102"/>
                <a:gd name="connsiteX372" fmla="*/ 1221425 w 4011346"/>
                <a:gd name="connsiteY372" fmla="*/ 738944 h 2017102"/>
                <a:gd name="connsiteX373" fmla="*/ 1241449 w 4011346"/>
                <a:gd name="connsiteY373" fmla="*/ 762304 h 2017102"/>
                <a:gd name="connsiteX374" fmla="*/ 1258135 w 4011346"/>
                <a:gd name="connsiteY374" fmla="*/ 805688 h 2017102"/>
                <a:gd name="connsiteX375" fmla="*/ 1258135 w 4011346"/>
                <a:gd name="connsiteY375" fmla="*/ 805688 h 2017102"/>
                <a:gd name="connsiteX376" fmla="*/ 1254798 w 4011346"/>
                <a:gd name="connsiteY376" fmla="*/ 839061 h 2017102"/>
                <a:gd name="connsiteX377" fmla="*/ 1274821 w 4011346"/>
                <a:gd name="connsiteY377" fmla="*/ 859084 h 2017102"/>
                <a:gd name="connsiteX378" fmla="*/ 1244786 w 4011346"/>
                <a:gd name="connsiteY378" fmla="*/ 865759 h 2017102"/>
                <a:gd name="connsiteX379" fmla="*/ 1224763 w 4011346"/>
                <a:gd name="connsiteY379" fmla="*/ 825712 h 2017102"/>
                <a:gd name="connsiteX380" fmla="*/ 1224763 w 4011346"/>
                <a:gd name="connsiteY380" fmla="*/ 785665 h 2017102"/>
                <a:gd name="connsiteX381" fmla="*/ 1194727 w 4011346"/>
                <a:gd name="connsiteY381" fmla="*/ 748956 h 2017102"/>
                <a:gd name="connsiteX382" fmla="*/ 1164692 w 4011346"/>
                <a:gd name="connsiteY382" fmla="*/ 792340 h 2017102"/>
                <a:gd name="connsiteX383" fmla="*/ 1178041 w 4011346"/>
                <a:gd name="connsiteY383" fmla="*/ 835723 h 2017102"/>
                <a:gd name="connsiteX384" fmla="*/ 1137995 w 4011346"/>
                <a:gd name="connsiteY384" fmla="*/ 892456 h 2017102"/>
                <a:gd name="connsiteX385" fmla="*/ 1097948 w 4011346"/>
                <a:gd name="connsiteY385" fmla="*/ 949189 h 2017102"/>
                <a:gd name="connsiteX386" fmla="*/ 1007843 w 4011346"/>
                <a:gd name="connsiteY386" fmla="*/ 912480 h 2017102"/>
                <a:gd name="connsiteX387" fmla="*/ 1074587 w 4011346"/>
                <a:gd name="connsiteY387" fmla="*/ 909142 h 2017102"/>
                <a:gd name="connsiteX388" fmla="*/ 1107960 w 4011346"/>
                <a:gd name="connsiteY388" fmla="*/ 845735 h 2017102"/>
                <a:gd name="connsiteX389" fmla="*/ 1121309 w 4011346"/>
                <a:gd name="connsiteY389" fmla="*/ 802351 h 2017102"/>
                <a:gd name="connsiteX390" fmla="*/ 1127983 w 4011346"/>
                <a:gd name="connsiteY390" fmla="*/ 768979 h 2017102"/>
                <a:gd name="connsiteX391" fmla="*/ 1117971 w 4011346"/>
                <a:gd name="connsiteY391" fmla="*/ 752293 h 2017102"/>
                <a:gd name="connsiteX392" fmla="*/ 1114634 w 4011346"/>
                <a:gd name="connsiteY392" fmla="*/ 702234 h 2017102"/>
                <a:gd name="connsiteX393" fmla="*/ 1104622 w 4011346"/>
                <a:gd name="connsiteY393" fmla="*/ 622141 h 2017102"/>
                <a:gd name="connsiteX394" fmla="*/ 1101285 w 4011346"/>
                <a:gd name="connsiteY394" fmla="*/ 562071 h 2017102"/>
                <a:gd name="connsiteX395" fmla="*/ 1124646 w 4011346"/>
                <a:gd name="connsiteY395" fmla="*/ 468629 h 2017102"/>
                <a:gd name="connsiteX396" fmla="*/ 1031203 w 4011346"/>
                <a:gd name="connsiteY396" fmla="*/ 458617 h 2017102"/>
                <a:gd name="connsiteX397" fmla="*/ 1014517 w 4011346"/>
                <a:gd name="connsiteY397" fmla="*/ 515350 h 2017102"/>
                <a:gd name="connsiteX398" fmla="*/ 1024529 w 4011346"/>
                <a:gd name="connsiteY398" fmla="*/ 562071 h 2017102"/>
                <a:gd name="connsiteX399" fmla="*/ 981145 w 4011346"/>
                <a:gd name="connsiteY399" fmla="*/ 615467 h 2017102"/>
                <a:gd name="connsiteX400" fmla="*/ 991157 w 4011346"/>
                <a:gd name="connsiteY400" fmla="*/ 652176 h 2017102"/>
                <a:gd name="connsiteX401" fmla="*/ 981145 w 4011346"/>
                <a:gd name="connsiteY401" fmla="*/ 698897 h 2017102"/>
                <a:gd name="connsiteX402" fmla="*/ 1001168 w 4011346"/>
                <a:gd name="connsiteY402" fmla="*/ 722258 h 2017102"/>
                <a:gd name="connsiteX403" fmla="*/ 1017854 w 4011346"/>
                <a:gd name="connsiteY403" fmla="*/ 768979 h 2017102"/>
                <a:gd name="connsiteX404" fmla="*/ 1047890 w 4011346"/>
                <a:gd name="connsiteY404" fmla="*/ 755630 h 2017102"/>
                <a:gd name="connsiteX405" fmla="*/ 1014517 w 4011346"/>
                <a:gd name="connsiteY405" fmla="*/ 809026 h 2017102"/>
                <a:gd name="connsiteX406" fmla="*/ 957784 w 4011346"/>
                <a:gd name="connsiteY406" fmla="*/ 755630 h 2017102"/>
                <a:gd name="connsiteX407" fmla="*/ 884365 w 4011346"/>
                <a:gd name="connsiteY407" fmla="*/ 718921 h 2017102"/>
                <a:gd name="connsiteX408" fmla="*/ 824295 w 4011346"/>
                <a:gd name="connsiteY408" fmla="*/ 695560 h 2017102"/>
                <a:gd name="connsiteX409" fmla="*/ 810946 w 4011346"/>
                <a:gd name="connsiteY409" fmla="*/ 732269 h 2017102"/>
                <a:gd name="connsiteX410" fmla="*/ 827633 w 4011346"/>
                <a:gd name="connsiteY410" fmla="*/ 768979 h 2017102"/>
                <a:gd name="connsiteX411" fmla="*/ 814284 w 4011346"/>
                <a:gd name="connsiteY411" fmla="*/ 792340 h 2017102"/>
                <a:gd name="connsiteX412" fmla="*/ 800935 w 4011346"/>
                <a:gd name="connsiteY412" fmla="*/ 809026 h 2017102"/>
                <a:gd name="connsiteX413" fmla="*/ 770900 w 4011346"/>
                <a:gd name="connsiteY413" fmla="*/ 752293 h 2017102"/>
                <a:gd name="connsiteX414" fmla="*/ 744202 w 4011346"/>
                <a:gd name="connsiteY414" fmla="*/ 789002 h 2017102"/>
                <a:gd name="connsiteX415" fmla="*/ 707492 w 4011346"/>
                <a:gd name="connsiteY415" fmla="*/ 782328 h 2017102"/>
                <a:gd name="connsiteX416" fmla="*/ 654097 w 4011346"/>
                <a:gd name="connsiteY416" fmla="*/ 819037 h 2017102"/>
                <a:gd name="connsiteX417" fmla="*/ 644085 w 4011346"/>
                <a:gd name="connsiteY417" fmla="*/ 795677 h 2017102"/>
                <a:gd name="connsiteX418" fmla="*/ 654097 w 4011346"/>
                <a:gd name="connsiteY418" fmla="*/ 758967 h 2017102"/>
                <a:gd name="connsiteX419" fmla="*/ 614050 w 4011346"/>
                <a:gd name="connsiteY419" fmla="*/ 795677 h 2017102"/>
                <a:gd name="connsiteX420" fmla="*/ 594027 w 4011346"/>
                <a:gd name="connsiteY420" fmla="*/ 795677 h 2017102"/>
                <a:gd name="connsiteX421" fmla="*/ 533957 w 4011346"/>
                <a:gd name="connsiteY421" fmla="*/ 829049 h 2017102"/>
                <a:gd name="connsiteX422" fmla="*/ 510596 w 4011346"/>
                <a:gd name="connsiteY422" fmla="*/ 852410 h 2017102"/>
                <a:gd name="connsiteX423" fmla="*/ 500584 w 4011346"/>
                <a:gd name="connsiteY423" fmla="*/ 899131 h 2017102"/>
                <a:gd name="connsiteX424" fmla="*/ 450526 w 4011346"/>
                <a:gd name="connsiteY424" fmla="*/ 885782 h 2017102"/>
                <a:gd name="connsiteX425" fmla="*/ 433840 w 4011346"/>
                <a:gd name="connsiteY425" fmla="*/ 849072 h 2017102"/>
                <a:gd name="connsiteX426" fmla="*/ 467212 w 4011346"/>
                <a:gd name="connsiteY426" fmla="*/ 819037 h 2017102"/>
                <a:gd name="connsiteX427" fmla="*/ 453863 w 4011346"/>
                <a:gd name="connsiteY427" fmla="*/ 795677 h 2017102"/>
                <a:gd name="connsiteX428" fmla="*/ 390456 w 4011346"/>
                <a:gd name="connsiteY428" fmla="*/ 765642 h 2017102"/>
                <a:gd name="connsiteX429" fmla="*/ 417154 w 4011346"/>
                <a:gd name="connsiteY429" fmla="*/ 815700 h 2017102"/>
                <a:gd name="connsiteX430" fmla="*/ 407142 w 4011346"/>
                <a:gd name="connsiteY430" fmla="*/ 859084 h 2017102"/>
                <a:gd name="connsiteX431" fmla="*/ 413817 w 4011346"/>
                <a:gd name="connsiteY431" fmla="*/ 895794 h 2017102"/>
                <a:gd name="connsiteX432" fmla="*/ 427165 w 4011346"/>
                <a:gd name="connsiteY432" fmla="*/ 919154 h 2017102"/>
                <a:gd name="connsiteX433" fmla="*/ 413817 w 4011346"/>
                <a:gd name="connsiteY433" fmla="*/ 949189 h 2017102"/>
                <a:gd name="connsiteX434" fmla="*/ 390456 w 4011346"/>
                <a:gd name="connsiteY434" fmla="*/ 925829 h 2017102"/>
                <a:gd name="connsiteX435" fmla="*/ 360421 w 4011346"/>
                <a:gd name="connsiteY435" fmla="*/ 922491 h 2017102"/>
                <a:gd name="connsiteX436" fmla="*/ 333723 w 4011346"/>
                <a:gd name="connsiteY436" fmla="*/ 962538 h 2017102"/>
                <a:gd name="connsiteX437" fmla="*/ 307025 w 4011346"/>
                <a:gd name="connsiteY437" fmla="*/ 982561 h 2017102"/>
                <a:gd name="connsiteX438" fmla="*/ 320374 w 4011346"/>
                <a:gd name="connsiteY438" fmla="*/ 1009259 h 2017102"/>
                <a:gd name="connsiteX439" fmla="*/ 303688 w 4011346"/>
                <a:gd name="connsiteY439" fmla="*/ 1032620 h 2017102"/>
                <a:gd name="connsiteX440" fmla="*/ 233606 w 4011346"/>
                <a:gd name="connsiteY440" fmla="*/ 995910 h 2017102"/>
                <a:gd name="connsiteX441" fmla="*/ 243618 w 4011346"/>
                <a:gd name="connsiteY441" fmla="*/ 1045969 h 2017102"/>
                <a:gd name="connsiteX442" fmla="*/ 263641 w 4011346"/>
                <a:gd name="connsiteY442" fmla="*/ 1065992 h 2017102"/>
                <a:gd name="connsiteX443" fmla="*/ 250292 w 4011346"/>
                <a:gd name="connsiteY443" fmla="*/ 1079341 h 2017102"/>
                <a:gd name="connsiteX444" fmla="*/ 193560 w 4011346"/>
                <a:gd name="connsiteY444" fmla="*/ 1042631 h 2017102"/>
                <a:gd name="connsiteX445" fmla="*/ 170199 w 4011346"/>
                <a:gd name="connsiteY445" fmla="*/ 1002585 h 2017102"/>
                <a:gd name="connsiteX446" fmla="*/ 170199 w 4011346"/>
                <a:gd name="connsiteY446" fmla="*/ 955864 h 2017102"/>
                <a:gd name="connsiteX447" fmla="*/ 133490 w 4011346"/>
                <a:gd name="connsiteY447" fmla="*/ 879107 h 2017102"/>
                <a:gd name="connsiteX448" fmla="*/ 196897 w 4011346"/>
                <a:gd name="connsiteY448" fmla="*/ 909142 h 2017102"/>
                <a:gd name="connsiteX449" fmla="*/ 256967 w 4011346"/>
                <a:gd name="connsiteY449" fmla="*/ 939177 h 2017102"/>
                <a:gd name="connsiteX450" fmla="*/ 293676 w 4011346"/>
                <a:gd name="connsiteY450" fmla="*/ 942515 h 2017102"/>
                <a:gd name="connsiteX451" fmla="*/ 327049 w 4011346"/>
                <a:gd name="connsiteY451" fmla="*/ 912480 h 2017102"/>
                <a:gd name="connsiteX452" fmla="*/ 343735 w 4011346"/>
                <a:gd name="connsiteY452" fmla="*/ 875770 h 2017102"/>
                <a:gd name="connsiteX453" fmla="*/ 333723 w 4011346"/>
                <a:gd name="connsiteY453" fmla="*/ 825712 h 2017102"/>
                <a:gd name="connsiteX454" fmla="*/ 290339 w 4011346"/>
                <a:gd name="connsiteY454" fmla="*/ 805688 h 2017102"/>
                <a:gd name="connsiteX455" fmla="*/ 236944 w 4011346"/>
                <a:gd name="connsiteY455" fmla="*/ 758967 h 2017102"/>
                <a:gd name="connsiteX456" fmla="*/ 133490 w 4011346"/>
                <a:gd name="connsiteY456"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952696 w 4011346"/>
                <a:gd name="connsiteY323" fmla="*/ 134093 h 2017102"/>
                <a:gd name="connsiteX324" fmla="*/ 1898403 w 4011346"/>
                <a:gd name="connsiteY324" fmla="*/ 39796 h 2017102"/>
                <a:gd name="connsiteX325" fmla="*/ 1877440 w 4011346"/>
                <a:gd name="connsiteY325" fmla="*/ 0 h 2017102"/>
                <a:gd name="connsiteX326" fmla="*/ 1835474 w 4011346"/>
                <a:gd name="connsiteY326" fmla="*/ 38128 h 2017102"/>
                <a:gd name="connsiteX327" fmla="*/ 1818788 w 4011346"/>
                <a:gd name="connsiteY327" fmla="*/ 78175 h 2017102"/>
                <a:gd name="connsiteX328" fmla="*/ 1838813 w 4011346"/>
                <a:gd name="connsiteY328" fmla="*/ 131569 h 2017102"/>
                <a:gd name="connsiteX329" fmla="*/ 1782079 w 4011346"/>
                <a:gd name="connsiteY329" fmla="*/ 118220 h 2017102"/>
                <a:gd name="connsiteX330" fmla="*/ 1768731 w 4011346"/>
                <a:gd name="connsiteY330" fmla="*/ 164942 h 2017102"/>
                <a:gd name="connsiteX331" fmla="*/ 1705322 w 4011346"/>
                <a:gd name="connsiteY331" fmla="*/ 188302 h 2017102"/>
                <a:gd name="connsiteX332" fmla="*/ 1685300 w 4011346"/>
                <a:gd name="connsiteY332" fmla="*/ 161604 h 2017102"/>
                <a:gd name="connsiteX333" fmla="*/ 1615218 w 4011346"/>
                <a:gd name="connsiteY333" fmla="*/ 164942 h 2017102"/>
                <a:gd name="connsiteX334" fmla="*/ 1638579 w 4011346"/>
                <a:gd name="connsiteY334" fmla="*/ 194977 h 2017102"/>
                <a:gd name="connsiteX335" fmla="*/ 1528449 w 4011346"/>
                <a:gd name="connsiteY335" fmla="*/ 221673 h 2017102"/>
                <a:gd name="connsiteX336" fmla="*/ 1465043 w 4011346"/>
                <a:gd name="connsiteY336" fmla="*/ 305104 h 2017102"/>
                <a:gd name="connsiteX337" fmla="*/ 1448357 w 4011346"/>
                <a:gd name="connsiteY337" fmla="*/ 331802 h 2017102"/>
                <a:gd name="connsiteX338" fmla="*/ 1481729 w 4011346"/>
                <a:gd name="connsiteY338" fmla="*/ 365175 h 2017102"/>
                <a:gd name="connsiteX339" fmla="*/ 1481729 w 4011346"/>
                <a:gd name="connsiteY339" fmla="*/ 395210 h 2017102"/>
                <a:gd name="connsiteX340" fmla="*/ 1458368 w 4011346"/>
                <a:gd name="connsiteY340" fmla="*/ 398547 h 2017102"/>
                <a:gd name="connsiteX341" fmla="*/ 1458368 w 4011346"/>
                <a:gd name="connsiteY341" fmla="*/ 378523 h 2017102"/>
                <a:gd name="connsiteX342" fmla="*/ 1418322 w 4011346"/>
                <a:gd name="connsiteY342" fmla="*/ 388535 h 2017102"/>
                <a:gd name="connsiteX343" fmla="*/ 1368263 w 4011346"/>
                <a:gd name="connsiteY343" fmla="*/ 395210 h 2017102"/>
                <a:gd name="connsiteX344" fmla="*/ 1321542 w 4011346"/>
                <a:gd name="connsiteY344" fmla="*/ 401884 h 2017102"/>
                <a:gd name="connsiteX345" fmla="*/ 1318205 w 4011346"/>
                <a:gd name="connsiteY345" fmla="*/ 488652 h 2017102"/>
                <a:gd name="connsiteX346" fmla="*/ 1358252 w 4011346"/>
                <a:gd name="connsiteY346" fmla="*/ 512013 h 2017102"/>
                <a:gd name="connsiteX347" fmla="*/ 1374938 w 4011346"/>
                <a:gd name="connsiteY347" fmla="*/ 542048 h 2017102"/>
                <a:gd name="connsiteX348" fmla="*/ 1384949 w 4011346"/>
                <a:gd name="connsiteY348" fmla="*/ 565408 h 2017102"/>
                <a:gd name="connsiteX349" fmla="*/ 1394961 w 4011346"/>
                <a:gd name="connsiteY349" fmla="*/ 615467 h 2017102"/>
                <a:gd name="connsiteX350" fmla="*/ 1384949 w 4011346"/>
                <a:gd name="connsiteY350" fmla="*/ 645502 h 2017102"/>
                <a:gd name="connsiteX351" fmla="*/ 1358252 w 4011346"/>
                <a:gd name="connsiteY351" fmla="*/ 612129 h 2017102"/>
                <a:gd name="connsiteX352" fmla="*/ 1361589 w 4011346"/>
                <a:gd name="connsiteY352" fmla="*/ 582094 h 2017102"/>
                <a:gd name="connsiteX353" fmla="*/ 1351577 w 4011346"/>
                <a:gd name="connsiteY353" fmla="*/ 542048 h 2017102"/>
                <a:gd name="connsiteX354" fmla="*/ 1328217 w 4011346"/>
                <a:gd name="connsiteY354" fmla="*/ 548722 h 2017102"/>
                <a:gd name="connsiteX355" fmla="*/ 1281495 w 4011346"/>
                <a:gd name="connsiteY355" fmla="*/ 512013 h 2017102"/>
                <a:gd name="connsiteX356" fmla="*/ 1241449 w 4011346"/>
                <a:gd name="connsiteY356" fmla="*/ 508675 h 2017102"/>
                <a:gd name="connsiteX357" fmla="*/ 1241449 w 4011346"/>
                <a:gd name="connsiteY357" fmla="*/ 555396 h 2017102"/>
                <a:gd name="connsiteX358" fmla="*/ 1201402 w 4011346"/>
                <a:gd name="connsiteY358" fmla="*/ 535373 h 2017102"/>
                <a:gd name="connsiteX359" fmla="*/ 1228100 w 4011346"/>
                <a:gd name="connsiteY359" fmla="*/ 585431 h 2017102"/>
                <a:gd name="connsiteX360" fmla="*/ 1258135 w 4011346"/>
                <a:gd name="connsiteY360" fmla="*/ 595443 h 2017102"/>
                <a:gd name="connsiteX361" fmla="*/ 1258135 w 4011346"/>
                <a:gd name="connsiteY361" fmla="*/ 615467 h 2017102"/>
                <a:gd name="connsiteX362" fmla="*/ 1198065 w 4011346"/>
                <a:gd name="connsiteY362" fmla="*/ 592106 h 2017102"/>
                <a:gd name="connsiteX363" fmla="*/ 1181379 w 4011346"/>
                <a:gd name="connsiteY363" fmla="*/ 592106 h 2017102"/>
                <a:gd name="connsiteX364" fmla="*/ 1178041 w 4011346"/>
                <a:gd name="connsiteY364" fmla="*/ 548722 h 2017102"/>
                <a:gd name="connsiteX365" fmla="*/ 1171367 w 4011346"/>
                <a:gd name="connsiteY365" fmla="*/ 461954 h 2017102"/>
                <a:gd name="connsiteX366" fmla="*/ 1161355 w 4011346"/>
                <a:gd name="connsiteY366" fmla="*/ 532036 h 2017102"/>
                <a:gd name="connsiteX367" fmla="*/ 1137995 w 4011346"/>
                <a:gd name="connsiteY367" fmla="*/ 562071 h 2017102"/>
                <a:gd name="connsiteX368" fmla="*/ 1158018 w 4011346"/>
                <a:gd name="connsiteY368" fmla="*/ 608792 h 2017102"/>
                <a:gd name="connsiteX369" fmla="*/ 1158018 w 4011346"/>
                <a:gd name="connsiteY369" fmla="*/ 642164 h 2017102"/>
                <a:gd name="connsiteX370" fmla="*/ 1141332 w 4011346"/>
                <a:gd name="connsiteY370" fmla="*/ 692223 h 2017102"/>
                <a:gd name="connsiteX371" fmla="*/ 1154681 w 4011346"/>
                <a:gd name="connsiteY371" fmla="*/ 725595 h 2017102"/>
                <a:gd name="connsiteX372" fmla="*/ 1184716 w 4011346"/>
                <a:gd name="connsiteY372" fmla="*/ 732269 h 2017102"/>
                <a:gd name="connsiteX373" fmla="*/ 1221425 w 4011346"/>
                <a:gd name="connsiteY373" fmla="*/ 738944 h 2017102"/>
                <a:gd name="connsiteX374" fmla="*/ 1241449 w 4011346"/>
                <a:gd name="connsiteY374" fmla="*/ 762304 h 2017102"/>
                <a:gd name="connsiteX375" fmla="*/ 1258135 w 4011346"/>
                <a:gd name="connsiteY375" fmla="*/ 805688 h 2017102"/>
                <a:gd name="connsiteX376" fmla="*/ 1258135 w 4011346"/>
                <a:gd name="connsiteY376" fmla="*/ 805688 h 2017102"/>
                <a:gd name="connsiteX377" fmla="*/ 1254798 w 4011346"/>
                <a:gd name="connsiteY377" fmla="*/ 839061 h 2017102"/>
                <a:gd name="connsiteX378" fmla="*/ 1274821 w 4011346"/>
                <a:gd name="connsiteY378" fmla="*/ 859084 h 2017102"/>
                <a:gd name="connsiteX379" fmla="*/ 1244786 w 4011346"/>
                <a:gd name="connsiteY379" fmla="*/ 865759 h 2017102"/>
                <a:gd name="connsiteX380" fmla="*/ 1224763 w 4011346"/>
                <a:gd name="connsiteY380" fmla="*/ 825712 h 2017102"/>
                <a:gd name="connsiteX381" fmla="*/ 1224763 w 4011346"/>
                <a:gd name="connsiteY381" fmla="*/ 785665 h 2017102"/>
                <a:gd name="connsiteX382" fmla="*/ 1194727 w 4011346"/>
                <a:gd name="connsiteY382" fmla="*/ 748956 h 2017102"/>
                <a:gd name="connsiteX383" fmla="*/ 1164692 w 4011346"/>
                <a:gd name="connsiteY383" fmla="*/ 792340 h 2017102"/>
                <a:gd name="connsiteX384" fmla="*/ 1178041 w 4011346"/>
                <a:gd name="connsiteY384" fmla="*/ 835723 h 2017102"/>
                <a:gd name="connsiteX385" fmla="*/ 1137995 w 4011346"/>
                <a:gd name="connsiteY385" fmla="*/ 892456 h 2017102"/>
                <a:gd name="connsiteX386" fmla="*/ 1097948 w 4011346"/>
                <a:gd name="connsiteY386" fmla="*/ 949189 h 2017102"/>
                <a:gd name="connsiteX387" fmla="*/ 1007843 w 4011346"/>
                <a:gd name="connsiteY387" fmla="*/ 912480 h 2017102"/>
                <a:gd name="connsiteX388" fmla="*/ 1074587 w 4011346"/>
                <a:gd name="connsiteY388" fmla="*/ 909142 h 2017102"/>
                <a:gd name="connsiteX389" fmla="*/ 1107960 w 4011346"/>
                <a:gd name="connsiteY389" fmla="*/ 845735 h 2017102"/>
                <a:gd name="connsiteX390" fmla="*/ 1121309 w 4011346"/>
                <a:gd name="connsiteY390" fmla="*/ 802351 h 2017102"/>
                <a:gd name="connsiteX391" fmla="*/ 1127983 w 4011346"/>
                <a:gd name="connsiteY391" fmla="*/ 768979 h 2017102"/>
                <a:gd name="connsiteX392" fmla="*/ 1117971 w 4011346"/>
                <a:gd name="connsiteY392" fmla="*/ 752293 h 2017102"/>
                <a:gd name="connsiteX393" fmla="*/ 1114634 w 4011346"/>
                <a:gd name="connsiteY393" fmla="*/ 702234 h 2017102"/>
                <a:gd name="connsiteX394" fmla="*/ 1104622 w 4011346"/>
                <a:gd name="connsiteY394" fmla="*/ 622141 h 2017102"/>
                <a:gd name="connsiteX395" fmla="*/ 1101285 w 4011346"/>
                <a:gd name="connsiteY395" fmla="*/ 562071 h 2017102"/>
                <a:gd name="connsiteX396" fmla="*/ 1124646 w 4011346"/>
                <a:gd name="connsiteY396" fmla="*/ 468629 h 2017102"/>
                <a:gd name="connsiteX397" fmla="*/ 1031203 w 4011346"/>
                <a:gd name="connsiteY397" fmla="*/ 458617 h 2017102"/>
                <a:gd name="connsiteX398" fmla="*/ 1014517 w 4011346"/>
                <a:gd name="connsiteY398" fmla="*/ 515350 h 2017102"/>
                <a:gd name="connsiteX399" fmla="*/ 1024529 w 4011346"/>
                <a:gd name="connsiteY399" fmla="*/ 562071 h 2017102"/>
                <a:gd name="connsiteX400" fmla="*/ 981145 w 4011346"/>
                <a:gd name="connsiteY400" fmla="*/ 615467 h 2017102"/>
                <a:gd name="connsiteX401" fmla="*/ 991157 w 4011346"/>
                <a:gd name="connsiteY401" fmla="*/ 652176 h 2017102"/>
                <a:gd name="connsiteX402" fmla="*/ 981145 w 4011346"/>
                <a:gd name="connsiteY402" fmla="*/ 698897 h 2017102"/>
                <a:gd name="connsiteX403" fmla="*/ 1001168 w 4011346"/>
                <a:gd name="connsiteY403" fmla="*/ 722258 h 2017102"/>
                <a:gd name="connsiteX404" fmla="*/ 1017854 w 4011346"/>
                <a:gd name="connsiteY404" fmla="*/ 768979 h 2017102"/>
                <a:gd name="connsiteX405" fmla="*/ 1047890 w 4011346"/>
                <a:gd name="connsiteY405" fmla="*/ 755630 h 2017102"/>
                <a:gd name="connsiteX406" fmla="*/ 1014517 w 4011346"/>
                <a:gd name="connsiteY406" fmla="*/ 809026 h 2017102"/>
                <a:gd name="connsiteX407" fmla="*/ 957784 w 4011346"/>
                <a:gd name="connsiteY407" fmla="*/ 755630 h 2017102"/>
                <a:gd name="connsiteX408" fmla="*/ 884365 w 4011346"/>
                <a:gd name="connsiteY408" fmla="*/ 718921 h 2017102"/>
                <a:gd name="connsiteX409" fmla="*/ 824295 w 4011346"/>
                <a:gd name="connsiteY409" fmla="*/ 695560 h 2017102"/>
                <a:gd name="connsiteX410" fmla="*/ 810946 w 4011346"/>
                <a:gd name="connsiteY410" fmla="*/ 732269 h 2017102"/>
                <a:gd name="connsiteX411" fmla="*/ 827633 w 4011346"/>
                <a:gd name="connsiteY411" fmla="*/ 768979 h 2017102"/>
                <a:gd name="connsiteX412" fmla="*/ 814284 w 4011346"/>
                <a:gd name="connsiteY412" fmla="*/ 792340 h 2017102"/>
                <a:gd name="connsiteX413" fmla="*/ 800935 w 4011346"/>
                <a:gd name="connsiteY413" fmla="*/ 809026 h 2017102"/>
                <a:gd name="connsiteX414" fmla="*/ 770900 w 4011346"/>
                <a:gd name="connsiteY414" fmla="*/ 752293 h 2017102"/>
                <a:gd name="connsiteX415" fmla="*/ 744202 w 4011346"/>
                <a:gd name="connsiteY415" fmla="*/ 789002 h 2017102"/>
                <a:gd name="connsiteX416" fmla="*/ 707492 w 4011346"/>
                <a:gd name="connsiteY416" fmla="*/ 782328 h 2017102"/>
                <a:gd name="connsiteX417" fmla="*/ 654097 w 4011346"/>
                <a:gd name="connsiteY417" fmla="*/ 819037 h 2017102"/>
                <a:gd name="connsiteX418" fmla="*/ 644085 w 4011346"/>
                <a:gd name="connsiteY418" fmla="*/ 795677 h 2017102"/>
                <a:gd name="connsiteX419" fmla="*/ 654097 w 4011346"/>
                <a:gd name="connsiteY419" fmla="*/ 758967 h 2017102"/>
                <a:gd name="connsiteX420" fmla="*/ 614050 w 4011346"/>
                <a:gd name="connsiteY420" fmla="*/ 795677 h 2017102"/>
                <a:gd name="connsiteX421" fmla="*/ 594027 w 4011346"/>
                <a:gd name="connsiteY421" fmla="*/ 795677 h 2017102"/>
                <a:gd name="connsiteX422" fmla="*/ 533957 w 4011346"/>
                <a:gd name="connsiteY422" fmla="*/ 829049 h 2017102"/>
                <a:gd name="connsiteX423" fmla="*/ 510596 w 4011346"/>
                <a:gd name="connsiteY423" fmla="*/ 852410 h 2017102"/>
                <a:gd name="connsiteX424" fmla="*/ 500584 w 4011346"/>
                <a:gd name="connsiteY424" fmla="*/ 899131 h 2017102"/>
                <a:gd name="connsiteX425" fmla="*/ 450526 w 4011346"/>
                <a:gd name="connsiteY425" fmla="*/ 885782 h 2017102"/>
                <a:gd name="connsiteX426" fmla="*/ 433840 w 4011346"/>
                <a:gd name="connsiteY426" fmla="*/ 849072 h 2017102"/>
                <a:gd name="connsiteX427" fmla="*/ 467212 w 4011346"/>
                <a:gd name="connsiteY427" fmla="*/ 819037 h 2017102"/>
                <a:gd name="connsiteX428" fmla="*/ 453863 w 4011346"/>
                <a:gd name="connsiteY428" fmla="*/ 795677 h 2017102"/>
                <a:gd name="connsiteX429" fmla="*/ 390456 w 4011346"/>
                <a:gd name="connsiteY429" fmla="*/ 765642 h 2017102"/>
                <a:gd name="connsiteX430" fmla="*/ 417154 w 4011346"/>
                <a:gd name="connsiteY430" fmla="*/ 815700 h 2017102"/>
                <a:gd name="connsiteX431" fmla="*/ 407142 w 4011346"/>
                <a:gd name="connsiteY431" fmla="*/ 859084 h 2017102"/>
                <a:gd name="connsiteX432" fmla="*/ 413817 w 4011346"/>
                <a:gd name="connsiteY432" fmla="*/ 895794 h 2017102"/>
                <a:gd name="connsiteX433" fmla="*/ 427165 w 4011346"/>
                <a:gd name="connsiteY433" fmla="*/ 919154 h 2017102"/>
                <a:gd name="connsiteX434" fmla="*/ 413817 w 4011346"/>
                <a:gd name="connsiteY434" fmla="*/ 949189 h 2017102"/>
                <a:gd name="connsiteX435" fmla="*/ 390456 w 4011346"/>
                <a:gd name="connsiteY435" fmla="*/ 925829 h 2017102"/>
                <a:gd name="connsiteX436" fmla="*/ 360421 w 4011346"/>
                <a:gd name="connsiteY436" fmla="*/ 922491 h 2017102"/>
                <a:gd name="connsiteX437" fmla="*/ 333723 w 4011346"/>
                <a:gd name="connsiteY437" fmla="*/ 962538 h 2017102"/>
                <a:gd name="connsiteX438" fmla="*/ 307025 w 4011346"/>
                <a:gd name="connsiteY438" fmla="*/ 982561 h 2017102"/>
                <a:gd name="connsiteX439" fmla="*/ 320374 w 4011346"/>
                <a:gd name="connsiteY439" fmla="*/ 1009259 h 2017102"/>
                <a:gd name="connsiteX440" fmla="*/ 303688 w 4011346"/>
                <a:gd name="connsiteY440" fmla="*/ 1032620 h 2017102"/>
                <a:gd name="connsiteX441" fmla="*/ 233606 w 4011346"/>
                <a:gd name="connsiteY441" fmla="*/ 995910 h 2017102"/>
                <a:gd name="connsiteX442" fmla="*/ 243618 w 4011346"/>
                <a:gd name="connsiteY442" fmla="*/ 1045969 h 2017102"/>
                <a:gd name="connsiteX443" fmla="*/ 263641 w 4011346"/>
                <a:gd name="connsiteY443" fmla="*/ 1065992 h 2017102"/>
                <a:gd name="connsiteX444" fmla="*/ 250292 w 4011346"/>
                <a:gd name="connsiteY444" fmla="*/ 1079341 h 2017102"/>
                <a:gd name="connsiteX445" fmla="*/ 193560 w 4011346"/>
                <a:gd name="connsiteY445" fmla="*/ 1042631 h 2017102"/>
                <a:gd name="connsiteX446" fmla="*/ 170199 w 4011346"/>
                <a:gd name="connsiteY446" fmla="*/ 1002585 h 2017102"/>
                <a:gd name="connsiteX447" fmla="*/ 170199 w 4011346"/>
                <a:gd name="connsiteY447" fmla="*/ 955864 h 2017102"/>
                <a:gd name="connsiteX448" fmla="*/ 133490 w 4011346"/>
                <a:gd name="connsiteY448" fmla="*/ 879107 h 2017102"/>
                <a:gd name="connsiteX449" fmla="*/ 196897 w 4011346"/>
                <a:gd name="connsiteY449" fmla="*/ 909142 h 2017102"/>
                <a:gd name="connsiteX450" fmla="*/ 256967 w 4011346"/>
                <a:gd name="connsiteY450" fmla="*/ 939177 h 2017102"/>
                <a:gd name="connsiteX451" fmla="*/ 293676 w 4011346"/>
                <a:gd name="connsiteY451" fmla="*/ 942515 h 2017102"/>
                <a:gd name="connsiteX452" fmla="*/ 327049 w 4011346"/>
                <a:gd name="connsiteY452" fmla="*/ 912480 h 2017102"/>
                <a:gd name="connsiteX453" fmla="*/ 343735 w 4011346"/>
                <a:gd name="connsiteY453" fmla="*/ 875770 h 2017102"/>
                <a:gd name="connsiteX454" fmla="*/ 333723 w 4011346"/>
                <a:gd name="connsiteY454" fmla="*/ 825712 h 2017102"/>
                <a:gd name="connsiteX455" fmla="*/ 290339 w 4011346"/>
                <a:gd name="connsiteY455" fmla="*/ 805688 h 2017102"/>
                <a:gd name="connsiteX456" fmla="*/ 236944 w 4011346"/>
                <a:gd name="connsiteY456" fmla="*/ 758967 h 2017102"/>
                <a:gd name="connsiteX457" fmla="*/ 133490 w 4011346"/>
                <a:gd name="connsiteY457" fmla="*/ 702234 h 2017102"/>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09833 w 4011346"/>
                <a:gd name="connsiteY324" fmla="*/ 0 h 2020169"/>
                <a:gd name="connsiteX325" fmla="*/ 1877440 w 4011346"/>
                <a:gd name="connsiteY325" fmla="*/ 3067 h 2020169"/>
                <a:gd name="connsiteX326" fmla="*/ 1835474 w 4011346"/>
                <a:gd name="connsiteY326" fmla="*/ 41195 h 2020169"/>
                <a:gd name="connsiteX327" fmla="*/ 1818788 w 4011346"/>
                <a:gd name="connsiteY327" fmla="*/ 81242 h 2020169"/>
                <a:gd name="connsiteX328" fmla="*/ 1838813 w 4011346"/>
                <a:gd name="connsiteY328" fmla="*/ 134636 h 2020169"/>
                <a:gd name="connsiteX329" fmla="*/ 1782079 w 4011346"/>
                <a:gd name="connsiteY329" fmla="*/ 121287 h 2020169"/>
                <a:gd name="connsiteX330" fmla="*/ 1768731 w 4011346"/>
                <a:gd name="connsiteY330" fmla="*/ 168009 h 2020169"/>
                <a:gd name="connsiteX331" fmla="*/ 1705322 w 4011346"/>
                <a:gd name="connsiteY331" fmla="*/ 191369 h 2020169"/>
                <a:gd name="connsiteX332" fmla="*/ 1685300 w 4011346"/>
                <a:gd name="connsiteY332" fmla="*/ 164671 h 2020169"/>
                <a:gd name="connsiteX333" fmla="*/ 1615218 w 4011346"/>
                <a:gd name="connsiteY333" fmla="*/ 168009 h 2020169"/>
                <a:gd name="connsiteX334" fmla="*/ 1638579 w 4011346"/>
                <a:gd name="connsiteY334" fmla="*/ 198044 h 2020169"/>
                <a:gd name="connsiteX335" fmla="*/ 1528449 w 4011346"/>
                <a:gd name="connsiteY335" fmla="*/ 224740 h 2020169"/>
                <a:gd name="connsiteX336" fmla="*/ 1465043 w 4011346"/>
                <a:gd name="connsiteY336" fmla="*/ 308171 h 2020169"/>
                <a:gd name="connsiteX337" fmla="*/ 1448357 w 4011346"/>
                <a:gd name="connsiteY337" fmla="*/ 334869 h 2020169"/>
                <a:gd name="connsiteX338" fmla="*/ 1481729 w 4011346"/>
                <a:gd name="connsiteY338" fmla="*/ 368242 h 2020169"/>
                <a:gd name="connsiteX339" fmla="*/ 1481729 w 4011346"/>
                <a:gd name="connsiteY339" fmla="*/ 398277 h 2020169"/>
                <a:gd name="connsiteX340" fmla="*/ 1458368 w 4011346"/>
                <a:gd name="connsiteY340" fmla="*/ 401614 h 2020169"/>
                <a:gd name="connsiteX341" fmla="*/ 1458368 w 4011346"/>
                <a:gd name="connsiteY341" fmla="*/ 381590 h 2020169"/>
                <a:gd name="connsiteX342" fmla="*/ 1418322 w 4011346"/>
                <a:gd name="connsiteY342" fmla="*/ 391602 h 2020169"/>
                <a:gd name="connsiteX343" fmla="*/ 1368263 w 4011346"/>
                <a:gd name="connsiteY343" fmla="*/ 398277 h 2020169"/>
                <a:gd name="connsiteX344" fmla="*/ 1321542 w 4011346"/>
                <a:gd name="connsiteY344" fmla="*/ 404951 h 2020169"/>
                <a:gd name="connsiteX345" fmla="*/ 1318205 w 4011346"/>
                <a:gd name="connsiteY345" fmla="*/ 491719 h 2020169"/>
                <a:gd name="connsiteX346" fmla="*/ 1358252 w 4011346"/>
                <a:gd name="connsiteY346" fmla="*/ 515080 h 2020169"/>
                <a:gd name="connsiteX347" fmla="*/ 1374938 w 4011346"/>
                <a:gd name="connsiteY347" fmla="*/ 545115 h 2020169"/>
                <a:gd name="connsiteX348" fmla="*/ 1384949 w 4011346"/>
                <a:gd name="connsiteY348" fmla="*/ 568475 h 2020169"/>
                <a:gd name="connsiteX349" fmla="*/ 1394961 w 4011346"/>
                <a:gd name="connsiteY349" fmla="*/ 618534 h 2020169"/>
                <a:gd name="connsiteX350" fmla="*/ 1384949 w 4011346"/>
                <a:gd name="connsiteY350" fmla="*/ 648569 h 2020169"/>
                <a:gd name="connsiteX351" fmla="*/ 1358252 w 4011346"/>
                <a:gd name="connsiteY351" fmla="*/ 615196 h 2020169"/>
                <a:gd name="connsiteX352" fmla="*/ 1361589 w 4011346"/>
                <a:gd name="connsiteY352" fmla="*/ 585161 h 2020169"/>
                <a:gd name="connsiteX353" fmla="*/ 1351577 w 4011346"/>
                <a:gd name="connsiteY353" fmla="*/ 545115 h 2020169"/>
                <a:gd name="connsiteX354" fmla="*/ 1328217 w 4011346"/>
                <a:gd name="connsiteY354" fmla="*/ 551789 h 2020169"/>
                <a:gd name="connsiteX355" fmla="*/ 1281495 w 4011346"/>
                <a:gd name="connsiteY355" fmla="*/ 515080 h 2020169"/>
                <a:gd name="connsiteX356" fmla="*/ 1241449 w 4011346"/>
                <a:gd name="connsiteY356" fmla="*/ 511742 h 2020169"/>
                <a:gd name="connsiteX357" fmla="*/ 1241449 w 4011346"/>
                <a:gd name="connsiteY357" fmla="*/ 558463 h 2020169"/>
                <a:gd name="connsiteX358" fmla="*/ 1201402 w 4011346"/>
                <a:gd name="connsiteY358" fmla="*/ 538440 h 2020169"/>
                <a:gd name="connsiteX359" fmla="*/ 1228100 w 4011346"/>
                <a:gd name="connsiteY359" fmla="*/ 588498 h 2020169"/>
                <a:gd name="connsiteX360" fmla="*/ 1258135 w 4011346"/>
                <a:gd name="connsiteY360" fmla="*/ 598510 h 2020169"/>
                <a:gd name="connsiteX361" fmla="*/ 1258135 w 4011346"/>
                <a:gd name="connsiteY361" fmla="*/ 618534 h 2020169"/>
                <a:gd name="connsiteX362" fmla="*/ 1198065 w 4011346"/>
                <a:gd name="connsiteY362" fmla="*/ 595173 h 2020169"/>
                <a:gd name="connsiteX363" fmla="*/ 1181379 w 4011346"/>
                <a:gd name="connsiteY363" fmla="*/ 595173 h 2020169"/>
                <a:gd name="connsiteX364" fmla="*/ 1178041 w 4011346"/>
                <a:gd name="connsiteY364" fmla="*/ 551789 h 2020169"/>
                <a:gd name="connsiteX365" fmla="*/ 1171367 w 4011346"/>
                <a:gd name="connsiteY365" fmla="*/ 465021 h 2020169"/>
                <a:gd name="connsiteX366" fmla="*/ 1161355 w 4011346"/>
                <a:gd name="connsiteY366" fmla="*/ 535103 h 2020169"/>
                <a:gd name="connsiteX367" fmla="*/ 1137995 w 4011346"/>
                <a:gd name="connsiteY367" fmla="*/ 565138 h 2020169"/>
                <a:gd name="connsiteX368" fmla="*/ 1158018 w 4011346"/>
                <a:gd name="connsiteY368" fmla="*/ 611859 h 2020169"/>
                <a:gd name="connsiteX369" fmla="*/ 1158018 w 4011346"/>
                <a:gd name="connsiteY369" fmla="*/ 645231 h 2020169"/>
                <a:gd name="connsiteX370" fmla="*/ 1141332 w 4011346"/>
                <a:gd name="connsiteY370" fmla="*/ 695290 h 2020169"/>
                <a:gd name="connsiteX371" fmla="*/ 1154681 w 4011346"/>
                <a:gd name="connsiteY371" fmla="*/ 728662 h 2020169"/>
                <a:gd name="connsiteX372" fmla="*/ 1184716 w 4011346"/>
                <a:gd name="connsiteY372" fmla="*/ 735336 h 2020169"/>
                <a:gd name="connsiteX373" fmla="*/ 1221425 w 4011346"/>
                <a:gd name="connsiteY373" fmla="*/ 742011 h 2020169"/>
                <a:gd name="connsiteX374" fmla="*/ 1241449 w 4011346"/>
                <a:gd name="connsiteY374" fmla="*/ 765371 h 2020169"/>
                <a:gd name="connsiteX375" fmla="*/ 1258135 w 4011346"/>
                <a:gd name="connsiteY375" fmla="*/ 808755 h 2020169"/>
                <a:gd name="connsiteX376" fmla="*/ 1258135 w 4011346"/>
                <a:gd name="connsiteY376" fmla="*/ 808755 h 2020169"/>
                <a:gd name="connsiteX377" fmla="*/ 1254798 w 4011346"/>
                <a:gd name="connsiteY377" fmla="*/ 842128 h 2020169"/>
                <a:gd name="connsiteX378" fmla="*/ 1274821 w 4011346"/>
                <a:gd name="connsiteY378" fmla="*/ 862151 h 2020169"/>
                <a:gd name="connsiteX379" fmla="*/ 1244786 w 4011346"/>
                <a:gd name="connsiteY379" fmla="*/ 868826 h 2020169"/>
                <a:gd name="connsiteX380" fmla="*/ 1224763 w 4011346"/>
                <a:gd name="connsiteY380" fmla="*/ 828779 h 2020169"/>
                <a:gd name="connsiteX381" fmla="*/ 1224763 w 4011346"/>
                <a:gd name="connsiteY381" fmla="*/ 788732 h 2020169"/>
                <a:gd name="connsiteX382" fmla="*/ 1194727 w 4011346"/>
                <a:gd name="connsiteY382" fmla="*/ 752023 h 2020169"/>
                <a:gd name="connsiteX383" fmla="*/ 1164692 w 4011346"/>
                <a:gd name="connsiteY383" fmla="*/ 795407 h 2020169"/>
                <a:gd name="connsiteX384" fmla="*/ 1178041 w 4011346"/>
                <a:gd name="connsiteY384" fmla="*/ 838790 h 2020169"/>
                <a:gd name="connsiteX385" fmla="*/ 1137995 w 4011346"/>
                <a:gd name="connsiteY385" fmla="*/ 895523 h 2020169"/>
                <a:gd name="connsiteX386" fmla="*/ 1097948 w 4011346"/>
                <a:gd name="connsiteY386" fmla="*/ 952256 h 2020169"/>
                <a:gd name="connsiteX387" fmla="*/ 1007843 w 4011346"/>
                <a:gd name="connsiteY387" fmla="*/ 915547 h 2020169"/>
                <a:gd name="connsiteX388" fmla="*/ 1074587 w 4011346"/>
                <a:gd name="connsiteY388" fmla="*/ 912209 h 2020169"/>
                <a:gd name="connsiteX389" fmla="*/ 1107960 w 4011346"/>
                <a:gd name="connsiteY389" fmla="*/ 848802 h 2020169"/>
                <a:gd name="connsiteX390" fmla="*/ 1121309 w 4011346"/>
                <a:gd name="connsiteY390" fmla="*/ 805418 h 2020169"/>
                <a:gd name="connsiteX391" fmla="*/ 1127983 w 4011346"/>
                <a:gd name="connsiteY391" fmla="*/ 772046 h 2020169"/>
                <a:gd name="connsiteX392" fmla="*/ 1117971 w 4011346"/>
                <a:gd name="connsiteY392" fmla="*/ 755360 h 2020169"/>
                <a:gd name="connsiteX393" fmla="*/ 1114634 w 4011346"/>
                <a:gd name="connsiteY393" fmla="*/ 705301 h 2020169"/>
                <a:gd name="connsiteX394" fmla="*/ 1104622 w 4011346"/>
                <a:gd name="connsiteY394" fmla="*/ 625208 h 2020169"/>
                <a:gd name="connsiteX395" fmla="*/ 1101285 w 4011346"/>
                <a:gd name="connsiteY395" fmla="*/ 565138 h 2020169"/>
                <a:gd name="connsiteX396" fmla="*/ 1124646 w 4011346"/>
                <a:gd name="connsiteY396" fmla="*/ 471696 h 2020169"/>
                <a:gd name="connsiteX397" fmla="*/ 1031203 w 4011346"/>
                <a:gd name="connsiteY397" fmla="*/ 461684 h 2020169"/>
                <a:gd name="connsiteX398" fmla="*/ 1014517 w 4011346"/>
                <a:gd name="connsiteY398" fmla="*/ 518417 h 2020169"/>
                <a:gd name="connsiteX399" fmla="*/ 1024529 w 4011346"/>
                <a:gd name="connsiteY399" fmla="*/ 565138 h 2020169"/>
                <a:gd name="connsiteX400" fmla="*/ 981145 w 4011346"/>
                <a:gd name="connsiteY400" fmla="*/ 618534 h 2020169"/>
                <a:gd name="connsiteX401" fmla="*/ 991157 w 4011346"/>
                <a:gd name="connsiteY401" fmla="*/ 655243 h 2020169"/>
                <a:gd name="connsiteX402" fmla="*/ 981145 w 4011346"/>
                <a:gd name="connsiteY402" fmla="*/ 701964 h 2020169"/>
                <a:gd name="connsiteX403" fmla="*/ 1001168 w 4011346"/>
                <a:gd name="connsiteY403" fmla="*/ 725325 h 2020169"/>
                <a:gd name="connsiteX404" fmla="*/ 1017854 w 4011346"/>
                <a:gd name="connsiteY404" fmla="*/ 772046 h 2020169"/>
                <a:gd name="connsiteX405" fmla="*/ 1047890 w 4011346"/>
                <a:gd name="connsiteY405" fmla="*/ 758697 h 2020169"/>
                <a:gd name="connsiteX406" fmla="*/ 1014517 w 4011346"/>
                <a:gd name="connsiteY406" fmla="*/ 812093 h 2020169"/>
                <a:gd name="connsiteX407" fmla="*/ 957784 w 4011346"/>
                <a:gd name="connsiteY407" fmla="*/ 758697 h 2020169"/>
                <a:gd name="connsiteX408" fmla="*/ 884365 w 4011346"/>
                <a:gd name="connsiteY408" fmla="*/ 721988 h 2020169"/>
                <a:gd name="connsiteX409" fmla="*/ 824295 w 4011346"/>
                <a:gd name="connsiteY409" fmla="*/ 698627 h 2020169"/>
                <a:gd name="connsiteX410" fmla="*/ 810946 w 4011346"/>
                <a:gd name="connsiteY410" fmla="*/ 735336 h 2020169"/>
                <a:gd name="connsiteX411" fmla="*/ 827633 w 4011346"/>
                <a:gd name="connsiteY411" fmla="*/ 772046 h 2020169"/>
                <a:gd name="connsiteX412" fmla="*/ 814284 w 4011346"/>
                <a:gd name="connsiteY412" fmla="*/ 795407 h 2020169"/>
                <a:gd name="connsiteX413" fmla="*/ 800935 w 4011346"/>
                <a:gd name="connsiteY413" fmla="*/ 812093 h 2020169"/>
                <a:gd name="connsiteX414" fmla="*/ 770900 w 4011346"/>
                <a:gd name="connsiteY414" fmla="*/ 755360 h 2020169"/>
                <a:gd name="connsiteX415" fmla="*/ 744202 w 4011346"/>
                <a:gd name="connsiteY415" fmla="*/ 792069 h 2020169"/>
                <a:gd name="connsiteX416" fmla="*/ 707492 w 4011346"/>
                <a:gd name="connsiteY416" fmla="*/ 785395 h 2020169"/>
                <a:gd name="connsiteX417" fmla="*/ 654097 w 4011346"/>
                <a:gd name="connsiteY417" fmla="*/ 822104 h 2020169"/>
                <a:gd name="connsiteX418" fmla="*/ 644085 w 4011346"/>
                <a:gd name="connsiteY418" fmla="*/ 798744 h 2020169"/>
                <a:gd name="connsiteX419" fmla="*/ 654097 w 4011346"/>
                <a:gd name="connsiteY419" fmla="*/ 762034 h 2020169"/>
                <a:gd name="connsiteX420" fmla="*/ 614050 w 4011346"/>
                <a:gd name="connsiteY420" fmla="*/ 798744 h 2020169"/>
                <a:gd name="connsiteX421" fmla="*/ 594027 w 4011346"/>
                <a:gd name="connsiteY421" fmla="*/ 798744 h 2020169"/>
                <a:gd name="connsiteX422" fmla="*/ 533957 w 4011346"/>
                <a:gd name="connsiteY422" fmla="*/ 832116 h 2020169"/>
                <a:gd name="connsiteX423" fmla="*/ 510596 w 4011346"/>
                <a:gd name="connsiteY423" fmla="*/ 855477 h 2020169"/>
                <a:gd name="connsiteX424" fmla="*/ 500584 w 4011346"/>
                <a:gd name="connsiteY424" fmla="*/ 902198 h 2020169"/>
                <a:gd name="connsiteX425" fmla="*/ 450526 w 4011346"/>
                <a:gd name="connsiteY425" fmla="*/ 888849 h 2020169"/>
                <a:gd name="connsiteX426" fmla="*/ 433840 w 4011346"/>
                <a:gd name="connsiteY426" fmla="*/ 852139 h 2020169"/>
                <a:gd name="connsiteX427" fmla="*/ 467212 w 4011346"/>
                <a:gd name="connsiteY427" fmla="*/ 822104 h 2020169"/>
                <a:gd name="connsiteX428" fmla="*/ 453863 w 4011346"/>
                <a:gd name="connsiteY428" fmla="*/ 798744 h 2020169"/>
                <a:gd name="connsiteX429" fmla="*/ 390456 w 4011346"/>
                <a:gd name="connsiteY429" fmla="*/ 768709 h 2020169"/>
                <a:gd name="connsiteX430" fmla="*/ 417154 w 4011346"/>
                <a:gd name="connsiteY430" fmla="*/ 818767 h 2020169"/>
                <a:gd name="connsiteX431" fmla="*/ 407142 w 4011346"/>
                <a:gd name="connsiteY431" fmla="*/ 862151 h 2020169"/>
                <a:gd name="connsiteX432" fmla="*/ 413817 w 4011346"/>
                <a:gd name="connsiteY432" fmla="*/ 898861 h 2020169"/>
                <a:gd name="connsiteX433" fmla="*/ 427165 w 4011346"/>
                <a:gd name="connsiteY433" fmla="*/ 922221 h 2020169"/>
                <a:gd name="connsiteX434" fmla="*/ 413817 w 4011346"/>
                <a:gd name="connsiteY434" fmla="*/ 952256 h 2020169"/>
                <a:gd name="connsiteX435" fmla="*/ 390456 w 4011346"/>
                <a:gd name="connsiteY435" fmla="*/ 928896 h 2020169"/>
                <a:gd name="connsiteX436" fmla="*/ 360421 w 4011346"/>
                <a:gd name="connsiteY436" fmla="*/ 925558 h 2020169"/>
                <a:gd name="connsiteX437" fmla="*/ 333723 w 4011346"/>
                <a:gd name="connsiteY437" fmla="*/ 965605 h 2020169"/>
                <a:gd name="connsiteX438" fmla="*/ 307025 w 4011346"/>
                <a:gd name="connsiteY438" fmla="*/ 985628 h 2020169"/>
                <a:gd name="connsiteX439" fmla="*/ 320374 w 4011346"/>
                <a:gd name="connsiteY439" fmla="*/ 1012326 h 2020169"/>
                <a:gd name="connsiteX440" fmla="*/ 303688 w 4011346"/>
                <a:gd name="connsiteY440" fmla="*/ 1035687 h 2020169"/>
                <a:gd name="connsiteX441" fmla="*/ 233606 w 4011346"/>
                <a:gd name="connsiteY441" fmla="*/ 998977 h 2020169"/>
                <a:gd name="connsiteX442" fmla="*/ 243618 w 4011346"/>
                <a:gd name="connsiteY442" fmla="*/ 1049036 h 2020169"/>
                <a:gd name="connsiteX443" fmla="*/ 263641 w 4011346"/>
                <a:gd name="connsiteY443" fmla="*/ 1069059 h 2020169"/>
                <a:gd name="connsiteX444" fmla="*/ 250292 w 4011346"/>
                <a:gd name="connsiteY444" fmla="*/ 1082408 h 2020169"/>
                <a:gd name="connsiteX445" fmla="*/ 193560 w 4011346"/>
                <a:gd name="connsiteY445" fmla="*/ 1045698 h 2020169"/>
                <a:gd name="connsiteX446" fmla="*/ 170199 w 4011346"/>
                <a:gd name="connsiteY446" fmla="*/ 1005652 h 2020169"/>
                <a:gd name="connsiteX447" fmla="*/ 170199 w 4011346"/>
                <a:gd name="connsiteY447" fmla="*/ 958931 h 2020169"/>
                <a:gd name="connsiteX448" fmla="*/ 133490 w 4011346"/>
                <a:gd name="connsiteY448" fmla="*/ 882174 h 2020169"/>
                <a:gd name="connsiteX449" fmla="*/ 196897 w 4011346"/>
                <a:gd name="connsiteY449" fmla="*/ 912209 h 2020169"/>
                <a:gd name="connsiteX450" fmla="*/ 256967 w 4011346"/>
                <a:gd name="connsiteY450" fmla="*/ 942244 h 2020169"/>
                <a:gd name="connsiteX451" fmla="*/ 293676 w 4011346"/>
                <a:gd name="connsiteY451" fmla="*/ 945582 h 2020169"/>
                <a:gd name="connsiteX452" fmla="*/ 327049 w 4011346"/>
                <a:gd name="connsiteY452" fmla="*/ 915547 h 2020169"/>
                <a:gd name="connsiteX453" fmla="*/ 343735 w 4011346"/>
                <a:gd name="connsiteY453" fmla="*/ 878837 h 2020169"/>
                <a:gd name="connsiteX454" fmla="*/ 333723 w 4011346"/>
                <a:gd name="connsiteY454" fmla="*/ 828779 h 2020169"/>
                <a:gd name="connsiteX455" fmla="*/ 290339 w 4011346"/>
                <a:gd name="connsiteY455" fmla="*/ 808755 h 2020169"/>
                <a:gd name="connsiteX456" fmla="*/ 236944 w 4011346"/>
                <a:gd name="connsiteY456" fmla="*/ 762034 h 2020169"/>
                <a:gd name="connsiteX457" fmla="*/ 133490 w 4011346"/>
                <a:gd name="connsiteY457"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2693 w 4011346"/>
                <a:gd name="connsiteY324" fmla="*/ 77154 h 2020169"/>
                <a:gd name="connsiteX325" fmla="*/ 1909833 w 4011346"/>
                <a:gd name="connsiteY325" fmla="*/ 0 h 2020169"/>
                <a:gd name="connsiteX326" fmla="*/ 1877440 w 4011346"/>
                <a:gd name="connsiteY326" fmla="*/ 3067 h 2020169"/>
                <a:gd name="connsiteX327" fmla="*/ 1835474 w 4011346"/>
                <a:gd name="connsiteY327" fmla="*/ 41195 h 2020169"/>
                <a:gd name="connsiteX328" fmla="*/ 1818788 w 4011346"/>
                <a:gd name="connsiteY328" fmla="*/ 81242 h 2020169"/>
                <a:gd name="connsiteX329" fmla="*/ 1838813 w 4011346"/>
                <a:gd name="connsiteY329" fmla="*/ 134636 h 2020169"/>
                <a:gd name="connsiteX330" fmla="*/ 1782079 w 4011346"/>
                <a:gd name="connsiteY330" fmla="*/ 121287 h 2020169"/>
                <a:gd name="connsiteX331" fmla="*/ 1768731 w 4011346"/>
                <a:gd name="connsiteY331" fmla="*/ 168009 h 2020169"/>
                <a:gd name="connsiteX332" fmla="*/ 1705322 w 4011346"/>
                <a:gd name="connsiteY332" fmla="*/ 191369 h 2020169"/>
                <a:gd name="connsiteX333" fmla="*/ 1685300 w 4011346"/>
                <a:gd name="connsiteY333" fmla="*/ 164671 h 2020169"/>
                <a:gd name="connsiteX334" fmla="*/ 1615218 w 4011346"/>
                <a:gd name="connsiteY334" fmla="*/ 168009 h 2020169"/>
                <a:gd name="connsiteX335" fmla="*/ 1638579 w 4011346"/>
                <a:gd name="connsiteY335" fmla="*/ 198044 h 2020169"/>
                <a:gd name="connsiteX336" fmla="*/ 1528449 w 4011346"/>
                <a:gd name="connsiteY336" fmla="*/ 224740 h 2020169"/>
                <a:gd name="connsiteX337" fmla="*/ 1465043 w 4011346"/>
                <a:gd name="connsiteY337" fmla="*/ 308171 h 2020169"/>
                <a:gd name="connsiteX338" fmla="*/ 1448357 w 4011346"/>
                <a:gd name="connsiteY338" fmla="*/ 334869 h 2020169"/>
                <a:gd name="connsiteX339" fmla="*/ 1481729 w 4011346"/>
                <a:gd name="connsiteY339" fmla="*/ 368242 h 2020169"/>
                <a:gd name="connsiteX340" fmla="*/ 1481729 w 4011346"/>
                <a:gd name="connsiteY340" fmla="*/ 398277 h 2020169"/>
                <a:gd name="connsiteX341" fmla="*/ 1458368 w 4011346"/>
                <a:gd name="connsiteY341" fmla="*/ 401614 h 2020169"/>
                <a:gd name="connsiteX342" fmla="*/ 1458368 w 4011346"/>
                <a:gd name="connsiteY342" fmla="*/ 381590 h 2020169"/>
                <a:gd name="connsiteX343" fmla="*/ 1418322 w 4011346"/>
                <a:gd name="connsiteY343" fmla="*/ 391602 h 2020169"/>
                <a:gd name="connsiteX344" fmla="*/ 1368263 w 4011346"/>
                <a:gd name="connsiteY344" fmla="*/ 398277 h 2020169"/>
                <a:gd name="connsiteX345" fmla="*/ 1321542 w 4011346"/>
                <a:gd name="connsiteY345" fmla="*/ 404951 h 2020169"/>
                <a:gd name="connsiteX346" fmla="*/ 1318205 w 4011346"/>
                <a:gd name="connsiteY346" fmla="*/ 491719 h 2020169"/>
                <a:gd name="connsiteX347" fmla="*/ 1358252 w 4011346"/>
                <a:gd name="connsiteY347" fmla="*/ 515080 h 2020169"/>
                <a:gd name="connsiteX348" fmla="*/ 1374938 w 4011346"/>
                <a:gd name="connsiteY348" fmla="*/ 545115 h 2020169"/>
                <a:gd name="connsiteX349" fmla="*/ 1384949 w 4011346"/>
                <a:gd name="connsiteY349" fmla="*/ 568475 h 2020169"/>
                <a:gd name="connsiteX350" fmla="*/ 1394961 w 4011346"/>
                <a:gd name="connsiteY350" fmla="*/ 618534 h 2020169"/>
                <a:gd name="connsiteX351" fmla="*/ 1384949 w 4011346"/>
                <a:gd name="connsiteY351" fmla="*/ 648569 h 2020169"/>
                <a:gd name="connsiteX352" fmla="*/ 1358252 w 4011346"/>
                <a:gd name="connsiteY352" fmla="*/ 615196 h 2020169"/>
                <a:gd name="connsiteX353" fmla="*/ 1361589 w 4011346"/>
                <a:gd name="connsiteY353" fmla="*/ 585161 h 2020169"/>
                <a:gd name="connsiteX354" fmla="*/ 1351577 w 4011346"/>
                <a:gd name="connsiteY354" fmla="*/ 545115 h 2020169"/>
                <a:gd name="connsiteX355" fmla="*/ 1328217 w 4011346"/>
                <a:gd name="connsiteY355" fmla="*/ 551789 h 2020169"/>
                <a:gd name="connsiteX356" fmla="*/ 1281495 w 4011346"/>
                <a:gd name="connsiteY356" fmla="*/ 515080 h 2020169"/>
                <a:gd name="connsiteX357" fmla="*/ 1241449 w 4011346"/>
                <a:gd name="connsiteY357" fmla="*/ 511742 h 2020169"/>
                <a:gd name="connsiteX358" fmla="*/ 1241449 w 4011346"/>
                <a:gd name="connsiteY358" fmla="*/ 558463 h 2020169"/>
                <a:gd name="connsiteX359" fmla="*/ 1201402 w 4011346"/>
                <a:gd name="connsiteY359" fmla="*/ 538440 h 2020169"/>
                <a:gd name="connsiteX360" fmla="*/ 1228100 w 4011346"/>
                <a:gd name="connsiteY360" fmla="*/ 588498 h 2020169"/>
                <a:gd name="connsiteX361" fmla="*/ 1258135 w 4011346"/>
                <a:gd name="connsiteY361" fmla="*/ 598510 h 2020169"/>
                <a:gd name="connsiteX362" fmla="*/ 1258135 w 4011346"/>
                <a:gd name="connsiteY362" fmla="*/ 618534 h 2020169"/>
                <a:gd name="connsiteX363" fmla="*/ 1198065 w 4011346"/>
                <a:gd name="connsiteY363" fmla="*/ 595173 h 2020169"/>
                <a:gd name="connsiteX364" fmla="*/ 1181379 w 4011346"/>
                <a:gd name="connsiteY364" fmla="*/ 595173 h 2020169"/>
                <a:gd name="connsiteX365" fmla="*/ 1178041 w 4011346"/>
                <a:gd name="connsiteY365" fmla="*/ 551789 h 2020169"/>
                <a:gd name="connsiteX366" fmla="*/ 1171367 w 4011346"/>
                <a:gd name="connsiteY366" fmla="*/ 465021 h 2020169"/>
                <a:gd name="connsiteX367" fmla="*/ 1161355 w 4011346"/>
                <a:gd name="connsiteY367" fmla="*/ 535103 h 2020169"/>
                <a:gd name="connsiteX368" fmla="*/ 1137995 w 4011346"/>
                <a:gd name="connsiteY368" fmla="*/ 565138 h 2020169"/>
                <a:gd name="connsiteX369" fmla="*/ 1158018 w 4011346"/>
                <a:gd name="connsiteY369" fmla="*/ 611859 h 2020169"/>
                <a:gd name="connsiteX370" fmla="*/ 1158018 w 4011346"/>
                <a:gd name="connsiteY370" fmla="*/ 645231 h 2020169"/>
                <a:gd name="connsiteX371" fmla="*/ 1141332 w 4011346"/>
                <a:gd name="connsiteY371" fmla="*/ 695290 h 2020169"/>
                <a:gd name="connsiteX372" fmla="*/ 1154681 w 4011346"/>
                <a:gd name="connsiteY372" fmla="*/ 728662 h 2020169"/>
                <a:gd name="connsiteX373" fmla="*/ 1184716 w 4011346"/>
                <a:gd name="connsiteY373" fmla="*/ 735336 h 2020169"/>
                <a:gd name="connsiteX374" fmla="*/ 1221425 w 4011346"/>
                <a:gd name="connsiteY374" fmla="*/ 742011 h 2020169"/>
                <a:gd name="connsiteX375" fmla="*/ 1241449 w 4011346"/>
                <a:gd name="connsiteY375" fmla="*/ 765371 h 2020169"/>
                <a:gd name="connsiteX376" fmla="*/ 1258135 w 4011346"/>
                <a:gd name="connsiteY376" fmla="*/ 808755 h 2020169"/>
                <a:gd name="connsiteX377" fmla="*/ 1258135 w 4011346"/>
                <a:gd name="connsiteY377" fmla="*/ 808755 h 2020169"/>
                <a:gd name="connsiteX378" fmla="*/ 1254798 w 4011346"/>
                <a:gd name="connsiteY378" fmla="*/ 842128 h 2020169"/>
                <a:gd name="connsiteX379" fmla="*/ 1274821 w 4011346"/>
                <a:gd name="connsiteY379" fmla="*/ 862151 h 2020169"/>
                <a:gd name="connsiteX380" fmla="*/ 1244786 w 4011346"/>
                <a:gd name="connsiteY380" fmla="*/ 868826 h 2020169"/>
                <a:gd name="connsiteX381" fmla="*/ 1224763 w 4011346"/>
                <a:gd name="connsiteY381" fmla="*/ 828779 h 2020169"/>
                <a:gd name="connsiteX382" fmla="*/ 1224763 w 4011346"/>
                <a:gd name="connsiteY382" fmla="*/ 788732 h 2020169"/>
                <a:gd name="connsiteX383" fmla="*/ 1194727 w 4011346"/>
                <a:gd name="connsiteY383" fmla="*/ 752023 h 2020169"/>
                <a:gd name="connsiteX384" fmla="*/ 1164692 w 4011346"/>
                <a:gd name="connsiteY384" fmla="*/ 795407 h 2020169"/>
                <a:gd name="connsiteX385" fmla="*/ 1178041 w 4011346"/>
                <a:gd name="connsiteY385" fmla="*/ 838790 h 2020169"/>
                <a:gd name="connsiteX386" fmla="*/ 1137995 w 4011346"/>
                <a:gd name="connsiteY386" fmla="*/ 895523 h 2020169"/>
                <a:gd name="connsiteX387" fmla="*/ 1097948 w 4011346"/>
                <a:gd name="connsiteY387" fmla="*/ 952256 h 2020169"/>
                <a:gd name="connsiteX388" fmla="*/ 1007843 w 4011346"/>
                <a:gd name="connsiteY388" fmla="*/ 915547 h 2020169"/>
                <a:gd name="connsiteX389" fmla="*/ 1074587 w 4011346"/>
                <a:gd name="connsiteY389" fmla="*/ 912209 h 2020169"/>
                <a:gd name="connsiteX390" fmla="*/ 1107960 w 4011346"/>
                <a:gd name="connsiteY390" fmla="*/ 848802 h 2020169"/>
                <a:gd name="connsiteX391" fmla="*/ 1121309 w 4011346"/>
                <a:gd name="connsiteY391" fmla="*/ 805418 h 2020169"/>
                <a:gd name="connsiteX392" fmla="*/ 1127983 w 4011346"/>
                <a:gd name="connsiteY392" fmla="*/ 772046 h 2020169"/>
                <a:gd name="connsiteX393" fmla="*/ 1117971 w 4011346"/>
                <a:gd name="connsiteY393" fmla="*/ 755360 h 2020169"/>
                <a:gd name="connsiteX394" fmla="*/ 1114634 w 4011346"/>
                <a:gd name="connsiteY394" fmla="*/ 705301 h 2020169"/>
                <a:gd name="connsiteX395" fmla="*/ 1104622 w 4011346"/>
                <a:gd name="connsiteY395" fmla="*/ 625208 h 2020169"/>
                <a:gd name="connsiteX396" fmla="*/ 1101285 w 4011346"/>
                <a:gd name="connsiteY396" fmla="*/ 565138 h 2020169"/>
                <a:gd name="connsiteX397" fmla="*/ 1124646 w 4011346"/>
                <a:gd name="connsiteY397" fmla="*/ 471696 h 2020169"/>
                <a:gd name="connsiteX398" fmla="*/ 1031203 w 4011346"/>
                <a:gd name="connsiteY398" fmla="*/ 461684 h 2020169"/>
                <a:gd name="connsiteX399" fmla="*/ 1014517 w 4011346"/>
                <a:gd name="connsiteY399" fmla="*/ 518417 h 2020169"/>
                <a:gd name="connsiteX400" fmla="*/ 1024529 w 4011346"/>
                <a:gd name="connsiteY400" fmla="*/ 565138 h 2020169"/>
                <a:gd name="connsiteX401" fmla="*/ 981145 w 4011346"/>
                <a:gd name="connsiteY401" fmla="*/ 618534 h 2020169"/>
                <a:gd name="connsiteX402" fmla="*/ 991157 w 4011346"/>
                <a:gd name="connsiteY402" fmla="*/ 655243 h 2020169"/>
                <a:gd name="connsiteX403" fmla="*/ 981145 w 4011346"/>
                <a:gd name="connsiteY403" fmla="*/ 701964 h 2020169"/>
                <a:gd name="connsiteX404" fmla="*/ 1001168 w 4011346"/>
                <a:gd name="connsiteY404" fmla="*/ 725325 h 2020169"/>
                <a:gd name="connsiteX405" fmla="*/ 1017854 w 4011346"/>
                <a:gd name="connsiteY405" fmla="*/ 772046 h 2020169"/>
                <a:gd name="connsiteX406" fmla="*/ 1047890 w 4011346"/>
                <a:gd name="connsiteY406" fmla="*/ 758697 h 2020169"/>
                <a:gd name="connsiteX407" fmla="*/ 1014517 w 4011346"/>
                <a:gd name="connsiteY407" fmla="*/ 812093 h 2020169"/>
                <a:gd name="connsiteX408" fmla="*/ 957784 w 4011346"/>
                <a:gd name="connsiteY408" fmla="*/ 758697 h 2020169"/>
                <a:gd name="connsiteX409" fmla="*/ 884365 w 4011346"/>
                <a:gd name="connsiteY409" fmla="*/ 721988 h 2020169"/>
                <a:gd name="connsiteX410" fmla="*/ 824295 w 4011346"/>
                <a:gd name="connsiteY410" fmla="*/ 698627 h 2020169"/>
                <a:gd name="connsiteX411" fmla="*/ 810946 w 4011346"/>
                <a:gd name="connsiteY411" fmla="*/ 735336 h 2020169"/>
                <a:gd name="connsiteX412" fmla="*/ 827633 w 4011346"/>
                <a:gd name="connsiteY412" fmla="*/ 772046 h 2020169"/>
                <a:gd name="connsiteX413" fmla="*/ 814284 w 4011346"/>
                <a:gd name="connsiteY413" fmla="*/ 795407 h 2020169"/>
                <a:gd name="connsiteX414" fmla="*/ 800935 w 4011346"/>
                <a:gd name="connsiteY414" fmla="*/ 812093 h 2020169"/>
                <a:gd name="connsiteX415" fmla="*/ 770900 w 4011346"/>
                <a:gd name="connsiteY415" fmla="*/ 755360 h 2020169"/>
                <a:gd name="connsiteX416" fmla="*/ 744202 w 4011346"/>
                <a:gd name="connsiteY416" fmla="*/ 792069 h 2020169"/>
                <a:gd name="connsiteX417" fmla="*/ 707492 w 4011346"/>
                <a:gd name="connsiteY417" fmla="*/ 785395 h 2020169"/>
                <a:gd name="connsiteX418" fmla="*/ 654097 w 4011346"/>
                <a:gd name="connsiteY418" fmla="*/ 822104 h 2020169"/>
                <a:gd name="connsiteX419" fmla="*/ 644085 w 4011346"/>
                <a:gd name="connsiteY419" fmla="*/ 798744 h 2020169"/>
                <a:gd name="connsiteX420" fmla="*/ 654097 w 4011346"/>
                <a:gd name="connsiteY420" fmla="*/ 762034 h 2020169"/>
                <a:gd name="connsiteX421" fmla="*/ 614050 w 4011346"/>
                <a:gd name="connsiteY421" fmla="*/ 798744 h 2020169"/>
                <a:gd name="connsiteX422" fmla="*/ 594027 w 4011346"/>
                <a:gd name="connsiteY422" fmla="*/ 798744 h 2020169"/>
                <a:gd name="connsiteX423" fmla="*/ 533957 w 4011346"/>
                <a:gd name="connsiteY423" fmla="*/ 832116 h 2020169"/>
                <a:gd name="connsiteX424" fmla="*/ 510596 w 4011346"/>
                <a:gd name="connsiteY424" fmla="*/ 855477 h 2020169"/>
                <a:gd name="connsiteX425" fmla="*/ 500584 w 4011346"/>
                <a:gd name="connsiteY425" fmla="*/ 902198 h 2020169"/>
                <a:gd name="connsiteX426" fmla="*/ 450526 w 4011346"/>
                <a:gd name="connsiteY426" fmla="*/ 888849 h 2020169"/>
                <a:gd name="connsiteX427" fmla="*/ 433840 w 4011346"/>
                <a:gd name="connsiteY427" fmla="*/ 852139 h 2020169"/>
                <a:gd name="connsiteX428" fmla="*/ 467212 w 4011346"/>
                <a:gd name="connsiteY428" fmla="*/ 822104 h 2020169"/>
                <a:gd name="connsiteX429" fmla="*/ 453863 w 4011346"/>
                <a:gd name="connsiteY429" fmla="*/ 798744 h 2020169"/>
                <a:gd name="connsiteX430" fmla="*/ 390456 w 4011346"/>
                <a:gd name="connsiteY430" fmla="*/ 768709 h 2020169"/>
                <a:gd name="connsiteX431" fmla="*/ 417154 w 4011346"/>
                <a:gd name="connsiteY431" fmla="*/ 818767 h 2020169"/>
                <a:gd name="connsiteX432" fmla="*/ 407142 w 4011346"/>
                <a:gd name="connsiteY432" fmla="*/ 862151 h 2020169"/>
                <a:gd name="connsiteX433" fmla="*/ 413817 w 4011346"/>
                <a:gd name="connsiteY433" fmla="*/ 898861 h 2020169"/>
                <a:gd name="connsiteX434" fmla="*/ 427165 w 4011346"/>
                <a:gd name="connsiteY434" fmla="*/ 922221 h 2020169"/>
                <a:gd name="connsiteX435" fmla="*/ 413817 w 4011346"/>
                <a:gd name="connsiteY435" fmla="*/ 952256 h 2020169"/>
                <a:gd name="connsiteX436" fmla="*/ 390456 w 4011346"/>
                <a:gd name="connsiteY436" fmla="*/ 928896 h 2020169"/>
                <a:gd name="connsiteX437" fmla="*/ 360421 w 4011346"/>
                <a:gd name="connsiteY437" fmla="*/ 925558 h 2020169"/>
                <a:gd name="connsiteX438" fmla="*/ 333723 w 4011346"/>
                <a:gd name="connsiteY438" fmla="*/ 965605 h 2020169"/>
                <a:gd name="connsiteX439" fmla="*/ 307025 w 4011346"/>
                <a:gd name="connsiteY439" fmla="*/ 985628 h 2020169"/>
                <a:gd name="connsiteX440" fmla="*/ 320374 w 4011346"/>
                <a:gd name="connsiteY440" fmla="*/ 1012326 h 2020169"/>
                <a:gd name="connsiteX441" fmla="*/ 303688 w 4011346"/>
                <a:gd name="connsiteY441" fmla="*/ 1035687 h 2020169"/>
                <a:gd name="connsiteX442" fmla="*/ 233606 w 4011346"/>
                <a:gd name="connsiteY442" fmla="*/ 998977 h 2020169"/>
                <a:gd name="connsiteX443" fmla="*/ 243618 w 4011346"/>
                <a:gd name="connsiteY443" fmla="*/ 1049036 h 2020169"/>
                <a:gd name="connsiteX444" fmla="*/ 263641 w 4011346"/>
                <a:gd name="connsiteY444" fmla="*/ 1069059 h 2020169"/>
                <a:gd name="connsiteX445" fmla="*/ 250292 w 4011346"/>
                <a:gd name="connsiteY445" fmla="*/ 1082408 h 2020169"/>
                <a:gd name="connsiteX446" fmla="*/ 193560 w 4011346"/>
                <a:gd name="connsiteY446" fmla="*/ 1045698 h 2020169"/>
                <a:gd name="connsiteX447" fmla="*/ 170199 w 4011346"/>
                <a:gd name="connsiteY447" fmla="*/ 1005652 h 2020169"/>
                <a:gd name="connsiteX448" fmla="*/ 170199 w 4011346"/>
                <a:gd name="connsiteY448" fmla="*/ 958931 h 2020169"/>
                <a:gd name="connsiteX449" fmla="*/ 133490 w 4011346"/>
                <a:gd name="connsiteY449" fmla="*/ 882174 h 2020169"/>
                <a:gd name="connsiteX450" fmla="*/ 196897 w 4011346"/>
                <a:gd name="connsiteY450" fmla="*/ 912209 h 2020169"/>
                <a:gd name="connsiteX451" fmla="*/ 256967 w 4011346"/>
                <a:gd name="connsiteY451" fmla="*/ 942244 h 2020169"/>
                <a:gd name="connsiteX452" fmla="*/ 293676 w 4011346"/>
                <a:gd name="connsiteY452" fmla="*/ 945582 h 2020169"/>
                <a:gd name="connsiteX453" fmla="*/ 327049 w 4011346"/>
                <a:gd name="connsiteY453" fmla="*/ 915547 h 2020169"/>
                <a:gd name="connsiteX454" fmla="*/ 343735 w 4011346"/>
                <a:gd name="connsiteY454" fmla="*/ 878837 h 2020169"/>
                <a:gd name="connsiteX455" fmla="*/ 333723 w 4011346"/>
                <a:gd name="connsiteY455" fmla="*/ 828779 h 2020169"/>
                <a:gd name="connsiteX456" fmla="*/ 290339 w 4011346"/>
                <a:gd name="connsiteY456" fmla="*/ 808755 h 2020169"/>
                <a:gd name="connsiteX457" fmla="*/ 236944 w 4011346"/>
                <a:gd name="connsiteY457" fmla="*/ 762034 h 2020169"/>
                <a:gd name="connsiteX458" fmla="*/ 133490 w 4011346"/>
                <a:gd name="connsiteY458"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8408 w 4011346"/>
                <a:gd name="connsiteY324" fmla="*/ 28576 h 2020169"/>
                <a:gd name="connsiteX325" fmla="*/ 1909833 w 4011346"/>
                <a:gd name="connsiteY325" fmla="*/ 0 h 2020169"/>
                <a:gd name="connsiteX326" fmla="*/ 1877440 w 4011346"/>
                <a:gd name="connsiteY326" fmla="*/ 3067 h 2020169"/>
                <a:gd name="connsiteX327" fmla="*/ 1835474 w 4011346"/>
                <a:gd name="connsiteY327" fmla="*/ 41195 h 2020169"/>
                <a:gd name="connsiteX328" fmla="*/ 1818788 w 4011346"/>
                <a:gd name="connsiteY328" fmla="*/ 81242 h 2020169"/>
                <a:gd name="connsiteX329" fmla="*/ 1838813 w 4011346"/>
                <a:gd name="connsiteY329" fmla="*/ 134636 h 2020169"/>
                <a:gd name="connsiteX330" fmla="*/ 1782079 w 4011346"/>
                <a:gd name="connsiteY330" fmla="*/ 121287 h 2020169"/>
                <a:gd name="connsiteX331" fmla="*/ 1768731 w 4011346"/>
                <a:gd name="connsiteY331" fmla="*/ 168009 h 2020169"/>
                <a:gd name="connsiteX332" fmla="*/ 1705322 w 4011346"/>
                <a:gd name="connsiteY332" fmla="*/ 191369 h 2020169"/>
                <a:gd name="connsiteX333" fmla="*/ 1685300 w 4011346"/>
                <a:gd name="connsiteY333" fmla="*/ 164671 h 2020169"/>
                <a:gd name="connsiteX334" fmla="*/ 1615218 w 4011346"/>
                <a:gd name="connsiteY334" fmla="*/ 168009 h 2020169"/>
                <a:gd name="connsiteX335" fmla="*/ 1638579 w 4011346"/>
                <a:gd name="connsiteY335" fmla="*/ 198044 h 2020169"/>
                <a:gd name="connsiteX336" fmla="*/ 1528449 w 4011346"/>
                <a:gd name="connsiteY336" fmla="*/ 224740 h 2020169"/>
                <a:gd name="connsiteX337" fmla="*/ 1465043 w 4011346"/>
                <a:gd name="connsiteY337" fmla="*/ 308171 h 2020169"/>
                <a:gd name="connsiteX338" fmla="*/ 1448357 w 4011346"/>
                <a:gd name="connsiteY338" fmla="*/ 334869 h 2020169"/>
                <a:gd name="connsiteX339" fmla="*/ 1481729 w 4011346"/>
                <a:gd name="connsiteY339" fmla="*/ 368242 h 2020169"/>
                <a:gd name="connsiteX340" fmla="*/ 1481729 w 4011346"/>
                <a:gd name="connsiteY340" fmla="*/ 398277 h 2020169"/>
                <a:gd name="connsiteX341" fmla="*/ 1458368 w 4011346"/>
                <a:gd name="connsiteY341" fmla="*/ 401614 h 2020169"/>
                <a:gd name="connsiteX342" fmla="*/ 1458368 w 4011346"/>
                <a:gd name="connsiteY342" fmla="*/ 381590 h 2020169"/>
                <a:gd name="connsiteX343" fmla="*/ 1418322 w 4011346"/>
                <a:gd name="connsiteY343" fmla="*/ 391602 h 2020169"/>
                <a:gd name="connsiteX344" fmla="*/ 1368263 w 4011346"/>
                <a:gd name="connsiteY344" fmla="*/ 398277 h 2020169"/>
                <a:gd name="connsiteX345" fmla="*/ 1321542 w 4011346"/>
                <a:gd name="connsiteY345" fmla="*/ 404951 h 2020169"/>
                <a:gd name="connsiteX346" fmla="*/ 1318205 w 4011346"/>
                <a:gd name="connsiteY346" fmla="*/ 491719 h 2020169"/>
                <a:gd name="connsiteX347" fmla="*/ 1358252 w 4011346"/>
                <a:gd name="connsiteY347" fmla="*/ 515080 h 2020169"/>
                <a:gd name="connsiteX348" fmla="*/ 1374938 w 4011346"/>
                <a:gd name="connsiteY348" fmla="*/ 545115 h 2020169"/>
                <a:gd name="connsiteX349" fmla="*/ 1384949 w 4011346"/>
                <a:gd name="connsiteY349" fmla="*/ 568475 h 2020169"/>
                <a:gd name="connsiteX350" fmla="*/ 1394961 w 4011346"/>
                <a:gd name="connsiteY350" fmla="*/ 618534 h 2020169"/>
                <a:gd name="connsiteX351" fmla="*/ 1384949 w 4011346"/>
                <a:gd name="connsiteY351" fmla="*/ 648569 h 2020169"/>
                <a:gd name="connsiteX352" fmla="*/ 1358252 w 4011346"/>
                <a:gd name="connsiteY352" fmla="*/ 615196 h 2020169"/>
                <a:gd name="connsiteX353" fmla="*/ 1361589 w 4011346"/>
                <a:gd name="connsiteY353" fmla="*/ 585161 h 2020169"/>
                <a:gd name="connsiteX354" fmla="*/ 1351577 w 4011346"/>
                <a:gd name="connsiteY354" fmla="*/ 545115 h 2020169"/>
                <a:gd name="connsiteX355" fmla="*/ 1328217 w 4011346"/>
                <a:gd name="connsiteY355" fmla="*/ 551789 h 2020169"/>
                <a:gd name="connsiteX356" fmla="*/ 1281495 w 4011346"/>
                <a:gd name="connsiteY356" fmla="*/ 515080 h 2020169"/>
                <a:gd name="connsiteX357" fmla="*/ 1241449 w 4011346"/>
                <a:gd name="connsiteY357" fmla="*/ 511742 h 2020169"/>
                <a:gd name="connsiteX358" fmla="*/ 1241449 w 4011346"/>
                <a:gd name="connsiteY358" fmla="*/ 558463 h 2020169"/>
                <a:gd name="connsiteX359" fmla="*/ 1201402 w 4011346"/>
                <a:gd name="connsiteY359" fmla="*/ 538440 h 2020169"/>
                <a:gd name="connsiteX360" fmla="*/ 1228100 w 4011346"/>
                <a:gd name="connsiteY360" fmla="*/ 588498 h 2020169"/>
                <a:gd name="connsiteX361" fmla="*/ 1258135 w 4011346"/>
                <a:gd name="connsiteY361" fmla="*/ 598510 h 2020169"/>
                <a:gd name="connsiteX362" fmla="*/ 1258135 w 4011346"/>
                <a:gd name="connsiteY362" fmla="*/ 618534 h 2020169"/>
                <a:gd name="connsiteX363" fmla="*/ 1198065 w 4011346"/>
                <a:gd name="connsiteY363" fmla="*/ 595173 h 2020169"/>
                <a:gd name="connsiteX364" fmla="*/ 1181379 w 4011346"/>
                <a:gd name="connsiteY364" fmla="*/ 595173 h 2020169"/>
                <a:gd name="connsiteX365" fmla="*/ 1178041 w 4011346"/>
                <a:gd name="connsiteY365" fmla="*/ 551789 h 2020169"/>
                <a:gd name="connsiteX366" fmla="*/ 1171367 w 4011346"/>
                <a:gd name="connsiteY366" fmla="*/ 465021 h 2020169"/>
                <a:gd name="connsiteX367" fmla="*/ 1161355 w 4011346"/>
                <a:gd name="connsiteY367" fmla="*/ 535103 h 2020169"/>
                <a:gd name="connsiteX368" fmla="*/ 1137995 w 4011346"/>
                <a:gd name="connsiteY368" fmla="*/ 565138 h 2020169"/>
                <a:gd name="connsiteX369" fmla="*/ 1158018 w 4011346"/>
                <a:gd name="connsiteY369" fmla="*/ 611859 h 2020169"/>
                <a:gd name="connsiteX370" fmla="*/ 1158018 w 4011346"/>
                <a:gd name="connsiteY370" fmla="*/ 645231 h 2020169"/>
                <a:gd name="connsiteX371" fmla="*/ 1141332 w 4011346"/>
                <a:gd name="connsiteY371" fmla="*/ 695290 h 2020169"/>
                <a:gd name="connsiteX372" fmla="*/ 1154681 w 4011346"/>
                <a:gd name="connsiteY372" fmla="*/ 728662 h 2020169"/>
                <a:gd name="connsiteX373" fmla="*/ 1184716 w 4011346"/>
                <a:gd name="connsiteY373" fmla="*/ 735336 h 2020169"/>
                <a:gd name="connsiteX374" fmla="*/ 1221425 w 4011346"/>
                <a:gd name="connsiteY374" fmla="*/ 742011 h 2020169"/>
                <a:gd name="connsiteX375" fmla="*/ 1241449 w 4011346"/>
                <a:gd name="connsiteY375" fmla="*/ 765371 h 2020169"/>
                <a:gd name="connsiteX376" fmla="*/ 1258135 w 4011346"/>
                <a:gd name="connsiteY376" fmla="*/ 808755 h 2020169"/>
                <a:gd name="connsiteX377" fmla="*/ 1258135 w 4011346"/>
                <a:gd name="connsiteY377" fmla="*/ 808755 h 2020169"/>
                <a:gd name="connsiteX378" fmla="*/ 1254798 w 4011346"/>
                <a:gd name="connsiteY378" fmla="*/ 842128 h 2020169"/>
                <a:gd name="connsiteX379" fmla="*/ 1274821 w 4011346"/>
                <a:gd name="connsiteY379" fmla="*/ 862151 h 2020169"/>
                <a:gd name="connsiteX380" fmla="*/ 1244786 w 4011346"/>
                <a:gd name="connsiteY380" fmla="*/ 868826 h 2020169"/>
                <a:gd name="connsiteX381" fmla="*/ 1224763 w 4011346"/>
                <a:gd name="connsiteY381" fmla="*/ 828779 h 2020169"/>
                <a:gd name="connsiteX382" fmla="*/ 1224763 w 4011346"/>
                <a:gd name="connsiteY382" fmla="*/ 788732 h 2020169"/>
                <a:gd name="connsiteX383" fmla="*/ 1194727 w 4011346"/>
                <a:gd name="connsiteY383" fmla="*/ 752023 h 2020169"/>
                <a:gd name="connsiteX384" fmla="*/ 1164692 w 4011346"/>
                <a:gd name="connsiteY384" fmla="*/ 795407 h 2020169"/>
                <a:gd name="connsiteX385" fmla="*/ 1178041 w 4011346"/>
                <a:gd name="connsiteY385" fmla="*/ 838790 h 2020169"/>
                <a:gd name="connsiteX386" fmla="*/ 1137995 w 4011346"/>
                <a:gd name="connsiteY386" fmla="*/ 895523 h 2020169"/>
                <a:gd name="connsiteX387" fmla="*/ 1097948 w 4011346"/>
                <a:gd name="connsiteY387" fmla="*/ 952256 h 2020169"/>
                <a:gd name="connsiteX388" fmla="*/ 1007843 w 4011346"/>
                <a:gd name="connsiteY388" fmla="*/ 915547 h 2020169"/>
                <a:gd name="connsiteX389" fmla="*/ 1074587 w 4011346"/>
                <a:gd name="connsiteY389" fmla="*/ 912209 h 2020169"/>
                <a:gd name="connsiteX390" fmla="*/ 1107960 w 4011346"/>
                <a:gd name="connsiteY390" fmla="*/ 848802 h 2020169"/>
                <a:gd name="connsiteX391" fmla="*/ 1121309 w 4011346"/>
                <a:gd name="connsiteY391" fmla="*/ 805418 h 2020169"/>
                <a:gd name="connsiteX392" fmla="*/ 1127983 w 4011346"/>
                <a:gd name="connsiteY392" fmla="*/ 772046 h 2020169"/>
                <a:gd name="connsiteX393" fmla="*/ 1117971 w 4011346"/>
                <a:gd name="connsiteY393" fmla="*/ 755360 h 2020169"/>
                <a:gd name="connsiteX394" fmla="*/ 1114634 w 4011346"/>
                <a:gd name="connsiteY394" fmla="*/ 705301 h 2020169"/>
                <a:gd name="connsiteX395" fmla="*/ 1104622 w 4011346"/>
                <a:gd name="connsiteY395" fmla="*/ 625208 h 2020169"/>
                <a:gd name="connsiteX396" fmla="*/ 1101285 w 4011346"/>
                <a:gd name="connsiteY396" fmla="*/ 565138 h 2020169"/>
                <a:gd name="connsiteX397" fmla="*/ 1124646 w 4011346"/>
                <a:gd name="connsiteY397" fmla="*/ 471696 h 2020169"/>
                <a:gd name="connsiteX398" fmla="*/ 1031203 w 4011346"/>
                <a:gd name="connsiteY398" fmla="*/ 461684 h 2020169"/>
                <a:gd name="connsiteX399" fmla="*/ 1014517 w 4011346"/>
                <a:gd name="connsiteY399" fmla="*/ 518417 h 2020169"/>
                <a:gd name="connsiteX400" fmla="*/ 1024529 w 4011346"/>
                <a:gd name="connsiteY400" fmla="*/ 565138 h 2020169"/>
                <a:gd name="connsiteX401" fmla="*/ 981145 w 4011346"/>
                <a:gd name="connsiteY401" fmla="*/ 618534 h 2020169"/>
                <a:gd name="connsiteX402" fmla="*/ 991157 w 4011346"/>
                <a:gd name="connsiteY402" fmla="*/ 655243 h 2020169"/>
                <a:gd name="connsiteX403" fmla="*/ 981145 w 4011346"/>
                <a:gd name="connsiteY403" fmla="*/ 701964 h 2020169"/>
                <a:gd name="connsiteX404" fmla="*/ 1001168 w 4011346"/>
                <a:gd name="connsiteY404" fmla="*/ 725325 h 2020169"/>
                <a:gd name="connsiteX405" fmla="*/ 1017854 w 4011346"/>
                <a:gd name="connsiteY405" fmla="*/ 772046 h 2020169"/>
                <a:gd name="connsiteX406" fmla="*/ 1047890 w 4011346"/>
                <a:gd name="connsiteY406" fmla="*/ 758697 h 2020169"/>
                <a:gd name="connsiteX407" fmla="*/ 1014517 w 4011346"/>
                <a:gd name="connsiteY407" fmla="*/ 812093 h 2020169"/>
                <a:gd name="connsiteX408" fmla="*/ 957784 w 4011346"/>
                <a:gd name="connsiteY408" fmla="*/ 758697 h 2020169"/>
                <a:gd name="connsiteX409" fmla="*/ 884365 w 4011346"/>
                <a:gd name="connsiteY409" fmla="*/ 721988 h 2020169"/>
                <a:gd name="connsiteX410" fmla="*/ 824295 w 4011346"/>
                <a:gd name="connsiteY410" fmla="*/ 698627 h 2020169"/>
                <a:gd name="connsiteX411" fmla="*/ 810946 w 4011346"/>
                <a:gd name="connsiteY411" fmla="*/ 735336 h 2020169"/>
                <a:gd name="connsiteX412" fmla="*/ 827633 w 4011346"/>
                <a:gd name="connsiteY412" fmla="*/ 772046 h 2020169"/>
                <a:gd name="connsiteX413" fmla="*/ 814284 w 4011346"/>
                <a:gd name="connsiteY413" fmla="*/ 795407 h 2020169"/>
                <a:gd name="connsiteX414" fmla="*/ 800935 w 4011346"/>
                <a:gd name="connsiteY414" fmla="*/ 812093 h 2020169"/>
                <a:gd name="connsiteX415" fmla="*/ 770900 w 4011346"/>
                <a:gd name="connsiteY415" fmla="*/ 755360 h 2020169"/>
                <a:gd name="connsiteX416" fmla="*/ 744202 w 4011346"/>
                <a:gd name="connsiteY416" fmla="*/ 792069 h 2020169"/>
                <a:gd name="connsiteX417" fmla="*/ 707492 w 4011346"/>
                <a:gd name="connsiteY417" fmla="*/ 785395 h 2020169"/>
                <a:gd name="connsiteX418" fmla="*/ 654097 w 4011346"/>
                <a:gd name="connsiteY418" fmla="*/ 822104 h 2020169"/>
                <a:gd name="connsiteX419" fmla="*/ 644085 w 4011346"/>
                <a:gd name="connsiteY419" fmla="*/ 798744 h 2020169"/>
                <a:gd name="connsiteX420" fmla="*/ 654097 w 4011346"/>
                <a:gd name="connsiteY420" fmla="*/ 762034 h 2020169"/>
                <a:gd name="connsiteX421" fmla="*/ 614050 w 4011346"/>
                <a:gd name="connsiteY421" fmla="*/ 798744 h 2020169"/>
                <a:gd name="connsiteX422" fmla="*/ 594027 w 4011346"/>
                <a:gd name="connsiteY422" fmla="*/ 798744 h 2020169"/>
                <a:gd name="connsiteX423" fmla="*/ 533957 w 4011346"/>
                <a:gd name="connsiteY423" fmla="*/ 832116 h 2020169"/>
                <a:gd name="connsiteX424" fmla="*/ 510596 w 4011346"/>
                <a:gd name="connsiteY424" fmla="*/ 855477 h 2020169"/>
                <a:gd name="connsiteX425" fmla="*/ 500584 w 4011346"/>
                <a:gd name="connsiteY425" fmla="*/ 902198 h 2020169"/>
                <a:gd name="connsiteX426" fmla="*/ 450526 w 4011346"/>
                <a:gd name="connsiteY426" fmla="*/ 888849 h 2020169"/>
                <a:gd name="connsiteX427" fmla="*/ 433840 w 4011346"/>
                <a:gd name="connsiteY427" fmla="*/ 852139 h 2020169"/>
                <a:gd name="connsiteX428" fmla="*/ 467212 w 4011346"/>
                <a:gd name="connsiteY428" fmla="*/ 822104 h 2020169"/>
                <a:gd name="connsiteX429" fmla="*/ 453863 w 4011346"/>
                <a:gd name="connsiteY429" fmla="*/ 798744 h 2020169"/>
                <a:gd name="connsiteX430" fmla="*/ 390456 w 4011346"/>
                <a:gd name="connsiteY430" fmla="*/ 768709 h 2020169"/>
                <a:gd name="connsiteX431" fmla="*/ 417154 w 4011346"/>
                <a:gd name="connsiteY431" fmla="*/ 818767 h 2020169"/>
                <a:gd name="connsiteX432" fmla="*/ 407142 w 4011346"/>
                <a:gd name="connsiteY432" fmla="*/ 862151 h 2020169"/>
                <a:gd name="connsiteX433" fmla="*/ 413817 w 4011346"/>
                <a:gd name="connsiteY433" fmla="*/ 898861 h 2020169"/>
                <a:gd name="connsiteX434" fmla="*/ 427165 w 4011346"/>
                <a:gd name="connsiteY434" fmla="*/ 922221 h 2020169"/>
                <a:gd name="connsiteX435" fmla="*/ 413817 w 4011346"/>
                <a:gd name="connsiteY435" fmla="*/ 952256 h 2020169"/>
                <a:gd name="connsiteX436" fmla="*/ 390456 w 4011346"/>
                <a:gd name="connsiteY436" fmla="*/ 928896 h 2020169"/>
                <a:gd name="connsiteX437" fmla="*/ 360421 w 4011346"/>
                <a:gd name="connsiteY437" fmla="*/ 925558 h 2020169"/>
                <a:gd name="connsiteX438" fmla="*/ 333723 w 4011346"/>
                <a:gd name="connsiteY438" fmla="*/ 965605 h 2020169"/>
                <a:gd name="connsiteX439" fmla="*/ 307025 w 4011346"/>
                <a:gd name="connsiteY439" fmla="*/ 985628 h 2020169"/>
                <a:gd name="connsiteX440" fmla="*/ 320374 w 4011346"/>
                <a:gd name="connsiteY440" fmla="*/ 1012326 h 2020169"/>
                <a:gd name="connsiteX441" fmla="*/ 303688 w 4011346"/>
                <a:gd name="connsiteY441" fmla="*/ 1035687 h 2020169"/>
                <a:gd name="connsiteX442" fmla="*/ 233606 w 4011346"/>
                <a:gd name="connsiteY442" fmla="*/ 998977 h 2020169"/>
                <a:gd name="connsiteX443" fmla="*/ 243618 w 4011346"/>
                <a:gd name="connsiteY443" fmla="*/ 1049036 h 2020169"/>
                <a:gd name="connsiteX444" fmla="*/ 263641 w 4011346"/>
                <a:gd name="connsiteY444" fmla="*/ 1069059 h 2020169"/>
                <a:gd name="connsiteX445" fmla="*/ 250292 w 4011346"/>
                <a:gd name="connsiteY445" fmla="*/ 1082408 h 2020169"/>
                <a:gd name="connsiteX446" fmla="*/ 193560 w 4011346"/>
                <a:gd name="connsiteY446" fmla="*/ 1045698 h 2020169"/>
                <a:gd name="connsiteX447" fmla="*/ 170199 w 4011346"/>
                <a:gd name="connsiteY447" fmla="*/ 1005652 h 2020169"/>
                <a:gd name="connsiteX448" fmla="*/ 170199 w 4011346"/>
                <a:gd name="connsiteY448" fmla="*/ 958931 h 2020169"/>
                <a:gd name="connsiteX449" fmla="*/ 133490 w 4011346"/>
                <a:gd name="connsiteY449" fmla="*/ 882174 h 2020169"/>
                <a:gd name="connsiteX450" fmla="*/ 196897 w 4011346"/>
                <a:gd name="connsiteY450" fmla="*/ 912209 h 2020169"/>
                <a:gd name="connsiteX451" fmla="*/ 256967 w 4011346"/>
                <a:gd name="connsiteY451" fmla="*/ 942244 h 2020169"/>
                <a:gd name="connsiteX452" fmla="*/ 293676 w 4011346"/>
                <a:gd name="connsiteY452" fmla="*/ 945582 h 2020169"/>
                <a:gd name="connsiteX453" fmla="*/ 327049 w 4011346"/>
                <a:gd name="connsiteY453" fmla="*/ 915547 h 2020169"/>
                <a:gd name="connsiteX454" fmla="*/ 343735 w 4011346"/>
                <a:gd name="connsiteY454" fmla="*/ 878837 h 2020169"/>
                <a:gd name="connsiteX455" fmla="*/ 333723 w 4011346"/>
                <a:gd name="connsiteY455" fmla="*/ 828779 h 2020169"/>
                <a:gd name="connsiteX456" fmla="*/ 290339 w 4011346"/>
                <a:gd name="connsiteY456" fmla="*/ 808755 h 2020169"/>
                <a:gd name="connsiteX457" fmla="*/ 236944 w 4011346"/>
                <a:gd name="connsiteY457" fmla="*/ 762034 h 2020169"/>
                <a:gd name="connsiteX458" fmla="*/ 133490 w 4011346"/>
                <a:gd name="connsiteY458"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8408 w 4011346"/>
                <a:gd name="connsiteY324" fmla="*/ 28576 h 2020169"/>
                <a:gd name="connsiteX325" fmla="*/ 1938408 w 4011346"/>
                <a:gd name="connsiteY325" fmla="*/ 54294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8408 w 4011346"/>
                <a:gd name="connsiteY324" fmla="*/ 28576 h 2020169"/>
                <a:gd name="connsiteX325" fmla="*/ 1906976 w 4011346"/>
                <a:gd name="connsiteY325" fmla="*/ 97157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58411 w 4011346"/>
                <a:gd name="connsiteY324" fmla="*/ 71438 h 2020169"/>
                <a:gd name="connsiteX325" fmla="*/ 1906976 w 4011346"/>
                <a:gd name="connsiteY325" fmla="*/ 97157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58411 w 4011346"/>
                <a:gd name="connsiteY324" fmla="*/ 71438 h 2020169"/>
                <a:gd name="connsiteX325" fmla="*/ 1926978 w 4011346"/>
                <a:gd name="connsiteY325" fmla="*/ 31434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895546 w 4011346"/>
                <a:gd name="connsiteY324" fmla="*/ 60008 h 2020169"/>
                <a:gd name="connsiteX325" fmla="*/ 1926978 w 4011346"/>
                <a:gd name="connsiteY325" fmla="*/ 31434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24120 w 4011346"/>
                <a:gd name="connsiteY324" fmla="*/ 105729 h 2020169"/>
                <a:gd name="connsiteX325" fmla="*/ 1895546 w 4011346"/>
                <a:gd name="connsiteY325" fmla="*/ 60008 h 2020169"/>
                <a:gd name="connsiteX326" fmla="*/ 1926978 w 4011346"/>
                <a:gd name="connsiteY326" fmla="*/ 31434 h 2020169"/>
                <a:gd name="connsiteX327" fmla="*/ 1909833 w 4011346"/>
                <a:gd name="connsiteY327" fmla="*/ 0 h 2020169"/>
                <a:gd name="connsiteX328" fmla="*/ 1877440 w 4011346"/>
                <a:gd name="connsiteY328" fmla="*/ 3067 h 2020169"/>
                <a:gd name="connsiteX329" fmla="*/ 1835474 w 4011346"/>
                <a:gd name="connsiteY329" fmla="*/ 41195 h 2020169"/>
                <a:gd name="connsiteX330" fmla="*/ 1818788 w 4011346"/>
                <a:gd name="connsiteY330" fmla="*/ 81242 h 2020169"/>
                <a:gd name="connsiteX331" fmla="*/ 1838813 w 4011346"/>
                <a:gd name="connsiteY331" fmla="*/ 134636 h 2020169"/>
                <a:gd name="connsiteX332" fmla="*/ 1782079 w 4011346"/>
                <a:gd name="connsiteY332" fmla="*/ 121287 h 2020169"/>
                <a:gd name="connsiteX333" fmla="*/ 1768731 w 4011346"/>
                <a:gd name="connsiteY333" fmla="*/ 168009 h 2020169"/>
                <a:gd name="connsiteX334" fmla="*/ 1705322 w 4011346"/>
                <a:gd name="connsiteY334" fmla="*/ 191369 h 2020169"/>
                <a:gd name="connsiteX335" fmla="*/ 1685300 w 4011346"/>
                <a:gd name="connsiteY335" fmla="*/ 164671 h 2020169"/>
                <a:gd name="connsiteX336" fmla="*/ 1615218 w 4011346"/>
                <a:gd name="connsiteY336" fmla="*/ 168009 h 2020169"/>
                <a:gd name="connsiteX337" fmla="*/ 1638579 w 4011346"/>
                <a:gd name="connsiteY337" fmla="*/ 198044 h 2020169"/>
                <a:gd name="connsiteX338" fmla="*/ 1528449 w 4011346"/>
                <a:gd name="connsiteY338" fmla="*/ 224740 h 2020169"/>
                <a:gd name="connsiteX339" fmla="*/ 1465043 w 4011346"/>
                <a:gd name="connsiteY339" fmla="*/ 308171 h 2020169"/>
                <a:gd name="connsiteX340" fmla="*/ 1448357 w 4011346"/>
                <a:gd name="connsiteY340" fmla="*/ 334869 h 2020169"/>
                <a:gd name="connsiteX341" fmla="*/ 1481729 w 4011346"/>
                <a:gd name="connsiteY341" fmla="*/ 368242 h 2020169"/>
                <a:gd name="connsiteX342" fmla="*/ 1481729 w 4011346"/>
                <a:gd name="connsiteY342" fmla="*/ 398277 h 2020169"/>
                <a:gd name="connsiteX343" fmla="*/ 1458368 w 4011346"/>
                <a:gd name="connsiteY343" fmla="*/ 401614 h 2020169"/>
                <a:gd name="connsiteX344" fmla="*/ 1458368 w 4011346"/>
                <a:gd name="connsiteY344" fmla="*/ 381590 h 2020169"/>
                <a:gd name="connsiteX345" fmla="*/ 1418322 w 4011346"/>
                <a:gd name="connsiteY345" fmla="*/ 391602 h 2020169"/>
                <a:gd name="connsiteX346" fmla="*/ 1368263 w 4011346"/>
                <a:gd name="connsiteY346" fmla="*/ 398277 h 2020169"/>
                <a:gd name="connsiteX347" fmla="*/ 1321542 w 4011346"/>
                <a:gd name="connsiteY347" fmla="*/ 404951 h 2020169"/>
                <a:gd name="connsiteX348" fmla="*/ 1318205 w 4011346"/>
                <a:gd name="connsiteY348" fmla="*/ 491719 h 2020169"/>
                <a:gd name="connsiteX349" fmla="*/ 1358252 w 4011346"/>
                <a:gd name="connsiteY349" fmla="*/ 515080 h 2020169"/>
                <a:gd name="connsiteX350" fmla="*/ 1374938 w 4011346"/>
                <a:gd name="connsiteY350" fmla="*/ 545115 h 2020169"/>
                <a:gd name="connsiteX351" fmla="*/ 1384949 w 4011346"/>
                <a:gd name="connsiteY351" fmla="*/ 568475 h 2020169"/>
                <a:gd name="connsiteX352" fmla="*/ 1394961 w 4011346"/>
                <a:gd name="connsiteY352" fmla="*/ 618534 h 2020169"/>
                <a:gd name="connsiteX353" fmla="*/ 1384949 w 4011346"/>
                <a:gd name="connsiteY353" fmla="*/ 648569 h 2020169"/>
                <a:gd name="connsiteX354" fmla="*/ 1358252 w 4011346"/>
                <a:gd name="connsiteY354" fmla="*/ 615196 h 2020169"/>
                <a:gd name="connsiteX355" fmla="*/ 1361589 w 4011346"/>
                <a:gd name="connsiteY355" fmla="*/ 585161 h 2020169"/>
                <a:gd name="connsiteX356" fmla="*/ 1351577 w 4011346"/>
                <a:gd name="connsiteY356" fmla="*/ 545115 h 2020169"/>
                <a:gd name="connsiteX357" fmla="*/ 1328217 w 4011346"/>
                <a:gd name="connsiteY357" fmla="*/ 551789 h 2020169"/>
                <a:gd name="connsiteX358" fmla="*/ 1281495 w 4011346"/>
                <a:gd name="connsiteY358" fmla="*/ 515080 h 2020169"/>
                <a:gd name="connsiteX359" fmla="*/ 1241449 w 4011346"/>
                <a:gd name="connsiteY359" fmla="*/ 511742 h 2020169"/>
                <a:gd name="connsiteX360" fmla="*/ 1241449 w 4011346"/>
                <a:gd name="connsiteY360" fmla="*/ 558463 h 2020169"/>
                <a:gd name="connsiteX361" fmla="*/ 1201402 w 4011346"/>
                <a:gd name="connsiteY361" fmla="*/ 538440 h 2020169"/>
                <a:gd name="connsiteX362" fmla="*/ 1228100 w 4011346"/>
                <a:gd name="connsiteY362" fmla="*/ 588498 h 2020169"/>
                <a:gd name="connsiteX363" fmla="*/ 1258135 w 4011346"/>
                <a:gd name="connsiteY363" fmla="*/ 598510 h 2020169"/>
                <a:gd name="connsiteX364" fmla="*/ 1258135 w 4011346"/>
                <a:gd name="connsiteY364" fmla="*/ 618534 h 2020169"/>
                <a:gd name="connsiteX365" fmla="*/ 1198065 w 4011346"/>
                <a:gd name="connsiteY365" fmla="*/ 595173 h 2020169"/>
                <a:gd name="connsiteX366" fmla="*/ 1181379 w 4011346"/>
                <a:gd name="connsiteY366" fmla="*/ 595173 h 2020169"/>
                <a:gd name="connsiteX367" fmla="*/ 1178041 w 4011346"/>
                <a:gd name="connsiteY367" fmla="*/ 551789 h 2020169"/>
                <a:gd name="connsiteX368" fmla="*/ 1171367 w 4011346"/>
                <a:gd name="connsiteY368" fmla="*/ 465021 h 2020169"/>
                <a:gd name="connsiteX369" fmla="*/ 1161355 w 4011346"/>
                <a:gd name="connsiteY369" fmla="*/ 535103 h 2020169"/>
                <a:gd name="connsiteX370" fmla="*/ 1137995 w 4011346"/>
                <a:gd name="connsiteY370" fmla="*/ 565138 h 2020169"/>
                <a:gd name="connsiteX371" fmla="*/ 1158018 w 4011346"/>
                <a:gd name="connsiteY371" fmla="*/ 611859 h 2020169"/>
                <a:gd name="connsiteX372" fmla="*/ 1158018 w 4011346"/>
                <a:gd name="connsiteY372" fmla="*/ 645231 h 2020169"/>
                <a:gd name="connsiteX373" fmla="*/ 1141332 w 4011346"/>
                <a:gd name="connsiteY373" fmla="*/ 695290 h 2020169"/>
                <a:gd name="connsiteX374" fmla="*/ 1154681 w 4011346"/>
                <a:gd name="connsiteY374" fmla="*/ 728662 h 2020169"/>
                <a:gd name="connsiteX375" fmla="*/ 1184716 w 4011346"/>
                <a:gd name="connsiteY375" fmla="*/ 735336 h 2020169"/>
                <a:gd name="connsiteX376" fmla="*/ 1221425 w 4011346"/>
                <a:gd name="connsiteY376" fmla="*/ 742011 h 2020169"/>
                <a:gd name="connsiteX377" fmla="*/ 1241449 w 4011346"/>
                <a:gd name="connsiteY377" fmla="*/ 765371 h 2020169"/>
                <a:gd name="connsiteX378" fmla="*/ 1258135 w 4011346"/>
                <a:gd name="connsiteY378" fmla="*/ 808755 h 2020169"/>
                <a:gd name="connsiteX379" fmla="*/ 1258135 w 4011346"/>
                <a:gd name="connsiteY379" fmla="*/ 808755 h 2020169"/>
                <a:gd name="connsiteX380" fmla="*/ 1254798 w 4011346"/>
                <a:gd name="connsiteY380" fmla="*/ 842128 h 2020169"/>
                <a:gd name="connsiteX381" fmla="*/ 1274821 w 4011346"/>
                <a:gd name="connsiteY381" fmla="*/ 862151 h 2020169"/>
                <a:gd name="connsiteX382" fmla="*/ 1244786 w 4011346"/>
                <a:gd name="connsiteY382" fmla="*/ 868826 h 2020169"/>
                <a:gd name="connsiteX383" fmla="*/ 1224763 w 4011346"/>
                <a:gd name="connsiteY383" fmla="*/ 828779 h 2020169"/>
                <a:gd name="connsiteX384" fmla="*/ 1224763 w 4011346"/>
                <a:gd name="connsiteY384" fmla="*/ 788732 h 2020169"/>
                <a:gd name="connsiteX385" fmla="*/ 1194727 w 4011346"/>
                <a:gd name="connsiteY385" fmla="*/ 752023 h 2020169"/>
                <a:gd name="connsiteX386" fmla="*/ 1164692 w 4011346"/>
                <a:gd name="connsiteY386" fmla="*/ 795407 h 2020169"/>
                <a:gd name="connsiteX387" fmla="*/ 1178041 w 4011346"/>
                <a:gd name="connsiteY387" fmla="*/ 838790 h 2020169"/>
                <a:gd name="connsiteX388" fmla="*/ 1137995 w 4011346"/>
                <a:gd name="connsiteY388" fmla="*/ 895523 h 2020169"/>
                <a:gd name="connsiteX389" fmla="*/ 1097948 w 4011346"/>
                <a:gd name="connsiteY389" fmla="*/ 952256 h 2020169"/>
                <a:gd name="connsiteX390" fmla="*/ 1007843 w 4011346"/>
                <a:gd name="connsiteY390" fmla="*/ 915547 h 2020169"/>
                <a:gd name="connsiteX391" fmla="*/ 1074587 w 4011346"/>
                <a:gd name="connsiteY391" fmla="*/ 912209 h 2020169"/>
                <a:gd name="connsiteX392" fmla="*/ 1107960 w 4011346"/>
                <a:gd name="connsiteY392" fmla="*/ 848802 h 2020169"/>
                <a:gd name="connsiteX393" fmla="*/ 1121309 w 4011346"/>
                <a:gd name="connsiteY393" fmla="*/ 805418 h 2020169"/>
                <a:gd name="connsiteX394" fmla="*/ 1127983 w 4011346"/>
                <a:gd name="connsiteY394" fmla="*/ 772046 h 2020169"/>
                <a:gd name="connsiteX395" fmla="*/ 1117971 w 4011346"/>
                <a:gd name="connsiteY395" fmla="*/ 755360 h 2020169"/>
                <a:gd name="connsiteX396" fmla="*/ 1114634 w 4011346"/>
                <a:gd name="connsiteY396" fmla="*/ 705301 h 2020169"/>
                <a:gd name="connsiteX397" fmla="*/ 1104622 w 4011346"/>
                <a:gd name="connsiteY397" fmla="*/ 625208 h 2020169"/>
                <a:gd name="connsiteX398" fmla="*/ 1101285 w 4011346"/>
                <a:gd name="connsiteY398" fmla="*/ 565138 h 2020169"/>
                <a:gd name="connsiteX399" fmla="*/ 1124646 w 4011346"/>
                <a:gd name="connsiteY399" fmla="*/ 471696 h 2020169"/>
                <a:gd name="connsiteX400" fmla="*/ 1031203 w 4011346"/>
                <a:gd name="connsiteY400" fmla="*/ 461684 h 2020169"/>
                <a:gd name="connsiteX401" fmla="*/ 1014517 w 4011346"/>
                <a:gd name="connsiteY401" fmla="*/ 518417 h 2020169"/>
                <a:gd name="connsiteX402" fmla="*/ 1024529 w 4011346"/>
                <a:gd name="connsiteY402" fmla="*/ 565138 h 2020169"/>
                <a:gd name="connsiteX403" fmla="*/ 981145 w 4011346"/>
                <a:gd name="connsiteY403" fmla="*/ 618534 h 2020169"/>
                <a:gd name="connsiteX404" fmla="*/ 991157 w 4011346"/>
                <a:gd name="connsiteY404" fmla="*/ 655243 h 2020169"/>
                <a:gd name="connsiteX405" fmla="*/ 981145 w 4011346"/>
                <a:gd name="connsiteY405" fmla="*/ 701964 h 2020169"/>
                <a:gd name="connsiteX406" fmla="*/ 1001168 w 4011346"/>
                <a:gd name="connsiteY406" fmla="*/ 725325 h 2020169"/>
                <a:gd name="connsiteX407" fmla="*/ 1017854 w 4011346"/>
                <a:gd name="connsiteY407" fmla="*/ 772046 h 2020169"/>
                <a:gd name="connsiteX408" fmla="*/ 1047890 w 4011346"/>
                <a:gd name="connsiteY408" fmla="*/ 758697 h 2020169"/>
                <a:gd name="connsiteX409" fmla="*/ 1014517 w 4011346"/>
                <a:gd name="connsiteY409" fmla="*/ 812093 h 2020169"/>
                <a:gd name="connsiteX410" fmla="*/ 957784 w 4011346"/>
                <a:gd name="connsiteY410" fmla="*/ 758697 h 2020169"/>
                <a:gd name="connsiteX411" fmla="*/ 884365 w 4011346"/>
                <a:gd name="connsiteY411" fmla="*/ 721988 h 2020169"/>
                <a:gd name="connsiteX412" fmla="*/ 824295 w 4011346"/>
                <a:gd name="connsiteY412" fmla="*/ 698627 h 2020169"/>
                <a:gd name="connsiteX413" fmla="*/ 810946 w 4011346"/>
                <a:gd name="connsiteY413" fmla="*/ 735336 h 2020169"/>
                <a:gd name="connsiteX414" fmla="*/ 827633 w 4011346"/>
                <a:gd name="connsiteY414" fmla="*/ 772046 h 2020169"/>
                <a:gd name="connsiteX415" fmla="*/ 814284 w 4011346"/>
                <a:gd name="connsiteY415" fmla="*/ 795407 h 2020169"/>
                <a:gd name="connsiteX416" fmla="*/ 800935 w 4011346"/>
                <a:gd name="connsiteY416" fmla="*/ 812093 h 2020169"/>
                <a:gd name="connsiteX417" fmla="*/ 770900 w 4011346"/>
                <a:gd name="connsiteY417" fmla="*/ 755360 h 2020169"/>
                <a:gd name="connsiteX418" fmla="*/ 744202 w 4011346"/>
                <a:gd name="connsiteY418" fmla="*/ 792069 h 2020169"/>
                <a:gd name="connsiteX419" fmla="*/ 707492 w 4011346"/>
                <a:gd name="connsiteY419" fmla="*/ 785395 h 2020169"/>
                <a:gd name="connsiteX420" fmla="*/ 654097 w 4011346"/>
                <a:gd name="connsiteY420" fmla="*/ 822104 h 2020169"/>
                <a:gd name="connsiteX421" fmla="*/ 644085 w 4011346"/>
                <a:gd name="connsiteY421" fmla="*/ 798744 h 2020169"/>
                <a:gd name="connsiteX422" fmla="*/ 654097 w 4011346"/>
                <a:gd name="connsiteY422" fmla="*/ 762034 h 2020169"/>
                <a:gd name="connsiteX423" fmla="*/ 614050 w 4011346"/>
                <a:gd name="connsiteY423" fmla="*/ 798744 h 2020169"/>
                <a:gd name="connsiteX424" fmla="*/ 594027 w 4011346"/>
                <a:gd name="connsiteY424" fmla="*/ 798744 h 2020169"/>
                <a:gd name="connsiteX425" fmla="*/ 533957 w 4011346"/>
                <a:gd name="connsiteY425" fmla="*/ 832116 h 2020169"/>
                <a:gd name="connsiteX426" fmla="*/ 510596 w 4011346"/>
                <a:gd name="connsiteY426" fmla="*/ 855477 h 2020169"/>
                <a:gd name="connsiteX427" fmla="*/ 500584 w 4011346"/>
                <a:gd name="connsiteY427" fmla="*/ 902198 h 2020169"/>
                <a:gd name="connsiteX428" fmla="*/ 450526 w 4011346"/>
                <a:gd name="connsiteY428" fmla="*/ 888849 h 2020169"/>
                <a:gd name="connsiteX429" fmla="*/ 433840 w 4011346"/>
                <a:gd name="connsiteY429" fmla="*/ 852139 h 2020169"/>
                <a:gd name="connsiteX430" fmla="*/ 467212 w 4011346"/>
                <a:gd name="connsiteY430" fmla="*/ 822104 h 2020169"/>
                <a:gd name="connsiteX431" fmla="*/ 453863 w 4011346"/>
                <a:gd name="connsiteY431" fmla="*/ 798744 h 2020169"/>
                <a:gd name="connsiteX432" fmla="*/ 390456 w 4011346"/>
                <a:gd name="connsiteY432" fmla="*/ 768709 h 2020169"/>
                <a:gd name="connsiteX433" fmla="*/ 417154 w 4011346"/>
                <a:gd name="connsiteY433" fmla="*/ 818767 h 2020169"/>
                <a:gd name="connsiteX434" fmla="*/ 407142 w 4011346"/>
                <a:gd name="connsiteY434" fmla="*/ 862151 h 2020169"/>
                <a:gd name="connsiteX435" fmla="*/ 413817 w 4011346"/>
                <a:gd name="connsiteY435" fmla="*/ 898861 h 2020169"/>
                <a:gd name="connsiteX436" fmla="*/ 427165 w 4011346"/>
                <a:gd name="connsiteY436" fmla="*/ 922221 h 2020169"/>
                <a:gd name="connsiteX437" fmla="*/ 413817 w 4011346"/>
                <a:gd name="connsiteY437" fmla="*/ 952256 h 2020169"/>
                <a:gd name="connsiteX438" fmla="*/ 390456 w 4011346"/>
                <a:gd name="connsiteY438" fmla="*/ 928896 h 2020169"/>
                <a:gd name="connsiteX439" fmla="*/ 360421 w 4011346"/>
                <a:gd name="connsiteY439" fmla="*/ 925558 h 2020169"/>
                <a:gd name="connsiteX440" fmla="*/ 333723 w 4011346"/>
                <a:gd name="connsiteY440" fmla="*/ 965605 h 2020169"/>
                <a:gd name="connsiteX441" fmla="*/ 307025 w 4011346"/>
                <a:gd name="connsiteY441" fmla="*/ 985628 h 2020169"/>
                <a:gd name="connsiteX442" fmla="*/ 320374 w 4011346"/>
                <a:gd name="connsiteY442" fmla="*/ 1012326 h 2020169"/>
                <a:gd name="connsiteX443" fmla="*/ 303688 w 4011346"/>
                <a:gd name="connsiteY443" fmla="*/ 1035687 h 2020169"/>
                <a:gd name="connsiteX444" fmla="*/ 233606 w 4011346"/>
                <a:gd name="connsiteY444" fmla="*/ 998977 h 2020169"/>
                <a:gd name="connsiteX445" fmla="*/ 243618 w 4011346"/>
                <a:gd name="connsiteY445" fmla="*/ 1049036 h 2020169"/>
                <a:gd name="connsiteX446" fmla="*/ 263641 w 4011346"/>
                <a:gd name="connsiteY446" fmla="*/ 1069059 h 2020169"/>
                <a:gd name="connsiteX447" fmla="*/ 250292 w 4011346"/>
                <a:gd name="connsiteY447" fmla="*/ 1082408 h 2020169"/>
                <a:gd name="connsiteX448" fmla="*/ 193560 w 4011346"/>
                <a:gd name="connsiteY448" fmla="*/ 1045698 h 2020169"/>
                <a:gd name="connsiteX449" fmla="*/ 170199 w 4011346"/>
                <a:gd name="connsiteY449" fmla="*/ 1005652 h 2020169"/>
                <a:gd name="connsiteX450" fmla="*/ 170199 w 4011346"/>
                <a:gd name="connsiteY450" fmla="*/ 958931 h 2020169"/>
                <a:gd name="connsiteX451" fmla="*/ 133490 w 4011346"/>
                <a:gd name="connsiteY451" fmla="*/ 882174 h 2020169"/>
                <a:gd name="connsiteX452" fmla="*/ 196897 w 4011346"/>
                <a:gd name="connsiteY452" fmla="*/ 912209 h 2020169"/>
                <a:gd name="connsiteX453" fmla="*/ 256967 w 4011346"/>
                <a:gd name="connsiteY453" fmla="*/ 942244 h 2020169"/>
                <a:gd name="connsiteX454" fmla="*/ 293676 w 4011346"/>
                <a:gd name="connsiteY454" fmla="*/ 945582 h 2020169"/>
                <a:gd name="connsiteX455" fmla="*/ 327049 w 4011346"/>
                <a:gd name="connsiteY455" fmla="*/ 915547 h 2020169"/>
                <a:gd name="connsiteX456" fmla="*/ 343735 w 4011346"/>
                <a:gd name="connsiteY456" fmla="*/ 878837 h 2020169"/>
                <a:gd name="connsiteX457" fmla="*/ 333723 w 4011346"/>
                <a:gd name="connsiteY457" fmla="*/ 828779 h 2020169"/>
                <a:gd name="connsiteX458" fmla="*/ 290339 w 4011346"/>
                <a:gd name="connsiteY458" fmla="*/ 808755 h 2020169"/>
                <a:gd name="connsiteX459" fmla="*/ 236944 w 4011346"/>
                <a:gd name="connsiteY459" fmla="*/ 762034 h 2020169"/>
                <a:gd name="connsiteX460" fmla="*/ 133490 w 4011346"/>
                <a:gd name="connsiteY460"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895546 w 4011346"/>
                <a:gd name="connsiteY325" fmla="*/ 60008 h 2020169"/>
                <a:gd name="connsiteX326" fmla="*/ 1926978 w 4011346"/>
                <a:gd name="connsiteY326" fmla="*/ 31434 h 2020169"/>
                <a:gd name="connsiteX327" fmla="*/ 1909833 w 4011346"/>
                <a:gd name="connsiteY327" fmla="*/ 0 h 2020169"/>
                <a:gd name="connsiteX328" fmla="*/ 1877440 w 4011346"/>
                <a:gd name="connsiteY328" fmla="*/ 3067 h 2020169"/>
                <a:gd name="connsiteX329" fmla="*/ 1835474 w 4011346"/>
                <a:gd name="connsiteY329" fmla="*/ 41195 h 2020169"/>
                <a:gd name="connsiteX330" fmla="*/ 1818788 w 4011346"/>
                <a:gd name="connsiteY330" fmla="*/ 81242 h 2020169"/>
                <a:gd name="connsiteX331" fmla="*/ 1838813 w 4011346"/>
                <a:gd name="connsiteY331" fmla="*/ 134636 h 2020169"/>
                <a:gd name="connsiteX332" fmla="*/ 1782079 w 4011346"/>
                <a:gd name="connsiteY332" fmla="*/ 121287 h 2020169"/>
                <a:gd name="connsiteX333" fmla="*/ 1768731 w 4011346"/>
                <a:gd name="connsiteY333" fmla="*/ 168009 h 2020169"/>
                <a:gd name="connsiteX334" fmla="*/ 1705322 w 4011346"/>
                <a:gd name="connsiteY334" fmla="*/ 191369 h 2020169"/>
                <a:gd name="connsiteX335" fmla="*/ 1685300 w 4011346"/>
                <a:gd name="connsiteY335" fmla="*/ 164671 h 2020169"/>
                <a:gd name="connsiteX336" fmla="*/ 1615218 w 4011346"/>
                <a:gd name="connsiteY336" fmla="*/ 168009 h 2020169"/>
                <a:gd name="connsiteX337" fmla="*/ 1638579 w 4011346"/>
                <a:gd name="connsiteY337" fmla="*/ 198044 h 2020169"/>
                <a:gd name="connsiteX338" fmla="*/ 1528449 w 4011346"/>
                <a:gd name="connsiteY338" fmla="*/ 224740 h 2020169"/>
                <a:gd name="connsiteX339" fmla="*/ 1465043 w 4011346"/>
                <a:gd name="connsiteY339" fmla="*/ 308171 h 2020169"/>
                <a:gd name="connsiteX340" fmla="*/ 1448357 w 4011346"/>
                <a:gd name="connsiteY340" fmla="*/ 334869 h 2020169"/>
                <a:gd name="connsiteX341" fmla="*/ 1481729 w 4011346"/>
                <a:gd name="connsiteY341" fmla="*/ 368242 h 2020169"/>
                <a:gd name="connsiteX342" fmla="*/ 1481729 w 4011346"/>
                <a:gd name="connsiteY342" fmla="*/ 398277 h 2020169"/>
                <a:gd name="connsiteX343" fmla="*/ 1458368 w 4011346"/>
                <a:gd name="connsiteY343" fmla="*/ 401614 h 2020169"/>
                <a:gd name="connsiteX344" fmla="*/ 1458368 w 4011346"/>
                <a:gd name="connsiteY344" fmla="*/ 381590 h 2020169"/>
                <a:gd name="connsiteX345" fmla="*/ 1418322 w 4011346"/>
                <a:gd name="connsiteY345" fmla="*/ 391602 h 2020169"/>
                <a:gd name="connsiteX346" fmla="*/ 1368263 w 4011346"/>
                <a:gd name="connsiteY346" fmla="*/ 398277 h 2020169"/>
                <a:gd name="connsiteX347" fmla="*/ 1321542 w 4011346"/>
                <a:gd name="connsiteY347" fmla="*/ 404951 h 2020169"/>
                <a:gd name="connsiteX348" fmla="*/ 1318205 w 4011346"/>
                <a:gd name="connsiteY348" fmla="*/ 491719 h 2020169"/>
                <a:gd name="connsiteX349" fmla="*/ 1358252 w 4011346"/>
                <a:gd name="connsiteY349" fmla="*/ 515080 h 2020169"/>
                <a:gd name="connsiteX350" fmla="*/ 1374938 w 4011346"/>
                <a:gd name="connsiteY350" fmla="*/ 545115 h 2020169"/>
                <a:gd name="connsiteX351" fmla="*/ 1384949 w 4011346"/>
                <a:gd name="connsiteY351" fmla="*/ 568475 h 2020169"/>
                <a:gd name="connsiteX352" fmla="*/ 1394961 w 4011346"/>
                <a:gd name="connsiteY352" fmla="*/ 618534 h 2020169"/>
                <a:gd name="connsiteX353" fmla="*/ 1384949 w 4011346"/>
                <a:gd name="connsiteY353" fmla="*/ 648569 h 2020169"/>
                <a:gd name="connsiteX354" fmla="*/ 1358252 w 4011346"/>
                <a:gd name="connsiteY354" fmla="*/ 615196 h 2020169"/>
                <a:gd name="connsiteX355" fmla="*/ 1361589 w 4011346"/>
                <a:gd name="connsiteY355" fmla="*/ 585161 h 2020169"/>
                <a:gd name="connsiteX356" fmla="*/ 1351577 w 4011346"/>
                <a:gd name="connsiteY356" fmla="*/ 545115 h 2020169"/>
                <a:gd name="connsiteX357" fmla="*/ 1328217 w 4011346"/>
                <a:gd name="connsiteY357" fmla="*/ 551789 h 2020169"/>
                <a:gd name="connsiteX358" fmla="*/ 1281495 w 4011346"/>
                <a:gd name="connsiteY358" fmla="*/ 515080 h 2020169"/>
                <a:gd name="connsiteX359" fmla="*/ 1241449 w 4011346"/>
                <a:gd name="connsiteY359" fmla="*/ 511742 h 2020169"/>
                <a:gd name="connsiteX360" fmla="*/ 1241449 w 4011346"/>
                <a:gd name="connsiteY360" fmla="*/ 558463 h 2020169"/>
                <a:gd name="connsiteX361" fmla="*/ 1201402 w 4011346"/>
                <a:gd name="connsiteY361" fmla="*/ 538440 h 2020169"/>
                <a:gd name="connsiteX362" fmla="*/ 1228100 w 4011346"/>
                <a:gd name="connsiteY362" fmla="*/ 588498 h 2020169"/>
                <a:gd name="connsiteX363" fmla="*/ 1258135 w 4011346"/>
                <a:gd name="connsiteY363" fmla="*/ 598510 h 2020169"/>
                <a:gd name="connsiteX364" fmla="*/ 1258135 w 4011346"/>
                <a:gd name="connsiteY364" fmla="*/ 618534 h 2020169"/>
                <a:gd name="connsiteX365" fmla="*/ 1198065 w 4011346"/>
                <a:gd name="connsiteY365" fmla="*/ 595173 h 2020169"/>
                <a:gd name="connsiteX366" fmla="*/ 1181379 w 4011346"/>
                <a:gd name="connsiteY366" fmla="*/ 595173 h 2020169"/>
                <a:gd name="connsiteX367" fmla="*/ 1178041 w 4011346"/>
                <a:gd name="connsiteY367" fmla="*/ 551789 h 2020169"/>
                <a:gd name="connsiteX368" fmla="*/ 1171367 w 4011346"/>
                <a:gd name="connsiteY368" fmla="*/ 465021 h 2020169"/>
                <a:gd name="connsiteX369" fmla="*/ 1161355 w 4011346"/>
                <a:gd name="connsiteY369" fmla="*/ 535103 h 2020169"/>
                <a:gd name="connsiteX370" fmla="*/ 1137995 w 4011346"/>
                <a:gd name="connsiteY370" fmla="*/ 565138 h 2020169"/>
                <a:gd name="connsiteX371" fmla="*/ 1158018 w 4011346"/>
                <a:gd name="connsiteY371" fmla="*/ 611859 h 2020169"/>
                <a:gd name="connsiteX372" fmla="*/ 1158018 w 4011346"/>
                <a:gd name="connsiteY372" fmla="*/ 645231 h 2020169"/>
                <a:gd name="connsiteX373" fmla="*/ 1141332 w 4011346"/>
                <a:gd name="connsiteY373" fmla="*/ 695290 h 2020169"/>
                <a:gd name="connsiteX374" fmla="*/ 1154681 w 4011346"/>
                <a:gd name="connsiteY374" fmla="*/ 728662 h 2020169"/>
                <a:gd name="connsiteX375" fmla="*/ 1184716 w 4011346"/>
                <a:gd name="connsiteY375" fmla="*/ 735336 h 2020169"/>
                <a:gd name="connsiteX376" fmla="*/ 1221425 w 4011346"/>
                <a:gd name="connsiteY376" fmla="*/ 742011 h 2020169"/>
                <a:gd name="connsiteX377" fmla="*/ 1241449 w 4011346"/>
                <a:gd name="connsiteY377" fmla="*/ 765371 h 2020169"/>
                <a:gd name="connsiteX378" fmla="*/ 1258135 w 4011346"/>
                <a:gd name="connsiteY378" fmla="*/ 808755 h 2020169"/>
                <a:gd name="connsiteX379" fmla="*/ 1258135 w 4011346"/>
                <a:gd name="connsiteY379" fmla="*/ 808755 h 2020169"/>
                <a:gd name="connsiteX380" fmla="*/ 1254798 w 4011346"/>
                <a:gd name="connsiteY380" fmla="*/ 842128 h 2020169"/>
                <a:gd name="connsiteX381" fmla="*/ 1274821 w 4011346"/>
                <a:gd name="connsiteY381" fmla="*/ 862151 h 2020169"/>
                <a:gd name="connsiteX382" fmla="*/ 1244786 w 4011346"/>
                <a:gd name="connsiteY382" fmla="*/ 868826 h 2020169"/>
                <a:gd name="connsiteX383" fmla="*/ 1224763 w 4011346"/>
                <a:gd name="connsiteY383" fmla="*/ 828779 h 2020169"/>
                <a:gd name="connsiteX384" fmla="*/ 1224763 w 4011346"/>
                <a:gd name="connsiteY384" fmla="*/ 788732 h 2020169"/>
                <a:gd name="connsiteX385" fmla="*/ 1194727 w 4011346"/>
                <a:gd name="connsiteY385" fmla="*/ 752023 h 2020169"/>
                <a:gd name="connsiteX386" fmla="*/ 1164692 w 4011346"/>
                <a:gd name="connsiteY386" fmla="*/ 795407 h 2020169"/>
                <a:gd name="connsiteX387" fmla="*/ 1178041 w 4011346"/>
                <a:gd name="connsiteY387" fmla="*/ 838790 h 2020169"/>
                <a:gd name="connsiteX388" fmla="*/ 1137995 w 4011346"/>
                <a:gd name="connsiteY388" fmla="*/ 895523 h 2020169"/>
                <a:gd name="connsiteX389" fmla="*/ 1097948 w 4011346"/>
                <a:gd name="connsiteY389" fmla="*/ 952256 h 2020169"/>
                <a:gd name="connsiteX390" fmla="*/ 1007843 w 4011346"/>
                <a:gd name="connsiteY390" fmla="*/ 915547 h 2020169"/>
                <a:gd name="connsiteX391" fmla="*/ 1074587 w 4011346"/>
                <a:gd name="connsiteY391" fmla="*/ 912209 h 2020169"/>
                <a:gd name="connsiteX392" fmla="*/ 1107960 w 4011346"/>
                <a:gd name="connsiteY392" fmla="*/ 848802 h 2020169"/>
                <a:gd name="connsiteX393" fmla="*/ 1121309 w 4011346"/>
                <a:gd name="connsiteY393" fmla="*/ 805418 h 2020169"/>
                <a:gd name="connsiteX394" fmla="*/ 1127983 w 4011346"/>
                <a:gd name="connsiteY394" fmla="*/ 772046 h 2020169"/>
                <a:gd name="connsiteX395" fmla="*/ 1117971 w 4011346"/>
                <a:gd name="connsiteY395" fmla="*/ 755360 h 2020169"/>
                <a:gd name="connsiteX396" fmla="*/ 1114634 w 4011346"/>
                <a:gd name="connsiteY396" fmla="*/ 705301 h 2020169"/>
                <a:gd name="connsiteX397" fmla="*/ 1104622 w 4011346"/>
                <a:gd name="connsiteY397" fmla="*/ 625208 h 2020169"/>
                <a:gd name="connsiteX398" fmla="*/ 1101285 w 4011346"/>
                <a:gd name="connsiteY398" fmla="*/ 565138 h 2020169"/>
                <a:gd name="connsiteX399" fmla="*/ 1124646 w 4011346"/>
                <a:gd name="connsiteY399" fmla="*/ 471696 h 2020169"/>
                <a:gd name="connsiteX400" fmla="*/ 1031203 w 4011346"/>
                <a:gd name="connsiteY400" fmla="*/ 461684 h 2020169"/>
                <a:gd name="connsiteX401" fmla="*/ 1014517 w 4011346"/>
                <a:gd name="connsiteY401" fmla="*/ 518417 h 2020169"/>
                <a:gd name="connsiteX402" fmla="*/ 1024529 w 4011346"/>
                <a:gd name="connsiteY402" fmla="*/ 565138 h 2020169"/>
                <a:gd name="connsiteX403" fmla="*/ 981145 w 4011346"/>
                <a:gd name="connsiteY403" fmla="*/ 618534 h 2020169"/>
                <a:gd name="connsiteX404" fmla="*/ 991157 w 4011346"/>
                <a:gd name="connsiteY404" fmla="*/ 655243 h 2020169"/>
                <a:gd name="connsiteX405" fmla="*/ 981145 w 4011346"/>
                <a:gd name="connsiteY405" fmla="*/ 701964 h 2020169"/>
                <a:gd name="connsiteX406" fmla="*/ 1001168 w 4011346"/>
                <a:gd name="connsiteY406" fmla="*/ 725325 h 2020169"/>
                <a:gd name="connsiteX407" fmla="*/ 1017854 w 4011346"/>
                <a:gd name="connsiteY407" fmla="*/ 772046 h 2020169"/>
                <a:gd name="connsiteX408" fmla="*/ 1047890 w 4011346"/>
                <a:gd name="connsiteY408" fmla="*/ 758697 h 2020169"/>
                <a:gd name="connsiteX409" fmla="*/ 1014517 w 4011346"/>
                <a:gd name="connsiteY409" fmla="*/ 812093 h 2020169"/>
                <a:gd name="connsiteX410" fmla="*/ 957784 w 4011346"/>
                <a:gd name="connsiteY410" fmla="*/ 758697 h 2020169"/>
                <a:gd name="connsiteX411" fmla="*/ 884365 w 4011346"/>
                <a:gd name="connsiteY411" fmla="*/ 721988 h 2020169"/>
                <a:gd name="connsiteX412" fmla="*/ 824295 w 4011346"/>
                <a:gd name="connsiteY412" fmla="*/ 698627 h 2020169"/>
                <a:gd name="connsiteX413" fmla="*/ 810946 w 4011346"/>
                <a:gd name="connsiteY413" fmla="*/ 735336 h 2020169"/>
                <a:gd name="connsiteX414" fmla="*/ 827633 w 4011346"/>
                <a:gd name="connsiteY414" fmla="*/ 772046 h 2020169"/>
                <a:gd name="connsiteX415" fmla="*/ 814284 w 4011346"/>
                <a:gd name="connsiteY415" fmla="*/ 795407 h 2020169"/>
                <a:gd name="connsiteX416" fmla="*/ 800935 w 4011346"/>
                <a:gd name="connsiteY416" fmla="*/ 812093 h 2020169"/>
                <a:gd name="connsiteX417" fmla="*/ 770900 w 4011346"/>
                <a:gd name="connsiteY417" fmla="*/ 755360 h 2020169"/>
                <a:gd name="connsiteX418" fmla="*/ 744202 w 4011346"/>
                <a:gd name="connsiteY418" fmla="*/ 792069 h 2020169"/>
                <a:gd name="connsiteX419" fmla="*/ 707492 w 4011346"/>
                <a:gd name="connsiteY419" fmla="*/ 785395 h 2020169"/>
                <a:gd name="connsiteX420" fmla="*/ 654097 w 4011346"/>
                <a:gd name="connsiteY420" fmla="*/ 822104 h 2020169"/>
                <a:gd name="connsiteX421" fmla="*/ 644085 w 4011346"/>
                <a:gd name="connsiteY421" fmla="*/ 798744 h 2020169"/>
                <a:gd name="connsiteX422" fmla="*/ 654097 w 4011346"/>
                <a:gd name="connsiteY422" fmla="*/ 762034 h 2020169"/>
                <a:gd name="connsiteX423" fmla="*/ 614050 w 4011346"/>
                <a:gd name="connsiteY423" fmla="*/ 798744 h 2020169"/>
                <a:gd name="connsiteX424" fmla="*/ 594027 w 4011346"/>
                <a:gd name="connsiteY424" fmla="*/ 798744 h 2020169"/>
                <a:gd name="connsiteX425" fmla="*/ 533957 w 4011346"/>
                <a:gd name="connsiteY425" fmla="*/ 832116 h 2020169"/>
                <a:gd name="connsiteX426" fmla="*/ 510596 w 4011346"/>
                <a:gd name="connsiteY426" fmla="*/ 855477 h 2020169"/>
                <a:gd name="connsiteX427" fmla="*/ 500584 w 4011346"/>
                <a:gd name="connsiteY427" fmla="*/ 902198 h 2020169"/>
                <a:gd name="connsiteX428" fmla="*/ 450526 w 4011346"/>
                <a:gd name="connsiteY428" fmla="*/ 888849 h 2020169"/>
                <a:gd name="connsiteX429" fmla="*/ 433840 w 4011346"/>
                <a:gd name="connsiteY429" fmla="*/ 852139 h 2020169"/>
                <a:gd name="connsiteX430" fmla="*/ 467212 w 4011346"/>
                <a:gd name="connsiteY430" fmla="*/ 822104 h 2020169"/>
                <a:gd name="connsiteX431" fmla="*/ 453863 w 4011346"/>
                <a:gd name="connsiteY431" fmla="*/ 798744 h 2020169"/>
                <a:gd name="connsiteX432" fmla="*/ 390456 w 4011346"/>
                <a:gd name="connsiteY432" fmla="*/ 768709 h 2020169"/>
                <a:gd name="connsiteX433" fmla="*/ 417154 w 4011346"/>
                <a:gd name="connsiteY433" fmla="*/ 818767 h 2020169"/>
                <a:gd name="connsiteX434" fmla="*/ 407142 w 4011346"/>
                <a:gd name="connsiteY434" fmla="*/ 862151 h 2020169"/>
                <a:gd name="connsiteX435" fmla="*/ 413817 w 4011346"/>
                <a:gd name="connsiteY435" fmla="*/ 898861 h 2020169"/>
                <a:gd name="connsiteX436" fmla="*/ 427165 w 4011346"/>
                <a:gd name="connsiteY436" fmla="*/ 922221 h 2020169"/>
                <a:gd name="connsiteX437" fmla="*/ 413817 w 4011346"/>
                <a:gd name="connsiteY437" fmla="*/ 952256 h 2020169"/>
                <a:gd name="connsiteX438" fmla="*/ 390456 w 4011346"/>
                <a:gd name="connsiteY438" fmla="*/ 928896 h 2020169"/>
                <a:gd name="connsiteX439" fmla="*/ 360421 w 4011346"/>
                <a:gd name="connsiteY439" fmla="*/ 925558 h 2020169"/>
                <a:gd name="connsiteX440" fmla="*/ 333723 w 4011346"/>
                <a:gd name="connsiteY440" fmla="*/ 965605 h 2020169"/>
                <a:gd name="connsiteX441" fmla="*/ 307025 w 4011346"/>
                <a:gd name="connsiteY441" fmla="*/ 985628 h 2020169"/>
                <a:gd name="connsiteX442" fmla="*/ 320374 w 4011346"/>
                <a:gd name="connsiteY442" fmla="*/ 1012326 h 2020169"/>
                <a:gd name="connsiteX443" fmla="*/ 303688 w 4011346"/>
                <a:gd name="connsiteY443" fmla="*/ 1035687 h 2020169"/>
                <a:gd name="connsiteX444" fmla="*/ 233606 w 4011346"/>
                <a:gd name="connsiteY444" fmla="*/ 998977 h 2020169"/>
                <a:gd name="connsiteX445" fmla="*/ 243618 w 4011346"/>
                <a:gd name="connsiteY445" fmla="*/ 1049036 h 2020169"/>
                <a:gd name="connsiteX446" fmla="*/ 263641 w 4011346"/>
                <a:gd name="connsiteY446" fmla="*/ 1069059 h 2020169"/>
                <a:gd name="connsiteX447" fmla="*/ 250292 w 4011346"/>
                <a:gd name="connsiteY447" fmla="*/ 1082408 h 2020169"/>
                <a:gd name="connsiteX448" fmla="*/ 193560 w 4011346"/>
                <a:gd name="connsiteY448" fmla="*/ 1045698 h 2020169"/>
                <a:gd name="connsiteX449" fmla="*/ 170199 w 4011346"/>
                <a:gd name="connsiteY449" fmla="*/ 1005652 h 2020169"/>
                <a:gd name="connsiteX450" fmla="*/ 170199 w 4011346"/>
                <a:gd name="connsiteY450" fmla="*/ 958931 h 2020169"/>
                <a:gd name="connsiteX451" fmla="*/ 133490 w 4011346"/>
                <a:gd name="connsiteY451" fmla="*/ 882174 h 2020169"/>
                <a:gd name="connsiteX452" fmla="*/ 196897 w 4011346"/>
                <a:gd name="connsiteY452" fmla="*/ 912209 h 2020169"/>
                <a:gd name="connsiteX453" fmla="*/ 256967 w 4011346"/>
                <a:gd name="connsiteY453" fmla="*/ 942244 h 2020169"/>
                <a:gd name="connsiteX454" fmla="*/ 293676 w 4011346"/>
                <a:gd name="connsiteY454" fmla="*/ 945582 h 2020169"/>
                <a:gd name="connsiteX455" fmla="*/ 327049 w 4011346"/>
                <a:gd name="connsiteY455" fmla="*/ 915547 h 2020169"/>
                <a:gd name="connsiteX456" fmla="*/ 343735 w 4011346"/>
                <a:gd name="connsiteY456" fmla="*/ 878837 h 2020169"/>
                <a:gd name="connsiteX457" fmla="*/ 333723 w 4011346"/>
                <a:gd name="connsiteY457" fmla="*/ 828779 h 2020169"/>
                <a:gd name="connsiteX458" fmla="*/ 290339 w 4011346"/>
                <a:gd name="connsiteY458" fmla="*/ 808755 h 2020169"/>
                <a:gd name="connsiteX459" fmla="*/ 236944 w 4011346"/>
                <a:gd name="connsiteY459" fmla="*/ 762034 h 2020169"/>
                <a:gd name="connsiteX460" fmla="*/ 133490 w 4011346"/>
                <a:gd name="connsiteY460"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946980 w 4011346"/>
                <a:gd name="connsiteY325" fmla="*/ 97157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964125 w 4011346"/>
                <a:gd name="connsiteY325" fmla="*/ 74297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955552 w 4011346"/>
                <a:gd name="connsiteY325" fmla="*/ 65725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61267 w 4011346"/>
                <a:gd name="connsiteY324" fmla="*/ 82869 h 2020169"/>
                <a:gd name="connsiteX325" fmla="*/ 1955552 w 4011346"/>
                <a:gd name="connsiteY325" fmla="*/ 65725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2041278 w 4011346"/>
                <a:gd name="connsiteY323" fmla="*/ 117159 h 2020169"/>
                <a:gd name="connsiteX324" fmla="*/ 1952696 w 4011346"/>
                <a:gd name="connsiteY324" fmla="*/ 137160 h 2020169"/>
                <a:gd name="connsiteX325" fmla="*/ 1961267 w 4011346"/>
                <a:gd name="connsiteY325" fmla="*/ 82869 h 2020169"/>
                <a:gd name="connsiteX326" fmla="*/ 1955552 w 4011346"/>
                <a:gd name="connsiteY326" fmla="*/ 65725 h 2020169"/>
                <a:gd name="connsiteX327" fmla="*/ 1895546 w 4011346"/>
                <a:gd name="connsiteY327" fmla="*/ 60008 h 2020169"/>
                <a:gd name="connsiteX328" fmla="*/ 1926978 w 4011346"/>
                <a:gd name="connsiteY328" fmla="*/ 31434 h 2020169"/>
                <a:gd name="connsiteX329" fmla="*/ 1909833 w 4011346"/>
                <a:gd name="connsiteY329" fmla="*/ 0 h 2020169"/>
                <a:gd name="connsiteX330" fmla="*/ 1877440 w 4011346"/>
                <a:gd name="connsiteY330" fmla="*/ 3067 h 2020169"/>
                <a:gd name="connsiteX331" fmla="*/ 1835474 w 4011346"/>
                <a:gd name="connsiteY331" fmla="*/ 41195 h 2020169"/>
                <a:gd name="connsiteX332" fmla="*/ 1818788 w 4011346"/>
                <a:gd name="connsiteY332" fmla="*/ 81242 h 2020169"/>
                <a:gd name="connsiteX333" fmla="*/ 1838813 w 4011346"/>
                <a:gd name="connsiteY333" fmla="*/ 134636 h 2020169"/>
                <a:gd name="connsiteX334" fmla="*/ 1782079 w 4011346"/>
                <a:gd name="connsiteY334" fmla="*/ 121287 h 2020169"/>
                <a:gd name="connsiteX335" fmla="*/ 1768731 w 4011346"/>
                <a:gd name="connsiteY335" fmla="*/ 168009 h 2020169"/>
                <a:gd name="connsiteX336" fmla="*/ 1705322 w 4011346"/>
                <a:gd name="connsiteY336" fmla="*/ 191369 h 2020169"/>
                <a:gd name="connsiteX337" fmla="*/ 1685300 w 4011346"/>
                <a:gd name="connsiteY337" fmla="*/ 164671 h 2020169"/>
                <a:gd name="connsiteX338" fmla="*/ 1615218 w 4011346"/>
                <a:gd name="connsiteY338" fmla="*/ 168009 h 2020169"/>
                <a:gd name="connsiteX339" fmla="*/ 1638579 w 4011346"/>
                <a:gd name="connsiteY339" fmla="*/ 198044 h 2020169"/>
                <a:gd name="connsiteX340" fmla="*/ 1528449 w 4011346"/>
                <a:gd name="connsiteY340" fmla="*/ 224740 h 2020169"/>
                <a:gd name="connsiteX341" fmla="*/ 1465043 w 4011346"/>
                <a:gd name="connsiteY341" fmla="*/ 308171 h 2020169"/>
                <a:gd name="connsiteX342" fmla="*/ 1448357 w 4011346"/>
                <a:gd name="connsiteY342" fmla="*/ 334869 h 2020169"/>
                <a:gd name="connsiteX343" fmla="*/ 1481729 w 4011346"/>
                <a:gd name="connsiteY343" fmla="*/ 368242 h 2020169"/>
                <a:gd name="connsiteX344" fmla="*/ 1481729 w 4011346"/>
                <a:gd name="connsiteY344" fmla="*/ 398277 h 2020169"/>
                <a:gd name="connsiteX345" fmla="*/ 1458368 w 4011346"/>
                <a:gd name="connsiteY345" fmla="*/ 401614 h 2020169"/>
                <a:gd name="connsiteX346" fmla="*/ 1458368 w 4011346"/>
                <a:gd name="connsiteY346" fmla="*/ 381590 h 2020169"/>
                <a:gd name="connsiteX347" fmla="*/ 1418322 w 4011346"/>
                <a:gd name="connsiteY347" fmla="*/ 391602 h 2020169"/>
                <a:gd name="connsiteX348" fmla="*/ 1368263 w 4011346"/>
                <a:gd name="connsiteY348" fmla="*/ 398277 h 2020169"/>
                <a:gd name="connsiteX349" fmla="*/ 1321542 w 4011346"/>
                <a:gd name="connsiteY349" fmla="*/ 404951 h 2020169"/>
                <a:gd name="connsiteX350" fmla="*/ 1318205 w 4011346"/>
                <a:gd name="connsiteY350" fmla="*/ 491719 h 2020169"/>
                <a:gd name="connsiteX351" fmla="*/ 1358252 w 4011346"/>
                <a:gd name="connsiteY351" fmla="*/ 515080 h 2020169"/>
                <a:gd name="connsiteX352" fmla="*/ 1374938 w 4011346"/>
                <a:gd name="connsiteY352" fmla="*/ 545115 h 2020169"/>
                <a:gd name="connsiteX353" fmla="*/ 1384949 w 4011346"/>
                <a:gd name="connsiteY353" fmla="*/ 568475 h 2020169"/>
                <a:gd name="connsiteX354" fmla="*/ 1394961 w 4011346"/>
                <a:gd name="connsiteY354" fmla="*/ 618534 h 2020169"/>
                <a:gd name="connsiteX355" fmla="*/ 1384949 w 4011346"/>
                <a:gd name="connsiteY355" fmla="*/ 648569 h 2020169"/>
                <a:gd name="connsiteX356" fmla="*/ 1358252 w 4011346"/>
                <a:gd name="connsiteY356" fmla="*/ 615196 h 2020169"/>
                <a:gd name="connsiteX357" fmla="*/ 1361589 w 4011346"/>
                <a:gd name="connsiteY357" fmla="*/ 585161 h 2020169"/>
                <a:gd name="connsiteX358" fmla="*/ 1351577 w 4011346"/>
                <a:gd name="connsiteY358" fmla="*/ 545115 h 2020169"/>
                <a:gd name="connsiteX359" fmla="*/ 1328217 w 4011346"/>
                <a:gd name="connsiteY359" fmla="*/ 551789 h 2020169"/>
                <a:gd name="connsiteX360" fmla="*/ 1281495 w 4011346"/>
                <a:gd name="connsiteY360" fmla="*/ 515080 h 2020169"/>
                <a:gd name="connsiteX361" fmla="*/ 1241449 w 4011346"/>
                <a:gd name="connsiteY361" fmla="*/ 511742 h 2020169"/>
                <a:gd name="connsiteX362" fmla="*/ 1241449 w 4011346"/>
                <a:gd name="connsiteY362" fmla="*/ 558463 h 2020169"/>
                <a:gd name="connsiteX363" fmla="*/ 1201402 w 4011346"/>
                <a:gd name="connsiteY363" fmla="*/ 538440 h 2020169"/>
                <a:gd name="connsiteX364" fmla="*/ 1228100 w 4011346"/>
                <a:gd name="connsiteY364" fmla="*/ 588498 h 2020169"/>
                <a:gd name="connsiteX365" fmla="*/ 1258135 w 4011346"/>
                <a:gd name="connsiteY365" fmla="*/ 598510 h 2020169"/>
                <a:gd name="connsiteX366" fmla="*/ 1258135 w 4011346"/>
                <a:gd name="connsiteY366" fmla="*/ 618534 h 2020169"/>
                <a:gd name="connsiteX367" fmla="*/ 1198065 w 4011346"/>
                <a:gd name="connsiteY367" fmla="*/ 595173 h 2020169"/>
                <a:gd name="connsiteX368" fmla="*/ 1181379 w 4011346"/>
                <a:gd name="connsiteY368" fmla="*/ 595173 h 2020169"/>
                <a:gd name="connsiteX369" fmla="*/ 1178041 w 4011346"/>
                <a:gd name="connsiteY369" fmla="*/ 551789 h 2020169"/>
                <a:gd name="connsiteX370" fmla="*/ 1171367 w 4011346"/>
                <a:gd name="connsiteY370" fmla="*/ 465021 h 2020169"/>
                <a:gd name="connsiteX371" fmla="*/ 1161355 w 4011346"/>
                <a:gd name="connsiteY371" fmla="*/ 535103 h 2020169"/>
                <a:gd name="connsiteX372" fmla="*/ 1137995 w 4011346"/>
                <a:gd name="connsiteY372" fmla="*/ 565138 h 2020169"/>
                <a:gd name="connsiteX373" fmla="*/ 1158018 w 4011346"/>
                <a:gd name="connsiteY373" fmla="*/ 611859 h 2020169"/>
                <a:gd name="connsiteX374" fmla="*/ 1158018 w 4011346"/>
                <a:gd name="connsiteY374" fmla="*/ 645231 h 2020169"/>
                <a:gd name="connsiteX375" fmla="*/ 1141332 w 4011346"/>
                <a:gd name="connsiteY375" fmla="*/ 695290 h 2020169"/>
                <a:gd name="connsiteX376" fmla="*/ 1154681 w 4011346"/>
                <a:gd name="connsiteY376" fmla="*/ 728662 h 2020169"/>
                <a:gd name="connsiteX377" fmla="*/ 1184716 w 4011346"/>
                <a:gd name="connsiteY377" fmla="*/ 735336 h 2020169"/>
                <a:gd name="connsiteX378" fmla="*/ 1221425 w 4011346"/>
                <a:gd name="connsiteY378" fmla="*/ 742011 h 2020169"/>
                <a:gd name="connsiteX379" fmla="*/ 1241449 w 4011346"/>
                <a:gd name="connsiteY379" fmla="*/ 765371 h 2020169"/>
                <a:gd name="connsiteX380" fmla="*/ 1258135 w 4011346"/>
                <a:gd name="connsiteY380" fmla="*/ 808755 h 2020169"/>
                <a:gd name="connsiteX381" fmla="*/ 1258135 w 4011346"/>
                <a:gd name="connsiteY381" fmla="*/ 808755 h 2020169"/>
                <a:gd name="connsiteX382" fmla="*/ 1254798 w 4011346"/>
                <a:gd name="connsiteY382" fmla="*/ 842128 h 2020169"/>
                <a:gd name="connsiteX383" fmla="*/ 1274821 w 4011346"/>
                <a:gd name="connsiteY383" fmla="*/ 862151 h 2020169"/>
                <a:gd name="connsiteX384" fmla="*/ 1244786 w 4011346"/>
                <a:gd name="connsiteY384" fmla="*/ 868826 h 2020169"/>
                <a:gd name="connsiteX385" fmla="*/ 1224763 w 4011346"/>
                <a:gd name="connsiteY385" fmla="*/ 828779 h 2020169"/>
                <a:gd name="connsiteX386" fmla="*/ 1224763 w 4011346"/>
                <a:gd name="connsiteY386" fmla="*/ 788732 h 2020169"/>
                <a:gd name="connsiteX387" fmla="*/ 1194727 w 4011346"/>
                <a:gd name="connsiteY387" fmla="*/ 752023 h 2020169"/>
                <a:gd name="connsiteX388" fmla="*/ 1164692 w 4011346"/>
                <a:gd name="connsiteY388" fmla="*/ 795407 h 2020169"/>
                <a:gd name="connsiteX389" fmla="*/ 1178041 w 4011346"/>
                <a:gd name="connsiteY389" fmla="*/ 838790 h 2020169"/>
                <a:gd name="connsiteX390" fmla="*/ 1137995 w 4011346"/>
                <a:gd name="connsiteY390" fmla="*/ 895523 h 2020169"/>
                <a:gd name="connsiteX391" fmla="*/ 1097948 w 4011346"/>
                <a:gd name="connsiteY391" fmla="*/ 952256 h 2020169"/>
                <a:gd name="connsiteX392" fmla="*/ 1007843 w 4011346"/>
                <a:gd name="connsiteY392" fmla="*/ 915547 h 2020169"/>
                <a:gd name="connsiteX393" fmla="*/ 1074587 w 4011346"/>
                <a:gd name="connsiteY393" fmla="*/ 912209 h 2020169"/>
                <a:gd name="connsiteX394" fmla="*/ 1107960 w 4011346"/>
                <a:gd name="connsiteY394" fmla="*/ 848802 h 2020169"/>
                <a:gd name="connsiteX395" fmla="*/ 1121309 w 4011346"/>
                <a:gd name="connsiteY395" fmla="*/ 805418 h 2020169"/>
                <a:gd name="connsiteX396" fmla="*/ 1127983 w 4011346"/>
                <a:gd name="connsiteY396" fmla="*/ 772046 h 2020169"/>
                <a:gd name="connsiteX397" fmla="*/ 1117971 w 4011346"/>
                <a:gd name="connsiteY397" fmla="*/ 755360 h 2020169"/>
                <a:gd name="connsiteX398" fmla="*/ 1114634 w 4011346"/>
                <a:gd name="connsiteY398" fmla="*/ 705301 h 2020169"/>
                <a:gd name="connsiteX399" fmla="*/ 1104622 w 4011346"/>
                <a:gd name="connsiteY399" fmla="*/ 625208 h 2020169"/>
                <a:gd name="connsiteX400" fmla="*/ 1101285 w 4011346"/>
                <a:gd name="connsiteY400" fmla="*/ 565138 h 2020169"/>
                <a:gd name="connsiteX401" fmla="*/ 1124646 w 4011346"/>
                <a:gd name="connsiteY401" fmla="*/ 471696 h 2020169"/>
                <a:gd name="connsiteX402" fmla="*/ 1031203 w 4011346"/>
                <a:gd name="connsiteY402" fmla="*/ 461684 h 2020169"/>
                <a:gd name="connsiteX403" fmla="*/ 1014517 w 4011346"/>
                <a:gd name="connsiteY403" fmla="*/ 518417 h 2020169"/>
                <a:gd name="connsiteX404" fmla="*/ 1024529 w 4011346"/>
                <a:gd name="connsiteY404" fmla="*/ 565138 h 2020169"/>
                <a:gd name="connsiteX405" fmla="*/ 981145 w 4011346"/>
                <a:gd name="connsiteY405" fmla="*/ 618534 h 2020169"/>
                <a:gd name="connsiteX406" fmla="*/ 991157 w 4011346"/>
                <a:gd name="connsiteY406" fmla="*/ 655243 h 2020169"/>
                <a:gd name="connsiteX407" fmla="*/ 981145 w 4011346"/>
                <a:gd name="connsiteY407" fmla="*/ 701964 h 2020169"/>
                <a:gd name="connsiteX408" fmla="*/ 1001168 w 4011346"/>
                <a:gd name="connsiteY408" fmla="*/ 725325 h 2020169"/>
                <a:gd name="connsiteX409" fmla="*/ 1017854 w 4011346"/>
                <a:gd name="connsiteY409" fmla="*/ 772046 h 2020169"/>
                <a:gd name="connsiteX410" fmla="*/ 1047890 w 4011346"/>
                <a:gd name="connsiteY410" fmla="*/ 758697 h 2020169"/>
                <a:gd name="connsiteX411" fmla="*/ 1014517 w 4011346"/>
                <a:gd name="connsiteY411" fmla="*/ 812093 h 2020169"/>
                <a:gd name="connsiteX412" fmla="*/ 957784 w 4011346"/>
                <a:gd name="connsiteY412" fmla="*/ 758697 h 2020169"/>
                <a:gd name="connsiteX413" fmla="*/ 884365 w 4011346"/>
                <a:gd name="connsiteY413" fmla="*/ 721988 h 2020169"/>
                <a:gd name="connsiteX414" fmla="*/ 824295 w 4011346"/>
                <a:gd name="connsiteY414" fmla="*/ 698627 h 2020169"/>
                <a:gd name="connsiteX415" fmla="*/ 810946 w 4011346"/>
                <a:gd name="connsiteY415" fmla="*/ 735336 h 2020169"/>
                <a:gd name="connsiteX416" fmla="*/ 827633 w 4011346"/>
                <a:gd name="connsiteY416" fmla="*/ 772046 h 2020169"/>
                <a:gd name="connsiteX417" fmla="*/ 814284 w 4011346"/>
                <a:gd name="connsiteY417" fmla="*/ 795407 h 2020169"/>
                <a:gd name="connsiteX418" fmla="*/ 800935 w 4011346"/>
                <a:gd name="connsiteY418" fmla="*/ 812093 h 2020169"/>
                <a:gd name="connsiteX419" fmla="*/ 770900 w 4011346"/>
                <a:gd name="connsiteY419" fmla="*/ 755360 h 2020169"/>
                <a:gd name="connsiteX420" fmla="*/ 744202 w 4011346"/>
                <a:gd name="connsiteY420" fmla="*/ 792069 h 2020169"/>
                <a:gd name="connsiteX421" fmla="*/ 707492 w 4011346"/>
                <a:gd name="connsiteY421" fmla="*/ 785395 h 2020169"/>
                <a:gd name="connsiteX422" fmla="*/ 654097 w 4011346"/>
                <a:gd name="connsiteY422" fmla="*/ 822104 h 2020169"/>
                <a:gd name="connsiteX423" fmla="*/ 644085 w 4011346"/>
                <a:gd name="connsiteY423" fmla="*/ 798744 h 2020169"/>
                <a:gd name="connsiteX424" fmla="*/ 654097 w 4011346"/>
                <a:gd name="connsiteY424" fmla="*/ 762034 h 2020169"/>
                <a:gd name="connsiteX425" fmla="*/ 614050 w 4011346"/>
                <a:gd name="connsiteY425" fmla="*/ 798744 h 2020169"/>
                <a:gd name="connsiteX426" fmla="*/ 594027 w 4011346"/>
                <a:gd name="connsiteY426" fmla="*/ 798744 h 2020169"/>
                <a:gd name="connsiteX427" fmla="*/ 533957 w 4011346"/>
                <a:gd name="connsiteY427" fmla="*/ 832116 h 2020169"/>
                <a:gd name="connsiteX428" fmla="*/ 510596 w 4011346"/>
                <a:gd name="connsiteY428" fmla="*/ 855477 h 2020169"/>
                <a:gd name="connsiteX429" fmla="*/ 500584 w 4011346"/>
                <a:gd name="connsiteY429" fmla="*/ 902198 h 2020169"/>
                <a:gd name="connsiteX430" fmla="*/ 450526 w 4011346"/>
                <a:gd name="connsiteY430" fmla="*/ 888849 h 2020169"/>
                <a:gd name="connsiteX431" fmla="*/ 433840 w 4011346"/>
                <a:gd name="connsiteY431" fmla="*/ 852139 h 2020169"/>
                <a:gd name="connsiteX432" fmla="*/ 467212 w 4011346"/>
                <a:gd name="connsiteY432" fmla="*/ 822104 h 2020169"/>
                <a:gd name="connsiteX433" fmla="*/ 453863 w 4011346"/>
                <a:gd name="connsiteY433" fmla="*/ 798744 h 2020169"/>
                <a:gd name="connsiteX434" fmla="*/ 390456 w 4011346"/>
                <a:gd name="connsiteY434" fmla="*/ 768709 h 2020169"/>
                <a:gd name="connsiteX435" fmla="*/ 417154 w 4011346"/>
                <a:gd name="connsiteY435" fmla="*/ 818767 h 2020169"/>
                <a:gd name="connsiteX436" fmla="*/ 407142 w 4011346"/>
                <a:gd name="connsiteY436" fmla="*/ 862151 h 2020169"/>
                <a:gd name="connsiteX437" fmla="*/ 413817 w 4011346"/>
                <a:gd name="connsiteY437" fmla="*/ 898861 h 2020169"/>
                <a:gd name="connsiteX438" fmla="*/ 427165 w 4011346"/>
                <a:gd name="connsiteY438" fmla="*/ 922221 h 2020169"/>
                <a:gd name="connsiteX439" fmla="*/ 413817 w 4011346"/>
                <a:gd name="connsiteY439" fmla="*/ 952256 h 2020169"/>
                <a:gd name="connsiteX440" fmla="*/ 390456 w 4011346"/>
                <a:gd name="connsiteY440" fmla="*/ 928896 h 2020169"/>
                <a:gd name="connsiteX441" fmla="*/ 360421 w 4011346"/>
                <a:gd name="connsiteY441" fmla="*/ 925558 h 2020169"/>
                <a:gd name="connsiteX442" fmla="*/ 333723 w 4011346"/>
                <a:gd name="connsiteY442" fmla="*/ 965605 h 2020169"/>
                <a:gd name="connsiteX443" fmla="*/ 307025 w 4011346"/>
                <a:gd name="connsiteY443" fmla="*/ 985628 h 2020169"/>
                <a:gd name="connsiteX444" fmla="*/ 320374 w 4011346"/>
                <a:gd name="connsiteY444" fmla="*/ 1012326 h 2020169"/>
                <a:gd name="connsiteX445" fmla="*/ 303688 w 4011346"/>
                <a:gd name="connsiteY445" fmla="*/ 1035687 h 2020169"/>
                <a:gd name="connsiteX446" fmla="*/ 233606 w 4011346"/>
                <a:gd name="connsiteY446" fmla="*/ 998977 h 2020169"/>
                <a:gd name="connsiteX447" fmla="*/ 243618 w 4011346"/>
                <a:gd name="connsiteY447" fmla="*/ 1049036 h 2020169"/>
                <a:gd name="connsiteX448" fmla="*/ 263641 w 4011346"/>
                <a:gd name="connsiteY448" fmla="*/ 1069059 h 2020169"/>
                <a:gd name="connsiteX449" fmla="*/ 250292 w 4011346"/>
                <a:gd name="connsiteY449" fmla="*/ 1082408 h 2020169"/>
                <a:gd name="connsiteX450" fmla="*/ 193560 w 4011346"/>
                <a:gd name="connsiteY450" fmla="*/ 1045698 h 2020169"/>
                <a:gd name="connsiteX451" fmla="*/ 170199 w 4011346"/>
                <a:gd name="connsiteY451" fmla="*/ 1005652 h 2020169"/>
                <a:gd name="connsiteX452" fmla="*/ 170199 w 4011346"/>
                <a:gd name="connsiteY452" fmla="*/ 958931 h 2020169"/>
                <a:gd name="connsiteX453" fmla="*/ 133490 w 4011346"/>
                <a:gd name="connsiteY453" fmla="*/ 882174 h 2020169"/>
                <a:gd name="connsiteX454" fmla="*/ 196897 w 4011346"/>
                <a:gd name="connsiteY454" fmla="*/ 912209 h 2020169"/>
                <a:gd name="connsiteX455" fmla="*/ 256967 w 4011346"/>
                <a:gd name="connsiteY455" fmla="*/ 942244 h 2020169"/>
                <a:gd name="connsiteX456" fmla="*/ 293676 w 4011346"/>
                <a:gd name="connsiteY456" fmla="*/ 945582 h 2020169"/>
                <a:gd name="connsiteX457" fmla="*/ 327049 w 4011346"/>
                <a:gd name="connsiteY457" fmla="*/ 915547 h 2020169"/>
                <a:gd name="connsiteX458" fmla="*/ 343735 w 4011346"/>
                <a:gd name="connsiteY458" fmla="*/ 878837 h 2020169"/>
                <a:gd name="connsiteX459" fmla="*/ 333723 w 4011346"/>
                <a:gd name="connsiteY459" fmla="*/ 828779 h 2020169"/>
                <a:gd name="connsiteX460" fmla="*/ 290339 w 4011346"/>
                <a:gd name="connsiteY460" fmla="*/ 808755 h 2020169"/>
                <a:gd name="connsiteX461" fmla="*/ 236944 w 4011346"/>
                <a:gd name="connsiteY461" fmla="*/ 762034 h 2020169"/>
                <a:gd name="connsiteX462" fmla="*/ 133490 w 4011346"/>
                <a:gd name="connsiteY462"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2018418 w 4011346"/>
                <a:gd name="connsiteY323" fmla="*/ 105729 h 2020169"/>
                <a:gd name="connsiteX324" fmla="*/ 1952696 w 4011346"/>
                <a:gd name="connsiteY324" fmla="*/ 137160 h 2020169"/>
                <a:gd name="connsiteX325" fmla="*/ 1961267 w 4011346"/>
                <a:gd name="connsiteY325" fmla="*/ 82869 h 2020169"/>
                <a:gd name="connsiteX326" fmla="*/ 1955552 w 4011346"/>
                <a:gd name="connsiteY326" fmla="*/ 65725 h 2020169"/>
                <a:gd name="connsiteX327" fmla="*/ 1895546 w 4011346"/>
                <a:gd name="connsiteY327" fmla="*/ 60008 h 2020169"/>
                <a:gd name="connsiteX328" fmla="*/ 1926978 w 4011346"/>
                <a:gd name="connsiteY328" fmla="*/ 31434 h 2020169"/>
                <a:gd name="connsiteX329" fmla="*/ 1909833 w 4011346"/>
                <a:gd name="connsiteY329" fmla="*/ 0 h 2020169"/>
                <a:gd name="connsiteX330" fmla="*/ 1877440 w 4011346"/>
                <a:gd name="connsiteY330" fmla="*/ 3067 h 2020169"/>
                <a:gd name="connsiteX331" fmla="*/ 1835474 w 4011346"/>
                <a:gd name="connsiteY331" fmla="*/ 41195 h 2020169"/>
                <a:gd name="connsiteX332" fmla="*/ 1818788 w 4011346"/>
                <a:gd name="connsiteY332" fmla="*/ 81242 h 2020169"/>
                <a:gd name="connsiteX333" fmla="*/ 1838813 w 4011346"/>
                <a:gd name="connsiteY333" fmla="*/ 134636 h 2020169"/>
                <a:gd name="connsiteX334" fmla="*/ 1782079 w 4011346"/>
                <a:gd name="connsiteY334" fmla="*/ 121287 h 2020169"/>
                <a:gd name="connsiteX335" fmla="*/ 1768731 w 4011346"/>
                <a:gd name="connsiteY335" fmla="*/ 168009 h 2020169"/>
                <a:gd name="connsiteX336" fmla="*/ 1705322 w 4011346"/>
                <a:gd name="connsiteY336" fmla="*/ 191369 h 2020169"/>
                <a:gd name="connsiteX337" fmla="*/ 1685300 w 4011346"/>
                <a:gd name="connsiteY337" fmla="*/ 164671 h 2020169"/>
                <a:gd name="connsiteX338" fmla="*/ 1615218 w 4011346"/>
                <a:gd name="connsiteY338" fmla="*/ 168009 h 2020169"/>
                <a:gd name="connsiteX339" fmla="*/ 1638579 w 4011346"/>
                <a:gd name="connsiteY339" fmla="*/ 198044 h 2020169"/>
                <a:gd name="connsiteX340" fmla="*/ 1528449 w 4011346"/>
                <a:gd name="connsiteY340" fmla="*/ 224740 h 2020169"/>
                <a:gd name="connsiteX341" fmla="*/ 1465043 w 4011346"/>
                <a:gd name="connsiteY341" fmla="*/ 308171 h 2020169"/>
                <a:gd name="connsiteX342" fmla="*/ 1448357 w 4011346"/>
                <a:gd name="connsiteY342" fmla="*/ 334869 h 2020169"/>
                <a:gd name="connsiteX343" fmla="*/ 1481729 w 4011346"/>
                <a:gd name="connsiteY343" fmla="*/ 368242 h 2020169"/>
                <a:gd name="connsiteX344" fmla="*/ 1481729 w 4011346"/>
                <a:gd name="connsiteY344" fmla="*/ 398277 h 2020169"/>
                <a:gd name="connsiteX345" fmla="*/ 1458368 w 4011346"/>
                <a:gd name="connsiteY345" fmla="*/ 401614 h 2020169"/>
                <a:gd name="connsiteX346" fmla="*/ 1458368 w 4011346"/>
                <a:gd name="connsiteY346" fmla="*/ 381590 h 2020169"/>
                <a:gd name="connsiteX347" fmla="*/ 1418322 w 4011346"/>
                <a:gd name="connsiteY347" fmla="*/ 391602 h 2020169"/>
                <a:gd name="connsiteX348" fmla="*/ 1368263 w 4011346"/>
                <a:gd name="connsiteY348" fmla="*/ 398277 h 2020169"/>
                <a:gd name="connsiteX349" fmla="*/ 1321542 w 4011346"/>
                <a:gd name="connsiteY349" fmla="*/ 404951 h 2020169"/>
                <a:gd name="connsiteX350" fmla="*/ 1318205 w 4011346"/>
                <a:gd name="connsiteY350" fmla="*/ 491719 h 2020169"/>
                <a:gd name="connsiteX351" fmla="*/ 1358252 w 4011346"/>
                <a:gd name="connsiteY351" fmla="*/ 515080 h 2020169"/>
                <a:gd name="connsiteX352" fmla="*/ 1374938 w 4011346"/>
                <a:gd name="connsiteY352" fmla="*/ 545115 h 2020169"/>
                <a:gd name="connsiteX353" fmla="*/ 1384949 w 4011346"/>
                <a:gd name="connsiteY353" fmla="*/ 568475 h 2020169"/>
                <a:gd name="connsiteX354" fmla="*/ 1394961 w 4011346"/>
                <a:gd name="connsiteY354" fmla="*/ 618534 h 2020169"/>
                <a:gd name="connsiteX355" fmla="*/ 1384949 w 4011346"/>
                <a:gd name="connsiteY355" fmla="*/ 648569 h 2020169"/>
                <a:gd name="connsiteX356" fmla="*/ 1358252 w 4011346"/>
                <a:gd name="connsiteY356" fmla="*/ 615196 h 2020169"/>
                <a:gd name="connsiteX357" fmla="*/ 1361589 w 4011346"/>
                <a:gd name="connsiteY357" fmla="*/ 585161 h 2020169"/>
                <a:gd name="connsiteX358" fmla="*/ 1351577 w 4011346"/>
                <a:gd name="connsiteY358" fmla="*/ 545115 h 2020169"/>
                <a:gd name="connsiteX359" fmla="*/ 1328217 w 4011346"/>
                <a:gd name="connsiteY359" fmla="*/ 551789 h 2020169"/>
                <a:gd name="connsiteX360" fmla="*/ 1281495 w 4011346"/>
                <a:gd name="connsiteY360" fmla="*/ 515080 h 2020169"/>
                <a:gd name="connsiteX361" fmla="*/ 1241449 w 4011346"/>
                <a:gd name="connsiteY361" fmla="*/ 511742 h 2020169"/>
                <a:gd name="connsiteX362" fmla="*/ 1241449 w 4011346"/>
                <a:gd name="connsiteY362" fmla="*/ 558463 h 2020169"/>
                <a:gd name="connsiteX363" fmla="*/ 1201402 w 4011346"/>
                <a:gd name="connsiteY363" fmla="*/ 538440 h 2020169"/>
                <a:gd name="connsiteX364" fmla="*/ 1228100 w 4011346"/>
                <a:gd name="connsiteY364" fmla="*/ 588498 h 2020169"/>
                <a:gd name="connsiteX365" fmla="*/ 1258135 w 4011346"/>
                <a:gd name="connsiteY365" fmla="*/ 598510 h 2020169"/>
                <a:gd name="connsiteX366" fmla="*/ 1258135 w 4011346"/>
                <a:gd name="connsiteY366" fmla="*/ 618534 h 2020169"/>
                <a:gd name="connsiteX367" fmla="*/ 1198065 w 4011346"/>
                <a:gd name="connsiteY367" fmla="*/ 595173 h 2020169"/>
                <a:gd name="connsiteX368" fmla="*/ 1181379 w 4011346"/>
                <a:gd name="connsiteY368" fmla="*/ 595173 h 2020169"/>
                <a:gd name="connsiteX369" fmla="*/ 1178041 w 4011346"/>
                <a:gd name="connsiteY369" fmla="*/ 551789 h 2020169"/>
                <a:gd name="connsiteX370" fmla="*/ 1171367 w 4011346"/>
                <a:gd name="connsiteY370" fmla="*/ 465021 h 2020169"/>
                <a:gd name="connsiteX371" fmla="*/ 1161355 w 4011346"/>
                <a:gd name="connsiteY371" fmla="*/ 535103 h 2020169"/>
                <a:gd name="connsiteX372" fmla="*/ 1137995 w 4011346"/>
                <a:gd name="connsiteY372" fmla="*/ 565138 h 2020169"/>
                <a:gd name="connsiteX373" fmla="*/ 1158018 w 4011346"/>
                <a:gd name="connsiteY373" fmla="*/ 611859 h 2020169"/>
                <a:gd name="connsiteX374" fmla="*/ 1158018 w 4011346"/>
                <a:gd name="connsiteY374" fmla="*/ 645231 h 2020169"/>
                <a:gd name="connsiteX375" fmla="*/ 1141332 w 4011346"/>
                <a:gd name="connsiteY375" fmla="*/ 695290 h 2020169"/>
                <a:gd name="connsiteX376" fmla="*/ 1154681 w 4011346"/>
                <a:gd name="connsiteY376" fmla="*/ 728662 h 2020169"/>
                <a:gd name="connsiteX377" fmla="*/ 1184716 w 4011346"/>
                <a:gd name="connsiteY377" fmla="*/ 735336 h 2020169"/>
                <a:gd name="connsiteX378" fmla="*/ 1221425 w 4011346"/>
                <a:gd name="connsiteY378" fmla="*/ 742011 h 2020169"/>
                <a:gd name="connsiteX379" fmla="*/ 1241449 w 4011346"/>
                <a:gd name="connsiteY379" fmla="*/ 765371 h 2020169"/>
                <a:gd name="connsiteX380" fmla="*/ 1258135 w 4011346"/>
                <a:gd name="connsiteY380" fmla="*/ 808755 h 2020169"/>
                <a:gd name="connsiteX381" fmla="*/ 1258135 w 4011346"/>
                <a:gd name="connsiteY381" fmla="*/ 808755 h 2020169"/>
                <a:gd name="connsiteX382" fmla="*/ 1254798 w 4011346"/>
                <a:gd name="connsiteY382" fmla="*/ 842128 h 2020169"/>
                <a:gd name="connsiteX383" fmla="*/ 1274821 w 4011346"/>
                <a:gd name="connsiteY383" fmla="*/ 862151 h 2020169"/>
                <a:gd name="connsiteX384" fmla="*/ 1244786 w 4011346"/>
                <a:gd name="connsiteY384" fmla="*/ 868826 h 2020169"/>
                <a:gd name="connsiteX385" fmla="*/ 1224763 w 4011346"/>
                <a:gd name="connsiteY385" fmla="*/ 828779 h 2020169"/>
                <a:gd name="connsiteX386" fmla="*/ 1224763 w 4011346"/>
                <a:gd name="connsiteY386" fmla="*/ 788732 h 2020169"/>
                <a:gd name="connsiteX387" fmla="*/ 1194727 w 4011346"/>
                <a:gd name="connsiteY387" fmla="*/ 752023 h 2020169"/>
                <a:gd name="connsiteX388" fmla="*/ 1164692 w 4011346"/>
                <a:gd name="connsiteY388" fmla="*/ 795407 h 2020169"/>
                <a:gd name="connsiteX389" fmla="*/ 1178041 w 4011346"/>
                <a:gd name="connsiteY389" fmla="*/ 838790 h 2020169"/>
                <a:gd name="connsiteX390" fmla="*/ 1137995 w 4011346"/>
                <a:gd name="connsiteY390" fmla="*/ 895523 h 2020169"/>
                <a:gd name="connsiteX391" fmla="*/ 1097948 w 4011346"/>
                <a:gd name="connsiteY391" fmla="*/ 952256 h 2020169"/>
                <a:gd name="connsiteX392" fmla="*/ 1007843 w 4011346"/>
                <a:gd name="connsiteY392" fmla="*/ 915547 h 2020169"/>
                <a:gd name="connsiteX393" fmla="*/ 1074587 w 4011346"/>
                <a:gd name="connsiteY393" fmla="*/ 912209 h 2020169"/>
                <a:gd name="connsiteX394" fmla="*/ 1107960 w 4011346"/>
                <a:gd name="connsiteY394" fmla="*/ 848802 h 2020169"/>
                <a:gd name="connsiteX395" fmla="*/ 1121309 w 4011346"/>
                <a:gd name="connsiteY395" fmla="*/ 805418 h 2020169"/>
                <a:gd name="connsiteX396" fmla="*/ 1127983 w 4011346"/>
                <a:gd name="connsiteY396" fmla="*/ 772046 h 2020169"/>
                <a:gd name="connsiteX397" fmla="*/ 1117971 w 4011346"/>
                <a:gd name="connsiteY397" fmla="*/ 755360 h 2020169"/>
                <a:gd name="connsiteX398" fmla="*/ 1114634 w 4011346"/>
                <a:gd name="connsiteY398" fmla="*/ 705301 h 2020169"/>
                <a:gd name="connsiteX399" fmla="*/ 1104622 w 4011346"/>
                <a:gd name="connsiteY399" fmla="*/ 625208 h 2020169"/>
                <a:gd name="connsiteX400" fmla="*/ 1101285 w 4011346"/>
                <a:gd name="connsiteY400" fmla="*/ 565138 h 2020169"/>
                <a:gd name="connsiteX401" fmla="*/ 1124646 w 4011346"/>
                <a:gd name="connsiteY401" fmla="*/ 471696 h 2020169"/>
                <a:gd name="connsiteX402" fmla="*/ 1031203 w 4011346"/>
                <a:gd name="connsiteY402" fmla="*/ 461684 h 2020169"/>
                <a:gd name="connsiteX403" fmla="*/ 1014517 w 4011346"/>
                <a:gd name="connsiteY403" fmla="*/ 518417 h 2020169"/>
                <a:gd name="connsiteX404" fmla="*/ 1024529 w 4011346"/>
                <a:gd name="connsiteY404" fmla="*/ 565138 h 2020169"/>
                <a:gd name="connsiteX405" fmla="*/ 981145 w 4011346"/>
                <a:gd name="connsiteY405" fmla="*/ 618534 h 2020169"/>
                <a:gd name="connsiteX406" fmla="*/ 991157 w 4011346"/>
                <a:gd name="connsiteY406" fmla="*/ 655243 h 2020169"/>
                <a:gd name="connsiteX407" fmla="*/ 981145 w 4011346"/>
                <a:gd name="connsiteY407" fmla="*/ 701964 h 2020169"/>
                <a:gd name="connsiteX408" fmla="*/ 1001168 w 4011346"/>
                <a:gd name="connsiteY408" fmla="*/ 725325 h 2020169"/>
                <a:gd name="connsiteX409" fmla="*/ 1017854 w 4011346"/>
                <a:gd name="connsiteY409" fmla="*/ 772046 h 2020169"/>
                <a:gd name="connsiteX410" fmla="*/ 1047890 w 4011346"/>
                <a:gd name="connsiteY410" fmla="*/ 758697 h 2020169"/>
                <a:gd name="connsiteX411" fmla="*/ 1014517 w 4011346"/>
                <a:gd name="connsiteY411" fmla="*/ 812093 h 2020169"/>
                <a:gd name="connsiteX412" fmla="*/ 957784 w 4011346"/>
                <a:gd name="connsiteY412" fmla="*/ 758697 h 2020169"/>
                <a:gd name="connsiteX413" fmla="*/ 884365 w 4011346"/>
                <a:gd name="connsiteY413" fmla="*/ 721988 h 2020169"/>
                <a:gd name="connsiteX414" fmla="*/ 824295 w 4011346"/>
                <a:gd name="connsiteY414" fmla="*/ 698627 h 2020169"/>
                <a:gd name="connsiteX415" fmla="*/ 810946 w 4011346"/>
                <a:gd name="connsiteY415" fmla="*/ 735336 h 2020169"/>
                <a:gd name="connsiteX416" fmla="*/ 827633 w 4011346"/>
                <a:gd name="connsiteY416" fmla="*/ 772046 h 2020169"/>
                <a:gd name="connsiteX417" fmla="*/ 814284 w 4011346"/>
                <a:gd name="connsiteY417" fmla="*/ 795407 h 2020169"/>
                <a:gd name="connsiteX418" fmla="*/ 800935 w 4011346"/>
                <a:gd name="connsiteY418" fmla="*/ 812093 h 2020169"/>
                <a:gd name="connsiteX419" fmla="*/ 770900 w 4011346"/>
                <a:gd name="connsiteY419" fmla="*/ 755360 h 2020169"/>
                <a:gd name="connsiteX420" fmla="*/ 744202 w 4011346"/>
                <a:gd name="connsiteY420" fmla="*/ 792069 h 2020169"/>
                <a:gd name="connsiteX421" fmla="*/ 707492 w 4011346"/>
                <a:gd name="connsiteY421" fmla="*/ 785395 h 2020169"/>
                <a:gd name="connsiteX422" fmla="*/ 654097 w 4011346"/>
                <a:gd name="connsiteY422" fmla="*/ 822104 h 2020169"/>
                <a:gd name="connsiteX423" fmla="*/ 644085 w 4011346"/>
                <a:gd name="connsiteY423" fmla="*/ 798744 h 2020169"/>
                <a:gd name="connsiteX424" fmla="*/ 654097 w 4011346"/>
                <a:gd name="connsiteY424" fmla="*/ 762034 h 2020169"/>
                <a:gd name="connsiteX425" fmla="*/ 614050 w 4011346"/>
                <a:gd name="connsiteY425" fmla="*/ 798744 h 2020169"/>
                <a:gd name="connsiteX426" fmla="*/ 594027 w 4011346"/>
                <a:gd name="connsiteY426" fmla="*/ 798744 h 2020169"/>
                <a:gd name="connsiteX427" fmla="*/ 533957 w 4011346"/>
                <a:gd name="connsiteY427" fmla="*/ 832116 h 2020169"/>
                <a:gd name="connsiteX428" fmla="*/ 510596 w 4011346"/>
                <a:gd name="connsiteY428" fmla="*/ 855477 h 2020169"/>
                <a:gd name="connsiteX429" fmla="*/ 500584 w 4011346"/>
                <a:gd name="connsiteY429" fmla="*/ 902198 h 2020169"/>
                <a:gd name="connsiteX430" fmla="*/ 450526 w 4011346"/>
                <a:gd name="connsiteY430" fmla="*/ 888849 h 2020169"/>
                <a:gd name="connsiteX431" fmla="*/ 433840 w 4011346"/>
                <a:gd name="connsiteY431" fmla="*/ 852139 h 2020169"/>
                <a:gd name="connsiteX432" fmla="*/ 467212 w 4011346"/>
                <a:gd name="connsiteY432" fmla="*/ 822104 h 2020169"/>
                <a:gd name="connsiteX433" fmla="*/ 453863 w 4011346"/>
                <a:gd name="connsiteY433" fmla="*/ 798744 h 2020169"/>
                <a:gd name="connsiteX434" fmla="*/ 390456 w 4011346"/>
                <a:gd name="connsiteY434" fmla="*/ 768709 h 2020169"/>
                <a:gd name="connsiteX435" fmla="*/ 417154 w 4011346"/>
                <a:gd name="connsiteY435" fmla="*/ 818767 h 2020169"/>
                <a:gd name="connsiteX436" fmla="*/ 407142 w 4011346"/>
                <a:gd name="connsiteY436" fmla="*/ 862151 h 2020169"/>
                <a:gd name="connsiteX437" fmla="*/ 413817 w 4011346"/>
                <a:gd name="connsiteY437" fmla="*/ 898861 h 2020169"/>
                <a:gd name="connsiteX438" fmla="*/ 427165 w 4011346"/>
                <a:gd name="connsiteY438" fmla="*/ 922221 h 2020169"/>
                <a:gd name="connsiteX439" fmla="*/ 413817 w 4011346"/>
                <a:gd name="connsiteY439" fmla="*/ 952256 h 2020169"/>
                <a:gd name="connsiteX440" fmla="*/ 390456 w 4011346"/>
                <a:gd name="connsiteY440" fmla="*/ 928896 h 2020169"/>
                <a:gd name="connsiteX441" fmla="*/ 360421 w 4011346"/>
                <a:gd name="connsiteY441" fmla="*/ 925558 h 2020169"/>
                <a:gd name="connsiteX442" fmla="*/ 333723 w 4011346"/>
                <a:gd name="connsiteY442" fmla="*/ 965605 h 2020169"/>
                <a:gd name="connsiteX443" fmla="*/ 307025 w 4011346"/>
                <a:gd name="connsiteY443" fmla="*/ 985628 h 2020169"/>
                <a:gd name="connsiteX444" fmla="*/ 320374 w 4011346"/>
                <a:gd name="connsiteY444" fmla="*/ 1012326 h 2020169"/>
                <a:gd name="connsiteX445" fmla="*/ 303688 w 4011346"/>
                <a:gd name="connsiteY445" fmla="*/ 1035687 h 2020169"/>
                <a:gd name="connsiteX446" fmla="*/ 233606 w 4011346"/>
                <a:gd name="connsiteY446" fmla="*/ 998977 h 2020169"/>
                <a:gd name="connsiteX447" fmla="*/ 243618 w 4011346"/>
                <a:gd name="connsiteY447" fmla="*/ 1049036 h 2020169"/>
                <a:gd name="connsiteX448" fmla="*/ 263641 w 4011346"/>
                <a:gd name="connsiteY448" fmla="*/ 1069059 h 2020169"/>
                <a:gd name="connsiteX449" fmla="*/ 250292 w 4011346"/>
                <a:gd name="connsiteY449" fmla="*/ 1082408 h 2020169"/>
                <a:gd name="connsiteX450" fmla="*/ 193560 w 4011346"/>
                <a:gd name="connsiteY450" fmla="*/ 1045698 h 2020169"/>
                <a:gd name="connsiteX451" fmla="*/ 170199 w 4011346"/>
                <a:gd name="connsiteY451" fmla="*/ 1005652 h 2020169"/>
                <a:gd name="connsiteX452" fmla="*/ 170199 w 4011346"/>
                <a:gd name="connsiteY452" fmla="*/ 958931 h 2020169"/>
                <a:gd name="connsiteX453" fmla="*/ 133490 w 4011346"/>
                <a:gd name="connsiteY453" fmla="*/ 882174 h 2020169"/>
                <a:gd name="connsiteX454" fmla="*/ 196897 w 4011346"/>
                <a:gd name="connsiteY454" fmla="*/ 912209 h 2020169"/>
                <a:gd name="connsiteX455" fmla="*/ 256967 w 4011346"/>
                <a:gd name="connsiteY455" fmla="*/ 942244 h 2020169"/>
                <a:gd name="connsiteX456" fmla="*/ 293676 w 4011346"/>
                <a:gd name="connsiteY456" fmla="*/ 945582 h 2020169"/>
                <a:gd name="connsiteX457" fmla="*/ 327049 w 4011346"/>
                <a:gd name="connsiteY457" fmla="*/ 915547 h 2020169"/>
                <a:gd name="connsiteX458" fmla="*/ 343735 w 4011346"/>
                <a:gd name="connsiteY458" fmla="*/ 878837 h 2020169"/>
                <a:gd name="connsiteX459" fmla="*/ 333723 w 4011346"/>
                <a:gd name="connsiteY459" fmla="*/ 828779 h 2020169"/>
                <a:gd name="connsiteX460" fmla="*/ 290339 w 4011346"/>
                <a:gd name="connsiteY460" fmla="*/ 808755 h 2020169"/>
                <a:gd name="connsiteX461" fmla="*/ 236944 w 4011346"/>
                <a:gd name="connsiteY461" fmla="*/ 762034 h 2020169"/>
                <a:gd name="connsiteX462" fmla="*/ 133490 w 4011346"/>
                <a:gd name="connsiteY462"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93729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2018418 w 4011346"/>
                <a:gd name="connsiteY323" fmla="*/ 105729 h 2020169"/>
                <a:gd name="connsiteX324" fmla="*/ 1952696 w 4011346"/>
                <a:gd name="connsiteY324" fmla="*/ 137160 h 2020169"/>
                <a:gd name="connsiteX325" fmla="*/ 1961267 w 4011346"/>
                <a:gd name="connsiteY325" fmla="*/ 82869 h 2020169"/>
                <a:gd name="connsiteX326" fmla="*/ 1955552 w 4011346"/>
                <a:gd name="connsiteY326" fmla="*/ 65725 h 2020169"/>
                <a:gd name="connsiteX327" fmla="*/ 1895546 w 4011346"/>
                <a:gd name="connsiteY327" fmla="*/ 60008 h 2020169"/>
                <a:gd name="connsiteX328" fmla="*/ 1926978 w 4011346"/>
                <a:gd name="connsiteY328" fmla="*/ 31434 h 2020169"/>
                <a:gd name="connsiteX329" fmla="*/ 1909833 w 4011346"/>
                <a:gd name="connsiteY329" fmla="*/ 0 h 2020169"/>
                <a:gd name="connsiteX330" fmla="*/ 1877440 w 4011346"/>
                <a:gd name="connsiteY330" fmla="*/ 3067 h 2020169"/>
                <a:gd name="connsiteX331" fmla="*/ 1835474 w 4011346"/>
                <a:gd name="connsiteY331" fmla="*/ 41195 h 2020169"/>
                <a:gd name="connsiteX332" fmla="*/ 1818788 w 4011346"/>
                <a:gd name="connsiteY332" fmla="*/ 81242 h 2020169"/>
                <a:gd name="connsiteX333" fmla="*/ 1838813 w 4011346"/>
                <a:gd name="connsiteY333" fmla="*/ 134636 h 2020169"/>
                <a:gd name="connsiteX334" fmla="*/ 1782079 w 4011346"/>
                <a:gd name="connsiteY334" fmla="*/ 121287 h 2020169"/>
                <a:gd name="connsiteX335" fmla="*/ 1768731 w 4011346"/>
                <a:gd name="connsiteY335" fmla="*/ 168009 h 2020169"/>
                <a:gd name="connsiteX336" fmla="*/ 1705322 w 4011346"/>
                <a:gd name="connsiteY336" fmla="*/ 191369 h 2020169"/>
                <a:gd name="connsiteX337" fmla="*/ 1685300 w 4011346"/>
                <a:gd name="connsiteY337" fmla="*/ 164671 h 2020169"/>
                <a:gd name="connsiteX338" fmla="*/ 1615218 w 4011346"/>
                <a:gd name="connsiteY338" fmla="*/ 168009 h 2020169"/>
                <a:gd name="connsiteX339" fmla="*/ 1638579 w 4011346"/>
                <a:gd name="connsiteY339" fmla="*/ 198044 h 2020169"/>
                <a:gd name="connsiteX340" fmla="*/ 1528449 w 4011346"/>
                <a:gd name="connsiteY340" fmla="*/ 224740 h 2020169"/>
                <a:gd name="connsiteX341" fmla="*/ 1465043 w 4011346"/>
                <a:gd name="connsiteY341" fmla="*/ 308171 h 2020169"/>
                <a:gd name="connsiteX342" fmla="*/ 1448357 w 4011346"/>
                <a:gd name="connsiteY342" fmla="*/ 334869 h 2020169"/>
                <a:gd name="connsiteX343" fmla="*/ 1481729 w 4011346"/>
                <a:gd name="connsiteY343" fmla="*/ 368242 h 2020169"/>
                <a:gd name="connsiteX344" fmla="*/ 1481729 w 4011346"/>
                <a:gd name="connsiteY344" fmla="*/ 398277 h 2020169"/>
                <a:gd name="connsiteX345" fmla="*/ 1458368 w 4011346"/>
                <a:gd name="connsiteY345" fmla="*/ 401614 h 2020169"/>
                <a:gd name="connsiteX346" fmla="*/ 1458368 w 4011346"/>
                <a:gd name="connsiteY346" fmla="*/ 381590 h 2020169"/>
                <a:gd name="connsiteX347" fmla="*/ 1418322 w 4011346"/>
                <a:gd name="connsiteY347" fmla="*/ 391602 h 2020169"/>
                <a:gd name="connsiteX348" fmla="*/ 1368263 w 4011346"/>
                <a:gd name="connsiteY348" fmla="*/ 398277 h 2020169"/>
                <a:gd name="connsiteX349" fmla="*/ 1321542 w 4011346"/>
                <a:gd name="connsiteY349" fmla="*/ 404951 h 2020169"/>
                <a:gd name="connsiteX350" fmla="*/ 1318205 w 4011346"/>
                <a:gd name="connsiteY350" fmla="*/ 491719 h 2020169"/>
                <a:gd name="connsiteX351" fmla="*/ 1358252 w 4011346"/>
                <a:gd name="connsiteY351" fmla="*/ 515080 h 2020169"/>
                <a:gd name="connsiteX352" fmla="*/ 1374938 w 4011346"/>
                <a:gd name="connsiteY352" fmla="*/ 545115 h 2020169"/>
                <a:gd name="connsiteX353" fmla="*/ 1384949 w 4011346"/>
                <a:gd name="connsiteY353" fmla="*/ 568475 h 2020169"/>
                <a:gd name="connsiteX354" fmla="*/ 1394961 w 4011346"/>
                <a:gd name="connsiteY354" fmla="*/ 618534 h 2020169"/>
                <a:gd name="connsiteX355" fmla="*/ 1384949 w 4011346"/>
                <a:gd name="connsiteY355" fmla="*/ 648569 h 2020169"/>
                <a:gd name="connsiteX356" fmla="*/ 1358252 w 4011346"/>
                <a:gd name="connsiteY356" fmla="*/ 615196 h 2020169"/>
                <a:gd name="connsiteX357" fmla="*/ 1361589 w 4011346"/>
                <a:gd name="connsiteY357" fmla="*/ 585161 h 2020169"/>
                <a:gd name="connsiteX358" fmla="*/ 1351577 w 4011346"/>
                <a:gd name="connsiteY358" fmla="*/ 545115 h 2020169"/>
                <a:gd name="connsiteX359" fmla="*/ 1328217 w 4011346"/>
                <a:gd name="connsiteY359" fmla="*/ 551789 h 2020169"/>
                <a:gd name="connsiteX360" fmla="*/ 1281495 w 4011346"/>
                <a:gd name="connsiteY360" fmla="*/ 515080 h 2020169"/>
                <a:gd name="connsiteX361" fmla="*/ 1241449 w 4011346"/>
                <a:gd name="connsiteY361" fmla="*/ 511742 h 2020169"/>
                <a:gd name="connsiteX362" fmla="*/ 1241449 w 4011346"/>
                <a:gd name="connsiteY362" fmla="*/ 558463 h 2020169"/>
                <a:gd name="connsiteX363" fmla="*/ 1201402 w 4011346"/>
                <a:gd name="connsiteY363" fmla="*/ 538440 h 2020169"/>
                <a:gd name="connsiteX364" fmla="*/ 1228100 w 4011346"/>
                <a:gd name="connsiteY364" fmla="*/ 588498 h 2020169"/>
                <a:gd name="connsiteX365" fmla="*/ 1258135 w 4011346"/>
                <a:gd name="connsiteY365" fmla="*/ 598510 h 2020169"/>
                <a:gd name="connsiteX366" fmla="*/ 1258135 w 4011346"/>
                <a:gd name="connsiteY366" fmla="*/ 618534 h 2020169"/>
                <a:gd name="connsiteX367" fmla="*/ 1198065 w 4011346"/>
                <a:gd name="connsiteY367" fmla="*/ 595173 h 2020169"/>
                <a:gd name="connsiteX368" fmla="*/ 1181379 w 4011346"/>
                <a:gd name="connsiteY368" fmla="*/ 595173 h 2020169"/>
                <a:gd name="connsiteX369" fmla="*/ 1178041 w 4011346"/>
                <a:gd name="connsiteY369" fmla="*/ 551789 h 2020169"/>
                <a:gd name="connsiteX370" fmla="*/ 1171367 w 4011346"/>
                <a:gd name="connsiteY370" fmla="*/ 465021 h 2020169"/>
                <a:gd name="connsiteX371" fmla="*/ 1161355 w 4011346"/>
                <a:gd name="connsiteY371" fmla="*/ 535103 h 2020169"/>
                <a:gd name="connsiteX372" fmla="*/ 1137995 w 4011346"/>
                <a:gd name="connsiteY372" fmla="*/ 565138 h 2020169"/>
                <a:gd name="connsiteX373" fmla="*/ 1158018 w 4011346"/>
                <a:gd name="connsiteY373" fmla="*/ 611859 h 2020169"/>
                <a:gd name="connsiteX374" fmla="*/ 1158018 w 4011346"/>
                <a:gd name="connsiteY374" fmla="*/ 645231 h 2020169"/>
                <a:gd name="connsiteX375" fmla="*/ 1141332 w 4011346"/>
                <a:gd name="connsiteY375" fmla="*/ 695290 h 2020169"/>
                <a:gd name="connsiteX376" fmla="*/ 1154681 w 4011346"/>
                <a:gd name="connsiteY376" fmla="*/ 728662 h 2020169"/>
                <a:gd name="connsiteX377" fmla="*/ 1184716 w 4011346"/>
                <a:gd name="connsiteY377" fmla="*/ 735336 h 2020169"/>
                <a:gd name="connsiteX378" fmla="*/ 1221425 w 4011346"/>
                <a:gd name="connsiteY378" fmla="*/ 742011 h 2020169"/>
                <a:gd name="connsiteX379" fmla="*/ 1241449 w 4011346"/>
                <a:gd name="connsiteY379" fmla="*/ 765371 h 2020169"/>
                <a:gd name="connsiteX380" fmla="*/ 1258135 w 4011346"/>
                <a:gd name="connsiteY380" fmla="*/ 808755 h 2020169"/>
                <a:gd name="connsiteX381" fmla="*/ 1258135 w 4011346"/>
                <a:gd name="connsiteY381" fmla="*/ 808755 h 2020169"/>
                <a:gd name="connsiteX382" fmla="*/ 1254798 w 4011346"/>
                <a:gd name="connsiteY382" fmla="*/ 842128 h 2020169"/>
                <a:gd name="connsiteX383" fmla="*/ 1274821 w 4011346"/>
                <a:gd name="connsiteY383" fmla="*/ 862151 h 2020169"/>
                <a:gd name="connsiteX384" fmla="*/ 1244786 w 4011346"/>
                <a:gd name="connsiteY384" fmla="*/ 868826 h 2020169"/>
                <a:gd name="connsiteX385" fmla="*/ 1224763 w 4011346"/>
                <a:gd name="connsiteY385" fmla="*/ 828779 h 2020169"/>
                <a:gd name="connsiteX386" fmla="*/ 1224763 w 4011346"/>
                <a:gd name="connsiteY386" fmla="*/ 788732 h 2020169"/>
                <a:gd name="connsiteX387" fmla="*/ 1194727 w 4011346"/>
                <a:gd name="connsiteY387" fmla="*/ 752023 h 2020169"/>
                <a:gd name="connsiteX388" fmla="*/ 1164692 w 4011346"/>
                <a:gd name="connsiteY388" fmla="*/ 795407 h 2020169"/>
                <a:gd name="connsiteX389" fmla="*/ 1178041 w 4011346"/>
                <a:gd name="connsiteY389" fmla="*/ 838790 h 2020169"/>
                <a:gd name="connsiteX390" fmla="*/ 1137995 w 4011346"/>
                <a:gd name="connsiteY390" fmla="*/ 895523 h 2020169"/>
                <a:gd name="connsiteX391" fmla="*/ 1097948 w 4011346"/>
                <a:gd name="connsiteY391" fmla="*/ 952256 h 2020169"/>
                <a:gd name="connsiteX392" fmla="*/ 1007843 w 4011346"/>
                <a:gd name="connsiteY392" fmla="*/ 915547 h 2020169"/>
                <a:gd name="connsiteX393" fmla="*/ 1074587 w 4011346"/>
                <a:gd name="connsiteY393" fmla="*/ 912209 h 2020169"/>
                <a:gd name="connsiteX394" fmla="*/ 1107960 w 4011346"/>
                <a:gd name="connsiteY394" fmla="*/ 848802 h 2020169"/>
                <a:gd name="connsiteX395" fmla="*/ 1121309 w 4011346"/>
                <a:gd name="connsiteY395" fmla="*/ 805418 h 2020169"/>
                <a:gd name="connsiteX396" fmla="*/ 1127983 w 4011346"/>
                <a:gd name="connsiteY396" fmla="*/ 772046 h 2020169"/>
                <a:gd name="connsiteX397" fmla="*/ 1117971 w 4011346"/>
                <a:gd name="connsiteY397" fmla="*/ 755360 h 2020169"/>
                <a:gd name="connsiteX398" fmla="*/ 1114634 w 4011346"/>
                <a:gd name="connsiteY398" fmla="*/ 705301 h 2020169"/>
                <a:gd name="connsiteX399" fmla="*/ 1104622 w 4011346"/>
                <a:gd name="connsiteY399" fmla="*/ 625208 h 2020169"/>
                <a:gd name="connsiteX400" fmla="*/ 1101285 w 4011346"/>
                <a:gd name="connsiteY400" fmla="*/ 565138 h 2020169"/>
                <a:gd name="connsiteX401" fmla="*/ 1124646 w 4011346"/>
                <a:gd name="connsiteY401" fmla="*/ 471696 h 2020169"/>
                <a:gd name="connsiteX402" fmla="*/ 1031203 w 4011346"/>
                <a:gd name="connsiteY402" fmla="*/ 461684 h 2020169"/>
                <a:gd name="connsiteX403" fmla="*/ 1014517 w 4011346"/>
                <a:gd name="connsiteY403" fmla="*/ 518417 h 2020169"/>
                <a:gd name="connsiteX404" fmla="*/ 1024529 w 4011346"/>
                <a:gd name="connsiteY404" fmla="*/ 565138 h 2020169"/>
                <a:gd name="connsiteX405" fmla="*/ 981145 w 4011346"/>
                <a:gd name="connsiteY405" fmla="*/ 618534 h 2020169"/>
                <a:gd name="connsiteX406" fmla="*/ 991157 w 4011346"/>
                <a:gd name="connsiteY406" fmla="*/ 655243 h 2020169"/>
                <a:gd name="connsiteX407" fmla="*/ 981145 w 4011346"/>
                <a:gd name="connsiteY407" fmla="*/ 701964 h 2020169"/>
                <a:gd name="connsiteX408" fmla="*/ 1001168 w 4011346"/>
                <a:gd name="connsiteY408" fmla="*/ 725325 h 2020169"/>
                <a:gd name="connsiteX409" fmla="*/ 1017854 w 4011346"/>
                <a:gd name="connsiteY409" fmla="*/ 772046 h 2020169"/>
                <a:gd name="connsiteX410" fmla="*/ 1047890 w 4011346"/>
                <a:gd name="connsiteY410" fmla="*/ 758697 h 2020169"/>
                <a:gd name="connsiteX411" fmla="*/ 1014517 w 4011346"/>
                <a:gd name="connsiteY411" fmla="*/ 812093 h 2020169"/>
                <a:gd name="connsiteX412" fmla="*/ 957784 w 4011346"/>
                <a:gd name="connsiteY412" fmla="*/ 758697 h 2020169"/>
                <a:gd name="connsiteX413" fmla="*/ 884365 w 4011346"/>
                <a:gd name="connsiteY413" fmla="*/ 721988 h 2020169"/>
                <a:gd name="connsiteX414" fmla="*/ 824295 w 4011346"/>
                <a:gd name="connsiteY414" fmla="*/ 698627 h 2020169"/>
                <a:gd name="connsiteX415" fmla="*/ 810946 w 4011346"/>
                <a:gd name="connsiteY415" fmla="*/ 735336 h 2020169"/>
                <a:gd name="connsiteX416" fmla="*/ 827633 w 4011346"/>
                <a:gd name="connsiteY416" fmla="*/ 772046 h 2020169"/>
                <a:gd name="connsiteX417" fmla="*/ 814284 w 4011346"/>
                <a:gd name="connsiteY417" fmla="*/ 795407 h 2020169"/>
                <a:gd name="connsiteX418" fmla="*/ 800935 w 4011346"/>
                <a:gd name="connsiteY418" fmla="*/ 812093 h 2020169"/>
                <a:gd name="connsiteX419" fmla="*/ 770900 w 4011346"/>
                <a:gd name="connsiteY419" fmla="*/ 755360 h 2020169"/>
                <a:gd name="connsiteX420" fmla="*/ 744202 w 4011346"/>
                <a:gd name="connsiteY420" fmla="*/ 792069 h 2020169"/>
                <a:gd name="connsiteX421" fmla="*/ 707492 w 4011346"/>
                <a:gd name="connsiteY421" fmla="*/ 785395 h 2020169"/>
                <a:gd name="connsiteX422" fmla="*/ 654097 w 4011346"/>
                <a:gd name="connsiteY422" fmla="*/ 822104 h 2020169"/>
                <a:gd name="connsiteX423" fmla="*/ 644085 w 4011346"/>
                <a:gd name="connsiteY423" fmla="*/ 798744 h 2020169"/>
                <a:gd name="connsiteX424" fmla="*/ 654097 w 4011346"/>
                <a:gd name="connsiteY424" fmla="*/ 762034 h 2020169"/>
                <a:gd name="connsiteX425" fmla="*/ 614050 w 4011346"/>
                <a:gd name="connsiteY425" fmla="*/ 798744 h 2020169"/>
                <a:gd name="connsiteX426" fmla="*/ 594027 w 4011346"/>
                <a:gd name="connsiteY426" fmla="*/ 798744 h 2020169"/>
                <a:gd name="connsiteX427" fmla="*/ 533957 w 4011346"/>
                <a:gd name="connsiteY427" fmla="*/ 832116 h 2020169"/>
                <a:gd name="connsiteX428" fmla="*/ 510596 w 4011346"/>
                <a:gd name="connsiteY428" fmla="*/ 855477 h 2020169"/>
                <a:gd name="connsiteX429" fmla="*/ 500584 w 4011346"/>
                <a:gd name="connsiteY429" fmla="*/ 902198 h 2020169"/>
                <a:gd name="connsiteX430" fmla="*/ 450526 w 4011346"/>
                <a:gd name="connsiteY430" fmla="*/ 888849 h 2020169"/>
                <a:gd name="connsiteX431" fmla="*/ 433840 w 4011346"/>
                <a:gd name="connsiteY431" fmla="*/ 852139 h 2020169"/>
                <a:gd name="connsiteX432" fmla="*/ 467212 w 4011346"/>
                <a:gd name="connsiteY432" fmla="*/ 822104 h 2020169"/>
                <a:gd name="connsiteX433" fmla="*/ 453863 w 4011346"/>
                <a:gd name="connsiteY433" fmla="*/ 798744 h 2020169"/>
                <a:gd name="connsiteX434" fmla="*/ 390456 w 4011346"/>
                <a:gd name="connsiteY434" fmla="*/ 768709 h 2020169"/>
                <a:gd name="connsiteX435" fmla="*/ 417154 w 4011346"/>
                <a:gd name="connsiteY435" fmla="*/ 818767 h 2020169"/>
                <a:gd name="connsiteX436" fmla="*/ 407142 w 4011346"/>
                <a:gd name="connsiteY436" fmla="*/ 862151 h 2020169"/>
                <a:gd name="connsiteX437" fmla="*/ 413817 w 4011346"/>
                <a:gd name="connsiteY437" fmla="*/ 898861 h 2020169"/>
                <a:gd name="connsiteX438" fmla="*/ 427165 w 4011346"/>
                <a:gd name="connsiteY438" fmla="*/ 922221 h 2020169"/>
                <a:gd name="connsiteX439" fmla="*/ 413817 w 4011346"/>
                <a:gd name="connsiteY439" fmla="*/ 952256 h 2020169"/>
                <a:gd name="connsiteX440" fmla="*/ 390456 w 4011346"/>
                <a:gd name="connsiteY440" fmla="*/ 928896 h 2020169"/>
                <a:gd name="connsiteX441" fmla="*/ 360421 w 4011346"/>
                <a:gd name="connsiteY441" fmla="*/ 925558 h 2020169"/>
                <a:gd name="connsiteX442" fmla="*/ 333723 w 4011346"/>
                <a:gd name="connsiteY442" fmla="*/ 965605 h 2020169"/>
                <a:gd name="connsiteX443" fmla="*/ 307025 w 4011346"/>
                <a:gd name="connsiteY443" fmla="*/ 985628 h 2020169"/>
                <a:gd name="connsiteX444" fmla="*/ 320374 w 4011346"/>
                <a:gd name="connsiteY444" fmla="*/ 1012326 h 2020169"/>
                <a:gd name="connsiteX445" fmla="*/ 303688 w 4011346"/>
                <a:gd name="connsiteY445" fmla="*/ 1035687 h 2020169"/>
                <a:gd name="connsiteX446" fmla="*/ 233606 w 4011346"/>
                <a:gd name="connsiteY446" fmla="*/ 998977 h 2020169"/>
                <a:gd name="connsiteX447" fmla="*/ 243618 w 4011346"/>
                <a:gd name="connsiteY447" fmla="*/ 1049036 h 2020169"/>
                <a:gd name="connsiteX448" fmla="*/ 263641 w 4011346"/>
                <a:gd name="connsiteY448" fmla="*/ 1069059 h 2020169"/>
                <a:gd name="connsiteX449" fmla="*/ 250292 w 4011346"/>
                <a:gd name="connsiteY449" fmla="*/ 1082408 h 2020169"/>
                <a:gd name="connsiteX450" fmla="*/ 193560 w 4011346"/>
                <a:gd name="connsiteY450" fmla="*/ 1045698 h 2020169"/>
                <a:gd name="connsiteX451" fmla="*/ 170199 w 4011346"/>
                <a:gd name="connsiteY451" fmla="*/ 1005652 h 2020169"/>
                <a:gd name="connsiteX452" fmla="*/ 170199 w 4011346"/>
                <a:gd name="connsiteY452" fmla="*/ 958931 h 2020169"/>
                <a:gd name="connsiteX453" fmla="*/ 133490 w 4011346"/>
                <a:gd name="connsiteY453" fmla="*/ 882174 h 2020169"/>
                <a:gd name="connsiteX454" fmla="*/ 196897 w 4011346"/>
                <a:gd name="connsiteY454" fmla="*/ 912209 h 2020169"/>
                <a:gd name="connsiteX455" fmla="*/ 256967 w 4011346"/>
                <a:gd name="connsiteY455" fmla="*/ 942244 h 2020169"/>
                <a:gd name="connsiteX456" fmla="*/ 293676 w 4011346"/>
                <a:gd name="connsiteY456" fmla="*/ 945582 h 2020169"/>
                <a:gd name="connsiteX457" fmla="*/ 327049 w 4011346"/>
                <a:gd name="connsiteY457" fmla="*/ 915547 h 2020169"/>
                <a:gd name="connsiteX458" fmla="*/ 343735 w 4011346"/>
                <a:gd name="connsiteY458" fmla="*/ 878837 h 2020169"/>
                <a:gd name="connsiteX459" fmla="*/ 333723 w 4011346"/>
                <a:gd name="connsiteY459" fmla="*/ 828779 h 2020169"/>
                <a:gd name="connsiteX460" fmla="*/ 290339 w 4011346"/>
                <a:gd name="connsiteY460" fmla="*/ 808755 h 2020169"/>
                <a:gd name="connsiteX461" fmla="*/ 236944 w 4011346"/>
                <a:gd name="connsiteY461" fmla="*/ 762034 h 2020169"/>
                <a:gd name="connsiteX462" fmla="*/ 133490 w 4011346"/>
                <a:gd name="connsiteY462" fmla="*/ 705301 h 202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Lst>
              <a:rect l="l" t="t" r="r" b="b"/>
              <a:pathLst>
                <a:path w="4011346" h="2020169">
                  <a:moveTo>
                    <a:pt x="133490" y="705301"/>
                  </a:moveTo>
                  <a:lnTo>
                    <a:pt x="46722" y="735336"/>
                  </a:lnTo>
                  <a:lnTo>
                    <a:pt x="33373" y="765371"/>
                  </a:lnTo>
                  <a:lnTo>
                    <a:pt x="43384" y="795407"/>
                  </a:lnTo>
                  <a:lnTo>
                    <a:pt x="60071" y="822104"/>
                  </a:lnTo>
                  <a:lnTo>
                    <a:pt x="73419" y="852139"/>
                  </a:lnTo>
                  <a:lnTo>
                    <a:pt x="56733" y="875500"/>
                  </a:lnTo>
                  <a:lnTo>
                    <a:pt x="76757" y="955593"/>
                  </a:lnTo>
                  <a:lnTo>
                    <a:pt x="66745" y="972280"/>
                  </a:lnTo>
                  <a:lnTo>
                    <a:pt x="70082" y="998977"/>
                  </a:lnTo>
                  <a:lnTo>
                    <a:pt x="70082" y="1039024"/>
                  </a:lnTo>
                  <a:lnTo>
                    <a:pt x="80094" y="1059047"/>
                  </a:lnTo>
                  <a:lnTo>
                    <a:pt x="76757" y="1082408"/>
                  </a:lnTo>
                  <a:lnTo>
                    <a:pt x="106792" y="1115780"/>
                  </a:lnTo>
                  <a:lnTo>
                    <a:pt x="93729" y="1145815"/>
                  </a:lnTo>
                  <a:lnTo>
                    <a:pt x="13349" y="1235920"/>
                  </a:lnTo>
                  <a:lnTo>
                    <a:pt x="33373" y="1269293"/>
                  </a:lnTo>
                  <a:lnTo>
                    <a:pt x="33373" y="1269293"/>
                  </a:lnTo>
                  <a:lnTo>
                    <a:pt x="16687" y="1299328"/>
                  </a:lnTo>
                  <a:lnTo>
                    <a:pt x="3338" y="1329363"/>
                  </a:lnTo>
                  <a:lnTo>
                    <a:pt x="0" y="1389433"/>
                  </a:lnTo>
                  <a:lnTo>
                    <a:pt x="16687" y="1432817"/>
                  </a:lnTo>
                  <a:lnTo>
                    <a:pt x="20024" y="1466189"/>
                  </a:lnTo>
                  <a:lnTo>
                    <a:pt x="56733" y="1476201"/>
                  </a:lnTo>
                  <a:lnTo>
                    <a:pt x="116803" y="1562969"/>
                  </a:lnTo>
                  <a:lnTo>
                    <a:pt x="96780" y="1586329"/>
                  </a:lnTo>
                  <a:lnTo>
                    <a:pt x="93443" y="1616364"/>
                  </a:lnTo>
                  <a:lnTo>
                    <a:pt x="120141" y="1619701"/>
                  </a:lnTo>
                  <a:lnTo>
                    <a:pt x="160187" y="1633050"/>
                  </a:lnTo>
                  <a:lnTo>
                    <a:pt x="186885" y="1646399"/>
                  </a:lnTo>
                  <a:lnTo>
                    <a:pt x="213583" y="1676434"/>
                  </a:lnTo>
                  <a:lnTo>
                    <a:pt x="243618" y="1679771"/>
                  </a:lnTo>
                  <a:lnTo>
                    <a:pt x="287002" y="1709807"/>
                  </a:lnTo>
                  <a:lnTo>
                    <a:pt x="310363" y="1719818"/>
                  </a:lnTo>
                  <a:lnTo>
                    <a:pt x="310363" y="1756528"/>
                  </a:lnTo>
                  <a:lnTo>
                    <a:pt x="270316" y="1796574"/>
                  </a:lnTo>
                  <a:lnTo>
                    <a:pt x="280327" y="1819935"/>
                  </a:lnTo>
                  <a:lnTo>
                    <a:pt x="273653" y="1839958"/>
                  </a:lnTo>
                  <a:lnTo>
                    <a:pt x="266979" y="1856644"/>
                  </a:lnTo>
                  <a:lnTo>
                    <a:pt x="240281" y="1896691"/>
                  </a:lnTo>
                  <a:lnTo>
                    <a:pt x="307025" y="1933401"/>
                  </a:lnTo>
                  <a:lnTo>
                    <a:pt x="337060" y="1940075"/>
                  </a:lnTo>
                  <a:lnTo>
                    <a:pt x="360421" y="1946750"/>
                  </a:lnTo>
                  <a:lnTo>
                    <a:pt x="380444" y="1953424"/>
                  </a:lnTo>
                  <a:lnTo>
                    <a:pt x="407142" y="1973447"/>
                  </a:lnTo>
                  <a:lnTo>
                    <a:pt x="437177" y="1970110"/>
                  </a:lnTo>
                  <a:lnTo>
                    <a:pt x="507259" y="2020169"/>
                  </a:lnTo>
                  <a:lnTo>
                    <a:pt x="517271" y="2006820"/>
                  </a:lnTo>
                  <a:lnTo>
                    <a:pt x="507259" y="1966773"/>
                  </a:lnTo>
                  <a:lnTo>
                    <a:pt x="500584" y="1933401"/>
                  </a:lnTo>
                  <a:lnTo>
                    <a:pt x="483898" y="1890017"/>
                  </a:lnTo>
                  <a:lnTo>
                    <a:pt x="513933" y="1869993"/>
                  </a:lnTo>
                  <a:lnTo>
                    <a:pt x="547306" y="1846633"/>
                  </a:lnTo>
                  <a:lnTo>
                    <a:pt x="527282" y="1829947"/>
                  </a:lnTo>
                  <a:lnTo>
                    <a:pt x="517271" y="1796574"/>
                  </a:lnTo>
                  <a:lnTo>
                    <a:pt x="480561" y="1779888"/>
                  </a:lnTo>
                  <a:lnTo>
                    <a:pt x="470549" y="1759865"/>
                  </a:lnTo>
                  <a:lnTo>
                    <a:pt x="480561" y="1729830"/>
                  </a:lnTo>
                  <a:lnTo>
                    <a:pt x="490573" y="1689783"/>
                  </a:lnTo>
                  <a:lnTo>
                    <a:pt x="513933" y="1709807"/>
                  </a:lnTo>
                  <a:lnTo>
                    <a:pt x="520608" y="1693120"/>
                  </a:lnTo>
                  <a:lnTo>
                    <a:pt x="543968" y="1656411"/>
                  </a:lnTo>
                  <a:lnTo>
                    <a:pt x="574003" y="1639725"/>
                  </a:lnTo>
                  <a:lnTo>
                    <a:pt x="590690" y="1653074"/>
                  </a:lnTo>
                  <a:lnTo>
                    <a:pt x="610713" y="1626376"/>
                  </a:lnTo>
                  <a:lnTo>
                    <a:pt x="630736" y="1653074"/>
                  </a:lnTo>
                  <a:lnTo>
                    <a:pt x="657434" y="1676434"/>
                  </a:lnTo>
                  <a:lnTo>
                    <a:pt x="674120" y="1683109"/>
                  </a:lnTo>
                  <a:lnTo>
                    <a:pt x="697481" y="1683109"/>
                  </a:lnTo>
                  <a:lnTo>
                    <a:pt x="717504" y="1669760"/>
                  </a:lnTo>
                  <a:lnTo>
                    <a:pt x="744202" y="1669760"/>
                  </a:lnTo>
                  <a:lnTo>
                    <a:pt x="760888" y="1666423"/>
                  </a:lnTo>
                  <a:lnTo>
                    <a:pt x="790923" y="1699795"/>
                  </a:lnTo>
                  <a:lnTo>
                    <a:pt x="797598" y="1673097"/>
                  </a:lnTo>
                  <a:lnTo>
                    <a:pt x="817621" y="1689783"/>
                  </a:lnTo>
                  <a:lnTo>
                    <a:pt x="837644" y="1666423"/>
                  </a:lnTo>
                  <a:lnTo>
                    <a:pt x="827633" y="1646399"/>
                  </a:lnTo>
                  <a:lnTo>
                    <a:pt x="810946" y="1633050"/>
                  </a:lnTo>
                  <a:lnTo>
                    <a:pt x="810946" y="1606353"/>
                  </a:lnTo>
                  <a:lnTo>
                    <a:pt x="810946" y="1593004"/>
                  </a:lnTo>
                  <a:lnTo>
                    <a:pt x="830970" y="1589666"/>
                  </a:lnTo>
                  <a:lnTo>
                    <a:pt x="840981" y="1586329"/>
                  </a:lnTo>
                  <a:lnTo>
                    <a:pt x="820958" y="1549620"/>
                  </a:lnTo>
                  <a:lnTo>
                    <a:pt x="854330" y="1542945"/>
                  </a:lnTo>
                  <a:lnTo>
                    <a:pt x="891040" y="1549620"/>
                  </a:lnTo>
                  <a:lnTo>
                    <a:pt x="964459" y="1506236"/>
                  </a:lnTo>
                  <a:lnTo>
                    <a:pt x="1001168" y="1506236"/>
                  </a:lnTo>
                  <a:lnTo>
                    <a:pt x="1027866" y="1482875"/>
                  </a:lnTo>
                  <a:lnTo>
                    <a:pt x="1047890" y="1492887"/>
                  </a:lnTo>
                  <a:lnTo>
                    <a:pt x="1067913" y="1502898"/>
                  </a:lnTo>
                  <a:lnTo>
                    <a:pt x="1087936" y="1529596"/>
                  </a:lnTo>
                  <a:lnTo>
                    <a:pt x="1074587" y="1542945"/>
                  </a:lnTo>
                  <a:lnTo>
                    <a:pt x="1104622" y="1542945"/>
                  </a:lnTo>
                  <a:lnTo>
                    <a:pt x="1107960" y="1559631"/>
                  </a:lnTo>
                  <a:lnTo>
                    <a:pt x="1121309" y="1542945"/>
                  </a:lnTo>
                  <a:lnTo>
                    <a:pt x="1134657" y="1556294"/>
                  </a:lnTo>
                  <a:lnTo>
                    <a:pt x="1134657" y="1576317"/>
                  </a:lnTo>
                  <a:lnTo>
                    <a:pt x="1148006" y="1572980"/>
                  </a:lnTo>
                  <a:lnTo>
                    <a:pt x="1208076" y="1526259"/>
                  </a:lnTo>
                  <a:lnTo>
                    <a:pt x="1211414" y="1546282"/>
                  </a:lnTo>
                  <a:lnTo>
                    <a:pt x="1244786" y="1566306"/>
                  </a:lnTo>
                  <a:lnTo>
                    <a:pt x="1264809" y="1596341"/>
                  </a:lnTo>
                  <a:lnTo>
                    <a:pt x="1298181" y="1703132"/>
                  </a:lnTo>
                  <a:lnTo>
                    <a:pt x="1308193" y="1659748"/>
                  </a:lnTo>
                  <a:lnTo>
                    <a:pt x="1344903" y="1679771"/>
                  </a:lnTo>
                  <a:lnTo>
                    <a:pt x="1388287" y="1679771"/>
                  </a:lnTo>
                  <a:lnTo>
                    <a:pt x="1394961" y="1703132"/>
                  </a:lnTo>
                  <a:lnTo>
                    <a:pt x="1435008" y="1726493"/>
                  </a:lnTo>
                  <a:lnTo>
                    <a:pt x="1465043" y="1726493"/>
                  </a:lnTo>
                  <a:lnTo>
                    <a:pt x="1491741" y="1739842"/>
                  </a:lnTo>
                  <a:lnTo>
                    <a:pt x="1535125" y="1696458"/>
                  </a:lnTo>
                  <a:lnTo>
                    <a:pt x="1571834" y="1676434"/>
                  </a:lnTo>
                  <a:lnTo>
                    <a:pt x="1608544" y="1679771"/>
                  </a:lnTo>
                  <a:lnTo>
                    <a:pt x="1655265" y="1693120"/>
                  </a:lnTo>
                  <a:lnTo>
                    <a:pt x="1681963" y="1709807"/>
                  </a:lnTo>
                  <a:lnTo>
                    <a:pt x="1735358" y="1703132"/>
                  </a:lnTo>
                  <a:lnTo>
                    <a:pt x="1745370" y="1683109"/>
                  </a:lnTo>
                  <a:lnTo>
                    <a:pt x="1738695" y="1663085"/>
                  </a:lnTo>
                  <a:lnTo>
                    <a:pt x="1765393" y="1636388"/>
                  </a:lnTo>
                  <a:lnTo>
                    <a:pt x="1778742" y="1633050"/>
                  </a:lnTo>
                  <a:lnTo>
                    <a:pt x="1812114" y="1649736"/>
                  </a:lnTo>
                  <a:lnTo>
                    <a:pt x="1852161" y="1663085"/>
                  </a:lnTo>
                  <a:lnTo>
                    <a:pt x="1858836" y="1689783"/>
                  </a:lnTo>
                  <a:lnTo>
                    <a:pt x="1872184" y="1696458"/>
                  </a:lnTo>
                  <a:lnTo>
                    <a:pt x="1902219" y="1699795"/>
                  </a:lnTo>
                  <a:lnTo>
                    <a:pt x="1932254" y="1683109"/>
                  </a:lnTo>
                  <a:lnTo>
                    <a:pt x="1962290" y="1696458"/>
                  </a:lnTo>
                  <a:lnTo>
                    <a:pt x="1985650" y="1709807"/>
                  </a:lnTo>
                  <a:lnTo>
                    <a:pt x="1995662" y="1719818"/>
                  </a:lnTo>
                  <a:lnTo>
                    <a:pt x="2032371" y="1739842"/>
                  </a:lnTo>
                  <a:lnTo>
                    <a:pt x="2069081" y="1736504"/>
                  </a:lnTo>
                  <a:lnTo>
                    <a:pt x="2142500" y="1693120"/>
                  </a:lnTo>
                  <a:lnTo>
                    <a:pt x="2195895" y="1706469"/>
                  </a:lnTo>
                  <a:lnTo>
                    <a:pt x="2225930" y="1716481"/>
                  </a:lnTo>
                  <a:lnTo>
                    <a:pt x="2259303" y="1703132"/>
                  </a:lnTo>
                  <a:lnTo>
                    <a:pt x="2262640" y="1676434"/>
                  </a:lnTo>
                  <a:lnTo>
                    <a:pt x="2282663" y="1646399"/>
                  </a:lnTo>
                  <a:lnTo>
                    <a:pt x="2299349" y="1593004"/>
                  </a:lnTo>
                  <a:lnTo>
                    <a:pt x="2282663" y="1596341"/>
                  </a:lnTo>
                  <a:lnTo>
                    <a:pt x="2312698" y="1569643"/>
                  </a:lnTo>
                  <a:lnTo>
                    <a:pt x="2339396" y="1566306"/>
                  </a:lnTo>
                  <a:lnTo>
                    <a:pt x="2396129" y="1576317"/>
                  </a:lnTo>
                  <a:lnTo>
                    <a:pt x="2436176" y="1603015"/>
                  </a:lnTo>
                  <a:lnTo>
                    <a:pt x="2462873" y="1633050"/>
                  </a:lnTo>
                  <a:lnTo>
                    <a:pt x="2469548" y="1669760"/>
                  </a:lnTo>
                  <a:lnTo>
                    <a:pt x="2476222" y="1709807"/>
                  </a:lnTo>
                  <a:lnTo>
                    <a:pt x="2486234" y="1729830"/>
                  </a:lnTo>
                  <a:lnTo>
                    <a:pt x="2529618" y="1743179"/>
                  </a:lnTo>
                  <a:lnTo>
                    <a:pt x="2549641" y="1763202"/>
                  </a:lnTo>
                  <a:lnTo>
                    <a:pt x="2562990" y="1796574"/>
                  </a:lnTo>
                  <a:lnTo>
                    <a:pt x="2586351" y="1789900"/>
                  </a:lnTo>
                  <a:lnTo>
                    <a:pt x="2606374" y="1779888"/>
                  </a:lnTo>
                  <a:lnTo>
                    <a:pt x="2639746" y="1763202"/>
                  </a:lnTo>
                  <a:lnTo>
                    <a:pt x="2643084" y="1779888"/>
                  </a:lnTo>
                  <a:lnTo>
                    <a:pt x="2626398" y="1809923"/>
                  </a:lnTo>
                  <a:lnTo>
                    <a:pt x="2616386" y="1846633"/>
                  </a:lnTo>
                  <a:lnTo>
                    <a:pt x="2603037" y="1900028"/>
                  </a:lnTo>
                  <a:lnTo>
                    <a:pt x="2579676" y="1873331"/>
                  </a:lnTo>
                  <a:lnTo>
                    <a:pt x="2552979" y="1896691"/>
                  </a:lnTo>
                  <a:lnTo>
                    <a:pt x="2559653" y="1923389"/>
                  </a:lnTo>
                  <a:lnTo>
                    <a:pt x="2559653" y="1960098"/>
                  </a:lnTo>
                  <a:lnTo>
                    <a:pt x="2549641" y="1980122"/>
                  </a:lnTo>
                  <a:lnTo>
                    <a:pt x="2589688" y="1960098"/>
                  </a:lnTo>
                  <a:lnTo>
                    <a:pt x="2626398" y="1970110"/>
                  </a:lnTo>
                  <a:lnTo>
                    <a:pt x="2653095" y="1946750"/>
                  </a:lnTo>
                  <a:lnTo>
                    <a:pt x="2683130" y="1893354"/>
                  </a:lnTo>
                  <a:lnTo>
                    <a:pt x="2753212" y="1806586"/>
                  </a:lnTo>
                  <a:lnTo>
                    <a:pt x="2783247" y="1736504"/>
                  </a:lnTo>
                  <a:lnTo>
                    <a:pt x="2803271" y="1633050"/>
                  </a:lnTo>
                  <a:lnTo>
                    <a:pt x="2793259" y="1582992"/>
                  </a:lnTo>
                  <a:lnTo>
                    <a:pt x="2769898" y="1549620"/>
                  </a:lnTo>
                  <a:lnTo>
                    <a:pt x="2726514" y="1549620"/>
                  </a:lnTo>
                  <a:lnTo>
                    <a:pt x="2699817" y="1549620"/>
                  </a:lnTo>
                  <a:lnTo>
                    <a:pt x="2683130" y="1529596"/>
                  </a:lnTo>
                  <a:lnTo>
                    <a:pt x="2669781" y="1509573"/>
                  </a:lnTo>
                  <a:lnTo>
                    <a:pt x="2763224" y="1392770"/>
                  </a:lnTo>
                  <a:lnTo>
                    <a:pt x="2846654" y="1326026"/>
                  </a:lnTo>
                  <a:lnTo>
                    <a:pt x="2890038" y="1302665"/>
                  </a:lnTo>
                  <a:lnTo>
                    <a:pt x="2933422" y="1322688"/>
                  </a:lnTo>
                  <a:lnTo>
                    <a:pt x="2950109" y="1306002"/>
                  </a:lnTo>
                  <a:lnTo>
                    <a:pt x="2993492" y="1322688"/>
                  </a:lnTo>
                  <a:lnTo>
                    <a:pt x="3006841" y="1289316"/>
                  </a:lnTo>
                  <a:lnTo>
                    <a:pt x="3053563" y="1299328"/>
                  </a:lnTo>
                  <a:lnTo>
                    <a:pt x="3070249" y="1316014"/>
                  </a:lnTo>
                  <a:lnTo>
                    <a:pt x="3060237" y="1336037"/>
                  </a:lnTo>
                  <a:lnTo>
                    <a:pt x="3123644" y="1319351"/>
                  </a:lnTo>
                  <a:lnTo>
                    <a:pt x="3140330" y="1306002"/>
                  </a:lnTo>
                  <a:lnTo>
                    <a:pt x="3123644" y="1292653"/>
                  </a:lnTo>
                  <a:lnTo>
                    <a:pt x="3143668" y="1252607"/>
                  </a:lnTo>
                  <a:lnTo>
                    <a:pt x="3190389" y="1182525"/>
                  </a:lnTo>
                  <a:lnTo>
                    <a:pt x="3233773" y="1179188"/>
                  </a:lnTo>
                  <a:lnTo>
                    <a:pt x="3273819" y="1189199"/>
                  </a:lnTo>
                  <a:lnTo>
                    <a:pt x="3277157" y="1245932"/>
                  </a:lnTo>
                  <a:lnTo>
                    <a:pt x="3320541" y="1202548"/>
                  </a:lnTo>
                  <a:lnTo>
                    <a:pt x="3343901" y="1185862"/>
                  </a:lnTo>
                  <a:lnTo>
                    <a:pt x="3350576" y="1152490"/>
                  </a:lnTo>
                  <a:lnTo>
                    <a:pt x="3377273" y="1135804"/>
                  </a:lnTo>
                  <a:lnTo>
                    <a:pt x="3407309" y="1145815"/>
                  </a:lnTo>
                  <a:lnTo>
                    <a:pt x="3373936" y="1175850"/>
                  </a:lnTo>
                  <a:lnTo>
                    <a:pt x="3360587" y="1225909"/>
                  </a:lnTo>
                  <a:lnTo>
                    <a:pt x="3323878" y="1265955"/>
                  </a:lnTo>
                  <a:lnTo>
                    <a:pt x="3210412" y="1362735"/>
                  </a:lnTo>
                  <a:lnTo>
                    <a:pt x="3163691" y="1432817"/>
                  </a:lnTo>
                  <a:lnTo>
                    <a:pt x="3160354" y="1506236"/>
                  </a:lnTo>
                  <a:lnTo>
                    <a:pt x="3170365" y="1596341"/>
                  </a:lnTo>
                  <a:lnTo>
                    <a:pt x="3190389" y="1659748"/>
                  </a:lnTo>
                  <a:lnTo>
                    <a:pt x="3217087" y="1649736"/>
                  </a:lnTo>
                  <a:lnTo>
                    <a:pt x="3240447" y="1582992"/>
                  </a:lnTo>
                  <a:lnTo>
                    <a:pt x="3270482" y="1579655"/>
                  </a:lnTo>
                  <a:lnTo>
                    <a:pt x="3287168" y="1519585"/>
                  </a:lnTo>
                  <a:lnTo>
                    <a:pt x="3313866" y="1509573"/>
                  </a:lnTo>
                  <a:lnTo>
                    <a:pt x="3313866" y="1479538"/>
                  </a:lnTo>
                  <a:lnTo>
                    <a:pt x="3337227" y="1442828"/>
                  </a:lnTo>
                  <a:lnTo>
                    <a:pt x="3330552" y="1399444"/>
                  </a:lnTo>
                  <a:lnTo>
                    <a:pt x="3333890" y="1369409"/>
                  </a:lnTo>
                  <a:lnTo>
                    <a:pt x="3323878" y="1359398"/>
                  </a:lnTo>
                  <a:lnTo>
                    <a:pt x="3363925" y="1272630"/>
                  </a:lnTo>
                  <a:lnTo>
                    <a:pt x="3383948" y="1282642"/>
                  </a:lnTo>
                  <a:lnTo>
                    <a:pt x="3410646" y="1255944"/>
                  </a:lnTo>
                  <a:lnTo>
                    <a:pt x="3420657" y="1282642"/>
                  </a:lnTo>
                  <a:lnTo>
                    <a:pt x="3447355" y="1265955"/>
                  </a:lnTo>
                  <a:lnTo>
                    <a:pt x="3477390" y="1255944"/>
                  </a:lnTo>
                  <a:lnTo>
                    <a:pt x="3514100" y="1282642"/>
                  </a:lnTo>
                  <a:lnTo>
                    <a:pt x="3574170" y="1215897"/>
                  </a:lnTo>
                  <a:lnTo>
                    <a:pt x="3637577" y="1169176"/>
                  </a:lnTo>
                  <a:lnTo>
                    <a:pt x="3690973" y="1132466"/>
                  </a:lnTo>
                  <a:lnTo>
                    <a:pt x="3741031" y="1159164"/>
                  </a:lnTo>
                  <a:lnTo>
                    <a:pt x="3751043" y="1132466"/>
                  </a:lnTo>
                  <a:lnTo>
                    <a:pt x="3727682" y="1065722"/>
                  </a:lnTo>
                  <a:lnTo>
                    <a:pt x="3700984" y="1049036"/>
                  </a:lnTo>
                  <a:lnTo>
                    <a:pt x="3697647" y="1019001"/>
                  </a:lnTo>
                  <a:lnTo>
                    <a:pt x="3751043" y="1025675"/>
                  </a:lnTo>
                  <a:lnTo>
                    <a:pt x="3774403" y="982291"/>
                  </a:lnTo>
                  <a:lnTo>
                    <a:pt x="3767729" y="955593"/>
                  </a:lnTo>
                  <a:lnTo>
                    <a:pt x="3794427" y="922221"/>
                  </a:lnTo>
                  <a:lnTo>
                    <a:pt x="3804438" y="965605"/>
                  </a:lnTo>
                  <a:lnTo>
                    <a:pt x="3827799" y="982291"/>
                  </a:lnTo>
                  <a:lnTo>
                    <a:pt x="3874520" y="1002315"/>
                  </a:lnTo>
                  <a:lnTo>
                    <a:pt x="3894544" y="1029012"/>
                  </a:lnTo>
                  <a:lnTo>
                    <a:pt x="3941265" y="1052373"/>
                  </a:lnTo>
                  <a:lnTo>
                    <a:pt x="3947939" y="1039024"/>
                  </a:lnTo>
                  <a:lnTo>
                    <a:pt x="3957951" y="975617"/>
                  </a:lnTo>
                  <a:lnTo>
                    <a:pt x="4004672" y="968942"/>
                  </a:lnTo>
                  <a:lnTo>
                    <a:pt x="4011346" y="935570"/>
                  </a:lnTo>
                  <a:lnTo>
                    <a:pt x="3967963" y="898861"/>
                  </a:lnTo>
                  <a:lnTo>
                    <a:pt x="3921241" y="882174"/>
                  </a:lnTo>
                  <a:lnTo>
                    <a:pt x="3907892" y="885512"/>
                  </a:lnTo>
                  <a:lnTo>
                    <a:pt x="3907892" y="918884"/>
                  </a:lnTo>
                  <a:lnTo>
                    <a:pt x="3887869" y="912209"/>
                  </a:lnTo>
                  <a:lnTo>
                    <a:pt x="3874520" y="858814"/>
                  </a:lnTo>
                  <a:lnTo>
                    <a:pt x="3817787" y="795407"/>
                  </a:lnTo>
                  <a:lnTo>
                    <a:pt x="3717671" y="718650"/>
                  </a:lnTo>
                  <a:lnTo>
                    <a:pt x="3664275" y="698627"/>
                  </a:lnTo>
                  <a:lnTo>
                    <a:pt x="3584181" y="691953"/>
                  </a:lnTo>
                  <a:lnTo>
                    <a:pt x="3520774" y="675266"/>
                  </a:lnTo>
                  <a:lnTo>
                    <a:pt x="3530786" y="715313"/>
                  </a:lnTo>
                  <a:lnTo>
                    <a:pt x="3537460" y="742011"/>
                  </a:lnTo>
                  <a:lnTo>
                    <a:pt x="3507425" y="765371"/>
                  </a:lnTo>
                  <a:lnTo>
                    <a:pt x="3477390" y="738674"/>
                  </a:lnTo>
                  <a:lnTo>
                    <a:pt x="3477390" y="718650"/>
                  </a:lnTo>
                  <a:lnTo>
                    <a:pt x="3504088" y="698627"/>
                  </a:lnTo>
                  <a:lnTo>
                    <a:pt x="3467379" y="685278"/>
                  </a:lnTo>
                  <a:lnTo>
                    <a:pt x="3450692" y="711976"/>
                  </a:lnTo>
                  <a:lnTo>
                    <a:pt x="3440681" y="725325"/>
                  </a:lnTo>
                  <a:lnTo>
                    <a:pt x="3357250" y="711976"/>
                  </a:lnTo>
                  <a:lnTo>
                    <a:pt x="3297180" y="718650"/>
                  </a:lnTo>
                  <a:lnTo>
                    <a:pt x="3267145" y="695290"/>
                  </a:lnTo>
                  <a:lnTo>
                    <a:pt x="3267145" y="658580"/>
                  </a:lnTo>
                  <a:lnTo>
                    <a:pt x="3203738" y="601847"/>
                  </a:lnTo>
                  <a:lnTo>
                    <a:pt x="3076923" y="608522"/>
                  </a:lnTo>
                  <a:lnTo>
                    <a:pt x="3043551" y="585161"/>
                  </a:lnTo>
                  <a:lnTo>
                    <a:pt x="3000167" y="538440"/>
                  </a:lnTo>
                  <a:lnTo>
                    <a:pt x="3013516" y="531766"/>
                  </a:lnTo>
                  <a:lnTo>
                    <a:pt x="3000167" y="511742"/>
                  </a:lnTo>
                  <a:lnTo>
                    <a:pt x="2970132" y="508405"/>
                  </a:lnTo>
                  <a:lnTo>
                    <a:pt x="2920073" y="555126"/>
                  </a:lnTo>
                  <a:lnTo>
                    <a:pt x="2920073" y="555126"/>
                  </a:lnTo>
                  <a:lnTo>
                    <a:pt x="2916736" y="505068"/>
                  </a:lnTo>
                  <a:lnTo>
                    <a:pt x="2936760" y="501731"/>
                  </a:lnTo>
                  <a:lnTo>
                    <a:pt x="2866678" y="471696"/>
                  </a:lnTo>
                  <a:lnTo>
                    <a:pt x="2813282" y="468358"/>
                  </a:lnTo>
                  <a:lnTo>
                    <a:pt x="2793259" y="491719"/>
                  </a:lnTo>
                  <a:lnTo>
                    <a:pt x="2743200" y="501731"/>
                  </a:lnTo>
                  <a:lnTo>
                    <a:pt x="2786584" y="511742"/>
                  </a:lnTo>
                  <a:lnTo>
                    <a:pt x="2763224" y="531766"/>
                  </a:lnTo>
                  <a:lnTo>
                    <a:pt x="2769898" y="581824"/>
                  </a:lnTo>
                  <a:lnTo>
                    <a:pt x="2749875" y="565138"/>
                  </a:lnTo>
                  <a:lnTo>
                    <a:pt x="2733189" y="578487"/>
                  </a:lnTo>
                  <a:lnTo>
                    <a:pt x="2666444" y="568475"/>
                  </a:lnTo>
                  <a:lnTo>
                    <a:pt x="2636409" y="578487"/>
                  </a:lnTo>
                  <a:lnTo>
                    <a:pt x="2603037" y="538440"/>
                  </a:lnTo>
                  <a:lnTo>
                    <a:pt x="2569665" y="621871"/>
                  </a:lnTo>
                  <a:lnTo>
                    <a:pt x="2552979" y="641894"/>
                  </a:lnTo>
                  <a:lnTo>
                    <a:pt x="2469548" y="505068"/>
                  </a:lnTo>
                  <a:lnTo>
                    <a:pt x="2446187" y="521754"/>
                  </a:lnTo>
                  <a:lnTo>
                    <a:pt x="2442850" y="488382"/>
                  </a:lnTo>
                  <a:lnTo>
                    <a:pt x="2449525" y="418300"/>
                  </a:lnTo>
                  <a:lnTo>
                    <a:pt x="2386117" y="391602"/>
                  </a:lnTo>
                  <a:lnTo>
                    <a:pt x="2369431" y="431649"/>
                  </a:lnTo>
                  <a:lnTo>
                    <a:pt x="2379443" y="455009"/>
                  </a:lnTo>
                  <a:lnTo>
                    <a:pt x="2376106" y="475033"/>
                  </a:lnTo>
                  <a:lnTo>
                    <a:pt x="2352745" y="451672"/>
                  </a:lnTo>
                  <a:lnTo>
                    <a:pt x="2316036" y="458347"/>
                  </a:lnTo>
                  <a:lnTo>
                    <a:pt x="2272652" y="444998"/>
                  </a:lnTo>
                  <a:lnTo>
                    <a:pt x="2245954" y="404951"/>
                  </a:lnTo>
                  <a:lnTo>
                    <a:pt x="2209244" y="401614"/>
                  </a:lnTo>
                  <a:lnTo>
                    <a:pt x="2159186" y="391602"/>
                  </a:lnTo>
                  <a:lnTo>
                    <a:pt x="2132488" y="408288"/>
                  </a:lnTo>
                  <a:lnTo>
                    <a:pt x="2115802" y="421637"/>
                  </a:lnTo>
                  <a:lnTo>
                    <a:pt x="2115802" y="391602"/>
                  </a:lnTo>
                  <a:lnTo>
                    <a:pt x="2082430" y="388265"/>
                  </a:lnTo>
                  <a:lnTo>
                    <a:pt x="2045720" y="361567"/>
                  </a:lnTo>
                  <a:lnTo>
                    <a:pt x="2025697" y="391602"/>
                  </a:lnTo>
                  <a:lnTo>
                    <a:pt x="2055732" y="388265"/>
                  </a:lnTo>
                  <a:lnTo>
                    <a:pt x="2045720" y="414963"/>
                  </a:lnTo>
                  <a:lnTo>
                    <a:pt x="1988987" y="434986"/>
                  </a:lnTo>
                  <a:lnTo>
                    <a:pt x="1935592" y="444998"/>
                  </a:lnTo>
                  <a:lnTo>
                    <a:pt x="1995662" y="388265"/>
                  </a:lnTo>
                  <a:lnTo>
                    <a:pt x="2055732" y="318183"/>
                  </a:lnTo>
                  <a:lnTo>
                    <a:pt x="2055732" y="318183"/>
                  </a:lnTo>
                  <a:lnTo>
                    <a:pt x="2129860" y="248603"/>
                  </a:lnTo>
                  <a:lnTo>
                    <a:pt x="2127003" y="174309"/>
                  </a:lnTo>
                  <a:lnTo>
                    <a:pt x="2092713" y="105729"/>
                  </a:lnTo>
                  <a:lnTo>
                    <a:pt x="2018418" y="105729"/>
                  </a:lnTo>
                  <a:lnTo>
                    <a:pt x="1952696" y="137160"/>
                  </a:lnTo>
                  <a:lnTo>
                    <a:pt x="1961267" y="82869"/>
                  </a:lnTo>
                  <a:lnTo>
                    <a:pt x="1955552" y="65725"/>
                  </a:lnTo>
                  <a:lnTo>
                    <a:pt x="1895546" y="60008"/>
                  </a:lnTo>
                  <a:lnTo>
                    <a:pt x="1926978" y="31434"/>
                  </a:lnTo>
                  <a:cubicBezTo>
                    <a:pt x="1927930" y="-952"/>
                    <a:pt x="1908881" y="32386"/>
                    <a:pt x="1909833" y="0"/>
                  </a:cubicBezTo>
                  <a:lnTo>
                    <a:pt x="1877440" y="3067"/>
                  </a:lnTo>
                  <a:lnTo>
                    <a:pt x="1835474" y="41195"/>
                  </a:lnTo>
                  <a:lnTo>
                    <a:pt x="1818788" y="81242"/>
                  </a:lnTo>
                  <a:cubicBezTo>
                    <a:pt x="1818788" y="101265"/>
                    <a:pt x="1838813" y="114613"/>
                    <a:pt x="1838813" y="134636"/>
                  </a:cubicBezTo>
                  <a:lnTo>
                    <a:pt x="1782079" y="121287"/>
                  </a:lnTo>
                  <a:lnTo>
                    <a:pt x="1768731" y="168009"/>
                  </a:lnTo>
                  <a:lnTo>
                    <a:pt x="1705322" y="191369"/>
                  </a:lnTo>
                  <a:lnTo>
                    <a:pt x="1685300" y="164671"/>
                  </a:lnTo>
                  <a:lnTo>
                    <a:pt x="1615218" y="168009"/>
                  </a:lnTo>
                  <a:lnTo>
                    <a:pt x="1638579" y="198044"/>
                  </a:lnTo>
                  <a:lnTo>
                    <a:pt x="1528449" y="224740"/>
                  </a:lnTo>
                  <a:lnTo>
                    <a:pt x="1465043" y="308171"/>
                  </a:lnTo>
                  <a:lnTo>
                    <a:pt x="1448357" y="334869"/>
                  </a:lnTo>
                  <a:lnTo>
                    <a:pt x="1481729" y="368242"/>
                  </a:lnTo>
                  <a:lnTo>
                    <a:pt x="1481729" y="398277"/>
                  </a:lnTo>
                  <a:lnTo>
                    <a:pt x="1458368" y="401614"/>
                  </a:lnTo>
                  <a:lnTo>
                    <a:pt x="1458368" y="381590"/>
                  </a:lnTo>
                  <a:lnTo>
                    <a:pt x="1418322" y="391602"/>
                  </a:lnTo>
                  <a:lnTo>
                    <a:pt x="1368263" y="398277"/>
                  </a:lnTo>
                  <a:lnTo>
                    <a:pt x="1321542" y="404951"/>
                  </a:lnTo>
                  <a:lnTo>
                    <a:pt x="1318205" y="491719"/>
                  </a:lnTo>
                  <a:lnTo>
                    <a:pt x="1358252" y="515080"/>
                  </a:lnTo>
                  <a:lnTo>
                    <a:pt x="1374938" y="545115"/>
                  </a:lnTo>
                  <a:lnTo>
                    <a:pt x="1384949" y="568475"/>
                  </a:lnTo>
                  <a:lnTo>
                    <a:pt x="1394961" y="618534"/>
                  </a:lnTo>
                  <a:lnTo>
                    <a:pt x="1384949" y="648569"/>
                  </a:lnTo>
                  <a:lnTo>
                    <a:pt x="1358252" y="615196"/>
                  </a:lnTo>
                  <a:lnTo>
                    <a:pt x="1361589" y="585161"/>
                  </a:lnTo>
                  <a:lnTo>
                    <a:pt x="1351577" y="545115"/>
                  </a:lnTo>
                  <a:lnTo>
                    <a:pt x="1328217" y="551789"/>
                  </a:lnTo>
                  <a:lnTo>
                    <a:pt x="1281495" y="515080"/>
                  </a:lnTo>
                  <a:lnTo>
                    <a:pt x="1241449" y="511742"/>
                  </a:lnTo>
                  <a:lnTo>
                    <a:pt x="1241449" y="558463"/>
                  </a:lnTo>
                  <a:lnTo>
                    <a:pt x="1201402" y="538440"/>
                  </a:lnTo>
                  <a:lnTo>
                    <a:pt x="1228100" y="588498"/>
                  </a:lnTo>
                  <a:lnTo>
                    <a:pt x="1258135" y="598510"/>
                  </a:lnTo>
                  <a:lnTo>
                    <a:pt x="1258135" y="618534"/>
                  </a:lnTo>
                  <a:lnTo>
                    <a:pt x="1198065" y="595173"/>
                  </a:lnTo>
                  <a:lnTo>
                    <a:pt x="1181379" y="595173"/>
                  </a:lnTo>
                  <a:lnTo>
                    <a:pt x="1178041" y="551789"/>
                  </a:lnTo>
                  <a:lnTo>
                    <a:pt x="1171367" y="465021"/>
                  </a:lnTo>
                  <a:lnTo>
                    <a:pt x="1161355" y="535103"/>
                  </a:lnTo>
                  <a:lnTo>
                    <a:pt x="1137995" y="565138"/>
                  </a:lnTo>
                  <a:lnTo>
                    <a:pt x="1158018" y="611859"/>
                  </a:lnTo>
                  <a:lnTo>
                    <a:pt x="1158018" y="645231"/>
                  </a:lnTo>
                  <a:lnTo>
                    <a:pt x="1141332" y="695290"/>
                  </a:lnTo>
                  <a:lnTo>
                    <a:pt x="1154681" y="728662"/>
                  </a:lnTo>
                  <a:lnTo>
                    <a:pt x="1184716" y="735336"/>
                  </a:lnTo>
                  <a:lnTo>
                    <a:pt x="1221425" y="742011"/>
                  </a:lnTo>
                  <a:lnTo>
                    <a:pt x="1241449" y="765371"/>
                  </a:lnTo>
                  <a:lnTo>
                    <a:pt x="1258135" y="808755"/>
                  </a:lnTo>
                  <a:lnTo>
                    <a:pt x="1258135" y="808755"/>
                  </a:lnTo>
                  <a:lnTo>
                    <a:pt x="1254798" y="842128"/>
                  </a:lnTo>
                  <a:lnTo>
                    <a:pt x="1274821" y="862151"/>
                  </a:lnTo>
                  <a:lnTo>
                    <a:pt x="1244786" y="868826"/>
                  </a:lnTo>
                  <a:lnTo>
                    <a:pt x="1224763" y="828779"/>
                  </a:lnTo>
                  <a:lnTo>
                    <a:pt x="1224763" y="788732"/>
                  </a:lnTo>
                  <a:lnTo>
                    <a:pt x="1194727" y="752023"/>
                  </a:lnTo>
                  <a:lnTo>
                    <a:pt x="1164692" y="795407"/>
                  </a:lnTo>
                  <a:lnTo>
                    <a:pt x="1178041" y="838790"/>
                  </a:lnTo>
                  <a:lnTo>
                    <a:pt x="1137995" y="895523"/>
                  </a:lnTo>
                  <a:lnTo>
                    <a:pt x="1097948" y="952256"/>
                  </a:lnTo>
                  <a:lnTo>
                    <a:pt x="1007843" y="915547"/>
                  </a:lnTo>
                  <a:lnTo>
                    <a:pt x="1074587" y="912209"/>
                  </a:lnTo>
                  <a:lnTo>
                    <a:pt x="1107960" y="848802"/>
                  </a:lnTo>
                  <a:lnTo>
                    <a:pt x="1121309" y="805418"/>
                  </a:lnTo>
                  <a:lnTo>
                    <a:pt x="1127983" y="772046"/>
                  </a:lnTo>
                  <a:lnTo>
                    <a:pt x="1117971" y="755360"/>
                  </a:lnTo>
                  <a:lnTo>
                    <a:pt x="1114634" y="705301"/>
                  </a:lnTo>
                  <a:lnTo>
                    <a:pt x="1104622" y="625208"/>
                  </a:lnTo>
                  <a:lnTo>
                    <a:pt x="1101285" y="565138"/>
                  </a:lnTo>
                  <a:lnTo>
                    <a:pt x="1124646" y="471696"/>
                  </a:lnTo>
                  <a:lnTo>
                    <a:pt x="1031203" y="461684"/>
                  </a:lnTo>
                  <a:lnTo>
                    <a:pt x="1014517" y="518417"/>
                  </a:lnTo>
                  <a:lnTo>
                    <a:pt x="1024529" y="565138"/>
                  </a:lnTo>
                  <a:lnTo>
                    <a:pt x="981145" y="618534"/>
                  </a:lnTo>
                  <a:lnTo>
                    <a:pt x="991157" y="655243"/>
                  </a:lnTo>
                  <a:lnTo>
                    <a:pt x="981145" y="701964"/>
                  </a:lnTo>
                  <a:lnTo>
                    <a:pt x="1001168" y="725325"/>
                  </a:lnTo>
                  <a:lnTo>
                    <a:pt x="1017854" y="772046"/>
                  </a:lnTo>
                  <a:lnTo>
                    <a:pt x="1047890" y="758697"/>
                  </a:lnTo>
                  <a:lnTo>
                    <a:pt x="1014517" y="812093"/>
                  </a:lnTo>
                  <a:lnTo>
                    <a:pt x="957784" y="758697"/>
                  </a:lnTo>
                  <a:lnTo>
                    <a:pt x="884365" y="721988"/>
                  </a:lnTo>
                  <a:lnTo>
                    <a:pt x="824295" y="698627"/>
                  </a:lnTo>
                  <a:lnTo>
                    <a:pt x="810946" y="735336"/>
                  </a:lnTo>
                  <a:lnTo>
                    <a:pt x="827633" y="772046"/>
                  </a:lnTo>
                  <a:lnTo>
                    <a:pt x="814284" y="795407"/>
                  </a:lnTo>
                  <a:lnTo>
                    <a:pt x="800935" y="812093"/>
                  </a:lnTo>
                  <a:lnTo>
                    <a:pt x="770900" y="755360"/>
                  </a:lnTo>
                  <a:lnTo>
                    <a:pt x="744202" y="792069"/>
                  </a:lnTo>
                  <a:lnTo>
                    <a:pt x="707492" y="785395"/>
                  </a:lnTo>
                  <a:lnTo>
                    <a:pt x="654097" y="822104"/>
                  </a:lnTo>
                  <a:lnTo>
                    <a:pt x="644085" y="798744"/>
                  </a:lnTo>
                  <a:lnTo>
                    <a:pt x="654097" y="762034"/>
                  </a:lnTo>
                  <a:lnTo>
                    <a:pt x="614050" y="798744"/>
                  </a:lnTo>
                  <a:lnTo>
                    <a:pt x="594027" y="798744"/>
                  </a:lnTo>
                  <a:lnTo>
                    <a:pt x="533957" y="832116"/>
                  </a:lnTo>
                  <a:lnTo>
                    <a:pt x="510596" y="855477"/>
                  </a:lnTo>
                  <a:lnTo>
                    <a:pt x="500584" y="902198"/>
                  </a:lnTo>
                  <a:lnTo>
                    <a:pt x="450526" y="888849"/>
                  </a:lnTo>
                  <a:lnTo>
                    <a:pt x="433840" y="852139"/>
                  </a:lnTo>
                  <a:lnTo>
                    <a:pt x="467212" y="822104"/>
                  </a:lnTo>
                  <a:lnTo>
                    <a:pt x="453863" y="798744"/>
                  </a:lnTo>
                  <a:lnTo>
                    <a:pt x="390456" y="768709"/>
                  </a:lnTo>
                  <a:lnTo>
                    <a:pt x="417154" y="818767"/>
                  </a:lnTo>
                  <a:lnTo>
                    <a:pt x="407142" y="862151"/>
                  </a:lnTo>
                  <a:lnTo>
                    <a:pt x="413817" y="898861"/>
                  </a:lnTo>
                  <a:lnTo>
                    <a:pt x="427165" y="922221"/>
                  </a:lnTo>
                  <a:lnTo>
                    <a:pt x="413817" y="952256"/>
                  </a:lnTo>
                  <a:lnTo>
                    <a:pt x="390456" y="928896"/>
                  </a:lnTo>
                  <a:lnTo>
                    <a:pt x="360421" y="925558"/>
                  </a:lnTo>
                  <a:lnTo>
                    <a:pt x="333723" y="965605"/>
                  </a:lnTo>
                  <a:lnTo>
                    <a:pt x="307025" y="985628"/>
                  </a:lnTo>
                  <a:lnTo>
                    <a:pt x="320374" y="1012326"/>
                  </a:lnTo>
                  <a:lnTo>
                    <a:pt x="303688" y="1035687"/>
                  </a:lnTo>
                  <a:lnTo>
                    <a:pt x="233606" y="998977"/>
                  </a:lnTo>
                  <a:lnTo>
                    <a:pt x="243618" y="1049036"/>
                  </a:lnTo>
                  <a:lnTo>
                    <a:pt x="263641" y="1069059"/>
                  </a:lnTo>
                  <a:lnTo>
                    <a:pt x="250292" y="1082408"/>
                  </a:lnTo>
                  <a:lnTo>
                    <a:pt x="193560" y="1045698"/>
                  </a:lnTo>
                  <a:lnTo>
                    <a:pt x="170199" y="1005652"/>
                  </a:lnTo>
                  <a:lnTo>
                    <a:pt x="170199" y="958931"/>
                  </a:lnTo>
                  <a:lnTo>
                    <a:pt x="133490" y="882174"/>
                  </a:lnTo>
                  <a:lnTo>
                    <a:pt x="196897" y="912209"/>
                  </a:lnTo>
                  <a:lnTo>
                    <a:pt x="256967" y="942244"/>
                  </a:lnTo>
                  <a:lnTo>
                    <a:pt x="293676" y="945582"/>
                  </a:lnTo>
                  <a:lnTo>
                    <a:pt x="327049" y="915547"/>
                  </a:lnTo>
                  <a:lnTo>
                    <a:pt x="343735" y="878837"/>
                  </a:lnTo>
                  <a:lnTo>
                    <a:pt x="333723" y="828779"/>
                  </a:lnTo>
                  <a:lnTo>
                    <a:pt x="290339" y="808755"/>
                  </a:lnTo>
                  <a:lnTo>
                    <a:pt x="236944" y="762034"/>
                  </a:lnTo>
                  <a:lnTo>
                    <a:pt x="133490" y="705301"/>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107" name="Freeform: Shape 211">
              <a:extLst>
                <a:ext uri="{FF2B5EF4-FFF2-40B4-BE49-F238E27FC236}">
                  <a16:creationId xmlns:a16="http://schemas.microsoft.com/office/drawing/2014/main" id="{56460551-C3FE-02C0-170D-7CA36A7CC72B}"/>
                </a:ext>
              </a:extLst>
            </p:cNvPr>
            <p:cNvSpPr/>
            <p:nvPr/>
          </p:nvSpPr>
          <p:spPr bwMode="auto">
            <a:xfrm>
              <a:off x="7163802" y="924051"/>
              <a:ext cx="257482" cy="211852"/>
            </a:xfrm>
            <a:custGeom>
              <a:avLst/>
              <a:gdLst>
                <a:gd name="connsiteX0" fmla="*/ 54293 w 225743"/>
                <a:gd name="connsiteY0" fmla="*/ 145732 h 185737"/>
                <a:gd name="connsiteX1" fmla="*/ 134303 w 225743"/>
                <a:gd name="connsiteY1" fmla="*/ 185737 h 185737"/>
                <a:gd name="connsiteX2" fmla="*/ 160020 w 225743"/>
                <a:gd name="connsiteY2" fmla="*/ 162877 h 185737"/>
                <a:gd name="connsiteX3" fmla="*/ 188595 w 225743"/>
                <a:gd name="connsiteY3" fmla="*/ 151447 h 185737"/>
                <a:gd name="connsiteX4" fmla="*/ 188595 w 225743"/>
                <a:gd name="connsiteY4" fmla="*/ 131445 h 185737"/>
                <a:gd name="connsiteX5" fmla="*/ 225743 w 225743"/>
                <a:gd name="connsiteY5" fmla="*/ 97155 h 185737"/>
                <a:gd name="connsiteX6" fmla="*/ 222885 w 225743"/>
                <a:gd name="connsiteY6" fmla="*/ 48577 h 185737"/>
                <a:gd name="connsiteX7" fmla="*/ 162878 w 225743"/>
                <a:gd name="connsiteY7" fmla="*/ 31432 h 185737"/>
                <a:gd name="connsiteX8" fmla="*/ 108585 w 225743"/>
                <a:gd name="connsiteY8" fmla="*/ 65722 h 185737"/>
                <a:gd name="connsiteX9" fmla="*/ 122873 w 225743"/>
                <a:gd name="connsiteY9" fmla="*/ 2857 h 185737"/>
                <a:gd name="connsiteX10" fmla="*/ 100013 w 225743"/>
                <a:gd name="connsiteY10" fmla="*/ 51435 h 185737"/>
                <a:gd name="connsiteX11" fmla="*/ 71438 w 225743"/>
                <a:gd name="connsiteY11" fmla="*/ 45720 h 185737"/>
                <a:gd name="connsiteX12" fmla="*/ 37148 w 225743"/>
                <a:gd name="connsiteY12" fmla="*/ 0 h 185737"/>
                <a:gd name="connsiteX13" fmla="*/ 48578 w 225743"/>
                <a:gd name="connsiteY13" fmla="*/ 54292 h 185737"/>
                <a:gd name="connsiteX14" fmla="*/ 25718 w 225743"/>
                <a:gd name="connsiteY14" fmla="*/ 42862 h 185737"/>
                <a:gd name="connsiteX15" fmla="*/ 0 w 225743"/>
                <a:gd name="connsiteY15" fmla="*/ 62865 h 185737"/>
                <a:gd name="connsiteX16" fmla="*/ 22860 w 225743"/>
                <a:gd name="connsiteY16" fmla="*/ 85725 h 185737"/>
                <a:gd name="connsiteX17" fmla="*/ 11430 w 225743"/>
                <a:gd name="connsiteY17" fmla="*/ 114300 h 185737"/>
                <a:gd name="connsiteX18" fmla="*/ 54293 w 225743"/>
                <a:gd name="connsiteY18" fmla="*/ 145732 h 185737"/>
                <a:gd name="connsiteX0" fmla="*/ 102871 w 225743"/>
                <a:gd name="connsiteY0" fmla="*/ 105727 h 185737"/>
                <a:gd name="connsiteX1" fmla="*/ 134303 w 225743"/>
                <a:gd name="connsiteY1" fmla="*/ 185737 h 185737"/>
                <a:gd name="connsiteX2" fmla="*/ 160020 w 225743"/>
                <a:gd name="connsiteY2" fmla="*/ 162877 h 185737"/>
                <a:gd name="connsiteX3" fmla="*/ 188595 w 225743"/>
                <a:gd name="connsiteY3" fmla="*/ 151447 h 185737"/>
                <a:gd name="connsiteX4" fmla="*/ 188595 w 225743"/>
                <a:gd name="connsiteY4" fmla="*/ 131445 h 185737"/>
                <a:gd name="connsiteX5" fmla="*/ 225743 w 225743"/>
                <a:gd name="connsiteY5" fmla="*/ 97155 h 185737"/>
                <a:gd name="connsiteX6" fmla="*/ 222885 w 225743"/>
                <a:gd name="connsiteY6" fmla="*/ 48577 h 185737"/>
                <a:gd name="connsiteX7" fmla="*/ 162878 w 225743"/>
                <a:gd name="connsiteY7" fmla="*/ 31432 h 185737"/>
                <a:gd name="connsiteX8" fmla="*/ 108585 w 225743"/>
                <a:gd name="connsiteY8" fmla="*/ 65722 h 185737"/>
                <a:gd name="connsiteX9" fmla="*/ 122873 w 225743"/>
                <a:gd name="connsiteY9" fmla="*/ 2857 h 185737"/>
                <a:gd name="connsiteX10" fmla="*/ 100013 w 225743"/>
                <a:gd name="connsiteY10" fmla="*/ 51435 h 185737"/>
                <a:gd name="connsiteX11" fmla="*/ 71438 w 225743"/>
                <a:gd name="connsiteY11" fmla="*/ 45720 h 185737"/>
                <a:gd name="connsiteX12" fmla="*/ 37148 w 225743"/>
                <a:gd name="connsiteY12" fmla="*/ 0 h 185737"/>
                <a:gd name="connsiteX13" fmla="*/ 48578 w 225743"/>
                <a:gd name="connsiteY13" fmla="*/ 54292 h 185737"/>
                <a:gd name="connsiteX14" fmla="*/ 25718 w 225743"/>
                <a:gd name="connsiteY14" fmla="*/ 42862 h 185737"/>
                <a:gd name="connsiteX15" fmla="*/ 0 w 225743"/>
                <a:gd name="connsiteY15" fmla="*/ 62865 h 185737"/>
                <a:gd name="connsiteX16" fmla="*/ 22860 w 225743"/>
                <a:gd name="connsiteY16" fmla="*/ 85725 h 185737"/>
                <a:gd name="connsiteX17" fmla="*/ 11430 w 225743"/>
                <a:gd name="connsiteY17" fmla="*/ 114300 h 185737"/>
                <a:gd name="connsiteX18" fmla="*/ 102871 w 225743"/>
                <a:gd name="connsiteY18" fmla="*/ 105727 h 185737"/>
                <a:gd name="connsiteX0" fmla="*/ 102871 w 225743"/>
                <a:gd name="connsiteY0" fmla="*/ 105727 h 185737"/>
                <a:gd name="connsiteX1" fmla="*/ 125730 w 225743"/>
                <a:gd name="connsiteY1" fmla="*/ 157162 h 185737"/>
                <a:gd name="connsiteX2" fmla="*/ 134303 w 225743"/>
                <a:gd name="connsiteY2" fmla="*/ 185737 h 185737"/>
                <a:gd name="connsiteX3" fmla="*/ 160020 w 225743"/>
                <a:gd name="connsiteY3" fmla="*/ 162877 h 185737"/>
                <a:gd name="connsiteX4" fmla="*/ 188595 w 225743"/>
                <a:gd name="connsiteY4" fmla="*/ 151447 h 185737"/>
                <a:gd name="connsiteX5" fmla="*/ 188595 w 225743"/>
                <a:gd name="connsiteY5" fmla="*/ 131445 h 185737"/>
                <a:gd name="connsiteX6" fmla="*/ 225743 w 225743"/>
                <a:gd name="connsiteY6" fmla="*/ 97155 h 185737"/>
                <a:gd name="connsiteX7" fmla="*/ 222885 w 225743"/>
                <a:gd name="connsiteY7" fmla="*/ 48577 h 185737"/>
                <a:gd name="connsiteX8" fmla="*/ 162878 w 225743"/>
                <a:gd name="connsiteY8" fmla="*/ 31432 h 185737"/>
                <a:gd name="connsiteX9" fmla="*/ 108585 w 225743"/>
                <a:gd name="connsiteY9" fmla="*/ 65722 h 185737"/>
                <a:gd name="connsiteX10" fmla="*/ 122873 w 225743"/>
                <a:gd name="connsiteY10" fmla="*/ 2857 h 185737"/>
                <a:gd name="connsiteX11" fmla="*/ 100013 w 225743"/>
                <a:gd name="connsiteY11" fmla="*/ 51435 h 185737"/>
                <a:gd name="connsiteX12" fmla="*/ 71438 w 225743"/>
                <a:gd name="connsiteY12" fmla="*/ 45720 h 185737"/>
                <a:gd name="connsiteX13" fmla="*/ 37148 w 225743"/>
                <a:gd name="connsiteY13" fmla="*/ 0 h 185737"/>
                <a:gd name="connsiteX14" fmla="*/ 48578 w 225743"/>
                <a:gd name="connsiteY14" fmla="*/ 54292 h 185737"/>
                <a:gd name="connsiteX15" fmla="*/ 25718 w 225743"/>
                <a:gd name="connsiteY15" fmla="*/ 42862 h 185737"/>
                <a:gd name="connsiteX16" fmla="*/ 0 w 225743"/>
                <a:gd name="connsiteY16" fmla="*/ 62865 h 185737"/>
                <a:gd name="connsiteX17" fmla="*/ 22860 w 225743"/>
                <a:gd name="connsiteY17" fmla="*/ 85725 h 185737"/>
                <a:gd name="connsiteX18" fmla="*/ 11430 w 225743"/>
                <a:gd name="connsiteY18" fmla="*/ 114300 h 185737"/>
                <a:gd name="connsiteX19" fmla="*/ 102871 w 225743"/>
                <a:gd name="connsiteY19" fmla="*/ 105727 h 185737"/>
                <a:gd name="connsiteX0" fmla="*/ 102871 w 225743"/>
                <a:gd name="connsiteY0" fmla="*/ 105727 h 185737"/>
                <a:gd name="connsiteX1" fmla="*/ 45720 w 225743"/>
                <a:gd name="connsiteY1" fmla="*/ 148589 h 185737"/>
                <a:gd name="connsiteX2" fmla="*/ 134303 w 225743"/>
                <a:gd name="connsiteY2" fmla="*/ 185737 h 185737"/>
                <a:gd name="connsiteX3" fmla="*/ 160020 w 225743"/>
                <a:gd name="connsiteY3" fmla="*/ 162877 h 185737"/>
                <a:gd name="connsiteX4" fmla="*/ 188595 w 225743"/>
                <a:gd name="connsiteY4" fmla="*/ 151447 h 185737"/>
                <a:gd name="connsiteX5" fmla="*/ 188595 w 225743"/>
                <a:gd name="connsiteY5" fmla="*/ 131445 h 185737"/>
                <a:gd name="connsiteX6" fmla="*/ 225743 w 225743"/>
                <a:gd name="connsiteY6" fmla="*/ 97155 h 185737"/>
                <a:gd name="connsiteX7" fmla="*/ 222885 w 225743"/>
                <a:gd name="connsiteY7" fmla="*/ 48577 h 185737"/>
                <a:gd name="connsiteX8" fmla="*/ 162878 w 225743"/>
                <a:gd name="connsiteY8" fmla="*/ 31432 h 185737"/>
                <a:gd name="connsiteX9" fmla="*/ 108585 w 225743"/>
                <a:gd name="connsiteY9" fmla="*/ 65722 h 185737"/>
                <a:gd name="connsiteX10" fmla="*/ 122873 w 225743"/>
                <a:gd name="connsiteY10" fmla="*/ 2857 h 185737"/>
                <a:gd name="connsiteX11" fmla="*/ 100013 w 225743"/>
                <a:gd name="connsiteY11" fmla="*/ 51435 h 185737"/>
                <a:gd name="connsiteX12" fmla="*/ 71438 w 225743"/>
                <a:gd name="connsiteY12" fmla="*/ 45720 h 185737"/>
                <a:gd name="connsiteX13" fmla="*/ 37148 w 225743"/>
                <a:gd name="connsiteY13" fmla="*/ 0 h 185737"/>
                <a:gd name="connsiteX14" fmla="*/ 48578 w 225743"/>
                <a:gd name="connsiteY14" fmla="*/ 54292 h 185737"/>
                <a:gd name="connsiteX15" fmla="*/ 25718 w 225743"/>
                <a:gd name="connsiteY15" fmla="*/ 42862 h 185737"/>
                <a:gd name="connsiteX16" fmla="*/ 0 w 225743"/>
                <a:gd name="connsiteY16" fmla="*/ 62865 h 185737"/>
                <a:gd name="connsiteX17" fmla="*/ 22860 w 225743"/>
                <a:gd name="connsiteY17" fmla="*/ 85725 h 185737"/>
                <a:gd name="connsiteX18" fmla="*/ 11430 w 225743"/>
                <a:gd name="connsiteY18" fmla="*/ 114300 h 185737"/>
                <a:gd name="connsiteX19" fmla="*/ 102871 w 225743"/>
                <a:gd name="connsiteY19" fmla="*/ 105727 h 185737"/>
                <a:gd name="connsiteX0" fmla="*/ 102871 w 225743"/>
                <a:gd name="connsiteY0" fmla="*/ 105727 h 185737"/>
                <a:gd name="connsiteX1" fmla="*/ 45720 w 225743"/>
                <a:gd name="connsiteY1" fmla="*/ 148589 h 185737"/>
                <a:gd name="connsiteX2" fmla="*/ 103346 w 225743"/>
                <a:gd name="connsiteY2" fmla="*/ 175736 h 185737"/>
                <a:gd name="connsiteX3" fmla="*/ 134303 w 225743"/>
                <a:gd name="connsiteY3" fmla="*/ 185737 h 185737"/>
                <a:gd name="connsiteX4" fmla="*/ 160020 w 225743"/>
                <a:gd name="connsiteY4" fmla="*/ 162877 h 185737"/>
                <a:gd name="connsiteX5" fmla="*/ 188595 w 225743"/>
                <a:gd name="connsiteY5" fmla="*/ 151447 h 185737"/>
                <a:gd name="connsiteX6" fmla="*/ 188595 w 225743"/>
                <a:gd name="connsiteY6" fmla="*/ 131445 h 185737"/>
                <a:gd name="connsiteX7" fmla="*/ 225743 w 225743"/>
                <a:gd name="connsiteY7" fmla="*/ 97155 h 185737"/>
                <a:gd name="connsiteX8" fmla="*/ 222885 w 225743"/>
                <a:gd name="connsiteY8" fmla="*/ 48577 h 185737"/>
                <a:gd name="connsiteX9" fmla="*/ 162878 w 225743"/>
                <a:gd name="connsiteY9" fmla="*/ 31432 h 185737"/>
                <a:gd name="connsiteX10" fmla="*/ 108585 w 225743"/>
                <a:gd name="connsiteY10" fmla="*/ 65722 h 185737"/>
                <a:gd name="connsiteX11" fmla="*/ 122873 w 225743"/>
                <a:gd name="connsiteY11" fmla="*/ 2857 h 185737"/>
                <a:gd name="connsiteX12" fmla="*/ 100013 w 225743"/>
                <a:gd name="connsiteY12" fmla="*/ 51435 h 185737"/>
                <a:gd name="connsiteX13" fmla="*/ 71438 w 225743"/>
                <a:gd name="connsiteY13" fmla="*/ 45720 h 185737"/>
                <a:gd name="connsiteX14" fmla="*/ 37148 w 225743"/>
                <a:gd name="connsiteY14" fmla="*/ 0 h 185737"/>
                <a:gd name="connsiteX15" fmla="*/ 48578 w 225743"/>
                <a:gd name="connsiteY15" fmla="*/ 54292 h 185737"/>
                <a:gd name="connsiteX16" fmla="*/ 25718 w 225743"/>
                <a:gd name="connsiteY16" fmla="*/ 42862 h 185737"/>
                <a:gd name="connsiteX17" fmla="*/ 0 w 225743"/>
                <a:gd name="connsiteY17" fmla="*/ 62865 h 185737"/>
                <a:gd name="connsiteX18" fmla="*/ 22860 w 225743"/>
                <a:gd name="connsiteY18" fmla="*/ 85725 h 185737"/>
                <a:gd name="connsiteX19" fmla="*/ 11430 w 225743"/>
                <a:gd name="connsiteY19" fmla="*/ 114300 h 185737"/>
                <a:gd name="connsiteX20" fmla="*/ 102871 w 225743"/>
                <a:gd name="connsiteY20" fmla="*/ 105727 h 185737"/>
                <a:gd name="connsiteX0" fmla="*/ 102871 w 225743"/>
                <a:gd name="connsiteY0" fmla="*/ 105727 h 185737"/>
                <a:gd name="connsiteX1" fmla="*/ 45720 w 225743"/>
                <a:gd name="connsiteY1" fmla="*/ 148589 h 185737"/>
                <a:gd name="connsiteX2" fmla="*/ 108109 w 225743"/>
                <a:gd name="connsiteY2" fmla="*/ 144780 h 185737"/>
                <a:gd name="connsiteX3" fmla="*/ 134303 w 225743"/>
                <a:gd name="connsiteY3" fmla="*/ 185737 h 185737"/>
                <a:gd name="connsiteX4" fmla="*/ 160020 w 225743"/>
                <a:gd name="connsiteY4" fmla="*/ 162877 h 185737"/>
                <a:gd name="connsiteX5" fmla="*/ 188595 w 225743"/>
                <a:gd name="connsiteY5" fmla="*/ 151447 h 185737"/>
                <a:gd name="connsiteX6" fmla="*/ 188595 w 225743"/>
                <a:gd name="connsiteY6" fmla="*/ 131445 h 185737"/>
                <a:gd name="connsiteX7" fmla="*/ 225743 w 225743"/>
                <a:gd name="connsiteY7" fmla="*/ 97155 h 185737"/>
                <a:gd name="connsiteX8" fmla="*/ 222885 w 225743"/>
                <a:gd name="connsiteY8" fmla="*/ 48577 h 185737"/>
                <a:gd name="connsiteX9" fmla="*/ 162878 w 225743"/>
                <a:gd name="connsiteY9" fmla="*/ 31432 h 185737"/>
                <a:gd name="connsiteX10" fmla="*/ 108585 w 225743"/>
                <a:gd name="connsiteY10" fmla="*/ 65722 h 185737"/>
                <a:gd name="connsiteX11" fmla="*/ 122873 w 225743"/>
                <a:gd name="connsiteY11" fmla="*/ 2857 h 185737"/>
                <a:gd name="connsiteX12" fmla="*/ 100013 w 225743"/>
                <a:gd name="connsiteY12" fmla="*/ 51435 h 185737"/>
                <a:gd name="connsiteX13" fmla="*/ 71438 w 225743"/>
                <a:gd name="connsiteY13" fmla="*/ 45720 h 185737"/>
                <a:gd name="connsiteX14" fmla="*/ 37148 w 225743"/>
                <a:gd name="connsiteY14" fmla="*/ 0 h 185737"/>
                <a:gd name="connsiteX15" fmla="*/ 48578 w 225743"/>
                <a:gd name="connsiteY15" fmla="*/ 54292 h 185737"/>
                <a:gd name="connsiteX16" fmla="*/ 25718 w 225743"/>
                <a:gd name="connsiteY16" fmla="*/ 42862 h 185737"/>
                <a:gd name="connsiteX17" fmla="*/ 0 w 225743"/>
                <a:gd name="connsiteY17" fmla="*/ 62865 h 185737"/>
                <a:gd name="connsiteX18" fmla="*/ 22860 w 225743"/>
                <a:gd name="connsiteY18" fmla="*/ 85725 h 185737"/>
                <a:gd name="connsiteX19" fmla="*/ 11430 w 225743"/>
                <a:gd name="connsiteY19" fmla="*/ 114300 h 185737"/>
                <a:gd name="connsiteX20" fmla="*/ 102871 w 225743"/>
                <a:gd name="connsiteY20" fmla="*/ 105727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3" h="185737">
                  <a:moveTo>
                    <a:pt x="102871" y="105727"/>
                  </a:moveTo>
                  <a:lnTo>
                    <a:pt x="45720" y="148589"/>
                  </a:lnTo>
                  <a:lnTo>
                    <a:pt x="108109" y="144780"/>
                  </a:lnTo>
                  <a:lnTo>
                    <a:pt x="134303" y="185737"/>
                  </a:lnTo>
                  <a:lnTo>
                    <a:pt x="160020" y="162877"/>
                  </a:lnTo>
                  <a:lnTo>
                    <a:pt x="188595" y="151447"/>
                  </a:lnTo>
                  <a:lnTo>
                    <a:pt x="188595" y="131445"/>
                  </a:lnTo>
                  <a:lnTo>
                    <a:pt x="225743" y="97155"/>
                  </a:lnTo>
                  <a:lnTo>
                    <a:pt x="222885" y="48577"/>
                  </a:lnTo>
                  <a:lnTo>
                    <a:pt x="162878" y="31432"/>
                  </a:lnTo>
                  <a:lnTo>
                    <a:pt x="108585" y="65722"/>
                  </a:lnTo>
                  <a:lnTo>
                    <a:pt x="122873" y="2857"/>
                  </a:lnTo>
                  <a:lnTo>
                    <a:pt x="100013" y="51435"/>
                  </a:lnTo>
                  <a:lnTo>
                    <a:pt x="71438" y="45720"/>
                  </a:lnTo>
                  <a:lnTo>
                    <a:pt x="37148" y="0"/>
                  </a:lnTo>
                  <a:lnTo>
                    <a:pt x="48578" y="54292"/>
                  </a:lnTo>
                  <a:lnTo>
                    <a:pt x="25718" y="42862"/>
                  </a:lnTo>
                  <a:lnTo>
                    <a:pt x="0" y="62865"/>
                  </a:lnTo>
                  <a:lnTo>
                    <a:pt x="22860" y="85725"/>
                  </a:lnTo>
                  <a:lnTo>
                    <a:pt x="11430" y="114300"/>
                  </a:lnTo>
                  <a:lnTo>
                    <a:pt x="102871" y="10572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8" name="Freeform: Shape 212">
              <a:extLst>
                <a:ext uri="{FF2B5EF4-FFF2-40B4-BE49-F238E27FC236}">
                  <a16:creationId xmlns:a16="http://schemas.microsoft.com/office/drawing/2014/main" id="{F82A6D9B-ED46-F0AD-4446-48509D2C7812}"/>
                </a:ext>
              </a:extLst>
            </p:cNvPr>
            <p:cNvSpPr/>
            <p:nvPr/>
          </p:nvSpPr>
          <p:spPr bwMode="auto">
            <a:xfrm>
              <a:off x="6955752" y="1007705"/>
              <a:ext cx="290618" cy="494322"/>
            </a:xfrm>
            <a:custGeom>
              <a:avLst/>
              <a:gdLst>
                <a:gd name="connsiteX0" fmla="*/ 145257 w 254794"/>
                <a:gd name="connsiteY0" fmla="*/ 433388 h 433388"/>
                <a:gd name="connsiteX1" fmla="*/ 166688 w 254794"/>
                <a:gd name="connsiteY1" fmla="*/ 316706 h 433388"/>
                <a:gd name="connsiteX2" fmla="*/ 185738 w 254794"/>
                <a:gd name="connsiteY2" fmla="*/ 297656 h 433388"/>
                <a:gd name="connsiteX3" fmla="*/ 183357 w 254794"/>
                <a:gd name="connsiteY3" fmla="*/ 266700 h 433388"/>
                <a:gd name="connsiteX4" fmla="*/ 200025 w 254794"/>
                <a:gd name="connsiteY4" fmla="*/ 245269 h 433388"/>
                <a:gd name="connsiteX5" fmla="*/ 200025 w 254794"/>
                <a:gd name="connsiteY5" fmla="*/ 214313 h 433388"/>
                <a:gd name="connsiteX6" fmla="*/ 254794 w 254794"/>
                <a:gd name="connsiteY6" fmla="*/ 171450 h 433388"/>
                <a:gd name="connsiteX7" fmla="*/ 228600 w 254794"/>
                <a:gd name="connsiteY7" fmla="*/ 147638 h 433388"/>
                <a:gd name="connsiteX8" fmla="*/ 204788 w 254794"/>
                <a:gd name="connsiteY8" fmla="*/ 119063 h 433388"/>
                <a:gd name="connsiteX9" fmla="*/ 197644 w 254794"/>
                <a:gd name="connsiteY9" fmla="*/ 102394 h 433388"/>
                <a:gd name="connsiteX10" fmla="*/ 185738 w 254794"/>
                <a:gd name="connsiteY10" fmla="*/ 66675 h 433388"/>
                <a:gd name="connsiteX11" fmla="*/ 171450 w 254794"/>
                <a:gd name="connsiteY11" fmla="*/ 95250 h 433388"/>
                <a:gd name="connsiteX12" fmla="*/ 164307 w 254794"/>
                <a:gd name="connsiteY12" fmla="*/ 66675 h 433388"/>
                <a:gd name="connsiteX13" fmla="*/ 169069 w 254794"/>
                <a:gd name="connsiteY13" fmla="*/ 42863 h 433388"/>
                <a:gd name="connsiteX14" fmla="*/ 159544 w 254794"/>
                <a:gd name="connsiteY14" fmla="*/ 11906 h 433388"/>
                <a:gd name="connsiteX15" fmla="*/ 145257 w 254794"/>
                <a:gd name="connsiteY15" fmla="*/ 14288 h 433388"/>
                <a:gd name="connsiteX16" fmla="*/ 138113 w 254794"/>
                <a:gd name="connsiteY16" fmla="*/ 0 h 433388"/>
                <a:gd name="connsiteX17" fmla="*/ 126207 w 254794"/>
                <a:gd name="connsiteY17" fmla="*/ 28575 h 433388"/>
                <a:gd name="connsiteX18" fmla="*/ 140494 w 254794"/>
                <a:gd name="connsiteY18" fmla="*/ 154781 h 433388"/>
                <a:gd name="connsiteX19" fmla="*/ 126207 w 254794"/>
                <a:gd name="connsiteY19" fmla="*/ 147638 h 433388"/>
                <a:gd name="connsiteX20" fmla="*/ 95250 w 254794"/>
                <a:gd name="connsiteY20" fmla="*/ 38100 h 433388"/>
                <a:gd name="connsiteX21" fmla="*/ 83344 w 254794"/>
                <a:gd name="connsiteY21" fmla="*/ 107156 h 433388"/>
                <a:gd name="connsiteX22" fmla="*/ 54769 w 254794"/>
                <a:gd name="connsiteY22" fmla="*/ 71438 h 433388"/>
                <a:gd name="connsiteX23" fmla="*/ 33338 w 254794"/>
                <a:gd name="connsiteY23" fmla="*/ 61913 h 433388"/>
                <a:gd name="connsiteX24" fmla="*/ 73819 w 254794"/>
                <a:gd name="connsiteY24" fmla="*/ 28575 h 433388"/>
                <a:gd name="connsiteX25" fmla="*/ 30957 w 254794"/>
                <a:gd name="connsiteY25" fmla="*/ 42863 h 433388"/>
                <a:gd name="connsiteX26" fmla="*/ 16669 w 254794"/>
                <a:gd name="connsiteY26" fmla="*/ 30956 h 433388"/>
                <a:gd name="connsiteX27" fmla="*/ 0 w 254794"/>
                <a:gd name="connsiteY27" fmla="*/ 59531 h 433388"/>
                <a:gd name="connsiteX28" fmla="*/ 7144 w 254794"/>
                <a:gd name="connsiteY28" fmla="*/ 90488 h 433388"/>
                <a:gd name="connsiteX29" fmla="*/ 26194 w 254794"/>
                <a:gd name="connsiteY29" fmla="*/ 102394 h 433388"/>
                <a:gd name="connsiteX30" fmla="*/ 38100 w 254794"/>
                <a:gd name="connsiteY30" fmla="*/ 138113 h 433388"/>
                <a:gd name="connsiteX31" fmla="*/ 47625 w 254794"/>
                <a:gd name="connsiteY31" fmla="*/ 152400 h 433388"/>
                <a:gd name="connsiteX32" fmla="*/ 23813 w 254794"/>
                <a:gd name="connsiteY32" fmla="*/ 145256 h 433388"/>
                <a:gd name="connsiteX33" fmla="*/ 45244 w 254794"/>
                <a:gd name="connsiteY33" fmla="*/ 202406 h 433388"/>
                <a:gd name="connsiteX34" fmla="*/ 54769 w 254794"/>
                <a:gd name="connsiteY34" fmla="*/ 200025 h 433388"/>
                <a:gd name="connsiteX35" fmla="*/ 54769 w 254794"/>
                <a:gd name="connsiteY35" fmla="*/ 230981 h 433388"/>
                <a:gd name="connsiteX36" fmla="*/ 76200 w 254794"/>
                <a:gd name="connsiteY36" fmla="*/ 245269 h 433388"/>
                <a:gd name="connsiteX37" fmla="*/ 88107 w 254794"/>
                <a:gd name="connsiteY37" fmla="*/ 214313 h 433388"/>
                <a:gd name="connsiteX38" fmla="*/ 85725 w 254794"/>
                <a:gd name="connsiteY38" fmla="*/ 183356 h 433388"/>
                <a:gd name="connsiteX39" fmla="*/ 100013 w 254794"/>
                <a:gd name="connsiteY39" fmla="*/ 164306 h 433388"/>
                <a:gd name="connsiteX40" fmla="*/ 114300 w 254794"/>
                <a:gd name="connsiteY40" fmla="*/ 157163 h 433388"/>
                <a:gd name="connsiteX41" fmla="*/ 116682 w 254794"/>
                <a:gd name="connsiteY41" fmla="*/ 197644 h 433388"/>
                <a:gd name="connsiteX42" fmla="*/ 140494 w 254794"/>
                <a:gd name="connsiteY42" fmla="*/ 173831 h 433388"/>
                <a:gd name="connsiteX43" fmla="*/ 150019 w 254794"/>
                <a:gd name="connsiteY43" fmla="*/ 197644 h 433388"/>
                <a:gd name="connsiteX44" fmla="*/ 164307 w 254794"/>
                <a:gd name="connsiteY44" fmla="*/ 219075 h 433388"/>
                <a:gd name="connsiteX45" fmla="*/ 135732 w 254794"/>
                <a:gd name="connsiteY45" fmla="*/ 233363 h 433388"/>
                <a:gd name="connsiteX46" fmla="*/ 123825 w 254794"/>
                <a:gd name="connsiteY46" fmla="*/ 257175 h 433388"/>
                <a:gd name="connsiteX47" fmla="*/ 102394 w 254794"/>
                <a:gd name="connsiteY47" fmla="*/ 259556 h 433388"/>
                <a:gd name="connsiteX48" fmla="*/ 71438 w 254794"/>
                <a:gd name="connsiteY48" fmla="*/ 273844 h 433388"/>
                <a:gd name="connsiteX49" fmla="*/ 95250 w 254794"/>
                <a:gd name="connsiteY49" fmla="*/ 295275 h 433388"/>
                <a:gd name="connsiteX50" fmla="*/ 126207 w 254794"/>
                <a:gd name="connsiteY50" fmla="*/ 278606 h 433388"/>
                <a:gd name="connsiteX51" fmla="*/ 145257 w 254794"/>
                <a:gd name="connsiteY51" fmla="*/ 269081 h 433388"/>
                <a:gd name="connsiteX52" fmla="*/ 147638 w 254794"/>
                <a:gd name="connsiteY52" fmla="*/ 292894 h 433388"/>
                <a:gd name="connsiteX53" fmla="*/ 121444 w 254794"/>
                <a:gd name="connsiteY53" fmla="*/ 307181 h 433388"/>
                <a:gd name="connsiteX54" fmla="*/ 133350 w 254794"/>
                <a:gd name="connsiteY54" fmla="*/ 319088 h 433388"/>
                <a:gd name="connsiteX55" fmla="*/ 133350 w 254794"/>
                <a:gd name="connsiteY55" fmla="*/ 319088 h 433388"/>
                <a:gd name="connsiteX56" fmla="*/ 78582 w 254794"/>
                <a:gd name="connsiteY56" fmla="*/ 314325 h 433388"/>
                <a:gd name="connsiteX57" fmla="*/ 97632 w 254794"/>
                <a:gd name="connsiteY57" fmla="*/ 350044 h 433388"/>
                <a:gd name="connsiteX58" fmla="*/ 121444 w 254794"/>
                <a:gd name="connsiteY58" fmla="*/ 383381 h 433388"/>
                <a:gd name="connsiteX59" fmla="*/ 145257 w 254794"/>
                <a:gd name="connsiteY59" fmla="*/ 433388 h 43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54794" h="433388">
                  <a:moveTo>
                    <a:pt x="145257" y="433388"/>
                  </a:moveTo>
                  <a:lnTo>
                    <a:pt x="166688" y="316706"/>
                  </a:lnTo>
                  <a:lnTo>
                    <a:pt x="185738" y="297656"/>
                  </a:lnTo>
                  <a:lnTo>
                    <a:pt x="183357" y="266700"/>
                  </a:lnTo>
                  <a:lnTo>
                    <a:pt x="200025" y="245269"/>
                  </a:lnTo>
                  <a:lnTo>
                    <a:pt x="200025" y="214313"/>
                  </a:lnTo>
                  <a:lnTo>
                    <a:pt x="254794" y="171450"/>
                  </a:lnTo>
                  <a:lnTo>
                    <a:pt x="228600" y="147638"/>
                  </a:lnTo>
                  <a:lnTo>
                    <a:pt x="204788" y="119063"/>
                  </a:lnTo>
                  <a:lnTo>
                    <a:pt x="197644" y="102394"/>
                  </a:lnTo>
                  <a:lnTo>
                    <a:pt x="185738" y="66675"/>
                  </a:lnTo>
                  <a:lnTo>
                    <a:pt x="171450" y="95250"/>
                  </a:lnTo>
                  <a:lnTo>
                    <a:pt x="164307" y="66675"/>
                  </a:lnTo>
                  <a:lnTo>
                    <a:pt x="169069" y="42863"/>
                  </a:lnTo>
                  <a:lnTo>
                    <a:pt x="159544" y="11906"/>
                  </a:lnTo>
                  <a:lnTo>
                    <a:pt x="145257" y="14288"/>
                  </a:lnTo>
                  <a:lnTo>
                    <a:pt x="138113" y="0"/>
                  </a:lnTo>
                  <a:lnTo>
                    <a:pt x="126207" y="28575"/>
                  </a:lnTo>
                  <a:lnTo>
                    <a:pt x="140494" y="154781"/>
                  </a:lnTo>
                  <a:lnTo>
                    <a:pt x="126207" y="147638"/>
                  </a:lnTo>
                  <a:lnTo>
                    <a:pt x="95250" y="38100"/>
                  </a:lnTo>
                  <a:lnTo>
                    <a:pt x="83344" y="107156"/>
                  </a:lnTo>
                  <a:lnTo>
                    <a:pt x="54769" y="71438"/>
                  </a:lnTo>
                  <a:lnTo>
                    <a:pt x="33338" y="61913"/>
                  </a:lnTo>
                  <a:lnTo>
                    <a:pt x="73819" y="28575"/>
                  </a:lnTo>
                  <a:lnTo>
                    <a:pt x="30957" y="42863"/>
                  </a:lnTo>
                  <a:lnTo>
                    <a:pt x="16669" y="30956"/>
                  </a:lnTo>
                  <a:lnTo>
                    <a:pt x="0" y="59531"/>
                  </a:lnTo>
                  <a:lnTo>
                    <a:pt x="7144" y="90488"/>
                  </a:lnTo>
                  <a:lnTo>
                    <a:pt x="26194" y="102394"/>
                  </a:lnTo>
                  <a:lnTo>
                    <a:pt x="38100" y="138113"/>
                  </a:lnTo>
                  <a:lnTo>
                    <a:pt x="47625" y="152400"/>
                  </a:lnTo>
                  <a:lnTo>
                    <a:pt x="23813" y="145256"/>
                  </a:lnTo>
                  <a:lnTo>
                    <a:pt x="45244" y="202406"/>
                  </a:lnTo>
                  <a:lnTo>
                    <a:pt x="54769" y="200025"/>
                  </a:lnTo>
                  <a:lnTo>
                    <a:pt x="54769" y="230981"/>
                  </a:lnTo>
                  <a:lnTo>
                    <a:pt x="76200" y="245269"/>
                  </a:lnTo>
                  <a:lnTo>
                    <a:pt x="88107" y="214313"/>
                  </a:lnTo>
                  <a:lnTo>
                    <a:pt x="85725" y="183356"/>
                  </a:lnTo>
                  <a:lnTo>
                    <a:pt x="100013" y="164306"/>
                  </a:lnTo>
                  <a:lnTo>
                    <a:pt x="114300" y="157163"/>
                  </a:lnTo>
                  <a:lnTo>
                    <a:pt x="116682" y="197644"/>
                  </a:lnTo>
                  <a:lnTo>
                    <a:pt x="140494" y="173831"/>
                  </a:lnTo>
                  <a:lnTo>
                    <a:pt x="150019" y="197644"/>
                  </a:lnTo>
                  <a:lnTo>
                    <a:pt x="164307" y="219075"/>
                  </a:lnTo>
                  <a:lnTo>
                    <a:pt x="135732" y="233363"/>
                  </a:lnTo>
                  <a:lnTo>
                    <a:pt x="123825" y="257175"/>
                  </a:lnTo>
                  <a:lnTo>
                    <a:pt x="102394" y="259556"/>
                  </a:lnTo>
                  <a:lnTo>
                    <a:pt x="71438" y="273844"/>
                  </a:lnTo>
                  <a:lnTo>
                    <a:pt x="95250" y="295275"/>
                  </a:lnTo>
                  <a:lnTo>
                    <a:pt x="126207" y="278606"/>
                  </a:lnTo>
                  <a:lnTo>
                    <a:pt x="145257" y="269081"/>
                  </a:lnTo>
                  <a:lnTo>
                    <a:pt x="147638" y="292894"/>
                  </a:lnTo>
                  <a:lnTo>
                    <a:pt x="121444" y="307181"/>
                  </a:lnTo>
                  <a:lnTo>
                    <a:pt x="133350" y="319088"/>
                  </a:lnTo>
                  <a:lnTo>
                    <a:pt x="133350" y="319088"/>
                  </a:lnTo>
                  <a:lnTo>
                    <a:pt x="78582" y="314325"/>
                  </a:lnTo>
                  <a:lnTo>
                    <a:pt x="97632" y="350044"/>
                  </a:lnTo>
                  <a:lnTo>
                    <a:pt x="121444" y="383381"/>
                  </a:lnTo>
                  <a:lnTo>
                    <a:pt x="145257" y="433388"/>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9" name="Freeform: Shape 214">
              <a:extLst>
                <a:ext uri="{FF2B5EF4-FFF2-40B4-BE49-F238E27FC236}">
                  <a16:creationId xmlns:a16="http://schemas.microsoft.com/office/drawing/2014/main" id="{321F9150-059E-D5E6-B531-628040435804}"/>
                </a:ext>
              </a:extLst>
            </p:cNvPr>
            <p:cNvSpPr/>
            <p:nvPr/>
          </p:nvSpPr>
          <p:spPr bwMode="auto">
            <a:xfrm>
              <a:off x="7246370" y="1284743"/>
              <a:ext cx="95062" cy="119506"/>
            </a:xfrm>
            <a:custGeom>
              <a:avLst/>
              <a:gdLst>
                <a:gd name="connsiteX0" fmla="*/ 0 w 83344"/>
                <a:gd name="connsiteY0" fmla="*/ 4762 h 104775"/>
                <a:gd name="connsiteX1" fmla="*/ 0 w 83344"/>
                <a:gd name="connsiteY1" fmla="*/ 83343 h 104775"/>
                <a:gd name="connsiteX2" fmla="*/ 40481 w 83344"/>
                <a:gd name="connsiteY2" fmla="*/ 66675 h 104775"/>
                <a:gd name="connsiteX3" fmla="*/ 40481 w 83344"/>
                <a:gd name="connsiteY3" fmla="*/ 104775 h 104775"/>
                <a:gd name="connsiteX4" fmla="*/ 83344 w 83344"/>
                <a:gd name="connsiteY4" fmla="*/ 52387 h 104775"/>
                <a:gd name="connsiteX5" fmla="*/ 78581 w 83344"/>
                <a:gd name="connsiteY5" fmla="*/ 33337 h 104775"/>
                <a:gd name="connsiteX6" fmla="*/ 45244 w 83344"/>
                <a:gd name="connsiteY6" fmla="*/ 35718 h 104775"/>
                <a:gd name="connsiteX7" fmla="*/ 61913 w 83344"/>
                <a:gd name="connsiteY7" fmla="*/ 0 h 104775"/>
                <a:gd name="connsiteX8" fmla="*/ 0 w 83344"/>
                <a:gd name="connsiteY8" fmla="*/ 476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44" h="104775">
                  <a:moveTo>
                    <a:pt x="0" y="4762"/>
                  </a:moveTo>
                  <a:lnTo>
                    <a:pt x="0" y="83343"/>
                  </a:lnTo>
                  <a:lnTo>
                    <a:pt x="40481" y="66675"/>
                  </a:lnTo>
                  <a:lnTo>
                    <a:pt x="40481" y="104775"/>
                  </a:lnTo>
                  <a:lnTo>
                    <a:pt x="83344" y="52387"/>
                  </a:lnTo>
                  <a:lnTo>
                    <a:pt x="78581" y="33337"/>
                  </a:lnTo>
                  <a:lnTo>
                    <a:pt x="45244" y="35718"/>
                  </a:lnTo>
                  <a:lnTo>
                    <a:pt x="61913" y="0"/>
                  </a:lnTo>
                  <a:lnTo>
                    <a:pt x="0" y="476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0" name="Rectangle 215">
              <a:extLst>
                <a:ext uri="{FF2B5EF4-FFF2-40B4-BE49-F238E27FC236}">
                  <a16:creationId xmlns:a16="http://schemas.microsoft.com/office/drawing/2014/main" id="{C8CDE4A2-CB7D-ADBD-1A3A-4B87C20C956D}"/>
                </a:ext>
              </a:extLst>
            </p:cNvPr>
            <p:cNvSpPr/>
            <p:nvPr/>
          </p:nvSpPr>
          <p:spPr bwMode="auto">
            <a:xfrm>
              <a:off x="7233603" y="1227705"/>
              <a:ext cx="52147" cy="52147"/>
            </a:xfrm>
            <a:custGeom>
              <a:avLst/>
              <a:gdLst>
                <a:gd name="connsiteX0" fmla="*/ 0 w 45719"/>
                <a:gd name="connsiteY0" fmla="*/ 0 h 45719"/>
                <a:gd name="connsiteX1" fmla="*/ 45719 w 45719"/>
                <a:gd name="connsiteY1" fmla="*/ 0 h 45719"/>
                <a:gd name="connsiteX2" fmla="*/ 45719 w 45719"/>
                <a:gd name="connsiteY2" fmla="*/ 45719 h 45719"/>
                <a:gd name="connsiteX3" fmla="*/ 0 w 45719"/>
                <a:gd name="connsiteY3" fmla="*/ 45719 h 45719"/>
                <a:gd name="connsiteX4" fmla="*/ 0 w 45719"/>
                <a:gd name="connsiteY4" fmla="*/ 0 h 45719"/>
                <a:gd name="connsiteX0" fmla="*/ 0 w 45719"/>
                <a:gd name="connsiteY0" fmla="*/ 0 h 45719"/>
                <a:gd name="connsiteX1" fmla="*/ 45719 w 45719"/>
                <a:gd name="connsiteY1" fmla="*/ 0 h 45719"/>
                <a:gd name="connsiteX2" fmla="*/ 29050 w 45719"/>
                <a:gd name="connsiteY2" fmla="*/ 24288 h 45719"/>
                <a:gd name="connsiteX3" fmla="*/ 0 w 45719"/>
                <a:gd name="connsiteY3" fmla="*/ 45719 h 45719"/>
                <a:gd name="connsiteX4" fmla="*/ 0 w 45719"/>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9" h="45719">
                  <a:moveTo>
                    <a:pt x="0" y="0"/>
                  </a:moveTo>
                  <a:lnTo>
                    <a:pt x="45719" y="0"/>
                  </a:lnTo>
                  <a:lnTo>
                    <a:pt x="29050" y="24288"/>
                  </a:lnTo>
                  <a:lnTo>
                    <a:pt x="0" y="45719"/>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1" name="Freeform: Shape 216">
              <a:extLst>
                <a:ext uri="{FF2B5EF4-FFF2-40B4-BE49-F238E27FC236}">
                  <a16:creationId xmlns:a16="http://schemas.microsoft.com/office/drawing/2014/main" id="{0319F1E0-720A-F3F3-8406-367624780B33}"/>
                </a:ext>
              </a:extLst>
            </p:cNvPr>
            <p:cNvSpPr/>
            <p:nvPr/>
          </p:nvSpPr>
          <p:spPr bwMode="auto">
            <a:xfrm>
              <a:off x="9446374" y="1113631"/>
              <a:ext cx="157531" cy="198272"/>
            </a:xfrm>
            <a:custGeom>
              <a:avLst/>
              <a:gdLst>
                <a:gd name="connsiteX0" fmla="*/ 0 w 138112"/>
                <a:gd name="connsiteY0" fmla="*/ 173831 h 173831"/>
                <a:gd name="connsiteX1" fmla="*/ 0 w 138112"/>
                <a:gd name="connsiteY1" fmla="*/ 173831 h 173831"/>
                <a:gd name="connsiteX2" fmla="*/ 88106 w 138112"/>
                <a:gd name="connsiteY2" fmla="*/ 145256 h 173831"/>
                <a:gd name="connsiteX3" fmla="*/ 138112 w 138112"/>
                <a:gd name="connsiteY3" fmla="*/ 83344 h 173831"/>
                <a:gd name="connsiteX4" fmla="*/ 107156 w 138112"/>
                <a:gd name="connsiteY4" fmla="*/ 47625 h 173831"/>
                <a:gd name="connsiteX5" fmla="*/ 85725 w 138112"/>
                <a:gd name="connsiteY5" fmla="*/ 33337 h 173831"/>
                <a:gd name="connsiteX6" fmla="*/ 76200 w 138112"/>
                <a:gd name="connsiteY6" fmla="*/ 0 h 173831"/>
                <a:gd name="connsiteX7" fmla="*/ 45243 w 138112"/>
                <a:gd name="connsiteY7" fmla="*/ 28575 h 173831"/>
                <a:gd name="connsiteX8" fmla="*/ 40481 w 138112"/>
                <a:gd name="connsiteY8" fmla="*/ 66675 h 173831"/>
                <a:gd name="connsiteX9" fmla="*/ 0 w 138112"/>
                <a:gd name="connsiteY9" fmla="*/ 173831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112" h="173831">
                  <a:moveTo>
                    <a:pt x="0" y="173831"/>
                  </a:moveTo>
                  <a:lnTo>
                    <a:pt x="0" y="173831"/>
                  </a:lnTo>
                  <a:lnTo>
                    <a:pt x="88106" y="145256"/>
                  </a:lnTo>
                  <a:lnTo>
                    <a:pt x="138112" y="83344"/>
                  </a:lnTo>
                  <a:lnTo>
                    <a:pt x="107156" y="47625"/>
                  </a:lnTo>
                  <a:lnTo>
                    <a:pt x="85725" y="33337"/>
                  </a:lnTo>
                  <a:lnTo>
                    <a:pt x="76200" y="0"/>
                  </a:lnTo>
                  <a:lnTo>
                    <a:pt x="45243" y="28575"/>
                  </a:lnTo>
                  <a:lnTo>
                    <a:pt x="40481" y="66675"/>
                  </a:lnTo>
                  <a:lnTo>
                    <a:pt x="0" y="173831"/>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2" name="Freeform: Shape 217">
              <a:extLst>
                <a:ext uri="{FF2B5EF4-FFF2-40B4-BE49-F238E27FC236}">
                  <a16:creationId xmlns:a16="http://schemas.microsoft.com/office/drawing/2014/main" id="{33941BE5-88F3-BDC0-BD09-7ECB0663035C}"/>
                </a:ext>
              </a:extLst>
            </p:cNvPr>
            <p:cNvSpPr/>
            <p:nvPr/>
          </p:nvSpPr>
          <p:spPr bwMode="auto">
            <a:xfrm>
              <a:off x="9231805" y="776841"/>
              <a:ext cx="179259" cy="220000"/>
            </a:xfrm>
            <a:custGeom>
              <a:avLst/>
              <a:gdLst>
                <a:gd name="connsiteX0" fmla="*/ 150019 w 157162"/>
                <a:gd name="connsiteY0" fmla="*/ 166687 h 192881"/>
                <a:gd name="connsiteX1" fmla="*/ 142875 w 157162"/>
                <a:gd name="connsiteY1" fmla="*/ 116681 h 192881"/>
                <a:gd name="connsiteX2" fmla="*/ 157162 w 157162"/>
                <a:gd name="connsiteY2" fmla="*/ 85725 h 192881"/>
                <a:gd name="connsiteX3" fmla="*/ 130969 w 157162"/>
                <a:gd name="connsiteY3" fmla="*/ 54769 h 192881"/>
                <a:gd name="connsiteX4" fmla="*/ 102394 w 157162"/>
                <a:gd name="connsiteY4" fmla="*/ 0 h 192881"/>
                <a:gd name="connsiteX5" fmla="*/ 61912 w 157162"/>
                <a:gd name="connsiteY5" fmla="*/ 45244 h 192881"/>
                <a:gd name="connsiteX6" fmla="*/ 30956 w 157162"/>
                <a:gd name="connsiteY6" fmla="*/ 73819 h 192881"/>
                <a:gd name="connsiteX7" fmla="*/ 57150 w 157162"/>
                <a:gd name="connsiteY7" fmla="*/ 92869 h 192881"/>
                <a:gd name="connsiteX8" fmla="*/ 38100 w 157162"/>
                <a:gd name="connsiteY8" fmla="*/ 123825 h 192881"/>
                <a:gd name="connsiteX9" fmla="*/ 0 w 157162"/>
                <a:gd name="connsiteY9" fmla="*/ 157162 h 192881"/>
                <a:gd name="connsiteX10" fmla="*/ 23812 w 157162"/>
                <a:gd name="connsiteY10" fmla="*/ 173831 h 192881"/>
                <a:gd name="connsiteX11" fmla="*/ 57150 w 157162"/>
                <a:gd name="connsiteY11" fmla="*/ 192881 h 192881"/>
                <a:gd name="connsiteX12" fmla="*/ 150019 w 157162"/>
                <a:gd name="connsiteY12" fmla="*/ 166687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162" h="192881">
                  <a:moveTo>
                    <a:pt x="150019" y="166687"/>
                  </a:moveTo>
                  <a:lnTo>
                    <a:pt x="142875" y="116681"/>
                  </a:lnTo>
                  <a:lnTo>
                    <a:pt x="157162" y="85725"/>
                  </a:lnTo>
                  <a:lnTo>
                    <a:pt x="130969" y="54769"/>
                  </a:lnTo>
                  <a:lnTo>
                    <a:pt x="102394" y="0"/>
                  </a:lnTo>
                  <a:lnTo>
                    <a:pt x="61912" y="45244"/>
                  </a:lnTo>
                  <a:lnTo>
                    <a:pt x="30956" y="73819"/>
                  </a:lnTo>
                  <a:lnTo>
                    <a:pt x="57150" y="92869"/>
                  </a:lnTo>
                  <a:lnTo>
                    <a:pt x="38100" y="123825"/>
                  </a:lnTo>
                  <a:lnTo>
                    <a:pt x="0" y="157162"/>
                  </a:lnTo>
                  <a:lnTo>
                    <a:pt x="23812" y="173831"/>
                  </a:lnTo>
                  <a:lnTo>
                    <a:pt x="57150" y="192881"/>
                  </a:lnTo>
                  <a:lnTo>
                    <a:pt x="150019" y="166687"/>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3" name="Freeform: Shape 218">
              <a:extLst>
                <a:ext uri="{FF2B5EF4-FFF2-40B4-BE49-F238E27FC236}">
                  <a16:creationId xmlns:a16="http://schemas.microsoft.com/office/drawing/2014/main" id="{56ADE269-E4BF-783A-61DF-519C59A495F1}"/>
                </a:ext>
              </a:extLst>
            </p:cNvPr>
            <p:cNvSpPr/>
            <p:nvPr/>
          </p:nvSpPr>
          <p:spPr bwMode="auto">
            <a:xfrm>
              <a:off x="9286126" y="985976"/>
              <a:ext cx="195556" cy="217284"/>
            </a:xfrm>
            <a:custGeom>
              <a:avLst/>
              <a:gdLst>
                <a:gd name="connsiteX0" fmla="*/ 0 w 171450"/>
                <a:gd name="connsiteY0" fmla="*/ 80963 h 190500"/>
                <a:gd name="connsiteX1" fmla="*/ 40481 w 171450"/>
                <a:gd name="connsiteY1" fmla="*/ 147638 h 190500"/>
                <a:gd name="connsiteX2" fmla="*/ 69056 w 171450"/>
                <a:gd name="connsiteY2" fmla="*/ 133350 h 190500"/>
                <a:gd name="connsiteX3" fmla="*/ 85725 w 171450"/>
                <a:gd name="connsiteY3" fmla="*/ 161925 h 190500"/>
                <a:gd name="connsiteX4" fmla="*/ 116681 w 171450"/>
                <a:gd name="connsiteY4" fmla="*/ 178594 h 190500"/>
                <a:gd name="connsiteX5" fmla="*/ 150019 w 171450"/>
                <a:gd name="connsiteY5" fmla="*/ 190500 h 190500"/>
                <a:gd name="connsiteX6" fmla="*/ 159544 w 171450"/>
                <a:gd name="connsiteY6" fmla="*/ 166688 h 190500"/>
                <a:gd name="connsiteX7" fmla="*/ 133350 w 171450"/>
                <a:gd name="connsiteY7" fmla="*/ 109538 h 190500"/>
                <a:gd name="connsiteX8" fmla="*/ 159544 w 171450"/>
                <a:gd name="connsiteY8" fmla="*/ 114300 h 190500"/>
                <a:gd name="connsiteX9" fmla="*/ 171450 w 171450"/>
                <a:gd name="connsiteY9" fmla="*/ 45244 h 190500"/>
                <a:gd name="connsiteX10" fmla="*/ 142875 w 171450"/>
                <a:gd name="connsiteY10" fmla="*/ 4763 h 190500"/>
                <a:gd name="connsiteX11" fmla="*/ 119062 w 171450"/>
                <a:gd name="connsiteY11" fmla="*/ 64294 h 190500"/>
                <a:gd name="connsiteX12" fmla="*/ 90487 w 171450"/>
                <a:gd name="connsiteY12" fmla="*/ 71438 h 190500"/>
                <a:gd name="connsiteX13" fmla="*/ 111919 w 171450"/>
                <a:gd name="connsiteY13" fmla="*/ 19050 h 190500"/>
                <a:gd name="connsiteX14" fmla="*/ 109537 w 171450"/>
                <a:gd name="connsiteY14" fmla="*/ 0 h 190500"/>
                <a:gd name="connsiteX15" fmla="*/ 52387 w 171450"/>
                <a:gd name="connsiteY15" fmla="*/ 7144 h 190500"/>
                <a:gd name="connsiteX16" fmla="*/ 0 w 171450"/>
                <a:gd name="connsiteY16" fmla="*/ 80963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450" h="190500">
                  <a:moveTo>
                    <a:pt x="0" y="80963"/>
                  </a:moveTo>
                  <a:lnTo>
                    <a:pt x="40481" y="147638"/>
                  </a:lnTo>
                  <a:lnTo>
                    <a:pt x="69056" y="133350"/>
                  </a:lnTo>
                  <a:lnTo>
                    <a:pt x="85725" y="161925"/>
                  </a:lnTo>
                  <a:lnTo>
                    <a:pt x="116681" y="178594"/>
                  </a:lnTo>
                  <a:lnTo>
                    <a:pt x="150019" y="190500"/>
                  </a:lnTo>
                  <a:lnTo>
                    <a:pt x="159544" y="166688"/>
                  </a:lnTo>
                  <a:lnTo>
                    <a:pt x="133350" y="109538"/>
                  </a:lnTo>
                  <a:lnTo>
                    <a:pt x="159544" y="114300"/>
                  </a:lnTo>
                  <a:lnTo>
                    <a:pt x="171450" y="45244"/>
                  </a:lnTo>
                  <a:lnTo>
                    <a:pt x="142875" y="4763"/>
                  </a:lnTo>
                  <a:lnTo>
                    <a:pt x="119062" y="64294"/>
                  </a:lnTo>
                  <a:lnTo>
                    <a:pt x="90487" y="71438"/>
                  </a:lnTo>
                  <a:lnTo>
                    <a:pt x="111919" y="19050"/>
                  </a:lnTo>
                  <a:lnTo>
                    <a:pt x="109537" y="0"/>
                  </a:lnTo>
                  <a:lnTo>
                    <a:pt x="52387" y="7144"/>
                  </a:lnTo>
                  <a:lnTo>
                    <a:pt x="0" y="80963"/>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4" name="Freeform: Shape 219">
              <a:extLst>
                <a:ext uri="{FF2B5EF4-FFF2-40B4-BE49-F238E27FC236}">
                  <a16:creationId xmlns:a16="http://schemas.microsoft.com/office/drawing/2014/main" id="{A733C44B-3BE7-A116-726E-A741F5198DAF}"/>
                </a:ext>
              </a:extLst>
            </p:cNvPr>
            <p:cNvSpPr/>
            <p:nvPr/>
          </p:nvSpPr>
          <p:spPr bwMode="auto">
            <a:xfrm>
              <a:off x="9229089" y="991409"/>
              <a:ext cx="70617" cy="73333"/>
            </a:xfrm>
            <a:custGeom>
              <a:avLst/>
              <a:gdLst>
                <a:gd name="connsiteX0" fmla="*/ 0 w 61912"/>
                <a:gd name="connsiteY0" fmla="*/ 0 h 64293"/>
                <a:gd name="connsiteX1" fmla="*/ 61912 w 61912"/>
                <a:gd name="connsiteY1" fmla="*/ 30956 h 64293"/>
                <a:gd name="connsiteX2" fmla="*/ 35718 w 61912"/>
                <a:gd name="connsiteY2" fmla="*/ 64293 h 64293"/>
                <a:gd name="connsiteX3" fmla="*/ 0 w 61912"/>
                <a:gd name="connsiteY3" fmla="*/ 0 h 64293"/>
              </a:gdLst>
              <a:ahLst/>
              <a:cxnLst>
                <a:cxn ang="0">
                  <a:pos x="connsiteX0" y="connsiteY0"/>
                </a:cxn>
                <a:cxn ang="0">
                  <a:pos x="connsiteX1" y="connsiteY1"/>
                </a:cxn>
                <a:cxn ang="0">
                  <a:pos x="connsiteX2" y="connsiteY2"/>
                </a:cxn>
                <a:cxn ang="0">
                  <a:pos x="connsiteX3" y="connsiteY3"/>
                </a:cxn>
              </a:cxnLst>
              <a:rect l="l" t="t" r="r" b="b"/>
              <a:pathLst>
                <a:path w="61912" h="64293">
                  <a:moveTo>
                    <a:pt x="0" y="0"/>
                  </a:moveTo>
                  <a:lnTo>
                    <a:pt x="61912" y="30956"/>
                  </a:lnTo>
                  <a:lnTo>
                    <a:pt x="35718" y="64293"/>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5" name="Freeform: Shape 220">
              <a:extLst>
                <a:ext uri="{FF2B5EF4-FFF2-40B4-BE49-F238E27FC236}">
                  <a16:creationId xmlns:a16="http://schemas.microsoft.com/office/drawing/2014/main" id="{DC09EF23-C2C8-F81C-1013-61F2119E1210}"/>
                </a:ext>
              </a:extLst>
            </p:cNvPr>
            <p:cNvSpPr/>
            <p:nvPr/>
          </p:nvSpPr>
          <p:spPr bwMode="auto">
            <a:xfrm>
              <a:off x="8408841" y="795853"/>
              <a:ext cx="103211" cy="119506"/>
            </a:xfrm>
            <a:custGeom>
              <a:avLst/>
              <a:gdLst>
                <a:gd name="connsiteX0" fmla="*/ 38100 w 90488"/>
                <a:gd name="connsiteY0" fmla="*/ 104775 h 104775"/>
                <a:gd name="connsiteX1" fmla="*/ 90488 w 90488"/>
                <a:gd name="connsiteY1" fmla="*/ 33337 h 104775"/>
                <a:gd name="connsiteX2" fmla="*/ 57150 w 90488"/>
                <a:gd name="connsiteY2" fmla="*/ 0 h 104775"/>
                <a:gd name="connsiteX3" fmla="*/ 30956 w 90488"/>
                <a:gd name="connsiteY3" fmla="*/ 38100 h 104775"/>
                <a:gd name="connsiteX4" fmla="*/ 0 w 90488"/>
                <a:gd name="connsiteY4" fmla="*/ 54768 h 104775"/>
                <a:gd name="connsiteX5" fmla="*/ 38100 w 90488"/>
                <a:gd name="connsiteY5" fmla="*/ 10477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88" h="104775">
                  <a:moveTo>
                    <a:pt x="38100" y="104775"/>
                  </a:moveTo>
                  <a:lnTo>
                    <a:pt x="90488" y="33337"/>
                  </a:lnTo>
                  <a:lnTo>
                    <a:pt x="57150" y="0"/>
                  </a:lnTo>
                  <a:lnTo>
                    <a:pt x="30956" y="38100"/>
                  </a:lnTo>
                  <a:lnTo>
                    <a:pt x="0" y="54768"/>
                  </a:lnTo>
                  <a:lnTo>
                    <a:pt x="38100" y="10477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6" name="Freeform: Shape 221">
              <a:extLst>
                <a:ext uri="{FF2B5EF4-FFF2-40B4-BE49-F238E27FC236}">
                  <a16:creationId xmlns:a16="http://schemas.microsoft.com/office/drawing/2014/main" id="{E464C863-8F87-32B5-BA7C-403B510FF8B0}"/>
                </a:ext>
              </a:extLst>
            </p:cNvPr>
            <p:cNvSpPr/>
            <p:nvPr/>
          </p:nvSpPr>
          <p:spPr bwMode="auto">
            <a:xfrm>
              <a:off x="8324643" y="861038"/>
              <a:ext cx="73334" cy="81481"/>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7" name="Freeform: Shape 222">
              <a:extLst>
                <a:ext uri="{FF2B5EF4-FFF2-40B4-BE49-F238E27FC236}">
                  <a16:creationId xmlns:a16="http://schemas.microsoft.com/office/drawing/2014/main" id="{A38C3B13-433D-6DF2-07E7-B07E3A155A0C}"/>
                </a:ext>
              </a:extLst>
            </p:cNvPr>
            <p:cNvSpPr/>
            <p:nvPr/>
          </p:nvSpPr>
          <p:spPr bwMode="auto">
            <a:xfrm>
              <a:off x="7917235" y="861038"/>
              <a:ext cx="103209" cy="70618"/>
            </a:xfrm>
            <a:custGeom>
              <a:avLst/>
              <a:gdLst>
                <a:gd name="connsiteX0" fmla="*/ 0 w 90487"/>
                <a:gd name="connsiteY0" fmla="*/ 33337 h 33337"/>
                <a:gd name="connsiteX1" fmla="*/ 69056 w 90487"/>
                <a:gd name="connsiteY1" fmla="*/ 0 h 33337"/>
                <a:gd name="connsiteX2" fmla="*/ 90487 w 90487"/>
                <a:gd name="connsiteY2" fmla="*/ 30956 h 33337"/>
                <a:gd name="connsiteX3" fmla="*/ 64294 w 90487"/>
                <a:gd name="connsiteY3" fmla="*/ 30956 h 33337"/>
                <a:gd name="connsiteX4" fmla="*/ 0 w 90487"/>
                <a:gd name="connsiteY4" fmla="*/ 33337 h 33337"/>
                <a:gd name="connsiteX0" fmla="*/ 0 w 90487"/>
                <a:gd name="connsiteY0" fmla="*/ 33337 h 33337"/>
                <a:gd name="connsiteX1" fmla="*/ 69056 w 90487"/>
                <a:gd name="connsiteY1" fmla="*/ 0 h 33337"/>
                <a:gd name="connsiteX2" fmla="*/ 90487 w 90487"/>
                <a:gd name="connsiteY2" fmla="*/ 30956 h 33337"/>
                <a:gd name="connsiteX3" fmla="*/ 64294 w 90487"/>
                <a:gd name="connsiteY3" fmla="*/ 30956 h 33337"/>
                <a:gd name="connsiteX4" fmla="*/ 40481 w 90487"/>
                <a:gd name="connsiteY4" fmla="*/ 30956 h 33337"/>
                <a:gd name="connsiteX5" fmla="*/ 0 w 90487"/>
                <a:gd name="connsiteY5" fmla="*/ 33337 h 33337"/>
                <a:gd name="connsiteX0" fmla="*/ 0 w 90487"/>
                <a:gd name="connsiteY0" fmla="*/ 33337 h 61913"/>
                <a:gd name="connsiteX1" fmla="*/ 69056 w 90487"/>
                <a:gd name="connsiteY1" fmla="*/ 0 h 61913"/>
                <a:gd name="connsiteX2" fmla="*/ 90487 w 90487"/>
                <a:gd name="connsiteY2" fmla="*/ 30956 h 61913"/>
                <a:gd name="connsiteX3" fmla="*/ 64294 w 90487"/>
                <a:gd name="connsiteY3" fmla="*/ 30956 h 61913"/>
                <a:gd name="connsiteX4" fmla="*/ 40481 w 90487"/>
                <a:gd name="connsiteY4" fmla="*/ 61913 h 61913"/>
                <a:gd name="connsiteX5" fmla="*/ 0 w 90487"/>
                <a:gd name="connsiteY5" fmla="*/ 33337 h 6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87" h="61913">
                  <a:moveTo>
                    <a:pt x="0" y="33337"/>
                  </a:moveTo>
                  <a:lnTo>
                    <a:pt x="69056" y="0"/>
                  </a:lnTo>
                  <a:lnTo>
                    <a:pt x="90487" y="30956"/>
                  </a:lnTo>
                  <a:lnTo>
                    <a:pt x="64294" y="30956"/>
                  </a:lnTo>
                  <a:lnTo>
                    <a:pt x="40481" y="61913"/>
                  </a:lnTo>
                  <a:lnTo>
                    <a:pt x="0" y="3333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8" name="Freeform: Shape 1055">
              <a:extLst>
                <a:ext uri="{FF2B5EF4-FFF2-40B4-BE49-F238E27FC236}">
                  <a16:creationId xmlns:a16="http://schemas.microsoft.com/office/drawing/2014/main" id="{001F7FCD-C0D0-75AD-AEF4-C89EFC3E0276}"/>
                </a:ext>
              </a:extLst>
            </p:cNvPr>
            <p:cNvSpPr/>
            <p:nvPr/>
          </p:nvSpPr>
          <p:spPr bwMode="auto">
            <a:xfrm>
              <a:off x="7985136" y="842026"/>
              <a:ext cx="124939" cy="160247"/>
            </a:xfrm>
            <a:custGeom>
              <a:avLst/>
              <a:gdLst>
                <a:gd name="connsiteX0" fmla="*/ 78581 w 109538"/>
                <a:gd name="connsiteY0" fmla="*/ 0 h 140494"/>
                <a:gd name="connsiteX1" fmla="*/ 109538 w 109538"/>
                <a:gd name="connsiteY1" fmla="*/ 42862 h 140494"/>
                <a:gd name="connsiteX2" fmla="*/ 95250 w 109538"/>
                <a:gd name="connsiteY2" fmla="*/ 71437 h 140494"/>
                <a:gd name="connsiteX3" fmla="*/ 71438 w 109538"/>
                <a:gd name="connsiteY3" fmla="*/ 64294 h 140494"/>
                <a:gd name="connsiteX4" fmla="*/ 61913 w 109538"/>
                <a:gd name="connsiteY4" fmla="*/ 78581 h 140494"/>
                <a:gd name="connsiteX5" fmla="*/ 33338 w 109538"/>
                <a:gd name="connsiteY5" fmla="*/ 95250 h 140494"/>
                <a:gd name="connsiteX6" fmla="*/ 35719 w 109538"/>
                <a:gd name="connsiteY6" fmla="*/ 121444 h 140494"/>
                <a:gd name="connsiteX7" fmla="*/ 19050 w 109538"/>
                <a:gd name="connsiteY7" fmla="*/ 140494 h 140494"/>
                <a:gd name="connsiteX8" fmla="*/ 0 w 109538"/>
                <a:gd name="connsiteY8" fmla="*/ 116681 h 140494"/>
                <a:gd name="connsiteX9" fmla="*/ 9525 w 109538"/>
                <a:gd name="connsiteY9" fmla="*/ 102394 h 140494"/>
                <a:gd name="connsiteX10" fmla="*/ 21431 w 109538"/>
                <a:gd name="connsiteY10" fmla="*/ 71437 h 140494"/>
                <a:gd name="connsiteX11" fmla="*/ 50006 w 109538"/>
                <a:gd name="connsiteY11" fmla="*/ 66675 h 140494"/>
                <a:gd name="connsiteX12" fmla="*/ 57150 w 109538"/>
                <a:gd name="connsiteY12" fmla="*/ 50006 h 140494"/>
                <a:gd name="connsiteX13" fmla="*/ 78581 w 109538"/>
                <a:gd name="connsiteY13" fmla="*/ 0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38" h="140494">
                  <a:moveTo>
                    <a:pt x="78581" y="0"/>
                  </a:moveTo>
                  <a:lnTo>
                    <a:pt x="109538" y="42862"/>
                  </a:lnTo>
                  <a:lnTo>
                    <a:pt x="95250" y="71437"/>
                  </a:lnTo>
                  <a:lnTo>
                    <a:pt x="71438" y="64294"/>
                  </a:lnTo>
                  <a:lnTo>
                    <a:pt x="61913" y="78581"/>
                  </a:lnTo>
                  <a:lnTo>
                    <a:pt x="33338" y="95250"/>
                  </a:lnTo>
                  <a:lnTo>
                    <a:pt x="35719" y="121444"/>
                  </a:lnTo>
                  <a:lnTo>
                    <a:pt x="19050" y="140494"/>
                  </a:lnTo>
                  <a:lnTo>
                    <a:pt x="0" y="116681"/>
                  </a:lnTo>
                  <a:lnTo>
                    <a:pt x="9525" y="102394"/>
                  </a:lnTo>
                  <a:lnTo>
                    <a:pt x="21431" y="71437"/>
                  </a:lnTo>
                  <a:lnTo>
                    <a:pt x="50006" y="66675"/>
                  </a:lnTo>
                  <a:lnTo>
                    <a:pt x="57150" y="50006"/>
                  </a:lnTo>
                  <a:lnTo>
                    <a:pt x="78581"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9" name="Freeform: Shape 1056">
              <a:extLst>
                <a:ext uri="{FF2B5EF4-FFF2-40B4-BE49-F238E27FC236}">
                  <a16:creationId xmlns:a16="http://schemas.microsoft.com/office/drawing/2014/main" id="{BE02F833-16B8-1019-08D1-F77278F4AE63}"/>
                </a:ext>
              </a:extLst>
            </p:cNvPr>
            <p:cNvSpPr/>
            <p:nvPr/>
          </p:nvSpPr>
          <p:spPr bwMode="auto">
            <a:xfrm>
              <a:off x="8221433" y="945235"/>
              <a:ext cx="29877" cy="57038"/>
            </a:xfrm>
            <a:custGeom>
              <a:avLst/>
              <a:gdLst>
                <a:gd name="connsiteX0" fmla="*/ 19050 w 26194"/>
                <a:gd name="connsiteY0" fmla="*/ 0 h 50007"/>
                <a:gd name="connsiteX1" fmla="*/ 0 w 26194"/>
                <a:gd name="connsiteY1" fmla="*/ 30957 h 50007"/>
                <a:gd name="connsiteX2" fmla="*/ 26194 w 26194"/>
                <a:gd name="connsiteY2" fmla="*/ 50007 h 50007"/>
                <a:gd name="connsiteX3" fmla="*/ 19050 w 26194"/>
                <a:gd name="connsiteY3" fmla="*/ 0 h 50007"/>
              </a:gdLst>
              <a:ahLst/>
              <a:cxnLst>
                <a:cxn ang="0">
                  <a:pos x="connsiteX0" y="connsiteY0"/>
                </a:cxn>
                <a:cxn ang="0">
                  <a:pos x="connsiteX1" y="connsiteY1"/>
                </a:cxn>
                <a:cxn ang="0">
                  <a:pos x="connsiteX2" y="connsiteY2"/>
                </a:cxn>
                <a:cxn ang="0">
                  <a:pos x="connsiteX3" y="connsiteY3"/>
                </a:cxn>
              </a:cxnLst>
              <a:rect l="l" t="t" r="r" b="b"/>
              <a:pathLst>
                <a:path w="26194" h="50007">
                  <a:moveTo>
                    <a:pt x="19050" y="0"/>
                  </a:moveTo>
                  <a:lnTo>
                    <a:pt x="0" y="30957"/>
                  </a:lnTo>
                  <a:lnTo>
                    <a:pt x="26194" y="50007"/>
                  </a:lnTo>
                  <a:lnTo>
                    <a:pt x="1905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0" name="Freeform: Shape 1057">
              <a:extLst>
                <a:ext uri="{FF2B5EF4-FFF2-40B4-BE49-F238E27FC236}">
                  <a16:creationId xmlns:a16="http://schemas.microsoft.com/office/drawing/2014/main" id="{640A8962-569C-2D05-F2C5-BC8AE828094E}"/>
                </a:ext>
              </a:extLst>
            </p:cNvPr>
            <p:cNvSpPr/>
            <p:nvPr/>
          </p:nvSpPr>
          <p:spPr bwMode="auto">
            <a:xfrm>
              <a:off x="8278470" y="915360"/>
              <a:ext cx="13580" cy="76049"/>
            </a:xfrm>
            <a:custGeom>
              <a:avLst/>
              <a:gdLst>
                <a:gd name="connsiteX0" fmla="*/ 11906 w 11906"/>
                <a:gd name="connsiteY0" fmla="*/ 66675 h 66675"/>
                <a:gd name="connsiteX1" fmla="*/ 0 w 11906"/>
                <a:gd name="connsiteY1" fmla="*/ 0 h 66675"/>
                <a:gd name="connsiteX2" fmla="*/ 11906 w 11906"/>
                <a:gd name="connsiteY2" fmla="*/ 66675 h 66675"/>
              </a:gdLst>
              <a:ahLst/>
              <a:cxnLst>
                <a:cxn ang="0">
                  <a:pos x="connsiteX0" y="connsiteY0"/>
                </a:cxn>
                <a:cxn ang="0">
                  <a:pos x="connsiteX1" y="connsiteY1"/>
                </a:cxn>
                <a:cxn ang="0">
                  <a:pos x="connsiteX2" y="connsiteY2"/>
                </a:cxn>
              </a:cxnLst>
              <a:rect l="l" t="t" r="r" b="b"/>
              <a:pathLst>
                <a:path w="11906" h="66675">
                  <a:moveTo>
                    <a:pt x="11906" y="66675"/>
                  </a:moveTo>
                  <a:lnTo>
                    <a:pt x="0" y="0"/>
                  </a:lnTo>
                  <a:lnTo>
                    <a:pt x="11906" y="6667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1" name="Freeform: Shape 1058">
              <a:extLst>
                <a:ext uri="{FF2B5EF4-FFF2-40B4-BE49-F238E27FC236}">
                  <a16:creationId xmlns:a16="http://schemas.microsoft.com/office/drawing/2014/main" id="{31FD44BE-5A84-5347-7D9A-E21BD24F588A}"/>
                </a:ext>
              </a:extLst>
            </p:cNvPr>
            <p:cNvSpPr/>
            <p:nvPr/>
          </p:nvSpPr>
          <p:spPr bwMode="auto">
            <a:xfrm>
              <a:off x="8164397" y="820297"/>
              <a:ext cx="108642" cy="73334"/>
            </a:xfrm>
            <a:custGeom>
              <a:avLst/>
              <a:gdLst>
                <a:gd name="connsiteX0" fmla="*/ 0 w 95250"/>
                <a:gd name="connsiteY0" fmla="*/ 0 h 64294"/>
                <a:gd name="connsiteX1" fmla="*/ 95250 w 95250"/>
                <a:gd name="connsiteY1" fmla="*/ 64294 h 64294"/>
                <a:gd name="connsiteX2" fmla="*/ 76200 w 95250"/>
                <a:gd name="connsiteY2" fmla="*/ 19050 h 64294"/>
                <a:gd name="connsiteX3" fmla="*/ 0 w 95250"/>
                <a:gd name="connsiteY3" fmla="*/ 0 h 64294"/>
              </a:gdLst>
              <a:ahLst/>
              <a:cxnLst>
                <a:cxn ang="0">
                  <a:pos x="connsiteX0" y="connsiteY0"/>
                </a:cxn>
                <a:cxn ang="0">
                  <a:pos x="connsiteX1" y="connsiteY1"/>
                </a:cxn>
                <a:cxn ang="0">
                  <a:pos x="connsiteX2" y="connsiteY2"/>
                </a:cxn>
                <a:cxn ang="0">
                  <a:pos x="connsiteX3" y="connsiteY3"/>
                </a:cxn>
              </a:cxnLst>
              <a:rect l="l" t="t" r="r" b="b"/>
              <a:pathLst>
                <a:path w="95250" h="64294">
                  <a:moveTo>
                    <a:pt x="0" y="0"/>
                  </a:moveTo>
                  <a:lnTo>
                    <a:pt x="95250" y="64294"/>
                  </a:lnTo>
                  <a:lnTo>
                    <a:pt x="76200" y="19050"/>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2" name="Freeform: Shape 259">
              <a:extLst>
                <a:ext uri="{FF2B5EF4-FFF2-40B4-BE49-F238E27FC236}">
                  <a16:creationId xmlns:a16="http://schemas.microsoft.com/office/drawing/2014/main" id="{6F9701D1-F237-14B5-23D4-C35A27BD5828}"/>
                </a:ext>
              </a:extLst>
            </p:cNvPr>
            <p:cNvSpPr/>
            <p:nvPr/>
          </p:nvSpPr>
          <p:spPr bwMode="auto">
            <a:xfrm>
              <a:off x="8006144" y="2188287"/>
              <a:ext cx="58271" cy="64745"/>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3" name="Freeform: Shape 1061">
              <a:extLst>
                <a:ext uri="{FF2B5EF4-FFF2-40B4-BE49-F238E27FC236}">
                  <a16:creationId xmlns:a16="http://schemas.microsoft.com/office/drawing/2014/main" id="{5DE49F41-AA63-6B29-B516-6A238F2C408F}"/>
                </a:ext>
              </a:extLst>
            </p:cNvPr>
            <p:cNvSpPr/>
            <p:nvPr/>
          </p:nvSpPr>
          <p:spPr bwMode="auto">
            <a:xfrm>
              <a:off x="6966616" y="4812895"/>
              <a:ext cx="211853" cy="263458"/>
            </a:xfrm>
            <a:custGeom>
              <a:avLst/>
              <a:gdLst>
                <a:gd name="connsiteX0" fmla="*/ 0 w 185738"/>
                <a:gd name="connsiteY0" fmla="*/ 180975 h 230982"/>
                <a:gd name="connsiteX1" fmla="*/ 33338 w 185738"/>
                <a:gd name="connsiteY1" fmla="*/ 230982 h 230982"/>
                <a:gd name="connsiteX2" fmla="*/ 45244 w 185738"/>
                <a:gd name="connsiteY2" fmla="*/ 219075 h 230982"/>
                <a:gd name="connsiteX3" fmla="*/ 83344 w 185738"/>
                <a:gd name="connsiteY3" fmla="*/ 216694 h 230982"/>
                <a:gd name="connsiteX4" fmla="*/ 104775 w 185738"/>
                <a:gd name="connsiteY4" fmla="*/ 188119 h 230982"/>
                <a:gd name="connsiteX5" fmla="*/ 145257 w 185738"/>
                <a:gd name="connsiteY5" fmla="*/ 119063 h 230982"/>
                <a:gd name="connsiteX6" fmla="*/ 173832 w 185738"/>
                <a:gd name="connsiteY6" fmla="*/ 90488 h 230982"/>
                <a:gd name="connsiteX7" fmla="*/ 185738 w 185738"/>
                <a:gd name="connsiteY7" fmla="*/ 0 h 230982"/>
                <a:gd name="connsiteX8" fmla="*/ 138113 w 185738"/>
                <a:gd name="connsiteY8" fmla="*/ 0 h 230982"/>
                <a:gd name="connsiteX9" fmla="*/ 121444 w 185738"/>
                <a:gd name="connsiteY9" fmla="*/ 26194 h 230982"/>
                <a:gd name="connsiteX10" fmla="*/ 119063 w 185738"/>
                <a:gd name="connsiteY10" fmla="*/ 40482 h 230982"/>
                <a:gd name="connsiteX11" fmla="*/ 54769 w 185738"/>
                <a:gd name="connsiteY11" fmla="*/ 33338 h 230982"/>
                <a:gd name="connsiteX12" fmla="*/ 52388 w 185738"/>
                <a:gd name="connsiteY12" fmla="*/ 61913 h 230982"/>
                <a:gd name="connsiteX13" fmla="*/ 90488 w 185738"/>
                <a:gd name="connsiteY13" fmla="*/ 52388 h 230982"/>
                <a:gd name="connsiteX14" fmla="*/ 80963 w 185738"/>
                <a:gd name="connsiteY14" fmla="*/ 83344 h 230982"/>
                <a:gd name="connsiteX15" fmla="*/ 90488 w 185738"/>
                <a:gd name="connsiteY15" fmla="*/ 119063 h 230982"/>
                <a:gd name="connsiteX16" fmla="*/ 92869 w 185738"/>
                <a:gd name="connsiteY16" fmla="*/ 147638 h 230982"/>
                <a:gd name="connsiteX17" fmla="*/ 61913 w 185738"/>
                <a:gd name="connsiteY17" fmla="*/ 147638 h 230982"/>
                <a:gd name="connsiteX18" fmla="*/ 38100 w 185738"/>
                <a:gd name="connsiteY18" fmla="*/ 142875 h 230982"/>
                <a:gd name="connsiteX19" fmla="*/ 0 w 185738"/>
                <a:gd name="connsiteY19" fmla="*/ 180975 h 23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738" h="230982">
                  <a:moveTo>
                    <a:pt x="0" y="180975"/>
                  </a:moveTo>
                  <a:lnTo>
                    <a:pt x="33338" y="230982"/>
                  </a:lnTo>
                  <a:lnTo>
                    <a:pt x="45244" y="219075"/>
                  </a:lnTo>
                  <a:lnTo>
                    <a:pt x="83344" y="216694"/>
                  </a:lnTo>
                  <a:lnTo>
                    <a:pt x="104775" y="188119"/>
                  </a:lnTo>
                  <a:lnTo>
                    <a:pt x="145257" y="119063"/>
                  </a:lnTo>
                  <a:lnTo>
                    <a:pt x="173832" y="90488"/>
                  </a:lnTo>
                  <a:lnTo>
                    <a:pt x="185738" y="0"/>
                  </a:lnTo>
                  <a:lnTo>
                    <a:pt x="138113" y="0"/>
                  </a:lnTo>
                  <a:lnTo>
                    <a:pt x="121444" y="26194"/>
                  </a:lnTo>
                  <a:lnTo>
                    <a:pt x="119063" y="40482"/>
                  </a:lnTo>
                  <a:lnTo>
                    <a:pt x="54769" y="33338"/>
                  </a:lnTo>
                  <a:lnTo>
                    <a:pt x="52388" y="61913"/>
                  </a:lnTo>
                  <a:lnTo>
                    <a:pt x="90488" y="52388"/>
                  </a:lnTo>
                  <a:lnTo>
                    <a:pt x="80963" y="83344"/>
                  </a:lnTo>
                  <a:lnTo>
                    <a:pt x="90488" y="119063"/>
                  </a:lnTo>
                  <a:lnTo>
                    <a:pt x="92869" y="147638"/>
                  </a:lnTo>
                  <a:lnTo>
                    <a:pt x="61913" y="147638"/>
                  </a:lnTo>
                  <a:lnTo>
                    <a:pt x="38100" y="142875"/>
                  </a:lnTo>
                  <a:lnTo>
                    <a:pt x="0" y="180975"/>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4" name="Freeform: Shape 1068">
              <a:extLst>
                <a:ext uri="{FF2B5EF4-FFF2-40B4-BE49-F238E27FC236}">
                  <a16:creationId xmlns:a16="http://schemas.microsoft.com/office/drawing/2014/main" id="{4F59E8B7-DF2A-E917-FD39-E867EC69BCF6}"/>
                </a:ext>
              </a:extLst>
            </p:cNvPr>
            <p:cNvSpPr/>
            <p:nvPr/>
          </p:nvSpPr>
          <p:spPr bwMode="auto">
            <a:xfrm>
              <a:off x="7572296" y="5184995"/>
              <a:ext cx="78765" cy="195556"/>
            </a:xfrm>
            <a:custGeom>
              <a:avLst/>
              <a:gdLst>
                <a:gd name="connsiteX0" fmla="*/ 2381 w 69056"/>
                <a:gd name="connsiteY0" fmla="*/ 0 h 161925"/>
                <a:gd name="connsiteX1" fmla="*/ 23813 w 69056"/>
                <a:gd name="connsiteY1" fmla="*/ 52387 h 161925"/>
                <a:gd name="connsiteX2" fmla="*/ 0 w 69056"/>
                <a:gd name="connsiteY2" fmla="*/ 114300 h 161925"/>
                <a:gd name="connsiteX3" fmla="*/ 38100 w 69056"/>
                <a:gd name="connsiteY3" fmla="*/ 145256 h 161925"/>
                <a:gd name="connsiteX4" fmla="*/ 45244 w 69056"/>
                <a:gd name="connsiteY4" fmla="*/ 161925 h 161925"/>
                <a:gd name="connsiteX5" fmla="*/ 69056 w 69056"/>
                <a:gd name="connsiteY5" fmla="*/ 145256 h 161925"/>
                <a:gd name="connsiteX6" fmla="*/ 66675 w 69056"/>
                <a:gd name="connsiteY6" fmla="*/ 123825 h 161925"/>
                <a:gd name="connsiteX7" fmla="*/ 42863 w 69056"/>
                <a:gd name="connsiteY7" fmla="*/ 80962 h 161925"/>
                <a:gd name="connsiteX8" fmla="*/ 45244 w 69056"/>
                <a:gd name="connsiteY8" fmla="*/ 38100 h 161925"/>
                <a:gd name="connsiteX9" fmla="*/ 54769 w 69056"/>
                <a:gd name="connsiteY9" fmla="*/ 35718 h 161925"/>
                <a:gd name="connsiteX10" fmla="*/ 2381 w 69056"/>
                <a:gd name="connsiteY10" fmla="*/ 0 h 161925"/>
                <a:gd name="connsiteX0" fmla="*/ 2381 w 69056"/>
                <a:gd name="connsiteY0" fmla="*/ 0 h 161925"/>
                <a:gd name="connsiteX1" fmla="*/ 23813 w 69056"/>
                <a:gd name="connsiteY1" fmla="*/ 52387 h 161925"/>
                <a:gd name="connsiteX2" fmla="*/ 0 w 69056"/>
                <a:gd name="connsiteY2" fmla="*/ 114300 h 161925"/>
                <a:gd name="connsiteX3" fmla="*/ 38100 w 69056"/>
                <a:gd name="connsiteY3" fmla="*/ 145256 h 161925"/>
                <a:gd name="connsiteX4" fmla="*/ 45244 w 69056"/>
                <a:gd name="connsiteY4" fmla="*/ 161925 h 161925"/>
                <a:gd name="connsiteX5" fmla="*/ 69056 w 69056"/>
                <a:gd name="connsiteY5" fmla="*/ 145256 h 161925"/>
                <a:gd name="connsiteX6" fmla="*/ 66675 w 69056"/>
                <a:gd name="connsiteY6" fmla="*/ 123825 h 161925"/>
                <a:gd name="connsiteX7" fmla="*/ 42863 w 69056"/>
                <a:gd name="connsiteY7" fmla="*/ 80962 h 161925"/>
                <a:gd name="connsiteX8" fmla="*/ 45244 w 69056"/>
                <a:gd name="connsiteY8" fmla="*/ 38100 h 161925"/>
                <a:gd name="connsiteX9" fmla="*/ 54769 w 69056"/>
                <a:gd name="connsiteY9" fmla="*/ 35718 h 161925"/>
                <a:gd name="connsiteX10" fmla="*/ 26194 w 69056"/>
                <a:gd name="connsiteY10" fmla="*/ 14287 h 161925"/>
                <a:gd name="connsiteX11" fmla="*/ 2381 w 69056"/>
                <a:gd name="connsiteY11" fmla="*/ 0 h 161925"/>
                <a:gd name="connsiteX0" fmla="*/ 2381 w 69056"/>
                <a:gd name="connsiteY0" fmla="*/ 9525 h 171450"/>
                <a:gd name="connsiteX1" fmla="*/ 23813 w 69056"/>
                <a:gd name="connsiteY1" fmla="*/ 61912 h 171450"/>
                <a:gd name="connsiteX2" fmla="*/ 0 w 69056"/>
                <a:gd name="connsiteY2" fmla="*/ 123825 h 171450"/>
                <a:gd name="connsiteX3" fmla="*/ 38100 w 69056"/>
                <a:gd name="connsiteY3" fmla="*/ 154781 h 171450"/>
                <a:gd name="connsiteX4" fmla="*/ 45244 w 69056"/>
                <a:gd name="connsiteY4" fmla="*/ 171450 h 171450"/>
                <a:gd name="connsiteX5" fmla="*/ 69056 w 69056"/>
                <a:gd name="connsiteY5" fmla="*/ 154781 h 171450"/>
                <a:gd name="connsiteX6" fmla="*/ 66675 w 69056"/>
                <a:gd name="connsiteY6" fmla="*/ 133350 h 171450"/>
                <a:gd name="connsiteX7" fmla="*/ 42863 w 69056"/>
                <a:gd name="connsiteY7" fmla="*/ 90487 h 171450"/>
                <a:gd name="connsiteX8" fmla="*/ 45244 w 69056"/>
                <a:gd name="connsiteY8" fmla="*/ 47625 h 171450"/>
                <a:gd name="connsiteX9" fmla="*/ 54769 w 69056"/>
                <a:gd name="connsiteY9" fmla="*/ 45243 h 171450"/>
                <a:gd name="connsiteX10" fmla="*/ 35719 w 69056"/>
                <a:gd name="connsiteY10" fmla="*/ 0 h 171450"/>
                <a:gd name="connsiteX11" fmla="*/ 2381 w 69056"/>
                <a:gd name="connsiteY11" fmla="*/ 95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056" h="171450">
                  <a:moveTo>
                    <a:pt x="2381" y="9525"/>
                  </a:moveTo>
                  <a:lnTo>
                    <a:pt x="23813" y="61912"/>
                  </a:lnTo>
                  <a:lnTo>
                    <a:pt x="0" y="123825"/>
                  </a:lnTo>
                  <a:lnTo>
                    <a:pt x="38100" y="154781"/>
                  </a:lnTo>
                  <a:lnTo>
                    <a:pt x="45244" y="171450"/>
                  </a:lnTo>
                  <a:lnTo>
                    <a:pt x="69056" y="154781"/>
                  </a:lnTo>
                  <a:lnTo>
                    <a:pt x="66675" y="133350"/>
                  </a:lnTo>
                  <a:lnTo>
                    <a:pt x="42863" y="90487"/>
                  </a:lnTo>
                  <a:lnTo>
                    <a:pt x="45244" y="47625"/>
                  </a:lnTo>
                  <a:lnTo>
                    <a:pt x="54769" y="45243"/>
                  </a:lnTo>
                  <a:lnTo>
                    <a:pt x="35719" y="0"/>
                  </a:lnTo>
                  <a:lnTo>
                    <a:pt x="2381" y="9525"/>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5" name="Freeform: Shape 1070">
              <a:extLst>
                <a:ext uri="{FF2B5EF4-FFF2-40B4-BE49-F238E27FC236}">
                  <a16:creationId xmlns:a16="http://schemas.microsoft.com/office/drawing/2014/main" id="{CEEFF69D-8C11-3480-7A9A-6D00F6E6D445}"/>
                </a:ext>
              </a:extLst>
            </p:cNvPr>
            <p:cNvSpPr/>
            <p:nvPr/>
          </p:nvSpPr>
          <p:spPr bwMode="auto">
            <a:xfrm>
              <a:off x="7056247" y="4237091"/>
              <a:ext cx="256048" cy="461730"/>
            </a:xfrm>
            <a:custGeom>
              <a:avLst/>
              <a:gdLst>
                <a:gd name="connsiteX0" fmla="*/ 221456 w 224485"/>
                <a:gd name="connsiteY0" fmla="*/ 97632 h 404813"/>
                <a:gd name="connsiteX1" fmla="*/ 42862 w 224485"/>
                <a:gd name="connsiteY1" fmla="*/ 0 h 404813"/>
                <a:gd name="connsiteX2" fmla="*/ 33337 w 224485"/>
                <a:gd name="connsiteY2" fmla="*/ 14288 h 404813"/>
                <a:gd name="connsiteX3" fmla="*/ 42862 w 224485"/>
                <a:gd name="connsiteY3" fmla="*/ 52388 h 404813"/>
                <a:gd name="connsiteX4" fmla="*/ 54768 w 224485"/>
                <a:gd name="connsiteY4" fmla="*/ 71438 h 404813"/>
                <a:gd name="connsiteX5" fmla="*/ 45243 w 224485"/>
                <a:gd name="connsiteY5" fmla="*/ 169069 h 404813"/>
                <a:gd name="connsiteX6" fmla="*/ 2381 w 224485"/>
                <a:gd name="connsiteY6" fmla="*/ 226219 h 404813"/>
                <a:gd name="connsiteX7" fmla="*/ 2381 w 224485"/>
                <a:gd name="connsiteY7" fmla="*/ 226219 h 404813"/>
                <a:gd name="connsiteX8" fmla="*/ 38100 w 224485"/>
                <a:gd name="connsiteY8" fmla="*/ 254794 h 404813"/>
                <a:gd name="connsiteX9" fmla="*/ 26193 w 224485"/>
                <a:gd name="connsiteY9" fmla="*/ 280988 h 404813"/>
                <a:gd name="connsiteX10" fmla="*/ 23812 w 224485"/>
                <a:gd name="connsiteY10" fmla="*/ 295275 h 404813"/>
                <a:gd name="connsiteX11" fmla="*/ 26193 w 224485"/>
                <a:gd name="connsiteY11" fmla="*/ 321469 h 404813"/>
                <a:gd name="connsiteX12" fmla="*/ 19050 w 224485"/>
                <a:gd name="connsiteY12" fmla="*/ 347663 h 404813"/>
                <a:gd name="connsiteX13" fmla="*/ 0 w 224485"/>
                <a:gd name="connsiteY13" fmla="*/ 359569 h 404813"/>
                <a:gd name="connsiteX14" fmla="*/ 19050 w 224485"/>
                <a:gd name="connsiteY14" fmla="*/ 369094 h 404813"/>
                <a:gd name="connsiteX15" fmla="*/ 30956 w 224485"/>
                <a:gd name="connsiteY15" fmla="*/ 404813 h 404813"/>
                <a:gd name="connsiteX16" fmla="*/ 66675 w 224485"/>
                <a:gd name="connsiteY16" fmla="*/ 397669 h 404813"/>
                <a:gd name="connsiteX17" fmla="*/ 102393 w 224485"/>
                <a:gd name="connsiteY17" fmla="*/ 385763 h 404813"/>
                <a:gd name="connsiteX18" fmla="*/ 119062 w 224485"/>
                <a:gd name="connsiteY18" fmla="*/ 373857 h 404813"/>
                <a:gd name="connsiteX19" fmla="*/ 140493 w 224485"/>
                <a:gd name="connsiteY19" fmla="*/ 364332 h 404813"/>
                <a:gd name="connsiteX20" fmla="*/ 188118 w 224485"/>
                <a:gd name="connsiteY20" fmla="*/ 319088 h 404813"/>
                <a:gd name="connsiteX21" fmla="*/ 202406 w 224485"/>
                <a:gd name="connsiteY21" fmla="*/ 311944 h 404813"/>
                <a:gd name="connsiteX22" fmla="*/ 202406 w 224485"/>
                <a:gd name="connsiteY22" fmla="*/ 302419 h 404813"/>
                <a:gd name="connsiteX23" fmla="*/ 200025 w 224485"/>
                <a:gd name="connsiteY23" fmla="*/ 266700 h 404813"/>
                <a:gd name="connsiteX24" fmla="*/ 192881 w 224485"/>
                <a:gd name="connsiteY24" fmla="*/ 230982 h 404813"/>
                <a:gd name="connsiteX25" fmla="*/ 214312 w 224485"/>
                <a:gd name="connsiteY25" fmla="*/ 202407 h 404813"/>
                <a:gd name="connsiteX26" fmla="*/ 223837 w 224485"/>
                <a:gd name="connsiteY26" fmla="*/ 200025 h 404813"/>
                <a:gd name="connsiteX27" fmla="*/ 221456 w 224485"/>
                <a:gd name="connsiteY27" fmla="*/ 97632 h 4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485" h="404813">
                  <a:moveTo>
                    <a:pt x="221456" y="97632"/>
                  </a:moveTo>
                  <a:lnTo>
                    <a:pt x="42862" y="0"/>
                  </a:lnTo>
                  <a:lnTo>
                    <a:pt x="33337" y="14288"/>
                  </a:lnTo>
                  <a:lnTo>
                    <a:pt x="42862" y="52388"/>
                  </a:lnTo>
                  <a:lnTo>
                    <a:pt x="54768" y="71438"/>
                  </a:lnTo>
                  <a:lnTo>
                    <a:pt x="45243" y="169069"/>
                  </a:lnTo>
                  <a:lnTo>
                    <a:pt x="2381" y="226219"/>
                  </a:lnTo>
                  <a:lnTo>
                    <a:pt x="2381" y="226219"/>
                  </a:lnTo>
                  <a:lnTo>
                    <a:pt x="38100" y="254794"/>
                  </a:lnTo>
                  <a:lnTo>
                    <a:pt x="26193" y="280988"/>
                  </a:lnTo>
                  <a:lnTo>
                    <a:pt x="23812" y="295275"/>
                  </a:lnTo>
                  <a:lnTo>
                    <a:pt x="26193" y="321469"/>
                  </a:lnTo>
                  <a:lnTo>
                    <a:pt x="19050" y="347663"/>
                  </a:lnTo>
                  <a:lnTo>
                    <a:pt x="0" y="359569"/>
                  </a:lnTo>
                  <a:lnTo>
                    <a:pt x="19050" y="369094"/>
                  </a:lnTo>
                  <a:lnTo>
                    <a:pt x="30956" y="404813"/>
                  </a:lnTo>
                  <a:lnTo>
                    <a:pt x="66675" y="397669"/>
                  </a:lnTo>
                  <a:lnTo>
                    <a:pt x="102393" y="385763"/>
                  </a:lnTo>
                  <a:lnTo>
                    <a:pt x="119062" y="373857"/>
                  </a:lnTo>
                  <a:lnTo>
                    <a:pt x="140493" y="364332"/>
                  </a:lnTo>
                  <a:lnTo>
                    <a:pt x="188118" y="319088"/>
                  </a:lnTo>
                  <a:lnTo>
                    <a:pt x="202406" y="311944"/>
                  </a:lnTo>
                  <a:lnTo>
                    <a:pt x="202406" y="302419"/>
                  </a:lnTo>
                  <a:lnTo>
                    <a:pt x="200025" y="266700"/>
                  </a:lnTo>
                  <a:lnTo>
                    <a:pt x="192881" y="230982"/>
                  </a:lnTo>
                  <a:lnTo>
                    <a:pt x="214312" y="202407"/>
                  </a:lnTo>
                  <a:lnTo>
                    <a:pt x="223837" y="200025"/>
                  </a:lnTo>
                  <a:cubicBezTo>
                    <a:pt x="224631" y="169863"/>
                    <a:pt x="225424" y="139700"/>
                    <a:pt x="221456" y="97632"/>
                  </a:cubicBezTo>
                  <a:close/>
                </a:path>
              </a:pathLst>
            </a:custGeom>
            <a:solidFill>
              <a:schemeClr val="accent4"/>
            </a:solidFill>
            <a:ln w="6350">
              <a:solidFill>
                <a:schemeClr val="bg2">
                  <a:lumMod val="75000"/>
                </a:schemeClr>
              </a:solidFill>
              <a:round/>
              <a:headEnd/>
              <a:tailEnd/>
            </a:ln>
          </p:spPr>
          <p:txBody>
            <a:bodyPr/>
            <a:lstStyle/>
            <a:p>
              <a:endParaRPr lang="en-GB"/>
            </a:p>
          </p:txBody>
        </p:sp>
        <p:sp>
          <p:nvSpPr>
            <p:cNvPr id="126" name="Freeform: Shape 1071">
              <a:extLst>
                <a:ext uri="{FF2B5EF4-FFF2-40B4-BE49-F238E27FC236}">
                  <a16:creationId xmlns:a16="http://schemas.microsoft.com/office/drawing/2014/main" id="{B92715B2-E16A-CC4E-7A06-DD33BA34FF6A}"/>
                </a:ext>
              </a:extLst>
            </p:cNvPr>
            <p:cNvSpPr/>
            <p:nvPr/>
          </p:nvSpPr>
          <p:spPr bwMode="auto">
            <a:xfrm>
              <a:off x="7067111" y="4595610"/>
              <a:ext cx="363951" cy="241730"/>
            </a:xfrm>
            <a:custGeom>
              <a:avLst/>
              <a:gdLst>
                <a:gd name="connsiteX0" fmla="*/ 19050 w 319087"/>
                <a:gd name="connsiteY0" fmla="*/ 83344 h 211932"/>
                <a:gd name="connsiteX1" fmla="*/ 0 w 319087"/>
                <a:gd name="connsiteY1" fmla="*/ 142875 h 211932"/>
                <a:gd name="connsiteX2" fmla="*/ 14287 w 319087"/>
                <a:gd name="connsiteY2" fmla="*/ 185738 h 211932"/>
                <a:gd name="connsiteX3" fmla="*/ 33337 w 319087"/>
                <a:gd name="connsiteY3" fmla="*/ 211932 h 211932"/>
                <a:gd name="connsiteX4" fmla="*/ 50006 w 319087"/>
                <a:gd name="connsiteY4" fmla="*/ 192882 h 211932"/>
                <a:gd name="connsiteX5" fmla="*/ 100012 w 319087"/>
                <a:gd name="connsiteY5" fmla="*/ 197644 h 211932"/>
                <a:gd name="connsiteX6" fmla="*/ 88106 w 319087"/>
                <a:gd name="connsiteY6" fmla="*/ 176213 h 211932"/>
                <a:gd name="connsiteX7" fmla="*/ 109537 w 319087"/>
                <a:gd name="connsiteY7" fmla="*/ 152400 h 211932"/>
                <a:gd name="connsiteX8" fmla="*/ 159543 w 319087"/>
                <a:gd name="connsiteY8" fmla="*/ 173832 h 211932"/>
                <a:gd name="connsiteX9" fmla="*/ 195262 w 319087"/>
                <a:gd name="connsiteY9" fmla="*/ 178594 h 211932"/>
                <a:gd name="connsiteX10" fmla="*/ 211931 w 319087"/>
                <a:gd name="connsiteY10" fmla="*/ 161925 h 211932"/>
                <a:gd name="connsiteX11" fmla="*/ 235743 w 319087"/>
                <a:gd name="connsiteY11" fmla="*/ 161925 h 211932"/>
                <a:gd name="connsiteX12" fmla="*/ 273843 w 319087"/>
                <a:gd name="connsiteY12" fmla="*/ 154782 h 211932"/>
                <a:gd name="connsiteX13" fmla="*/ 319087 w 319087"/>
                <a:gd name="connsiteY13" fmla="*/ 159544 h 211932"/>
                <a:gd name="connsiteX14" fmla="*/ 307181 w 319087"/>
                <a:gd name="connsiteY14" fmla="*/ 126207 h 211932"/>
                <a:gd name="connsiteX15" fmla="*/ 290512 w 319087"/>
                <a:gd name="connsiteY15" fmla="*/ 100013 h 211932"/>
                <a:gd name="connsiteX16" fmla="*/ 252412 w 319087"/>
                <a:gd name="connsiteY16" fmla="*/ 71438 h 211932"/>
                <a:gd name="connsiteX17" fmla="*/ 228600 w 319087"/>
                <a:gd name="connsiteY17" fmla="*/ 50007 h 211932"/>
                <a:gd name="connsiteX18" fmla="*/ 226218 w 319087"/>
                <a:gd name="connsiteY18" fmla="*/ 23813 h 211932"/>
                <a:gd name="connsiteX19" fmla="*/ 195262 w 319087"/>
                <a:gd name="connsiteY19" fmla="*/ 0 h 211932"/>
                <a:gd name="connsiteX20" fmla="*/ 152400 w 319087"/>
                <a:gd name="connsiteY20" fmla="*/ 23813 h 211932"/>
                <a:gd name="connsiteX21" fmla="*/ 138112 w 319087"/>
                <a:gd name="connsiteY21" fmla="*/ 50007 h 211932"/>
                <a:gd name="connsiteX22" fmla="*/ 111918 w 319087"/>
                <a:gd name="connsiteY22" fmla="*/ 59532 h 211932"/>
                <a:gd name="connsiteX23" fmla="*/ 83343 w 319087"/>
                <a:gd name="connsiteY23" fmla="*/ 78582 h 211932"/>
                <a:gd name="connsiteX24" fmla="*/ 19050 w 319087"/>
                <a:gd name="connsiteY24" fmla="*/ 83344 h 21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9087" h="211932">
                  <a:moveTo>
                    <a:pt x="19050" y="83344"/>
                  </a:moveTo>
                  <a:lnTo>
                    <a:pt x="0" y="142875"/>
                  </a:lnTo>
                  <a:lnTo>
                    <a:pt x="14287" y="185738"/>
                  </a:lnTo>
                  <a:lnTo>
                    <a:pt x="33337" y="211932"/>
                  </a:lnTo>
                  <a:lnTo>
                    <a:pt x="50006" y="192882"/>
                  </a:lnTo>
                  <a:lnTo>
                    <a:pt x="100012" y="197644"/>
                  </a:lnTo>
                  <a:lnTo>
                    <a:pt x="88106" y="176213"/>
                  </a:lnTo>
                  <a:lnTo>
                    <a:pt x="109537" y="152400"/>
                  </a:lnTo>
                  <a:lnTo>
                    <a:pt x="159543" y="173832"/>
                  </a:lnTo>
                  <a:lnTo>
                    <a:pt x="195262" y="178594"/>
                  </a:lnTo>
                  <a:lnTo>
                    <a:pt x="211931" y="161925"/>
                  </a:lnTo>
                  <a:lnTo>
                    <a:pt x="235743" y="161925"/>
                  </a:lnTo>
                  <a:lnTo>
                    <a:pt x="273843" y="154782"/>
                  </a:lnTo>
                  <a:lnTo>
                    <a:pt x="319087" y="159544"/>
                  </a:lnTo>
                  <a:lnTo>
                    <a:pt x="307181" y="126207"/>
                  </a:lnTo>
                  <a:lnTo>
                    <a:pt x="290512" y="100013"/>
                  </a:lnTo>
                  <a:lnTo>
                    <a:pt x="252412" y="71438"/>
                  </a:lnTo>
                  <a:lnTo>
                    <a:pt x="228600" y="50007"/>
                  </a:lnTo>
                  <a:lnTo>
                    <a:pt x="226218" y="23813"/>
                  </a:lnTo>
                  <a:lnTo>
                    <a:pt x="195262" y="0"/>
                  </a:lnTo>
                  <a:lnTo>
                    <a:pt x="152400" y="23813"/>
                  </a:lnTo>
                  <a:lnTo>
                    <a:pt x="138112" y="50007"/>
                  </a:lnTo>
                  <a:lnTo>
                    <a:pt x="111918" y="59532"/>
                  </a:lnTo>
                  <a:lnTo>
                    <a:pt x="83343" y="78582"/>
                  </a:lnTo>
                  <a:lnTo>
                    <a:pt x="19050" y="83344"/>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7" name="Freeform: Shape 1073">
              <a:extLst>
                <a:ext uri="{FF2B5EF4-FFF2-40B4-BE49-F238E27FC236}">
                  <a16:creationId xmlns:a16="http://schemas.microsoft.com/office/drawing/2014/main" id="{B9286306-23C8-17DC-294F-4394DFB28B53}"/>
                </a:ext>
              </a:extLst>
            </p:cNvPr>
            <p:cNvSpPr/>
            <p:nvPr/>
          </p:nvSpPr>
          <p:spPr bwMode="auto">
            <a:xfrm>
              <a:off x="7607605" y="4780302"/>
              <a:ext cx="211853" cy="249877"/>
            </a:xfrm>
            <a:custGeom>
              <a:avLst/>
              <a:gdLst>
                <a:gd name="connsiteX0" fmla="*/ 0 w 185738"/>
                <a:gd name="connsiteY0" fmla="*/ 4763 h 219075"/>
                <a:gd name="connsiteX1" fmla="*/ 35719 w 185738"/>
                <a:gd name="connsiteY1" fmla="*/ 64294 h 219075"/>
                <a:gd name="connsiteX2" fmla="*/ 9525 w 185738"/>
                <a:gd name="connsiteY2" fmla="*/ 138113 h 219075"/>
                <a:gd name="connsiteX3" fmla="*/ 73819 w 185738"/>
                <a:gd name="connsiteY3" fmla="*/ 169069 h 219075"/>
                <a:gd name="connsiteX4" fmla="*/ 109538 w 185738"/>
                <a:gd name="connsiteY4" fmla="*/ 185738 h 219075"/>
                <a:gd name="connsiteX5" fmla="*/ 114300 w 185738"/>
                <a:gd name="connsiteY5" fmla="*/ 207169 h 219075"/>
                <a:gd name="connsiteX6" fmla="*/ 138113 w 185738"/>
                <a:gd name="connsiteY6" fmla="*/ 219075 h 219075"/>
                <a:gd name="connsiteX7" fmla="*/ 178594 w 185738"/>
                <a:gd name="connsiteY7" fmla="*/ 161925 h 219075"/>
                <a:gd name="connsiteX8" fmla="*/ 164307 w 185738"/>
                <a:gd name="connsiteY8" fmla="*/ 140494 h 219075"/>
                <a:gd name="connsiteX9" fmla="*/ 164307 w 185738"/>
                <a:gd name="connsiteY9" fmla="*/ 59532 h 219075"/>
                <a:gd name="connsiteX10" fmla="*/ 185738 w 185738"/>
                <a:gd name="connsiteY10" fmla="*/ 23813 h 219075"/>
                <a:gd name="connsiteX11" fmla="*/ 161925 w 185738"/>
                <a:gd name="connsiteY11" fmla="*/ 19050 h 219075"/>
                <a:gd name="connsiteX12" fmla="*/ 145257 w 185738"/>
                <a:gd name="connsiteY12" fmla="*/ 33338 h 219075"/>
                <a:gd name="connsiteX13" fmla="*/ 111919 w 185738"/>
                <a:gd name="connsiteY13" fmla="*/ 26194 h 219075"/>
                <a:gd name="connsiteX14" fmla="*/ 71438 w 185738"/>
                <a:gd name="connsiteY14" fmla="*/ 0 h 219075"/>
                <a:gd name="connsiteX15" fmla="*/ 0 w 185738"/>
                <a:gd name="connsiteY15" fmla="*/ 476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738" h="219075">
                  <a:moveTo>
                    <a:pt x="0" y="4763"/>
                  </a:moveTo>
                  <a:lnTo>
                    <a:pt x="35719" y="64294"/>
                  </a:lnTo>
                  <a:lnTo>
                    <a:pt x="9525" y="138113"/>
                  </a:lnTo>
                  <a:lnTo>
                    <a:pt x="73819" y="169069"/>
                  </a:lnTo>
                  <a:lnTo>
                    <a:pt x="109538" y="185738"/>
                  </a:lnTo>
                  <a:lnTo>
                    <a:pt x="114300" y="207169"/>
                  </a:lnTo>
                  <a:lnTo>
                    <a:pt x="138113" y="219075"/>
                  </a:lnTo>
                  <a:lnTo>
                    <a:pt x="178594" y="161925"/>
                  </a:lnTo>
                  <a:lnTo>
                    <a:pt x="164307" y="140494"/>
                  </a:lnTo>
                  <a:lnTo>
                    <a:pt x="164307" y="59532"/>
                  </a:lnTo>
                  <a:lnTo>
                    <a:pt x="185738" y="23813"/>
                  </a:lnTo>
                  <a:lnTo>
                    <a:pt x="161925" y="19050"/>
                  </a:lnTo>
                  <a:lnTo>
                    <a:pt x="145257" y="33338"/>
                  </a:lnTo>
                  <a:lnTo>
                    <a:pt x="111919" y="26194"/>
                  </a:lnTo>
                  <a:lnTo>
                    <a:pt x="71438" y="0"/>
                  </a:lnTo>
                  <a:lnTo>
                    <a:pt x="0" y="4763"/>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8" name="Freeform: Shape 1074">
              <a:extLst>
                <a:ext uri="{FF2B5EF4-FFF2-40B4-BE49-F238E27FC236}">
                  <a16:creationId xmlns:a16="http://schemas.microsoft.com/office/drawing/2014/main" id="{C0C16251-89A6-4B29-6DA4-DFEF571527CE}"/>
                </a:ext>
              </a:extLst>
            </p:cNvPr>
            <p:cNvSpPr/>
            <p:nvPr/>
          </p:nvSpPr>
          <p:spPr bwMode="auto">
            <a:xfrm>
              <a:off x="7336000" y="4554871"/>
              <a:ext cx="342223" cy="249877"/>
            </a:xfrm>
            <a:custGeom>
              <a:avLst/>
              <a:gdLst>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9525 w 300038"/>
                <a:gd name="connsiteY27" fmla="*/ 40481 h 219075"/>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30957 w 300038"/>
                <a:gd name="connsiteY27" fmla="*/ 59531 h 219075"/>
                <a:gd name="connsiteX28" fmla="*/ 9525 w 300038"/>
                <a:gd name="connsiteY28" fmla="*/ 40481 h 219075"/>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45245 w 300038"/>
                <a:gd name="connsiteY27" fmla="*/ 54768 h 219075"/>
                <a:gd name="connsiteX28" fmla="*/ 9525 w 300038"/>
                <a:gd name="connsiteY28" fmla="*/ 40481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038" h="219075">
                  <a:moveTo>
                    <a:pt x="9525" y="40481"/>
                  </a:moveTo>
                  <a:lnTo>
                    <a:pt x="0" y="100012"/>
                  </a:lnTo>
                  <a:lnTo>
                    <a:pt x="52388" y="128587"/>
                  </a:lnTo>
                  <a:lnTo>
                    <a:pt x="71438" y="154781"/>
                  </a:lnTo>
                  <a:lnTo>
                    <a:pt x="85725" y="200025"/>
                  </a:lnTo>
                  <a:lnTo>
                    <a:pt x="97632" y="207168"/>
                  </a:lnTo>
                  <a:lnTo>
                    <a:pt x="147638" y="207168"/>
                  </a:lnTo>
                  <a:lnTo>
                    <a:pt x="166688" y="219075"/>
                  </a:lnTo>
                  <a:lnTo>
                    <a:pt x="188119" y="211931"/>
                  </a:lnTo>
                  <a:lnTo>
                    <a:pt x="228600" y="207168"/>
                  </a:lnTo>
                  <a:lnTo>
                    <a:pt x="269082" y="192881"/>
                  </a:lnTo>
                  <a:lnTo>
                    <a:pt x="300038" y="192881"/>
                  </a:lnTo>
                  <a:lnTo>
                    <a:pt x="283369" y="171450"/>
                  </a:lnTo>
                  <a:lnTo>
                    <a:pt x="259557" y="145256"/>
                  </a:lnTo>
                  <a:lnTo>
                    <a:pt x="219075" y="92868"/>
                  </a:lnTo>
                  <a:lnTo>
                    <a:pt x="240507" y="95250"/>
                  </a:lnTo>
                  <a:lnTo>
                    <a:pt x="250032" y="64293"/>
                  </a:lnTo>
                  <a:lnTo>
                    <a:pt x="228600" y="45243"/>
                  </a:lnTo>
                  <a:lnTo>
                    <a:pt x="211932" y="0"/>
                  </a:lnTo>
                  <a:lnTo>
                    <a:pt x="195263" y="7143"/>
                  </a:lnTo>
                  <a:lnTo>
                    <a:pt x="185738" y="30956"/>
                  </a:lnTo>
                  <a:lnTo>
                    <a:pt x="185738" y="61912"/>
                  </a:lnTo>
                  <a:lnTo>
                    <a:pt x="176213" y="71437"/>
                  </a:lnTo>
                  <a:lnTo>
                    <a:pt x="140494" y="50006"/>
                  </a:lnTo>
                  <a:lnTo>
                    <a:pt x="114300" y="73818"/>
                  </a:lnTo>
                  <a:lnTo>
                    <a:pt x="83344" y="71437"/>
                  </a:lnTo>
                  <a:lnTo>
                    <a:pt x="50007" y="73818"/>
                  </a:lnTo>
                  <a:lnTo>
                    <a:pt x="45245" y="54768"/>
                  </a:lnTo>
                  <a:lnTo>
                    <a:pt x="9525" y="40481"/>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9" name="Freeform: Shape 1075">
              <a:extLst>
                <a:ext uri="{FF2B5EF4-FFF2-40B4-BE49-F238E27FC236}">
                  <a16:creationId xmlns:a16="http://schemas.microsoft.com/office/drawing/2014/main" id="{72DB5191-FBEB-B38A-8FCA-283A1AAB0B85}"/>
                </a:ext>
              </a:extLst>
            </p:cNvPr>
            <p:cNvSpPr/>
            <p:nvPr/>
          </p:nvSpPr>
          <p:spPr bwMode="auto">
            <a:xfrm>
              <a:off x="7583161" y="4489685"/>
              <a:ext cx="415556" cy="334074"/>
            </a:xfrm>
            <a:custGeom>
              <a:avLst/>
              <a:gdLst>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0 w 364331"/>
                <a:gd name="connsiteY23"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23813 w 364331"/>
                <a:gd name="connsiteY23" fmla="*/ 123825 h 292893"/>
                <a:gd name="connsiteX24" fmla="*/ 0 w 364331"/>
                <a:gd name="connsiteY24"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5719 w 364331"/>
                <a:gd name="connsiteY23" fmla="*/ 142875 h 292893"/>
                <a:gd name="connsiteX24" fmla="*/ 0 w 364331"/>
                <a:gd name="connsiteY24"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8100 w 364331"/>
                <a:gd name="connsiteY23" fmla="*/ 109537 h 292893"/>
                <a:gd name="connsiteX24" fmla="*/ 35719 w 364331"/>
                <a:gd name="connsiteY24" fmla="*/ 142875 h 292893"/>
                <a:gd name="connsiteX25" fmla="*/ 0 w 364331"/>
                <a:gd name="connsiteY25"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3337 w 364331"/>
                <a:gd name="connsiteY23" fmla="*/ 107156 h 292893"/>
                <a:gd name="connsiteX24" fmla="*/ 35719 w 364331"/>
                <a:gd name="connsiteY24" fmla="*/ 142875 h 292893"/>
                <a:gd name="connsiteX25" fmla="*/ 0 w 364331"/>
                <a:gd name="connsiteY25" fmla="*/ 147637 h 29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4331" h="292893">
                  <a:moveTo>
                    <a:pt x="0" y="147637"/>
                  </a:moveTo>
                  <a:lnTo>
                    <a:pt x="85725" y="252412"/>
                  </a:lnTo>
                  <a:lnTo>
                    <a:pt x="135731" y="280987"/>
                  </a:lnTo>
                  <a:lnTo>
                    <a:pt x="169069" y="292893"/>
                  </a:lnTo>
                  <a:lnTo>
                    <a:pt x="185738" y="276225"/>
                  </a:lnTo>
                  <a:lnTo>
                    <a:pt x="211931" y="280987"/>
                  </a:lnTo>
                  <a:lnTo>
                    <a:pt x="238125" y="264318"/>
                  </a:lnTo>
                  <a:lnTo>
                    <a:pt x="288131" y="240506"/>
                  </a:lnTo>
                  <a:lnTo>
                    <a:pt x="364331" y="171450"/>
                  </a:lnTo>
                  <a:lnTo>
                    <a:pt x="300038" y="152400"/>
                  </a:lnTo>
                  <a:lnTo>
                    <a:pt x="238125" y="116681"/>
                  </a:lnTo>
                  <a:lnTo>
                    <a:pt x="233363" y="90487"/>
                  </a:lnTo>
                  <a:lnTo>
                    <a:pt x="211931" y="80962"/>
                  </a:lnTo>
                  <a:lnTo>
                    <a:pt x="207169" y="52387"/>
                  </a:lnTo>
                  <a:lnTo>
                    <a:pt x="180975" y="26193"/>
                  </a:lnTo>
                  <a:lnTo>
                    <a:pt x="157163" y="7143"/>
                  </a:lnTo>
                  <a:lnTo>
                    <a:pt x="121444" y="0"/>
                  </a:lnTo>
                  <a:lnTo>
                    <a:pt x="107156" y="16668"/>
                  </a:lnTo>
                  <a:lnTo>
                    <a:pt x="83344" y="9525"/>
                  </a:lnTo>
                  <a:lnTo>
                    <a:pt x="76200" y="28575"/>
                  </a:lnTo>
                  <a:lnTo>
                    <a:pt x="61913" y="54768"/>
                  </a:lnTo>
                  <a:lnTo>
                    <a:pt x="47625" y="76200"/>
                  </a:lnTo>
                  <a:lnTo>
                    <a:pt x="50006" y="92868"/>
                  </a:lnTo>
                  <a:lnTo>
                    <a:pt x="33337" y="107156"/>
                  </a:lnTo>
                  <a:lnTo>
                    <a:pt x="35719" y="142875"/>
                  </a:lnTo>
                  <a:lnTo>
                    <a:pt x="0" y="147637"/>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0" name="Freeform: Shape 1076">
              <a:extLst>
                <a:ext uri="{FF2B5EF4-FFF2-40B4-BE49-F238E27FC236}">
                  <a16:creationId xmlns:a16="http://schemas.microsoft.com/office/drawing/2014/main" id="{290A5308-FA20-11FB-6B9E-8F91EF2328AD}"/>
                </a:ext>
              </a:extLst>
            </p:cNvPr>
            <p:cNvSpPr/>
            <p:nvPr/>
          </p:nvSpPr>
          <p:spPr bwMode="auto">
            <a:xfrm>
              <a:off x="7822173" y="4522278"/>
              <a:ext cx="32593" cy="67901"/>
            </a:xfrm>
            <a:custGeom>
              <a:avLst/>
              <a:gdLst>
                <a:gd name="connsiteX0" fmla="*/ 21431 w 28575"/>
                <a:gd name="connsiteY0" fmla="*/ 0 h 59531"/>
                <a:gd name="connsiteX1" fmla="*/ 0 w 28575"/>
                <a:gd name="connsiteY1" fmla="*/ 47625 h 59531"/>
                <a:gd name="connsiteX2" fmla="*/ 28575 w 28575"/>
                <a:gd name="connsiteY2" fmla="*/ 59531 h 59531"/>
                <a:gd name="connsiteX3" fmla="*/ 21431 w 28575"/>
                <a:gd name="connsiteY3" fmla="*/ 0 h 59531"/>
              </a:gdLst>
              <a:ahLst/>
              <a:cxnLst>
                <a:cxn ang="0">
                  <a:pos x="connsiteX0" y="connsiteY0"/>
                </a:cxn>
                <a:cxn ang="0">
                  <a:pos x="connsiteX1" y="connsiteY1"/>
                </a:cxn>
                <a:cxn ang="0">
                  <a:pos x="connsiteX2" y="connsiteY2"/>
                </a:cxn>
                <a:cxn ang="0">
                  <a:pos x="connsiteX3" y="connsiteY3"/>
                </a:cxn>
              </a:cxnLst>
              <a:rect l="l" t="t" r="r" b="b"/>
              <a:pathLst>
                <a:path w="28575" h="59531">
                  <a:moveTo>
                    <a:pt x="21431" y="0"/>
                  </a:moveTo>
                  <a:lnTo>
                    <a:pt x="0" y="47625"/>
                  </a:lnTo>
                  <a:lnTo>
                    <a:pt x="28575" y="59531"/>
                  </a:lnTo>
                  <a:lnTo>
                    <a:pt x="21431"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1" name="Freeform: Shape 1077">
              <a:extLst>
                <a:ext uri="{FF2B5EF4-FFF2-40B4-BE49-F238E27FC236}">
                  <a16:creationId xmlns:a16="http://schemas.microsoft.com/office/drawing/2014/main" id="{828AF4AF-5B14-0AAB-5AEC-C1AEF924E23E}"/>
                </a:ext>
              </a:extLst>
            </p:cNvPr>
            <p:cNvSpPr/>
            <p:nvPr/>
          </p:nvSpPr>
          <p:spPr bwMode="auto">
            <a:xfrm>
              <a:off x="7678223" y="4383759"/>
              <a:ext cx="162963" cy="176543"/>
            </a:xfrm>
            <a:custGeom>
              <a:avLst/>
              <a:gdLst>
                <a:gd name="connsiteX0" fmla="*/ 40481 w 142875"/>
                <a:gd name="connsiteY0" fmla="*/ 0 h 154781"/>
                <a:gd name="connsiteX1" fmla="*/ 0 w 142875"/>
                <a:gd name="connsiteY1" fmla="*/ 30956 h 154781"/>
                <a:gd name="connsiteX2" fmla="*/ 0 w 142875"/>
                <a:gd name="connsiteY2" fmla="*/ 102394 h 154781"/>
                <a:gd name="connsiteX3" fmla="*/ 21431 w 142875"/>
                <a:gd name="connsiteY3" fmla="*/ 116681 h 154781"/>
                <a:gd name="connsiteX4" fmla="*/ 33337 w 142875"/>
                <a:gd name="connsiteY4" fmla="*/ 100012 h 154781"/>
                <a:gd name="connsiteX5" fmla="*/ 71437 w 142875"/>
                <a:gd name="connsiteY5" fmla="*/ 102394 h 154781"/>
                <a:gd name="connsiteX6" fmla="*/ 130969 w 142875"/>
                <a:gd name="connsiteY6" fmla="*/ 154781 h 154781"/>
                <a:gd name="connsiteX7" fmla="*/ 142875 w 142875"/>
                <a:gd name="connsiteY7" fmla="*/ 121444 h 154781"/>
                <a:gd name="connsiteX8" fmla="*/ 111919 w 142875"/>
                <a:gd name="connsiteY8" fmla="*/ 97631 h 154781"/>
                <a:gd name="connsiteX9" fmla="*/ 83344 w 142875"/>
                <a:gd name="connsiteY9" fmla="*/ 73819 h 154781"/>
                <a:gd name="connsiteX10" fmla="*/ 61912 w 142875"/>
                <a:gd name="connsiteY10" fmla="*/ 66675 h 154781"/>
                <a:gd name="connsiteX11" fmla="*/ 40481 w 142875"/>
                <a:gd name="connsiteY11" fmla="*/ 0 h 15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75" h="154781">
                  <a:moveTo>
                    <a:pt x="40481" y="0"/>
                  </a:moveTo>
                  <a:lnTo>
                    <a:pt x="0" y="30956"/>
                  </a:lnTo>
                  <a:lnTo>
                    <a:pt x="0" y="102394"/>
                  </a:lnTo>
                  <a:lnTo>
                    <a:pt x="21431" y="116681"/>
                  </a:lnTo>
                  <a:lnTo>
                    <a:pt x="33337" y="100012"/>
                  </a:lnTo>
                  <a:lnTo>
                    <a:pt x="71437" y="102394"/>
                  </a:lnTo>
                  <a:lnTo>
                    <a:pt x="130969" y="154781"/>
                  </a:lnTo>
                  <a:lnTo>
                    <a:pt x="142875" y="121444"/>
                  </a:lnTo>
                  <a:lnTo>
                    <a:pt x="111919" y="97631"/>
                  </a:lnTo>
                  <a:lnTo>
                    <a:pt x="83344" y="73819"/>
                  </a:lnTo>
                  <a:lnTo>
                    <a:pt x="61912" y="66675"/>
                  </a:lnTo>
                  <a:lnTo>
                    <a:pt x="40481"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2" name="Freeform: Shape 1079">
              <a:extLst>
                <a:ext uri="{FF2B5EF4-FFF2-40B4-BE49-F238E27FC236}">
                  <a16:creationId xmlns:a16="http://schemas.microsoft.com/office/drawing/2014/main" id="{25F7AA2C-BBCA-2A82-0CB1-9D1845B1983B}"/>
                </a:ext>
              </a:extLst>
            </p:cNvPr>
            <p:cNvSpPr/>
            <p:nvPr/>
          </p:nvSpPr>
          <p:spPr bwMode="auto">
            <a:xfrm>
              <a:off x="7281678" y="4228944"/>
              <a:ext cx="429137" cy="440000"/>
            </a:xfrm>
            <a:custGeom>
              <a:avLst/>
              <a:gdLst>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42888 w 376238"/>
                <a:gd name="connsiteY35" fmla="*/ 35718 h 385762"/>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85750 w 376238"/>
                <a:gd name="connsiteY35" fmla="*/ 16668 h 385762"/>
                <a:gd name="connsiteX36" fmla="*/ 242888 w 376238"/>
                <a:gd name="connsiteY36" fmla="*/ 35718 h 385762"/>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73844 w 376238"/>
                <a:gd name="connsiteY35" fmla="*/ 50006 h 385762"/>
                <a:gd name="connsiteX36" fmla="*/ 242888 w 376238"/>
                <a:gd name="connsiteY36" fmla="*/ 35718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6238" h="385762">
                  <a:moveTo>
                    <a:pt x="242888" y="35718"/>
                  </a:moveTo>
                  <a:lnTo>
                    <a:pt x="80963" y="38100"/>
                  </a:lnTo>
                  <a:lnTo>
                    <a:pt x="73819" y="90487"/>
                  </a:lnTo>
                  <a:lnTo>
                    <a:pt x="73819" y="90487"/>
                  </a:lnTo>
                  <a:lnTo>
                    <a:pt x="45244" y="97631"/>
                  </a:lnTo>
                  <a:lnTo>
                    <a:pt x="45244" y="126206"/>
                  </a:lnTo>
                  <a:lnTo>
                    <a:pt x="23813" y="102393"/>
                  </a:lnTo>
                  <a:cubicBezTo>
                    <a:pt x="24607" y="135731"/>
                    <a:pt x="25400" y="169068"/>
                    <a:pt x="26194" y="202406"/>
                  </a:cubicBezTo>
                  <a:lnTo>
                    <a:pt x="0" y="235743"/>
                  </a:lnTo>
                  <a:lnTo>
                    <a:pt x="2382" y="323850"/>
                  </a:lnTo>
                  <a:lnTo>
                    <a:pt x="35719" y="342900"/>
                  </a:lnTo>
                  <a:lnTo>
                    <a:pt x="45244" y="385762"/>
                  </a:lnTo>
                  <a:lnTo>
                    <a:pt x="59532" y="326231"/>
                  </a:lnTo>
                  <a:lnTo>
                    <a:pt x="92869" y="342900"/>
                  </a:lnTo>
                  <a:lnTo>
                    <a:pt x="97632" y="364331"/>
                  </a:lnTo>
                  <a:lnTo>
                    <a:pt x="159544" y="357187"/>
                  </a:lnTo>
                  <a:lnTo>
                    <a:pt x="188119" y="338137"/>
                  </a:lnTo>
                  <a:lnTo>
                    <a:pt x="216694" y="361950"/>
                  </a:lnTo>
                  <a:lnTo>
                    <a:pt x="230982" y="345281"/>
                  </a:lnTo>
                  <a:lnTo>
                    <a:pt x="233363" y="321468"/>
                  </a:lnTo>
                  <a:lnTo>
                    <a:pt x="245269" y="288131"/>
                  </a:lnTo>
                  <a:lnTo>
                    <a:pt x="254794" y="283368"/>
                  </a:lnTo>
                  <a:lnTo>
                    <a:pt x="273844" y="333375"/>
                  </a:lnTo>
                  <a:lnTo>
                    <a:pt x="302419" y="352425"/>
                  </a:lnTo>
                  <a:lnTo>
                    <a:pt x="302419" y="328612"/>
                  </a:lnTo>
                  <a:lnTo>
                    <a:pt x="314325" y="316706"/>
                  </a:lnTo>
                  <a:lnTo>
                    <a:pt x="314325" y="292893"/>
                  </a:lnTo>
                  <a:lnTo>
                    <a:pt x="345282" y="235743"/>
                  </a:lnTo>
                  <a:lnTo>
                    <a:pt x="352425" y="164306"/>
                  </a:lnTo>
                  <a:lnTo>
                    <a:pt x="376238" y="135731"/>
                  </a:lnTo>
                  <a:lnTo>
                    <a:pt x="354807" y="119062"/>
                  </a:lnTo>
                  <a:lnTo>
                    <a:pt x="352425" y="85725"/>
                  </a:lnTo>
                  <a:lnTo>
                    <a:pt x="345282" y="69056"/>
                  </a:lnTo>
                  <a:lnTo>
                    <a:pt x="338138" y="40481"/>
                  </a:lnTo>
                  <a:lnTo>
                    <a:pt x="309563" y="0"/>
                  </a:lnTo>
                  <a:lnTo>
                    <a:pt x="273844" y="50006"/>
                  </a:lnTo>
                  <a:lnTo>
                    <a:pt x="242888" y="35718"/>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133" name="Freeform: Shape 1084">
              <a:extLst>
                <a:ext uri="{FF2B5EF4-FFF2-40B4-BE49-F238E27FC236}">
                  <a16:creationId xmlns:a16="http://schemas.microsoft.com/office/drawing/2014/main" id="{99B551F4-705A-4BD9-6246-62BEAF5C74FC}"/>
                </a:ext>
              </a:extLst>
            </p:cNvPr>
            <p:cNvSpPr/>
            <p:nvPr/>
          </p:nvSpPr>
          <p:spPr bwMode="auto">
            <a:xfrm>
              <a:off x="8691310" y="3145239"/>
              <a:ext cx="1746422" cy="1189631"/>
            </a:xfrm>
            <a:custGeom>
              <a:avLst/>
              <a:gdLst>
                <a:gd name="connsiteX0" fmla="*/ 1150144 w 1531144"/>
                <a:gd name="connsiteY0" fmla="*/ 130969 h 1042987"/>
                <a:gd name="connsiteX1" fmla="*/ 1083469 w 1531144"/>
                <a:gd name="connsiteY1" fmla="*/ 164306 h 1042987"/>
                <a:gd name="connsiteX2" fmla="*/ 1064419 w 1531144"/>
                <a:gd name="connsiteY2" fmla="*/ 207169 h 1042987"/>
                <a:gd name="connsiteX3" fmla="*/ 1097756 w 1531144"/>
                <a:gd name="connsiteY3" fmla="*/ 219075 h 1042987"/>
                <a:gd name="connsiteX4" fmla="*/ 1119188 w 1531144"/>
                <a:gd name="connsiteY4" fmla="*/ 211931 h 1042987"/>
                <a:gd name="connsiteX5" fmla="*/ 1147763 w 1531144"/>
                <a:gd name="connsiteY5" fmla="*/ 230981 h 1042987"/>
                <a:gd name="connsiteX6" fmla="*/ 1173956 w 1531144"/>
                <a:gd name="connsiteY6" fmla="*/ 247650 h 1042987"/>
                <a:gd name="connsiteX7" fmla="*/ 1169194 w 1531144"/>
                <a:gd name="connsiteY7" fmla="*/ 269081 h 1042987"/>
                <a:gd name="connsiteX8" fmla="*/ 1135856 w 1531144"/>
                <a:gd name="connsiteY8" fmla="*/ 271462 h 1042987"/>
                <a:gd name="connsiteX9" fmla="*/ 1090613 w 1531144"/>
                <a:gd name="connsiteY9" fmla="*/ 283369 h 1042987"/>
                <a:gd name="connsiteX10" fmla="*/ 1059656 w 1531144"/>
                <a:gd name="connsiteY10" fmla="*/ 321469 h 1042987"/>
                <a:gd name="connsiteX11" fmla="*/ 1035844 w 1531144"/>
                <a:gd name="connsiteY11" fmla="*/ 314325 h 1042987"/>
                <a:gd name="connsiteX12" fmla="*/ 1000125 w 1531144"/>
                <a:gd name="connsiteY12" fmla="*/ 345281 h 1042987"/>
                <a:gd name="connsiteX13" fmla="*/ 969169 w 1531144"/>
                <a:gd name="connsiteY13" fmla="*/ 330994 h 1042987"/>
                <a:gd name="connsiteX14" fmla="*/ 978694 w 1531144"/>
                <a:gd name="connsiteY14" fmla="*/ 369094 h 1042987"/>
                <a:gd name="connsiteX15" fmla="*/ 971550 w 1531144"/>
                <a:gd name="connsiteY15" fmla="*/ 385762 h 1042987"/>
                <a:gd name="connsiteX16" fmla="*/ 907256 w 1531144"/>
                <a:gd name="connsiteY16" fmla="*/ 414337 h 1042987"/>
                <a:gd name="connsiteX17" fmla="*/ 835819 w 1531144"/>
                <a:gd name="connsiteY17" fmla="*/ 431006 h 1042987"/>
                <a:gd name="connsiteX18" fmla="*/ 797719 w 1531144"/>
                <a:gd name="connsiteY18" fmla="*/ 442912 h 1042987"/>
                <a:gd name="connsiteX19" fmla="*/ 771525 w 1531144"/>
                <a:gd name="connsiteY19" fmla="*/ 431006 h 1042987"/>
                <a:gd name="connsiteX20" fmla="*/ 742950 w 1531144"/>
                <a:gd name="connsiteY20" fmla="*/ 431006 h 1042987"/>
                <a:gd name="connsiteX21" fmla="*/ 692944 w 1531144"/>
                <a:gd name="connsiteY21" fmla="*/ 407194 h 1042987"/>
                <a:gd name="connsiteX22" fmla="*/ 631031 w 1531144"/>
                <a:gd name="connsiteY22" fmla="*/ 409575 h 1042987"/>
                <a:gd name="connsiteX23" fmla="*/ 592931 w 1531144"/>
                <a:gd name="connsiteY23" fmla="*/ 411956 h 1042987"/>
                <a:gd name="connsiteX24" fmla="*/ 561975 w 1531144"/>
                <a:gd name="connsiteY24" fmla="*/ 383381 h 1042987"/>
                <a:gd name="connsiteX25" fmla="*/ 540544 w 1531144"/>
                <a:gd name="connsiteY25" fmla="*/ 357187 h 1042987"/>
                <a:gd name="connsiteX26" fmla="*/ 521494 w 1531144"/>
                <a:gd name="connsiteY26" fmla="*/ 340519 h 1042987"/>
                <a:gd name="connsiteX27" fmla="*/ 483394 w 1531144"/>
                <a:gd name="connsiteY27" fmla="*/ 335756 h 1042987"/>
                <a:gd name="connsiteX28" fmla="*/ 457200 w 1531144"/>
                <a:gd name="connsiteY28" fmla="*/ 330994 h 1042987"/>
                <a:gd name="connsiteX29" fmla="*/ 447675 w 1531144"/>
                <a:gd name="connsiteY29" fmla="*/ 304800 h 1042987"/>
                <a:gd name="connsiteX30" fmla="*/ 445294 w 1531144"/>
                <a:gd name="connsiteY30" fmla="*/ 259556 h 1042987"/>
                <a:gd name="connsiteX31" fmla="*/ 421481 w 1531144"/>
                <a:gd name="connsiteY31" fmla="*/ 230981 h 1042987"/>
                <a:gd name="connsiteX32" fmla="*/ 395288 w 1531144"/>
                <a:gd name="connsiteY32" fmla="*/ 207169 h 1042987"/>
                <a:gd name="connsiteX33" fmla="*/ 373856 w 1531144"/>
                <a:gd name="connsiteY33" fmla="*/ 176212 h 1042987"/>
                <a:gd name="connsiteX34" fmla="*/ 333375 w 1531144"/>
                <a:gd name="connsiteY34" fmla="*/ 202406 h 1042987"/>
                <a:gd name="connsiteX35" fmla="*/ 314325 w 1531144"/>
                <a:gd name="connsiteY35" fmla="*/ 219075 h 1042987"/>
                <a:gd name="connsiteX36" fmla="*/ 323850 w 1531144"/>
                <a:gd name="connsiteY36" fmla="*/ 238125 h 1042987"/>
                <a:gd name="connsiteX37" fmla="*/ 314325 w 1531144"/>
                <a:gd name="connsiteY37" fmla="*/ 259556 h 1042987"/>
                <a:gd name="connsiteX38" fmla="*/ 292894 w 1531144"/>
                <a:gd name="connsiteY38" fmla="*/ 266700 h 1042987"/>
                <a:gd name="connsiteX39" fmla="*/ 269081 w 1531144"/>
                <a:gd name="connsiteY39" fmla="*/ 247650 h 1042987"/>
                <a:gd name="connsiteX40" fmla="*/ 247650 w 1531144"/>
                <a:gd name="connsiteY40" fmla="*/ 261937 h 1042987"/>
                <a:gd name="connsiteX41" fmla="*/ 247650 w 1531144"/>
                <a:gd name="connsiteY41" fmla="*/ 283369 h 1042987"/>
                <a:gd name="connsiteX42" fmla="*/ 242888 w 1531144"/>
                <a:gd name="connsiteY42" fmla="*/ 314325 h 1042987"/>
                <a:gd name="connsiteX43" fmla="*/ 235744 w 1531144"/>
                <a:gd name="connsiteY43" fmla="*/ 326231 h 1042987"/>
                <a:gd name="connsiteX44" fmla="*/ 209550 w 1531144"/>
                <a:gd name="connsiteY44" fmla="*/ 321469 h 1042987"/>
                <a:gd name="connsiteX45" fmla="*/ 190500 w 1531144"/>
                <a:gd name="connsiteY45" fmla="*/ 333375 h 1042987"/>
                <a:gd name="connsiteX46" fmla="*/ 192881 w 1531144"/>
                <a:gd name="connsiteY46" fmla="*/ 359569 h 1042987"/>
                <a:gd name="connsiteX47" fmla="*/ 195263 w 1531144"/>
                <a:gd name="connsiteY47" fmla="*/ 402431 h 1042987"/>
                <a:gd name="connsiteX48" fmla="*/ 195263 w 1531144"/>
                <a:gd name="connsiteY48" fmla="*/ 402431 h 1042987"/>
                <a:gd name="connsiteX49" fmla="*/ 171450 w 1531144"/>
                <a:gd name="connsiteY49" fmla="*/ 452437 h 1042987"/>
                <a:gd name="connsiteX50" fmla="*/ 154781 w 1531144"/>
                <a:gd name="connsiteY50" fmla="*/ 473869 h 1042987"/>
                <a:gd name="connsiteX51" fmla="*/ 92869 w 1531144"/>
                <a:gd name="connsiteY51" fmla="*/ 481012 h 1042987"/>
                <a:gd name="connsiteX52" fmla="*/ 73819 w 1531144"/>
                <a:gd name="connsiteY52" fmla="*/ 492919 h 1042987"/>
                <a:gd name="connsiteX53" fmla="*/ 50006 w 1531144"/>
                <a:gd name="connsiteY53" fmla="*/ 471487 h 1042987"/>
                <a:gd name="connsiteX54" fmla="*/ 30956 w 1531144"/>
                <a:gd name="connsiteY54" fmla="*/ 509587 h 1042987"/>
                <a:gd name="connsiteX55" fmla="*/ 28575 w 1531144"/>
                <a:gd name="connsiteY55" fmla="*/ 535781 h 1042987"/>
                <a:gd name="connsiteX56" fmla="*/ 52388 w 1531144"/>
                <a:gd name="connsiteY56" fmla="*/ 561975 h 1042987"/>
                <a:gd name="connsiteX57" fmla="*/ 52388 w 1531144"/>
                <a:gd name="connsiteY57" fmla="*/ 561975 h 1042987"/>
                <a:gd name="connsiteX58" fmla="*/ 38100 w 1531144"/>
                <a:gd name="connsiteY58" fmla="*/ 578644 h 1042987"/>
                <a:gd name="connsiteX59" fmla="*/ 0 w 1531144"/>
                <a:gd name="connsiteY59" fmla="*/ 595312 h 1042987"/>
                <a:gd name="connsiteX60" fmla="*/ 50006 w 1531144"/>
                <a:gd name="connsiteY60" fmla="*/ 638175 h 1042987"/>
                <a:gd name="connsiteX61" fmla="*/ 73819 w 1531144"/>
                <a:gd name="connsiteY61" fmla="*/ 664369 h 1042987"/>
                <a:gd name="connsiteX62" fmla="*/ 78581 w 1531144"/>
                <a:gd name="connsiteY62" fmla="*/ 719137 h 1042987"/>
                <a:gd name="connsiteX63" fmla="*/ 104775 w 1531144"/>
                <a:gd name="connsiteY63" fmla="*/ 709612 h 1042987"/>
                <a:gd name="connsiteX64" fmla="*/ 142875 w 1531144"/>
                <a:gd name="connsiteY64" fmla="*/ 714375 h 1042987"/>
                <a:gd name="connsiteX65" fmla="*/ 171450 w 1531144"/>
                <a:gd name="connsiteY65" fmla="*/ 742950 h 1042987"/>
                <a:gd name="connsiteX66" fmla="*/ 204788 w 1531144"/>
                <a:gd name="connsiteY66" fmla="*/ 781050 h 1042987"/>
                <a:gd name="connsiteX67" fmla="*/ 254794 w 1531144"/>
                <a:gd name="connsiteY67" fmla="*/ 800100 h 1042987"/>
                <a:gd name="connsiteX68" fmla="*/ 326231 w 1531144"/>
                <a:gd name="connsiteY68" fmla="*/ 838200 h 1042987"/>
                <a:gd name="connsiteX69" fmla="*/ 383381 w 1531144"/>
                <a:gd name="connsiteY69" fmla="*/ 852487 h 1042987"/>
                <a:gd name="connsiteX70" fmla="*/ 426244 w 1531144"/>
                <a:gd name="connsiteY70" fmla="*/ 852487 h 1042987"/>
                <a:gd name="connsiteX71" fmla="*/ 464344 w 1531144"/>
                <a:gd name="connsiteY71" fmla="*/ 854869 h 1042987"/>
                <a:gd name="connsiteX72" fmla="*/ 495300 w 1531144"/>
                <a:gd name="connsiteY72" fmla="*/ 869156 h 1042987"/>
                <a:gd name="connsiteX73" fmla="*/ 516731 w 1531144"/>
                <a:gd name="connsiteY73" fmla="*/ 871537 h 1042987"/>
                <a:gd name="connsiteX74" fmla="*/ 561975 w 1531144"/>
                <a:gd name="connsiteY74" fmla="*/ 845344 h 1042987"/>
                <a:gd name="connsiteX75" fmla="*/ 592931 w 1531144"/>
                <a:gd name="connsiteY75" fmla="*/ 840581 h 1042987"/>
                <a:gd name="connsiteX76" fmla="*/ 619125 w 1531144"/>
                <a:gd name="connsiteY76" fmla="*/ 833437 h 1042987"/>
                <a:gd name="connsiteX77" fmla="*/ 633413 w 1531144"/>
                <a:gd name="connsiteY77" fmla="*/ 857250 h 1042987"/>
                <a:gd name="connsiteX78" fmla="*/ 638175 w 1531144"/>
                <a:gd name="connsiteY78" fmla="*/ 895350 h 1042987"/>
                <a:gd name="connsiteX79" fmla="*/ 628650 w 1531144"/>
                <a:gd name="connsiteY79" fmla="*/ 923925 h 1042987"/>
                <a:gd name="connsiteX80" fmla="*/ 642938 w 1531144"/>
                <a:gd name="connsiteY80" fmla="*/ 931069 h 1042987"/>
                <a:gd name="connsiteX81" fmla="*/ 676275 w 1531144"/>
                <a:gd name="connsiteY81" fmla="*/ 926306 h 1042987"/>
                <a:gd name="connsiteX82" fmla="*/ 704850 w 1531144"/>
                <a:gd name="connsiteY82" fmla="*/ 926306 h 1042987"/>
                <a:gd name="connsiteX83" fmla="*/ 738188 w 1531144"/>
                <a:gd name="connsiteY83" fmla="*/ 959644 h 1042987"/>
                <a:gd name="connsiteX84" fmla="*/ 742950 w 1531144"/>
                <a:gd name="connsiteY84" fmla="*/ 988219 h 1042987"/>
                <a:gd name="connsiteX85" fmla="*/ 819150 w 1531144"/>
                <a:gd name="connsiteY85" fmla="*/ 985837 h 1042987"/>
                <a:gd name="connsiteX86" fmla="*/ 869156 w 1531144"/>
                <a:gd name="connsiteY86" fmla="*/ 1014412 h 1042987"/>
                <a:gd name="connsiteX87" fmla="*/ 897731 w 1531144"/>
                <a:gd name="connsiteY87" fmla="*/ 1021556 h 1042987"/>
                <a:gd name="connsiteX88" fmla="*/ 916781 w 1531144"/>
                <a:gd name="connsiteY88" fmla="*/ 1042987 h 1042987"/>
                <a:gd name="connsiteX89" fmla="*/ 945356 w 1531144"/>
                <a:gd name="connsiteY89" fmla="*/ 1033462 h 1042987"/>
                <a:gd name="connsiteX90" fmla="*/ 988219 w 1531144"/>
                <a:gd name="connsiteY90" fmla="*/ 1012031 h 1042987"/>
                <a:gd name="connsiteX91" fmla="*/ 1026319 w 1531144"/>
                <a:gd name="connsiteY91" fmla="*/ 995362 h 1042987"/>
                <a:gd name="connsiteX92" fmla="*/ 1088231 w 1531144"/>
                <a:gd name="connsiteY92" fmla="*/ 985837 h 1042987"/>
                <a:gd name="connsiteX93" fmla="*/ 1147763 w 1531144"/>
                <a:gd name="connsiteY93" fmla="*/ 933450 h 1042987"/>
                <a:gd name="connsiteX94" fmla="*/ 1173956 w 1531144"/>
                <a:gd name="connsiteY94" fmla="*/ 878681 h 1042987"/>
                <a:gd name="connsiteX95" fmla="*/ 1193006 w 1531144"/>
                <a:gd name="connsiteY95" fmla="*/ 840581 h 1042987"/>
                <a:gd name="connsiteX96" fmla="*/ 1209675 w 1531144"/>
                <a:gd name="connsiteY96" fmla="*/ 802481 h 1042987"/>
                <a:gd name="connsiteX97" fmla="*/ 1193006 w 1531144"/>
                <a:gd name="connsiteY97" fmla="*/ 790575 h 1042987"/>
                <a:gd name="connsiteX98" fmla="*/ 1216819 w 1531144"/>
                <a:gd name="connsiteY98" fmla="*/ 754856 h 1042987"/>
                <a:gd name="connsiteX99" fmla="*/ 1202531 w 1531144"/>
                <a:gd name="connsiteY99" fmla="*/ 719137 h 1042987"/>
                <a:gd name="connsiteX100" fmla="*/ 1181100 w 1531144"/>
                <a:gd name="connsiteY100" fmla="*/ 690562 h 1042987"/>
                <a:gd name="connsiteX101" fmla="*/ 1176338 w 1531144"/>
                <a:gd name="connsiteY101" fmla="*/ 666750 h 1042987"/>
                <a:gd name="connsiteX102" fmla="*/ 1147763 w 1531144"/>
                <a:gd name="connsiteY102" fmla="*/ 640556 h 1042987"/>
                <a:gd name="connsiteX103" fmla="*/ 1169194 w 1531144"/>
                <a:gd name="connsiteY103" fmla="*/ 614362 h 1042987"/>
                <a:gd name="connsiteX104" fmla="*/ 1197769 w 1531144"/>
                <a:gd name="connsiteY104" fmla="*/ 588169 h 1042987"/>
                <a:gd name="connsiteX105" fmla="*/ 1216819 w 1531144"/>
                <a:gd name="connsiteY105" fmla="*/ 576262 h 1042987"/>
                <a:gd name="connsiteX106" fmla="*/ 1195388 w 1531144"/>
                <a:gd name="connsiteY106" fmla="*/ 569119 h 1042987"/>
                <a:gd name="connsiteX107" fmla="*/ 1166813 w 1531144"/>
                <a:gd name="connsiteY107" fmla="*/ 573881 h 1042987"/>
                <a:gd name="connsiteX108" fmla="*/ 1145381 w 1531144"/>
                <a:gd name="connsiteY108" fmla="*/ 578644 h 1042987"/>
                <a:gd name="connsiteX109" fmla="*/ 1133475 w 1531144"/>
                <a:gd name="connsiteY109" fmla="*/ 561975 h 1042987"/>
                <a:gd name="connsiteX110" fmla="*/ 1109663 w 1531144"/>
                <a:gd name="connsiteY110" fmla="*/ 552450 h 1042987"/>
                <a:gd name="connsiteX111" fmla="*/ 1107281 w 1531144"/>
                <a:gd name="connsiteY111" fmla="*/ 528637 h 1042987"/>
                <a:gd name="connsiteX112" fmla="*/ 1133475 w 1531144"/>
                <a:gd name="connsiteY112" fmla="*/ 523875 h 1042987"/>
                <a:gd name="connsiteX113" fmla="*/ 1166813 w 1531144"/>
                <a:gd name="connsiteY113" fmla="*/ 507206 h 1042987"/>
                <a:gd name="connsiteX114" fmla="*/ 1181100 w 1531144"/>
                <a:gd name="connsiteY114" fmla="*/ 492919 h 1042987"/>
                <a:gd name="connsiteX115" fmla="*/ 1200150 w 1531144"/>
                <a:gd name="connsiteY115" fmla="*/ 454819 h 1042987"/>
                <a:gd name="connsiteX116" fmla="*/ 1233488 w 1531144"/>
                <a:gd name="connsiteY116" fmla="*/ 464344 h 1042987"/>
                <a:gd name="connsiteX117" fmla="*/ 1223963 w 1531144"/>
                <a:gd name="connsiteY117" fmla="*/ 492919 h 1042987"/>
                <a:gd name="connsiteX118" fmla="*/ 1212056 w 1531144"/>
                <a:gd name="connsiteY118" fmla="*/ 511969 h 1042987"/>
                <a:gd name="connsiteX119" fmla="*/ 1214438 w 1531144"/>
                <a:gd name="connsiteY119" fmla="*/ 526256 h 1042987"/>
                <a:gd name="connsiteX120" fmla="*/ 1245394 w 1531144"/>
                <a:gd name="connsiteY120" fmla="*/ 495300 h 1042987"/>
                <a:gd name="connsiteX121" fmla="*/ 1257300 w 1531144"/>
                <a:gd name="connsiteY121" fmla="*/ 469106 h 1042987"/>
                <a:gd name="connsiteX122" fmla="*/ 1297781 w 1531144"/>
                <a:gd name="connsiteY122" fmla="*/ 464344 h 1042987"/>
                <a:gd name="connsiteX123" fmla="*/ 1333500 w 1531144"/>
                <a:gd name="connsiteY123" fmla="*/ 445294 h 1042987"/>
                <a:gd name="connsiteX124" fmla="*/ 1366838 w 1531144"/>
                <a:gd name="connsiteY124" fmla="*/ 433387 h 1042987"/>
                <a:gd name="connsiteX125" fmla="*/ 1404938 w 1531144"/>
                <a:gd name="connsiteY125" fmla="*/ 407194 h 1042987"/>
                <a:gd name="connsiteX126" fmla="*/ 1426369 w 1531144"/>
                <a:gd name="connsiteY126" fmla="*/ 390525 h 1042987"/>
                <a:gd name="connsiteX127" fmla="*/ 1445419 w 1531144"/>
                <a:gd name="connsiteY127" fmla="*/ 388144 h 1042987"/>
                <a:gd name="connsiteX128" fmla="*/ 1445419 w 1531144"/>
                <a:gd name="connsiteY128" fmla="*/ 323850 h 1042987"/>
                <a:gd name="connsiteX129" fmla="*/ 1464469 w 1531144"/>
                <a:gd name="connsiteY129" fmla="*/ 307181 h 1042987"/>
                <a:gd name="connsiteX130" fmla="*/ 1488281 w 1531144"/>
                <a:gd name="connsiteY130" fmla="*/ 328612 h 1042987"/>
                <a:gd name="connsiteX131" fmla="*/ 1516856 w 1531144"/>
                <a:gd name="connsiteY131" fmla="*/ 238125 h 1042987"/>
                <a:gd name="connsiteX132" fmla="*/ 1531144 w 1531144"/>
                <a:gd name="connsiteY132" fmla="*/ 200025 h 1042987"/>
                <a:gd name="connsiteX133" fmla="*/ 1469231 w 1531144"/>
                <a:gd name="connsiteY133" fmla="*/ 216694 h 1042987"/>
                <a:gd name="connsiteX134" fmla="*/ 1454944 w 1531144"/>
                <a:gd name="connsiteY134" fmla="*/ 226219 h 1042987"/>
                <a:gd name="connsiteX135" fmla="*/ 1428750 w 1531144"/>
                <a:gd name="connsiteY135" fmla="*/ 188119 h 1042987"/>
                <a:gd name="connsiteX136" fmla="*/ 1373981 w 1531144"/>
                <a:gd name="connsiteY136" fmla="*/ 161925 h 1042987"/>
                <a:gd name="connsiteX137" fmla="*/ 1362075 w 1531144"/>
                <a:gd name="connsiteY137" fmla="*/ 130969 h 1042987"/>
                <a:gd name="connsiteX138" fmla="*/ 1343025 w 1531144"/>
                <a:gd name="connsiteY138" fmla="*/ 61912 h 1042987"/>
                <a:gd name="connsiteX139" fmla="*/ 1283494 w 1531144"/>
                <a:gd name="connsiteY139" fmla="*/ 7144 h 1042987"/>
                <a:gd name="connsiteX140" fmla="*/ 1216819 w 1531144"/>
                <a:gd name="connsiteY140" fmla="*/ 0 h 1042987"/>
                <a:gd name="connsiteX141" fmla="*/ 1190625 w 1531144"/>
                <a:gd name="connsiteY141" fmla="*/ 0 h 1042987"/>
                <a:gd name="connsiteX142" fmla="*/ 1171575 w 1531144"/>
                <a:gd name="connsiteY142" fmla="*/ 30956 h 1042987"/>
                <a:gd name="connsiteX143" fmla="*/ 1181100 w 1531144"/>
                <a:gd name="connsiteY143" fmla="*/ 42862 h 1042987"/>
                <a:gd name="connsiteX144" fmla="*/ 1150144 w 1531144"/>
                <a:gd name="connsiteY144" fmla="*/ 130969 h 104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31144" h="1042987">
                  <a:moveTo>
                    <a:pt x="1150144" y="130969"/>
                  </a:moveTo>
                  <a:lnTo>
                    <a:pt x="1083469" y="164306"/>
                  </a:lnTo>
                  <a:lnTo>
                    <a:pt x="1064419" y="207169"/>
                  </a:lnTo>
                  <a:lnTo>
                    <a:pt x="1097756" y="219075"/>
                  </a:lnTo>
                  <a:lnTo>
                    <a:pt x="1119188" y="211931"/>
                  </a:lnTo>
                  <a:lnTo>
                    <a:pt x="1147763" y="230981"/>
                  </a:lnTo>
                  <a:lnTo>
                    <a:pt x="1173956" y="247650"/>
                  </a:lnTo>
                  <a:lnTo>
                    <a:pt x="1169194" y="269081"/>
                  </a:lnTo>
                  <a:lnTo>
                    <a:pt x="1135856" y="271462"/>
                  </a:lnTo>
                  <a:lnTo>
                    <a:pt x="1090613" y="283369"/>
                  </a:lnTo>
                  <a:lnTo>
                    <a:pt x="1059656" y="321469"/>
                  </a:lnTo>
                  <a:lnTo>
                    <a:pt x="1035844" y="314325"/>
                  </a:lnTo>
                  <a:lnTo>
                    <a:pt x="1000125" y="345281"/>
                  </a:lnTo>
                  <a:lnTo>
                    <a:pt x="969169" y="330994"/>
                  </a:lnTo>
                  <a:lnTo>
                    <a:pt x="978694" y="369094"/>
                  </a:lnTo>
                  <a:lnTo>
                    <a:pt x="971550" y="385762"/>
                  </a:lnTo>
                  <a:lnTo>
                    <a:pt x="907256" y="414337"/>
                  </a:lnTo>
                  <a:lnTo>
                    <a:pt x="835819" y="431006"/>
                  </a:lnTo>
                  <a:lnTo>
                    <a:pt x="797719" y="442912"/>
                  </a:lnTo>
                  <a:lnTo>
                    <a:pt x="771525" y="431006"/>
                  </a:lnTo>
                  <a:lnTo>
                    <a:pt x="742950" y="431006"/>
                  </a:lnTo>
                  <a:lnTo>
                    <a:pt x="692944" y="407194"/>
                  </a:lnTo>
                  <a:lnTo>
                    <a:pt x="631031" y="409575"/>
                  </a:lnTo>
                  <a:lnTo>
                    <a:pt x="592931" y="411956"/>
                  </a:lnTo>
                  <a:lnTo>
                    <a:pt x="561975" y="383381"/>
                  </a:lnTo>
                  <a:lnTo>
                    <a:pt x="540544" y="357187"/>
                  </a:lnTo>
                  <a:lnTo>
                    <a:pt x="521494" y="340519"/>
                  </a:lnTo>
                  <a:lnTo>
                    <a:pt x="483394" y="335756"/>
                  </a:lnTo>
                  <a:lnTo>
                    <a:pt x="457200" y="330994"/>
                  </a:lnTo>
                  <a:lnTo>
                    <a:pt x="447675" y="304800"/>
                  </a:lnTo>
                  <a:lnTo>
                    <a:pt x="445294" y="259556"/>
                  </a:lnTo>
                  <a:lnTo>
                    <a:pt x="421481" y="230981"/>
                  </a:lnTo>
                  <a:lnTo>
                    <a:pt x="395288" y="207169"/>
                  </a:lnTo>
                  <a:lnTo>
                    <a:pt x="373856" y="176212"/>
                  </a:lnTo>
                  <a:lnTo>
                    <a:pt x="333375" y="202406"/>
                  </a:lnTo>
                  <a:lnTo>
                    <a:pt x="314325" y="219075"/>
                  </a:lnTo>
                  <a:lnTo>
                    <a:pt x="323850" y="238125"/>
                  </a:lnTo>
                  <a:lnTo>
                    <a:pt x="314325" y="259556"/>
                  </a:lnTo>
                  <a:lnTo>
                    <a:pt x="292894" y="266700"/>
                  </a:lnTo>
                  <a:lnTo>
                    <a:pt x="269081" y="247650"/>
                  </a:lnTo>
                  <a:lnTo>
                    <a:pt x="247650" y="261937"/>
                  </a:lnTo>
                  <a:lnTo>
                    <a:pt x="247650" y="283369"/>
                  </a:lnTo>
                  <a:lnTo>
                    <a:pt x="242888" y="314325"/>
                  </a:lnTo>
                  <a:lnTo>
                    <a:pt x="235744" y="326231"/>
                  </a:lnTo>
                  <a:lnTo>
                    <a:pt x="209550" y="321469"/>
                  </a:lnTo>
                  <a:lnTo>
                    <a:pt x="190500" y="333375"/>
                  </a:lnTo>
                  <a:lnTo>
                    <a:pt x="192881" y="359569"/>
                  </a:lnTo>
                  <a:lnTo>
                    <a:pt x="195263" y="402431"/>
                  </a:lnTo>
                  <a:lnTo>
                    <a:pt x="195263" y="402431"/>
                  </a:lnTo>
                  <a:lnTo>
                    <a:pt x="171450" y="452437"/>
                  </a:lnTo>
                  <a:lnTo>
                    <a:pt x="154781" y="473869"/>
                  </a:lnTo>
                  <a:lnTo>
                    <a:pt x="92869" y="481012"/>
                  </a:lnTo>
                  <a:lnTo>
                    <a:pt x="73819" y="492919"/>
                  </a:lnTo>
                  <a:lnTo>
                    <a:pt x="50006" y="471487"/>
                  </a:lnTo>
                  <a:lnTo>
                    <a:pt x="30956" y="509587"/>
                  </a:lnTo>
                  <a:lnTo>
                    <a:pt x="28575" y="535781"/>
                  </a:lnTo>
                  <a:lnTo>
                    <a:pt x="52388" y="561975"/>
                  </a:lnTo>
                  <a:lnTo>
                    <a:pt x="52388" y="561975"/>
                  </a:lnTo>
                  <a:lnTo>
                    <a:pt x="38100" y="578644"/>
                  </a:lnTo>
                  <a:lnTo>
                    <a:pt x="0" y="595312"/>
                  </a:lnTo>
                  <a:lnTo>
                    <a:pt x="50006" y="638175"/>
                  </a:lnTo>
                  <a:lnTo>
                    <a:pt x="73819" y="664369"/>
                  </a:lnTo>
                  <a:lnTo>
                    <a:pt x="78581" y="719137"/>
                  </a:lnTo>
                  <a:lnTo>
                    <a:pt x="104775" y="709612"/>
                  </a:lnTo>
                  <a:lnTo>
                    <a:pt x="142875" y="714375"/>
                  </a:lnTo>
                  <a:lnTo>
                    <a:pt x="171450" y="742950"/>
                  </a:lnTo>
                  <a:lnTo>
                    <a:pt x="204788" y="781050"/>
                  </a:lnTo>
                  <a:lnTo>
                    <a:pt x="254794" y="800100"/>
                  </a:lnTo>
                  <a:lnTo>
                    <a:pt x="326231" y="838200"/>
                  </a:lnTo>
                  <a:lnTo>
                    <a:pt x="383381" y="852487"/>
                  </a:lnTo>
                  <a:lnTo>
                    <a:pt x="426244" y="852487"/>
                  </a:lnTo>
                  <a:lnTo>
                    <a:pt x="464344" y="854869"/>
                  </a:lnTo>
                  <a:lnTo>
                    <a:pt x="495300" y="869156"/>
                  </a:lnTo>
                  <a:lnTo>
                    <a:pt x="516731" y="871537"/>
                  </a:lnTo>
                  <a:lnTo>
                    <a:pt x="561975" y="845344"/>
                  </a:lnTo>
                  <a:lnTo>
                    <a:pt x="592931" y="840581"/>
                  </a:lnTo>
                  <a:lnTo>
                    <a:pt x="619125" y="833437"/>
                  </a:lnTo>
                  <a:lnTo>
                    <a:pt x="633413" y="857250"/>
                  </a:lnTo>
                  <a:lnTo>
                    <a:pt x="638175" y="895350"/>
                  </a:lnTo>
                  <a:lnTo>
                    <a:pt x="628650" y="923925"/>
                  </a:lnTo>
                  <a:lnTo>
                    <a:pt x="642938" y="931069"/>
                  </a:lnTo>
                  <a:lnTo>
                    <a:pt x="676275" y="926306"/>
                  </a:lnTo>
                  <a:lnTo>
                    <a:pt x="704850" y="926306"/>
                  </a:lnTo>
                  <a:lnTo>
                    <a:pt x="738188" y="959644"/>
                  </a:lnTo>
                  <a:lnTo>
                    <a:pt x="742950" y="988219"/>
                  </a:lnTo>
                  <a:lnTo>
                    <a:pt x="819150" y="985837"/>
                  </a:lnTo>
                  <a:lnTo>
                    <a:pt x="869156" y="1014412"/>
                  </a:lnTo>
                  <a:lnTo>
                    <a:pt x="897731" y="1021556"/>
                  </a:lnTo>
                  <a:lnTo>
                    <a:pt x="916781" y="1042987"/>
                  </a:lnTo>
                  <a:lnTo>
                    <a:pt x="945356" y="1033462"/>
                  </a:lnTo>
                  <a:lnTo>
                    <a:pt x="988219" y="1012031"/>
                  </a:lnTo>
                  <a:lnTo>
                    <a:pt x="1026319" y="995362"/>
                  </a:lnTo>
                  <a:lnTo>
                    <a:pt x="1088231" y="985837"/>
                  </a:lnTo>
                  <a:lnTo>
                    <a:pt x="1147763" y="933450"/>
                  </a:lnTo>
                  <a:lnTo>
                    <a:pt x="1173956" y="878681"/>
                  </a:lnTo>
                  <a:lnTo>
                    <a:pt x="1193006" y="840581"/>
                  </a:lnTo>
                  <a:lnTo>
                    <a:pt x="1209675" y="802481"/>
                  </a:lnTo>
                  <a:lnTo>
                    <a:pt x="1193006" y="790575"/>
                  </a:lnTo>
                  <a:lnTo>
                    <a:pt x="1216819" y="754856"/>
                  </a:lnTo>
                  <a:lnTo>
                    <a:pt x="1202531" y="719137"/>
                  </a:lnTo>
                  <a:lnTo>
                    <a:pt x="1181100" y="690562"/>
                  </a:lnTo>
                  <a:lnTo>
                    <a:pt x="1176338" y="666750"/>
                  </a:lnTo>
                  <a:lnTo>
                    <a:pt x="1147763" y="640556"/>
                  </a:lnTo>
                  <a:lnTo>
                    <a:pt x="1169194" y="614362"/>
                  </a:lnTo>
                  <a:lnTo>
                    <a:pt x="1197769" y="588169"/>
                  </a:lnTo>
                  <a:lnTo>
                    <a:pt x="1216819" y="576262"/>
                  </a:lnTo>
                  <a:lnTo>
                    <a:pt x="1195388" y="569119"/>
                  </a:lnTo>
                  <a:lnTo>
                    <a:pt x="1166813" y="573881"/>
                  </a:lnTo>
                  <a:lnTo>
                    <a:pt x="1145381" y="578644"/>
                  </a:lnTo>
                  <a:lnTo>
                    <a:pt x="1133475" y="561975"/>
                  </a:lnTo>
                  <a:lnTo>
                    <a:pt x="1109663" y="552450"/>
                  </a:lnTo>
                  <a:lnTo>
                    <a:pt x="1107281" y="528637"/>
                  </a:lnTo>
                  <a:lnTo>
                    <a:pt x="1133475" y="523875"/>
                  </a:lnTo>
                  <a:lnTo>
                    <a:pt x="1166813" y="507206"/>
                  </a:lnTo>
                  <a:lnTo>
                    <a:pt x="1181100" y="492919"/>
                  </a:lnTo>
                  <a:lnTo>
                    <a:pt x="1200150" y="454819"/>
                  </a:lnTo>
                  <a:lnTo>
                    <a:pt x="1233488" y="464344"/>
                  </a:lnTo>
                  <a:lnTo>
                    <a:pt x="1223963" y="492919"/>
                  </a:lnTo>
                  <a:lnTo>
                    <a:pt x="1212056" y="511969"/>
                  </a:lnTo>
                  <a:lnTo>
                    <a:pt x="1214438" y="526256"/>
                  </a:lnTo>
                  <a:lnTo>
                    <a:pt x="1245394" y="495300"/>
                  </a:lnTo>
                  <a:lnTo>
                    <a:pt x="1257300" y="469106"/>
                  </a:lnTo>
                  <a:lnTo>
                    <a:pt x="1297781" y="464344"/>
                  </a:lnTo>
                  <a:lnTo>
                    <a:pt x="1333500" y="445294"/>
                  </a:lnTo>
                  <a:lnTo>
                    <a:pt x="1366838" y="433387"/>
                  </a:lnTo>
                  <a:lnTo>
                    <a:pt x="1404938" y="407194"/>
                  </a:lnTo>
                  <a:lnTo>
                    <a:pt x="1426369" y="390525"/>
                  </a:lnTo>
                  <a:lnTo>
                    <a:pt x="1445419" y="388144"/>
                  </a:lnTo>
                  <a:lnTo>
                    <a:pt x="1445419" y="323850"/>
                  </a:lnTo>
                  <a:lnTo>
                    <a:pt x="1464469" y="307181"/>
                  </a:lnTo>
                  <a:lnTo>
                    <a:pt x="1488281" y="328612"/>
                  </a:lnTo>
                  <a:lnTo>
                    <a:pt x="1516856" y="238125"/>
                  </a:lnTo>
                  <a:lnTo>
                    <a:pt x="1531144" y="200025"/>
                  </a:lnTo>
                  <a:lnTo>
                    <a:pt x="1469231" y="216694"/>
                  </a:lnTo>
                  <a:lnTo>
                    <a:pt x="1454944" y="226219"/>
                  </a:lnTo>
                  <a:lnTo>
                    <a:pt x="1428750" y="188119"/>
                  </a:lnTo>
                  <a:lnTo>
                    <a:pt x="1373981" y="161925"/>
                  </a:lnTo>
                  <a:lnTo>
                    <a:pt x="1362075" y="130969"/>
                  </a:lnTo>
                  <a:lnTo>
                    <a:pt x="1343025" y="61912"/>
                  </a:lnTo>
                  <a:lnTo>
                    <a:pt x="1283494" y="7144"/>
                  </a:lnTo>
                  <a:lnTo>
                    <a:pt x="1216819" y="0"/>
                  </a:lnTo>
                  <a:lnTo>
                    <a:pt x="1190625" y="0"/>
                  </a:lnTo>
                  <a:lnTo>
                    <a:pt x="1171575" y="30956"/>
                  </a:lnTo>
                  <a:lnTo>
                    <a:pt x="1181100" y="42862"/>
                  </a:lnTo>
                  <a:lnTo>
                    <a:pt x="1150144" y="13096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4" name="Freeform: Shape 1086">
              <a:extLst>
                <a:ext uri="{FF2B5EF4-FFF2-40B4-BE49-F238E27FC236}">
                  <a16:creationId xmlns:a16="http://schemas.microsoft.com/office/drawing/2014/main" id="{5177AAB2-88D7-5024-025C-7926982FB472}"/>
                </a:ext>
              </a:extLst>
            </p:cNvPr>
            <p:cNvSpPr/>
            <p:nvPr/>
          </p:nvSpPr>
          <p:spPr bwMode="auto">
            <a:xfrm>
              <a:off x="9117730" y="3221288"/>
              <a:ext cx="912594" cy="429136"/>
            </a:xfrm>
            <a:custGeom>
              <a:avLst/>
              <a:gdLst>
                <a:gd name="connsiteX0" fmla="*/ 0 w 800100"/>
                <a:gd name="connsiteY0" fmla="*/ 111919 h 376237"/>
                <a:gd name="connsiteX1" fmla="*/ 71438 w 800100"/>
                <a:gd name="connsiteY1" fmla="*/ 183356 h 376237"/>
                <a:gd name="connsiteX2" fmla="*/ 71438 w 800100"/>
                <a:gd name="connsiteY2" fmla="*/ 245269 h 376237"/>
                <a:gd name="connsiteX3" fmla="*/ 88107 w 800100"/>
                <a:gd name="connsiteY3" fmla="*/ 269081 h 376237"/>
                <a:gd name="connsiteX4" fmla="*/ 150019 w 800100"/>
                <a:gd name="connsiteY4" fmla="*/ 280987 h 376237"/>
                <a:gd name="connsiteX5" fmla="*/ 223838 w 800100"/>
                <a:gd name="connsiteY5" fmla="*/ 350044 h 376237"/>
                <a:gd name="connsiteX6" fmla="*/ 311944 w 800100"/>
                <a:gd name="connsiteY6" fmla="*/ 340519 h 376237"/>
                <a:gd name="connsiteX7" fmla="*/ 373857 w 800100"/>
                <a:gd name="connsiteY7" fmla="*/ 364331 h 376237"/>
                <a:gd name="connsiteX8" fmla="*/ 395288 w 800100"/>
                <a:gd name="connsiteY8" fmla="*/ 366712 h 376237"/>
                <a:gd name="connsiteX9" fmla="*/ 407194 w 800100"/>
                <a:gd name="connsiteY9" fmla="*/ 376237 h 376237"/>
                <a:gd name="connsiteX10" fmla="*/ 559594 w 800100"/>
                <a:gd name="connsiteY10" fmla="*/ 342900 h 376237"/>
                <a:gd name="connsiteX11" fmla="*/ 597694 w 800100"/>
                <a:gd name="connsiteY11" fmla="*/ 311944 h 376237"/>
                <a:gd name="connsiteX12" fmla="*/ 595313 w 800100"/>
                <a:gd name="connsiteY12" fmla="*/ 259556 h 376237"/>
                <a:gd name="connsiteX13" fmla="*/ 631032 w 800100"/>
                <a:gd name="connsiteY13" fmla="*/ 278606 h 376237"/>
                <a:gd name="connsiteX14" fmla="*/ 664369 w 800100"/>
                <a:gd name="connsiteY14" fmla="*/ 250031 h 376237"/>
                <a:gd name="connsiteX15" fmla="*/ 681038 w 800100"/>
                <a:gd name="connsiteY15" fmla="*/ 257175 h 376237"/>
                <a:gd name="connsiteX16" fmla="*/ 707232 w 800100"/>
                <a:gd name="connsiteY16" fmla="*/ 219075 h 376237"/>
                <a:gd name="connsiteX17" fmla="*/ 764382 w 800100"/>
                <a:gd name="connsiteY17" fmla="*/ 204787 h 376237"/>
                <a:gd name="connsiteX18" fmla="*/ 795338 w 800100"/>
                <a:gd name="connsiteY18" fmla="*/ 195262 h 376237"/>
                <a:gd name="connsiteX19" fmla="*/ 800100 w 800100"/>
                <a:gd name="connsiteY19" fmla="*/ 178594 h 376237"/>
                <a:gd name="connsiteX20" fmla="*/ 752475 w 800100"/>
                <a:gd name="connsiteY20" fmla="*/ 145256 h 376237"/>
                <a:gd name="connsiteX21" fmla="*/ 723900 w 800100"/>
                <a:gd name="connsiteY21" fmla="*/ 150019 h 376237"/>
                <a:gd name="connsiteX22" fmla="*/ 695325 w 800100"/>
                <a:gd name="connsiteY22" fmla="*/ 145256 h 376237"/>
                <a:gd name="connsiteX23" fmla="*/ 704850 w 800100"/>
                <a:gd name="connsiteY23" fmla="*/ 102394 h 376237"/>
                <a:gd name="connsiteX24" fmla="*/ 728663 w 800100"/>
                <a:gd name="connsiteY24" fmla="*/ 83344 h 376237"/>
                <a:gd name="connsiteX25" fmla="*/ 657225 w 800100"/>
                <a:gd name="connsiteY25" fmla="*/ 59531 h 376237"/>
                <a:gd name="connsiteX26" fmla="*/ 595313 w 800100"/>
                <a:gd name="connsiteY26" fmla="*/ 95250 h 376237"/>
                <a:gd name="connsiteX27" fmla="*/ 569119 w 800100"/>
                <a:gd name="connsiteY27" fmla="*/ 104775 h 376237"/>
                <a:gd name="connsiteX28" fmla="*/ 533400 w 800100"/>
                <a:gd name="connsiteY28" fmla="*/ 107156 h 376237"/>
                <a:gd name="connsiteX29" fmla="*/ 511969 w 800100"/>
                <a:gd name="connsiteY29" fmla="*/ 85725 h 376237"/>
                <a:gd name="connsiteX30" fmla="*/ 442913 w 800100"/>
                <a:gd name="connsiteY30" fmla="*/ 52387 h 376237"/>
                <a:gd name="connsiteX31" fmla="*/ 416719 w 800100"/>
                <a:gd name="connsiteY31" fmla="*/ 66675 h 376237"/>
                <a:gd name="connsiteX32" fmla="*/ 378619 w 800100"/>
                <a:gd name="connsiteY32" fmla="*/ 59531 h 376237"/>
                <a:gd name="connsiteX33" fmla="*/ 366713 w 800100"/>
                <a:gd name="connsiteY33" fmla="*/ 28575 h 376237"/>
                <a:gd name="connsiteX34" fmla="*/ 292894 w 800100"/>
                <a:gd name="connsiteY34" fmla="*/ 0 h 376237"/>
                <a:gd name="connsiteX35" fmla="*/ 254794 w 800100"/>
                <a:gd name="connsiteY35" fmla="*/ 19050 h 376237"/>
                <a:gd name="connsiteX36" fmla="*/ 254794 w 800100"/>
                <a:gd name="connsiteY36" fmla="*/ 28575 h 376237"/>
                <a:gd name="connsiteX37" fmla="*/ 257175 w 800100"/>
                <a:gd name="connsiteY37" fmla="*/ 52387 h 376237"/>
                <a:gd name="connsiteX38" fmla="*/ 240507 w 800100"/>
                <a:gd name="connsiteY38" fmla="*/ 73819 h 376237"/>
                <a:gd name="connsiteX39" fmla="*/ 183357 w 800100"/>
                <a:gd name="connsiteY39" fmla="*/ 76200 h 376237"/>
                <a:gd name="connsiteX40" fmla="*/ 164307 w 800100"/>
                <a:gd name="connsiteY40" fmla="*/ 57150 h 376237"/>
                <a:gd name="connsiteX41" fmla="*/ 109538 w 800100"/>
                <a:gd name="connsiteY41" fmla="*/ 45244 h 376237"/>
                <a:gd name="connsiteX42" fmla="*/ 78582 w 800100"/>
                <a:gd name="connsiteY42" fmla="*/ 45244 h 376237"/>
                <a:gd name="connsiteX43" fmla="*/ 0 w 800100"/>
                <a:gd name="connsiteY43" fmla="*/ 111919 h 37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00100" h="376237">
                  <a:moveTo>
                    <a:pt x="0" y="111919"/>
                  </a:moveTo>
                  <a:lnTo>
                    <a:pt x="71438" y="183356"/>
                  </a:lnTo>
                  <a:lnTo>
                    <a:pt x="71438" y="245269"/>
                  </a:lnTo>
                  <a:lnTo>
                    <a:pt x="88107" y="269081"/>
                  </a:lnTo>
                  <a:lnTo>
                    <a:pt x="150019" y="280987"/>
                  </a:lnTo>
                  <a:lnTo>
                    <a:pt x="223838" y="350044"/>
                  </a:lnTo>
                  <a:lnTo>
                    <a:pt x="311944" y="340519"/>
                  </a:lnTo>
                  <a:lnTo>
                    <a:pt x="373857" y="364331"/>
                  </a:lnTo>
                  <a:lnTo>
                    <a:pt x="395288" y="366712"/>
                  </a:lnTo>
                  <a:lnTo>
                    <a:pt x="407194" y="376237"/>
                  </a:lnTo>
                  <a:lnTo>
                    <a:pt x="559594" y="342900"/>
                  </a:lnTo>
                  <a:lnTo>
                    <a:pt x="597694" y="311944"/>
                  </a:lnTo>
                  <a:lnTo>
                    <a:pt x="595313" y="259556"/>
                  </a:lnTo>
                  <a:lnTo>
                    <a:pt x="631032" y="278606"/>
                  </a:lnTo>
                  <a:lnTo>
                    <a:pt x="664369" y="250031"/>
                  </a:lnTo>
                  <a:lnTo>
                    <a:pt x="681038" y="257175"/>
                  </a:lnTo>
                  <a:lnTo>
                    <a:pt x="707232" y="219075"/>
                  </a:lnTo>
                  <a:lnTo>
                    <a:pt x="764382" y="204787"/>
                  </a:lnTo>
                  <a:lnTo>
                    <a:pt x="795338" y="195262"/>
                  </a:lnTo>
                  <a:lnTo>
                    <a:pt x="800100" y="178594"/>
                  </a:lnTo>
                  <a:lnTo>
                    <a:pt x="752475" y="145256"/>
                  </a:lnTo>
                  <a:lnTo>
                    <a:pt x="723900" y="150019"/>
                  </a:lnTo>
                  <a:lnTo>
                    <a:pt x="695325" y="145256"/>
                  </a:lnTo>
                  <a:lnTo>
                    <a:pt x="704850" y="102394"/>
                  </a:lnTo>
                  <a:lnTo>
                    <a:pt x="728663" y="83344"/>
                  </a:lnTo>
                  <a:lnTo>
                    <a:pt x="657225" y="59531"/>
                  </a:lnTo>
                  <a:lnTo>
                    <a:pt x="595313" y="95250"/>
                  </a:lnTo>
                  <a:lnTo>
                    <a:pt x="569119" y="104775"/>
                  </a:lnTo>
                  <a:lnTo>
                    <a:pt x="533400" y="107156"/>
                  </a:lnTo>
                  <a:lnTo>
                    <a:pt x="511969" y="85725"/>
                  </a:lnTo>
                  <a:lnTo>
                    <a:pt x="442913" y="52387"/>
                  </a:lnTo>
                  <a:lnTo>
                    <a:pt x="416719" y="66675"/>
                  </a:lnTo>
                  <a:lnTo>
                    <a:pt x="378619" y="59531"/>
                  </a:lnTo>
                  <a:lnTo>
                    <a:pt x="366713" y="28575"/>
                  </a:lnTo>
                  <a:lnTo>
                    <a:pt x="292894" y="0"/>
                  </a:lnTo>
                  <a:lnTo>
                    <a:pt x="254794" y="19050"/>
                  </a:lnTo>
                  <a:lnTo>
                    <a:pt x="254794" y="28575"/>
                  </a:lnTo>
                  <a:lnTo>
                    <a:pt x="257175" y="52387"/>
                  </a:lnTo>
                  <a:lnTo>
                    <a:pt x="240507" y="73819"/>
                  </a:lnTo>
                  <a:lnTo>
                    <a:pt x="183357" y="76200"/>
                  </a:lnTo>
                  <a:lnTo>
                    <a:pt x="164307" y="57150"/>
                  </a:lnTo>
                  <a:lnTo>
                    <a:pt x="109538" y="45244"/>
                  </a:lnTo>
                  <a:lnTo>
                    <a:pt x="78582" y="45244"/>
                  </a:lnTo>
                  <a:lnTo>
                    <a:pt x="0" y="11191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5" name="Freeform: Shape 258">
              <a:extLst>
                <a:ext uri="{FF2B5EF4-FFF2-40B4-BE49-F238E27FC236}">
                  <a16:creationId xmlns:a16="http://schemas.microsoft.com/office/drawing/2014/main" id="{28F6AFB9-D278-54AA-857B-EC119490E0DC}"/>
                </a:ext>
              </a:extLst>
            </p:cNvPr>
            <p:cNvSpPr/>
            <p:nvPr/>
          </p:nvSpPr>
          <p:spPr bwMode="auto">
            <a:xfrm>
              <a:off x="8723903" y="3843264"/>
              <a:ext cx="46173" cy="135803"/>
            </a:xfrm>
            <a:custGeom>
              <a:avLst/>
              <a:gdLst>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0 w 40481"/>
                <a:gd name="connsiteY4" fmla="*/ 0 h 119063"/>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4763 w 40481"/>
                <a:gd name="connsiteY4" fmla="*/ 35719 h 119063"/>
                <a:gd name="connsiteX5" fmla="*/ 0 w 40481"/>
                <a:gd name="connsiteY5" fmla="*/ 0 h 119063"/>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21432 w 40481"/>
                <a:gd name="connsiteY4" fmla="*/ 52388 h 119063"/>
                <a:gd name="connsiteX5" fmla="*/ 0 w 40481"/>
                <a:gd name="connsiteY5" fmla="*/ 0 h 11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1" h="119063">
                  <a:moveTo>
                    <a:pt x="0" y="0"/>
                  </a:moveTo>
                  <a:lnTo>
                    <a:pt x="40481" y="42863"/>
                  </a:lnTo>
                  <a:lnTo>
                    <a:pt x="40481" y="119063"/>
                  </a:lnTo>
                  <a:lnTo>
                    <a:pt x="9525" y="66675"/>
                  </a:lnTo>
                  <a:lnTo>
                    <a:pt x="21432" y="52388"/>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6" name="Freeform: Shape 260">
              <a:extLst>
                <a:ext uri="{FF2B5EF4-FFF2-40B4-BE49-F238E27FC236}">
                  <a16:creationId xmlns:a16="http://schemas.microsoft.com/office/drawing/2014/main" id="{73084333-C89A-BB25-C358-5EB5F5D732BF}"/>
                </a:ext>
              </a:extLst>
            </p:cNvPr>
            <p:cNvSpPr/>
            <p:nvPr/>
          </p:nvSpPr>
          <p:spPr bwMode="auto">
            <a:xfrm>
              <a:off x="8376248" y="3837833"/>
              <a:ext cx="388396" cy="401976"/>
            </a:xfrm>
            <a:custGeom>
              <a:avLst/>
              <a:gdLst>
                <a:gd name="connsiteX0" fmla="*/ 0 w 340519"/>
                <a:gd name="connsiteY0" fmla="*/ 195262 h 352425"/>
                <a:gd name="connsiteX1" fmla="*/ 40481 w 340519"/>
                <a:gd name="connsiteY1" fmla="*/ 240506 h 352425"/>
                <a:gd name="connsiteX2" fmla="*/ 54769 w 340519"/>
                <a:gd name="connsiteY2" fmla="*/ 273843 h 352425"/>
                <a:gd name="connsiteX3" fmla="*/ 19050 w 340519"/>
                <a:gd name="connsiteY3" fmla="*/ 297656 h 352425"/>
                <a:gd name="connsiteX4" fmla="*/ 14288 w 340519"/>
                <a:gd name="connsiteY4" fmla="*/ 319087 h 352425"/>
                <a:gd name="connsiteX5" fmla="*/ 64294 w 340519"/>
                <a:gd name="connsiteY5" fmla="*/ 321468 h 352425"/>
                <a:gd name="connsiteX6" fmla="*/ 126206 w 340519"/>
                <a:gd name="connsiteY6" fmla="*/ 314325 h 352425"/>
                <a:gd name="connsiteX7" fmla="*/ 142875 w 340519"/>
                <a:gd name="connsiteY7" fmla="*/ 338137 h 352425"/>
                <a:gd name="connsiteX8" fmla="*/ 157163 w 340519"/>
                <a:gd name="connsiteY8" fmla="*/ 352425 h 352425"/>
                <a:gd name="connsiteX9" fmla="*/ 171450 w 340519"/>
                <a:gd name="connsiteY9" fmla="*/ 352425 h 352425"/>
                <a:gd name="connsiteX10" fmla="*/ 185738 w 340519"/>
                <a:gd name="connsiteY10" fmla="*/ 342900 h 352425"/>
                <a:gd name="connsiteX11" fmla="*/ 233363 w 340519"/>
                <a:gd name="connsiteY11" fmla="*/ 338137 h 352425"/>
                <a:gd name="connsiteX12" fmla="*/ 214313 w 340519"/>
                <a:gd name="connsiteY12" fmla="*/ 311943 h 352425"/>
                <a:gd name="connsiteX13" fmla="*/ 207169 w 340519"/>
                <a:gd name="connsiteY13" fmla="*/ 266700 h 352425"/>
                <a:gd name="connsiteX14" fmla="*/ 214313 w 340519"/>
                <a:gd name="connsiteY14" fmla="*/ 257175 h 352425"/>
                <a:gd name="connsiteX15" fmla="*/ 261938 w 340519"/>
                <a:gd name="connsiteY15" fmla="*/ 254793 h 352425"/>
                <a:gd name="connsiteX16" fmla="*/ 278606 w 340519"/>
                <a:gd name="connsiteY16" fmla="*/ 223837 h 352425"/>
                <a:gd name="connsiteX17" fmla="*/ 319088 w 340519"/>
                <a:gd name="connsiteY17" fmla="*/ 171450 h 352425"/>
                <a:gd name="connsiteX18" fmla="*/ 333375 w 340519"/>
                <a:gd name="connsiteY18" fmla="*/ 140493 h 352425"/>
                <a:gd name="connsiteX19" fmla="*/ 340519 w 340519"/>
                <a:gd name="connsiteY19" fmla="*/ 121443 h 352425"/>
                <a:gd name="connsiteX20" fmla="*/ 314325 w 340519"/>
                <a:gd name="connsiteY20" fmla="*/ 78581 h 352425"/>
                <a:gd name="connsiteX21" fmla="*/ 323850 w 340519"/>
                <a:gd name="connsiteY21" fmla="*/ 54768 h 352425"/>
                <a:gd name="connsiteX22" fmla="*/ 302419 w 340519"/>
                <a:gd name="connsiteY22" fmla="*/ 9525 h 352425"/>
                <a:gd name="connsiteX23" fmla="*/ 285750 w 340519"/>
                <a:gd name="connsiteY23" fmla="*/ 0 h 352425"/>
                <a:gd name="connsiteX24" fmla="*/ 269081 w 340519"/>
                <a:gd name="connsiteY24" fmla="*/ 35718 h 352425"/>
                <a:gd name="connsiteX25" fmla="*/ 252413 w 340519"/>
                <a:gd name="connsiteY25" fmla="*/ 73818 h 352425"/>
                <a:gd name="connsiteX26" fmla="*/ 216694 w 340519"/>
                <a:gd name="connsiteY26" fmla="*/ 92868 h 352425"/>
                <a:gd name="connsiteX27" fmla="*/ 221456 w 340519"/>
                <a:gd name="connsiteY27" fmla="*/ 109537 h 352425"/>
                <a:gd name="connsiteX28" fmla="*/ 214313 w 340519"/>
                <a:gd name="connsiteY28" fmla="*/ 123825 h 352425"/>
                <a:gd name="connsiteX29" fmla="*/ 180975 w 340519"/>
                <a:gd name="connsiteY29" fmla="*/ 138112 h 352425"/>
                <a:gd name="connsiteX30" fmla="*/ 147638 w 340519"/>
                <a:gd name="connsiteY30" fmla="*/ 142875 h 352425"/>
                <a:gd name="connsiteX31" fmla="*/ 138113 w 340519"/>
                <a:gd name="connsiteY31" fmla="*/ 171450 h 352425"/>
                <a:gd name="connsiteX32" fmla="*/ 114300 w 340519"/>
                <a:gd name="connsiteY32" fmla="*/ 188118 h 352425"/>
                <a:gd name="connsiteX33" fmla="*/ 57150 w 340519"/>
                <a:gd name="connsiteY33" fmla="*/ 202406 h 352425"/>
                <a:gd name="connsiteX34" fmla="*/ 0 w 340519"/>
                <a:gd name="connsiteY34" fmla="*/ 195262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0519" h="352425">
                  <a:moveTo>
                    <a:pt x="0" y="195262"/>
                  </a:moveTo>
                  <a:lnTo>
                    <a:pt x="40481" y="240506"/>
                  </a:lnTo>
                  <a:lnTo>
                    <a:pt x="54769" y="273843"/>
                  </a:lnTo>
                  <a:lnTo>
                    <a:pt x="19050" y="297656"/>
                  </a:lnTo>
                  <a:lnTo>
                    <a:pt x="14288" y="319087"/>
                  </a:lnTo>
                  <a:lnTo>
                    <a:pt x="64294" y="321468"/>
                  </a:lnTo>
                  <a:lnTo>
                    <a:pt x="126206" y="314325"/>
                  </a:lnTo>
                  <a:lnTo>
                    <a:pt x="142875" y="338137"/>
                  </a:lnTo>
                  <a:lnTo>
                    <a:pt x="157163" y="352425"/>
                  </a:lnTo>
                  <a:lnTo>
                    <a:pt x="171450" y="352425"/>
                  </a:lnTo>
                  <a:lnTo>
                    <a:pt x="185738" y="342900"/>
                  </a:lnTo>
                  <a:lnTo>
                    <a:pt x="233363" y="338137"/>
                  </a:lnTo>
                  <a:lnTo>
                    <a:pt x="214313" y="311943"/>
                  </a:lnTo>
                  <a:lnTo>
                    <a:pt x="207169" y="266700"/>
                  </a:lnTo>
                  <a:lnTo>
                    <a:pt x="214313" y="257175"/>
                  </a:lnTo>
                  <a:lnTo>
                    <a:pt x="261938" y="254793"/>
                  </a:lnTo>
                  <a:lnTo>
                    <a:pt x="278606" y="223837"/>
                  </a:lnTo>
                  <a:lnTo>
                    <a:pt x="319088" y="171450"/>
                  </a:lnTo>
                  <a:lnTo>
                    <a:pt x="333375" y="140493"/>
                  </a:lnTo>
                  <a:lnTo>
                    <a:pt x="340519" y="121443"/>
                  </a:lnTo>
                  <a:lnTo>
                    <a:pt x="314325" y="78581"/>
                  </a:lnTo>
                  <a:lnTo>
                    <a:pt x="323850" y="54768"/>
                  </a:lnTo>
                  <a:lnTo>
                    <a:pt x="302419" y="9525"/>
                  </a:lnTo>
                  <a:lnTo>
                    <a:pt x="285750" y="0"/>
                  </a:lnTo>
                  <a:lnTo>
                    <a:pt x="269081" y="35718"/>
                  </a:lnTo>
                  <a:lnTo>
                    <a:pt x="252413" y="73818"/>
                  </a:lnTo>
                  <a:lnTo>
                    <a:pt x="216694" y="92868"/>
                  </a:lnTo>
                  <a:lnTo>
                    <a:pt x="221456" y="109537"/>
                  </a:lnTo>
                  <a:lnTo>
                    <a:pt x="214313" y="123825"/>
                  </a:lnTo>
                  <a:lnTo>
                    <a:pt x="180975" y="138112"/>
                  </a:lnTo>
                  <a:lnTo>
                    <a:pt x="147638" y="142875"/>
                  </a:lnTo>
                  <a:lnTo>
                    <a:pt x="138113" y="171450"/>
                  </a:lnTo>
                  <a:lnTo>
                    <a:pt x="114300" y="188118"/>
                  </a:lnTo>
                  <a:lnTo>
                    <a:pt x="57150" y="202406"/>
                  </a:lnTo>
                  <a:lnTo>
                    <a:pt x="0" y="195262"/>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7" name="Freeform: Shape 261">
              <a:extLst>
                <a:ext uri="{FF2B5EF4-FFF2-40B4-BE49-F238E27FC236}">
                  <a16:creationId xmlns:a16="http://schemas.microsoft.com/office/drawing/2014/main" id="{7A584EF4-4FC6-DF57-B653-85E860607409}"/>
                </a:ext>
              </a:extLst>
            </p:cNvPr>
            <p:cNvSpPr/>
            <p:nvPr/>
          </p:nvSpPr>
          <p:spPr bwMode="auto">
            <a:xfrm>
              <a:off x="8566372" y="3957339"/>
              <a:ext cx="581235" cy="768642"/>
            </a:xfrm>
            <a:custGeom>
              <a:avLst/>
              <a:gdLst>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2418 w 509587"/>
                <a:gd name="connsiteY44" fmla="*/ 73818 h 673893"/>
                <a:gd name="connsiteX45" fmla="*/ 278606 w 509587"/>
                <a:gd name="connsiteY45" fmla="*/ 45243 h 673893"/>
                <a:gd name="connsiteX46" fmla="*/ 250031 w 509587"/>
                <a:gd name="connsiteY46" fmla="*/ 0 h 673893"/>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2418 w 509587"/>
                <a:gd name="connsiteY44" fmla="*/ 73818 h 673893"/>
                <a:gd name="connsiteX45" fmla="*/ 288131 w 509587"/>
                <a:gd name="connsiteY45" fmla="*/ 38100 h 673893"/>
                <a:gd name="connsiteX46" fmla="*/ 250031 w 509587"/>
                <a:gd name="connsiteY46" fmla="*/ 0 h 673893"/>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9561 w 509587"/>
                <a:gd name="connsiteY44" fmla="*/ 69056 h 673893"/>
                <a:gd name="connsiteX45" fmla="*/ 288131 w 509587"/>
                <a:gd name="connsiteY45" fmla="*/ 38100 h 673893"/>
                <a:gd name="connsiteX46" fmla="*/ 250031 w 509587"/>
                <a:gd name="connsiteY46" fmla="*/ 0 h 67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09587" h="673893">
                  <a:moveTo>
                    <a:pt x="250031" y="0"/>
                  </a:moveTo>
                  <a:lnTo>
                    <a:pt x="188118" y="9525"/>
                  </a:lnTo>
                  <a:lnTo>
                    <a:pt x="171450" y="26193"/>
                  </a:lnTo>
                  <a:lnTo>
                    <a:pt x="138112" y="83343"/>
                  </a:lnTo>
                  <a:lnTo>
                    <a:pt x="92868" y="147637"/>
                  </a:lnTo>
                  <a:lnTo>
                    <a:pt x="45243" y="152400"/>
                  </a:lnTo>
                  <a:lnTo>
                    <a:pt x="45243" y="188118"/>
                  </a:lnTo>
                  <a:lnTo>
                    <a:pt x="61912" y="233362"/>
                  </a:lnTo>
                  <a:lnTo>
                    <a:pt x="19050" y="233362"/>
                  </a:lnTo>
                  <a:lnTo>
                    <a:pt x="0" y="257175"/>
                  </a:lnTo>
                  <a:lnTo>
                    <a:pt x="23812" y="276225"/>
                  </a:lnTo>
                  <a:lnTo>
                    <a:pt x="59531" y="276225"/>
                  </a:lnTo>
                  <a:lnTo>
                    <a:pt x="45243" y="300037"/>
                  </a:lnTo>
                  <a:lnTo>
                    <a:pt x="45243" y="300037"/>
                  </a:lnTo>
                  <a:lnTo>
                    <a:pt x="57150" y="340518"/>
                  </a:lnTo>
                  <a:lnTo>
                    <a:pt x="88106" y="328612"/>
                  </a:lnTo>
                  <a:lnTo>
                    <a:pt x="104775" y="285750"/>
                  </a:lnTo>
                  <a:lnTo>
                    <a:pt x="119062" y="371475"/>
                  </a:lnTo>
                  <a:lnTo>
                    <a:pt x="159543" y="519112"/>
                  </a:lnTo>
                  <a:lnTo>
                    <a:pt x="216693" y="650081"/>
                  </a:lnTo>
                  <a:lnTo>
                    <a:pt x="228600" y="673893"/>
                  </a:lnTo>
                  <a:lnTo>
                    <a:pt x="247650" y="633412"/>
                  </a:lnTo>
                  <a:lnTo>
                    <a:pt x="285750" y="595312"/>
                  </a:lnTo>
                  <a:lnTo>
                    <a:pt x="300037" y="519112"/>
                  </a:lnTo>
                  <a:lnTo>
                    <a:pt x="300037" y="471487"/>
                  </a:lnTo>
                  <a:lnTo>
                    <a:pt x="330993" y="442912"/>
                  </a:lnTo>
                  <a:lnTo>
                    <a:pt x="402431" y="402431"/>
                  </a:lnTo>
                  <a:lnTo>
                    <a:pt x="419100" y="361950"/>
                  </a:lnTo>
                  <a:lnTo>
                    <a:pt x="438150" y="354806"/>
                  </a:lnTo>
                  <a:lnTo>
                    <a:pt x="454818" y="333375"/>
                  </a:lnTo>
                  <a:lnTo>
                    <a:pt x="464343" y="309562"/>
                  </a:lnTo>
                  <a:lnTo>
                    <a:pt x="500062" y="307181"/>
                  </a:lnTo>
                  <a:lnTo>
                    <a:pt x="509587" y="292893"/>
                  </a:lnTo>
                  <a:lnTo>
                    <a:pt x="507206" y="271462"/>
                  </a:lnTo>
                  <a:lnTo>
                    <a:pt x="502443" y="240506"/>
                  </a:lnTo>
                  <a:lnTo>
                    <a:pt x="500062" y="211931"/>
                  </a:lnTo>
                  <a:lnTo>
                    <a:pt x="500062" y="197643"/>
                  </a:lnTo>
                  <a:lnTo>
                    <a:pt x="442912" y="185737"/>
                  </a:lnTo>
                  <a:lnTo>
                    <a:pt x="404812" y="169068"/>
                  </a:lnTo>
                  <a:lnTo>
                    <a:pt x="359568" y="169068"/>
                  </a:lnTo>
                  <a:lnTo>
                    <a:pt x="335756" y="169068"/>
                  </a:lnTo>
                  <a:lnTo>
                    <a:pt x="328612" y="140493"/>
                  </a:lnTo>
                  <a:lnTo>
                    <a:pt x="295275" y="121443"/>
                  </a:lnTo>
                  <a:lnTo>
                    <a:pt x="295275" y="90487"/>
                  </a:lnTo>
                  <a:lnTo>
                    <a:pt x="309561" y="69056"/>
                  </a:lnTo>
                  <a:lnTo>
                    <a:pt x="288131" y="38100"/>
                  </a:lnTo>
                  <a:lnTo>
                    <a:pt x="250031"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8" name="Freeform: Shape 262">
              <a:extLst>
                <a:ext uri="{FF2B5EF4-FFF2-40B4-BE49-F238E27FC236}">
                  <a16:creationId xmlns:a16="http://schemas.microsoft.com/office/drawing/2014/main" id="{DF787A79-CB0B-C80C-FDAE-638003E52DA7}"/>
                </a:ext>
              </a:extLst>
            </p:cNvPr>
            <p:cNvSpPr/>
            <p:nvPr/>
          </p:nvSpPr>
          <p:spPr bwMode="auto">
            <a:xfrm>
              <a:off x="8892299" y="4677093"/>
              <a:ext cx="48888" cy="81481"/>
            </a:xfrm>
            <a:custGeom>
              <a:avLst/>
              <a:gdLst>
                <a:gd name="connsiteX0" fmla="*/ 0 w 42862"/>
                <a:gd name="connsiteY0" fmla="*/ 0 h 71437"/>
                <a:gd name="connsiteX1" fmla="*/ 2381 w 42862"/>
                <a:gd name="connsiteY1" fmla="*/ 71437 h 71437"/>
                <a:gd name="connsiteX2" fmla="*/ 42862 w 42862"/>
                <a:gd name="connsiteY2" fmla="*/ 57150 h 71437"/>
                <a:gd name="connsiteX3" fmla="*/ 0 w 42862"/>
                <a:gd name="connsiteY3" fmla="*/ 0 h 71437"/>
              </a:gdLst>
              <a:ahLst/>
              <a:cxnLst>
                <a:cxn ang="0">
                  <a:pos x="connsiteX0" y="connsiteY0"/>
                </a:cxn>
                <a:cxn ang="0">
                  <a:pos x="connsiteX1" y="connsiteY1"/>
                </a:cxn>
                <a:cxn ang="0">
                  <a:pos x="connsiteX2" y="connsiteY2"/>
                </a:cxn>
                <a:cxn ang="0">
                  <a:pos x="connsiteX3" y="connsiteY3"/>
                </a:cxn>
              </a:cxnLst>
              <a:rect l="l" t="t" r="r" b="b"/>
              <a:pathLst>
                <a:path w="42862" h="71437">
                  <a:moveTo>
                    <a:pt x="0" y="0"/>
                  </a:moveTo>
                  <a:cubicBezTo>
                    <a:pt x="794" y="23812"/>
                    <a:pt x="1587" y="47625"/>
                    <a:pt x="2381" y="71437"/>
                  </a:cubicBezTo>
                  <a:lnTo>
                    <a:pt x="42862" y="57150"/>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9" name="Freeform: Shape 263">
              <a:extLst>
                <a:ext uri="{FF2B5EF4-FFF2-40B4-BE49-F238E27FC236}">
                  <a16:creationId xmlns:a16="http://schemas.microsoft.com/office/drawing/2014/main" id="{FF97F63A-2D6A-70E9-EFF8-02383F822BB3}"/>
                </a:ext>
              </a:extLst>
            </p:cNvPr>
            <p:cNvSpPr/>
            <p:nvPr/>
          </p:nvSpPr>
          <p:spPr bwMode="auto">
            <a:xfrm>
              <a:off x="9134027" y="4123018"/>
              <a:ext cx="133086" cy="190123"/>
            </a:xfrm>
            <a:custGeom>
              <a:avLst/>
              <a:gdLst>
                <a:gd name="connsiteX0" fmla="*/ 7144 w 116681"/>
                <a:gd name="connsiteY0" fmla="*/ 161925 h 166687"/>
                <a:gd name="connsiteX1" fmla="*/ 57150 w 116681"/>
                <a:gd name="connsiteY1" fmla="*/ 138112 h 166687"/>
                <a:gd name="connsiteX2" fmla="*/ 88106 w 116681"/>
                <a:gd name="connsiteY2" fmla="*/ 152400 h 166687"/>
                <a:gd name="connsiteX3" fmla="*/ 95250 w 116681"/>
                <a:gd name="connsiteY3" fmla="*/ 166687 h 166687"/>
                <a:gd name="connsiteX4" fmla="*/ 116681 w 116681"/>
                <a:gd name="connsiteY4" fmla="*/ 154781 h 166687"/>
                <a:gd name="connsiteX5" fmla="*/ 95250 w 116681"/>
                <a:gd name="connsiteY5" fmla="*/ 121444 h 166687"/>
                <a:gd name="connsiteX6" fmla="*/ 73819 w 116681"/>
                <a:gd name="connsiteY6" fmla="*/ 126206 h 166687"/>
                <a:gd name="connsiteX7" fmla="*/ 78581 w 116681"/>
                <a:gd name="connsiteY7" fmla="*/ 97631 h 166687"/>
                <a:gd name="connsiteX8" fmla="*/ 97631 w 116681"/>
                <a:gd name="connsiteY8" fmla="*/ 80962 h 166687"/>
                <a:gd name="connsiteX9" fmla="*/ 54769 w 116681"/>
                <a:gd name="connsiteY9" fmla="*/ 73819 h 166687"/>
                <a:gd name="connsiteX10" fmla="*/ 35719 w 116681"/>
                <a:gd name="connsiteY10" fmla="*/ 50006 h 166687"/>
                <a:gd name="connsiteX11" fmla="*/ 11906 w 116681"/>
                <a:gd name="connsiteY11" fmla="*/ 30956 h 166687"/>
                <a:gd name="connsiteX12" fmla="*/ 0 w 116681"/>
                <a:gd name="connsiteY12" fmla="*/ 0 h 166687"/>
                <a:gd name="connsiteX13" fmla="*/ 2381 w 116681"/>
                <a:gd name="connsiteY13" fmla="*/ 52387 h 166687"/>
                <a:gd name="connsiteX14" fmla="*/ 7144 w 116681"/>
                <a:gd name="connsiteY14" fmla="*/ 161925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681" h="166687">
                  <a:moveTo>
                    <a:pt x="7144" y="161925"/>
                  </a:moveTo>
                  <a:lnTo>
                    <a:pt x="57150" y="138112"/>
                  </a:lnTo>
                  <a:lnTo>
                    <a:pt x="88106" y="152400"/>
                  </a:lnTo>
                  <a:lnTo>
                    <a:pt x="95250" y="166687"/>
                  </a:lnTo>
                  <a:lnTo>
                    <a:pt x="116681" y="154781"/>
                  </a:lnTo>
                  <a:lnTo>
                    <a:pt x="95250" y="121444"/>
                  </a:lnTo>
                  <a:lnTo>
                    <a:pt x="73819" y="126206"/>
                  </a:lnTo>
                  <a:lnTo>
                    <a:pt x="78581" y="97631"/>
                  </a:lnTo>
                  <a:lnTo>
                    <a:pt x="97631" y="80962"/>
                  </a:lnTo>
                  <a:lnTo>
                    <a:pt x="54769" y="73819"/>
                  </a:lnTo>
                  <a:lnTo>
                    <a:pt x="35719" y="50006"/>
                  </a:lnTo>
                  <a:lnTo>
                    <a:pt x="11906" y="30956"/>
                  </a:lnTo>
                  <a:lnTo>
                    <a:pt x="0" y="0"/>
                  </a:lnTo>
                  <a:lnTo>
                    <a:pt x="2381" y="52387"/>
                  </a:lnTo>
                  <a:lnTo>
                    <a:pt x="7144" y="161925"/>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0" name="Freeform: Shape 264">
              <a:extLst>
                <a:ext uri="{FF2B5EF4-FFF2-40B4-BE49-F238E27FC236}">
                  <a16:creationId xmlns:a16="http://schemas.microsoft.com/office/drawing/2014/main" id="{FE70C2BA-45EE-1F5E-B723-60E1DC1834FC}"/>
                </a:ext>
              </a:extLst>
            </p:cNvPr>
            <p:cNvSpPr/>
            <p:nvPr/>
          </p:nvSpPr>
          <p:spPr bwMode="auto">
            <a:xfrm>
              <a:off x="7249086" y="3009436"/>
              <a:ext cx="135803" cy="114075"/>
            </a:xfrm>
            <a:custGeom>
              <a:avLst/>
              <a:gdLst>
                <a:gd name="connsiteX0" fmla="*/ 0 w 119063"/>
                <a:gd name="connsiteY0" fmla="*/ 21432 h 107157"/>
                <a:gd name="connsiteX1" fmla="*/ 38100 w 119063"/>
                <a:gd name="connsiteY1" fmla="*/ 57150 h 107157"/>
                <a:gd name="connsiteX2" fmla="*/ 47625 w 119063"/>
                <a:gd name="connsiteY2" fmla="*/ 76200 h 107157"/>
                <a:gd name="connsiteX3" fmla="*/ 50007 w 119063"/>
                <a:gd name="connsiteY3" fmla="*/ 107157 h 107157"/>
                <a:gd name="connsiteX4" fmla="*/ 69057 w 119063"/>
                <a:gd name="connsiteY4" fmla="*/ 100013 h 107157"/>
                <a:gd name="connsiteX5" fmla="*/ 109538 w 119063"/>
                <a:gd name="connsiteY5" fmla="*/ 95250 h 107157"/>
                <a:gd name="connsiteX6" fmla="*/ 102394 w 119063"/>
                <a:gd name="connsiteY6" fmla="*/ 73819 h 107157"/>
                <a:gd name="connsiteX7" fmla="*/ 119063 w 119063"/>
                <a:gd name="connsiteY7" fmla="*/ 40482 h 107157"/>
                <a:gd name="connsiteX8" fmla="*/ 80963 w 119063"/>
                <a:gd name="connsiteY8" fmla="*/ 0 h 107157"/>
                <a:gd name="connsiteX9" fmla="*/ 61913 w 119063"/>
                <a:gd name="connsiteY9" fmla="*/ 4763 h 107157"/>
                <a:gd name="connsiteX10" fmla="*/ 0 w 119063"/>
                <a:gd name="connsiteY10" fmla="*/ 21432 h 107157"/>
                <a:gd name="connsiteX0" fmla="*/ 0 w 119063"/>
                <a:gd name="connsiteY0" fmla="*/ 21432 h 100013"/>
                <a:gd name="connsiteX1" fmla="*/ 38100 w 119063"/>
                <a:gd name="connsiteY1" fmla="*/ 57150 h 100013"/>
                <a:gd name="connsiteX2" fmla="*/ 47625 w 119063"/>
                <a:gd name="connsiteY2" fmla="*/ 76200 h 100013"/>
                <a:gd name="connsiteX3" fmla="*/ 40482 w 119063"/>
                <a:gd name="connsiteY3" fmla="*/ 95251 h 100013"/>
                <a:gd name="connsiteX4" fmla="*/ 69057 w 119063"/>
                <a:gd name="connsiteY4" fmla="*/ 100013 h 100013"/>
                <a:gd name="connsiteX5" fmla="*/ 109538 w 119063"/>
                <a:gd name="connsiteY5" fmla="*/ 95250 h 100013"/>
                <a:gd name="connsiteX6" fmla="*/ 102394 w 119063"/>
                <a:gd name="connsiteY6" fmla="*/ 73819 h 100013"/>
                <a:gd name="connsiteX7" fmla="*/ 119063 w 119063"/>
                <a:gd name="connsiteY7" fmla="*/ 40482 h 100013"/>
                <a:gd name="connsiteX8" fmla="*/ 80963 w 119063"/>
                <a:gd name="connsiteY8" fmla="*/ 0 h 100013"/>
                <a:gd name="connsiteX9" fmla="*/ 61913 w 119063"/>
                <a:gd name="connsiteY9" fmla="*/ 4763 h 100013"/>
                <a:gd name="connsiteX10" fmla="*/ 0 w 119063"/>
                <a:gd name="connsiteY10" fmla="*/ 21432 h 10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063" h="100013">
                  <a:moveTo>
                    <a:pt x="0" y="21432"/>
                  </a:moveTo>
                  <a:lnTo>
                    <a:pt x="38100" y="57150"/>
                  </a:lnTo>
                  <a:lnTo>
                    <a:pt x="47625" y="76200"/>
                  </a:lnTo>
                  <a:lnTo>
                    <a:pt x="40482" y="95251"/>
                  </a:lnTo>
                  <a:lnTo>
                    <a:pt x="69057" y="100013"/>
                  </a:lnTo>
                  <a:lnTo>
                    <a:pt x="109538" y="95250"/>
                  </a:lnTo>
                  <a:lnTo>
                    <a:pt x="102394" y="73819"/>
                  </a:lnTo>
                  <a:lnTo>
                    <a:pt x="119063" y="40482"/>
                  </a:lnTo>
                  <a:lnTo>
                    <a:pt x="80963" y="0"/>
                  </a:lnTo>
                  <a:lnTo>
                    <a:pt x="61913" y="4763"/>
                  </a:lnTo>
                  <a:lnTo>
                    <a:pt x="0" y="2143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1" name="Freeform: Shape 265">
              <a:extLst>
                <a:ext uri="{FF2B5EF4-FFF2-40B4-BE49-F238E27FC236}">
                  <a16:creationId xmlns:a16="http://schemas.microsoft.com/office/drawing/2014/main" id="{765D596D-44C0-64F9-BB9B-4B66432DB0AA}"/>
                </a:ext>
              </a:extLst>
            </p:cNvPr>
            <p:cNvSpPr/>
            <p:nvPr/>
          </p:nvSpPr>
          <p:spPr bwMode="auto">
            <a:xfrm>
              <a:off x="7314271" y="2851905"/>
              <a:ext cx="111359" cy="92345"/>
            </a:xfrm>
            <a:custGeom>
              <a:avLst/>
              <a:gdLst>
                <a:gd name="connsiteX0" fmla="*/ 97632 w 97632"/>
                <a:gd name="connsiteY0" fmla="*/ 0 h 80962"/>
                <a:gd name="connsiteX1" fmla="*/ 9525 w 97632"/>
                <a:gd name="connsiteY1" fmla="*/ 4762 h 80962"/>
                <a:gd name="connsiteX2" fmla="*/ 0 w 97632"/>
                <a:gd name="connsiteY2" fmla="*/ 16669 h 80962"/>
                <a:gd name="connsiteX3" fmla="*/ 16669 w 97632"/>
                <a:gd name="connsiteY3" fmla="*/ 35719 h 80962"/>
                <a:gd name="connsiteX4" fmla="*/ 26194 w 97632"/>
                <a:gd name="connsiteY4" fmla="*/ 47625 h 80962"/>
                <a:gd name="connsiteX5" fmla="*/ 21432 w 97632"/>
                <a:gd name="connsiteY5" fmla="*/ 69056 h 80962"/>
                <a:gd name="connsiteX6" fmla="*/ 45244 w 97632"/>
                <a:gd name="connsiteY6" fmla="*/ 66675 h 80962"/>
                <a:gd name="connsiteX7" fmla="*/ 64294 w 97632"/>
                <a:gd name="connsiteY7" fmla="*/ 73819 h 80962"/>
                <a:gd name="connsiteX8" fmla="*/ 95250 w 97632"/>
                <a:gd name="connsiteY8" fmla="*/ 80962 h 80962"/>
                <a:gd name="connsiteX9" fmla="*/ 97632 w 97632"/>
                <a:gd name="connsiteY9" fmla="*/ 0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32" h="80962">
                  <a:moveTo>
                    <a:pt x="97632" y="0"/>
                  </a:moveTo>
                  <a:lnTo>
                    <a:pt x="9525" y="4762"/>
                  </a:lnTo>
                  <a:lnTo>
                    <a:pt x="0" y="16669"/>
                  </a:lnTo>
                  <a:lnTo>
                    <a:pt x="16669" y="35719"/>
                  </a:lnTo>
                  <a:lnTo>
                    <a:pt x="26194" y="47625"/>
                  </a:lnTo>
                  <a:lnTo>
                    <a:pt x="21432" y="69056"/>
                  </a:lnTo>
                  <a:lnTo>
                    <a:pt x="45244" y="66675"/>
                  </a:lnTo>
                  <a:lnTo>
                    <a:pt x="64294" y="73819"/>
                  </a:lnTo>
                  <a:lnTo>
                    <a:pt x="95250" y="80962"/>
                  </a:lnTo>
                  <a:cubicBezTo>
                    <a:pt x="94456" y="56356"/>
                    <a:pt x="93663" y="31750"/>
                    <a:pt x="97632" y="0"/>
                  </a:cubicBezTo>
                  <a:close/>
                </a:path>
              </a:pathLst>
            </a:custGeom>
            <a:solidFill>
              <a:schemeClr val="bg2"/>
            </a:solidFill>
            <a:ln w="6350">
              <a:solidFill>
                <a:schemeClr val="bg2">
                  <a:lumMod val="75000"/>
                </a:schemeClr>
              </a:solidFill>
              <a:round/>
              <a:headEnd/>
              <a:tailEnd/>
            </a:ln>
          </p:spPr>
          <p:txBody>
            <a:bodyPr/>
            <a:lstStyle/>
            <a:p>
              <a:endParaRPr lang="en-GB"/>
            </a:p>
          </p:txBody>
        </p:sp>
        <p:sp>
          <p:nvSpPr>
            <p:cNvPr id="142" name="Freeform: Shape 266">
              <a:extLst>
                <a:ext uri="{FF2B5EF4-FFF2-40B4-BE49-F238E27FC236}">
                  <a16:creationId xmlns:a16="http://schemas.microsoft.com/office/drawing/2014/main" id="{FBE6F6BA-21C8-CDBF-1E51-420F05A62F67}"/>
                </a:ext>
              </a:extLst>
            </p:cNvPr>
            <p:cNvSpPr/>
            <p:nvPr/>
          </p:nvSpPr>
          <p:spPr bwMode="auto">
            <a:xfrm>
              <a:off x="7249086" y="2925239"/>
              <a:ext cx="190124" cy="130371"/>
            </a:xfrm>
            <a:custGeom>
              <a:avLst/>
              <a:gdLst>
                <a:gd name="connsiteX0" fmla="*/ 116682 w 166688"/>
                <a:gd name="connsiteY0" fmla="*/ 114300 h 114300"/>
                <a:gd name="connsiteX1" fmla="*/ 166688 w 166688"/>
                <a:gd name="connsiteY1" fmla="*/ 80962 h 114300"/>
                <a:gd name="connsiteX2" fmla="*/ 166688 w 166688"/>
                <a:gd name="connsiteY2" fmla="*/ 59531 h 114300"/>
                <a:gd name="connsiteX3" fmla="*/ 145257 w 166688"/>
                <a:gd name="connsiteY3" fmla="*/ 21431 h 114300"/>
                <a:gd name="connsiteX4" fmla="*/ 100013 w 166688"/>
                <a:gd name="connsiteY4" fmla="*/ 0 h 114300"/>
                <a:gd name="connsiteX5" fmla="*/ 76200 w 166688"/>
                <a:gd name="connsiteY5" fmla="*/ 7143 h 114300"/>
                <a:gd name="connsiteX6" fmla="*/ 76200 w 166688"/>
                <a:gd name="connsiteY6" fmla="*/ 45243 h 114300"/>
                <a:gd name="connsiteX7" fmla="*/ 52388 w 166688"/>
                <a:gd name="connsiteY7" fmla="*/ 57150 h 114300"/>
                <a:gd name="connsiteX8" fmla="*/ 35719 w 166688"/>
                <a:gd name="connsiteY8" fmla="*/ 33337 h 114300"/>
                <a:gd name="connsiteX9" fmla="*/ 23813 w 166688"/>
                <a:gd name="connsiteY9" fmla="*/ 16668 h 114300"/>
                <a:gd name="connsiteX10" fmla="*/ 9525 w 166688"/>
                <a:gd name="connsiteY10" fmla="*/ 38100 h 114300"/>
                <a:gd name="connsiteX11" fmla="*/ 4763 w 166688"/>
                <a:gd name="connsiteY11" fmla="*/ 59531 h 114300"/>
                <a:gd name="connsiteX12" fmla="*/ 0 w 166688"/>
                <a:gd name="connsiteY12" fmla="*/ 95250 h 114300"/>
                <a:gd name="connsiteX13" fmla="*/ 78582 w 166688"/>
                <a:gd name="connsiteY13" fmla="*/ 76200 h 114300"/>
                <a:gd name="connsiteX14" fmla="*/ 116682 w 166688"/>
                <a:gd name="connsiteY14"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688" h="114300">
                  <a:moveTo>
                    <a:pt x="116682" y="114300"/>
                  </a:moveTo>
                  <a:lnTo>
                    <a:pt x="166688" y="80962"/>
                  </a:lnTo>
                  <a:lnTo>
                    <a:pt x="166688" y="59531"/>
                  </a:lnTo>
                  <a:lnTo>
                    <a:pt x="145257" y="21431"/>
                  </a:lnTo>
                  <a:lnTo>
                    <a:pt x="100013" y="0"/>
                  </a:lnTo>
                  <a:lnTo>
                    <a:pt x="76200" y="7143"/>
                  </a:lnTo>
                  <a:lnTo>
                    <a:pt x="76200" y="45243"/>
                  </a:lnTo>
                  <a:lnTo>
                    <a:pt x="52388" y="57150"/>
                  </a:lnTo>
                  <a:lnTo>
                    <a:pt x="35719" y="33337"/>
                  </a:lnTo>
                  <a:lnTo>
                    <a:pt x="23813" y="16668"/>
                  </a:lnTo>
                  <a:lnTo>
                    <a:pt x="9525" y="38100"/>
                  </a:lnTo>
                  <a:lnTo>
                    <a:pt x="4763" y="59531"/>
                  </a:lnTo>
                  <a:lnTo>
                    <a:pt x="0" y="95250"/>
                  </a:lnTo>
                  <a:lnTo>
                    <a:pt x="78582" y="76200"/>
                  </a:lnTo>
                  <a:lnTo>
                    <a:pt x="116682" y="11430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3" name="Freeform: Shape 268">
              <a:extLst>
                <a:ext uri="{FF2B5EF4-FFF2-40B4-BE49-F238E27FC236}">
                  <a16:creationId xmlns:a16="http://schemas.microsoft.com/office/drawing/2014/main" id="{FEACD65B-C4B4-A318-6226-70CF1A5969A8}"/>
                </a:ext>
              </a:extLst>
            </p:cNvPr>
            <p:cNvSpPr/>
            <p:nvPr/>
          </p:nvSpPr>
          <p:spPr bwMode="auto">
            <a:xfrm>
              <a:off x="7202913" y="3039312"/>
              <a:ext cx="97778" cy="57037"/>
            </a:xfrm>
            <a:custGeom>
              <a:avLst/>
              <a:gdLst>
                <a:gd name="connsiteX0" fmla="*/ 50006 w 85725"/>
                <a:gd name="connsiteY0" fmla="*/ 0 h 50006"/>
                <a:gd name="connsiteX1" fmla="*/ 4763 w 85725"/>
                <a:gd name="connsiteY1" fmla="*/ 26194 h 50006"/>
                <a:gd name="connsiteX2" fmla="*/ 0 w 85725"/>
                <a:gd name="connsiteY2" fmla="*/ 50006 h 50006"/>
                <a:gd name="connsiteX3" fmla="*/ 76200 w 85725"/>
                <a:gd name="connsiteY3" fmla="*/ 47625 h 50006"/>
                <a:gd name="connsiteX4" fmla="*/ 85725 w 85725"/>
                <a:gd name="connsiteY4" fmla="*/ 42863 h 50006"/>
                <a:gd name="connsiteX5" fmla="*/ 50006 w 85725"/>
                <a:gd name="connsiteY5" fmla="*/ 0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50006">
                  <a:moveTo>
                    <a:pt x="50006" y="0"/>
                  </a:moveTo>
                  <a:lnTo>
                    <a:pt x="4763" y="26194"/>
                  </a:lnTo>
                  <a:lnTo>
                    <a:pt x="0" y="50006"/>
                  </a:lnTo>
                  <a:lnTo>
                    <a:pt x="76200" y="47625"/>
                  </a:lnTo>
                  <a:lnTo>
                    <a:pt x="85725" y="42863"/>
                  </a:lnTo>
                  <a:lnTo>
                    <a:pt x="50006"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4" name="Freeform: Shape 270">
              <a:extLst>
                <a:ext uri="{FF2B5EF4-FFF2-40B4-BE49-F238E27FC236}">
                  <a16:creationId xmlns:a16="http://schemas.microsoft.com/office/drawing/2014/main" id="{81807980-3DD0-BAF6-33A7-B3BD3015A61B}"/>
                </a:ext>
              </a:extLst>
            </p:cNvPr>
            <p:cNvSpPr/>
            <p:nvPr/>
          </p:nvSpPr>
          <p:spPr bwMode="auto">
            <a:xfrm>
              <a:off x="6988345" y="3281041"/>
              <a:ext cx="187409" cy="86914"/>
            </a:xfrm>
            <a:custGeom>
              <a:avLst/>
              <a:gdLst>
                <a:gd name="connsiteX0" fmla="*/ 57150 w 164307"/>
                <a:gd name="connsiteY0" fmla="*/ 0 h 76200"/>
                <a:gd name="connsiteX1" fmla="*/ 0 w 164307"/>
                <a:gd name="connsiteY1" fmla="*/ 23813 h 76200"/>
                <a:gd name="connsiteX2" fmla="*/ 33338 w 164307"/>
                <a:gd name="connsiteY2" fmla="*/ 69057 h 76200"/>
                <a:gd name="connsiteX3" fmla="*/ 59532 w 164307"/>
                <a:gd name="connsiteY3" fmla="*/ 73819 h 76200"/>
                <a:gd name="connsiteX4" fmla="*/ 64294 w 164307"/>
                <a:gd name="connsiteY4" fmla="*/ 61913 h 76200"/>
                <a:gd name="connsiteX5" fmla="*/ 102394 w 164307"/>
                <a:gd name="connsiteY5" fmla="*/ 66675 h 76200"/>
                <a:gd name="connsiteX6" fmla="*/ 126207 w 164307"/>
                <a:gd name="connsiteY6" fmla="*/ 76200 h 76200"/>
                <a:gd name="connsiteX7" fmla="*/ 164307 w 164307"/>
                <a:gd name="connsiteY7" fmla="*/ 45244 h 76200"/>
                <a:gd name="connsiteX8" fmla="*/ 116682 w 164307"/>
                <a:gd name="connsiteY8" fmla="*/ 19050 h 76200"/>
                <a:gd name="connsiteX9" fmla="*/ 57150 w 164307"/>
                <a:gd name="connsiteY9" fmla="*/ 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307" h="76200">
                  <a:moveTo>
                    <a:pt x="57150" y="0"/>
                  </a:moveTo>
                  <a:lnTo>
                    <a:pt x="0" y="23813"/>
                  </a:lnTo>
                  <a:lnTo>
                    <a:pt x="33338" y="69057"/>
                  </a:lnTo>
                  <a:lnTo>
                    <a:pt x="59532" y="73819"/>
                  </a:lnTo>
                  <a:lnTo>
                    <a:pt x="64294" y="61913"/>
                  </a:lnTo>
                  <a:lnTo>
                    <a:pt x="102394" y="66675"/>
                  </a:lnTo>
                  <a:lnTo>
                    <a:pt x="126207" y="76200"/>
                  </a:lnTo>
                  <a:lnTo>
                    <a:pt x="164307" y="45244"/>
                  </a:lnTo>
                  <a:lnTo>
                    <a:pt x="116682" y="19050"/>
                  </a:lnTo>
                  <a:lnTo>
                    <a:pt x="5715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5" name="Freeform: Shape 271">
              <a:extLst>
                <a:ext uri="{FF2B5EF4-FFF2-40B4-BE49-F238E27FC236}">
                  <a16:creationId xmlns:a16="http://schemas.microsoft.com/office/drawing/2014/main" id="{C450DB9E-C65D-BC41-FF9A-66E98D3B3DD2}"/>
                </a:ext>
              </a:extLst>
            </p:cNvPr>
            <p:cNvSpPr/>
            <p:nvPr/>
          </p:nvSpPr>
          <p:spPr bwMode="auto">
            <a:xfrm>
              <a:off x="7409333" y="3376103"/>
              <a:ext cx="84198" cy="116791"/>
            </a:xfrm>
            <a:custGeom>
              <a:avLst/>
              <a:gdLst>
                <a:gd name="connsiteX0" fmla="*/ 0 w 73819"/>
                <a:gd name="connsiteY0" fmla="*/ 0 h 102394"/>
                <a:gd name="connsiteX1" fmla="*/ 30956 w 73819"/>
                <a:gd name="connsiteY1" fmla="*/ 66675 h 102394"/>
                <a:gd name="connsiteX2" fmla="*/ 26194 w 73819"/>
                <a:gd name="connsiteY2" fmla="*/ 102394 h 102394"/>
                <a:gd name="connsiteX3" fmla="*/ 50006 w 73819"/>
                <a:gd name="connsiteY3" fmla="*/ 73819 h 102394"/>
                <a:gd name="connsiteX4" fmla="*/ 73819 w 73819"/>
                <a:gd name="connsiteY4" fmla="*/ 66675 h 102394"/>
                <a:gd name="connsiteX5" fmla="*/ 59531 w 73819"/>
                <a:gd name="connsiteY5" fmla="*/ 52388 h 102394"/>
                <a:gd name="connsiteX6" fmla="*/ 50006 w 73819"/>
                <a:gd name="connsiteY6" fmla="*/ 19050 h 102394"/>
                <a:gd name="connsiteX7" fmla="*/ 0 w 73819"/>
                <a:gd name="connsiteY7" fmla="*/ 0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19" h="102394">
                  <a:moveTo>
                    <a:pt x="0" y="0"/>
                  </a:moveTo>
                  <a:lnTo>
                    <a:pt x="30956" y="66675"/>
                  </a:lnTo>
                  <a:lnTo>
                    <a:pt x="26194" y="102394"/>
                  </a:lnTo>
                  <a:lnTo>
                    <a:pt x="50006" y="73819"/>
                  </a:lnTo>
                  <a:lnTo>
                    <a:pt x="73819" y="66675"/>
                  </a:lnTo>
                  <a:lnTo>
                    <a:pt x="59531" y="52388"/>
                  </a:lnTo>
                  <a:lnTo>
                    <a:pt x="50006" y="19050"/>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6" name="Freeform: Shape 272">
              <a:extLst>
                <a:ext uri="{FF2B5EF4-FFF2-40B4-BE49-F238E27FC236}">
                  <a16:creationId xmlns:a16="http://schemas.microsoft.com/office/drawing/2014/main" id="{9CF8F4C9-B8F5-6DC0-5A48-64A38FF0B2F8}"/>
                </a:ext>
              </a:extLst>
            </p:cNvPr>
            <p:cNvSpPr/>
            <p:nvPr/>
          </p:nvSpPr>
          <p:spPr bwMode="auto">
            <a:xfrm>
              <a:off x="7227357" y="3392400"/>
              <a:ext cx="230865" cy="184692"/>
            </a:xfrm>
            <a:custGeom>
              <a:avLst/>
              <a:gdLst>
                <a:gd name="connsiteX0" fmla="*/ 59532 w 202407"/>
                <a:gd name="connsiteY0" fmla="*/ 0 h 161925"/>
                <a:gd name="connsiteX1" fmla="*/ 0 w 202407"/>
                <a:gd name="connsiteY1" fmla="*/ 66675 h 161925"/>
                <a:gd name="connsiteX2" fmla="*/ 19050 w 202407"/>
                <a:gd name="connsiteY2" fmla="*/ 102393 h 161925"/>
                <a:gd name="connsiteX3" fmla="*/ 28575 w 202407"/>
                <a:gd name="connsiteY3" fmla="*/ 123825 h 161925"/>
                <a:gd name="connsiteX4" fmla="*/ 52388 w 202407"/>
                <a:gd name="connsiteY4" fmla="*/ 121443 h 161925"/>
                <a:gd name="connsiteX5" fmla="*/ 78582 w 202407"/>
                <a:gd name="connsiteY5" fmla="*/ 152400 h 161925"/>
                <a:gd name="connsiteX6" fmla="*/ 114300 w 202407"/>
                <a:gd name="connsiteY6" fmla="*/ 157162 h 161925"/>
                <a:gd name="connsiteX7" fmla="*/ 154782 w 202407"/>
                <a:gd name="connsiteY7" fmla="*/ 145256 h 161925"/>
                <a:gd name="connsiteX8" fmla="*/ 190500 w 202407"/>
                <a:gd name="connsiteY8" fmla="*/ 161925 h 161925"/>
                <a:gd name="connsiteX9" fmla="*/ 202407 w 202407"/>
                <a:gd name="connsiteY9" fmla="*/ 111918 h 161925"/>
                <a:gd name="connsiteX10" fmla="*/ 192882 w 202407"/>
                <a:gd name="connsiteY10" fmla="*/ 85725 h 161925"/>
                <a:gd name="connsiteX11" fmla="*/ 185738 w 202407"/>
                <a:gd name="connsiteY11" fmla="*/ 54768 h 161925"/>
                <a:gd name="connsiteX12" fmla="*/ 157163 w 202407"/>
                <a:gd name="connsiteY12" fmla="*/ 2381 h 161925"/>
                <a:gd name="connsiteX13" fmla="*/ 116682 w 202407"/>
                <a:gd name="connsiteY13" fmla="*/ 19050 h 161925"/>
                <a:gd name="connsiteX14" fmla="*/ 59532 w 202407"/>
                <a:gd name="connsiteY14" fmla="*/ 0 h 161925"/>
                <a:gd name="connsiteX0" fmla="*/ 59532 w 202407"/>
                <a:gd name="connsiteY0" fmla="*/ 0 h 161925"/>
                <a:gd name="connsiteX1" fmla="*/ 0 w 202407"/>
                <a:gd name="connsiteY1" fmla="*/ 66675 h 161925"/>
                <a:gd name="connsiteX2" fmla="*/ 19050 w 202407"/>
                <a:gd name="connsiteY2" fmla="*/ 102393 h 161925"/>
                <a:gd name="connsiteX3" fmla="*/ 28575 w 202407"/>
                <a:gd name="connsiteY3" fmla="*/ 123825 h 161925"/>
                <a:gd name="connsiteX4" fmla="*/ 52388 w 202407"/>
                <a:gd name="connsiteY4" fmla="*/ 121443 h 161925"/>
                <a:gd name="connsiteX5" fmla="*/ 64294 w 202407"/>
                <a:gd name="connsiteY5" fmla="*/ 152400 h 161925"/>
                <a:gd name="connsiteX6" fmla="*/ 114300 w 202407"/>
                <a:gd name="connsiteY6" fmla="*/ 157162 h 161925"/>
                <a:gd name="connsiteX7" fmla="*/ 154782 w 202407"/>
                <a:gd name="connsiteY7" fmla="*/ 145256 h 161925"/>
                <a:gd name="connsiteX8" fmla="*/ 190500 w 202407"/>
                <a:gd name="connsiteY8" fmla="*/ 161925 h 161925"/>
                <a:gd name="connsiteX9" fmla="*/ 202407 w 202407"/>
                <a:gd name="connsiteY9" fmla="*/ 111918 h 161925"/>
                <a:gd name="connsiteX10" fmla="*/ 192882 w 202407"/>
                <a:gd name="connsiteY10" fmla="*/ 85725 h 161925"/>
                <a:gd name="connsiteX11" fmla="*/ 185738 w 202407"/>
                <a:gd name="connsiteY11" fmla="*/ 54768 h 161925"/>
                <a:gd name="connsiteX12" fmla="*/ 157163 w 202407"/>
                <a:gd name="connsiteY12" fmla="*/ 2381 h 161925"/>
                <a:gd name="connsiteX13" fmla="*/ 116682 w 202407"/>
                <a:gd name="connsiteY13" fmla="*/ 19050 h 161925"/>
                <a:gd name="connsiteX14" fmla="*/ 59532 w 202407"/>
                <a:gd name="connsiteY14"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407" h="161925">
                  <a:moveTo>
                    <a:pt x="59532" y="0"/>
                  </a:moveTo>
                  <a:lnTo>
                    <a:pt x="0" y="66675"/>
                  </a:lnTo>
                  <a:lnTo>
                    <a:pt x="19050" y="102393"/>
                  </a:lnTo>
                  <a:lnTo>
                    <a:pt x="28575" y="123825"/>
                  </a:lnTo>
                  <a:lnTo>
                    <a:pt x="52388" y="121443"/>
                  </a:lnTo>
                  <a:lnTo>
                    <a:pt x="64294" y="152400"/>
                  </a:lnTo>
                  <a:lnTo>
                    <a:pt x="114300" y="157162"/>
                  </a:lnTo>
                  <a:lnTo>
                    <a:pt x="154782" y="145256"/>
                  </a:lnTo>
                  <a:lnTo>
                    <a:pt x="190500" y="161925"/>
                  </a:lnTo>
                  <a:lnTo>
                    <a:pt x="202407" y="111918"/>
                  </a:lnTo>
                  <a:lnTo>
                    <a:pt x="192882" y="85725"/>
                  </a:lnTo>
                  <a:lnTo>
                    <a:pt x="185738" y="54768"/>
                  </a:lnTo>
                  <a:lnTo>
                    <a:pt x="157163" y="2381"/>
                  </a:lnTo>
                  <a:lnTo>
                    <a:pt x="116682" y="19050"/>
                  </a:lnTo>
                  <a:lnTo>
                    <a:pt x="59532"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7" name="Freeform: Shape 1">
              <a:extLst>
                <a:ext uri="{FF2B5EF4-FFF2-40B4-BE49-F238E27FC236}">
                  <a16:creationId xmlns:a16="http://schemas.microsoft.com/office/drawing/2014/main" id="{11C8CC5F-B4D7-625D-9B71-80D2E0B95CC5}"/>
                </a:ext>
              </a:extLst>
            </p:cNvPr>
            <p:cNvSpPr/>
            <p:nvPr/>
          </p:nvSpPr>
          <p:spPr bwMode="auto">
            <a:xfrm>
              <a:off x="10500202" y="1542767"/>
              <a:ext cx="173827" cy="171112"/>
            </a:xfrm>
            <a:custGeom>
              <a:avLst/>
              <a:gdLst>
                <a:gd name="connsiteX0" fmla="*/ 7143 w 152400"/>
                <a:gd name="connsiteY0" fmla="*/ 19050 h 150019"/>
                <a:gd name="connsiteX1" fmla="*/ 0 w 152400"/>
                <a:gd name="connsiteY1" fmla="*/ 80963 h 150019"/>
                <a:gd name="connsiteX2" fmla="*/ 16668 w 152400"/>
                <a:gd name="connsiteY2" fmla="*/ 109538 h 150019"/>
                <a:gd name="connsiteX3" fmla="*/ 40481 w 152400"/>
                <a:gd name="connsiteY3" fmla="*/ 138113 h 150019"/>
                <a:gd name="connsiteX4" fmla="*/ 61912 w 152400"/>
                <a:gd name="connsiteY4" fmla="*/ 150019 h 150019"/>
                <a:gd name="connsiteX5" fmla="*/ 69056 w 152400"/>
                <a:gd name="connsiteY5" fmla="*/ 111919 h 150019"/>
                <a:gd name="connsiteX6" fmla="*/ 90487 w 152400"/>
                <a:gd name="connsiteY6" fmla="*/ 121444 h 150019"/>
                <a:gd name="connsiteX7" fmla="*/ 123825 w 152400"/>
                <a:gd name="connsiteY7" fmla="*/ 116682 h 150019"/>
                <a:gd name="connsiteX8" fmla="*/ 152400 w 152400"/>
                <a:gd name="connsiteY8" fmla="*/ 119063 h 150019"/>
                <a:gd name="connsiteX9" fmla="*/ 135731 w 152400"/>
                <a:gd name="connsiteY9" fmla="*/ 100013 h 150019"/>
                <a:gd name="connsiteX10" fmla="*/ 135731 w 152400"/>
                <a:gd name="connsiteY10" fmla="*/ 47625 h 150019"/>
                <a:gd name="connsiteX11" fmla="*/ 119062 w 152400"/>
                <a:gd name="connsiteY11" fmla="*/ 19050 h 150019"/>
                <a:gd name="connsiteX12" fmla="*/ 116681 w 152400"/>
                <a:gd name="connsiteY12" fmla="*/ 0 h 150019"/>
                <a:gd name="connsiteX13" fmla="*/ 102393 w 152400"/>
                <a:gd name="connsiteY13" fmla="*/ 40482 h 150019"/>
                <a:gd name="connsiteX14" fmla="*/ 95250 w 152400"/>
                <a:gd name="connsiteY14" fmla="*/ 54769 h 150019"/>
                <a:gd name="connsiteX15" fmla="*/ 76200 w 152400"/>
                <a:gd name="connsiteY15" fmla="*/ 40482 h 150019"/>
                <a:gd name="connsiteX16" fmla="*/ 7143 w 152400"/>
                <a:gd name="connsiteY16" fmla="*/ 19050 h 150019"/>
                <a:gd name="connsiteX0" fmla="*/ 7143 w 152400"/>
                <a:gd name="connsiteY0" fmla="*/ 19050 h 150019"/>
                <a:gd name="connsiteX1" fmla="*/ 0 w 152400"/>
                <a:gd name="connsiteY1" fmla="*/ 80963 h 150019"/>
                <a:gd name="connsiteX2" fmla="*/ 16668 w 152400"/>
                <a:gd name="connsiteY2" fmla="*/ 109538 h 150019"/>
                <a:gd name="connsiteX3" fmla="*/ 40481 w 152400"/>
                <a:gd name="connsiteY3" fmla="*/ 138113 h 150019"/>
                <a:gd name="connsiteX4" fmla="*/ 61912 w 152400"/>
                <a:gd name="connsiteY4" fmla="*/ 150019 h 150019"/>
                <a:gd name="connsiteX5" fmla="*/ 69056 w 152400"/>
                <a:gd name="connsiteY5" fmla="*/ 111919 h 150019"/>
                <a:gd name="connsiteX6" fmla="*/ 90487 w 152400"/>
                <a:gd name="connsiteY6" fmla="*/ 121444 h 150019"/>
                <a:gd name="connsiteX7" fmla="*/ 123825 w 152400"/>
                <a:gd name="connsiteY7" fmla="*/ 116682 h 150019"/>
                <a:gd name="connsiteX8" fmla="*/ 152400 w 152400"/>
                <a:gd name="connsiteY8" fmla="*/ 119063 h 150019"/>
                <a:gd name="connsiteX9" fmla="*/ 135731 w 152400"/>
                <a:gd name="connsiteY9" fmla="*/ 100013 h 150019"/>
                <a:gd name="connsiteX10" fmla="*/ 135731 w 152400"/>
                <a:gd name="connsiteY10" fmla="*/ 47625 h 150019"/>
                <a:gd name="connsiteX11" fmla="*/ 119062 w 152400"/>
                <a:gd name="connsiteY11" fmla="*/ 19050 h 150019"/>
                <a:gd name="connsiteX12" fmla="*/ 116681 w 152400"/>
                <a:gd name="connsiteY12" fmla="*/ 0 h 150019"/>
                <a:gd name="connsiteX13" fmla="*/ 102393 w 152400"/>
                <a:gd name="connsiteY13" fmla="*/ 40482 h 150019"/>
                <a:gd name="connsiteX14" fmla="*/ 95250 w 152400"/>
                <a:gd name="connsiteY14" fmla="*/ 54769 h 150019"/>
                <a:gd name="connsiteX15" fmla="*/ 76200 w 152400"/>
                <a:gd name="connsiteY15" fmla="*/ 40482 h 150019"/>
                <a:gd name="connsiteX16" fmla="*/ 42862 w 152400"/>
                <a:gd name="connsiteY16" fmla="*/ 23813 h 150019"/>
                <a:gd name="connsiteX17" fmla="*/ 7143 w 152400"/>
                <a:gd name="connsiteY17" fmla="*/ 19050 h 150019"/>
                <a:gd name="connsiteX0" fmla="*/ 7143 w 152400"/>
                <a:gd name="connsiteY0" fmla="*/ 19050 h 150019"/>
                <a:gd name="connsiteX1" fmla="*/ 0 w 152400"/>
                <a:gd name="connsiteY1" fmla="*/ 80963 h 150019"/>
                <a:gd name="connsiteX2" fmla="*/ 16668 w 152400"/>
                <a:gd name="connsiteY2" fmla="*/ 109538 h 150019"/>
                <a:gd name="connsiteX3" fmla="*/ 40481 w 152400"/>
                <a:gd name="connsiteY3" fmla="*/ 138113 h 150019"/>
                <a:gd name="connsiteX4" fmla="*/ 61912 w 152400"/>
                <a:gd name="connsiteY4" fmla="*/ 150019 h 150019"/>
                <a:gd name="connsiteX5" fmla="*/ 69056 w 152400"/>
                <a:gd name="connsiteY5" fmla="*/ 111919 h 150019"/>
                <a:gd name="connsiteX6" fmla="*/ 90487 w 152400"/>
                <a:gd name="connsiteY6" fmla="*/ 121444 h 150019"/>
                <a:gd name="connsiteX7" fmla="*/ 123825 w 152400"/>
                <a:gd name="connsiteY7" fmla="*/ 116682 h 150019"/>
                <a:gd name="connsiteX8" fmla="*/ 152400 w 152400"/>
                <a:gd name="connsiteY8" fmla="*/ 119063 h 150019"/>
                <a:gd name="connsiteX9" fmla="*/ 135731 w 152400"/>
                <a:gd name="connsiteY9" fmla="*/ 100013 h 150019"/>
                <a:gd name="connsiteX10" fmla="*/ 135731 w 152400"/>
                <a:gd name="connsiteY10" fmla="*/ 47625 h 150019"/>
                <a:gd name="connsiteX11" fmla="*/ 119062 w 152400"/>
                <a:gd name="connsiteY11" fmla="*/ 19050 h 150019"/>
                <a:gd name="connsiteX12" fmla="*/ 116681 w 152400"/>
                <a:gd name="connsiteY12" fmla="*/ 0 h 150019"/>
                <a:gd name="connsiteX13" fmla="*/ 102393 w 152400"/>
                <a:gd name="connsiteY13" fmla="*/ 40482 h 150019"/>
                <a:gd name="connsiteX14" fmla="*/ 95250 w 152400"/>
                <a:gd name="connsiteY14" fmla="*/ 54769 h 150019"/>
                <a:gd name="connsiteX15" fmla="*/ 76200 w 152400"/>
                <a:gd name="connsiteY15" fmla="*/ 40482 h 150019"/>
                <a:gd name="connsiteX16" fmla="*/ 47625 w 152400"/>
                <a:gd name="connsiteY16" fmla="*/ 4763 h 150019"/>
                <a:gd name="connsiteX17" fmla="*/ 7143 w 152400"/>
                <a:gd name="connsiteY17" fmla="*/ 1905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50019">
                  <a:moveTo>
                    <a:pt x="7143" y="19050"/>
                  </a:moveTo>
                  <a:lnTo>
                    <a:pt x="0" y="80963"/>
                  </a:lnTo>
                  <a:lnTo>
                    <a:pt x="16668" y="109538"/>
                  </a:lnTo>
                  <a:lnTo>
                    <a:pt x="40481" y="138113"/>
                  </a:lnTo>
                  <a:lnTo>
                    <a:pt x="61912" y="150019"/>
                  </a:lnTo>
                  <a:lnTo>
                    <a:pt x="69056" y="111919"/>
                  </a:lnTo>
                  <a:lnTo>
                    <a:pt x="90487" y="121444"/>
                  </a:lnTo>
                  <a:lnTo>
                    <a:pt x="123825" y="116682"/>
                  </a:lnTo>
                  <a:lnTo>
                    <a:pt x="152400" y="119063"/>
                  </a:lnTo>
                  <a:lnTo>
                    <a:pt x="135731" y="100013"/>
                  </a:lnTo>
                  <a:lnTo>
                    <a:pt x="135731" y="47625"/>
                  </a:lnTo>
                  <a:lnTo>
                    <a:pt x="119062" y="19050"/>
                  </a:lnTo>
                  <a:lnTo>
                    <a:pt x="116681" y="0"/>
                  </a:lnTo>
                  <a:lnTo>
                    <a:pt x="102393" y="40482"/>
                  </a:lnTo>
                  <a:lnTo>
                    <a:pt x="95250" y="54769"/>
                  </a:lnTo>
                  <a:lnTo>
                    <a:pt x="76200" y="40482"/>
                  </a:lnTo>
                  <a:lnTo>
                    <a:pt x="47625" y="4763"/>
                  </a:lnTo>
                  <a:lnTo>
                    <a:pt x="7143" y="1905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8" name="Freeform: Shape 2">
              <a:extLst>
                <a:ext uri="{FF2B5EF4-FFF2-40B4-BE49-F238E27FC236}">
                  <a16:creationId xmlns:a16="http://schemas.microsoft.com/office/drawing/2014/main" id="{74DCA64D-1927-5926-AACA-A75CCD47C5DF}"/>
                </a:ext>
              </a:extLst>
            </p:cNvPr>
            <p:cNvSpPr/>
            <p:nvPr/>
          </p:nvSpPr>
          <p:spPr bwMode="auto">
            <a:xfrm>
              <a:off x="10592547" y="1798076"/>
              <a:ext cx="97778" cy="48888"/>
            </a:xfrm>
            <a:custGeom>
              <a:avLst/>
              <a:gdLst>
                <a:gd name="connsiteX0" fmla="*/ 0 w 85725"/>
                <a:gd name="connsiteY0" fmla="*/ 40481 h 42862"/>
                <a:gd name="connsiteX1" fmla="*/ 85725 w 85725"/>
                <a:gd name="connsiteY1" fmla="*/ 42862 h 42862"/>
                <a:gd name="connsiteX2" fmla="*/ 50006 w 85725"/>
                <a:gd name="connsiteY2" fmla="*/ 0 h 42862"/>
                <a:gd name="connsiteX3" fmla="*/ 0 w 85725"/>
                <a:gd name="connsiteY3" fmla="*/ 40481 h 42862"/>
                <a:gd name="connsiteX0" fmla="*/ 0 w 85725"/>
                <a:gd name="connsiteY0" fmla="*/ 40481 h 42862"/>
                <a:gd name="connsiteX1" fmla="*/ 85725 w 85725"/>
                <a:gd name="connsiteY1" fmla="*/ 42862 h 42862"/>
                <a:gd name="connsiteX2" fmla="*/ 50006 w 85725"/>
                <a:gd name="connsiteY2" fmla="*/ 0 h 42862"/>
                <a:gd name="connsiteX3" fmla="*/ 26194 w 85725"/>
                <a:gd name="connsiteY3" fmla="*/ 16669 h 42862"/>
                <a:gd name="connsiteX4" fmla="*/ 0 w 85725"/>
                <a:gd name="connsiteY4" fmla="*/ 40481 h 42862"/>
                <a:gd name="connsiteX0" fmla="*/ 0 w 85725"/>
                <a:gd name="connsiteY0" fmla="*/ 40481 h 42862"/>
                <a:gd name="connsiteX1" fmla="*/ 85725 w 85725"/>
                <a:gd name="connsiteY1" fmla="*/ 42862 h 42862"/>
                <a:gd name="connsiteX2" fmla="*/ 50006 w 85725"/>
                <a:gd name="connsiteY2" fmla="*/ 0 h 42862"/>
                <a:gd name="connsiteX3" fmla="*/ 11906 w 85725"/>
                <a:gd name="connsiteY3" fmla="*/ 11907 h 42862"/>
                <a:gd name="connsiteX4" fmla="*/ 0 w 85725"/>
                <a:gd name="connsiteY4" fmla="*/ 40481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42862">
                  <a:moveTo>
                    <a:pt x="0" y="40481"/>
                  </a:moveTo>
                  <a:lnTo>
                    <a:pt x="85725" y="42862"/>
                  </a:lnTo>
                  <a:lnTo>
                    <a:pt x="50006" y="0"/>
                  </a:lnTo>
                  <a:lnTo>
                    <a:pt x="11906" y="11907"/>
                  </a:lnTo>
                  <a:lnTo>
                    <a:pt x="0" y="40481"/>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9" name="Freeform: Shape 6">
              <a:extLst>
                <a:ext uri="{FF2B5EF4-FFF2-40B4-BE49-F238E27FC236}">
                  <a16:creationId xmlns:a16="http://schemas.microsoft.com/office/drawing/2014/main" id="{656EE934-F5C2-AF48-C697-F7A87186E3A3}"/>
                </a:ext>
              </a:extLst>
            </p:cNvPr>
            <p:cNvSpPr/>
            <p:nvPr/>
          </p:nvSpPr>
          <p:spPr bwMode="auto">
            <a:xfrm>
              <a:off x="10752795" y="1613385"/>
              <a:ext cx="143951" cy="89629"/>
            </a:xfrm>
            <a:custGeom>
              <a:avLst/>
              <a:gdLst>
                <a:gd name="connsiteX0" fmla="*/ 0 w 126206"/>
                <a:gd name="connsiteY0" fmla="*/ 0 h 78581"/>
                <a:gd name="connsiteX1" fmla="*/ 59531 w 126206"/>
                <a:gd name="connsiteY1" fmla="*/ 78581 h 78581"/>
                <a:gd name="connsiteX2" fmla="*/ 126206 w 126206"/>
                <a:gd name="connsiteY2" fmla="*/ 52387 h 78581"/>
                <a:gd name="connsiteX3" fmla="*/ 85725 w 126206"/>
                <a:gd name="connsiteY3" fmla="*/ 33337 h 78581"/>
                <a:gd name="connsiteX4" fmla="*/ 61912 w 126206"/>
                <a:gd name="connsiteY4" fmla="*/ 38100 h 78581"/>
                <a:gd name="connsiteX5" fmla="*/ 52387 w 126206"/>
                <a:gd name="connsiteY5" fmla="*/ 19050 h 78581"/>
                <a:gd name="connsiteX6" fmla="*/ 0 w 126206"/>
                <a:gd name="connsiteY6" fmla="*/ 0 h 78581"/>
                <a:gd name="connsiteX0" fmla="*/ 0 w 126206"/>
                <a:gd name="connsiteY0" fmla="*/ 0 h 78581"/>
                <a:gd name="connsiteX1" fmla="*/ 59531 w 126206"/>
                <a:gd name="connsiteY1" fmla="*/ 78581 h 78581"/>
                <a:gd name="connsiteX2" fmla="*/ 126206 w 126206"/>
                <a:gd name="connsiteY2" fmla="*/ 52387 h 78581"/>
                <a:gd name="connsiteX3" fmla="*/ 85725 w 126206"/>
                <a:gd name="connsiteY3" fmla="*/ 33337 h 78581"/>
                <a:gd name="connsiteX4" fmla="*/ 61912 w 126206"/>
                <a:gd name="connsiteY4" fmla="*/ 38100 h 78581"/>
                <a:gd name="connsiteX5" fmla="*/ 52387 w 126206"/>
                <a:gd name="connsiteY5" fmla="*/ 19050 h 78581"/>
                <a:gd name="connsiteX6" fmla="*/ 33337 w 126206"/>
                <a:gd name="connsiteY6" fmla="*/ 7144 h 78581"/>
                <a:gd name="connsiteX7" fmla="*/ 0 w 126206"/>
                <a:gd name="connsiteY7" fmla="*/ 0 h 78581"/>
                <a:gd name="connsiteX0" fmla="*/ 0 w 126206"/>
                <a:gd name="connsiteY0" fmla="*/ 0 h 78581"/>
                <a:gd name="connsiteX1" fmla="*/ 59531 w 126206"/>
                <a:gd name="connsiteY1" fmla="*/ 78581 h 78581"/>
                <a:gd name="connsiteX2" fmla="*/ 126206 w 126206"/>
                <a:gd name="connsiteY2" fmla="*/ 52387 h 78581"/>
                <a:gd name="connsiteX3" fmla="*/ 85725 w 126206"/>
                <a:gd name="connsiteY3" fmla="*/ 33337 h 78581"/>
                <a:gd name="connsiteX4" fmla="*/ 61912 w 126206"/>
                <a:gd name="connsiteY4" fmla="*/ 38100 h 78581"/>
                <a:gd name="connsiteX5" fmla="*/ 52387 w 126206"/>
                <a:gd name="connsiteY5" fmla="*/ 19050 h 78581"/>
                <a:gd name="connsiteX6" fmla="*/ 33337 w 126206"/>
                <a:gd name="connsiteY6" fmla="*/ 26194 h 78581"/>
                <a:gd name="connsiteX7" fmla="*/ 0 w 126206"/>
                <a:gd name="connsiteY7" fmla="*/ 0 h 7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206" h="78581">
                  <a:moveTo>
                    <a:pt x="0" y="0"/>
                  </a:moveTo>
                  <a:lnTo>
                    <a:pt x="59531" y="78581"/>
                  </a:lnTo>
                  <a:lnTo>
                    <a:pt x="126206" y="52387"/>
                  </a:lnTo>
                  <a:lnTo>
                    <a:pt x="85725" y="33337"/>
                  </a:lnTo>
                  <a:lnTo>
                    <a:pt x="61912" y="38100"/>
                  </a:lnTo>
                  <a:lnTo>
                    <a:pt x="52387" y="19050"/>
                  </a:lnTo>
                  <a:lnTo>
                    <a:pt x="33337" y="26194"/>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0" name="Freeform: Shape 8">
              <a:extLst>
                <a:ext uri="{FF2B5EF4-FFF2-40B4-BE49-F238E27FC236}">
                  <a16:creationId xmlns:a16="http://schemas.microsoft.com/office/drawing/2014/main" id="{41FCA724-06EE-39E0-F1F2-8D4CFAA00172}"/>
                </a:ext>
              </a:extLst>
            </p:cNvPr>
            <p:cNvSpPr/>
            <p:nvPr/>
          </p:nvSpPr>
          <p:spPr bwMode="auto">
            <a:xfrm>
              <a:off x="10668597" y="1578076"/>
              <a:ext cx="57037" cy="84197"/>
            </a:xfrm>
            <a:custGeom>
              <a:avLst/>
              <a:gdLst>
                <a:gd name="connsiteX0" fmla="*/ 23812 w 42862"/>
                <a:gd name="connsiteY0" fmla="*/ 73818 h 73818"/>
                <a:gd name="connsiteX1" fmla="*/ 42862 w 42862"/>
                <a:gd name="connsiteY1" fmla="*/ 23812 h 73818"/>
                <a:gd name="connsiteX2" fmla="*/ 19050 w 42862"/>
                <a:gd name="connsiteY2" fmla="*/ 0 h 73818"/>
                <a:gd name="connsiteX3" fmla="*/ 0 w 42862"/>
                <a:gd name="connsiteY3" fmla="*/ 14287 h 73818"/>
                <a:gd name="connsiteX4" fmla="*/ 23812 w 42862"/>
                <a:gd name="connsiteY4" fmla="*/ 73818 h 73818"/>
                <a:gd name="connsiteX0" fmla="*/ 23812 w 42862"/>
                <a:gd name="connsiteY0" fmla="*/ 73818 h 73818"/>
                <a:gd name="connsiteX1" fmla="*/ 42862 w 42862"/>
                <a:gd name="connsiteY1" fmla="*/ 23812 h 73818"/>
                <a:gd name="connsiteX2" fmla="*/ 19050 w 42862"/>
                <a:gd name="connsiteY2" fmla="*/ 0 h 73818"/>
                <a:gd name="connsiteX3" fmla="*/ 0 w 42862"/>
                <a:gd name="connsiteY3" fmla="*/ 14287 h 73818"/>
                <a:gd name="connsiteX4" fmla="*/ 11906 w 42862"/>
                <a:gd name="connsiteY4" fmla="*/ 38100 h 73818"/>
                <a:gd name="connsiteX5" fmla="*/ 23812 w 42862"/>
                <a:gd name="connsiteY5" fmla="*/ 73818 h 73818"/>
                <a:gd name="connsiteX0" fmla="*/ 30956 w 50006"/>
                <a:gd name="connsiteY0" fmla="*/ 73818 h 73818"/>
                <a:gd name="connsiteX1" fmla="*/ 50006 w 50006"/>
                <a:gd name="connsiteY1" fmla="*/ 23812 h 73818"/>
                <a:gd name="connsiteX2" fmla="*/ 26194 w 50006"/>
                <a:gd name="connsiteY2" fmla="*/ 0 h 73818"/>
                <a:gd name="connsiteX3" fmla="*/ 7144 w 50006"/>
                <a:gd name="connsiteY3" fmla="*/ 14287 h 73818"/>
                <a:gd name="connsiteX4" fmla="*/ 0 w 50006"/>
                <a:gd name="connsiteY4" fmla="*/ 42863 h 73818"/>
                <a:gd name="connsiteX5" fmla="*/ 30956 w 50006"/>
                <a:gd name="connsiteY5" fmla="*/ 73818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06" h="73818">
                  <a:moveTo>
                    <a:pt x="30956" y="73818"/>
                  </a:moveTo>
                  <a:lnTo>
                    <a:pt x="50006" y="23812"/>
                  </a:lnTo>
                  <a:lnTo>
                    <a:pt x="26194" y="0"/>
                  </a:lnTo>
                  <a:lnTo>
                    <a:pt x="7144" y="14287"/>
                  </a:lnTo>
                  <a:lnTo>
                    <a:pt x="0" y="42863"/>
                  </a:lnTo>
                  <a:lnTo>
                    <a:pt x="30956" y="73818"/>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1" name="Freeform: Shape 183">
              <a:extLst>
                <a:ext uri="{FF2B5EF4-FFF2-40B4-BE49-F238E27FC236}">
                  <a16:creationId xmlns:a16="http://schemas.microsoft.com/office/drawing/2014/main" id="{BC30CC7E-19CA-9590-F971-B3530B0317A9}"/>
                </a:ext>
              </a:extLst>
            </p:cNvPr>
            <p:cNvSpPr/>
            <p:nvPr/>
          </p:nvSpPr>
          <p:spPr bwMode="auto">
            <a:xfrm>
              <a:off x="9174768" y="790423"/>
              <a:ext cx="73334" cy="52147"/>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2" name="Freeform: Shape 185">
              <a:extLst>
                <a:ext uri="{FF2B5EF4-FFF2-40B4-BE49-F238E27FC236}">
                  <a16:creationId xmlns:a16="http://schemas.microsoft.com/office/drawing/2014/main" id="{7EB5A035-89E2-9D6A-04F7-79779466EAF9}"/>
                </a:ext>
              </a:extLst>
            </p:cNvPr>
            <p:cNvSpPr/>
            <p:nvPr/>
          </p:nvSpPr>
          <p:spPr bwMode="auto">
            <a:xfrm>
              <a:off x="9775921" y="1716053"/>
              <a:ext cx="73334" cy="52147"/>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3" name="Freeform: Shape 16">
              <a:extLst>
                <a:ext uri="{FF2B5EF4-FFF2-40B4-BE49-F238E27FC236}">
                  <a16:creationId xmlns:a16="http://schemas.microsoft.com/office/drawing/2014/main" id="{64F9A687-73AE-2D9E-69B9-412874F80D91}"/>
                </a:ext>
              </a:extLst>
            </p:cNvPr>
            <p:cNvSpPr/>
            <p:nvPr/>
          </p:nvSpPr>
          <p:spPr bwMode="auto">
            <a:xfrm>
              <a:off x="11681684" y="2007212"/>
              <a:ext cx="114075" cy="59754"/>
            </a:xfrm>
            <a:custGeom>
              <a:avLst/>
              <a:gdLst>
                <a:gd name="connsiteX0" fmla="*/ 19050 w 100013"/>
                <a:gd name="connsiteY0" fmla="*/ 0 h 52388"/>
                <a:gd name="connsiteX1" fmla="*/ 100013 w 100013"/>
                <a:gd name="connsiteY1" fmla="*/ 16669 h 52388"/>
                <a:gd name="connsiteX2" fmla="*/ 69057 w 100013"/>
                <a:gd name="connsiteY2" fmla="*/ 47625 h 52388"/>
                <a:gd name="connsiteX3" fmla="*/ 0 w 100013"/>
                <a:gd name="connsiteY3" fmla="*/ 52388 h 52388"/>
                <a:gd name="connsiteX4" fmla="*/ 19050 w 100013"/>
                <a:gd name="connsiteY4" fmla="*/ 0 h 5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3" h="52388">
                  <a:moveTo>
                    <a:pt x="19050" y="0"/>
                  </a:moveTo>
                  <a:lnTo>
                    <a:pt x="100013" y="16669"/>
                  </a:lnTo>
                  <a:lnTo>
                    <a:pt x="69057" y="47625"/>
                  </a:lnTo>
                  <a:lnTo>
                    <a:pt x="0" y="52388"/>
                  </a:lnTo>
                  <a:lnTo>
                    <a:pt x="1905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4" name="Freeform: Shape 17">
              <a:extLst>
                <a:ext uri="{FF2B5EF4-FFF2-40B4-BE49-F238E27FC236}">
                  <a16:creationId xmlns:a16="http://schemas.microsoft.com/office/drawing/2014/main" id="{531D07C0-1446-C326-CF3C-AA40A7F252A1}"/>
                </a:ext>
              </a:extLst>
            </p:cNvPr>
            <p:cNvSpPr/>
            <p:nvPr/>
          </p:nvSpPr>
          <p:spPr bwMode="auto">
            <a:xfrm>
              <a:off x="11975018" y="2621041"/>
              <a:ext cx="84198" cy="27160"/>
            </a:xfrm>
            <a:custGeom>
              <a:avLst/>
              <a:gdLst>
                <a:gd name="connsiteX0" fmla="*/ 0 w 73819"/>
                <a:gd name="connsiteY0" fmla="*/ 0 h 23812"/>
                <a:gd name="connsiteX1" fmla="*/ 73819 w 73819"/>
                <a:gd name="connsiteY1" fmla="*/ 23812 h 23812"/>
                <a:gd name="connsiteX2" fmla="*/ 66675 w 73819"/>
                <a:gd name="connsiteY2" fmla="*/ 0 h 23812"/>
                <a:gd name="connsiteX3" fmla="*/ 0 w 73819"/>
                <a:gd name="connsiteY3" fmla="*/ 0 h 23812"/>
              </a:gdLst>
              <a:ahLst/>
              <a:cxnLst>
                <a:cxn ang="0">
                  <a:pos x="connsiteX0" y="connsiteY0"/>
                </a:cxn>
                <a:cxn ang="0">
                  <a:pos x="connsiteX1" y="connsiteY1"/>
                </a:cxn>
                <a:cxn ang="0">
                  <a:pos x="connsiteX2" y="connsiteY2"/>
                </a:cxn>
                <a:cxn ang="0">
                  <a:pos x="connsiteX3" y="connsiteY3"/>
                </a:cxn>
              </a:cxnLst>
              <a:rect l="l" t="t" r="r" b="b"/>
              <a:pathLst>
                <a:path w="73819" h="23812">
                  <a:moveTo>
                    <a:pt x="0" y="0"/>
                  </a:moveTo>
                  <a:lnTo>
                    <a:pt x="73819" y="23812"/>
                  </a:lnTo>
                  <a:lnTo>
                    <a:pt x="66675" y="0"/>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5" name="Freeform: Shape 36">
              <a:extLst>
                <a:ext uri="{FF2B5EF4-FFF2-40B4-BE49-F238E27FC236}">
                  <a16:creationId xmlns:a16="http://schemas.microsoft.com/office/drawing/2014/main" id="{3C702ED8-EFCE-86EF-A170-684BF48B2FB1}"/>
                </a:ext>
              </a:extLst>
            </p:cNvPr>
            <p:cNvSpPr/>
            <p:nvPr/>
          </p:nvSpPr>
          <p:spPr bwMode="auto">
            <a:xfrm>
              <a:off x="10166127" y="3577091"/>
              <a:ext cx="171112" cy="211852"/>
            </a:xfrm>
            <a:custGeom>
              <a:avLst/>
              <a:gdLst>
                <a:gd name="connsiteX0" fmla="*/ 145256 w 145256"/>
                <a:gd name="connsiteY0" fmla="*/ 0 h 150019"/>
                <a:gd name="connsiteX1" fmla="*/ 95250 w 145256"/>
                <a:gd name="connsiteY1" fmla="*/ 66675 h 150019"/>
                <a:gd name="connsiteX2" fmla="*/ 59531 w 145256"/>
                <a:gd name="connsiteY2" fmla="*/ 92869 h 150019"/>
                <a:gd name="connsiteX3" fmla="*/ 73819 w 145256"/>
                <a:gd name="connsiteY3" fmla="*/ 116682 h 150019"/>
                <a:gd name="connsiteX4" fmla="*/ 42862 w 145256"/>
                <a:gd name="connsiteY4" fmla="*/ 150019 h 150019"/>
                <a:gd name="connsiteX5" fmla="*/ 14287 w 145256"/>
                <a:gd name="connsiteY5" fmla="*/ 138113 h 150019"/>
                <a:gd name="connsiteX6" fmla="*/ 0 w 145256"/>
                <a:gd name="connsiteY6" fmla="*/ 138113 h 150019"/>
                <a:gd name="connsiteX7" fmla="*/ 16669 w 145256"/>
                <a:gd name="connsiteY7" fmla="*/ 100013 h 150019"/>
                <a:gd name="connsiteX8" fmla="*/ 30956 w 145256"/>
                <a:gd name="connsiteY8" fmla="*/ 61913 h 150019"/>
                <a:gd name="connsiteX9" fmla="*/ 40481 w 145256"/>
                <a:gd name="connsiteY9" fmla="*/ 40482 h 150019"/>
                <a:gd name="connsiteX10" fmla="*/ 47625 w 145256"/>
                <a:gd name="connsiteY10" fmla="*/ 30957 h 150019"/>
                <a:gd name="connsiteX11" fmla="*/ 145256 w 145256"/>
                <a:gd name="connsiteY11" fmla="*/ 0 h 150019"/>
                <a:gd name="connsiteX0" fmla="*/ 150019 w 150019"/>
                <a:gd name="connsiteY0" fmla="*/ 0 h 185737"/>
                <a:gd name="connsiteX1" fmla="*/ 95250 w 150019"/>
                <a:gd name="connsiteY1" fmla="*/ 102393 h 185737"/>
                <a:gd name="connsiteX2" fmla="*/ 59531 w 150019"/>
                <a:gd name="connsiteY2" fmla="*/ 128587 h 185737"/>
                <a:gd name="connsiteX3" fmla="*/ 73819 w 150019"/>
                <a:gd name="connsiteY3" fmla="*/ 152400 h 185737"/>
                <a:gd name="connsiteX4" fmla="*/ 42862 w 150019"/>
                <a:gd name="connsiteY4" fmla="*/ 185737 h 185737"/>
                <a:gd name="connsiteX5" fmla="*/ 14287 w 150019"/>
                <a:gd name="connsiteY5" fmla="*/ 173831 h 185737"/>
                <a:gd name="connsiteX6" fmla="*/ 0 w 150019"/>
                <a:gd name="connsiteY6" fmla="*/ 173831 h 185737"/>
                <a:gd name="connsiteX7" fmla="*/ 16669 w 150019"/>
                <a:gd name="connsiteY7" fmla="*/ 135731 h 185737"/>
                <a:gd name="connsiteX8" fmla="*/ 30956 w 150019"/>
                <a:gd name="connsiteY8" fmla="*/ 97631 h 185737"/>
                <a:gd name="connsiteX9" fmla="*/ 40481 w 150019"/>
                <a:gd name="connsiteY9" fmla="*/ 76200 h 185737"/>
                <a:gd name="connsiteX10" fmla="*/ 47625 w 150019"/>
                <a:gd name="connsiteY10" fmla="*/ 66675 h 185737"/>
                <a:gd name="connsiteX11" fmla="*/ 150019 w 150019"/>
                <a:gd name="connsiteY11" fmla="*/ 0 h 185737"/>
                <a:gd name="connsiteX0" fmla="*/ 150019 w 150019"/>
                <a:gd name="connsiteY0" fmla="*/ 0 h 185737"/>
                <a:gd name="connsiteX1" fmla="*/ 116681 w 150019"/>
                <a:gd name="connsiteY1" fmla="*/ 66675 h 185737"/>
                <a:gd name="connsiteX2" fmla="*/ 95250 w 150019"/>
                <a:gd name="connsiteY2" fmla="*/ 102393 h 185737"/>
                <a:gd name="connsiteX3" fmla="*/ 59531 w 150019"/>
                <a:gd name="connsiteY3" fmla="*/ 128587 h 185737"/>
                <a:gd name="connsiteX4" fmla="*/ 73819 w 150019"/>
                <a:gd name="connsiteY4" fmla="*/ 152400 h 185737"/>
                <a:gd name="connsiteX5" fmla="*/ 42862 w 150019"/>
                <a:gd name="connsiteY5" fmla="*/ 185737 h 185737"/>
                <a:gd name="connsiteX6" fmla="*/ 14287 w 150019"/>
                <a:gd name="connsiteY6" fmla="*/ 173831 h 185737"/>
                <a:gd name="connsiteX7" fmla="*/ 0 w 150019"/>
                <a:gd name="connsiteY7" fmla="*/ 173831 h 185737"/>
                <a:gd name="connsiteX8" fmla="*/ 16669 w 150019"/>
                <a:gd name="connsiteY8" fmla="*/ 135731 h 185737"/>
                <a:gd name="connsiteX9" fmla="*/ 30956 w 150019"/>
                <a:gd name="connsiteY9" fmla="*/ 97631 h 185737"/>
                <a:gd name="connsiteX10" fmla="*/ 40481 w 150019"/>
                <a:gd name="connsiteY10" fmla="*/ 76200 h 185737"/>
                <a:gd name="connsiteX11" fmla="*/ 47625 w 150019"/>
                <a:gd name="connsiteY11" fmla="*/ 66675 h 185737"/>
                <a:gd name="connsiteX12" fmla="*/ 150019 w 150019"/>
                <a:gd name="connsiteY12" fmla="*/ 0 h 185737"/>
                <a:gd name="connsiteX0" fmla="*/ 150019 w 150019"/>
                <a:gd name="connsiteY0" fmla="*/ 0 h 185737"/>
                <a:gd name="connsiteX1" fmla="*/ 150019 w 150019"/>
                <a:gd name="connsiteY1" fmla="*/ 19050 h 185737"/>
                <a:gd name="connsiteX2" fmla="*/ 95250 w 150019"/>
                <a:gd name="connsiteY2" fmla="*/ 102393 h 185737"/>
                <a:gd name="connsiteX3" fmla="*/ 59531 w 150019"/>
                <a:gd name="connsiteY3" fmla="*/ 128587 h 185737"/>
                <a:gd name="connsiteX4" fmla="*/ 73819 w 150019"/>
                <a:gd name="connsiteY4" fmla="*/ 152400 h 185737"/>
                <a:gd name="connsiteX5" fmla="*/ 42862 w 150019"/>
                <a:gd name="connsiteY5" fmla="*/ 185737 h 185737"/>
                <a:gd name="connsiteX6" fmla="*/ 14287 w 150019"/>
                <a:gd name="connsiteY6" fmla="*/ 173831 h 185737"/>
                <a:gd name="connsiteX7" fmla="*/ 0 w 150019"/>
                <a:gd name="connsiteY7" fmla="*/ 173831 h 185737"/>
                <a:gd name="connsiteX8" fmla="*/ 16669 w 150019"/>
                <a:gd name="connsiteY8" fmla="*/ 135731 h 185737"/>
                <a:gd name="connsiteX9" fmla="*/ 30956 w 150019"/>
                <a:gd name="connsiteY9" fmla="*/ 97631 h 185737"/>
                <a:gd name="connsiteX10" fmla="*/ 40481 w 150019"/>
                <a:gd name="connsiteY10" fmla="*/ 76200 h 185737"/>
                <a:gd name="connsiteX11" fmla="*/ 47625 w 150019"/>
                <a:gd name="connsiteY11" fmla="*/ 66675 h 185737"/>
                <a:gd name="connsiteX12" fmla="*/ 150019 w 150019"/>
                <a:gd name="connsiteY12" fmla="*/ 0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019" h="185737">
                  <a:moveTo>
                    <a:pt x="150019" y="0"/>
                  </a:moveTo>
                  <a:lnTo>
                    <a:pt x="150019" y="19050"/>
                  </a:lnTo>
                  <a:lnTo>
                    <a:pt x="95250" y="102393"/>
                  </a:lnTo>
                  <a:lnTo>
                    <a:pt x="59531" y="128587"/>
                  </a:lnTo>
                  <a:lnTo>
                    <a:pt x="73819" y="152400"/>
                  </a:lnTo>
                  <a:lnTo>
                    <a:pt x="42862" y="185737"/>
                  </a:lnTo>
                  <a:lnTo>
                    <a:pt x="14287" y="173831"/>
                  </a:lnTo>
                  <a:lnTo>
                    <a:pt x="0" y="173831"/>
                  </a:lnTo>
                  <a:lnTo>
                    <a:pt x="16669" y="135731"/>
                  </a:lnTo>
                  <a:lnTo>
                    <a:pt x="30956" y="97631"/>
                  </a:lnTo>
                  <a:lnTo>
                    <a:pt x="40481" y="76200"/>
                  </a:lnTo>
                  <a:lnTo>
                    <a:pt x="47625" y="66675"/>
                  </a:lnTo>
                  <a:lnTo>
                    <a:pt x="15001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6" name="Freeform: Shape 37">
              <a:extLst>
                <a:ext uri="{FF2B5EF4-FFF2-40B4-BE49-F238E27FC236}">
                  <a16:creationId xmlns:a16="http://schemas.microsoft.com/office/drawing/2014/main" id="{772B933A-EA51-0483-5E01-A06410633916}"/>
                </a:ext>
              </a:extLst>
            </p:cNvPr>
            <p:cNvSpPr/>
            <p:nvPr/>
          </p:nvSpPr>
          <p:spPr bwMode="auto">
            <a:xfrm>
              <a:off x="10201436" y="3748202"/>
              <a:ext cx="81482" cy="154816"/>
            </a:xfrm>
            <a:custGeom>
              <a:avLst/>
              <a:gdLst>
                <a:gd name="connsiteX0" fmla="*/ 9525 w 71438"/>
                <a:gd name="connsiteY0" fmla="*/ 0 h 104775"/>
                <a:gd name="connsiteX1" fmla="*/ 0 w 71438"/>
                <a:gd name="connsiteY1" fmla="*/ 104775 h 104775"/>
                <a:gd name="connsiteX2" fmla="*/ 50006 w 71438"/>
                <a:gd name="connsiteY2" fmla="*/ 85725 h 104775"/>
                <a:gd name="connsiteX3" fmla="*/ 71438 w 71438"/>
                <a:gd name="connsiteY3" fmla="*/ 26193 h 104775"/>
                <a:gd name="connsiteX4" fmla="*/ 9525 w 71438"/>
                <a:gd name="connsiteY4" fmla="*/ 0 h 104775"/>
                <a:gd name="connsiteX0" fmla="*/ 9525 w 71438"/>
                <a:gd name="connsiteY0" fmla="*/ 0 h 104775"/>
                <a:gd name="connsiteX1" fmla="*/ 0 w 71438"/>
                <a:gd name="connsiteY1" fmla="*/ 104775 h 104775"/>
                <a:gd name="connsiteX2" fmla="*/ 50006 w 71438"/>
                <a:gd name="connsiteY2" fmla="*/ 85725 h 104775"/>
                <a:gd name="connsiteX3" fmla="*/ 71438 w 71438"/>
                <a:gd name="connsiteY3" fmla="*/ 26193 h 104775"/>
                <a:gd name="connsiteX4" fmla="*/ 35719 w 71438"/>
                <a:gd name="connsiteY4" fmla="*/ 14287 h 104775"/>
                <a:gd name="connsiteX5" fmla="*/ 9525 w 71438"/>
                <a:gd name="connsiteY5" fmla="*/ 0 h 104775"/>
                <a:gd name="connsiteX0" fmla="*/ 9525 w 71438"/>
                <a:gd name="connsiteY0" fmla="*/ 30957 h 135732"/>
                <a:gd name="connsiteX1" fmla="*/ 0 w 71438"/>
                <a:gd name="connsiteY1" fmla="*/ 135732 h 135732"/>
                <a:gd name="connsiteX2" fmla="*/ 50006 w 71438"/>
                <a:gd name="connsiteY2" fmla="*/ 116682 h 135732"/>
                <a:gd name="connsiteX3" fmla="*/ 71438 w 71438"/>
                <a:gd name="connsiteY3" fmla="*/ 57150 h 135732"/>
                <a:gd name="connsiteX4" fmla="*/ 47625 w 71438"/>
                <a:gd name="connsiteY4" fmla="*/ 0 h 135732"/>
                <a:gd name="connsiteX5" fmla="*/ 9525 w 71438"/>
                <a:gd name="connsiteY5" fmla="*/ 30957 h 1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38" h="135732">
                  <a:moveTo>
                    <a:pt x="9525" y="30957"/>
                  </a:moveTo>
                  <a:lnTo>
                    <a:pt x="0" y="135732"/>
                  </a:lnTo>
                  <a:lnTo>
                    <a:pt x="50006" y="116682"/>
                  </a:lnTo>
                  <a:lnTo>
                    <a:pt x="71438" y="57150"/>
                  </a:lnTo>
                  <a:lnTo>
                    <a:pt x="47625" y="0"/>
                  </a:lnTo>
                  <a:lnTo>
                    <a:pt x="9525" y="30957"/>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7" name="Freeform: Shape 38">
              <a:extLst>
                <a:ext uri="{FF2B5EF4-FFF2-40B4-BE49-F238E27FC236}">
                  <a16:creationId xmlns:a16="http://schemas.microsoft.com/office/drawing/2014/main" id="{D9F0BA28-1ACC-FC45-90E5-4B60D409020D}"/>
                </a:ext>
              </a:extLst>
            </p:cNvPr>
            <p:cNvSpPr/>
            <p:nvPr/>
          </p:nvSpPr>
          <p:spPr bwMode="auto">
            <a:xfrm>
              <a:off x="9541435" y="4269684"/>
              <a:ext cx="173827" cy="426421"/>
            </a:xfrm>
            <a:custGeom>
              <a:avLst/>
              <a:gdLst>
                <a:gd name="connsiteX0" fmla="*/ 116682 w 152400"/>
                <a:gd name="connsiteY0" fmla="*/ 26194 h 373857"/>
                <a:gd name="connsiteX1" fmla="*/ 71438 w 152400"/>
                <a:gd name="connsiteY1" fmla="*/ 0 h 373857"/>
                <a:gd name="connsiteX2" fmla="*/ 0 w 152400"/>
                <a:gd name="connsiteY2" fmla="*/ 0 h 373857"/>
                <a:gd name="connsiteX3" fmla="*/ 2382 w 152400"/>
                <a:gd name="connsiteY3" fmla="*/ 47625 h 373857"/>
                <a:gd name="connsiteX4" fmla="*/ 16669 w 152400"/>
                <a:gd name="connsiteY4" fmla="*/ 61913 h 373857"/>
                <a:gd name="connsiteX5" fmla="*/ 33338 w 152400"/>
                <a:gd name="connsiteY5" fmla="*/ 57150 h 373857"/>
                <a:gd name="connsiteX6" fmla="*/ 45244 w 152400"/>
                <a:gd name="connsiteY6" fmla="*/ 88107 h 373857"/>
                <a:gd name="connsiteX7" fmla="*/ 45244 w 152400"/>
                <a:gd name="connsiteY7" fmla="*/ 88107 h 373857"/>
                <a:gd name="connsiteX8" fmla="*/ 116682 w 152400"/>
                <a:gd name="connsiteY8" fmla="*/ 204788 h 373857"/>
                <a:gd name="connsiteX9" fmla="*/ 107157 w 152400"/>
                <a:gd name="connsiteY9" fmla="*/ 254794 h 373857"/>
                <a:gd name="connsiteX10" fmla="*/ 45244 w 152400"/>
                <a:gd name="connsiteY10" fmla="*/ 323850 h 373857"/>
                <a:gd name="connsiteX11" fmla="*/ 45244 w 152400"/>
                <a:gd name="connsiteY11" fmla="*/ 373857 h 373857"/>
                <a:gd name="connsiteX12" fmla="*/ 95250 w 152400"/>
                <a:gd name="connsiteY12" fmla="*/ 338138 h 373857"/>
                <a:gd name="connsiteX13" fmla="*/ 121444 w 152400"/>
                <a:gd name="connsiteY13" fmla="*/ 321469 h 373857"/>
                <a:gd name="connsiteX14" fmla="*/ 152400 w 152400"/>
                <a:gd name="connsiteY14" fmla="*/ 273844 h 373857"/>
                <a:gd name="connsiteX15" fmla="*/ 150019 w 152400"/>
                <a:gd name="connsiteY15" fmla="*/ 221457 h 373857"/>
                <a:gd name="connsiteX16" fmla="*/ 126207 w 152400"/>
                <a:gd name="connsiteY16" fmla="*/ 185738 h 373857"/>
                <a:gd name="connsiteX17" fmla="*/ 69057 w 152400"/>
                <a:gd name="connsiteY17" fmla="*/ 114300 h 373857"/>
                <a:gd name="connsiteX18" fmla="*/ 76200 w 152400"/>
                <a:gd name="connsiteY18" fmla="*/ 78582 h 373857"/>
                <a:gd name="connsiteX19" fmla="*/ 116682 w 152400"/>
                <a:gd name="connsiteY19" fmla="*/ 26194 h 37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2400" h="373857">
                  <a:moveTo>
                    <a:pt x="116682" y="26194"/>
                  </a:moveTo>
                  <a:lnTo>
                    <a:pt x="71438" y="0"/>
                  </a:lnTo>
                  <a:lnTo>
                    <a:pt x="0" y="0"/>
                  </a:lnTo>
                  <a:lnTo>
                    <a:pt x="2382" y="47625"/>
                  </a:lnTo>
                  <a:lnTo>
                    <a:pt x="16669" y="61913"/>
                  </a:lnTo>
                  <a:lnTo>
                    <a:pt x="33338" y="57150"/>
                  </a:lnTo>
                  <a:lnTo>
                    <a:pt x="45244" y="88107"/>
                  </a:lnTo>
                  <a:lnTo>
                    <a:pt x="45244" y="88107"/>
                  </a:lnTo>
                  <a:lnTo>
                    <a:pt x="116682" y="204788"/>
                  </a:lnTo>
                  <a:lnTo>
                    <a:pt x="107157" y="254794"/>
                  </a:lnTo>
                  <a:lnTo>
                    <a:pt x="45244" y="323850"/>
                  </a:lnTo>
                  <a:lnTo>
                    <a:pt x="45244" y="373857"/>
                  </a:lnTo>
                  <a:lnTo>
                    <a:pt x="95250" y="338138"/>
                  </a:lnTo>
                  <a:lnTo>
                    <a:pt x="121444" y="321469"/>
                  </a:lnTo>
                  <a:lnTo>
                    <a:pt x="152400" y="273844"/>
                  </a:lnTo>
                  <a:lnTo>
                    <a:pt x="150019" y="221457"/>
                  </a:lnTo>
                  <a:lnTo>
                    <a:pt x="126207" y="185738"/>
                  </a:lnTo>
                  <a:lnTo>
                    <a:pt x="69057" y="114300"/>
                  </a:lnTo>
                  <a:lnTo>
                    <a:pt x="76200" y="78582"/>
                  </a:lnTo>
                  <a:lnTo>
                    <a:pt x="116682" y="26194"/>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8" name="Freeform: Shape 39">
              <a:extLst>
                <a:ext uri="{FF2B5EF4-FFF2-40B4-BE49-F238E27FC236}">
                  <a16:creationId xmlns:a16="http://schemas.microsoft.com/office/drawing/2014/main" id="{12553A3F-1F10-160B-827E-1CAD9724D889}"/>
                </a:ext>
              </a:extLst>
            </p:cNvPr>
            <p:cNvSpPr/>
            <p:nvPr/>
          </p:nvSpPr>
          <p:spPr bwMode="auto">
            <a:xfrm>
              <a:off x="9476249" y="4283265"/>
              <a:ext cx="198273" cy="252593"/>
            </a:xfrm>
            <a:custGeom>
              <a:avLst/>
              <a:gdLst>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50007 w 173832"/>
                <a:gd name="connsiteY15"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61913 w 173832"/>
                <a:gd name="connsiteY15" fmla="*/ 28575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54769 w 173832"/>
                <a:gd name="connsiteY15" fmla="*/ 42863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3820 w 173832"/>
                <a:gd name="connsiteY14" fmla="*/ 69056 h 221456"/>
                <a:gd name="connsiteX15" fmla="*/ 54769 w 173832"/>
                <a:gd name="connsiteY15" fmla="*/ 42863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6201 w 173832"/>
                <a:gd name="connsiteY14" fmla="*/ 52387 h 221456"/>
                <a:gd name="connsiteX15" fmla="*/ 54769 w 173832"/>
                <a:gd name="connsiteY15" fmla="*/ 42863 h 221456"/>
                <a:gd name="connsiteX16" fmla="*/ 50007 w 173832"/>
                <a:gd name="connsiteY16" fmla="*/ 0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832" h="221456">
                  <a:moveTo>
                    <a:pt x="50007" y="0"/>
                  </a:moveTo>
                  <a:lnTo>
                    <a:pt x="0" y="57150"/>
                  </a:lnTo>
                  <a:lnTo>
                    <a:pt x="14288" y="88106"/>
                  </a:lnTo>
                  <a:lnTo>
                    <a:pt x="14288" y="138112"/>
                  </a:lnTo>
                  <a:lnTo>
                    <a:pt x="45244" y="123825"/>
                  </a:lnTo>
                  <a:lnTo>
                    <a:pt x="59532" y="121443"/>
                  </a:lnTo>
                  <a:lnTo>
                    <a:pt x="78582" y="100012"/>
                  </a:lnTo>
                  <a:lnTo>
                    <a:pt x="102394" y="135731"/>
                  </a:lnTo>
                  <a:lnTo>
                    <a:pt x="121444" y="176212"/>
                  </a:lnTo>
                  <a:lnTo>
                    <a:pt x="130969" y="219075"/>
                  </a:lnTo>
                  <a:lnTo>
                    <a:pt x="169069" y="221456"/>
                  </a:lnTo>
                  <a:lnTo>
                    <a:pt x="173832" y="195262"/>
                  </a:lnTo>
                  <a:lnTo>
                    <a:pt x="133350" y="135731"/>
                  </a:lnTo>
                  <a:lnTo>
                    <a:pt x="90488" y="47625"/>
                  </a:lnTo>
                  <a:lnTo>
                    <a:pt x="76201" y="52387"/>
                  </a:lnTo>
                  <a:lnTo>
                    <a:pt x="54769" y="42863"/>
                  </a:lnTo>
                  <a:lnTo>
                    <a:pt x="50007"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59" name="Freeform: Shape 40">
              <a:extLst>
                <a:ext uri="{FF2B5EF4-FFF2-40B4-BE49-F238E27FC236}">
                  <a16:creationId xmlns:a16="http://schemas.microsoft.com/office/drawing/2014/main" id="{8F163D75-8FC4-B7A2-42B7-0FCB0FFA0B65}"/>
                </a:ext>
              </a:extLst>
            </p:cNvPr>
            <p:cNvSpPr/>
            <p:nvPr/>
          </p:nvSpPr>
          <p:spPr bwMode="auto">
            <a:xfrm>
              <a:off x="9386619" y="4201783"/>
              <a:ext cx="149384" cy="130371"/>
            </a:xfrm>
            <a:custGeom>
              <a:avLst/>
              <a:gdLst>
                <a:gd name="connsiteX0" fmla="*/ 0 w 107156"/>
                <a:gd name="connsiteY0" fmla="*/ 0 h 114300"/>
                <a:gd name="connsiteX1" fmla="*/ 19050 w 107156"/>
                <a:gd name="connsiteY1" fmla="*/ 54769 h 114300"/>
                <a:gd name="connsiteX2" fmla="*/ 50006 w 107156"/>
                <a:gd name="connsiteY2" fmla="*/ 92869 h 114300"/>
                <a:gd name="connsiteX3" fmla="*/ 66675 w 107156"/>
                <a:gd name="connsiteY3" fmla="*/ 114300 h 114300"/>
                <a:gd name="connsiteX4" fmla="*/ 107156 w 107156"/>
                <a:gd name="connsiteY4" fmla="*/ 76200 h 114300"/>
                <a:gd name="connsiteX5" fmla="*/ 107156 w 107156"/>
                <a:gd name="connsiteY5" fmla="*/ 47625 h 114300"/>
                <a:gd name="connsiteX6" fmla="*/ 71437 w 107156"/>
                <a:gd name="connsiteY6" fmla="*/ 0 h 114300"/>
                <a:gd name="connsiteX7" fmla="*/ 0 w 107156"/>
                <a:gd name="connsiteY7" fmla="*/ 0 h 114300"/>
                <a:gd name="connsiteX0" fmla="*/ 0 w 107156"/>
                <a:gd name="connsiteY0" fmla="*/ 0 h 114300"/>
                <a:gd name="connsiteX1" fmla="*/ 7143 w 107156"/>
                <a:gd name="connsiteY1" fmla="*/ 23813 h 114300"/>
                <a:gd name="connsiteX2" fmla="*/ 19050 w 107156"/>
                <a:gd name="connsiteY2" fmla="*/ 54769 h 114300"/>
                <a:gd name="connsiteX3" fmla="*/ 50006 w 107156"/>
                <a:gd name="connsiteY3" fmla="*/ 92869 h 114300"/>
                <a:gd name="connsiteX4" fmla="*/ 66675 w 107156"/>
                <a:gd name="connsiteY4" fmla="*/ 114300 h 114300"/>
                <a:gd name="connsiteX5" fmla="*/ 107156 w 107156"/>
                <a:gd name="connsiteY5" fmla="*/ 76200 h 114300"/>
                <a:gd name="connsiteX6" fmla="*/ 107156 w 107156"/>
                <a:gd name="connsiteY6" fmla="*/ 47625 h 114300"/>
                <a:gd name="connsiteX7" fmla="*/ 71437 w 107156"/>
                <a:gd name="connsiteY7" fmla="*/ 0 h 114300"/>
                <a:gd name="connsiteX8" fmla="*/ 0 w 107156"/>
                <a:gd name="connsiteY8" fmla="*/ 0 h 114300"/>
                <a:gd name="connsiteX0" fmla="*/ 23814 w 130970"/>
                <a:gd name="connsiteY0" fmla="*/ 0 h 114300"/>
                <a:gd name="connsiteX1" fmla="*/ 0 w 130970"/>
                <a:gd name="connsiteY1" fmla="*/ 21432 h 114300"/>
                <a:gd name="connsiteX2" fmla="*/ 42864 w 130970"/>
                <a:gd name="connsiteY2" fmla="*/ 54769 h 114300"/>
                <a:gd name="connsiteX3" fmla="*/ 73820 w 130970"/>
                <a:gd name="connsiteY3" fmla="*/ 92869 h 114300"/>
                <a:gd name="connsiteX4" fmla="*/ 90489 w 130970"/>
                <a:gd name="connsiteY4" fmla="*/ 114300 h 114300"/>
                <a:gd name="connsiteX5" fmla="*/ 130970 w 130970"/>
                <a:gd name="connsiteY5" fmla="*/ 76200 h 114300"/>
                <a:gd name="connsiteX6" fmla="*/ 130970 w 130970"/>
                <a:gd name="connsiteY6" fmla="*/ 47625 h 114300"/>
                <a:gd name="connsiteX7" fmla="*/ 95251 w 130970"/>
                <a:gd name="connsiteY7" fmla="*/ 0 h 114300"/>
                <a:gd name="connsiteX8" fmla="*/ 23814 w 130970"/>
                <a:gd name="connsiteY8"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970" h="114300">
                  <a:moveTo>
                    <a:pt x="23814" y="0"/>
                  </a:moveTo>
                  <a:lnTo>
                    <a:pt x="0" y="21432"/>
                  </a:lnTo>
                  <a:lnTo>
                    <a:pt x="42864" y="54769"/>
                  </a:lnTo>
                  <a:lnTo>
                    <a:pt x="73820" y="92869"/>
                  </a:lnTo>
                  <a:lnTo>
                    <a:pt x="90489" y="114300"/>
                  </a:lnTo>
                  <a:lnTo>
                    <a:pt x="130970" y="76200"/>
                  </a:lnTo>
                  <a:lnTo>
                    <a:pt x="130970" y="47625"/>
                  </a:lnTo>
                  <a:lnTo>
                    <a:pt x="95251" y="0"/>
                  </a:lnTo>
                  <a:lnTo>
                    <a:pt x="23814"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0" name="Freeform: Shape 41">
              <a:extLst>
                <a:ext uri="{FF2B5EF4-FFF2-40B4-BE49-F238E27FC236}">
                  <a16:creationId xmlns:a16="http://schemas.microsoft.com/office/drawing/2014/main" id="{FF22A89D-EBA0-7178-EE1D-82BDE24FE4EE}"/>
                </a:ext>
              </a:extLst>
            </p:cNvPr>
            <p:cNvSpPr/>
            <p:nvPr/>
          </p:nvSpPr>
          <p:spPr bwMode="auto">
            <a:xfrm>
              <a:off x="9245385" y="4090425"/>
              <a:ext cx="206420" cy="543211"/>
            </a:xfrm>
            <a:custGeom>
              <a:avLst/>
              <a:gdLst>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5256 w 180975"/>
                <a:gd name="connsiteY28"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54781 w 180975"/>
                <a:gd name="connsiteY28" fmla="*/ 135731 h 381000"/>
                <a:gd name="connsiteX29" fmla="*/ 145256 w 180975"/>
                <a:gd name="connsiteY29"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2875 w 180975"/>
                <a:gd name="connsiteY28" fmla="*/ 135731 h 381000"/>
                <a:gd name="connsiteX29" fmla="*/ 145256 w 180975"/>
                <a:gd name="connsiteY29"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2875 w 180975"/>
                <a:gd name="connsiteY28" fmla="*/ 135731 h 381000"/>
                <a:gd name="connsiteX29" fmla="*/ 145256 w 180975"/>
                <a:gd name="connsiteY29" fmla="*/ 95250 h 3810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52400 w 180975"/>
                <a:gd name="connsiteY20" fmla="*/ 323850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30968 w 180975"/>
                <a:gd name="connsiteY20" fmla="*/ 340519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42874 w 180975"/>
                <a:gd name="connsiteY20" fmla="*/ 3452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54781 w 180975"/>
                <a:gd name="connsiteY18" fmla="*/ 330994 h 457200"/>
                <a:gd name="connsiteX19" fmla="*/ 169069 w 180975"/>
                <a:gd name="connsiteY19" fmla="*/ 457200 h 457200"/>
                <a:gd name="connsiteX20" fmla="*/ 142874 w 180975"/>
                <a:gd name="connsiteY20" fmla="*/ 3452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54781 w 180975"/>
                <a:gd name="connsiteY18" fmla="*/ 330994 h 457200"/>
                <a:gd name="connsiteX19" fmla="*/ 169069 w 180975"/>
                <a:gd name="connsiteY19" fmla="*/ 457200 h 457200"/>
                <a:gd name="connsiteX20" fmla="*/ 130967 w 180975"/>
                <a:gd name="connsiteY20" fmla="*/ 357188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92880"/>
                <a:gd name="connsiteY0" fmla="*/ 95250 h 457200"/>
                <a:gd name="connsiteX1" fmla="*/ 142875 w 192880"/>
                <a:gd name="connsiteY1" fmla="*/ 23812 h 457200"/>
                <a:gd name="connsiteX2" fmla="*/ 126206 w 192880"/>
                <a:gd name="connsiteY2" fmla="*/ 0 h 457200"/>
                <a:gd name="connsiteX3" fmla="*/ 107156 w 192880"/>
                <a:gd name="connsiteY3" fmla="*/ 50006 h 457200"/>
                <a:gd name="connsiteX4" fmla="*/ 64294 w 192880"/>
                <a:gd name="connsiteY4" fmla="*/ 61912 h 457200"/>
                <a:gd name="connsiteX5" fmla="*/ 64294 w 192880"/>
                <a:gd name="connsiteY5" fmla="*/ 88106 h 457200"/>
                <a:gd name="connsiteX6" fmla="*/ 42863 w 192880"/>
                <a:gd name="connsiteY6" fmla="*/ 128587 h 457200"/>
                <a:gd name="connsiteX7" fmla="*/ 26194 w 192880"/>
                <a:gd name="connsiteY7" fmla="*/ 157162 h 457200"/>
                <a:gd name="connsiteX8" fmla="*/ 14288 w 192880"/>
                <a:gd name="connsiteY8" fmla="*/ 176212 h 457200"/>
                <a:gd name="connsiteX9" fmla="*/ 9525 w 192880"/>
                <a:gd name="connsiteY9" fmla="*/ 200025 h 457200"/>
                <a:gd name="connsiteX10" fmla="*/ 0 w 192880"/>
                <a:gd name="connsiteY10" fmla="*/ 223837 h 457200"/>
                <a:gd name="connsiteX11" fmla="*/ 30956 w 192880"/>
                <a:gd name="connsiteY11" fmla="*/ 247650 h 457200"/>
                <a:gd name="connsiteX12" fmla="*/ 54769 w 192880"/>
                <a:gd name="connsiteY12" fmla="*/ 292894 h 457200"/>
                <a:gd name="connsiteX13" fmla="*/ 54769 w 192880"/>
                <a:gd name="connsiteY13" fmla="*/ 342900 h 457200"/>
                <a:gd name="connsiteX14" fmla="*/ 76200 w 192880"/>
                <a:gd name="connsiteY14" fmla="*/ 357187 h 457200"/>
                <a:gd name="connsiteX15" fmla="*/ 80963 w 192880"/>
                <a:gd name="connsiteY15" fmla="*/ 333375 h 457200"/>
                <a:gd name="connsiteX16" fmla="*/ 95250 w 192880"/>
                <a:gd name="connsiteY16" fmla="*/ 333375 h 457200"/>
                <a:gd name="connsiteX17" fmla="*/ 121444 w 192880"/>
                <a:gd name="connsiteY17" fmla="*/ 321469 h 457200"/>
                <a:gd name="connsiteX18" fmla="*/ 154781 w 192880"/>
                <a:gd name="connsiteY18" fmla="*/ 330994 h 457200"/>
                <a:gd name="connsiteX19" fmla="*/ 169069 w 192880"/>
                <a:gd name="connsiteY19" fmla="*/ 457200 h 457200"/>
                <a:gd name="connsiteX20" fmla="*/ 192880 w 192880"/>
                <a:gd name="connsiteY20" fmla="*/ 347663 h 457200"/>
                <a:gd name="connsiteX21" fmla="*/ 138113 w 192880"/>
                <a:gd name="connsiteY21" fmla="*/ 295275 h 457200"/>
                <a:gd name="connsiteX22" fmla="*/ 130969 w 192880"/>
                <a:gd name="connsiteY22" fmla="*/ 257175 h 457200"/>
                <a:gd name="connsiteX23" fmla="*/ 147638 w 192880"/>
                <a:gd name="connsiteY23" fmla="*/ 247650 h 457200"/>
                <a:gd name="connsiteX24" fmla="*/ 176213 w 192880"/>
                <a:gd name="connsiteY24" fmla="*/ 240506 h 457200"/>
                <a:gd name="connsiteX25" fmla="*/ 180975 w 192880"/>
                <a:gd name="connsiteY25" fmla="*/ 223837 h 457200"/>
                <a:gd name="connsiteX26" fmla="*/ 180975 w 192880"/>
                <a:gd name="connsiteY26" fmla="*/ 190500 h 457200"/>
                <a:gd name="connsiteX27" fmla="*/ 176213 w 192880"/>
                <a:gd name="connsiteY27" fmla="*/ 171450 h 457200"/>
                <a:gd name="connsiteX28" fmla="*/ 142875 w 192880"/>
                <a:gd name="connsiteY28" fmla="*/ 135731 h 457200"/>
                <a:gd name="connsiteX29" fmla="*/ 145256 w 192880"/>
                <a:gd name="connsiteY29" fmla="*/ 95250 h 457200"/>
                <a:gd name="connsiteX0" fmla="*/ 145256 w 192880"/>
                <a:gd name="connsiteY0" fmla="*/ 95250 h 457200"/>
                <a:gd name="connsiteX1" fmla="*/ 142875 w 192880"/>
                <a:gd name="connsiteY1" fmla="*/ 23812 h 457200"/>
                <a:gd name="connsiteX2" fmla="*/ 126206 w 192880"/>
                <a:gd name="connsiteY2" fmla="*/ 0 h 457200"/>
                <a:gd name="connsiteX3" fmla="*/ 107156 w 192880"/>
                <a:gd name="connsiteY3" fmla="*/ 50006 h 457200"/>
                <a:gd name="connsiteX4" fmla="*/ 64294 w 192880"/>
                <a:gd name="connsiteY4" fmla="*/ 61912 h 457200"/>
                <a:gd name="connsiteX5" fmla="*/ 64294 w 192880"/>
                <a:gd name="connsiteY5" fmla="*/ 88106 h 457200"/>
                <a:gd name="connsiteX6" fmla="*/ 42863 w 192880"/>
                <a:gd name="connsiteY6" fmla="*/ 128587 h 457200"/>
                <a:gd name="connsiteX7" fmla="*/ 26194 w 192880"/>
                <a:gd name="connsiteY7" fmla="*/ 157162 h 457200"/>
                <a:gd name="connsiteX8" fmla="*/ 14288 w 192880"/>
                <a:gd name="connsiteY8" fmla="*/ 176212 h 457200"/>
                <a:gd name="connsiteX9" fmla="*/ 9525 w 192880"/>
                <a:gd name="connsiteY9" fmla="*/ 200025 h 457200"/>
                <a:gd name="connsiteX10" fmla="*/ 0 w 192880"/>
                <a:gd name="connsiteY10" fmla="*/ 223837 h 457200"/>
                <a:gd name="connsiteX11" fmla="*/ 30956 w 192880"/>
                <a:gd name="connsiteY11" fmla="*/ 247650 h 457200"/>
                <a:gd name="connsiteX12" fmla="*/ 54769 w 192880"/>
                <a:gd name="connsiteY12" fmla="*/ 292894 h 457200"/>
                <a:gd name="connsiteX13" fmla="*/ 54769 w 192880"/>
                <a:gd name="connsiteY13" fmla="*/ 342900 h 457200"/>
                <a:gd name="connsiteX14" fmla="*/ 76200 w 192880"/>
                <a:gd name="connsiteY14" fmla="*/ 357187 h 457200"/>
                <a:gd name="connsiteX15" fmla="*/ 80963 w 192880"/>
                <a:gd name="connsiteY15" fmla="*/ 333375 h 457200"/>
                <a:gd name="connsiteX16" fmla="*/ 95250 w 192880"/>
                <a:gd name="connsiteY16" fmla="*/ 333375 h 457200"/>
                <a:gd name="connsiteX17" fmla="*/ 121444 w 192880"/>
                <a:gd name="connsiteY17" fmla="*/ 321469 h 457200"/>
                <a:gd name="connsiteX18" fmla="*/ 135731 w 192880"/>
                <a:gd name="connsiteY18" fmla="*/ 357187 h 457200"/>
                <a:gd name="connsiteX19" fmla="*/ 169069 w 192880"/>
                <a:gd name="connsiteY19" fmla="*/ 457200 h 457200"/>
                <a:gd name="connsiteX20" fmla="*/ 192880 w 192880"/>
                <a:gd name="connsiteY20" fmla="*/ 347663 h 457200"/>
                <a:gd name="connsiteX21" fmla="*/ 138113 w 192880"/>
                <a:gd name="connsiteY21" fmla="*/ 295275 h 457200"/>
                <a:gd name="connsiteX22" fmla="*/ 130969 w 192880"/>
                <a:gd name="connsiteY22" fmla="*/ 257175 h 457200"/>
                <a:gd name="connsiteX23" fmla="*/ 147638 w 192880"/>
                <a:gd name="connsiteY23" fmla="*/ 247650 h 457200"/>
                <a:gd name="connsiteX24" fmla="*/ 176213 w 192880"/>
                <a:gd name="connsiteY24" fmla="*/ 240506 h 457200"/>
                <a:gd name="connsiteX25" fmla="*/ 180975 w 192880"/>
                <a:gd name="connsiteY25" fmla="*/ 223837 h 457200"/>
                <a:gd name="connsiteX26" fmla="*/ 180975 w 192880"/>
                <a:gd name="connsiteY26" fmla="*/ 190500 h 457200"/>
                <a:gd name="connsiteX27" fmla="*/ 176213 w 192880"/>
                <a:gd name="connsiteY27" fmla="*/ 171450 h 457200"/>
                <a:gd name="connsiteX28" fmla="*/ 142875 w 192880"/>
                <a:gd name="connsiteY28" fmla="*/ 135731 h 457200"/>
                <a:gd name="connsiteX29" fmla="*/ 145256 w 192880"/>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5731 w 180975"/>
                <a:gd name="connsiteY18" fmla="*/ 357187 h 457200"/>
                <a:gd name="connsiteX19" fmla="*/ 169069 w 180975"/>
                <a:gd name="connsiteY19" fmla="*/ 457200 h 457200"/>
                <a:gd name="connsiteX20" fmla="*/ 154780 w 180975"/>
                <a:gd name="connsiteY20" fmla="*/ 3071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35731 w 180975"/>
                <a:gd name="connsiteY18" fmla="*/ 357187 h 483394"/>
                <a:gd name="connsiteX19" fmla="*/ 150019 w 180975"/>
                <a:gd name="connsiteY19" fmla="*/ 483394 h 483394"/>
                <a:gd name="connsiteX20" fmla="*/ 154780 w 180975"/>
                <a:gd name="connsiteY20" fmla="*/ 307181 h 483394"/>
                <a:gd name="connsiteX21" fmla="*/ 138113 w 180975"/>
                <a:gd name="connsiteY21" fmla="*/ 295275 h 483394"/>
                <a:gd name="connsiteX22" fmla="*/ 130969 w 180975"/>
                <a:gd name="connsiteY22" fmla="*/ 257175 h 483394"/>
                <a:gd name="connsiteX23" fmla="*/ 147638 w 180975"/>
                <a:gd name="connsiteY23" fmla="*/ 247650 h 483394"/>
                <a:gd name="connsiteX24" fmla="*/ 176213 w 180975"/>
                <a:gd name="connsiteY24" fmla="*/ 240506 h 483394"/>
                <a:gd name="connsiteX25" fmla="*/ 180975 w 180975"/>
                <a:gd name="connsiteY25" fmla="*/ 223837 h 483394"/>
                <a:gd name="connsiteX26" fmla="*/ 180975 w 180975"/>
                <a:gd name="connsiteY26" fmla="*/ 190500 h 483394"/>
                <a:gd name="connsiteX27" fmla="*/ 176213 w 180975"/>
                <a:gd name="connsiteY27" fmla="*/ 171450 h 483394"/>
                <a:gd name="connsiteX28" fmla="*/ 142875 w 180975"/>
                <a:gd name="connsiteY28" fmla="*/ 135731 h 483394"/>
                <a:gd name="connsiteX29" fmla="*/ 145256 w 180975"/>
                <a:gd name="connsiteY29"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54780 w 180975"/>
                <a:gd name="connsiteY20" fmla="*/ 307181 h 483394"/>
                <a:gd name="connsiteX21" fmla="*/ 138113 w 180975"/>
                <a:gd name="connsiteY21" fmla="*/ 295275 h 483394"/>
                <a:gd name="connsiteX22" fmla="*/ 130969 w 180975"/>
                <a:gd name="connsiteY22" fmla="*/ 257175 h 483394"/>
                <a:gd name="connsiteX23" fmla="*/ 147638 w 180975"/>
                <a:gd name="connsiteY23" fmla="*/ 247650 h 483394"/>
                <a:gd name="connsiteX24" fmla="*/ 176213 w 180975"/>
                <a:gd name="connsiteY24" fmla="*/ 240506 h 483394"/>
                <a:gd name="connsiteX25" fmla="*/ 180975 w 180975"/>
                <a:gd name="connsiteY25" fmla="*/ 223837 h 483394"/>
                <a:gd name="connsiteX26" fmla="*/ 180975 w 180975"/>
                <a:gd name="connsiteY26" fmla="*/ 190500 h 483394"/>
                <a:gd name="connsiteX27" fmla="*/ 176213 w 180975"/>
                <a:gd name="connsiteY27" fmla="*/ 171450 h 483394"/>
                <a:gd name="connsiteX28" fmla="*/ 142875 w 180975"/>
                <a:gd name="connsiteY28" fmla="*/ 135731 h 483394"/>
                <a:gd name="connsiteX29" fmla="*/ 145256 w 180975"/>
                <a:gd name="connsiteY29"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50019 w 180975"/>
                <a:gd name="connsiteY20" fmla="*/ 376237 h 483394"/>
                <a:gd name="connsiteX21" fmla="*/ 154780 w 180975"/>
                <a:gd name="connsiteY21" fmla="*/ 307181 h 483394"/>
                <a:gd name="connsiteX22" fmla="*/ 138113 w 180975"/>
                <a:gd name="connsiteY22" fmla="*/ 295275 h 483394"/>
                <a:gd name="connsiteX23" fmla="*/ 130969 w 180975"/>
                <a:gd name="connsiteY23" fmla="*/ 257175 h 483394"/>
                <a:gd name="connsiteX24" fmla="*/ 147638 w 180975"/>
                <a:gd name="connsiteY24" fmla="*/ 247650 h 483394"/>
                <a:gd name="connsiteX25" fmla="*/ 176213 w 180975"/>
                <a:gd name="connsiteY25" fmla="*/ 240506 h 483394"/>
                <a:gd name="connsiteX26" fmla="*/ 180975 w 180975"/>
                <a:gd name="connsiteY26" fmla="*/ 223837 h 483394"/>
                <a:gd name="connsiteX27" fmla="*/ 180975 w 180975"/>
                <a:gd name="connsiteY27" fmla="*/ 190500 h 483394"/>
                <a:gd name="connsiteX28" fmla="*/ 176213 w 180975"/>
                <a:gd name="connsiteY28" fmla="*/ 171450 h 483394"/>
                <a:gd name="connsiteX29" fmla="*/ 142875 w 180975"/>
                <a:gd name="connsiteY29" fmla="*/ 135731 h 483394"/>
                <a:gd name="connsiteX30" fmla="*/ 145256 w 180975"/>
                <a:gd name="connsiteY30"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54780 w 180975"/>
                <a:gd name="connsiteY21" fmla="*/ 307181 h 483394"/>
                <a:gd name="connsiteX22" fmla="*/ 138113 w 180975"/>
                <a:gd name="connsiteY22" fmla="*/ 295275 h 483394"/>
                <a:gd name="connsiteX23" fmla="*/ 130969 w 180975"/>
                <a:gd name="connsiteY23" fmla="*/ 257175 h 483394"/>
                <a:gd name="connsiteX24" fmla="*/ 147638 w 180975"/>
                <a:gd name="connsiteY24" fmla="*/ 247650 h 483394"/>
                <a:gd name="connsiteX25" fmla="*/ 176213 w 180975"/>
                <a:gd name="connsiteY25" fmla="*/ 240506 h 483394"/>
                <a:gd name="connsiteX26" fmla="*/ 180975 w 180975"/>
                <a:gd name="connsiteY26" fmla="*/ 223837 h 483394"/>
                <a:gd name="connsiteX27" fmla="*/ 180975 w 180975"/>
                <a:gd name="connsiteY27" fmla="*/ 190500 h 483394"/>
                <a:gd name="connsiteX28" fmla="*/ 176213 w 180975"/>
                <a:gd name="connsiteY28" fmla="*/ 171450 h 483394"/>
                <a:gd name="connsiteX29" fmla="*/ 142875 w 180975"/>
                <a:gd name="connsiteY29" fmla="*/ 135731 h 483394"/>
                <a:gd name="connsiteX30" fmla="*/ 145256 w 180975"/>
                <a:gd name="connsiteY30"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40494 w 180975"/>
                <a:gd name="connsiteY21" fmla="*/ 395287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52400 w 180975"/>
                <a:gd name="connsiteY21" fmla="*/ 3452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76213 w 180975"/>
                <a:gd name="connsiteY20" fmla="*/ 385763 h 483394"/>
                <a:gd name="connsiteX21" fmla="*/ 152400 w 180975"/>
                <a:gd name="connsiteY21" fmla="*/ 3452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76213 w 180975"/>
                <a:gd name="connsiteY20" fmla="*/ 385763 h 483394"/>
                <a:gd name="connsiteX21" fmla="*/ 145257 w 180975"/>
                <a:gd name="connsiteY21" fmla="*/ 3833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76250"/>
                <a:gd name="connsiteX1" fmla="*/ 142875 w 180975"/>
                <a:gd name="connsiteY1" fmla="*/ 23812 h 476250"/>
                <a:gd name="connsiteX2" fmla="*/ 126206 w 180975"/>
                <a:gd name="connsiteY2" fmla="*/ 0 h 476250"/>
                <a:gd name="connsiteX3" fmla="*/ 107156 w 180975"/>
                <a:gd name="connsiteY3" fmla="*/ 50006 h 476250"/>
                <a:gd name="connsiteX4" fmla="*/ 64294 w 180975"/>
                <a:gd name="connsiteY4" fmla="*/ 61912 h 476250"/>
                <a:gd name="connsiteX5" fmla="*/ 64294 w 180975"/>
                <a:gd name="connsiteY5" fmla="*/ 88106 h 476250"/>
                <a:gd name="connsiteX6" fmla="*/ 42863 w 180975"/>
                <a:gd name="connsiteY6" fmla="*/ 128587 h 476250"/>
                <a:gd name="connsiteX7" fmla="*/ 26194 w 180975"/>
                <a:gd name="connsiteY7" fmla="*/ 157162 h 476250"/>
                <a:gd name="connsiteX8" fmla="*/ 14288 w 180975"/>
                <a:gd name="connsiteY8" fmla="*/ 176212 h 476250"/>
                <a:gd name="connsiteX9" fmla="*/ 9525 w 180975"/>
                <a:gd name="connsiteY9" fmla="*/ 200025 h 476250"/>
                <a:gd name="connsiteX10" fmla="*/ 0 w 180975"/>
                <a:gd name="connsiteY10" fmla="*/ 223837 h 476250"/>
                <a:gd name="connsiteX11" fmla="*/ 30956 w 180975"/>
                <a:gd name="connsiteY11" fmla="*/ 247650 h 476250"/>
                <a:gd name="connsiteX12" fmla="*/ 54769 w 180975"/>
                <a:gd name="connsiteY12" fmla="*/ 292894 h 476250"/>
                <a:gd name="connsiteX13" fmla="*/ 54769 w 180975"/>
                <a:gd name="connsiteY13" fmla="*/ 342900 h 476250"/>
                <a:gd name="connsiteX14" fmla="*/ 76200 w 180975"/>
                <a:gd name="connsiteY14" fmla="*/ 357187 h 476250"/>
                <a:gd name="connsiteX15" fmla="*/ 80963 w 180975"/>
                <a:gd name="connsiteY15" fmla="*/ 333375 h 476250"/>
                <a:gd name="connsiteX16" fmla="*/ 95250 w 180975"/>
                <a:gd name="connsiteY16" fmla="*/ 333375 h 476250"/>
                <a:gd name="connsiteX17" fmla="*/ 121444 w 180975"/>
                <a:gd name="connsiteY17" fmla="*/ 321469 h 476250"/>
                <a:gd name="connsiteX18" fmla="*/ 121443 w 180975"/>
                <a:gd name="connsiteY18" fmla="*/ 373856 h 476250"/>
                <a:gd name="connsiteX19" fmla="*/ 164307 w 180975"/>
                <a:gd name="connsiteY19" fmla="*/ 476250 h 476250"/>
                <a:gd name="connsiteX20" fmla="*/ 176213 w 180975"/>
                <a:gd name="connsiteY20" fmla="*/ 385763 h 476250"/>
                <a:gd name="connsiteX21" fmla="*/ 145257 w 180975"/>
                <a:gd name="connsiteY21" fmla="*/ 383381 h 476250"/>
                <a:gd name="connsiteX22" fmla="*/ 154780 w 180975"/>
                <a:gd name="connsiteY22" fmla="*/ 307181 h 476250"/>
                <a:gd name="connsiteX23" fmla="*/ 138113 w 180975"/>
                <a:gd name="connsiteY23" fmla="*/ 295275 h 476250"/>
                <a:gd name="connsiteX24" fmla="*/ 130969 w 180975"/>
                <a:gd name="connsiteY24" fmla="*/ 257175 h 476250"/>
                <a:gd name="connsiteX25" fmla="*/ 147638 w 180975"/>
                <a:gd name="connsiteY25" fmla="*/ 247650 h 476250"/>
                <a:gd name="connsiteX26" fmla="*/ 176213 w 180975"/>
                <a:gd name="connsiteY26" fmla="*/ 240506 h 476250"/>
                <a:gd name="connsiteX27" fmla="*/ 180975 w 180975"/>
                <a:gd name="connsiteY27" fmla="*/ 223837 h 476250"/>
                <a:gd name="connsiteX28" fmla="*/ 180975 w 180975"/>
                <a:gd name="connsiteY28" fmla="*/ 190500 h 476250"/>
                <a:gd name="connsiteX29" fmla="*/ 176213 w 180975"/>
                <a:gd name="connsiteY29" fmla="*/ 171450 h 476250"/>
                <a:gd name="connsiteX30" fmla="*/ 142875 w 180975"/>
                <a:gd name="connsiteY30" fmla="*/ 135731 h 476250"/>
                <a:gd name="connsiteX31" fmla="*/ 145256 w 180975"/>
                <a:gd name="connsiteY31" fmla="*/ 9525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 h="476250">
                  <a:moveTo>
                    <a:pt x="145256" y="95250"/>
                  </a:moveTo>
                  <a:cubicBezTo>
                    <a:pt x="144462" y="71437"/>
                    <a:pt x="143669" y="47625"/>
                    <a:pt x="142875" y="23812"/>
                  </a:cubicBezTo>
                  <a:lnTo>
                    <a:pt x="126206" y="0"/>
                  </a:lnTo>
                  <a:lnTo>
                    <a:pt x="107156" y="50006"/>
                  </a:lnTo>
                  <a:lnTo>
                    <a:pt x="64294" y="61912"/>
                  </a:lnTo>
                  <a:lnTo>
                    <a:pt x="64294" y="88106"/>
                  </a:lnTo>
                  <a:lnTo>
                    <a:pt x="42863" y="128587"/>
                  </a:lnTo>
                  <a:lnTo>
                    <a:pt x="26194" y="157162"/>
                  </a:lnTo>
                  <a:lnTo>
                    <a:pt x="14288" y="176212"/>
                  </a:lnTo>
                  <a:lnTo>
                    <a:pt x="9525" y="200025"/>
                  </a:lnTo>
                  <a:lnTo>
                    <a:pt x="0" y="223837"/>
                  </a:lnTo>
                  <a:lnTo>
                    <a:pt x="30956" y="247650"/>
                  </a:lnTo>
                  <a:lnTo>
                    <a:pt x="54769" y="292894"/>
                  </a:lnTo>
                  <a:lnTo>
                    <a:pt x="54769" y="342900"/>
                  </a:lnTo>
                  <a:lnTo>
                    <a:pt x="76200" y="357187"/>
                  </a:lnTo>
                  <a:lnTo>
                    <a:pt x="80963" y="333375"/>
                  </a:lnTo>
                  <a:lnTo>
                    <a:pt x="95250" y="333375"/>
                  </a:lnTo>
                  <a:lnTo>
                    <a:pt x="121444" y="321469"/>
                  </a:lnTo>
                  <a:cubicBezTo>
                    <a:pt x="121444" y="338931"/>
                    <a:pt x="121443" y="356394"/>
                    <a:pt x="121443" y="373856"/>
                  </a:cubicBezTo>
                  <a:lnTo>
                    <a:pt x="164307" y="476250"/>
                  </a:lnTo>
                  <a:lnTo>
                    <a:pt x="176213" y="385763"/>
                  </a:lnTo>
                  <a:lnTo>
                    <a:pt x="145257" y="383381"/>
                  </a:lnTo>
                  <a:lnTo>
                    <a:pt x="154780" y="307181"/>
                  </a:lnTo>
                  <a:lnTo>
                    <a:pt x="138113" y="295275"/>
                  </a:lnTo>
                  <a:lnTo>
                    <a:pt x="130969" y="257175"/>
                  </a:lnTo>
                  <a:lnTo>
                    <a:pt x="147638" y="247650"/>
                  </a:lnTo>
                  <a:lnTo>
                    <a:pt x="176213" y="240506"/>
                  </a:lnTo>
                  <a:lnTo>
                    <a:pt x="180975" y="223837"/>
                  </a:lnTo>
                  <a:lnTo>
                    <a:pt x="180975" y="190500"/>
                  </a:lnTo>
                  <a:lnTo>
                    <a:pt x="176213" y="171450"/>
                  </a:lnTo>
                  <a:lnTo>
                    <a:pt x="142875" y="135731"/>
                  </a:lnTo>
                  <a:lnTo>
                    <a:pt x="145256" y="9525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1" name="Freeform: Shape 42">
              <a:extLst>
                <a:ext uri="{FF2B5EF4-FFF2-40B4-BE49-F238E27FC236}">
                  <a16:creationId xmlns:a16="http://schemas.microsoft.com/office/drawing/2014/main" id="{B6A0F339-1BC5-79FD-A9FD-AD1F6727ABBD}"/>
                </a:ext>
              </a:extLst>
            </p:cNvPr>
            <p:cNvSpPr/>
            <p:nvPr/>
          </p:nvSpPr>
          <p:spPr bwMode="auto">
            <a:xfrm>
              <a:off x="8895015" y="4041536"/>
              <a:ext cx="239013" cy="138519"/>
            </a:xfrm>
            <a:custGeom>
              <a:avLst/>
              <a:gdLst>
                <a:gd name="connsiteX0" fmla="*/ 209550 w 209550"/>
                <a:gd name="connsiteY0" fmla="*/ 121444 h 121444"/>
                <a:gd name="connsiteX1" fmla="*/ 209550 w 209550"/>
                <a:gd name="connsiteY1" fmla="*/ 64294 h 121444"/>
                <a:gd name="connsiteX2" fmla="*/ 147637 w 209550"/>
                <a:gd name="connsiteY2" fmla="*/ 57150 h 121444"/>
                <a:gd name="connsiteX3" fmla="*/ 21431 w 209550"/>
                <a:gd name="connsiteY3" fmla="*/ 0 h 121444"/>
                <a:gd name="connsiteX4" fmla="*/ 0 w 209550"/>
                <a:gd name="connsiteY4" fmla="*/ 19050 h 121444"/>
                <a:gd name="connsiteX5" fmla="*/ 2381 w 209550"/>
                <a:gd name="connsiteY5" fmla="*/ 45244 h 121444"/>
                <a:gd name="connsiteX6" fmla="*/ 35719 w 209550"/>
                <a:gd name="connsiteY6" fmla="*/ 66675 h 121444"/>
                <a:gd name="connsiteX7" fmla="*/ 50006 w 209550"/>
                <a:gd name="connsiteY7" fmla="*/ 97632 h 121444"/>
                <a:gd name="connsiteX8" fmla="*/ 121444 w 209550"/>
                <a:gd name="connsiteY8" fmla="*/ 92869 h 121444"/>
                <a:gd name="connsiteX9" fmla="*/ 145256 w 209550"/>
                <a:gd name="connsiteY9" fmla="*/ 111919 h 121444"/>
                <a:gd name="connsiteX10" fmla="*/ 209550 w 209550"/>
                <a:gd name="connsiteY10" fmla="*/ 121444 h 121444"/>
                <a:gd name="connsiteX0" fmla="*/ 209550 w 209550"/>
                <a:gd name="connsiteY0" fmla="*/ 121444 h 121444"/>
                <a:gd name="connsiteX1" fmla="*/ 209550 w 209550"/>
                <a:gd name="connsiteY1" fmla="*/ 64294 h 121444"/>
                <a:gd name="connsiteX2" fmla="*/ 147637 w 209550"/>
                <a:gd name="connsiteY2" fmla="*/ 57150 h 121444"/>
                <a:gd name="connsiteX3" fmla="*/ 76200 w 209550"/>
                <a:gd name="connsiteY3" fmla="*/ 26194 h 121444"/>
                <a:gd name="connsiteX4" fmla="*/ 21431 w 209550"/>
                <a:gd name="connsiteY4" fmla="*/ 0 h 121444"/>
                <a:gd name="connsiteX5" fmla="*/ 0 w 209550"/>
                <a:gd name="connsiteY5" fmla="*/ 19050 h 121444"/>
                <a:gd name="connsiteX6" fmla="*/ 2381 w 209550"/>
                <a:gd name="connsiteY6" fmla="*/ 45244 h 121444"/>
                <a:gd name="connsiteX7" fmla="*/ 35719 w 209550"/>
                <a:gd name="connsiteY7" fmla="*/ 66675 h 121444"/>
                <a:gd name="connsiteX8" fmla="*/ 50006 w 209550"/>
                <a:gd name="connsiteY8" fmla="*/ 97632 h 121444"/>
                <a:gd name="connsiteX9" fmla="*/ 121444 w 209550"/>
                <a:gd name="connsiteY9" fmla="*/ 92869 h 121444"/>
                <a:gd name="connsiteX10" fmla="*/ 145256 w 209550"/>
                <a:gd name="connsiteY10" fmla="*/ 111919 h 121444"/>
                <a:gd name="connsiteX11" fmla="*/ 209550 w 209550"/>
                <a:gd name="connsiteY11" fmla="*/ 121444 h 121444"/>
                <a:gd name="connsiteX0" fmla="*/ 209550 w 209550"/>
                <a:gd name="connsiteY0" fmla="*/ 121444 h 121444"/>
                <a:gd name="connsiteX1" fmla="*/ 209550 w 209550"/>
                <a:gd name="connsiteY1" fmla="*/ 64294 h 121444"/>
                <a:gd name="connsiteX2" fmla="*/ 147637 w 209550"/>
                <a:gd name="connsiteY2" fmla="*/ 57150 h 121444"/>
                <a:gd name="connsiteX3" fmla="*/ 71437 w 209550"/>
                <a:gd name="connsiteY3" fmla="*/ 14288 h 121444"/>
                <a:gd name="connsiteX4" fmla="*/ 21431 w 209550"/>
                <a:gd name="connsiteY4" fmla="*/ 0 h 121444"/>
                <a:gd name="connsiteX5" fmla="*/ 0 w 209550"/>
                <a:gd name="connsiteY5" fmla="*/ 19050 h 121444"/>
                <a:gd name="connsiteX6" fmla="*/ 2381 w 209550"/>
                <a:gd name="connsiteY6" fmla="*/ 45244 h 121444"/>
                <a:gd name="connsiteX7" fmla="*/ 35719 w 209550"/>
                <a:gd name="connsiteY7" fmla="*/ 66675 h 121444"/>
                <a:gd name="connsiteX8" fmla="*/ 50006 w 209550"/>
                <a:gd name="connsiteY8" fmla="*/ 97632 h 121444"/>
                <a:gd name="connsiteX9" fmla="*/ 121444 w 209550"/>
                <a:gd name="connsiteY9" fmla="*/ 92869 h 121444"/>
                <a:gd name="connsiteX10" fmla="*/ 145256 w 209550"/>
                <a:gd name="connsiteY10" fmla="*/ 111919 h 121444"/>
                <a:gd name="connsiteX11" fmla="*/ 209550 w 209550"/>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550" h="121444">
                  <a:moveTo>
                    <a:pt x="209550" y="121444"/>
                  </a:moveTo>
                  <a:lnTo>
                    <a:pt x="209550" y="64294"/>
                  </a:lnTo>
                  <a:lnTo>
                    <a:pt x="147637" y="57150"/>
                  </a:lnTo>
                  <a:lnTo>
                    <a:pt x="71437" y="14288"/>
                  </a:lnTo>
                  <a:lnTo>
                    <a:pt x="21431" y="0"/>
                  </a:lnTo>
                  <a:lnTo>
                    <a:pt x="0" y="19050"/>
                  </a:lnTo>
                  <a:lnTo>
                    <a:pt x="2381" y="45244"/>
                  </a:lnTo>
                  <a:lnTo>
                    <a:pt x="35719" y="66675"/>
                  </a:lnTo>
                  <a:lnTo>
                    <a:pt x="50006" y="97632"/>
                  </a:lnTo>
                  <a:lnTo>
                    <a:pt x="121444" y="92869"/>
                  </a:lnTo>
                  <a:lnTo>
                    <a:pt x="145256" y="111919"/>
                  </a:lnTo>
                  <a:lnTo>
                    <a:pt x="209550" y="121444"/>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2" name="Freeform: Shape 44">
              <a:extLst>
                <a:ext uri="{FF2B5EF4-FFF2-40B4-BE49-F238E27FC236}">
                  <a16:creationId xmlns:a16="http://schemas.microsoft.com/office/drawing/2014/main" id="{B99A84DB-9FC8-1FE2-4F9D-802902A1A94F}"/>
                </a:ext>
              </a:extLst>
            </p:cNvPr>
            <p:cNvSpPr/>
            <p:nvPr/>
          </p:nvSpPr>
          <p:spPr bwMode="auto">
            <a:xfrm>
              <a:off x="9125879" y="4095857"/>
              <a:ext cx="258026" cy="195556"/>
            </a:xfrm>
            <a:custGeom>
              <a:avLst/>
              <a:gdLst>
                <a:gd name="connsiteX0" fmla="*/ 209550 w 209550"/>
                <a:gd name="connsiteY0" fmla="*/ 23812 h 150018"/>
                <a:gd name="connsiteX1" fmla="*/ 166688 w 209550"/>
                <a:gd name="connsiteY1" fmla="*/ 64293 h 150018"/>
                <a:gd name="connsiteX2" fmla="*/ 111919 w 209550"/>
                <a:gd name="connsiteY2" fmla="*/ 150018 h 150018"/>
                <a:gd name="connsiteX3" fmla="*/ 97631 w 209550"/>
                <a:gd name="connsiteY3" fmla="*/ 128587 h 150018"/>
                <a:gd name="connsiteX4" fmla="*/ 80963 w 209550"/>
                <a:gd name="connsiteY4" fmla="*/ 123825 h 150018"/>
                <a:gd name="connsiteX5" fmla="*/ 83344 w 209550"/>
                <a:gd name="connsiteY5" fmla="*/ 95250 h 150018"/>
                <a:gd name="connsiteX6" fmla="*/ 100013 w 209550"/>
                <a:gd name="connsiteY6" fmla="*/ 83343 h 150018"/>
                <a:gd name="connsiteX7" fmla="*/ 69056 w 209550"/>
                <a:gd name="connsiteY7" fmla="*/ 76200 h 150018"/>
                <a:gd name="connsiteX8" fmla="*/ 30956 w 209550"/>
                <a:gd name="connsiteY8" fmla="*/ 42862 h 150018"/>
                <a:gd name="connsiteX9" fmla="*/ 0 w 209550"/>
                <a:gd name="connsiteY9" fmla="*/ 0 h 150018"/>
                <a:gd name="connsiteX10" fmla="*/ 26194 w 209550"/>
                <a:gd name="connsiteY10" fmla="*/ 0 h 150018"/>
                <a:gd name="connsiteX11" fmla="*/ 40481 w 209550"/>
                <a:gd name="connsiteY11" fmla="*/ 33337 h 150018"/>
                <a:gd name="connsiteX12" fmla="*/ 71438 w 209550"/>
                <a:gd name="connsiteY12" fmla="*/ 40481 h 150018"/>
                <a:gd name="connsiteX13" fmla="*/ 102394 w 209550"/>
                <a:gd name="connsiteY13" fmla="*/ 16668 h 150018"/>
                <a:gd name="connsiteX14" fmla="*/ 130969 w 209550"/>
                <a:gd name="connsiteY14" fmla="*/ 19050 h 150018"/>
                <a:gd name="connsiteX15" fmla="*/ 209550 w 209550"/>
                <a:gd name="connsiteY15" fmla="*/ 23812 h 150018"/>
                <a:gd name="connsiteX0" fmla="*/ 209550 w 209550"/>
                <a:gd name="connsiteY0" fmla="*/ 23812 h 150018"/>
                <a:gd name="connsiteX1" fmla="*/ 166688 w 209550"/>
                <a:gd name="connsiteY1" fmla="*/ 64293 h 150018"/>
                <a:gd name="connsiteX2" fmla="*/ 111919 w 209550"/>
                <a:gd name="connsiteY2" fmla="*/ 150018 h 150018"/>
                <a:gd name="connsiteX3" fmla="*/ 97631 w 209550"/>
                <a:gd name="connsiteY3" fmla="*/ 128587 h 150018"/>
                <a:gd name="connsiteX4" fmla="*/ 80963 w 209550"/>
                <a:gd name="connsiteY4" fmla="*/ 123825 h 150018"/>
                <a:gd name="connsiteX5" fmla="*/ 83344 w 209550"/>
                <a:gd name="connsiteY5" fmla="*/ 95250 h 150018"/>
                <a:gd name="connsiteX6" fmla="*/ 100013 w 209550"/>
                <a:gd name="connsiteY6" fmla="*/ 83343 h 150018"/>
                <a:gd name="connsiteX7" fmla="*/ 69056 w 209550"/>
                <a:gd name="connsiteY7" fmla="*/ 76200 h 150018"/>
                <a:gd name="connsiteX8" fmla="*/ 30956 w 209550"/>
                <a:gd name="connsiteY8" fmla="*/ 42862 h 150018"/>
                <a:gd name="connsiteX9" fmla="*/ 0 w 209550"/>
                <a:gd name="connsiteY9" fmla="*/ 0 h 150018"/>
                <a:gd name="connsiteX10" fmla="*/ 26194 w 209550"/>
                <a:gd name="connsiteY10" fmla="*/ 0 h 150018"/>
                <a:gd name="connsiteX11" fmla="*/ 40481 w 209550"/>
                <a:gd name="connsiteY11" fmla="*/ 33337 h 150018"/>
                <a:gd name="connsiteX12" fmla="*/ 71438 w 209550"/>
                <a:gd name="connsiteY12" fmla="*/ 40481 h 150018"/>
                <a:gd name="connsiteX13" fmla="*/ 102394 w 209550"/>
                <a:gd name="connsiteY13" fmla="*/ 16668 h 150018"/>
                <a:gd name="connsiteX14" fmla="*/ 130969 w 209550"/>
                <a:gd name="connsiteY14" fmla="*/ 19050 h 150018"/>
                <a:gd name="connsiteX15" fmla="*/ 166688 w 209550"/>
                <a:gd name="connsiteY15" fmla="*/ 19050 h 150018"/>
                <a:gd name="connsiteX16" fmla="*/ 209550 w 209550"/>
                <a:gd name="connsiteY16" fmla="*/ 23812 h 150018"/>
                <a:gd name="connsiteX0" fmla="*/ 209550 w 209550"/>
                <a:gd name="connsiteY0" fmla="*/ 38100 h 164306"/>
                <a:gd name="connsiteX1" fmla="*/ 166688 w 209550"/>
                <a:gd name="connsiteY1" fmla="*/ 78581 h 164306"/>
                <a:gd name="connsiteX2" fmla="*/ 111919 w 209550"/>
                <a:gd name="connsiteY2" fmla="*/ 164306 h 164306"/>
                <a:gd name="connsiteX3" fmla="*/ 97631 w 209550"/>
                <a:gd name="connsiteY3" fmla="*/ 142875 h 164306"/>
                <a:gd name="connsiteX4" fmla="*/ 80963 w 209550"/>
                <a:gd name="connsiteY4" fmla="*/ 138113 h 164306"/>
                <a:gd name="connsiteX5" fmla="*/ 83344 w 209550"/>
                <a:gd name="connsiteY5" fmla="*/ 109538 h 164306"/>
                <a:gd name="connsiteX6" fmla="*/ 100013 w 209550"/>
                <a:gd name="connsiteY6" fmla="*/ 97631 h 164306"/>
                <a:gd name="connsiteX7" fmla="*/ 69056 w 209550"/>
                <a:gd name="connsiteY7" fmla="*/ 90488 h 164306"/>
                <a:gd name="connsiteX8" fmla="*/ 30956 w 209550"/>
                <a:gd name="connsiteY8" fmla="*/ 57150 h 164306"/>
                <a:gd name="connsiteX9" fmla="*/ 0 w 209550"/>
                <a:gd name="connsiteY9" fmla="*/ 14288 h 164306"/>
                <a:gd name="connsiteX10" fmla="*/ 26194 w 209550"/>
                <a:gd name="connsiteY10" fmla="*/ 14288 h 164306"/>
                <a:gd name="connsiteX11" fmla="*/ 40481 w 209550"/>
                <a:gd name="connsiteY11" fmla="*/ 47625 h 164306"/>
                <a:gd name="connsiteX12" fmla="*/ 71438 w 209550"/>
                <a:gd name="connsiteY12" fmla="*/ 54769 h 164306"/>
                <a:gd name="connsiteX13" fmla="*/ 102394 w 209550"/>
                <a:gd name="connsiteY13" fmla="*/ 30956 h 164306"/>
                <a:gd name="connsiteX14" fmla="*/ 130969 w 209550"/>
                <a:gd name="connsiteY14" fmla="*/ 33338 h 164306"/>
                <a:gd name="connsiteX15" fmla="*/ 176213 w 209550"/>
                <a:gd name="connsiteY15" fmla="*/ 0 h 164306"/>
                <a:gd name="connsiteX16" fmla="*/ 209550 w 209550"/>
                <a:gd name="connsiteY16" fmla="*/ 38100 h 164306"/>
                <a:gd name="connsiteX0" fmla="*/ 209550 w 209550"/>
                <a:gd name="connsiteY0" fmla="*/ 38100 h 164306"/>
                <a:gd name="connsiteX1" fmla="*/ 188119 w 209550"/>
                <a:gd name="connsiteY1" fmla="*/ 23813 h 164306"/>
                <a:gd name="connsiteX2" fmla="*/ 166688 w 209550"/>
                <a:gd name="connsiteY2" fmla="*/ 78581 h 164306"/>
                <a:gd name="connsiteX3" fmla="*/ 111919 w 209550"/>
                <a:gd name="connsiteY3" fmla="*/ 164306 h 164306"/>
                <a:gd name="connsiteX4" fmla="*/ 97631 w 209550"/>
                <a:gd name="connsiteY4" fmla="*/ 142875 h 164306"/>
                <a:gd name="connsiteX5" fmla="*/ 80963 w 209550"/>
                <a:gd name="connsiteY5" fmla="*/ 138113 h 164306"/>
                <a:gd name="connsiteX6" fmla="*/ 83344 w 209550"/>
                <a:gd name="connsiteY6" fmla="*/ 109538 h 164306"/>
                <a:gd name="connsiteX7" fmla="*/ 100013 w 209550"/>
                <a:gd name="connsiteY7" fmla="*/ 97631 h 164306"/>
                <a:gd name="connsiteX8" fmla="*/ 69056 w 209550"/>
                <a:gd name="connsiteY8" fmla="*/ 90488 h 164306"/>
                <a:gd name="connsiteX9" fmla="*/ 30956 w 209550"/>
                <a:gd name="connsiteY9" fmla="*/ 57150 h 164306"/>
                <a:gd name="connsiteX10" fmla="*/ 0 w 209550"/>
                <a:gd name="connsiteY10" fmla="*/ 14288 h 164306"/>
                <a:gd name="connsiteX11" fmla="*/ 26194 w 209550"/>
                <a:gd name="connsiteY11" fmla="*/ 14288 h 164306"/>
                <a:gd name="connsiteX12" fmla="*/ 40481 w 209550"/>
                <a:gd name="connsiteY12" fmla="*/ 47625 h 164306"/>
                <a:gd name="connsiteX13" fmla="*/ 71438 w 209550"/>
                <a:gd name="connsiteY13" fmla="*/ 54769 h 164306"/>
                <a:gd name="connsiteX14" fmla="*/ 102394 w 209550"/>
                <a:gd name="connsiteY14" fmla="*/ 30956 h 164306"/>
                <a:gd name="connsiteX15" fmla="*/ 130969 w 209550"/>
                <a:gd name="connsiteY15" fmla="*/ 33338 h 164306"/>
                <a:gd name="connsiteX16" fmla="*/ 176213 w 209550"/>
                <a:gd name="connsiteY16" fmla="*/ 0 h 164306"/>
                <a:gd name="connsiteX17" fmla="*/ 209550 w 209550"/>
                <a:gd name="connsiteY17" fmla="*/ 38100 h 164306"/>
                <a:gd name="connsiteX0" fmla="*/ 209550 w 228600"/>
                <a:gd name="connsiteY0" fmla="*/ 50005 h 176211"/>
                <a:gd name="connsiteX1" fmla="*/ 228600 w 228600"/>
                <a:gd name="connsiteY1" fmla="*/ 0 h 176211"/>
                <a:gd name="connsiteX2" fmla="*/ 166688 w 228600"/>
                <a:gd name="connsiteY2" fmla="*/ 90486 h 176211"/>
                <a:gd name="connsiteX3" fmla="*/ 111919 w 228600"/>
                <a:gd name="connsiteY3" fmla="*/ 176211 h 176211"/>
                <a:gd name="connsiteX4" fmla="*/ 97631 w 228600"/>
                <a:gd name="connsiteY4" fmla="*/ 154780 h 176211"/>
                <a:gd name="connsiteX5" fmla="*/ 80963 w 228600"/>
                <a:gd name="connsiteY5" fmla="*/ 150018 h 176211"/>
                <a:gd name="connsiteX6" fmla="*/ 83344 w 228600"/>
                <a:gd name="connsiteY6" fmla="*/ 121443 h 176211"/>
                <a:gd name="connsiteX7" fmla="*/ 100013 w 228600"/>
                <a:gd name="connsiteY7" fmla="*/ 109536 h 176211"/>
                <a:gd name="connsiteX8" fmla="*/ 69056 w 228600"/>
                <a:gd name="connsiteY8" fmla="*/ 102393 h 176211"/>
                <a:gd name="connsiteX9" fmla="*/ 30956 w 228600"/>
                <a:gd name="connsiteY9" fmla="*/ 69055 h 176211"/>
                <a:gd name="connsiteX10" fmla="*/ 0 w 228600"/>
                <a:gd name="connsiteY10" fmla="*/ 26193 h 176211"/>
                <a:gd name="connsiteX11" fmla="*/ 26194 w 228600"/>
                <a:gd name="connsiteY11" fmla="*/ 26193 h 176211"/>
                <a:gd name="connsiteX12" fmla="*/ 40481 w 228600"/>
                <a:gd name="connsiteY12" fmla="*/ 59530 h 176211"/>
                <a:gd name="connsiteX13" fmla="*/ 71438 w 228600"/>
                <a:gd name="connsiteY13" fmla="*/ 66674 h 176211"/>
                <a:gd name="connsiteX14" fmla="*/ 102394 w 228600"/>
                <a:gd name="connsiteY14" fmla="*/ 42861 h 176211"/>
                <a:gd name="connsiteX15" fmla="*/ 130969 w 228600"/>
                <a:gd name="connsiteY15" fmla="*/ 45243 h 176211"/>
                <a:gd name="connsiteX16" fmla="*/ 176213 w 228600"/>
                <a:gd name="connsiteY16" fmla="*/ 11905 h 176211"/>
                <a:gd name="connsiteX17" fmla="*/ 209550 w 228600"/>
                <a:gd name="connsiteY17" fmla="*/ 50005 h 176211"/>
                <a:gd name="connsiteX0" fmla="*/ 204787 w 228600"/>
                <a:gd name="connsiteY0" fmla="*/ 4761 h 176211"/>
                <a:gd name="connsiteX1" fmla="*/ 228600 w 228600"/>
                <a:gd name="connsiteY1" fmla="*/ 0 h 176211"/>
                <a:gd name="connsiteX2" fmla="*/ 166688 w 228600"/>
                <a:gd name="connsiteY2" fmla="*/ 90486 h 176211"/>
                <a:gd name="connsiteX3" fmla="*/ 111919 w 228600"/>
                <a:gd name="connsiteY3" fmla="*/ 176211 h 176211"/>
                <a:gd name="connsiteX4" fmla="*/ 97631 w 228600"/>
                <a:gd name="connsiteY4" fmla="*/ 154780 h 176211"/>
                <a:gd name="connsiteX5" fmla="*/ 80963 w 228600"/>
                <a:gd name="connsiteY5" fmla="*/ 150018 h 176211"/>
                <a:gd name="connsiteX6" fmla="*/ 83344 w 228600"/>
                <a:gd name="connsiteY6" fmla="*/ 121443 h 176211"/>
                <a:gd name="connsiteX7" fmla="*/ 100013 w 228600"/>
                <a:gd name="connsiteY7" fmla="*/ 109536 h 176211"/>
                <a:gd name="connsiteX8" fmla="*/ 69056 w 228600"/>
                <a:gd name="connsiteY8" fmla="*/ 102393 h 176211"/>
                <a:gd name="connsiteX9" fmla="*/ 30956 w 228600"/>
                <a:gd name="connsiteY9" fmla="*/ 69055 h 176211"/>
                <a:gd name="connsiteX10" fmla="*/ 0 w 228600"/>
                <a:gd name="connsiteY10" fmla="*/ 26193 h 176211"/>
                <a:gd name="connsiteX11" fmla="*/ 26194 w 228600"/>
                <a:gd name="connsiteY11" fmla="*/ 26193 h 176211"/>
                <a:gd name="connsiteX12" fmla="*/ 40481 w 228600"/>
                <a:gd name="connsiteY12" fmla="*/ 59530 h 176211"/>
                <a:gd name="connsiteX13" fmla="*/ 71438 w 228600"/>
                <a:gd name="connsiteY13" fmla="*/ 66674 h 176211"/>
                <a:gd name="connsiteX14" fmla="*/ 102394 w 228600"/>
                <a:gd name="connsiteY14" fmla="*/ 42861 h 176211"/>
                <a:gd name="connsiteX15" fmla="*/ 130969 w 228600"/>
                <a:gd name="connsiteY15" fmla="*/ 45243 h 176211"/>
                <a:gd name="connsiteX16" fmla="*/ 176213 w 228600"/>
                <a:gd name="connsiteY16" fmla="*/ 11905 h 176211"/>
                <a:gd name="connsiteX17" fmla="*/ 204787 w 228600"/>
                <a:gd name="connsiteY17" fmla="*/ 4761 h 176211"/>
                <a:gd name="connsiteX0" fmla="*/ 204787 w 211931"/>
                <a:gd name="connsiteY0" fmla="*/ 0 h 171450"/>
                <a:gd name="connsiteX1" fmla="*/ 211931 w 211931"/>
                <a:gd name="connsiteY1" fmla="*/ 47627 h 171450"/>
                <a:gd name="connsiteX2" fmla="*/ 166688 w 211931"/>
                <a:gd name="connsiteY2" fmla="*/ 85725 h 171450"/>
                <a:gd name="connsiteX3" fmla="*/ 111919 w 211931"/>
                <a:gd name="connsiteY3" fmla="*/ 171450 h 171450"/>
                <a:gd name="connsiteX4" fmla="*/ 97631 w 211931"/>
                <a:gd name="connsiteY4" fmla="*/ 150019 h 171450"/>
                <a:gd name="connsiteX5" fmla="*/ 80963 w 211931"/>
                <a:gd name="connsiteY5" fmla="*/ 145257 h 171450"/>
                <a:gd name="connsiteX6" fmla="*/ 83344 w 211931"/>
                <a:gd name="connsiteY6" fmla="*/ 116682 h 171450"/>
                <a:gd name="connsiteX7" fmla="*/ 100013 w 211931"/>
                <a:gd name="connsiteY7" fmla="*/ 104775 h 171450"/>
                <a:gd name="connsiteX8" fmla="*/ 69056 w 211931"/>
                <a:gd name="connsiteY8" fmla="*/ 97632 h 171450"/>
                <a:gd name="connsiteX9" fmla="*/ 30956 w 211931"/>
                <a:gd name="connsiteY9" fmla="*/ 64294 h 171450"/>
                <a:gd name="connsiteX10" fmla="*/ 0 w 211931"/>
                <a:gd name="connsiteY10" fmla="*/ 21432 h 171450"/>
                <a:gd name="connsiteX11" fmla="*/ 26194 w 211931"/>
                <a:gd name="connsiteY11" fmla="*/ 21432 h 171450"/>
                <a:gd name="connsiteX12" fmla="*/ 40481 w 211931"/>
                <a:gd name="connsiteY12" fmla="*/ 54769 h 171450"/>
                <a:gd name="connsiteX13" fmla="*/ 71438 w 211931"/>
                <a:gd name="connsiteY13" fmla="*/ 61913 h 171450"/>
                <a:gd name="connsiteX14" fmla="*/ 102394 w 211931"/>
                <a:gd name="connsiteY14" fmla="*/ 38100 h 171450"/>
                <a:gd name="connsiteX15" fmla="*/ 130969 w 211931"/>
                <a:gd name="connsiteY15" fmla="*/ 40482 h 171450"/>
                <a:gd name="connsiteX16" fmla="*/ 176213 w 211931"/>
                <a:gd name="connsiteY16" fmla="*/ 7144 h 171450"/>
                <a:gd name="connsiteX17" fmla="*/ 204787 w 211931"/>
                <a:gd name="connsiteY17" fmla="*/ 0 h 171450"/>
                <a:gd name="connsiteX0" fmla="*/ 204787 w 211931"/>
                <a:gd name="connsiteY0" fmla="*/ 0 h 171450"/>
                <a:gd name="connsiteX1" fmla="*/ 209551 w 211931"/>
                <a:gd name="connsiteY1" fmla="*/ 23813 h 171450"/>
                <a:gd name="connsiteX2" fmla="*/ 211931 w 211931"/>
                <a:gd name="connsiteY2" fmla="*/ 47627 h 171450"/>
                <a:gd name="connsiteX3" fmla="*/ 166688 w 211931"/>
                <a:gd name="connsiteY3" fmla="*/ 85725 h 171450"/>
                <a:gd name="connsiteX4" fmla="*/ 111919 w 211931"/>
                <a:gd name="connsiteY4" fmla="*/ 171450 h 171450"/>
                <a:gd name="connsiteX5" fmla="*/ 97631 w 211931"/>
                <a:gd name="connsiteY5" fmla="*/ 150019 h 171450"/>
                <a:gd name="connsiteX6" fmla="*/ 80963 w 211931"/>
                <a:gd name="connsiteY6" fmla="*/ 145257 h 171450"/>
                <a:gd name="connsiteX7" fmla="*/ 83344 w 211931"/>
                <a:gd name="connsiteY7" fmla="*/ 116682 h 171450"/>
                <a:gd name="connsiteX8" fmla="*/ 100013 w 211931"/>
                <a:gd name="connsiteY8" fmla="*/ 104775 h 171450"/>
                <a:gd name="connsiteX9" fmla="*/ 69056 w 211931"/>
                <a:gd name="connsiteY9" fmla="*/ 97632 h 171450"/>
                <a:gd name="connsiteX10" fmla="*/ 30956 w 211931"/>
                <a:gd name="connsiteY10" fmla="*/ 64294 h 171450"/>
                <a:gd name="connsiteX11" fmla="*/ 0 w 211931"/>
                <a:gd name="connsiteY11" fmla="*/ 21432 h 171450"/>
                <a:gd name="connsiteX12" fmla="*/ 26194 w 211931"/>
                <a:gd name="connsiteY12" fmla="*/ 21432 h 171450"/>
                <a:gd name="connsiteX13" fmla="*/ 40481 w 211931"/>
                <a:gd name="connsiteY13" fmla="*/ 54769 h 171450"/>
                <a:gd name="connsiteX14" fmla="*/ 71438 w 211931"/>
                <a:gd name="connsiteY14" fmla="*/ 61913 h 171450"/>
                <a:gd name="connsiteX15" fmla="*/ 102394 w 211931"/>
                <a:gd name="connsiteY15" fmla="*/ 38100 h 171450"/>
                <a:gd name="connsiteX16" fmla="*/ 130969 w 211931"/>
                <a:gd name="connsiteY16" fmla="*/ 40482 h 171450"/>
                <a:gd name="connsiteX17" fmla="*/ 176213 w 211931"/>
                <a:gd name="connsiteY17" fmla="*/ 7144 h 171450"/>
                <a:gd name="connsiteX18" fmla="*/ 204787 w 211931"/>
                <a:gd name="connsiteY18" fmla="*/ 0 h 171450"/>
                <a:gd name="connsiteX0" fmla="*/ 204787 w 226220"/>
                <a:gd name="connsiteY0" fmla="*/ 0 h 171450"/>
                <a:gd name="connsiteX1" fmla="*/ 226220 w 226220"/>
                <a:gd name="connsiteY1" fmla="*/ 4763 h 171450"/>
                <a:gd name="connsiteX2" fmla="*/ 211931 w 226220"/>
                <a:gd name="connsiteY2" fmla="*/ 47627 h 171450"/>
                <a:gd name="connsiteX3" fmla="*/ 166688 w 226220"/>
                <a:gd name="connsiteY3" fmla="*/ 85725 h 171450"/>
                <a:gd name="connsiteX4" fmla="*/ 111919 w 226220"/>
                <a:gd name="connsiteY4" fmla="*/ 171450 h 171450"/>
                <a:gd name="connsiteX5" fmla="*/ 97631 w 226220"/>
                <a:gd name="connsiteY5" fmla="*/ 150019 h 171450"/>
                <a:gd name="connsiteX6" fmla="*/ 80963 w 226220"/>
                <a:gd name="connsiteY6" fmla="*/ 145257 h 171450"/>
                <a:gd name="connsiteX7" fmla="*/ 83344 w 226220"/>
                <a:gd name="connsiteY7" fmla="*/ 116682 h 171450"/>
                <a:gd name="connsiteX8" fmla="*/ 100013 w 226220"/>
                <a:gd name="connsiteY8" fmla="*/ 104775 h 171450"/>
                <a:gd name="connsiteX9" fmla="*/ 69056 w 226220"/>
                <a:gd name="connsiteY9" fmla="*/ 97632 h 171450"/>
                <a:gd name="connsiteX10" fmla="*/ 30956 w 226220"/>
                <a:gd name="connsiteY10" fmla="*/ 64294 h 171450"/>
                <a:gd name="connsiteX11" fmla="*/ 0 w 226220"/>
                <a:gd name="connsiteY11" fmla="*/ 21432 h 171450"/>
                <a:gd name="connsiteX12" fmla="*/ 26194 w 226220"/>
                <a:gd name="connsiteY12" fmla="*/ 21432 h 171450"/>
                <a:gd name="connsiteX13" fmla="*/ 40481 w 226220"/>
                <a:gd name="connsiteY13" fmla="*/ 54769 h 171450"/>
                <a:gd name="connsiteX14" fmla="*/ 71438 w 226220"/>
                <a:gd name="connsiteY14" fmla="*/ 61913 h 171450"/>
                <a:gd name="connsiteX15" fmla="*/ 102394 w 226220"/>
                <a:gd name="connsiteY15" fmla="*/ 38100 h 171450"/>
                <a:gd name="connsiteX16" fmla="*/ 130969 w 226220"/>
                <a:gd name="connsiteY16" fmla="*/ 40482 h 171450"/>
                <a:gd name="connsiteX17" fmla="*/ 176213 w 226220"/>
                <a:gd name="connsiteY17" fmla="*/ 7144 h 171450"/>
                <a:gd name="connsiteX18" fmla="*/ 204787 w 226220"/>
                <a:gd name="connsiteY18"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220" h="171450">
                  <a:moveTo>
                    <a:pt x="204787" y="0"/>
                  </a:moveTo>
                  <a:lnTo>
                    <a:pt x="226220" y="4763"/>
                  </a:lnTo>
                  <a:lnTo>
                    <a:pt x="211931" y="47627"/>
                  </a:lnTo>
                  <a:lnTo>
                    <a:pt x="166688" y="85725"/>
                  </a:lnTo>
                  <a:lnTo>
                    <a:pt x="111919" y="171450"/>
                  </a:lnTo>
                  <a:lnTo>
                    <a:pt x="97631" y="150019"/>
                  </a:lnTo>
                  <a:lnTo>
                    <a:pt x="80963" y="145257"/>
                  </a:lnTo>
                  <a:lnTo>
                    <a:pt x="83344" y="116682"/>
                  </a:lnTo>
                  <a:lnTo>
                    <a:pt x="100013" y="104775"/>
                  </a:lnTo>
                  <a:lnTo>
                    <a:pt x="69056" y="97632"/>
                  </a:lnTo>
                  <a:lnTo>
                    <a:pt x="30956" y="64294"/>
                  </a:lnTo>
                  <a:lnTo>
                    <a:pt x="0" y="21432"/>
                  </a:lnTo>
                  <a:lnTo>
                    <a:pt x="26194" y="21432"/>
                  </a:lnTo>
                  <a:lnTo>
                    <a:pt x="40481" y="54769"/>
                  </a:lnTo>
                  <a:lnTo>
                    <a:pt x="71438" y="61913"/>
                  </a:lnTo>
                  <a:lnTo>
                    <a:pt x="102394" y="38100"/>
                  </a:lnTo>
                  <a:lnTo>
                    <a:pt x="130969" y="40482"/>
                  </a:lnTo>
                  <a:lnTo>
                    <a:pt x="176213" y="7144"/>
                  </a:lnTo>
                  <a:lnTo>
                    <a:pt x="204787"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3" name="Freeform: Shape 45">
              <a:extLst>
                <a:ext uri="{FF2B5EF4-FFF2-40B4-BE49-F238E27FC236}">
                  <a16:creationId xmlns:a16="http://schemas.microsoft.com/office/drawing/2014/main" id="{29E753B1-8A9C-D1D4-EFCF-7531B2894C9C}"/>
                </a:ext>
              </a:extLst>
            </p:cNvPr>
            <p:cNvSpPr/>
            <p:nvPr/>
          </p:nvSpPr>
          <p:spPr bwMode="auto">
            <a:xfrm>
              <a:off x="9144891" y="4117585"/>
              <a:ext cx="97778" cy="46173"/>
            </a:xfrm>
            <a:custGeom>
              <a:avLst/>
              <a:gdLst>
                <a:gd name="connsiteX0" fmla="*/ 85725 w 85725"/>
                <a:gd name="connsiteY0" fmla="*/ 14288 h 33338"/>
                <a:gd name="connsiteX1" fmla="*/ 0 w 85725"/>
                <a:gd name="connsiteY1" fmla="*/ 0 h 33338"/>
                <a:gd name="connsiteX2" fmla="*/ 21431 w 85725"/>
                <a:gd name="connsiteY2" fmla="*/ 33338 h 33338"/>
                <a:gd name="connsiteX3" fmla="*/ 85725 w 85725"/>
                <a:gd name="connsiteY3" fmla="*/ 14288 h 33338"/>
                <a:gd name="connsiteX0" fmla="*/ 85725 w 85725"/>
                <a:gd name="connsiteY0" fmla="*/ 14288 h 33338"/>
                <a:gd name="connsiteX1" fmla="*/ 0 w 85725"/>
                <a:gd name="connsiteY1" fmla="*/ 0 h 33338"/>
                <a:gd name="connsiteX2" fmla="*/ 21431 w 85725"/>
                <a:gd name="connsiteY2" fmla="*/ 33338 h 33338"/>
                <a:gd name="connsiteX3" fmla="*/ 47625 w 85725"/>
                <a:gd name="connsiteY3" fmla="*/ 26194 h 33338"/>
                <a:gd name="connsiteX4" fmla="*/ 85725 w 85725"/>
                <a:gd name="connsiteY4" fmla="*/ 14288 h 33338"/>
                <a:gd name="connsiteX0" fmla="*/ 85725 w 85725"/>
                <a:gd name="connsiteY0" fmla="*/ 14288 h 40481"/>
                <a:gd name="connsiteX1" fmla="*/ 0 w 85725"/>
                <a:gd name="connsiteY1" fmla="*/ 0 h 40481"/>
                <a:gd name="connsiteX2" fmla="*/ 21431 w 85725"/>
                <a:gd name="connsiteY2" fmla="*/ 33338 h 40481"/>
                <a:gd name="connsiteX3" fmla="*/ 61912 w 85725"/>
                <a:gd name="connsiteY3" fmla="*/ 40481 h 40481"/>
                <a:gd name="connsiteX4" fmla="*/ 85725 w 85725"/>
                <a:gd name="connsiteY4" fmla="*/ 14288 h 4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40481">
                  <a:moveTo>
                    <a:pt x="85725" y="14288"/>
                  </a:moveTo>
                  <a:lnTo>
                    <a:pt x="0" y="0"/>
                  </a:lnTo>
                  <a:lnTo>
                    <a:pt x="21431" y="33338"/>
                  </a:lnTo>
                  <a:lnTo>
                    <a:pt x="61912" y="40481"/>
                  </a:lnTo>
                  <a:lnTo>
                    <a:pt x="85725" y="14288"/>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4" name="Freeform: Shape 46">
              <a:extLst>
                <a:ext uri="{FF2B5EF4-FFF2-40B4-BE49-F238E27FC236}">
                  <a16:creationId xmlns:a16="http://schemas.microsoft.com/office/drawing/2014/main" id="{15AB4E09-273A-FC1B-D4EB-2B08231B2FD6}"/>
                </a:ext>
              </a:extLst>
            </p:cNvPr>
            <p:cNvSpPr/>
            <p:nvPr/>
          </p:nvSpPr>
          <p:spPr bwMode="auto">
            <a:xfrm>
              <a:off x="9533287" y="4524994"/>
              <a:ext cx="133086" cy="124938"/>
            </a:xfrm>
            <a:custGeom>
              <a:avLst/>
              <a:gdLst>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80962 w 116681"/>
                <a:gd name="connsiteY6" fmla="*/ 0 h 109537"/>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97631 w 116681"/>
                <a:gd name="connsiteY6" fmla="*/ 21431 h 109537"/>
                <a:gd name="connsiteX7" fmla="*/ 80962 w 116681"/>
                <a:gd name="connsiteY7" fmla="*/ 0 h 109537"/>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114300 w 116681"/>
                <a:gd name="connsiteY6" fmla="*/ 16668 h 109537"/>
                <a:gd name="connsiteX7" fmla="*/ 80962 w 116681"/>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81" h="109537">
                  <a:moveTo>
                    <a:pt x="80962" y="0"/>
                  </a:moveTo>
                  <a:lnTo>
                    <a:pt x="0" y="7144"/>
                  </a:lnTo>
                  <a:lnTo>
                    <a:pt x="0" y="57150"/>
                  </a:lnTo>
                  <a:lnTo>
                    <a:pt x="38100" y="109537"/>
                  </a:lnTo>
                  <a:lnTo>
                    <a:pt x="76200" y="69056"/>
                  </a:lnTo>
                  <a:lnTo>
                    <a:pt x="116681" y="38100"/>
                  </a:lnTo>
                  <a:lnTo>
                    <a:pt x="114300" y="16668"/>
                  </a:lnTo>
                  <a:lnTo>
                    <a:pt x="80962"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5" name="Freeform: Shape 48">
              <a:extLst>
                <a:ext uri="{FF2B5EF4-FFF2-40B4-BE49-F238E27FC236}">
                  <a16:creationId xmlns:a16="http://schemas.microsoft.com/office/drawing/2014/main" id="{76066DF7-3117-7849-E230-78FDB03E18EC}"/>
                </a:ext>
              </a:extLst>
            </p:cNvPr>
            <p:cNvSpPr/>
            <p:nvPr/>
          </p:nvSpPr>
          <p:spPr bwMode="auto">
            <a:xfrm>
              <a:off x="10627856" y="3161534"/>
              <a:ext cx="81482" cy="344939"/>
            </a:xfrm>
            <a:custGeom>
              <a:avLst/>
              <a:gdLst>
                <a:gd name="connsiteX0" fmla="*/ 19050 w 71438"/>
                <a:gd name="connsiteY0" fmla="*/ 0 h 302419"/>
                <a:gd name="connsiteX1" fmla="*/ 45244 w 71438"/>
                <a:gd name="connsiteY1" fmla="*/ 111919 h 302419"/>
                <a:gd name="connsiteX2" fmla="*/ 71438 w 71438"/>
                <a:gd name="connsiteY2" fmla="*/ 211932 h 302419"/>
                <a:gd name="connsiteX3" fmla="*/ 35719 w 71438"/>
                <a:gd name="connsiteY3" fmla="*/ 190500 h 302419"/>
                <a:gd name="connsiteX4" fmla="*/ 33338 w 71438"/>
                <a:gd name="connsiteY4" fmla="*/ 207169 h 302419"/>
                <a:gd name="connsiteX5" fmla="*/ 30957 w 71438"/>
                <a:gd name="connsiteY5" fmla="*/ 269082 h 302419"/>
                <a:gd name="connsiteX6" fmla="*/ 33338 w 71438"/>
                <a:gd name="connsiteY6" fmla="*/ 302419 h 302419"/>
                <a:gd name="connsiteX7" fmla="*/ 19050 w 71438"/>
                <a:gd name="connsiteY7" fmla="*/ 283369 h 302419"/>
                <a:gd name="connsiteX8" fmla="*/ 2382 w 71438"/>
                <a:gd name="connsiteY8" fmla="*/ 300038 h 302419"/>
                <a:gd name="connsiteX9" fmla="*/ 2382 w 71438"/>
                <a:gd name="connsiteY9" fmla="*/ 300038 h 302419"/>
                <a:gd name="connsiteX10" fmla="*/ 4763 w 71438"/>
                <a:gd name="connsiteY10" fmla="*/ 235744 h 302419"/>
                <a:gd name="connsiteX11" fmla="*/ 2382 w 71438"/>
                <a:gd name="connsiteY11" fmla="*/ 209550 h 302419"/>
                <a:gd name="connsiteX12" fmla="*/ 2382 w 71438"/>
                <a:gd name="connsiteY12" fmla="*/ 150019 h 302419"/>
                <a:gd name="connsiteX13" fmla="*/ 19050 w 71438"/>
                <a:gd name="connsiteY13" fmla="*/ 111919 h 302419"/>
                <a:gd name="connsiteX14" fmla="*/ 0 w 71438"/>
                <a:gd name="connsiteY14" fmla="*/ 85725 h 302419"/>
                <a:gd name="connsiteX15" fmla="*/ 19050 w 71438"/>
                <a:gd name="connsiteY15" fmla="*/ 0 h 30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38" h="302419">
                  <a:moveTo>
                    <a:pt x="19050" y="0"/>
                  </a:moveTo>
                  <a:lnTo>
                    <a:pt x="45244" y="111919"/>
                  </a:lnTo>
                  <a:lnTo>
                    <a:pt x="71438" y="211932"/>
                  </a:lnTo>
                  <a:lnTo>
                    <a:pt x="35719" y="190500"/>
                  </a:lnTo>
                  <a:lnTo>
                    <a:pt x="33338" y="207169"/>
                  </a:lnTo>
                  <a:cubicBezTo>
                    <a:pt x="32544" y="227807"/>
                    <a:pt x="31751" y="248444"/>
                    <a:pt x="30957" y="269082"/>
                  </a:cubicBezTo>
                  <a:lnTo>
                    <a:pt x="33338" y="302419"/>
                  </a:lnTo>
                  <a:lnTo>
                    <a:pt x="19050" y="283369"/>
                  </a:lnTo>
                  <a:lnTo>
                    <a:pt x="2382" y="300038"/>
                  </a:lnTo>
                  <a:lnTo>
                    <a:pt x="2382" y="300038"/>
                  </a:lnTo>
                  <a:cubicBezTo>
                    <a:pt x="3176" y="278607"/>
                    <a:pt x="3969" y="257175"/>
                    <a:pt x="4763" y="235744"/>
                  </a:cubicBezTo>
                  <a:lnTo>
                    <a:pt x="2382" y="209550"/>
                  </a:lnTo>
                  <a:lnTo>
                    <a:pt x="2382" y="150019"/>
                  </a:lnTo>
                  <a:lnTo>
                    <a:pt x="19050" y="111919"/>
                  </a:lnTo>
                  <a:lnTo>
                    <a:pt x="0" y="85725"/>
                  </a:lnTo>
                  <a:lnTo>
                    <a:pt x="1905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6" name="Freeform: Shape 49">
              <a:extLst>
                <a:ext uri="{FF2B5EF4-FFF2-40B4-BE49-F238E27FC236}">
                  <a16:creationId xmlns:a16="http://schemas.microsoft.com/office/drawing/2014/main" id="{1D219634-890D-10ED-A129-39CFD126720D}"/>
                </a:ext>
              </a:extLst>
            </p:cNvPr>
            <p:cNvSpPr/>
            <p:nvPr/>
          </p:nvSpPr>
          <p:spPr bwMode="auto">
            <a:xfrm>
              <a:off x="10584399" y="3533635"/>
              <a:ext cx="141235" cy="154815"/>
            </a:xfrm>
            <a:custGeom>
              <a:avLst/>
              <a:gdLst>
                <a:gd name="connsiteX0" fmla="*/ 42863 w 123825"/>
                <a:gd name="connsiteY0" fmla="*/ 0 h 135731"/>
                <a:gd name="connsiteX1" fmla="*/ 83344 w 123825"/>
                <a:gd name="connsiteY1" fmla="*/ 50006 h 135731"/>
                <a:gd name="connsiteX2" fmla="*/ 116682 w 123825"/>
                <a:gd name="connsiteY2" fmla="*/ 61912 h 135731"/>
                <a:gd name="connsiteX3" fmla="*/ 123825 w 123825"/>
                <a:gd name="connsiteY3" fmla="*/ 80962 h 135731"/>
                <a:gd name="connsiteX4" fmla="*/ 95250 w 123825"/>
                <a:gd name="connsiteY4" fmla="*/ 102393 h 135731"/>
                <a:gd name="connsiteX5" fmla="*/ 80963 w 123825"/>
                <a:gd name="connsiteY5" fmla="*/ 126206 h 135731"/>
                <a:gd name="connsiteX6" fmla="*/ 57150 w 123825"/>
                <a:gd name="connsiteY6" fmla="*/ 100012 h 135731"/>
                <a:gd name="connsiteX7" fmla="*/ 21432 w 123825"/>
                <a:gd name="connsiteY7" fmla="*/ 107156 h 135731"/>
                <a:gd name="connsiteX8" fmla="*/ 33338 w 123825"/>
                <a:gd name="connsiteY8" fmla="*/ 121443 h 135731"/>
                <a:gd name="connsiteX9" fmla="*/ 33338 w 123825"/>
                <a:gd name="connsiteY9" fmla="*/ 135731 h 135731"/>
                <a:gd name="connsiteX10" fmla="*/ 0 w 123825"/>
                <a:gd name="connsiteY10" fmla="*/ 135731 h 135731"/>
                <a:gd name="connsiteX11" fmla="*/ 7144 w 123825"/>
                <a:gd name="connsiteY11" fmla="*/ 92868 h 135731"/>
                <a:gd name="connsiteX12" fmla="*/ 19050 w 123825"/>
                <a:gd name="connsiteY12" fmla="*/ 69056 h 135731"/>
                <a:gd name="connsiteX13" fmla="*/ 40482 w 123825"/>
                <a:gd name="connsiteY13" fmla="*/ 73818 h 135731"/>
                <a:gd name="connsiteX14" fmla="*/ 42863 w 123825"/>
                <a:gd name="connsiteY14"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35731">
                  <a:moveTo>
                    <a:pt x="42863" y="0"/>
                  </a:moveTo>
                  <a:lnTo>
                    <a:pt x="83344" y="50006"/>
                  </a:lnTo>
                  <a:lnTo>
                    <a:pt x="116682" y="61912"/>
                  </a:lnTo>
                  <a:lnTo>
                    <a:pt x="123825" y="80962"/>
                  </a:lnTo>
                  <a:lnTo>
                    <a:pt x="95250" y="102393"/>
                  </a:lnTo>
                  <a:lnTo>
                    <a:pt x="80963" y="126206"/>
                  </a:lnTo>
                  <a:lnTo>
                    <a:pt x="57150" y="100012"/>
                  </a:lnTo>
                  <a:lnTo>
                    <a:pt x="21432" y="107156"/>
                  </a:lnTo>
                  <a:lnTo>
                    <a:pt x="33338" y="121443"/>
                  </a:lnTo>
                  <a:lnTo>
                    <a:pt x="33338" y="135731"/>
                  </a:lnTo>
                  <a:lnTo>
                    <a:pt x="0" y="135731"/>
                  </a:lnTo>
                  <a:lnTo>
                    <a:pt x="7144" y="92868"/>
                  </a:lnTo>
                  <a:lnTo>
                    <a:pt x="19050" y="69056"/>
                  </a:lnTo>
                  <a:lnTo>
                    <a:pt x="40482" y="73818"/>
                  </a:lnTo>
                  <a:cubicBezTo>
                    <a:pt x="41276" y="49212"/>
                    <a:pt x="42069" y="24606"/>
                    <a:pt x="42863" y="0"/>
                  </a:cubicBez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7" name="Freeform: Shape 50">
              <a:extLst>
                <a:ext uri="{FF2B5EF4-FFF2-40B4-BE49-F238E27FC236}">
                  <a16:creationId xmlns:a16="http://schemas.microsoft.com/office/drawing/2014/main" id="{A6D37E94-C169-E76F-E572-A1C17DD4275D}"/>
                </a:ext>
              </a:extLst>
            </p:cNvPr>
            <p:cNvSpPr/>
            <p:nvPr/>
          </p:nvSpPr>
          <p:spPr bwMode="auto">
            <a:xfrm>
              <a:off x="10383412" y="3816104"/>
              <a:ext cx="249877" cy="130371"/>
            </a:xfrm>
            <a:custGeom>
              <a:avLst/>
              <a:gdLst>
                <a:gd name="connsiteX0" fmla="*/ 216694 w 219075"/>
                <a:gd name="connsiteY0" fmla="*/ 80962 h 114300"/>
                <a:gd name="connsiteX1" fmla="*/ 219075 w 219075"/>
                <a:gd name="connsiteY1" fmla="*/ 2381 h 114300"/>
                <a:gd name="connsiteX2" fmla="*/ 147637 w 219075"/>
                <a:gd name="connsiteY2" fmla="*/ 11906 h 114300"/>
                <a:gd name="connsiteX3" fmla="*/ 121444 w 219075"/>
                <a:gd name="connsiteY3" fmla="*/ 23812 h 114300"/>
                <a:gd name="connsiteX4" fmla="*/ 116681 w 219075"/>
                <a:gd name="connsiteY4" fmla="*/ 0 h 114300"/>
                <a:gd name="connsiteX5" fmla="*/ 107156 w 219075"/>
                <a:gd name="connsiteY5" fmla="*/ 40481 h 114300"/>
                <a:gd name="connsiteX6" fmla="*/ 80962 w 219075"/>
                <a:gd name="connsiteY6" fmla="*/ 59531 h 114300"/>
                <a:gd name="connsiteX7" fmla="*/ 19050 w 219075"/>
                <a:gd name="connsiteY7" fmla="*/ 45243 h 114300"/>
                <a:gd name="connsiteX8" fmla="*/ 0 w 219075"/>
                <a:gd name="connsiteY8" fmla="*/ 90487 h 114300"/>
                <a:gd name="connsiteX9" fmla="*/ 0 w 219075"/>
                <a:gd name="connsiteY9" fmla="*/ 90487 h 114300"/>
                <a:gd name="connsiteX10" fmla="*/ 52387 w 219075"/>
                <a:gd name="connsiteY10" fmla="*/ 88106 h 114300"/>
                <a:gd name="connsiteX11" fmla="*/ 97631 w 219075"/>
                <a:gd name="connsiteY11" fmla="*/ 88106 h 114300"/>
                <a:gd name="connsiteX12" fmla="*/ 92869 w 219075"/>
                <a:gd name="connsiteY12" fmla="*/ 114300 h 114300"/>
                <a:gd name="connsiteX13" fmla="*/ 111919 w 219075"/>
                <a:gd name="connsiteY13" fmla="*/ 102393 h 114300"/>
                <a:gd name="connsiteX14" fmla="*/ 128587 w 219075"/>
                <a:gd name="connsiteY14" fmla="*/ 90487 h 114300"/>
                <a:gd name="connsiteX15" fmla="*/ 216694 w 219075"/>
                <a:gd name="connsiteY15" fmla="*/ 80962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075" h="114300">
                  <a:moveTo>
                    <a:pt x="216694" y="80962"/>
                  </a:moveTo>
                  <a:cubicBezTo>
                    <a:pt x="217488" y="54768"/>
                    <a:pt x="218281" y="28575"/>
                    <a:pt x="219075" y="2381"/>
                  </a:cubicBezTo>
                  <a:lnTo>
                    <a:pt x="147637" y="11906"/>
                  </a:lnTo>
                  <a:lnTo>
                    <a:pt x="121444" y="23812"/>
                  </a:lnTo>
                  <a:lnTo>
                    <a:pt x="116681" y="0"/>
                  </a:lnTo>
                  <a:lnTo>
                    <a:pt x="107156" y="40481"/>
                  </a:lnTo>
                  <a:lnTo>
                    <a:pt x="80962" y="59531"/>
                  </a:lnTo>
                  <a:lnTo>
                    <a:pt x="19050" y="45243"/>
                  </a:lnTo>
                  <a:lnTo>
                    <a:pt x="0" y="90487"/>
                  </a:lnTo>
                  <a:lnTo>
                    <a:pt x="0" y="90487"/>
                  </a:lnTo>
                  <a:lnTo>
                    <a:pt x="52387" y="88106"/>
                  </a:lnTo>
                  <a:lnTo>
                    <a:pt x="97631" y="88106"/>
                  </a:lnTo>
                  <a:lnTo>
                    <a:pt x="92869" y="114300"/>
                  </a:lnTo>
                  <a:lnTo>
                    <a:pt x="111919" y="102393"/>
                  </a:lnTo>
                  <a:lnTo>
                    <a:pt x="128587" y="90487"/>
                  </a:lnTo>
                  <a:lnTo>
                    <a:pt x="216694" y="8096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8" name="Freeform: Shape 52">
              <a:extLst>
                <a:ext uri="{FF2B5EF4-FFF2-40B4-BE49-F238E27FC236}">
                  <a16:creationId xmlns:a16="http://schemas.microsoft.com/office/drawing/2014/main" id="{03FD976B-3D56-A3A6-3B85-2D68DBDF184A}"/>
                </a:ext>
              </a:extLst>
            </p:cNvPr>
            <p:cNvSpPr/>
            <p:nvPr/>
          </p:nvSpPr>
          <p:spPr bwMode="auto">
            <a:xfrm>
              <a:off x="10592547" y="3691165"/>
              <a:ext cx="81482" cy="76049"/>
            </a:xfrm>
            <a:custGeom>
              <a:avLst/>
              <a:gdLst>
                <a:gd name="connsiteX0" fmla="*/ 71438 w 71438"/>
                <a:gd name="connsiteY0" fmla="*/ 42863 h 47625"/>
                <a:gd name="connsiteX1" fmla="*/ 23813 w 71438"/>
                <a:gd name="connsiteY1" fmla="*/ 0 h 47625"/>
                <a:gd name="connsiteX2" fmla="*/ 0 w 71438"/>
                <a:gd name="connsiteY2" fmla="*/ 26194 h 47625"/>
                <a:gd name="connsiteX3" fmla="*/ 9525 w 71438"/>
                <a:gd name="connsiteY3" fmla="*/ 47625 h 47625"/>
                <a:gd name="connsiteX4" fmla="*/ 71438 w 71438"/>
                <a:gd name="connsiteY4" fmla="*/ 42863 h 47625"/>
                <a:gd name="connsiteX0" fmla="*/ 71438 w 71438"/>
                <a:gd name="connsiteY0" fmla="*/ 42863 h 47625"/>
                <a:gd name="connsiteX1" fmla="*/ 23813 w 71438"/>
                <a:gd name="connsiteY1" fmla="*/ 0 h 47625"/>
                <a:gd name="connsiteX2" fmla="*/ 0 w 71438"/>
                <a:gd name="connsiteY2" fmla="*/ 26194 h 47625"/>
                <a:gd name="connsiteX3" fmla="*/ 9525 w 71438"/>
                <a:gd name="connsiteY3" fmla="*/ 47625 h 47625"/>
                <a:gd name="connsiteX4" fmla="*/ 35719 w 71438"/>
                <a:gd name="connsiteY4" fmla="*/ 42863 h 47625"/>
                <a:gd name="connsiteX5" fmla="*/ 71438 w 71438"/>
                <a:gd name="connsiteY5" fmla="*/ 42863 h 47625"/>
                <a:gd name="connsiteX0" fmla="*/ 71438 w 71438"/>
                <a:gd name="connsiteY0" fmla="*/ 42863 h 66675"/>
                <a:gd name="connsiteX1" fmla="*/ 23813 w 71438"/>
                <a:gd name="connsiteY1" fmla="*/ 0 h 66675"/>
                <a:gd name="connsiteX2" fmla="*/ 0 w 71438"/>
                <a:gd name="connsiteY2" fmla="*/ 26194 h 66675"/>
                <a:gd name="connsiteX3" fmla="*/ 9525 w 71438"/>
                <a:gd name="connsiteY3" fmla="*/ 47625 h 66675"/>
                <a:gd name="connsiteX4" fmla="*/ 42863 w 71438"/>
                <a:gd name="connsiteY4" fmla="*/ 66675 h 66675"/>
                <a:gd name="connsiteX5" fmla="*/ 71438 w 71438"/>
                <a:gd name="connsiteY5" fmla="*/ 42863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38" h="66675">
                  <a:moveTo>
                    <a:pt x="71438" y="42863"/>
                  </a:moveTo>
                  <a:lnTo>
                    <a:pt x="23813" y="0"/>
                  </a:lnTo>
                  <a:lnTo>
                    <a:pt x="0" y="26194"/>
                  </a:lnTo>
                  <a:lnTo>
                    <a:pt x="9525" y="47625"/>
                  </a:lnTo>
                  <a:lnTo>
                    <a:pt x="42863" y="66675"/>
                  </a:lnTo>
                  <a:lnTo>
                    <a:pt x="71438" y="4286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9" name="Freeform: Shape 53">
              <a:extLst>
                <a:ext uri="{FF2B5EF4-FFF2-40B4-BE49-F238E27FC236}">
                  <a16:creationId xmlns:a16="http://schemas.microsoft.com/office/drawing/2014/main" id="{978B79EF-4B09-BA65-0FDC-4A643D45C5E7}"/>
                </a:ext>
              </a:extLst>
            </p:cNvPr>
            <p:cNvSpPr/>
            <p:nvPr/>
          </p:nvSpPr>
          <p:spPr bwMode="auto">
            <a:xfrm>
              <a:off x="10334523" y="3919314"/>
              <a:ext cx="62468" cy="124939"/>
            </a:xfrm>
            <a:custGeom>
              <a:avLst/>
              <a:gdLst>
                <a:gd name="connsiteX0" fmla="*/ 2381 w 47625"/>
                <a:gd name="connsiteY0" fmla="*/ 0 h 109538"/>
                <a:gd name="connsiteX1" fmla="*/ 47625 w 47625"/>
                <a:gd name="connsiteY1" fmla="*/ 47625 h 109538"/>
                <a:gd name="connsiteX2" fmla="*/ 19050 w 47625"/>
                <a:gd name="connsiteY2" fmla="*/ 109538 h 109538"/>
                <a:gd name="connsiteX3" fmla="*/ 0 w 47625"/>
                <a:gd name="connsiteY3" fmla="*/ 90488 h 109538"/>
                <a:gd name="connsiteX4" fmla="*/ 16669 w 47625"/>
                <a:gd name="connsiteY4" fmla="*/ 57150 h 109538"/>
                <a:gd name="connsiteX5" fmla="*/ 2381 w 47625"/>
                <a:gd name="connsiteY5" fmla="*/ 0 h 109538"/>
                <a:gd name="connsiteX0" fmla="*/ 2381 w 47625"/>
                <a:gd name="connsiteY0" fmla="*/ 0 h 109538"/>
                <a:gd name="connsiteX1" fmla="*/ 47625 w 47625"/>
                <a:gd name="connsiteY1" fmla="*/ 47625 h 109538"/>
                <a:gd name="connsiteX2" fmla="*/ 19050 w 47625"/>
                <a:gd name="connsiteY2" fmla="*/ 109538 h 109538"/>
                <a:gd name="connsiteX3" fmla="*/ 0 w 47625"/>
                <a:gd name="connsiteY3" fmla="*/ 90488 h 109538"/>
                <a:gd name="connsiteX4" fmla="*/ 16669 w 47625"/>
                <a:gd name="connsiteY4" fmla="*/ 57150 h 109538"/>
                <a:gd name="connsiteX5" fmla="*/ 4763 w 47625"/>
                <a:gd name="connsiteY5" fmla="*/ 26194 h 109538"/>
                <a:gd name="connsiteX6" fmla="*/ 2381 w 47625"/>
                <a:gd name="connsiteY6" fmla="*/ 0 h 109538"/>
                <a:gd name="connsiteX0" fmla="*/ 9524 w 54768"/>
                <a:gd name="connsiteY0" fmla="*/ 0 h 109538"/>
                <a:gd name="connsiteX1" fmla="*/ 54768 w 54768"/>
                <a:gd name="connsiteY1" fmla="*/ 47625 h 109538"/>
                <a:gd name="connsiteX2" fmla="*/ 26193 w 54768"/>
                <a:gd name="connsiteY2" fmla="*/ 109538 h 109538"/>
                <a:gd name="connsiteX3" fmla="*/ 7143 w 54768"/>
                <a:gd name="connsiteY3" fmla="*/ 90488 h 109538"/>
                <a:gd name="connsiteX4" fmla="*/ 23812 w 54768"/>
                <a:gd name="connsiteY4" fmla="*/ 57150 h 109538"/>
                <a:gd name="connsiteX5" fmla="*/ 0 w 54768"/>
                <a:gd name="connsiteY5" fmla="*/ 26194 h 109538"/>
                <a:gd name="connsiteX6" fmla="*/ 9524 w 54768"/>
                <a:gd name="connsiteY6"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68" h="109538">
                  <a:moveTo>
                    <a:pt x="9524" y="0"/>
                  </a:moveTo>
                  <a:lnTo>
                    <a:pt x="54768" y="47625"/>
                  </a:lnTo>
                  <a:lnTo>
                    <a:pt x="26193" y="109538"/>
                  </a:lnTo>
                  <a:lnTo>
                    <a:pt x="7143" y="90488"/>
                  </a:lnTo>
                  <a:lnTo>
                    <a:pt x="23812" y="57150"/>
                  </a:lnTo>
                  <a:lnTo>
                    <a:pt x="0" y="26194"/>
                  </a:lnTo>
                  <a:lnTo>
                    <a:pt x="9524"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0" name="Freeform: Shape 57">
              <a:extLst>
                <a:ext uri="{FF2B5EF4-FFF2-40B4-BE49-F238E27FC236}">
                  <a16:creationId xmlns:a16="http://schemas.microsoft.com/office/drawing/2014/main" id="{A8661686-5BA6-B55D-3ADD-840D90EF01A7}"/>
                </a:ext>
              </a:extLst>
            </p:cNvPr>
            <p:cNvSpPr/>
            <p:nvPr/>
          </p:nvSpPr>
          <p:spPr bwMode="auto">
            <a:xfrm>
              <a:off x="10407856" y="3919314"/>
              <a:ext cx="57037" cy="59754"/>
            </a:xfrm>
            <a:custGeom>
              <a:avLst/>
              <a:gdLst>
                <a:gd name="connsiteX0" fmla="*/ 0 w 42862"/>
                <a:gd name="connsiteY0" fmla="*/ 52388 h 52388"/>
                <a:gd name="connsiteX1" fmla="*/ 42862 w 42862"/>
                <a:gd name="connsiteY1" fmla="*/ 21431 h 52388"/>
                <a:gd name="connsiteX2" fmla="*/ 21431 w 42862"/>
                <a:gd name="connsiteY2" fmla="*/ 0 h 52388"/>
                <a:gd name="connsiteX3" fmla="*/ 0 w 42862"/>
                <a:gd name="connsiteY3" fmla="*/ 52388 h 52388"/>
                <a:gd name="connsiteX0" fmla="*/ 0 w 42862"/>
                <a:gd name="connsiteY0" fmla="*/ 52388 h 52388"/>
                <a:gd name="connsiteX1" fmla="*/ 42862 w 42862"/>
                <a:gd name="connsiteY1" fmla="*/ 21431 h 52388"/>
                <a:gd name="connsiteX2" fmla="*/ 21431 w 42862"/>
                <a:gd name="connsiteY2" fmla="*/ 0 h 52388"/>
                <a:gd name="connsiteX3" fmla="*/ 9525 w 42862"/>
                <a:gd name="connsiteY3" fmla="*/ 26194 h 52388"/>
                <a:gd name="connsiteX4" fmla="*/ 0 w 42862"/>
                <a:gd name="connsiteY4" fmla="*/ 52388 h 52388"/>
                <a:gd name="connsiteX0" fmla="*/ 7144 w 50006"/>
                <a:gd name="connsiteY0" fmla="*/ 52388 h 52388"/>
                <a:gd name="connsiteX1" fmla="*/ 50006 w 50006"/>
                <a:gd name="connsiteY1" fmla="*/ 21431 h 52388"/>
                <a:gd name="connsiteX2" fmla="*/ 28575 w 50006"/>
                <a:gd name="connsiteY2" fmla="*/ 0 h 52388"/>
                <a:gd name="connsiteX3" fmla="*/ 0 w 50006"/>
                <a:gd name="connsiteY3" fmla="*/ 26194 h 52388"/>
                <a:gd name="connsiteX4" fmla="*/ 7144 w 50006"/>
                <a:gd name="connsiteY4" fmla="*/ 52388 h 5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52388">
                  <a:moveTo>
                    <a:pt x="7144" y="52388"/>
                  </a:moveTo>
                  <a:lnTo>
                    <a:pt x="50006" y="21431"/>
                  </a:lnTo>
                  <a:lnTo>
                    <a:pt x="28575" y="0"/>
                  </a:lnTo>
                  <a:lnTo>
                    <a:pt x="0" y="26194"/>
                  </a:lnTo>
                  <a:lnTo>
                    <a:pt x="7144" y="52388"/>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1" name="Freeform: Shape 58">
              <a:extLst>
                <a:ext uri="{FF2B5EF4-FFF2-40B4-BE49-F238E27FC236}">
                  <a16:creationId xmlns:a16="http://schemas.microsoft.com/office/drawing/2014/main" id="{697A8FFF-7260-D249-B493-58401C81D8CC}"/>
                </a:ext>
              </a:extLst>
            </p:cNvPr>
            <p:cNvSpPr/>
            <p:nvPr/>
          </p:nvSpPr>
          <p:spPr bwMode="auto">
            <a:xfrm>
              <a:off x="10282918" y="4954129"/>
              <a:ext cx="483457" cy="236297"/>
            </a:xfrm>
            <a:custGeom>
              <a:avLst/>
              <a:gdLst>
                <a:gd name="connsiteX0" fmla="*/ 423862 w 423862"/>
                <a:gd name="connsiteY0" fmla="*/ 207169 h 207169"/>
                <a:gd name="connsiteX1" fmla="*/ 311943 w 423862"/>
                <a:gd name="connsiteY1" fmla="*/ 92869 h 207169"/>
                <a:gd name="connsiteX2" fmla="*/ 271462 w 423862"/>
                <a:gd name="connsiteY2" fmla="*/ 59532 h 207169"/>
                <a:gd name="connsiteX3" fmla="*/ 209550 w 423862"/>
                <a:gd name="connsiteY3" fmla="*/ 28575 h 207169"/>
                <a:gd name="connsiteX4" fmla="*/ 200025 w 423862"/>
                <a:gd name="connsiteY4" fmla="*/ 42863 h 207169"/>
                <a:gd name="connsiteX5" fmla="*/ 157162 w 423862"/>
                <a:gd name="connsiteY5" fmla="*/ 23813 h 207169"/>
                <a:gd name="connsiteX6" fmla="*/ 114300 w 423862"/>
                <a:gd name="connsiteY6" fmla="*/ 47625 h 207169"/>
                <a:gd name="connsiteX7" fmla="*/ 97631 w 423862"/>
                <a:gd name="connsiteY7" fmla="*/ 66675 h 207169"/>
                <a:gd name="connsiteX8" fmla="*/ 59531 w 423862"/>
                <a:gd name="connsiteY8" fmla="*/ 26194 h 207169"/>
                <a:gd name="connsiteX9" fmla="*/ 64293 w 423862"/>
                <a:gd name="connsiteY9" fmla="*/ 11907 h 207169"/>
                <a:gd name="connsiteX10" fmla="*/ 21431 w 423862"/>
                <a:gd name="connsiteY10" fmla="*/ 0 h 207169"/>
                <a:gd name="connsiteX11" fmla="*/ 0 w 423862"/>
                <a:gd name="connsiteY11" fmla="*/ 19050 h 207169"/>
                <a:gd name="connsiteX12" fmla="*/ 38100 w 423862"/>
                <a:gd name="connsiteY12" fmla="*/ 40482 h 207169"/>
                <a:gd name="connsiteX13" fmla="*/ 33337 w 423862"/>
                <a:gd name="connsiteY13" fmla="*/ 54769 h 207169"/>
                <a:gd name="connsiteX14" fmla="*/ 78581 w 423862"/>
                <a:gd name="connsiteY14" fmla="*/ 83344 h 207169"/>
                <a:gd name="connsiteX15" fmla="*/ 140493 w 423862"/>
                <a:gd name="connsiteY15" fmla="*/ 104775 h 207169"/>
                <a:gd name="connsiteX16" fmla="*/ 171450 w 423862"/>
                <a:gd name="connsiteY16" fmla="*/ 130969 h 207169"/>
                <a:gd name="connsiteX17" fmla="*/ 154781 w 423862"/>
                <a:gd name="connsiteY17" fmla="*/ 190500 h 207169"/>
                <a:gd name="connsiteX18" fmla="*/ 180975 w 423862"/>
                <a:gd name="connsiteY18" fmla="*/ 169069 h 207169"/>
                <a:gd name="connsiteX19" fmla="*/ 223837 w 423862"/>
                <a:gd name="connsiteY19" fmla="*/ 188119 h 207169"/>
                <a:gd name="connsiteX20" fmla="*/ 254793 w 423862"/>
                <a:gd name="connsiteY20" fmla="*/ 202407 h 207169"/>
                <a:gd name="connsiteX21" fmla="*/ 280987 w 423862"/>
                <a:gd name="connsiteY21" fmla="*/ 173832 h 207169"/>
                <a:gd name="connsiteX22" fmla="*/ 314325 w 423862"/>
                <a:gd name="connsiteY22" fmla="*/ 164307 h 207169"/>
                <a:gd name="connsiteX23" fmla="*/ 364331 w 423862"/>
                <a:gd name="connsiteY23" fmla="*/ 197644 h 207169"/>
                <a:gd name="connsiteX24" fmla="*/ 423862 w 423862"/>
                <a:gd name="connsiteY24" fmla="*/ 207169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3862" h="207169">
                  <a:moveTo>
                    <a:pt x="423862" y="207169"/>
                  </a:moveTo>
                  <a:lnTo>
                    <a:pt x="311943" y="92869"/>
                  </a:lnTo>
                  <a:lnTo>
                    <a:pt x="271462" y="59532"/>
                  </a:lnTo>
                  <a:lnTo>
                    <a:pt x="209550" y="28575"/>
                  </a:lnTo>
                  <a:lnTo>
                    <a:pt x="200025" y="42863"/>
                  </a:lnTo>
                  <a:lnTo>
                    <a:pt x="157162" y="23813"/>
                  </a:lnTo>
                  <a:lnTo>
                    <a:pt x="114300" y="47625"/>
                  </a:lnTo>
                  <a:lnTo>
                    <a:pt x="97631" y="66675"/>
                  </a:lnTo>
                  <a:lnTo>
                    <a:pt x="59531" y="26194"/>
                  </a:lnTo>
                  <a:lnTo>
                    <a:pt x="64293" y="11907"/>
                  </a:lnTo>
                  <a:lnTo>
                    <a:pt x="21431" y="0"/>
                  </a:lnTo>
                  <a:lnTo>
                    <a:pt x="0" y="19050"/>
                  </a:lnTo>
                  <a:lnTo>
                    <a:pt x="38100" y="40482"/>
                  </a:lnTo>
                  <a:lnTo>
                    <a:pt x="33337" y="54769"/>
                  </a:lnTo>
                  <a:lnTo>
                    <a:pt x="78581" y="83344"/>
                  </a:lnTo>
                  <a:lnTo>
                    <a:pt x="140493" y="104775"/>
                  </a:lnTo>
                  <a:lnTo>
                    <a:pt x="171450" y="130969"/>
                  </a:lnTo>
                  <a:lnTo>
                    <a:pt x="154781" y="190500"/>
                  </a:lnTo>
                  <a:lnTo>
                    <a:pt x="180975" y="169069"/>
                  </a:lnTo>
                  <a:lnTo>
                    <a:pt x="223837" y="188119"/>
                  </a:lnTo>
                  <a:lnTo>
                    <a:pt x="254793" y="202407"/>
                  </a:lnTo>
                  <a:lnTo>
                    <a:pt x="280987" y="173832"/>
                  </a:lnTo>
                  <a:lnTo>
                    <a:pt x="314325" y="164307"/>
                  </a:lnTo>
                  <a:lnTo>
                    <a:pt x="364331" y="197644"/>
                  </a:lnTo>
                  <a:lnTo>
                    <a:pt x="423862" y="20716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2" name="Freeform: Shape 59">
              <a:extLst>
                <a:ext uri="{FF2B5EF4-FFF2-40B4-BE49-F238E27FC236}">
                  <a16:creationId xmlns:a16="http://schemas.microsoft.com/office/drawing/2014/main" id="{7A500DF4-5CBF-80C4-8A3A-9C73144539FB}"/>
                </a:ext>
              </a:extLst>
            </p:cNvPr>
            <p:cNvSpPr/>
            <p:nvPr/>
          </p:nvSpPr>
          <p:spPr bwMode="auto">
            <a:xfrm>
              <a:off x="9544151" y="5081784"/>
              <a:ext cx="255308" cy="84198"/>
            </a:xfrm>
            <a:custGeom>
              <a:avLst/>
              <a:gdLst>
                <a:gd name="connsiteX0" fmla="*/ 223837 w 223837"/>
                <a:gd name="connsiteY0" fmla="*/ 73819 h 73819"/>
                <a:gd name="connsiteX1" fmla="*/ 107156 w 223837"/>
                <a:gd name="connsiteY1" fmla="*/ 52388 h 73819"/>
                <a:gd name="connsiteX2" fmla="*/ 59531 w 223837"/>
                <a:gd name="connsiteY2" fmla="*/ 38100 h 73819"/>
                <a:gd name="connsiteX3" fmla="*/ 0 w 223837"/>
                <a:gd name="connsiteY3" fmla="*/ 19050 h 73819"/>
                <a:gd name="connsiteX4" fmla="*/ 19050 w 223837"/>
                <a:gd name="connsiteY4" fmla="*/ 0 h 73819"/>
                <a:gd name="connsiteX5" fmla="*/ 92868 w 223837"/>
                <a:gd name="connsiteY5" fmla="*/ 23813 h 73819"/>
                <a:gd name="connsiteX6" fmla="*/ 161925 w 223837"/>
                <a:gd name="connsiteY6" fmla="*/ 23813 h 73819"/>
                <a:gd name="connsiteX7" fmla="*/ 223837 w 223837"/>
                <a:gd name="connsiteY7" fmla="*/ 73819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837" h="73819">
                  <a:moveTo>
                    <a:pt x="223837" y="73819"/>
                  </a:moveTo>
                  <a:lnTo>
                    <a:pt x="107156" y="52388"/>
                  </a:lnTo>
                  <a:lnTo>
                    <a:pt x="59531" y="38100"/>
                  </a:lnTo>
                  <a:lnTo>
                    <a:pt x="0" y="19050"/>
                  </a:lnTo>
                  <a:lnTo>
                    <a:pt x="19050" y="0"/>
                  </a:lnTo>
                  <a:lnTo>
                    <a:pt x="92868" y="23813"/>
                  </a:lnTo>
                  <a:lnTo>
                    <a:pt x="161925" y="23813"/>
                  </a:lnTo>
                  <a:lnTo>
                    <a:pt x="223837" y="7381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3" name="Freeform: Shape 60">
              <a:extLst>
                <a:ext uri="{FF2B5EF4-FFF2-40B4-BE49-F238E27FC236}">
                  <a16:creationId xmlns:a16="http://schemas.microsoft.com/office/drawing/2014/main" id="{88023C44-B125-2749-C043-5100DE97FA95}"/>
                </a:ext>
              </a:extLst>
            </p:cNvPr>
            <p:cNvSpPr/>
            <p:nvPr/>
          </p:nvSpPr>
          <p:spPr bwMode="auto">
            <a:xfrm>
              <a:off x="9669089" y="4772155"/>
              <a:ext cx="312346" cy="277037"/>
            </a:xfrm>
            <a:custGeom>
              <a:avLst/>
              <a:gdLst>
                <a:gd name="connsiteX0" fmla="*/ 0 w 273844"/>
                <a:gd name="connsiteY0" fmla="*/ 119062 h 242887"/>
                <a:gd name="connsiteX1" fmla="*/ 23813 w 273844"/>
                <a:gd name="connsiteY1" fmla="*/ 188118 h 242887"/>
                <a:gd name="connsiteX2" fmla="*/ 42863 w 273844"/>
                <a:gd name="connsiteY2" fmla="*/ 230981 h 242887"/>
                <a:gd name="connsiteX3" fmla="*/ 102394 w 273844"/>
                <a:gd name="connsiteY3" fmla="*/ 226218 h 242887"/>
                <a:gd name="connsiteX4" fmla="*/ 147638 w 273844"/>
                <a:gd name="connsiteY4" fmla="*/ 242887 h 242887"/>
                <a:gd name="connsiteX5" fmla="*/ 183356 w 273844"/>
                <a:gd name="connsiteY5" fmla="*/ 221456 h 242887"/>
                <a:gd name="connsiteX6" fmla="*/ 204788 w 273844"/>
                <a:gd name="connsiteY6" fmla="*/ 173831 h 242887"/>
                <a:gd name="connsiteX7" fmla="*/ 240506 w 273844"/>
                <a:gd name="connsiteY7" fmla="*/ 147637 h 242887"/>
                <a:gd name="connsiteX8" fmla="*/ 238125 w 273844"/>
                <a:gd name="connsiteY8" fmla="*/ 114300 h 242887"/>
                <a:gd name="connsiteX9" fmla="*/ 219075 w 273844"/>
                <a:gd name="connsiteY9" fmla="*/ 76200 h 242887"/>
                <a:gd name="connsiteX10" fmla="*/ 242888 w 273844"/>
                <a:gd name="connsiteY10" fmla="*/ 57150 h 242887"/>
                <a:gd name="connsiteX11" fmla="*/ 273844 w 273844"/>
                <a:gd name="connsiteY11" fmla="*/ 38100 h 242887"/>
                <a:gd name="connsiteX12" fmla="*/ 202406 w 273844"/>
                <a:gd name="connsiteY12" fmla="*/ 0 h 242887"/>
                <a:gd name="connsiteX13" fmla="*/ 178594 w 273844"/>
                <a:gd name="connsiteY13" fmla="*/ 38100 h 242887"/>
                <a:gd name="connsiteX14" fmla="*/ 161925 w 273844"/>
                <a:gd name="connsiteY14" fmla="*/ 45243 h 242887"/>
                <a:gd name="connsiteX15" fmla="*/ 102394 w 273844"/>
                <a:gd name="connsiteY15" fmla="*/ 88106 h 242887"/>
                <a:gd name="connsiteX16" fmla="*/ 76200 w 273844"/>
                <a:gd name="connsiteY16" fmla="*/ 88106 h 242887"/>
                <a:gd name="connsiteX17" fmla="*/ 50006 w 273844"/>
                <a:gd name="connsiteY17" fmla="*/ 119062 h 242887"/>
                <a:gd name="connsiteX18" fmla="*/ 0 w 273844"/>
                <a:gd name="connsiteY18" fmla="*/ 119062 h 242887"/>
                <a:gd name="connsiteX0" fmla="*/ 0 w 273844"/>
                <a:gd name="connsiteY0" fmla="*/ 119062 h 242887"/>
                <a:gd name="connsiteX1" fmla="*/ 23813 w 273844"/>
                <a:gd name="connsiteY1" fmla="*/ 188118 h 242887"/>
                <a:gd name="connsiteX2" fmla="*/ 42863 w 273844"/>
                <a:gd name="connsiteY2" fmla="*/ 230981 h 242887"/>
                <a:gd name="connsiteX3" fmla="*/ 102394 w 273844"/>
                <a:gd name="connsiteY3" fmla="*/ 226218 h 242887"/>
                <a:gd name="connsiteX4" fmla="*/ 147638 w 273844"/>
                <a:gd name="connsiteY4" fmla="*/ 242887 h 242887"/>
                <a:gd name="connsiteX5" fmla="*/ 183356 w 273844"/>
                <a:gd name="connsiteY5" fmla="*/ 221456 h 242887"/>
                <a:gd name="connsiteX6" fmla="*/ 204788 w 273844"/>
                <a:gd name="connsiteY6" fmla="*/ 173831 h 242887"/>
                <a:gd name="connsiteX7" fmla="*/ 240506 w 273844"/>
                <a:gd name="connsiteY7" fmla="*/ 147637 h 242887"/>
                <a:gd name="connsiteX8" fmla="*/ 238125 w 273844"/>
                <a:gd name="connsiteY8" fmla="*/ 114300 h 242887"/>
                <a:gd name="connsiteX9" fmla="*/ 219075 w 273844"/>
                <a:gd name="connsiteY9" fmla="*/ 76200 h 242887"/>
                <a:gd name="connsiteX10" fmla="*/ 242888 w 273844"/>
                <a:gd name="connsiteY10" fmla="*/ 57150 h 242887"/>
                <a:gd name="connsiteX11" fmla="*/ 273844 w 273844"/>
                <a:gd name="connsiteY11" fmla="*/ 38100 h 242887"/>
                <a:gd name="connsiteX12" fmla="*/ 202406 w 273844"/>
                <a:gd name="connsiteY12" fmla="*/ 0 h 242887"/>
                <a:gd name="connsiteX13" fmla="*/ 178594 w 273844"/>
                <a:gd name="connsiteY13" fmla="*/ 38100 h 242887"/>
                <a:gd name="connsiteX14" fmla="*/ 161925 w 273844"/>
                <a:gd name="connsiteY14" fmla="*/ 45243 h 242887"/>
                <a:gd name="connsiteX15" fmla="*/ 102394 w 273844"/>
                <a:gd name="connsiteY15" fmla="*/ 88106 h 242887"/>
                <a:gd name="connsiteX16" fmla="*/ 76200 w 273844"/>
                <a:gd name="connsiteY16" fmla="*/ 88106 h 242887"/>
                <a:gd name="connsiteX17" fmla="*/ 50006 w 273844"/>
                <a:gd name="connsiteY17" fmla="*/ 119062 h 242887"/>
                <a:gd name="connsiteX18" fmla="*/ 21431 w 273844"/>
                <a:gd name="connsiteY18" fmla="*/ 116681 h 242887"/>
                <a:gd name="connsiteX19" fmla="*/ 0 w 273844"/>
                <a:gd name="connsiteY19" fmla="*/ 119062 h 242887"/>
                <a:gd name="connsiteX0" fmla="*/ 0 w 273844"/>
                <a:gd name="connsiteY0" fmla="*/ 119062 h 242887"/>
                <a:gd name="connsiteX1" fmla="*/ 23813 w 273844"/>
                <a:gd name="connsiteY1" fmla="*/ 188118 h 242887"/>
                <a:gd name="connsiteX2" fmla="*/ 42863 w 273844"/>
                <a:gd name="connsiteY2" fmla="*/ 230981 h 242887"/>
                <a:gd name="connsiteX3" fmla="*/ 102394 w 273844"/>
                <a:gd name="connsiteY3" fmla="*/ 226218 h 242887"/>
                <a:gd name="connsiteX4" fmla="*/ 147638 w 273844"/>
                <a:gd name="connsiteY4" fmla="*/ 242887 h 242887"/>
                <a:gd name="connsiteX5" fmla="*/ 183356 w 273844"/>
                <a:gd name="connsiteY5" fmla="*/ 221456 h 242887"/>
                <a:gd name="connsiteX6" fmla="*/ 204788 w 273844"/>
                <a:gd name="connsiteY6" fmla="*/ 173831 h 242887"/>
                <a:gd name="connsiteX7" fmla="*/ 240506 w 273844"/>
                <a:gd name="connsiteY7" fmla="*/ 147637 h 242887"/>
                <a:gd name="connsiteX8" fmla="*/ 238125 w 273844"/>
                <a:gd name="connsiteY8" fmla="*/ 114300 h 242887"/>
                <a:gd name="connsiteX9" fmla="*/ 219075 w 273844"/>
                <a:gd name="connsiteY9" fmla="*/ 76200 h 242887"/>
                <a:gd name="connsiteX10" fmla="*/ 242888 w 273844"/>
                <a:gd name="connsiteY10" fmla="*/ 57150 h 242887"/>
                <a:gd name="connsiteX11" fmla="*/ 273844 w 273844"/>
                <a:gd name="connsiteY11" fmla="*/ 38100 h 242887"/>
                <a:gd name="connsiteX12" fmla="*/ 202406 w 273844"/>
                <a:gd name="connsiteY12" fmla="*/ 0 h 242887"/>
                <a:gd name="connsiteX13" fmla="*/ 178594 w 273844"/>
                <a:gd name="connsiteY13" fmla="*/ 38100 h 242887"/>
                <a:gd name="connsiteX14" fmla="*/ 161925 w 273844"/>
                <a:gd name="connsiteY14" fmla="*/ 45243 h 242887"/>
                <a:gd name="connsiteX15" fmla="*/ 102394 w 273844"/>
                <a:gd name="connsiteY15" fmla="*/ 88106 h 242887"/>
                <a:gd name="connsiteX16" fmla="*/ 76200 w 273844"/>
                <a:gd name="connsiteY16" fmla="*/ 88106 h 242887"/>
                <a:gd name="connsiteX17" fmla="*/ 50006 w 273844"/>
                <a:gd name="connsiteY17" fmla="*/ 119062 h 242887"/>
                <a:gd name="connsiteX18" fmla="*/ 21431 w 273844"/>
                <a:gd name="connsiteY18" fmla="*/ 104775 h 242887"/>
                <a:gd name="connsiteX19" fmla="*/ 0 w 273844"/>
                <a:gd name="connsiteY19" fmla="*/ 119062 h 2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844" h="242887">
                  <a:moveTo>
                    <a:pt x="0" y="119062"/>
                  </a:moveTo>
                  <a:lnTo>
                    <a:pt x="23813" y="188118"/>
                  </a:lnTo>
                  <a:lnTo>
                    <a:pt x="42863" y="230981"/>
                  </a:lnTo>
                  <a:lnTo>
                    <a:pt x="102394" y="226218"/>
                  </a:lnTo>
                  <a:lnTo>
                    <a:pt x="147638" y="242887"/>
                  </a:lnTo>
                  <a:lnTo>
                    <a:pt x="183356" y="221456"/>
                  </a:lnTo>
                  <a:lnTo>
                    <a:pt x="204788" y="173831"/>
                  </a:lnTo>
                  <a:lnTo>
                    <a:pt x="240506" y="147637"/>
                  </a:lnTo>
                  <a:lnTo>
                    <a:pt x="238125" y="114300"/>
                  </a:lnTo>
                  <a:lnTo>
                    <a:pt x="219075" y="76200"/>
                  </a:lnTo>
                  <a:lnTo>
                    <a:pt x="242888" y="57150"/>
                  </a:lnTo>
                  <a:lnTo>
                    <a:pt x="273844" y="38100"/>
                  </a:lnTo>
                  <a:lnTo>
                    <a:pt x="202406" y="0"/>
                  </a:lnTo>
                  <a:lnTo>
                    <a:pt x="178594" y="38100"/>
                  </a:lnTo>
                  <a:lnTo>
                    <a:pt x="161925" y="45243"/>
                  </a:lnTo>
                  <a:lnTo>
                    <a:pt x="102394" y="88106"/>
                  </a:lnTo>
                  <a:lnTo>
                    <a:pt x="76200" y="88106"/>
                  </a:lnTo>
                  <a:lnTo>
                    <a:pt x="50006" y="119062"/>
                  </a:lnTo>
                  <a:lnTo>
                    <a:pt x="21431" y="104775"/>
                  </a:lnTo>
                  <a:lnTo>
                    <a:pt x="0" y="119062"/>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4" name="Freeform: Shape 267">
              <a:extLst>
                <a:ext uri="{FF2B5EF4-FFF2-40B4-BE49-F238E27FC236}">
                  <a16:creationId xmlns:a16="http://schemas.microsoft.com/office/drawing/2014/main" id="{6FA9057B-732C-47DF-86DA-B0ACF4C86F2B}"/>
                </a:ext>
              </a:extLst>
            </p:cNvPr>
            <p:cNvSpPr/>
            <p:nvPr/>
          </p:nvSpPr>
          <p:spPr bwMode="auto">
            <a:xfrm>
              <a:off x="9313286" y="4725981"/>
              <a:ext cx="244445" cy="344939"/>
            </a:xfrm>
            <a:custGeom>
              <a:avLst/>
              <a:gdLst>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0 w 214313"/>
                <a:gd name="connsiteY12" fmla="*/ 0 h 302419"/>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33338 w 214313"/>
                <a:gd name="connsiteY12" fmla="*/ 28575 h 302419"/>
                <a:gd name="connsiteX13" fmla="*/ 0 w 214313"/>
                <a:gd name="connsiteY13" fmla="*/ 0 h 302419"/>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52388 w 214313"/>
                <a:gd name="connsiteY12" fmla="*/ 23813 h 302419"/>
                <a:gd name="connsiteX13" fmla="*/ 0 w 214313"/>
                <a:gd name="connsiteY13" fmla="*/ 0 h 30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313" h="302419">
                  <a:moveTo>
                    <a:pt x="0" y="0"/>
                  </a:moveTo>
                  <a:lnTo>
                    <a:pt x="92869" y="166688"/>
                  </a:lnTo>
                  <a:lnTo>
                    <a:pt x="126207" y="250032"/>
                  </a:lnTo>
                  <a:lnTo>
                    <a:pt x="178594" y="302419"/>
                  </a:lnTo>
                  <a:lnTo>
                    <a:pt x="207169" y="292894"/>
                  </a:lnTo>
                  <a:lnTo>
                    <a:pt x="214313" y="235744"/>
                  </a:lnTo>
                  <a:lnTo>
                    <a:pt x="180975" y="200025"/>
                  </a:lnTo>
                  <a:lnTo>
                    <a:pt x="180975" y="166688"/>
                  </a:lnTo>
                  <a:lnTo>
                    <a:pt x="157163" y="140494"/>
                  </a:lnTo>
                  <a:lnTo>
                    <a:pt x="109538" y="102394"/>
                  </a:lnTo>
                  <a:lnTo>
                    <a:pt x="88107" y="64294"/>
                  </a:lnTo>
                  <a:lnTo>
                    <a:pt x="64294" y="45244"/>
                  </a:lnTo>
                  <a:lnTo>
                    <a:pt x="52388" y="23813"/>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5" name="Freeform: Shape 273">
              <a:extLst>
                <a:ext uri="{FF2B5EF4-FFF2-40B4-BE49-F238E27FC236}">
                  <a16:creationId xmlns:a16="http://schemas.microsoft.com/office/drawing/2014/main" id="{4A12AB51-9BC9-782F-F2B7-05ED8F31FF3D}"/>
                </a:ext>
              </a:extLst>
            </p:cNvPr>
            <p:cNvSpPr/>
            <p:nvPr/>
          </p:nvSpPr>
          <p:spPr bwMode="auto">
            <a:xfrm>
              <a:off x="10027608" y="4188203"/>
              <a:ext cx="70618" cy="111358"/>
            </a:xfrm>
            <a:custGeom>
              <a:avLst/>
              <a:gdLst>
                <a:gd name="connsiteX0" fmla="*/ 61913 w 61913"/>
                <a:gd name="connsiteY0" fmla="*/ 0 h 97631"/>
                <a:gd name="connsiteX1" fmla="*/ 61913 w 61913"/>
                <a:gd name="connsiteY1" fmla="*/ 0 h 97631"/>
                <a:gd name="connsiteX2" fmla="*/ 16669 w 61913"/>
                <a:gd name="connsiteY2" fmla="*/ 97631 h 97631"/>
                <a:gd name="connsiteX3" fmla="*/ 0 w 61913"/>
                <a:gd name="connsiteY3" fmla="*/ 69056 h 97631"/>
                <a:gd name="connsiteX4" fmla="*/ 61913 w 61913"/>
                <a:gd name="connsiteY4" fmla="*/ 0 h 9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7631">
                  <a:moveTo>
                    <a:pt x="61913" y="0"/>
                  </a:moveTo>
                  <a:lnTo>
                    <a:pt x="61913" y="0"/>
                  </a:lnTo>
                  <a:lnTo>
                    <a:pt x="16669" y="97631"/>
                  </a:lnTo>
                  <a:lnTo>
                    <a:pt x="0" y="69056"/>
                  </a:lnTo>
                  <a:lnTo>
                    <a:pt x="61913"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6" name="Freeform: Shape 274">
              <a:extLst>
                <a:ext uri="{FF2B5EF4-FFF2-40B4-BE49-F238E27FC236}">
                  <a16:creationId xmlns:a16="http://schemas.microsoft.com/office/drawing/2014/main" id="{7201333C-01BF-5365-1010-E361FF686357}"/>
                </a:ext>
              </a:extLst>
            </p:cNvPr>
            <p:cNvSpPr/>
            <p:nvPr/>
          </p:nvSpPr>
          <p:spPr bwMode="auto">
            <a:xfrm>
              <a:off x="9984152" y="4448944"/>
              <a:ext cx="48890" cy="105926"/>
            </a:xfrm>
            <a:custGeom>
              <a:avLst/>
              <a:gdLst>
                <a:gd name="connsiteX0" fmla="*/ 42863 w 42863"/>
                <a:gd name="connsiteY0" fmla="*/ 0 h 92869"/>
                <a:gd name="connsiteX1" fmla="*/ 35719 w 42863"/>
                <a:gd name="connsiteY1" fmla="*/ 92869 h 92869"/>
                <a:gd name="connsiteX2" fmla="*/ 0 w 42863"/>
                <a:gd name="connsiteY2" fmla="*/ 78581 h 92869"/>
                <a:gd name="connsiteX3" fmla="*/ 7144 w 42863"/>
                <a:gd name="connsiteY3" fmla="*/ 54769 h 92869"/>
                <a:gd name="connsiteX4" fmla="*/ 42863 w 42863"/>
                <a:gd name="connsiteY4" fmla="*/ 0 h 92869"/>
                <a:gd name="connsiteX0" fmla="*/ 42863 w 42863"/>
                <a:gd name="connsiteY0" fmla="*/ 0 h 92869"/>
                <a:gd name="connsiteX1" fmla="*/ 35719 w 42863"/>
                <a:gd name="connsiteY1" fmla="*/ 92869 h 92869"/>
                <a:gd name="connsiteX2" fmla="*/ 0 w 42863"/>
                <a:gd name="connsiteY2" fmla="*/ 78581 h 92869"/>
                <a:gd name="connsiteX3" fmla="*/ 7144 w 42863"/>
                <a:gd name="connsiteY3" fmla="*/ 54769 h 92869"/>
                <a:gd name="connsiteX4" fmla="*/ 14288 w 42863"/>
                <a:gd name="connsiteY4" fmla="*/ 33337 h 92869"/>
                <a:gd name="connsiteX5" fmla="*/ 42863 w 42863"/>
                <a:gd name="connsiteY5" fmla="*/ 0 h 92869"/>
                <a:gd name="connsiteX0" fmla="*/ 42863 w 42863"/>
                <a:gd name="connsiteY0" fmla="*/ 0 h 92869"/>
                <a:gd name="connsiteX1" fmla="*/ 35719 w 42863"/>
                <a:gd name="connsiteY1" fmla="*/ 92869 h 92869"/>
                <a:gd name="connsiteX2" fmla="*/ 0 w 42863"/>
                <a:gd name="connsiteY2" fmla="*/ 78581 h 92869"/>
                <a:gd name="connsiteX3" fmla="*/ 7144 w 42863"/>
                <a:gd name="connsiteY3" fmla="*/ 54769 h 92869"/>
                <a:gd name="connsiteX4" fmla="*/ 9526 w 42863"/>
                <a:gd name="connsiteY4" fmla="*/ 4762 h 92869"/>
                <a:gd name="connsiteX5" fmla="*/ 42863 w 42863"/>
                <a:gd name="connsiteY5" fmla="*/ 0 h 9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3" h="92869">
                  <a:moveTo>
                    <a:pt x="42863" y="0"/>
                  </a:moveTo>
                  <a:lnTo>
                    <a:pt x="35719" y="92869"/>
                  </a:lnTo>
                  <a:lnTo>
                    <a:pt x="0" y="78581"/>
                  </a:lnTo>
                  <a:lnTo>
                    <a:pt x="7144" y="54769"/>
                  </a:lnTo>
                  <a:lnTo>
                    <a:pt x="9526" y="4762"/>
                  </a:lnTo>
                  <a:lnTo>
                    <a:pt x="42863"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7" name="Freeform: Shape 275">
              <a:extLst>
                <a:ext uri="{FF2B5EF4-FFF2-40B4-BE49-F238E27FC236}">
                  <a16:creationId xmlns:a16="http://schemas.microsoft.com/office/drawing/2014/main" id="{FC222478-FF0A-6BFE-5389-FAF63DAA08DA}"/>
                </a:ext>
              </a:extLst>
            </p:cNvPr>
            <p:cNvSpPr/>
            <p:nvPr/>
          </p:nvSpPr>
          <p:spPr bwMode="auto">
            <a:xfrm>
              <a:off x="10027608" y="4706970"/>
              <a:ext cx="160247" cy="114074"/>
            </a:xfrm>
            <a:custGeom>
              <a:avLst/>
              <a:gdLst>
                <a:gd name="connsiteX0" fmla="*/ 140494 w 140494"/>
                <a:gd name="connsiteY0" fmla="*/ 57150 h 100012"/>
                <a:gd name="connsiteX1" fmla="*/ 140494 w 140494"/>
                <a:gd name="connsiteY1" fmla="*/ 57150 h 100012"/>
                <a:gd name="connsiteX2" fmla="*/ 119063 w 140494"/>
                <a:gd name="connsiteY2" fmla="*/ 0 h 100012"/>
                <a:gd name="connsiteX3" fmla="*/ 69056 w 140494"/>
                <a:gd name="connsiteY3" fmla="*/ 33337 h 100012"/>
                <a:gd name="connsiteX4" fmla="*/ 30956 w 140494"/>
                <a:gd name="connsiteY4" fmla="*/ 28575 h 100012"/>
                <a:gd name="connsiteX5" fmla="*/ 0 w 140494"/>
                <a:gd name="connsiteY5" fmla="*/ 52387 h 100012"/>
                <a:gd name="connsiteX6" fmla="*/ 59531 w 140494"/>
                <a:gd name="connsiteY6" fmla="*/ 47625 h 100012"/>
                <a:gd name="connsiteX7" fmla="*/ 83344 w 140494"/>
                <a:gd name="connsiteY7" fmla="*/ 73818 h 100012"/>
                <a:gd name="connsiteX8" fmla="*/ 111919 w 140494"/>
                <a:gd name="connsiteY8" fmla="*/ 100012 h 100012"/>
                <a:gd name="connsiteX9" fmla="*/ 140494 w 140494"/>
                <a:gd name="connsiteY9" fmla="*/ 57150 h 100012"/>
                <a:gd name="connsiteX0" fmla="*/ 140494 w 140494"/>
                <a:gd name="connsiteY0" fmla="*/ 57150 h 100012"/>
                <a:gd name="connsiteX1" fmla="*/ 140494 w 140494"/>
                <a:gd name="connsiteY1" fmla="*/ 57150 h 100012"/>
                <a:gd name="connsiteX2" fmla="*/ 119063 w 140494"/>
                <a:gd name="connsiteY2" fmla="*/ 0 h 100012"/>
                <a:gd name="connsiteX3" fmla="*/ 69056 w 140494"/>
                <a:gd name="connsiteY3" fmla="*/ 33337 h 100012"/>
                <a:gd name="connsiteX4" fmla="*/ 30956 w 140494"/>
                <a:gd name="connsiteY4" fmla="*/ 28575 h 100012"/>
                <a:gd name="connsiteX5" fmla="*/ 0 w 140494"/>
                <a:gd name="connsiteY5" fmla="*/ 52387 h 100012"/>
                <a:gd name="connsiteX6" fmla="*/ 59531 w 140494"/>
                <a:gd name="connsiteY6" fmla="*/ 47625 h 100012"/>
                <a:gd name="connsiteX7" fmla="*/ 83344 w 140494"/>
                <a:gd name="connsiteY7" fmla="*/ 73818 h 100012"/>
                <a:gd name="connsiteX8" fmla="*/ 111919 w 140494"/>
                <a:gd name="connsiteY8" fmla="*/ 100012 h 100012"/>
                <a:gd name="connsiteX9" fmla="*/ 123825 w 140494"/>
                <a:gd name="connsiteY9" fmla="*/ 76200 h 100012"/>
                <a:gd name="connsiteX10" fmla="*/ 140494 w 140494"/>
                <a:gd name="connsiteY10" fmla="*/ 57150 h 100012"/>
                <a:gd name="connsiteX0" fmla="*/ 140494 w 140494"/>
                <a:gd name="connsiteY0" fmla="*/ 57150 h 100012"/>
                <a:gd name="connsiteX1" fmla="*/ 140494 w 140494"/>
                <a:gd name="connsiteY1" fmla="*/ 57150 h 100012"/>
                <a:gd name="connsiteX2" fmla="*/ 119063 w 140494"/>
                <a:gd name="connsiteY2" fmla="*/ 0 h 100012"/>
                <a:gd name="connsiteX3" fmla="*/ 69056 w 140494"/>
                <a:gd name="connsiteY3" fmla="*/ 33337 h 100012"/>
                <a:gd name="connsiteX4" fmla="*/ 30956 w 140494"/>
                <a:gd name="connsiteY4" fmla="*/ 28575 h 100012"/>
                <a:gd name="connsiteX5" fmla="*/ 0 w 140494"/>
                <a:gd name="connsiteY5" fmla="*/ 52387 h 100012"/>
                <a:gd name="connsiteX6" fmla="*/ 59531 w 140494"/>
                <a:gd name="connsiteY6" fmla="*/ 47625 h 100012"/>
                <a:gd name="connsiteX7" fmla="*/ 83344 w 140494"/>
                <a:gd name="connsiteY7" fmla="*/ 73818 h 100012"/>
                <a:gd name="connsiteX8" fmla="*/ 111919 w 140494"/>
                <a:gd name="connsiteY8" fmla="*/ 100012 h 100012"/>
                <a:gd name="connsiteX9" fmla="*/ 97631 w 140494"/>
                <a:gd name="connsiteY9" fmla="*/ 52388 h 100012"/>
                <a:gd name="connsiteX10" fmla="*/ 140494 w 140494"/>
                <a:gd name="connsiteY10" fmla="*/ 57150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4" h="100012">
                  <a:moveTo>
                    <a:pt x="140494" y="57150"/>
                  </a:moveTo>
                  <a:lnTo>
                    <a:pt x="140494" y="57150"/>
                  </a:lnTo>
                  <a:lnTo>
                    <a:pt x="119063" y="0"/>
                  </a:lnTo>
                  <a:lnTo>
                    <a:pt x="69056" y="33337"/>
                  </a:lnTo>
                  <a:lnTo>
                    <a:pt x="30956" y="28575"/>
                  </a:lnTo>
                  <a:lnTo>
                    <a:pt x="0" y="52387"/>
                  </a:lnTo>
                  <a:lnTo>
                    <a:pt x="59531" y="47625"/>
                  </a:lnTo>
                  <a:lnTo>
                    <a:pt x="83344" y="73818"/>
                  </a:lnTo>
                  <a:lnTo>
                    <a:pt x="111919" y="100012"/>
                  </a:lnTo>
                  <a:lnTo>
                    <a:pt x="97631" y="52388"/>
                  </a:lnTo>
                  <a:lnTo>
                    <a:pt x="140494" y="5715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8" name="Freeform: Shape 276">
              <a:extLst>
                <a:ext uri="{FF2B5EF4-FFF2-40B4-BE49-F238E27FC236}">
                  <a16:creationId xmlns:a16="http://schemas.microsoft.com/office/drawing/2014/main" id="{16AF9E8B-99E6-E707-254A-762680CFC0AC}"/>
                </a:ext>
              </a:extLst>
            </p:cNvPr>
            <p:cNvSpPr/>
            <p:nvPr/>
          </p:nvSpPr>
          <p:spPr bwMode="auto">
            <a:xfrm>
              <a:off x="9940695" y="5008451"/>
              <a:ext cx="130371" cy="95062"/>
            </a:xfrm>
            <a:custGeom>
              <a:avLst/>
              <a:gdLst>
                <a:gd name="connsiteX0" fmla="*/ 114300 w 114300"/>
                <a:gd name="connsiteY0" fmla="*/ 50007 h 83344"/>
                <a:gd name="connsiteX1" fmla="*/ 71438 w 114300"/>
                <a:gd name="connsiteY1" fmla="*/ 0 h 83344"/>
                <a:gd name="connsiteX2" fmla="*/ 0 w 114300"/>
                <a:gd name="connsiteY2" fmla="*/ 2382 h 83344"/>
                <a:gd name="connsiteX3" fmla="*/ 16669 w 114300"/>
                <a:gd name="connsiteY3" fmla="*/ 30957 h 83344"/>
                <a:gd name="connsiteX4" fmla="*/ 21431 w 114300"/>
                <a:gd name="connsiteY4" fmla="*/ 83344 h 83344"/>
                <a:gd name="connsiteX5" fmla="*/ 45244 w 114300"/>
                <a:gd name="connsiteY5" fmla="*/ 76200 h 83344"/>
                <a:gd name="connsiteX6" fmla="*/ 35719 w 114300"/>
                <a:gd name="connsiteY6" fmla="*/ 35719 h 83344"/>
                <a:gd name="connsiteX7" fmla="*/ 47625 w 114300"/>
                <a:gd name="connsiteY7" fmla="*/ 11907 h 83344"/>
                <a:gd name="connsiteX8" fmla="*/ 114300 w 114300"/>
                <a:gd name="connsiteY8" fmla="*/ 50007 h 8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83344">
                  <a:moveTo>
                    <a:pt x="114300" y="50007"/>
                  </a:moveTo>
                  <a:lnTo>
                    <a:pt x="71438" y="0"/>
                  </a:lnTo>
                  <a:lnTo>
                    <a:pt x="0" y="2382"/>
                  </a:lnTo>
                  <a:lnTo>
                    <a:pt x="16669" y="30957"/>
                  </a:lnTo>
                  <a:lnTo>
                    <a:pt x="21431" y="83344"/>
                  </a:lnTo>
                  <a:lnTo>
                    <a:pt x="45244" y="76200"/>
                  </a:lnTo>
                  <a:lnTo>
                    <a:pt x="35719" y="35719"/>
                  </a:lnTo>
                  <a:lnTo>
                    <a:pt x="47625" y="11907"/>
                  </a:lnTo>
                  <a:lnTo>
                    <a:pt x="114300" y="50007"/>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9" name="Freeform: Shape 277">
              <a:extLst>
                <a:ext uri="{FF2B5EF4-FFF2-40B4-BE49-F238E27FC236}">
                  <a16:creationId xmlns:a16="http://schemas.microsoft.com/office/drawing/2014/main" id="{B52B7507-275F-E4CB-0C94-17B5CD6C7C90}"/>
                </a:ext>
              </a:extLst>
            </p:cNvPr>
            <p:cNvSpPr/>
            <p:nvPr/>
          </p:nvSpPr>
          <p:spPr bwMode="auto">
            <a:xfrm>
              <a:off x="9465385" y="4742278"/>
              <a:ext cx="105926" cy="171112"/>
            </a:xfrm>
            <a:custGeom>
              <a:avLst/>
              <a:gdLst>
                <a:gd name="connsiteX0" fmla="*/ 0 w 92869"/>
                <a:gd name="connsiteY0" fmla="*/ 0 h 150019"/>
                <a:gd name="connsiteX1" fmla="*/ 14288 w 92869"/>
                <a:gd name="connsiteY1" fmla="*/ 69056 h 150019"/>
                <a:gd name="connsiteX2" fmla="*/ 92869 w 92869"/>
                <a:gd name="connsiteY2" fmla="*/ 150019 h 150019"/>
                <a:gd name="connsiteX3" fmla="*/ 80963 w 92869"/>
                <a:gd name="connsiteY3" fmla="*/ 119062 h 150019"/>
                <a:gd name="connsiteX4" fmla="*/ 83344 w 92869"/>
                <a:gd name="connsiteY4" fmla="*/ 52387 h 150019"/>
                <a:gd name="connsiteX5" fmla="*/ 0 w 92869"/>
                <a:gd name="connsiteY5" fmla="*/ 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69" h="150019">
                  <a:moveTo>
                    <a:pt x="0" y="0"/>
                  </a:moveTo>
                  <a:lnTo>
                    <a:pt x="14288" y="69056"/>
                  </a:lnTo>
                  <a:lnTo>
                    <a:pt x="92869" y="150019"/>
                  </a:lnTo>
                  <a:lnTo>
                    <a:pt x="80963" y="119062"/>
                  </a:lnTo>
                  <a:cubicBezTo>
                    <a:pt x="81757" y="96837"/>
                    <a:pt x="82550" y="74612"/>
                    <a:pt x="83344" y="52387"/>
                  </a:cubicBez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0" name="Freeform: Shape 47">
              <a:extLst>
                <a:ext uri="{FF2B5EF4-FFF2-40B4-BE49-F238E27FC236}">
                  <a16:creationId xmlns:a16="http://schemas.microsoft.com/office/drawing/2014/main" id="{E17490DF-353F-AA66-56B4-94499EE8B162}"/>
                </a:ext>
              </a:extLst>
            </p:cNvPr>
            <p:cNvSpPr/>
            <p:nvPr/>
          </p:nvSpPr>
          <p:spPr bwMode="auto">
            <a:xfrm>
              <a:off x="9397484" y="4291413"/>
              <a:ext cx="222717" cy="486174"/>
            </a:xfrm>
            <a:custGeom>
              <a:avLst/>
              <a:gdLst>
                <a:gd name="connsiteX0" fmla="*/ 78581 w 195263"/>
                <a:gd name="connsiteY0" fmla="*/ 0 h 238125"/>
                <a:gd name="connsiteX1" fmla="*/ 0 w 195263"/>
                <a:gd name="connsiteY1" fmla="*/ 50006 h 238125"/>
                <a:gd name="connsiteX2" fmla="*/ 19050 w 195263"/>
                <a:gd name="connsiteY2" fmla="*/ 109537 h 238125"/>
                <a:gd name="connsiteX3" fmla="*/ 9525 w 195263"/>
                <a:gd name="connsiteY3" fmla="*/ 176212 h 238125"/>
                <a:gd name="connsiteX4" fmla="*/ 42863 w 195263"/>
                <a:gd name="connsiteY4" fmla="*/ 188118 h 238125"/>
                <a:gd name="connsiteX5" fmla="*/ 52388 w 195263"/>
                <a:gd name="connsiteY5" fmla="*/ 238125 h 238125"/>
                <a:gd name="connsiteX6" fmla="*/ 64294 w 195263"/>
                <a:gd name="connsiteY6" fmla="*/ 197643 h 238125"/>
                <a:gd name="connsiteX7" fmla="*/ 83344 w 195263"/>
                <a:gd name="connsiteY7" fmla="*/ 209550 h 238125"/>
                <a:gd name="connsiteX8" fmla="*/ 100013 w 195263"/>
                <a:gd name="connsiteY8" fmla="*/ 223837 h 238125"/>
                <a:gd name="connsiteX9" fmla="*/ 119063 w 195263"/>
                <a:gd name="connsiteY9" fmla="*/ 226218 h 238125"/>
                <a:gd name="connsiteX10" fmla="*/ 121444 w 195263"/>
                <a:gd name="connsiteY10" fmla="*/ 183356 h 238125"/>
                <a:gd name="connsiteX11" fmla="*/ 195263 w 195263"/>
                <a:gd name="connsiteY11" fmla="*/ 173831 h 238125"/>
                <a:gd name="connsiteX12" fmla="*/ 192881 w 195263"/>
                <a:gd name="connsiteY12" fmla="*/ 140493 h 238125"/>
                <a:gd name="connsiteX13" fmla="*/ 147638 w 195263"/>
                <a:gd name="connsiteY13" fmla="*/ 66675 h 238125"/>
                <a:gd name="connsiteX14" fmla="*/ 126206 w 195263"/>
                <a:gd name="connsiteY14" fmla="*/ 85725 h 238125"/>
                <a:gd name="connsiteX15" fmla="*/ 78581 w 195263"/>
                <a:gd name="connsiteY15" fmla="*/ 102393 h 238125"/>
                <a:gd name="connsiteX16" fmla="*/ 83344 w 195263"/>
                <a:gd name="connsiteY16" fmla="*/ 59531 h 238125"/>
                <a:gd name="connsiteX17" fmla="*/ 78581 w 195263"/>
                <a:gd name="connsiteY17" fmla="*/ 0 h 238125"/>
                <a:gd name="connsiteX0" fmla="*/ 78581 w 195263"/>
                <a:gd name="connsiteY0" fmla="*/ 0 h 238125"/>
                <a:gd name="connsiteX1" fmla="*/ 57150 w 195263"/>
                <a:gd name="connsiteY1" fmla="*/ 11906 h 238125"/>
                <a:gd name="connsiteX2" fmla="*/ 0 w 195263"/>
                <a:gd name="connsiteY2" fmla="*/ 50006 h 238125"/>
                <a:gd name="connsiteX3" fmla="*/ 19050 w 195263"/>
                <a:gd name="connsiteY3" fmla="*/ 109537 h 238125"/>
                <a:gd name="connsiteX4" fmla="*/ 9525 w 195263"/>
                <a:gd name="connsiteY4" fmla="*/ 176212 h 238125"/>
                <a:gd name="connsiteX5" fmla="*/ 42863 w 195263"/>
                <a:gd name="connsiteY5" fmla="*/ 188118 h 238125"/>
                <a:gd name="connsiteX6" fmla="*/ 52388 w 195263"/>
                <a:gd name="connsiteY6" fmla="*/ 238125 h 238125"/>
                <a:gd name="connsiteX7" fmla="*/ 64294 w 195263"/>
                <a:gd name="connsiteY7" fmla="*/ 197643 h 238125"/>
                <a:gd name="connsiteX8" fmla="*/ 83344 w 195263"/>
                <a:gd name="connsiteY8" fmla="*/ 209550 h 238125"/>
                <a:gd name="connsiteX9" fmla="*/ 100013 w 195263"/>
                <a:gd name="connsiteY9" fmla="*/ 223837 h 238125"/>
                <a:gd name="connsiteX10" fmla="*/ 119063 w 195263"/>
                <a:gd name="connsiteY10" fmla="*/ 226218 h 238125"/>
                <a:gd name="connsiteX11" fmla="*/ 121444 w 195263"/>
                <a:gd name="connsiteY11" fmla="*/ 183356 h 238125"/>
                <a:gd name="connsiteX12" fmla="*/ 195263 w 195263"/>
                <a:gd name="connsiteY12" fmla="*/ 173831 h 238125"/>
                <a:gd name="connsiteX13" fmla="*/ 192881 w 195263"/>
                <a:gd name="connsiteY13" fmla="*/ 140493 h 238125"/>
                <a:gd name="connsiteX14" fmla="*/ 147638 w 195263"/>
                <a:gd name="connsiteY14" fmla="*/ 66675 h 238125"/>
                <a:gd name="connsiteX15" fmla="*/ 126206 w 195263"/>
                <a:gd name="connsiteY15" fmla="*/ 85725 h 238125"/>
                <a:gd name="connsiteX16" fmla="*/ 78581 w 195263"/>
                <a:gd name="connsiteY16" fmla="*/ 102393 h 238125"/>
                <a:gd name="connsiteX17" fmla="*/ 83344 w 195263"/>
                <a:gd name="connsiteY17" fmla="*/ 59531 h 238125"/>
                <a:gd name="connsiteX18" fmla="*/ 78581 w 195263"/>
                <a:gd name="connsiteY18" fmla="*/ 0 h 238125"/>
                <a:gd name="connsiteX0" fmla="*/ 78581 w 195263"/>
                <a:gd name="connsiteY0" fmla="*/ 30957 h 269082"/>
                <a:gd name="connsiteX1" fmla="*/ 54768 w 195263"/>
                <a:gd name="connsiteY1" fmla="*/ 0 h 269082"/>
                <a:gd name="connsiteX2" fmla="*/ 0 w 195263"/>
                <a:gd name="connsiteY2" fmla="*/ 80963 h 269082"/>
                <a:gd name="connsiteX3" fmla="*/ 19050 w 195263"/>
                <a:gd name="connsiteY3" fmla="*/ 140494 h 269082"/>
                <a:gd name="connsiteX4" fmla="*/ 9525 w 195263"/>
                <a:gd name="connsiteY4" fmla="*/ 207169 h 269082"/>
                <a:gd name="connsiteX5" fmla="*/ 42863 w 195263"/>
                <a:gd name="connsiteY5" fmla="*/ 219075 h 269082"/>
                <a:gd name="connsiteX6" fmla="*/ 52388 w 195263"/>
                <a:gd name="connsiteY6" fmla="*/ 269082 h 269082"/>
                <a:gd name="connsiteX7" fmla="*/ 64294 w 195263"/>
                <a:gd name="connsiteY7" fmla="*/ 228600 h 269082"/>
                <a:gd name="connsiteX8" fmla="*/ 83344 w 195263"/>
                <a:gd name="connsiteY8" fmla="*/ 240507 h 269082"/>
                <a:gd name="connsiteX9" fmla="*/ 100013 w 195263"/>
                <a:gd name="connsiteY9" fmla="*/ 254794 h 269082"/>
                <a:gd name="connsiteX10" fmla="*/ 119063 w 195263"/>
                <a:gd name="connsiteY10" fmla="*/ 257175 h 269082"/>
                <a:gd name="connsiteX11" fmla="*/ 121444 w 195263"/>
                <a:gd name="connsiteY11" fmla="*/ 214313 h 269082"/>
                <a:gd name="connsiteX12" fmla="*/ 195263 w 195263"/>
                <a:gd name="connsiteY12" fmla="*/ 204788 h 269082"/>
                <a:gd name="connsiteX13" fmla="*/ 192881 w 195263"/>
                <a:gd name="connsiteY13" fmla="*/ 171450 h 269082"/>
                <a:gd name="connsiteX14" fmla="*/ 147638 w 195263"/>
                <a:gd name="connsiteY14" fmla="*/ 97632 h 269082"/>
                <a:gd name="connsiteX15" fmla="*/ 126206 w 195263"/>
                <a:gd name="connsiteY15" fmla="*/ 116682 h 269082"/>
                <a:gd name="connsiteX16" fmla="*/ 78581 w 195263"/>
                <a:gd name="connsiteY16" fmla="*/ 133350 h 269082"/>
                <a:gd name="connsiteX17" fmla="*/ 83344 w 195263"/>
                <a:gd name="connsiteY17" fmla="*/ 90488 h 269082"/>
                <a:gd name="connsiteX18" fmla="*/ 78581 w 195263"/>
                <a:gd name="connsiteY18" fmla="*/ 30957 h 269082"/>
                <a:gd name="connsiteX0" fmla="*/ 78581 w 195263"/>
                <a:gd name="connsiteY0" fmla="*/ 30957 h 269082"/>
                <a:gd name="connsiteX1" fmla="*/ 54768 w 195263"/>
                <a:gd name="connsiteY1" fmla="*/ 0 h 269082"/>
                <a:gd name="connsiteX2" fmla="*/ 21431 w 195263"/>
                <a:gd name="connsiteY2" fmla="*/ 50007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52388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269082"/>
                <a:gd name="connsiteX1" fmla="*/ 54768 w 195263"/>
                <a:gd name="connsiteY1" fmla="*/ 0 h 269082"/>
                <a:gd name="connsiteX2" fmla="*/ 40481 w 195263"/>
                <a:gd name="connsiteY2" fmla="*/ 61913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52388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269082"/>
                <a:gd name="connsiteX1" fmla="*/ 54768 w 195263"/>
                <a:gd name="connsiteY1" fmla="*/ 0 h 269082"/>
                <a:gd name="connsiteX2" fmla="*/ 40481 w 195263"/>
                <a:gd name="connsiteY2" fmla="*/ 61913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40482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64294 w 195263"/>
                <a:gd name="connsiteY8" fmla="*/ 228600 h 357188"/>
                <a:gd name="connsiteX9" fmla="*/ 83344 w 195263"/>
                <a:gd name="connsiteY9" fmla="*/ 240507 h 357188"/>
                <a:gd name="connsiteX10" fmla="*/ 100013 w 195263"/>
                <a:gd name="connsiteY10" fmla="*/ 254794 h 357188"/>
                <a:gd name="connsiteX11" fmla="*/ 119063 w 195263"/>
                <a:gd name="connsiteY11" fmla="*/ 257175 h 357188"/>
                <a:gd name="connsiteX12" fmla="*/ 121444 w 195263"/>
                <a:gd name="connsiteY12" fmla="*/ 214313 h 357188"/>
                <a:gd name="connsiteX13" fmla="*/ 195263 w 195263"/>
                <a:gd name="connsiteY13" fmla="*/ 204788 h 357188"/>
                <a:gd name="connsiteX14" fmla="*/ 192881 w 195263"/>
                <a:gd name="connsiteY14" fmla="*/ 171450 h 357188"/>
                <a:gd name="connsiteX15" fmla="*/ 147638 w 195263"/>
                <a:gd name="connsiteY15" fmla="*/ 97632 h 357188"/>
                <a:gd name="connsiteX16" fmla="*/ 126206 w 195263"/>
                <a:gd name="connsiteY16" fmla="*/ 116682 h 357188"/>
                <a:gd name="connsiteX17" fmla="*/ 78581 w 195263"/>
                <a:gd name="connsiteY17" fmla="*/ 133350 h 357188"/>
                <a:gd name="connsiteX18" fmla="*/ 83344 w 195263"/>
                <a:gd name="connsiteY18" fmla="*/ 90488 h 357188"/>
                <a:gd name="connsiteX19" fmla="*/ 78581 w 195263"/>
                <a:gd name="connsiteY19"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52388 w 195263"/>
                <a:gd name="connsiteY8" fmla="*/ 278607 h 357188"/>
                <a:gd name="connsiteX9" fmla="*/ 64294 w 195263"/>
                <a:gd name="connsiteY9" fmla="*/ 228600 h 357188"/>
                <a:gd name="connsiteX10" fmla="*/ 83344 w 195263"/>
                <a:gd name="connsiteY10" fmla="*/ 240507 h 357188"/>
                <a:gd name="connsiteX11" fmla="*/ 100013 w 195263"/>
                <a:gd name="connsiteY11" fmla="*/ 254794 h 357188"/>
                <a:gd name="connsiteX12" fmla="*/ 119063 w 195263"/>
                <a:gd name="connsiteY12" fmla="*/ 257175 h 357188"/>
                <a:gd name="connsiteX13" fmla="*/ 121444 w 195263"/>
                <a:gd name="connsiteY13" fmla="*/ 214313 h 357188"/>
                <a:gd name="connsiteX14" fmla="*/ 195263 w 195263"/>
                <a:gd name="connsiteY14" fmla="*/ 204788 h 357188"/>
                <a:gd name="connsiteX15" fmla="*/ 192881 w 195263"/>
                <a:gd name="connsiteY15" fmla="*/ 171450 h 357188"/>
                <a:gd name="connsiteX16" fmla="*/ 147638 w 195263"/>
                <a:gd name="connsiteY16" fmla="*/ 97632 h 357188"/>
                <a:gd name="connsiteX17" fmla="*/ 126206 w 195263"/>
                <a:gd name="connsiteY17" fmla="*/ 116682 h 357188"/>
                <a:gd name="connsiteX18" fmla="*/ 78581 w 195263"/>
                <a:gd name="connsiteY18" fmla="*/ 133350 h 357188"/>
                <a:gd name="connsiteX19" fmla="*/ 83344 w 195263"/>
                <a:gd name="connsiteY19" fmla="*/ 90488 h 357188"/>
                <a:gd name="connsiteX20" fmla="*/ 78581 w 195263"/>
                <a:gd name="connsiteY20"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42863 w 195263"/>
                <a:gd name="connsiteY8" fmla="*/ 335757 h 357188"/>
                <a:gd name="connsiteX9" fmla="*/ 64294 w 195263"/>
                <a:gd name="connsiteY9" fmla="*/ 228600 h 357188"/>
                <a:gd name="connsiteX10" fmla="*/ 83344 w 195263"/>
                <a:gd name="connsiteY10" fmla="*/ 240507 h 357188"/>
                <a:gd name="connsiteX11" fmla="*/ 100013 w 195263"/>
                <a:gd name="connsiteY11" fmla="*/ 254794 h 357188"/>
                <a:gd name="connsiteX12" fmla="*/ 119063 w 195263"/>
                <a:gd name="connsiteY12" fmla="*/ 257175 h 357188"/>
                <a:gd name="connsiteX13" fmla="*/ 121444 w 195263"/>
                <a:gd name="connsiteY13" fmla="*/ 214313 h 357188"/>
                <a:gd name="connsiteX14" fmla="*/ 195263 w 195263"/>
                <a:gd name="connsiteY14" fmla="*/ 204788 h 357188"/>
                <a:gd name="connsiteX15" fmla="*/ 192881 w 195263"/>
                <a:gd name="connsiteY15" fmla="*/ 171450 h 357188"/>
                <a:gd name="connsiteX16" fmla="*/ 147638 w 195263"/>
                <a:gd name="connsiteY16" fmla="*/ 97632 h 357188"/>
                <a:gd name="connsiteX17" fmla="*/ 126206 w 195263"/>
                <a:gd name="connsiteY17" fmla="*/ 116682 h 357188"/>
                <a:gd name="connsiteX18" fmla="*/ 78581 w 195263"/>
                <a:gd name="connsiteY18" fmla="*/ 133350 h 357188"/>
                <a:gd name="connsiteX19" fmla="*/ 83344 w 195263"/>
                <a:gd name="connsiteY19" fmla="*/ 90488 h 357188"/>
                <a:gd name="connsiteX20" fmla="*/ 78581 w 195263"/>
                <a:gd name="connsiteY20"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42863 w 195263"/>
                <a:gd name="connsiteY8" fmla="*/ 335757 h 357188"/>
                <a:gd name="connsiteX9" fmla="*/ 33338 w 195263"/>
                <a:gd name="connsiteY9" fmla="*/ 347663 h 357188"/>
                <a:gd name="connsiteX10" fmla="*/ 64294 w 195263"/>
                <a:gd name="connsiteY10" fmla="*/ 228600 h 357188"/>
                <a:gd name="connsiteX11" fmla="*/ 83344 w 195263"/>
                <a:gd name="connsiteY11" fmla="*/ 240507 h 357188"/>
                <a:gd name="connsiteX12" fmla="*/ 100013 w 195263"/>
                <a:gd name="connsiteY12" fmla="*/ 254794 h 357188"/>
                <a:gd name="connsiteX13" fmla="*/ 119063 w 195263"/>
                <a:gd name="connsiteY13" fmla="*/ 257175 h 357188"/>
                <a:gd name="connsiteX14" fmla="*/ 121444 w 195263"/>
                <a:gd name="connsiteY14" fmla="*/ 214313 h 357188"/>
                <a:gd name="connsiteX15" fmla="*/ 195263 w 195263"/>
                <a:gd name="connsiteY15" fmla="*/ 204788 h 357188"/>
                <a:gd name="connsiteX16" fmla="*/ 192881 w 195263"/>
                <a:gd name="connsiteY16" fmla="*/ 171450 h 357188"/>
                <a:gd name="connsiteX17" fmla="*/ 147638 w 195263"/>
                <a:gd name="connsiteY17" fmla="*/ 97632 h 357188"/>
                <a:gd name="connsiteX18" fmla="*/ 126206 w 195263"/>
                <a:gd name="connsiteY18" fmla="*/ 116682 h 357188"/>
                <a:gd name="connsiteX19" fmla="*/ 78581 w 195263"/>
                <a:gd name="connsiteY19" fmla="*/ 133350 h 357188"/>
                <a:gd name="connsiteX20" fmla="*/ 83344 w 195263"/>
                <a:gd name="connsiteY20" fmla="*/ 90488 h 357188"/>
                <a:gd name="connsiteX21" fmla="*/ 78581 w 195263"/>
                <a:gd name="connsiteY21" fmla="*/ 30957 h 357188"/>
                <a:gd name="connsiteX0" fmla="*/ 78581 w 195263"/>
                <a:gd name="connsiteY0" fmla="*/ 30957 h 390526"/>
                <a:gd name="connsiteX1" fmla="*/ 54768 w 195263"/>
                <a:gd name="connsiteY1" fmla="*/ 0 h 390526"/>
                <a:gd name="connsiteX2" fmla="*/ 40481 w 195263"/>
                <a:gd name="connsiteY2" fmla="*/ 61913 h 390526"/>
                <a:gd name="connsiteX3" fmla="*/ 0 w 195263"/>
                <a:gd name="connsiteY3" fmla="*/ 80963 h 390526"/>
                <a:gd name="connsiteX4" fmla="*/ 19050 w 195263"/>
                <a:gd name="connsiteY4" fmla="*/ 140494 h 390526"/>
                <a:gd name="connsiteX5" fmla="*/ 9525 w 195263"/>
                <a:gd name="connsiteY5" fmla="*/ 207169 h 390526"/>
                <a:gd name="connsiteX6" fmla="*/ 42863 w 195263"/>
                <a:gd name="connsiteY6" fmla="*/ 219075 h 390526"/>
                <a:gd name="connsiteX7" fmla="*/ 21432 w 195263"/>
                <a:gd name="connsiteY7" fmla="*/ 357188 h 390526"/>
                <a:gd name="connsiteX8" fmla="*/ 42863 w 195263"/>
                <a:gd name="connsiteY8" fmla="*/ 335757 h 390526"/>
                <a:gd name="connsiteX9" fmla="*/ 71438 w 195263"/>
                <a:gd name="connsiteY9" fmla="*/ 390526 h 390526"/>
                <a:gd name="connsiteX10" fmla="*/ 64294 w 195263"/>
                <a:gd name="connsiteY10" fmla="*/ 228600 h 390526"/>
                <a:gd name="connsiteX11" fmla="*/ 83344 w 195263"/>
                <a:gd name="connsiteY11" fmla="*/ 240507 h 390526"/>
                <a:gd name="connsiteX12" fmla="*/ 100013 w 195263"/>
                <a:gd name="connsiteY12" fmla="*/ 254794 h 390526"/>
                <a:gd name="connsiteX13" fmla="*/ 119063 w 195263"/>
                <a:gd name="connsiteY13" fmla="*/ 257175 h 390526"/>
                <a:gd name="connsiteX14" fmla="*/ 121444 w 195263"/>
                <a:gd name="connsiteY14" fmla="*/ 214313 h 390526"/>
                <a:gd name="connsiteX15" fmla="*/ 195263 w 195263"/>
                <a:gd name="connsiteY15" fmla="*/ 204788 h 390526"/>
                <a:gd name="connsiteX16" fmla="*/ 192881 w 195263"/>
                <a:gd name="connsiteY16" fmla="*/ 171450 h 390526"/>
                <a:gd name="connsiteX17" fmla="*/ 147638 w 195263"/>
                <a:gd name="connsiteY17" fmla="*/ 97632 h 390526"/>
                <a:gd name="connsiteX18" fmla="*/ 126206 w 195263"/>
                <a:gd name="connsiteY18" fmla="*/ 116682 h 390526"/>
                <a:gd name="connsiteX19" fmla="*/ 78581 w 195263"/>
                <a:gd name="connsiteY19" fmla="*/ 133350 h 390526"/>
                <a:gd name="connsiteX20" fmla="*/ 83344 w 195263"/>
                <a:gd name="connsiteY20" fmla="*/ 90488 h 390526"/>
                <a:gd name="connsiteX21" fmla="*/ 78581 w 195263"/>
                <a:gd name="connsiteY21" fmla="*/ 30957 h 390526"/>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71438 w 195263"/>
                <a:gd name="connsiteY9" fmla="*/ 390526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16669 w 195263"/>
                <a:gd name="connsiteY9" fmla="*/ 314326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35719 w 195263"/>
                <a:gd name="connsiteY9" fmla="*/ 309563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76200 w 195263"/>
                <a:gd name="connsiteY9" fmla="*/ 319088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263" h="426244">
                  <a:moveTo>
                    <a:pt x="78581" y="30957"/>
                  </a:moveTo>
                  <a:lnTo>
                    <a:pt x="54768" y="0"/>
                  </a:lnTo>
                  <a:lnTo>
                    <a:pt x="40481" y="61913"/>
                  </a:lnTo>
                  <a:lnTo>
                    <a:pt x="0" y="80963"/>
                  </a:lnTo>
                  <a:lnTo>
                    <a:pt x="19050" y="140494"/>
                  </a:lnTo>
                  <a:lnTo>
                    <a:pt x="9525" y="207169"/>
                  </a:lnTo>
                  <a:lnTo>
                    <a:pt x="42863" y="219075"/>
                  </a:lnTo>
                  <a:lnTo>
                    <a:pt x="21432" y="357188"/>
                  </a:lnTo>
                  <a:lnTo>
                    <a:pt x="95250" y="426244"/>
                  </a:lnTo>
                  <a:cubicBezTo>
                    <a:pt x="79375" y="392113"/>
                    <a:pt x="39687" y="353219"/>
                    <a:pt x="47625" y="323851"/>
                  </a:cubicBezTo>
                  <a:cubicBezTo>
                    <a:pt x="46037" y="282576"/>
                    <a:pt x="58738" y="260350"/>
                    <a:pt x="64294" y="228600"/>
                  </a:cubicBezTo>
                  <a:lnTo>
                    <a:pt x="83344" y="240507"/>
                  </a:lnTo>
                  <a:lnTo>
                    <a:pt x="100013" y="254794"/>
                  </a:lnTo>
                  <a:lnTo>
                    <a:pt x="119063" y="257175"/>
                  </a:lnTo>
                  <a:lnTo>
                    <a:pt x="121444" y="214313"/>
                  </a:lnTo>
                  <a:lnTo>
                    <a:pt x="195263" y="204788"/>
                  </a:lnTo>
                  <a:lnTo>
                    <a:pt x="192881" y="171450"/>
                  </a:lnTo>
                  <a:lnTo>
                    <a:pt x="147638" y="97632"/>
                  </a:lnTo>
                  <a:lnTo>
                    <a:pt x="126206" y="116682"/>
                  </a:lnTo>
                  <a:lnTo>
                    <a:pt x="78581" y="133350"/>
                  </a:lnTo>
                  <a:lnTo>
                    <a:pt x="83344" y="90488"/>
                  </a:lnTo>
                  <a:lnTo>
                    <a:pt x="78581" y="30957"/>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1" name="Freeform: Shape 278">
              <a:extLst>
                <a:ext uri="{FF2B5EF4-FFF2-40B4-BE49-F238E27FC236}">
                  <a16:creationId xmlns:a16="http://schemas.microsoft.com/office/drawing/2014/main" id="{DAD677CB-4B51-307D-7457-3613E297B578}"/>
                </a:ext>
              </a:extLst>
            </p:cNvPr>
            <p:cNvSpPr/>
            <p:nvPr/>
          </p:nvSpPr>
          <p:spPr bwMode="auto">
            <a:xfrm>
              <a:off x="10098226" y="5152402"/>
              <a:ext cx="89629" cy="48888"/>
            </a:xfrm>
            <a:custGeom>
              <a:avLst/>
              <a:gdLst>
                <a:gd name="connsiteX0" fmla="*/ 0 w 78581"/>
                <a:gd name="connsiteY0" fmla="*/ 42862 h 42862"/>
                <a:gd name="connsiteX1" fmla="*/ 0 w 78581"/>
                <a:gd name="connsiteY1" fmla="*/ 42862 h 42862"/>
                <a:gd name="connsiteX2" fmla="*/ 78581 w 78581"/>
                <a:gd name="connsiteY2" fmla="*/ 9525 h 42862"/>
                <a:gd name="connsiteX3" fmla="*/ 71437 w 78581"/>
                <a:gd name="connsiteY3" fmla="*/ 0 h 42862"/>
                <a:gd name="connsiteX4" fmla="*/ 0 w 78581"/>
                <a:gd name="connsiteY4" fmla="*/ 42862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81" h="42862">
                  <a:moveTo>
                    <a:pt x="0" y="42862"/>
                  </a:moveTo>
                  <a:lnTo>
                    <a:pt x="0" y="42862"/>
                  </a:lnTo>
                  <a:lnTo>
                    <a:pt x="78581" y="9525"/>
                  </a:lnTo>
                  <a:lnTo>
                    <a:pt x="71437" y="0"/>
                  </a:lnTo>
                  <a:lnTo>
                    <a:pt x="0" y="42862"/>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2" name="Freeform: Shape 279">
              <a:extLst>
                <a:ext uri="{FF2B5EF4-FFF2-40B4-BE49-F238E27FC236}">
                  <a16:creationId xmlns:a16="http://schemas.microsoft.com/office/drawing/2014/main" id="{36709288-9DE8-54BD-FA4A-E09F6E16D8CC}"/>
                </a:ext>
              </a:extLst>
            </p:cNvPr>
            <p:cNvSpPr/>
            <p:nvPr/>
          </p:nvSpPr>
          <p:spPr bwMode="auto">
            <a:xfrm>
              <a:off x="10035757" y="4641784"/>
              <a:ext cx="38024" cy="73333"/>
            </a:xfrm>
            <a:custGeom>
              <a:avLst/>
              <a:gdLst>
                <a:gd name="connsiteX0" fmla="*/ 0 w 33337"/>
                <a:gd name="connsiteY0" fmla="*/ 0 h 64293"/>
                <a:gd name="connsiteX1" fmla="*/ 33337 w 33337"/>
                <a:gd name="connsiteY1" fmla="*/ 64293 h 64293"/>
                <a:gd name="connsiteX2" fmla="*/ 0 w 33337"/>
                <a:gd name="connsiteY2" fmla="*/ 0 h 64293"/>
              </a:gdLst>
              <a:ahLst/>
              <a:cxnLst>
                <a:cxn ang="0">
                  <a:pos x="connsiteX0" y="connsiteY0"/>
                </a:cxn>
                <a:cxn ang="0">
                  <a:pos x="connsiteX1" y="connsiteY1"/>
                </a:cxn>
                <a:cxn ang="0">
                  <a:pos x="connsiteX2" y="connsiteY2"/>
                </a:cxn>
              </a:cxnLst>
              <a:rect l="l" t="t" r="r" b="b"/>
              <a:pathLst>
                <a:path w="33337" h="64293">
                  <a:moveTo>
                    <a:pt x="0" y="0"/>
                  </a:moveTo>
                  <a:lnTo>
                    <a:pt x="33337" y="64293"/>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3" name="Freeform: Shape 280">
              <a:extLst>
                <a:ext uri="{FF2B5EF4-FFF2-40B4-BE49-F238E27FC236}">
                  <a16:creationId xmlns:a16="http://schemas.microsoft.com/office/drawing/2014/main" id="{C66312DB-BDDA-082B-D88A-2DFB8573E10D}"/>
                </a:ext>
              </a:extLst>
            </p:cNvPr>
            <p:cNvSpPr/>
            <p:nvPr/>
          </p:nvSpPr>
          <p:spPr bwMode="auto">
            <a:xfrm>
              <a:off x="7273531" y="3210424"/>
              <a:ext cx="505185" cy="301482"/>
            </a:xfrm>
            <a:custGeom>
              <a:avLst/>
              <a:gdLst>
                <a:gd name="connsiteX0" fmla="*/ 397668 w 442912"/>
                <a:gd name="connsiteY0" fmla="*/ 176212 h 264319"/>
                <a:gd name="connsiteX1" fmla="*/ 442912 w 442912"/>
                <a:gd name="connsiteY1" fmla="*/ 100012 h 264319"/>
                <a:gd name="connsiteX2" fmla="*/ 359568 w 442912"/>
                <a:gd name="connsiteY2" fmla="*/ 52387 h 264319"/>
                <a:gd name="connsiteX3" fmla="*/ 328612 w 442912"/>
                <a:gd name="connsiteY3" fmla="*/ 52387 h 264319"/>
                <a:gd name="connsiteX4" fmla="*/ 314325 w 442912"/>
                <a:gd name="connsiteY4" fmla="*/ 21431 h 264319"/>
                <a:gd name="connsiteX5" fmla="*/ 247650 w 442912"/>
                <a:gd name="connsiteY5" fmla="*/ 0 h 264319"/>
                <a:gd name="connsiteX6" fmla="*/ 223837 w 442912"/>
                <a:gd name="connsiteY6" fmla="*/ 0 h 264319"/>
                <a:gd name="connsiteX7" fmla="*/ 200025 w 442912"/>
                <a:gd name="connsiteY7" fmla="*/ 40481 h 264319"/>
                <a:gd name="connsiteX8" fmla="*/ 164306 w 442912"/>
                <a:gd name="connsiteY8" fmla="*/ 33337 h 264319"/>
                <a:gd name="connsiteX9" fmla="*/ 121443 w 442912"/>
                <a:gd name="connsiteY9" fmla="*/ 35719 h 264319"/>
                <a:gd name="connsiteX10" fmla="*/ 64293 w 442912"/>
                <a:gd name="connsiteY10" fmla="*/ 14287 h 264319"/>
                <a:gd name="connsiteX11" fmla="*/ 64293 w 442912"/>
                <a:gd name="connsiteY11" fmla="*/ 14287 h 264319"/>
                <a:gd name="connsiteX12" fmla="*/ 28575 w 442912"/>
                <a:gd name="connsiteY12" fmla="*/ 28575 h 264319"/>
                <a:gd name="connsiteX13" fmla="*/ 28575 w 442912"/>
                <a:gd name="connsiteY13" fmla="*/ 57150 h 264319"/>
                <a:gd name="connsiteX14" fmla="*/ 11906 w 442912"/>
                <a:gd name="connsiteY14" fmla="*/ 83344 h 264319"/>
                <a:gd name="connsiteX15" fmla="*/ 7143 w 442912"/>
                <a:gd name="connsiteY15" fmla="*/ 109537 h 264319"/>
                <a:gd name="connsiteX16" fmla="*/ 0 w 442912"/>
                <a:gd name="connsiteY16" fmla="*/ 150019 h 264319"/>
                <a:gd name="connsiteX17" fmla="*/ 11906 w 442912"/>
                <a:gd name="connsiteY17" fmla="*/ 166687 h 264319"/>
                <a:gd name="connsiteX18" fmla="*/ 19050 w 442912"/>
                <a:gd name="connsiteY18" fmla="*/ 164306 h 264319"/>
                <a:gd name="connsiteX19" fmla="*/ 71437 w 442912"/>
                <a:gd name="connsiteY19" fmla="*/ 176212 h 264319"/>
                <a:gd name="connsiteX20" fmla="*/ 119062 w 442912"/>
                <a:gd name="connsiteY20" fmla="*/ 157162 h 264319"/>
                <a:gd name="connsiteX21" fmla="*/ 119062 w 442912"/>
                <a:gd name="connsiteY21" fmla="*/ 140494 h 264319"/>
                <a:gd name="connsiteX22" fmla="*/ 169068 w 442912"/>
                <a:gd name="connsiteY22" fmla="*/ 164306 h 264319"/>
                <a:gd name="connsiteX23" fmla="*/ 185737 w 442912"/>
                <a:gd name="connsiteY23" fmla="*/ 214312 h 264319"/>
                <a:gd name="connsiteX24" fmla="*/ 176212 w 442912"/>
                <a:gd name="connsiteY24" fmla="*/ 228600 h 264319"/>
                <a:gd name="connsiteX25" fmla="*/ 154781 w 442912"/>
                <a:gd name="connsiteY25" fmla="*/ 242887 h 264319"/>
                <a:gd name="connsiteX26" fmla="*/ 157162 w 442912"/>
                <a:gd name="connsiteY26" fmla="*/ 261937 h 264319"/>
                <a:gd name="connsiteX27" fmla="*/ 176212 w 442912"/>
                <a:gd name="connsiteY27" fmla="*/ 264319 h 264319"/>
                <a:gd name="connsiteX28" fmla="*/ 180975 w 442912"/>
                <a:gd name="connsiteY28" fmla="*/ 252412 h 264319"/>
                <a:gd name="connsiteX29" fmla="*/ 209550 w 442912"/>
                <a:gd name="connsiteY29" fmla="*/ 230981 h 264319"/>
                <a:gd name="connsiteX30" fmla="*/ 214312 w 442912"/>
                <a:gd name="connsiteY30" fmla="*/ 221456 h 264319"/>
                <a:gd name="connsiteX31" fmla="*/ 230981 w 442912"/>
                <a:gd name="connsiteY31" fmla="*/ 221456 h 264319"/>
                <a:gd name="connsiteX32" fmla="*/ 257175 w 442912"/>
                <a:gd name="connsiteY32" fmla="*/ 233362 h 264319"/>
                <a:gd name="connsiteX33" fmla="*/ 278606 w 442912"/>
                <a:gd name="connsiteY33" fmla="*/ 235744 h 264319"/>
                <a:gd name="connsiteX34" fmla="*/ 295275 w 442912"/>
                <a:gd name="connsiteY34" fmla="*/ 235744 h 264319"/>
                <a:gd name="connsiteX35" fmla="*/ 342900 w 442912"/>
                <a:gd name="connsiteY35" fmla="*/ 216694 h 264319"/>
                <a:gd name="connsiteX36" fmla="*/ 397668 w 442912"/>
                <a:gd name="connsiteY36" fmla="*/ 176212 h 264319"/>
                <a:gd name="connsiteX0" fmla="*/ 397668 w 442912"/>
                <a:gd name="connsiteY0" fmla="*/ 176212 h 264319"/>
                <a:gd name="connsiteX1" fmla="*/ 442912 w 442912"/>
                <a:gd name="connsiteY1" fmla="*/ 100012 h 264319"/>
                <a:gd name="connsiteX2" fmla="*/ 359568 w 442912"/>
                <a:gd name="connsiteY2" fmla="*/ 52387 h 264319"/>
                <a:gd name="connsiteX3" fmla="*/ 328612 w 442912"/>
                <a:gd name="connsiteY3" fmla="*/ 52387 h 264319"/>
                <a:gd name="connsiteX4" fmla="*/ 314325 w 442912"/>
                <a:gd name="connsiteY4" fmla="*/ 21431 h 264319"/>
                <a:gd name="connsiteX5" fmla="*/ 247650 w 442912"/>
                <a:gd name="connsiteY5" fmla="*/ 0 h 264319"/>
                <a:gd name="connsiteX6" fmla="*/ 223837 w 442912"/>
                <a:gd name="connsiteY6" fmla="*/ 0 h 264319"/>
                <a:gd name="connsiteX7" fmla="*/ 200025 w 442912"/>
                <a:gd name="connsiteY7" fmla="*/ 40481 h 264319"/>
                <a:gd name="connsiteX8" fmla="*/ 164306 w 442912"/>
                <a:gd name="connsiteY8" fmla="*/ 33337 h 264319"/>
                <a:gd name="connsiteX9" fmla="*/ 121443 w 442912"/>
                <a:gd name="connsiteY9" fmla="*/ 35719 h 264319"/>
                <a:gd name="connsiteX10" fmla="*/ 64293 w 442912"/>
                <a:gd name="connsiteY10" fmla="*/ 14287 h 264319"/>
                <a:gd name="connsiteX11" fmla="*/ 64293 w 442912"/>
                <a:gd name="connsiteY11" fmla="*/ 14287 h 264319"/>
                <a:gd name="connsiteX12" fmla="*/ 28575 w 442912"/>
                <a:gd name="connsiteY12" fmla="*/ 28575 h 264319"/>
                <a:gd name="connsiteX13" fmla="*/ 28575 w 442912"/>
                <a:gd name="connsiteY13" fmla="*/ 57150 h 264319"/>
                <a:gd name="connsiteX14" fmla="*/ 11906 w 442912"/>
                <a:gd name="connsiteY14" fmla="*/ 83344 h 264319"/>
                <a:gd name="connsiteX15" fmla="*/ 7143 w 442912"/>
                <a:gd name="connsiteY15" fmla="*/ 109537 h 264319"/>
                <a:gd name="connsiteX16" fmla="*/ 0 w 442912"/>
                <a:gd name="connsiteY16" fmla="*/ 150019 h 264319"/>
                <a:gd name="connsiteX17" fmla="*/ 11906 w 442912"/>
                <a:gd name="connsiteY17" fmla="*/ 166687 h 264319"/>
                <a:gd name="connsiteX18" fmla="*/ 19050 w 442912"/>
                <a:gd name="connsiteY18" fmla="*/ 164306 h 264319"/>
                <a:gd name="connsiteX19" fmla="*/ 71437 w 442912"/>
                <a:gd name="connsiteY19" fmla="*/ 176212 h 264319"/>
                <a:gd name="connsiteX20" fmla="*/ 119062 w 442912"/>
                <a:gd name="connsiteY20" fmla="*/ 157162 h 264319"/>
                <a:gd name="connsiteX21" fmla="*/ 119062 w 442912"/>
                <a:gd name="connsiteY21" fmla="*/ 140494 h 264319"/>
                <a:gd name="connsiteX22" fmla="*/ 169068 w 442912"/>
                <a:gd name="connsiteY22" fmla="*/ 164306 h 264319"/>
                <a:gd name="connsiteX23" fmla="*/ 185737 w 442912"/>
                <a:gd name="connsiteY23" fmla="*/ 214312 h 264319"/>
                <a:gd name="connsiteX24" fmla="*/ 176212 w 442912"/>
                <a:gd name="connsiteY24" fmla="*/ 228600 h 264319"/>
                <a:gd name="connsiteX25" fmla="*/ 154781 w 442912"/>
                <a:gd name="connsiteY25" fmla="*/ 242887 h 264319"/>
                <a:gd name="connsiteX26" fmla="*/ 157162 w 442912"/>
                <a:gd name="connsiteY26" fmla="*/ 261937 h 264319"/>
                <a:gd name="connsiteX27" fmla="*/ 176212 w 442912"/>
                <a:gd name="connsiteY27" fmla="*/ 264319 h 264319"/>
                <a:gd name="connsiteX28" fmla="*/ 180975 w 442912"/>
                <a:gd name="connsiteY28" fmla="*/ 252412 h 264319"/>
                <a:gd name="connsiteX29" fmla="*/ 209550 w 442912"/>
                <a:gd name="connsiteY29" fmla="*/ 230981 h 264319"/>
                <a:gd name="connsiteX30" fmla="*/ 214312 w 442912"/>
                <a:gd name="connsiteY30" fmla="*/ 221456 h 264319"/>
                <a:gd name="connsiteX31" fmla="*/ 230981 w 442912"/>
                <a:gd name="connsiteY31" fmla="*/ 221456 h 264319"/>
                <a:gd name="connsiteX32" fmla="*/ 257175 w 442912"/>
                <a:gd name="connsiteY32" fmla="*/ 233362 h 264319"/>
                <a:gd name="connsiteX33" fmla="*/ 278606 w 442912"/>
                <a:gd name="connsiteY33" fmla="*/ 235744 h 264319"/>
                <a:gd name="connsiteX34" fmla="*/ 295275 w 442912"/>
                <a:gd name="connsiteY34" fmla="*/ 235744 h 264319"/>
                <a:gd name="connsiteX35" fmla="*/ 342900 w 442912"/>
                <a:gd name="connsiteY35" fmla="*/ 216694 h 264319"/>
                <a:gd name="connsiteX36" fmla="*/ 376237 w 442912"/>
                <a:gd name="connsiteY36" fmla="*/ 183356 h 264319"/>
                <a:gd name="connsiteX37" fmla="*/ 397668 w 442912"/>
                <a:gd name="connsiteY37" fmla="*/ 176212 h 264319"/>
                <a:gd name="connsiteX0" fmla="*/ 397668 w 442912"/>
                <a:gd name="connsiteY0" fmla="*/ 176212 h 264319"/>
                <a:gd name="connsiteX1" fmla="*/ 442912 w 442912"/>
                <a:gd name="connsiteY1" fmla="*/ 100012 h 264319"/>
                <a:gd name="connsiteX2" fmla="*/ 359568 w 442912"/>
                <a:gd name="connsiteY2" fmla="*/ 52387 h 264319"/>
                <a:gd name="connsiteX3" fmla="*/ 328612 w 442912"/>
                <a:gd name="connsiteY3" fmla="*/ 52387 h 264319"/>
                <a:gd name="connsiteX4" fmla="*/ 314325 w 442912"/>
                <a:gd name="connsiteY4" fmla="*/ 21431 h 264319"/>
                <a:gd name="connsiteX5" fmla="*/ 247650 w 442912"/>
                <a:gd name="connsiteY5" fmla="*/ 0 h 264319"/>
                <a:gd name="connsiteX6" fmla="*/ 223837 w 442912"/>
                <a:gd name="connsiteY6" fmla="*/ 0 h 264319"/>
                <a:gd name="connsiteX7" fmla="*/ 200025 w 442912"/>
                <a:gd name="connsiteY7" fmla="*/ 40481 h 264319"/>
                <a:gd name="connsiteX8" fmla="*/ 164306 w 442912"/>
                <a:gd name="connsiteY8" fmla="*/ 33337 h 264319"/>
                <a:gd name="connsiteX9" fmla="*/ 121443 w 442912"/>
                <a:gd name="connsiteY9" fmla="*/ 35719 h 264319"/>
                <a:gd name="connsiteX10" fmla="*/ 64293 w 442912"/>
                <a:gd name="connsiteY10" fmla="*/ 14287 h 264319"/>
                <a:gd name="connsiteX11" fmla="*/ 64293 w 442912"/>
                <a:gd name="connsiteY11" fmla="*/ 14287 h 264319"/>
                <a:gd name="connsiteX12" fmla="*/ 28575 w 442912"/>
                <a:gd name="connsiteY12" fmla="*/ 28575 h 264319"/>
                <a:gd name="connsiteX13" fmla="*/ 28575 w 442912"/>
                <a:gd name="connsiteY13" fmla="*/ 57150 h 264319"/>
                <a:gd name="connsiteX14" fmla="*/ 11906 w 442912"/>
                <a:gd name="connsiteY14" fmla="*/ 83344 h 264319"/>
                <a:gd name="connsiteX15" fmla="*/ 7143 w 442912"/>
                <a:gd name="connsiteY15" fmla="*/ 109537 h 264319"/>
                <a:gd name="connsiteX16" fmla="*/ 0 w 442912"/>
                <a:gd name="connsiteY16" fmla="*/ 150019 h 264319"/>
                <a:gd name="connsiteX17" fmla="*/ 11906 w 442912"/>
                <a:gd name="connsiteY17" fmla="*/ 166687 h 264319"/>
                <a:gd name="connsiteX18" fmla="*/ 19050 w 442912"/>
                <a:gd name="connsiteY18" fmla="*/ 164306 h 264319"/>
                <a:gd name="connsiteX19" fmla="*/ 71437 w 442912"/>
                <a:gd name="connsiteY19" fmla="*/ 176212 h 264319"/>
                <a:gd name="connsiteX20" fmla="*/ 119062 w 442912"/>
                <a:gd name="connsiteY20" fmla="*/ 157162 h 264319"/>
                <a:gd name="connsiteX21" fmla="*/ 119062 w 442912"/>
                <a:gd name="connsiteY21" fmla="*/ 140494 h 264319"/>
                <a:gd name="connsiteX22" fmla="*/ 169068 w 442912"/>
                <a:gd name="connsiteY22" fmla="*/ 164306 h 264319"/>
                <a:gd name="connsiteX23" fmla="*/ 185737 w 442912"/>
                <a:gd name="connsiteY23" fmla="*/ 214312 h 264319"/>
                <a:gd name="connsiteX24" fmla="*/ 176212 w 442912"/>
                <a:gd name="connsiteY24" fmla="*/ 228600 h 264319"/>
                <a:gd name="connsiteX25" fmla="*/ 154781 w 442912"/>
                <a:gd name="connsiteY25" fmla="*/ 242887 h 264319"/>
                <a:gd name="connsiteX26" fmla="*/ 157162 w 442912"/>
                <a:gd name="connsiteY26" fmla="*/ 261937 h 264319"/>
                <a:gd name="connsiteX27" fmla="*/ 176212 w 442912"/>
                <a:gd name="connsiteY27" fmla="*/ 264319 h 264319"/>
                <a:gd name="connsiteX28" fmla="*/ 180975 w 442912"/>
                <a:gd name="connsiteY28" fmla="*/ 252412 h 264319"/>
                <a:gd name="connsiteX29" fmla="*/ 209550 w 442912"/>
                <a:gd name="connsiteY29" fmla="*/ 230981 h 264319"/>
                <a:gd name="connsiteX30" fmla="*/ 214312 w 442912"/>
                <a:gd name="connsiteY30" fmla="*/ 221456 h 264319"/>
                <a:gd name="connsiteX31" fmla="*/ 230981 w 442912"/>
                <a:gd name="connsiteY31" fmla="*/ 221456 h 264319"/>
                <a:gd name="connsiteX32" fmla="*/ 257175 w 442912"/>
                <a:gd name="connsiteY32" fmla="*/ 233362 h 264319"/>
                <a:gd name="connsiteX33" fmla="*/ 278606 w 442912"/>
                <a:gd name="connsiteY33" fmla="*/ 235744 h 264319"/>
                <a:gd name="connsiteX34" fmla="*/ 295275 w 442912"/>
                <a:gd name="connsiteY34" fmla="*/ 235744 h 264319"/>
                <a:gd name="connsiteX35" fmla="*/ 342900 w 442912"/>
                <a:gd name="connsiteY35" fmla="*/ 216694 h 264319"/>
                <a:gd name="connsiteX36" fmla="*/ 397668 w 442912"/>
                <a:gd name="connsiteY36" fmla="*/ 185737 h 264319"/>
                <a:gd name="connsiteX37" fmla="*/ 397668 w 442912"/>
                <a:gd name="connsiteY37" fmla="*/ 176212 h 264319"/>
                <a:gd name="connsiteX0" fmla="*/ 397668 w 442912"/>
                <a:gd name="connsiteY0" fmla="*/ 176212 h 264319"/>
                <a:gd name="connsiteX1" fmla="*/ 423862 w 442912"/>
                <a:gd name="connsiteY1" fmla="*/ 126206 h 264319"/>
                <a:gd name="connsiteX2" fmla="*/ 442912 w 442912"/>
                <a:gd name="connsiteY2" fmla="*/ 100012 h 264319"/>
                <a:gd name="connsiteX3" fmla="*/ 359568 w 442912"/>
                <a:gd name="connsiteY3" fmla="*/ 52387 h 264319"/>
                <a:gd name="connsiteX4" fmla="*/ 328612 w 442912"/>
                <a:gd name="connsiteY4" fmla="*/ 52387 h 264319"/>
                <a:gd name="connsiteX5" fmla="*/ 314325 w 442912"/>
                <a:gd name="connsiteY5" fmla="*/ 21431 h 264319"/>
                <a:gd name="connsiteX6" fmla="*/ 247650 w 442912"/>
                <a:gd name="connsiteY6" fmla="*/ 0 h 264319"/>
                <a:gd name="connsiteX7" fmla="*/ 223837 w 442912"/>
                <a:gd name="connsiteY7" fmla="*/ 0 h 264319"/>
                <a:gd name="connsiteX8" fmla="*/ 200025 w 442912"/>
                <a:gd name="connsiteY8" fmla="*/ 40481 h 264319"/>
                <a:gd name="connsiteX9" fmla="*/ 164306 w 442912"/>
                <a:gd name="connsiteY9" fmla="*/ 33337 h 264319"/>
                <a:gd name="connsiteX10" fmla="*/ 121443 w 442912"/>
                <a:gd name="connsiteY10" fmla="*/ 35719 h 264319"/>
                <a:gd name="connsiteX11" fmla="*/ 64293 w 442912"/>
                <a:gd name="connsiteY11" fmla="*/ 14287 h 264319"/>
                <a:gd name="connsiteX12" fmla="*/ 64293 w 442912"/>
                <a:gd name="connsiteY12" fmla="*/ 14287 h 264319"/>
                <a:gd name="connsiteX13" fmla="*/ 28575 w 442912"/>
                <a:gd name="connsiteY13" fmla="*/ 28575 h 264319"/>
                <a:gd name="connsiteX14" fmla="*/ 28575 w 442912"/>
                <a:gd name="connsiteY14" fmla="*/ 57150 h 264319"/>
                <a:gd name="connsiteX15" fmla="*/ 11906 w 442912"/>
                <a:gd name="connsiteY15" fmla="*/ 83344 h 264319"/>
                <a:gd name="connsiteX16" fmla="*/ 7143 w 442912"/>
                <a:gd name="connsiteY16" fmla="*/ 109537 h 264319"/>
                <a:gd name="connsiteX17" fmla="*/ 0 w 442912"/>
                <a:gd name="connsiteY17" fmla="*/ 150019 h 264319"/>
                <a:gd name="connsiteX18" fmla="*/ 11906 w 442912"/>
                <a:gd name="connsiteY18" fmla="*/ 166687 h 264319"/>
                <a:gd name="connsiteX19" fmla="*/ 19050 w 442912"/>
                <a:gd name="connsiteY19" fmla="*/ 164306 h 264319"/>
                <a:gd name="connsiteX20" fmla="*/ 71437 w 442912"/>
                <a:gd name="connsiteY20" fmla="*/ 176212 h 264319"/>
                <a:gd name="connsiteX21" fmla="*/ 119062 w 442912"/>
                <a:gd name="connsiteY21" fmla="*/ 157162 h 264319"/>
                <a:gd name="connsiteX22" fmla="*/ 119062 w 442912"/>
                <a:gd name="connsiteY22" fmla="*/ 140494 h 264319"/>
                <a:gd name="connsiteX23" fmla="*/ 169068 w 442912"/>
                <a:gd name="connsiteY23" fmla="*/ 164306 h 264319"/>
                <a:gd name="connsiteX24" fmla="*/ 185737 w 442912"/>
                <a:gd name="connsiteY24" fmla="*/ 214312 h 264319"/>
                <a:gd name="connsiteX25" fmla="*/ 176212 w 442912"/>
                <a:gd name="connsiteY25" fmla="*/ 228600 h 264319"/>
                <a:gd name="connsiteX26" fmla="*/ 154781 w 442912"/>
                <a:gd name="connsiteY26" fmla="*/ 242887 h 264319"/>
                <a:gd name="connsiteX27" fmla="*/ 157162 w 442912"/>
                <a:gd name="connsiteY27" fmla="*/ 261937 h 264319"/>
                <a:gd name="connsiteX28" fmla="*/ 176212 w 442912"/>
                <a:gd name="connsiteY28" fmla="*/ 264319 h 264319"/>
                <a:gd name="connsiteX29" fmla="*/ 180975 w 442912"/>
                <a:gd name="connsiteY29" fmla="*/ 252412 h 264319"/>
                <a:gd name="connsiteX30" fmla="*/ 209550 w 442912"/>
                <a:gd name="connsiteY30" fmla="*/ 230981 h 264319"/>
                <a:gd name="connsiteX31" fmla="*/ 214312 w 442912"/>
                <a:gd name="connsiteY31" fmla="*/ 221456 h 264319"/>
                <a:gd name="connsiteX32" fmla="*/ 230981 w 442912"/>
                <a:gd name="connsiteY32" fmla="*/ 221456 h 264319"/>
                <a:gd name="connsiteX33" fmla="*/ 257175 w 442912"/>
                <a:gd name="connsiteY33" fmla="*/ 233362 h 264319"/>
                <a:gd name="connsiteX34" fmla="*/ 278606 w 442912"/>
                <a:gd name="connsiteY34" fmla="*/ 235744 h 264319"/>
                <a:gd name="connsiteX35" fmla="*/ 295275 w 442912"/>
                <a:gd name="connsiteY35" fmla="*/ 235744 h 264319"/>
                <a:gd name="connsiteX36" fmla="*/ 342900 w 442912"/>
                <a:gd name="connsiteY36" fmla="*/ 216694 h 264319"/>
                <a:gd name="connsiteX37" fmla="*/ 397668 w 442912"/>
                <a:gd name="connsiteY37" fmla="*/ 185737 h 264319"/>
                <a:gd name="connsiteX38" fmla="*/ 397668 w 442912"/>
                <a:gd name="connsiteY38" fmla="*/ 176212 h 264319"/>
                <a:gd name="connsiteX0" fmla="*/ 397668 w 442912"/>
                <a:gd name="connsiteY0" fmla="*/ 176212 h 264319"/>
                <a:gd name="connsiteX1" fmla="*/ 438149 w 442912"/>
                <a:gd name="connsiteY1" fmla="*/ 133349 h 264319"/>
                <a:gd name="connsiteX2" fmla="*/ 442912 w 442912"/>
                <a:gd name="connsiteY2" fmla="*/ 100012 h 264319"/>
                <a:gd name="connsiteX3" fmla="*/ 359568 w 442912"/>
                <a:gd name="connsiteY3" fmla="*/ 52387 h 264319"/>
                <a:gd name="connsiteX4" fmla="*/ 328612 w 442912"/>
                <a:gd name="connsiteY4" fmla="*/ 52387 h 264319"/>
                <a:gd name="connsiteX5" fmla="*/ 314325 w 442912"/>
                <a:gd name="connsiteY5" fmla="*/ 21431 h 264319"/>
                <a:gd name="connsiteX6" fmla="*/ 247650 w 442912"/>
                <a:gd name="connsiteY6" fmla="*/ 0 h 264319"/>
                <a:gd name="connsiteX7" fmla="*/ 223837 w 442912"/>
                <a:gd name="connsiteY7" fmla="*/ 0 h 264319"/>
                <a:gd name="connsiteX8" fmla="*/ 200025 w 442912"/>
                <a:gd name="connsiteY8" fmla="*/ 40481 h 264319"/>
                <a:gd name="connsiteX9" fmla="*/ 164306 w 442912"/>
                <a:gd name="connsiteY9" fmla="*/ 33337 h 264319"/>
                <a:gd name="connsiteX10" fmla="*/ 121443 w 442912"/>
                <a:gd name="connsiteY10" fmla="*/ 35719 h 264319"/>
                <a:gd name="connsiteX11" fmla="*/ 64293 w 442912"/>
                <a:gd name="connsiteY11" fmla="*/ 14287 h 264319"/>
                <a:gd name="connsiteX12" fmla="*/ 64293 w 442912"/>
                <a:gd name="connsiteY12" fmla="*/ 14287 h 264319"/>
                <a:gd name="connsiteX13" fmla="*/ 28575 w 442912"/>
                <a:gd name="connsiteY13" fmla="*/ 28575 h 264319"/>
                <a:gd name="connsiteX14" fmla="*/ 28575 w 442912"/>
                <a:gd name="connsiteY14" fmla="*/ 57150 h 264319"/>
                <a:gd name="connsiteX15" fmla="*/ 11906 w 442912"/>
                <a:gd name="connsiteY15" fmla="*/ 83344 h 264319"/>
                <a:gd name="connsiteX16" fmla="*/ 7143 w 442912"/>
                <a:gd name="connsiteY16" fmla="*/ 109537 h 264319"/>
                <a:gd name="connsiteX17" fmla="*/ 0 w 442912"/>
                <a:gd name="connsiteY17" fmla="*/ 150019 h 264319"/>
                <a:gd name="connsiteX18" fmla="*/ 11906 w 442912"/>
                <a:gd name="connsiteY18" fmla="*/ 166687 h 264319"/>
                <a:gd name="connsiteX19" fmla="*/ 19050 w 442912"/>
                <a:gd name="connsiteY19" fmla="*/ 164306 h 264319"/>
                <a:gd name="connsiteX20" fmla="*/ 71437 w 442912"/>
                <a:gd name="connsiteY20" fmla="*/ 176212 h 264319"/>
                <a:gd name="connsiteX21" fmla="*/ 119062 w 442912"/>
                <a:gd name="connsiteY21" fmla="*/ 157162 h 264319"/>
                <a:gd name="connsiteX22" fmla="*/ 119062 w 442912"/>
                <a:gd name="connsiteY22" fmla="*/ 140494 h 264319"/>
                <a:gd name="connsiteX23" fmla="*/ 169068 w 442912"/>
                <a:gd name="connsiteY23" fmla="*/ 164306 h 264319"/>
                <a:gd name="connsiteX24" fmla="*/ 185737 w 442912"/>
                <a:gd name="connsiteY24" fmla="*/ 214312 h 264319"/>
                <a:gd name="connsiteX25" fmla="*/ 176212 w 442912"/>
                <a:gd name="connsiteY25" fmla="*/ 228600 h 264319"/>
                <a:gd name="connsiteX26" fmla="*/ 154781 w 442912"/>
                <a:gd name="connsiteY26" fmla="*/ 242887 h 264319"/>
                <a:gd name="connsiteX27" fmla="*/ 157162 w 442912"/>
                <a:gd name="connsiteY27" fmla="*/ 261937 h 264319"/>
                <a:gd name="connsiteX28" fmla="*/ 176212 w 442912"/>
                <a:gd name="connsiteY28" fmla="*/ 264319 h 264319"/>
                <a:gd name="connsiteX29" fmla="*/ 180975 w 442912"/>
                <a:gd name="connsiteY29" fmla="*/ 252412 h 264319"/>
                <a:gd name="connsiteX30" fmla="*/ 209550 w 442912"/>
                <a:gd name="connsiteY30" fmla="*/ 230981 h 264319"/>
                <a:gd name="connsiteX31" fmla="*/ 214312 w 442912"/>
                <a:gd name="connsiteY31" fmla="*/ 221456 h 264319"/>
                <a:gd name="connsiteX32" fmla="*/ 230981 w 442912"/>
                <a:gd name="connsiteY32" fmla="*/ 221456 h 264319"/>
                <a:gd name="connsiteX33" fmla="*/ 257175 w 442912"/>
                <a:gd name="connsiteY33" fmla="*/ 233362 h 264319"/>
                <a:gd name="connsiteX34" fmla="*/ 278606 w 442912"/>
                <a:gd name="connsiteY34" fmla="*/ 235744 h 264319"/>
                <a:gd name="connsiteX35" fmla="*/ 295275 w 442912"/>
                <a:gd name="connsiteY35" fmla="*/ 235744 h 264319"/>
                <a:gd name="connsiteX36" fmla="*/ 342900 w 442912"/>
                <a:gd name="connsiteY36" fmla="*/ 216694 h 264319"/>
                <a:gd name="connsiteX37" fmla="*/ 397668 w 442912"/>
                <a:gd name="connsiteY37" fmla="*/ 185737 h 264319"/>
                <a:gd name="connsiteX38" fmla="*/ 397668 w 442912"/>
                <a:gd name="connsiteY38" fmla="*/ 176212 h 26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2912" h="264319">
                  <a:moveTo>
                    <a:pt x="397668" y="176212"/>
                  </a:moveTo>
                  <a:lnTo>
                    <a:pt x="438149" y="133349"/>
                  </a:lnTo>
                  <a:lnTo>
                    <a:pt x="442912" y="100012"/>
                  </a:lnTo>
                  <a:lnTo>
                    <a:pt x="359568" y="52387"/>
                  </a:lnTo>
                  <a:lnTo>
                    <a:pt x="328612" y="52387"/>
                  </a:lnTo>
                  <a:lnTo>
                    <a:pt x="314325" y="21431"/>
                  </a:lnTo>
                  <a:lnTo>
                    <a:pt x="247650" y="0"/>
                  </a:lnTo>
                  <a:lnTo>
                    <a:pt x="223837" y="0"/>
                  </a:lnTo>
                  <a:lnTo>
                    <a:pt x="200025" y="40481"/>
                  </a:lnTo>
                  <a:lnTo>
                    <a:pt x="164306" y="33337"/>
                  </a:lnTo>
                  <a:lnTo>
                    <a:pt x="121443" y="35719"/>
                  </a:lnTo>
                  <a:lnTo>
                    <a:pt x="64293" y="14287"/>
                  </a:lnTo>
                  <a:lnTo>
                    <a:pt x="64293" y="14287"/>
                  </a:lnTo>
                  <a:lnTo>
                    <a:pt x="28575" y="28575"/>
                  </a:lnTo>
                  <a:lnTo>
                    <a:pt x="28575" y="57150"/>
                  </a:lnTo>
                  <a:lnTo>
                    <a:pt x="11906" y="83344"/>
                  </a:lnTo>
                  <a:lnTo>
                    <a:pt x="7143" y="109537"/>
                  </a:lnTo>
                  <a:lnTo>
                    <a:pt x="0" y="150019"/>
                  </a:lnTo>
                  <a:lnTo>
                    <a:pt x="11906" y="166687"/>
                  </a:lnTo>
                  <a:lnTo>
                    <a:pt x="19050" y="164306"/>
                  </a:lnTo>
                  <a:lnTo>
                    <a:pt x="71437" y="176212"/>
                  </a:lnTo>
                  <a:lnTo>
                    <a:pt x="119062" y="157162"/>
                  </a:lnTo>
                  <a:lnTo>
                    <a:pt x="119062" y="140494"/>
                  </a:lnTo>
                  <a:lnTo>
                    <a:pt x="169068" y="164306"/>
                  </a:lnTo>
                  <a:lnTo>
                    <a:pt x="185737" y="214312"/>
                  </a:lnTo>
                  <a:lnTo>
                    <a:pt x="176212" y="228600"/>
                  </a:lnTo>
                  <a:lnTo>
                    <a:pt x="154781" y="242887"/>
                  </a:lnTo>
                  <a:lnTo>
                    <a:pt x="157162" y="261937"/>
                  </a:lnTo>
                  <a:lnTo>
                    <a:pt x="176212" y="264319"/>
                  </a:lnTo>
                  <a:lnTo>
                    <a:pt x="180975" y="252412"/>
                  </a:lnTo>
                  <a:lnTo>
                    <a:pt x="209550" y="230981"/>
                  </a:lnTo>
                  <a:lnTo>
                    <a:pt x="214312" y="221456"/>
                  </a:lnTo>
                  <a:lnTo>
                    <a:pt x="230981" y="221456"/>
                  </a:lnTo>
                  <a:lnTo>
                    <a:pt x="257175" y="233362"/>
                  </a:lnTo>
                  <a:lnTo>
                    <a:pt x="278606" y="235744"/>
                  </a:lnTo>
                  <a:lnTo>
                    <a:pt x="295275" y="235744"/>
                  </a:lnTo>
                  <a:lnTo>
                    <a:pt x="342900" y="216694"/>
                  </a:lnTo>
                  <a:lnTo>
                    <a:pt x="397668" y="185737"/>
                  </a:lnTo>
                  <a:lnTo>
                    <a:pt x="397668" y="176212"/>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4" name="Freeform: Shape 281">
              <a:extLst>
                <a:ext uri="{FF2B5EF4-FFF2-40B4-BE49-F238E27FC236}">
                  <a16:creationId xmlns:a16="http://schemas.microsoft.com/office/drawing/2014/main" id="{9063945D-CA3A-2B62-9484-57C2EF47F9F5}"/>
                </a:ext>
              </a:extLst>
            </p:cNvPr>
            <p:cNvSpPr/>
            <p:nvPr/>
          </p:nvSpPr>
          <p:spPr bwMode="auto">
            <a:xfrm>
              <a:off x="7341432" y="3981783"/>
              <a:ext cx="293334" cy="312346"/>
            </a:xfrm>
            <a:custGeom>
              <a:avLst/>
              <a:gdLst>
                <a:gd name="connsiteX0" fmla="*/ 0 w 245269"/>
                <a:gd name="connsiteY0" fmla="*/ 0 h 261938"/>
                <a:gd name="connsiteX1" fmla="*/ 4763 w 245269"/>
                <a:gd name="connsiteY1" fmla="*/ 59531 h 261938"/>
                <a:gd name="connsiteX2" fmla="*/ 4763 w 245269"/>
                <a:gd name="connsiteY2" fmla="*/ 250031 h 261938"/>
                <a:gd name="connsiteX3" fmla="*/ 11906 w 245269"/>
                <a:gd name="connsiteY3" fmla="*/ 261938 h 261938"/>
                <a:gd name="connsiteX4" fmla="*/ 21431 w 245269"/>
                <a:gd name="connsiteY4" fmla="*/ 247650 h 261938"/>
                <a:gd name="connsiteX5" fmla="*/ 183356 w 245269"/>
                <a:gd name="connsiteY5" fmla="*/ 240506 h 261938"/>
                <a:gd name="connsiteX6" fmla="*/ 209550 w 245269"/>
                <a:gd name="connsiteY6" fmla="*/ 254794 h 261938"/>
                <a:gd name="connsiteX7" fmla="*/ 245269 w 245269"/>
                <a:gd name="connsiteY7" fmla="*/ 202406 h 261938"/>
                <a:gd name="connsiteX8" fmla="*/ 171450 w 245269"/>
                <a:gd name="connsiteY8" fmla="*/ 54769 h 261938"/>
                <a:gd name="connsiteX9" fmla="*/ 219075 w 245269"/>
                <a:gd name="connsiteY9" fmla="*/ 111919 h 261938"/>
                <a:gd name="connsiteX10" fmla="*/ 223838 w 245269"/>
                <a:gd name="connsiteY10" fmla="*/ 92869 h 261938"/>
                <a:gd name="connsiteX11" fmla="*/ 238125 w 245269"/>
                <a:gd name="connsiteY11" fmla="*/ 45244 h 261938"/>
                <a:gd name="connsiteX12" fmla="*/ 219075 w 245269"/>
                <a:gd name="connsiteY12" fmla="*/ 11906 h 261938"/>
                <a:gd name="connsiteX13" fmla="*/ 185738 w 245269"/>
                <a:gd name="connsiteY13" fmla="*/ 21431 h 261938"/>
                <a:gd name="connsiteX14" fmla="*/ 154781 w 245269"/>
                <a:gd name="connsiteY14" fmla="*/ 4763 h 261938"/>
                <a:gd name="connsiteX15" fmla="*/ 123825 w 245269"/>
                <a:gd name="connsiteY15" fmla="*/ 16669 h 261938"/>
                <a:gd name="connsiteX16" fmla="*/ 95250 w 245269"/>
                <a:gd name="connsiteY16" fmla="*/ 28575 h 261938"/>
                <a:gd name="connsiteX17" fmla="*/ 50006 w 245269"/>
                <a:gd name="connsiteY17" fmla="*/ 4763 h 261938"/>
                <a:gd name="connsiteX18" fmla="*/ 0 w 245269"/>
                <a:gd name="connsiteY18" fmla="*/ 0 h 261938"/>
                <a:gd name="connsiteX0" fmla="*/ 0 w 245269"/>
                <a:gd name="connsiteY0" fmla="*/ 0 h 261938"/>
                <a:gd name="connsiteX1" fmla="*/ 0 w 245269"/>
                <a:gd name="connsiteY1" fmla="*/ 28575 h 261938"/>
                <a:gd name="connsiteX2" fmla="*/ 4763 w 245269"/>
                <a:gd name="connsiteY2" fmla="*/ 59531 h 261938"/>
                <a:gd name="connsiteX3" fmla="*/ 4763 w 245269"/>
                <a:gd name="connsiteY3" fmla="*/ 250031 h 261938"/>
                <a:gd name="connsiteX4" fmla="*/ 11906 w 245269"/>
                <a:gd name="connsiteY4" fmla="*/ 261938 h 261938"/>
                <a:gd name="connsiteX5" fmla="*/ 21431 w 245269"/>
                <a:gd name="connsiteY5" fmla="*/ 247650 h 261938"/>
                <a:gd name="connsiteX6" fmla="*/ 183356 w 245269"/>
                <a:gd name="connsiteY6" fmla="*/ 240506 h 261938"/>
                <a:gd name="connsiteX7" fmla="*/ 209550 w 245269"/>
                <a:gd name="connsiteY7" fmla="*/ 254794 h 261938"/>
                <a:gd name="connsiteX8" fmla="*/ 245269 w 245269"/>
                <a:gd name="connsiteY8" fmla="*/ 202406 h 261938"/>
                <a:gd name="connsiteX9" fmla="*/ 171450 w 245269"/>
                <a:gd name="connsiteY9" fmla="*/ 54769 h 261938"/>
                <a:gd name="connsiteX10" fmla="*/ 219075 w 245269"/>
                <a:gd name="connsiteY10" fmla="*/ 111919 h 261938"/>
                <a:gd name="connsiteX11" fmla="*/ 223838 w 245269"/>
                <a:gd name="connsiteY11" fmla="*/ 92869 h 261938"/>
                <a:gd name="connsiteX12" fmla="*/ 238125 w 245269"/>
                <a:gd name="connsiteY12" fmla="*/ 45244 h 261938"/>
                <a:gd name="connsiteX13" fmla="*/ 219075 w 245269"/>
                <a:gd name="connsiteY13" fmla="*/ 11906 h 261938"/>
                <a:gd name="connsiteX14" fmla="*/ 185738 w 245269"/>
                <a:gd name="connsiteY14" fmla="*/ 21431 h 261938"/>
                <a:gd name="connsiteX15" fmla="*/ 154781 w 245269"/>
                <a:gd name="connsiteY15" fmla="*/ 4763 h 261938"/>
                <a:gd name="connsiteX16" fmla="*/ 123825 w 245269"/>
                <a:gd name="connsiteY16" fmla="*/ 16669 h 261938"/>
                <a:gd name="connsiteX17" fmla="*/ 95250 w 245269"/>
                <a:gd name="connsiteY17" fmla="*/ 28575 h 261938"/>
                <a:gd name="connsiteX18" fmla="*/ 50006 w 245269"/>
                <a:gd name="connsiteY18" fmla="*/ 4763 h 261938"/>
                <a:gd name="connsiteX19" fmla="*/ 0 w 245269"/>
                <a:gd name="connsiteY19" fmla="*/ 0 h 261938"/>
                <a:gd name="connsiteX0" fmla="*/ 11906 w 257175"/>
                <a:gd name="connsiteY0" fmla="*/ 0 h 261938"/>
                <a:gd name="connsiteX1" fmla="*/ 0 w 257175"/>
                <a:gd name="connsiteY1" fmla="*/ 21432 h 261938"/>
                <a:gd name="connsiteX2" fmla="*/ 16669 w 257175"/>
                <a:gd name="connsiteY2" fmla="*/ 59531 h 261938"/>
                <a:gd name="connsiteX3" fmla="*/ 16669 w 257175"/>
                <a:gd name="connsiteY3" fmla="*/ 250031 h 261938"/>
                <a:gd name="connsiteX4" fmla="*/ 23812 w 257175"/>
                <a:gd name="connsiteY4" fmla="*/ 261938 h 261938"/>
                <a:gd name="connsiteX5" fmla="*/ 33337 w 257175"/>
                <a:gd name="connsiteY5" fmla="*/ 247650 h 261938"/>
                <a:gd name="connsiteX6" fmla="*/ 195262 w 257175"/>
                <a:gd name="connsiteY6" fmla="*/ 240506 h 261938"/>
                <a:gd name="connsiteX7" fmla="*/ 221456 w 257175"/>
                <a:gd name="connsiteY7" fmla="*/ 254794 h 261938"/>
                <a:gd name="connsiteX8" fmla="*/ 257175 w 257175"/>
                <a:gd name="connsiteY8" fmla="*/ 202406 h 261938"/>
                <a:gd name="connsiteX9" fmla="*/ 183356 w 257175"/>
                <a:gd name="connsiteY9" fmla="*/ 54769 h 261938"/>
                <a:gd name="connsiteX10" fmla="*/ 230981 w 257175"/>
                <a:gd name="connsiteY10" fmla="*/ 111919 h 261938"/>
                <a:gd name="connsiteX11" fmla="*/ 235744 w 257175"/>
                <a:gd name="connsiteY11" fmla="*/ 92869 h 261938"/>
                <a:gd name="connsiteX12" fmla="*/ 250031 w 257175"/>
                <a:gd name="connsiteY12" fmla="*/ 45244 h 261938"/>
                <a:gd name="connsiteX13" fmla="*/ 230981 w 257175"/>
                <a:gd name="connsiteY13" fmla="*/ 11906 h 261938"/>
                <a:gd name="connsiteX14" fmla="*/ 197644 w 257175"/>
                <a:gd name="connsiteY14" fmla="*/ 21431 h 261938"/>
                <a:gd name="connsiteX15" fmla="*/ 166687 w 257175"/>
                <a:gd name="connsiteY15" fmla="*/ 4763 h 261938"/>
                <a:gd name="connsiteX16" fmla="*/ 135731 w 257175"/>
                <a:gd name="connsiteY16" fmla="*/ 16669 h 261938"/>
                <a:gd name="connsiteX17" fmla="*/ 107156 w 257175"/>
                <a:gd name="connsiteY17" fmla="*/ 28575 h 261938"/>
                <a:gd name="connsiteX18" fmla="*/ 61912 w 257175"/>
                <a:gd name="connsiteY18" fmla="*/ 4763 h 261938"/>
                <a:gd name="connsiteX19" fmla="*/ 11906 w 257175"/>
                <a:gd name="connsiteY19" fmla="*/ 0 h 261938"/>
                <a:gd name="connsiteX0" fmla="*/ 19049 w 257175"/>
                <a:gd name="connsiteY0" fmla="*/ 0 h 273844"/>
                <a:gd name="connsiteX1" fmla="*/ 0 w 257175"/>
                <a:gd name="connsiteY1" fmla="*/ 33338 h 273844"/>
                <a:gd name="connsiteX2" fmla="*/ 16669 w 257175"/>
                <a:gd name="connsiteY2" fmla="*/ 71437 h 273844"/>
                <a:gd name="connsiteX3" fmla="*/ 16669 w 257175"/>
                <a:gd name="connsiteY3" fmla="*/ 261937 h 273844"/>
                <a:gd name="connsiteX4" fmla="*/ 23812 w 257175"/>
                <a:gd name="connsiteY4" fmla="*/ 273844 h 273844"/>
                <a:gd name="connsiteX5" fmla="*/ 33337 w 257175"/>
                <a:gd name="connsiteY5" fmla="*/ 259556 h 273844"/>
                <a:gd name="connsiteX6" fmla="*/ 195262 w 257175"/>
                <a:gd name="connsiteY6" fmla="*/ 252412 h 273844"/>
                <a:gd name="connsiteX7" fmla="*/ 221456 w 257175"/>
                <a:gd name="connsiteY7" fmla="*/ 266700 h 273844"/>
                <a:gd name="connsiteX8" fmla="*/ 257175 w 257175"/>
                <a:gd name="connsiteY8" fmla="*/ 214312 h 273844"/>
                <a:gd name="connsiteX9" fmla="*/ 183356 w 257175"/>
                <a:gd name="connsiteY9" fmla="*/ 66675 h 273844"/>
                <a:gd name="connsiteX10" fmla="*/ 230981 w 257175"/>
                <a:gd name="connsiteY10" fmla="*/ 123825 h 273844"/>
                <a:gd name="connsiteX11" fmla="*/ 235744 w 257175"/>
                <a:gd name="connsiteY11" fmla="*/ 104775 h 273844"/>
                <a:gd name="connsiteX12" fmla="*/ 250031 w 257175"/>
                <a:gd name="connsiteY12" fmla="*/ 57150 h 273844"/>
                <a:gd name="connsiteX13" fmla="*/ 230981 w 257175"/>
                <a:gd name="connsiteY13" fmla="*/ 23812 h 273844"/>
                <a:gd name="connsiteX14" fmla="*/ 197644 w 257175"/>
                <a:gd name="connsiteY14" fmla="*/ 33337 h 273844"/>
                <a:gd name="connsiteX15" fmla="*/ 166687 w 257175"/>
                <a:gd name="connsiteY15" fmla="*/ 16669 h 273844"/>
                <a:gd name="connsiteX16" fmla="*/ 135731 w 257175"/>
                <a:gd name="connsiteY16" fmla="*/ 28575 h 273844"/>
                <a:gd name="connsiteX17" fmla="*/ 107156 w 257175"/>
                <a:gd name="connsiteY17" fmla="*/ 40481 h 273844"/>
                <a:gd name="connsiteX18" fmla="*/ 61912 w 257175"/>
                <a:gd name="connsiteY18" fmla="*/ 16669 h 273844"/>
                <a:gd name="connsiteX19" fmla="*/ 19049 w 257175"/>
                <a:gd name="connsiteY19" fmla="*/ 0 h 27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175" h="273844">
                  <a:moveTo>
                    <a:pt x="19049" y="0"/>
                  </a:moveTo>
                  <a:lnTo>
                    <a:pt x="0" y="33338"/>
                  </a:lnTo>
                  <a:lnTo>
                    <a:pt x="16669" y="71437"/>
                  </a:lnTo>
                  <a:lnTo>
                    <a:pt x="16669" y="261937"/>
                  </a:lnTo>
                  <a:lnTo>
                    <a:pt x="23812" y="273844"/>
                  </a:lnTo>
                  <a:lnTo>
                    <a:pt x="33337" y="259556"/>
                  </a:lnTo>
                  <a:lnTo>
                    <a:pt x="195262" y="252412"/>
                  </a:lnTo>
                  <a:lnTo>
                    <a:pt x="221456" y="266700"/>
                  </a:lnTo>
                  <a:lnTo>
                    <a:pt x="257175" y="214312"/>
                  </a:lnTo>
                  <a:lnTo>
                    <a:pt x="183356" y="66675"/>
                  </a:lnTo>
                  <a:lnTo>
                    <a:pt x="230981" y="123825"/>
                  </a:lnTo>
                  <a:lnTo>
                    <a:pt x="235744" y="104775"/>
                  </a:lnTo>
                  <a:lnTo>
                    <a:pt x="250031" y="57150"/>
                  </a:lnTo>
                  <a:lnTo>
                    <a:pt x="230981" y="23812"/>
                  </a:lnTo>
                  <a:lnTo>
                    <a:pt x="197644" y="33337"/>
                  </a:lnTo>
                  <a:lnTo>
                    <a:pt x="166687" y="16669"/>
                  </a:lnTo>
                  <a:lnTo>
                    <a:pt x="135731" y="28575"/>
                  </a:lnTo>
                  <a:lnTo>
                    <a:pt x="107156" y="40481"/>
                  </a:lnTo>
                  <a:lnTo>
                    <a:pt x="61912" y="16669"/>
                  </a:lnTo>
                  <a:lnTo>
                    <a:pt x="19049"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5" name="Freeform: Shape 282">
              <a:extLst>
                <a:ext uri="{FF2B5EF4-FFF2-40B4-BE49-F238E27FC236}">
                  <a16:creationId xmlns:a16="http://schemas.microsoft.com/office/drawing/2014/main" id="{5483315F-52E5-0819-AF5B-54D71A83CC9D}"/>
                </a:ext>
              </a:extLst>
            </p:cNvPr>
            <p:cNvSpPr/>
            <p:nvPr/>
          </p:nvSpPr>
          <p:spPr bwMode="auto">
            <a:xfrm>
              <a:off x="6819950" y="3093633"/>
              <a:ext cx="228148" cy="350371"/>
            </a:xfrm>
            <a:custGeom>
              <a:avLst/>
              <a:gdLst>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28575 w 200025"/>
                <a:gd name="connsiteY27"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35719 w 200025"/>
                <a:gd name="connsiteY27" fmla="*/ 26194 h 307181"/>
                <a:gd name="connsiteX28" fmla="*/ 28575 w 200025"/>
                <a:gd name="connsiteY28"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57151 w 200025"/>
                <a:gd name="connsiteY27" fmla="*/ 42863 h 307181"/>
                <a:gd name="connsiteX28" fmla="*/ 28575 w 200025"/>
                <a:gd name="connsiteY28"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69058 w 200025"/>
                <a:gd name="connsiteY27" fmla="*/ 47625 h 307181"/>
                <a:gd name="connsiteX28" fmla="*/ 28575 w 200025"/>
                <a:gd name="connsiteY28" fmla="*/ 54769 h 3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0025" h="307181">
                  <a:moveTo>
                    <a:pt x="28575" y="54769"/>
                  </a:moveTo>
                  <a:lnTo>
                    <a:pt x="0" y="130969"/>
                  </a:lnTo>
                  <a:lnTo>
                    <a:pt x="9525" y="178594"/>
                  </a:lnTo>
                  <a:lnTo>
                    <a:pt x="4762" y="200025"/>
                  </a:lnTo>
                  <a:lnTo>
                    <a:pt x="11906" y="221456"/>
                  </a:lnTo>
                  <a:lnTo>
                    <a:pt x="38100" y="228600"/>
                  </a:lnTo>
                  <a:lnTo>
                    <a:pt x="23812" y="238125"/>
                  </a:lnTo>
                  <a:lnTo>
                    <a:pt x="26194" y="264319"/>
                  </a:lnTo>
                  <a:lnTo>
                    <a:pt x="0" y="307181"/>
                  </a:lnTo>
                  <a:lnTo>
                    <a:pt x="26194" y="288131"/>
                  </a:lnTo>
                  <a:lnTo>
                    <a:pt x="73819" y="283369"/>
                  </a:lnTo>
                  <a:lnTo>
                    <a:pt x="100012" y="285750"/>
                  </a:lnTo>
                  <a:lnTo>
                    <a:pt x="119062" y="285750"/>
                  </a:lnTo>
                  <a:lnTo>
                    <a:pt x="147637" y="278606"/>
                  </a:lnTo>
                  <a:lnTo>
                    <a:pt x="166687" y="283369"/>
                  </a:lnTo>
                  <a:lnTo>
                    <a:pt x="169069" y="261938"/>
                  </a:lnTo>
                  <a:lnTo>
                    <a:pt x="188119" y="240506"/>
                  </a:lnTo>
                  <a:lnTo>
                    <a:pt x="152400" y="188119"/>
                  </a:lnTo>
                  <a:lnTo>
                    <a:pt x="200025" y="164306"/>
                  </a:lnTo>
                  <a:lnTo>
                    <a:pt x="200025" y="128588"/>
                  </a:lnTo>
                  <a:lnTo>
                    <a:pt x="192881" y="50006"/>
                  </a:lnTo>
                  <a:lnTo>
                    <a:pt x="188119" y="14288"/>
                  </a:lnTo>
                  <a:lnTo>
                    <a:pt x="157162" y="19050"/>
                  </a:lnTo>
                  <a:lnTo>
                    <a:pt x="116681" y="33338"/>
                  </a:lnTo>
                  <a:lnTo>
                    <a:pt x="102394" y="19050"/>
                  </a:lnTo>
                  <a:lnTo>
                    <a:pt x="73819" y="2381"/>
                  </a:lnTo>
                  <a:lnTo>
                    <a:pt x="57150" y="0"/>
                  </a:lnTo>
                  <a:cubicBezTo>
                    <a:pt x="57150" y="14288"/>
                    <a:pt x="69058" y="33337"/>
                    <a:pt x="69058" y="47625"/>
                  </a:cubicBezTo>
                  <a:lnTo>
                    <a:pt x="28575" y="54769"/>
                  </a:lnTo>
                  <a:close/>
                </a:path>
              </a:pathLst>
            </a:custGeom>
            <a:solidFill>
              <a:schemeClr val="bg2"/>
            </a:solidFill>
            <a:ln w="6350">
              <a:solidFill>
                <a:schemeClr val="bg2">
                  <a:lumMod val="75000"/>
                </a:schemeClr>
              </a:solidFill>
              <a:round/>
              <a:headEnd/>
              <a:tailEnd/>
            </a:ln>
          </p:spPr>
          <p:txBody>
            <a:bodyPr/>
            <a:lstStyle/>
            <a:p>
              <a:endParaRPr lang="en-GB"/>
            </a:p>
          </p:txBody>
        </p:sp>
        <p:sp>
          <p:nvSpPr>
            <p:cNvPr id="186" name="Freeform: Shape 283">
              <a:extLst>
                <a:ext uri="{FF2B5EF4-FFF2-40B4-BE49-F238E27FC236}">
                  <a16:creationId xmlns:a16="http://schemas.microsoft.com/office/drawing/2014/main" id="{D12AF77B-C44C-7C8F-23E4-79486D75CEDB}"/>
                </a:ext>
              </a:extLst>
            </p:cNvPr>
            <p:cNvSpPr/>
            <p:nvPr/>
          </p:nvSpPr>
          <p:spPr bwMode="auto">
            <a:xfrm>
              <a:off x="6822666" y="3419560"/>
              <a:ext cx="95062" cy="51605"/>
            </a:xfrm>
            <a:custGeom>
              <a:avLst/>
              <a:gdLst>
                <a:gd name="connsiteX0" fmla="*/ 76200 w 76200"/>
                <a:gd name="connsiteY0" fmla="*/ 0 h 45244"/>
                <a:gd name="connsiteX1" fmla="*/ 26194 w 76200"/>
                <a:gd name="connsiteY1" fmla="*/ 2381 h 45244"/>
                <a:gd name="connsiteX2" fmla="*/ 0 w 76200"/>
                <a:gd name="connsiteY2" fmla="*/ 26194 h 45244"/>
                <a:gd name="connsiteX3" fmla="*/ 0 w 76200"/>
                <a:gd name="connsiteY3" fmla="*/ 26194 h 45244"/>
                <a:gd name="connsiteX4" fmla="*/ 23813 w 76200"/>
                <a:gd name="connsiteY4" fmla="*/ 45244 h 45244"/>
                <a:gd name="connsiteX5" fmla="*/ 40481 w 76200"/>
                <a:gd name="connsiteY5" fmla="*/ 40481 h 45244"/>
                <a:gd name="connsiteX6" fmla="*/ 50006 w 76200"/>
                <a:gd name="connsiteY6" fmla="*/ 45244 h 45244"/>
                <a:gd name="connsiteX7" fmla="*/ 76200 w 76200"/>
                <a:gd name="connsiteY7" fmla="*/ 0 h 45244"/>
                <a:gd name="connsiteX0" fmla="*/ 76200 w 76200"/>
                <a:gd name="connsiteY0" fmla="*/ 0 h 45244"/>
                <a:gd name="connsiteX1" fmla="*/ 26194 w 76200"/>
                <a:gd name="connsiteY1" fmla="*/ 2381 h 45244"/>
                <a:gd name="connsiteX2" fmla="*/ 0 w 76200"/>
                <a:gd name="connsiteY2" fmla="*/ 26194 h 45244"/>
                <a:gd name="connsiteX3" fmla="*/ 0 w 76200"/>
                <a:gd name="connsiteY3" fmla="*/ 26194 h 45244"/>
                <a:gd name="connsiteX4" fmla="*/ 23813 w 76200"/>
                <a:gd name="connsiteY4" fmla="*/ 45244 h 45244"/>
                <a:gd name="connsiteX5" fmla="*/ 40481 w 76200"/>
                <a:gd name="connsiteY5" fmla="*/ 40481 h 45244"/>
                <a:gd name="connsiteX6" fmla="*/ 50006 w 76200"/>
                <a:gd name="connsiteY6" fmla="*/ 45244 h 45244"/>
                <a:gd name="connsiteX7" fmla="*/ 64294 w 76200"/>
                <a:gd name="connsiteY7" fmla="*/ 21431 h 45244"/>
                <a:gd name="connsiteX8" fmla="*/ 76200 w 76200"/>
                <a:gd name="connsiteY8" fmla="*/ 0 h 45244"/>
                <a:gd name="connsiteX0" fmla="*/ 76200 w 83344"/>
                <a:gd name="connsiteY0" fmla="*/ 0 h 45244"/>
                <a:gd name="connsiteX1" fmla="*/ 26194 w 83344"/>
                <a:gd name="connsiteY1" fmla="*/ 2381 h 45244"/>
                <a:gd name="connsiteX2" fmla="*/ 0 w 83344"/>
                <a:gd name="connsiteY2" fmla="*/ 26194 h 45244"/>
                <a:gd name="connsiteX3" fmla="*/ 0 w 83344"/>
                <a:gd name="connsiteY3" fmla="*/ 26194 h 45244"/>
                <a:gd name="connsiteX4" fmla="*/ 23813 w 83344"/>
                <a:gd name="connsiteY4" fmla="*/ 45244 h 45244"/>
                <a:gd name="connsiteX5" fmla="*/ 40481 w 83344"/>
                <a:gd name="connsiteY5" fmla="*/ 40481 h 45244"/>
                <a:gd name="connsiteX6" fmla="*/ 50006 w 83344"/>
                <a:gd name="connsiteY6" fmla="*/ 45244 h 45244"/>
                <a:gd name="connsiteX7" fmla="*/ 83344 w 83344"/>
                <a:gd name="connsiteY7" fmla="*/ 21431 h 45244"/>
                <a:gd name="connsiteX8" fmla="*/ 76200 w 83344"/>
                <a:gd name="connsiteY8" fmla="*/ 0 h 4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44" h="45244">
                  <a:moveTo>
                    <a:pt x="76200" y="0"/>
                  </a:moveTo>
                  <a:lnTo>
                    <a:pt x="26194" y="2381"/>
                  </a:lnTo>
                  <a:lnTo>
                    <a:pt x="0" y="26194"/>
                  </a:lnTo>
                  <a:lnTo>
                    <a:pt x="0" y="26194"/>
                  </a:lnTo>
                  <a:lnTo>
                    <a:pt x="23813" y="45244"/>
                  </a:lnTo>
                  <a:lnTo>
                    <a:pt x="40481" y="40481"/>
                  </a:lnTo>
                  <a:lnTo>
                    <a:pt x="50006" y="45244"/>
                  </a:lnTo>
                  <a:lnTo>
                    <a:pt x="83344" y="21431"/>
                  </a:lnTo>
                  <a:lnTo>
                    <a:pt x="7620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7" name="Freeform: Shape 286">
              <a:extLst>
                <a:ext uri="{FF2B5EF4-FFF2-40B4-BE49-F238E27FC236}">
                  <a16:creationId xmlns:a16="http://schemas.microsoft.com/office/drawing/2014/main" id="{19D0D132-41C7-F0A6-068F-B75B00575E82}"/>
                </a:ext>
              </a:extLst>
            </p:cNvPr>
            <p:cNvSpPr/>
            <p:nvPr/>
          </p:nvSpPr>
          <p:spPr bwMode="auto">
            <a:xfrm>
              <a:off x="6746616" y="3156103"/>
              <a:ext cx="108641" cy="127655"/>
            </a:xfrm>
            <a:custGeom>
              <a:avLst/>
              <a:gdLst>
                <a:gd name="connsiteX0" fmla="*/ 83344 w 83344"/>
                <a:gd name="connsiteY0" fmla="*/ 0 h 111919"/>
                <a:gd name="connsiteX1" fmla="*/ 50007 w 83344"/>
                <a:gd name="connsiteY1" fmla="*/ 64294 h 111919"/>
                <a:gd name="connsiteX2" fmla="*/ 52388 w 83344"/>
                <a:gd name="connsiteY2" fmla="*/ 109537 h 111919"/>
                <a:gd name="connsiteX3" fmla="*/ 42863 w 83344"/>
                <a:gd name="connsiteY3" fmla="*/ 111919 h 111919"/>
                <a:gd name="connsiteX4" fmla="*/ 23813 w 83344"/>
                <a:gd name="connsiteY4" fmla="*/ 88106 h 111919"/>
                <a:gd name="connsiteX5" fmla="*/ 14288 w 83344"/>
                <a:gd name="connsiteY5" fmla="*/ 80962 h 111919"/>
                <a:gd name="connsiteX6" fmla="*/ 0 w 83344"/>
                <a:gd name="connsiteY6" fmla="*/ 92869 h 111919"/>
                <a:gd name="connsiteX7" fmla="*/ 0 w 83344"/>
                <a:gd name="connsiteY7" fmla="*/ 92869 h 111919"/>
                <a:gd name="connsiteX8" fmla="*/ 9525 w 83344"/>
                <a:gd name="connsiteY8" fmla="*/ 26194 h 111919"/>
                <a:gd name="connsiteX9" fmla="*/ 30957 w 83344"/>
                <a:gd name="connsiteY9" fmla="*/ 42862 h 111919"/>
                <a:gd name="connsiteX10" fmla="*/ 40482 w 83344"/>
                <a:gd name="connsiteY10" fmla="*/ 28575 h 111919"/>
                <a:gd name="connsiteX11" fmla="*/ 33338 w 83344"/>
                <a:gd name="connsiteY11" fmla="*/ 16669 h 111919"/>
                <a:gd name="connsiteX12" fmla="*/ 83344 w 83344"/>
                <a:gd name="connsiteY12" fmla="*/ 0 h 111919"/>
                <a:gd name="connsiteX0" fmla="*/ 83344 w 83344"/>
                <a:gd name="connsiteY0" fmla="*/ 0 h 111919"/>
                <a:gd name="connsiteX1" fmla="*/ 50007 w 83344"/>
                <a:gd name="connsiteY1" fmla="*/ 64294 h 111919"/>
                <a:gd name="connsiteX2" fmla="*/ 52388 w 83344"/>
                <a:gd name="connsiteY2" fmla="*/ 109537 h 111919"/>
                <a:gd name="connsiteX3" fmla="*/ 42863 w 83344"/>
                <a:gd name="connsiteY3" fmla="*/ 111919 h 111919"/>
                <a:gd name="connsiteX4" fmla="*/ 23813 w 83344"/>
                <a:gd name="connsiteY4" fmla="*/ 88106 h 111919"/>
                <a:gd name="connsiteX5" fmla="*/ 14288 w 83344"/>
                <a:gd name="connsiteY5" fmla="*/ 80962 h 111919"/>
                <a:gd name="connsiteX6" fmla="*/ 2382 w 83344"/>
                <a:gd name="connsiteY6" fmla="*/ 73819 h 111919"/>
                <a:gd name="connsiteX7" fmla="*/ 0 w 83344"/>
                <a:gd name="connsiteY7" fmla="*/ 92869 h 111919"/>
                <a:gd name="connsiteX8" fmla="*/ 0 w 83344"/>
                <a:gd name="connsiteY8" fmla="*/ 92869 h 111919"/>
                <a:gd name="connsiteX9" fmla="*/ 9525 w 83344"/>
                <a:gd name="connsiteY9" fmla="*/ 26194 h 111919"/>
                <a:gd name="connsiteX10" fmla="*/ 30957 w 83344"/>
                <a:gd name="connsiteY10" fmla="*/ 42862 h 111919"/>
                <a:gd name="connsiteX11" fmla="*/ 40482 w 83344"/>
                <a:gd name="connsiteY11" fmla="*/ 28575 h 111919"/>
                <a:gd name="connsiteX12" fmla="*/ 33338 w 83344"/>
                <a:gd name="connsiteY12" fmla="*/ 16669 h 111919"/>
                <a:gd name="connsiteX13" fmla="*/ 83344 w 83344"/>
                <a:gd name="connsiteY13" fmla="*/ 0 h 111919"/>
                <a:gd name="connsiteX0" fmla="*/ 95249 w 95249"/>
                <a:gd name="connsiteY0" fmla="*/ 0 h 111919"/>
                <a:gd name="connsiteX1" fmla="*/ 61912 w 95249"/>
                <a:gd name="connsiteY1" fmla="*/ 64294 h 111919"/>
                <a:gd name="connsiteX2" fmla="*/ 64293 w 95249"/>
                <a:gd name="connsiteY2" fmla="*/ 109537 h 111919"/>
                <a:gd name="connsiteX3" fmla="*/ 54768 w 95249"/>
                <a:gd name="connsiteY3" fmla="*/ 111919 h 111919"/>
                <a:gd name="connsiteX4" fmla="*/ 35718 w 95249"/>
                <a:gd name="connsiteY4" fmla="*/ 88106 h 111919"/>
                <a:gd name="connsiteX5" fmla="*/ 26193 w 95249"/>
                <a:gd name="connsiteY5" fmla="*/ 80962 h 111919"/>
                <a:gd name="connsiteX6" fmla="*/ 0 w 95249"/>
                <a:gd name="connsiteY6" fmla="*/ 83344 h 111919"/>
                <a:gd name="connsiteX7" fmla="*/ 11905 w 95249"/>
                <a:gd name="connsiteY7" fmla="*/ 92869 h 111919"/>
                <a:gd name="connsiteX8" fmla="*/ 11905 w 95249"/>
                <a:gd name="connsiteY8" fmla="*/ 92869 h 111919"/>
                <a:gd name="connsiteX9" fmla="*/ 21430 w 95249"/>
                <a:gd name="connsiteY9" fmla="*/ 26194 h 111919"/>
                <a:gd name="connsiteX10" fmla="*/ 42862 w 95249"/>
                <a:gd name="connsiteY10" fmla="*/ 42862 h 111919"/>
                <a:gd name="connsiteX11" fmla="*/ 52387 w 95249"/>
                <a:gd name="connsiteY11" fmla="*/ 28575 h 111919"/>
                <a:gd name="connsiteX12" fmla="*/ 45243 w 95249"/>
                <a:gd name="connsiteY12" fmla="*/ 16669 h 111919"/>
                <a:gd name="connsiteX13" fmla="*/ 95249 w 95249"/>
                <a:gd name="connsiteY13" fmla="*/ 0 h 11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49" h="111919">
                  <a:moveTo>
                    <a:pt x="95249" y="0"/>
                  </a:moveTo>
                  <a:lnTo>
                    <a:pt x="61912" y="64294"/>
                  </a:lnTo>
                  <a:lnTo>
                    <a:pt x="64293" y="109537"/>
                  </a:lnTo>
                  <a:lnTo>
                    <a:pt x="54768" y="111919"/>
                  </a:lnTo>
                  <a:lnTo>
                    <a:pt x="35718" y="88106"/>
                  </a:lnTo>
                  <a:lnTo>
                    <a:pt x="26193" y="80962"/>
                  </a:lnTo>
                  <a:lnTo>
                    <a:pt x="0" y="83344"/>
                  </a:lnTo>
                  <a:lnTo>
                    <a:pt x="11905" y="92869"/>
                  </a:lnTo>
                  <a:lnTo>
                    <a:pt x="11905" y="92869"/>
                  </a:lnTo>
                  <a:lnTo>
                    <a:pt x="21430" y="26194"/>
                  </a:lnTo>
                  <a:lnTo>
                    <a:pt x="42862" y="42862"/>
                  </a:lnTo>
                  <a:lnTo>
                    <a:pt x="52387" y="28575"/>
                  </a:lnTo>
                  <a:lnTo>
                    <a:pt x="45243" y="16669"/>
                  </a:lnTo>
                  <a:lnTo>
                    <a:pt x="9524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8" name="Freeform: Shape 289">
              <a:extLst>
                <a:ext uri="{FF2B5EF4-FFF2-40B4-BE49-F238E27FC236}">
                  <a16:creationId xmlns:a16="http://schemas.microsoft.com/office/drawing/2014/main" id="{44B297F4-58CD-D47F-29B2-53CE370B3729}"/>
                </a:ext>
              </a:extLst>
            </p:cNvPr>
            <p:cNvSpPr/>
            <p:nvPr/>
          </p:nvSpPr>
          <p:spPr bwMode="auto">
            <a:xfrm>
              <a:off x="6793876" y="3291956"/>
              <a:ext cx="52147"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9" name="Freeform: Shape 287">
              <a:extLst>
                <a:ext uri="{FF2B5EF4-FFF2-40B4-BE49-F238E27FC236}">
                  <a16:creationId xmlns:a16="http://schemas.microsoft.com/office/drawing/2014/main" id="{783FB881-2B69-6433-EDC4-A0862E56E890}"/>
                </a:ext>
              </a:extLst>
            </p:cNvPr>
            <p:cNvSpPr/>
            <p:nvPr/>
          </p:nvSpPr>
          <p:spPr bwMode="auto">
            <a:xfrm>
              <a:off x="6705875" y="3251165"/>
              <a:ext cx="122223" cy="84197"/>
            </a:xfrm>
            <a:custGeom>
              <a:avLst/>
              <a:gdLst>
                <a:gd name="connsiteX0" fmla="*/ 0 w 107157"/>
                <a:gd name="connsiteY0" fmla="*/ 11906 h 69056"/>
                <a:gd name="connsiteX1" fmla="*/ 28575 w 107157"/>
                <a:gd name="connsiteY1" fmla="*/ 45244 h 69056"/>
                <a:gd name="connsiteX2" fmla="*/ 59532 w 107157"/>
                <a:gd name="connsiteY2" fmla="*/ 57150 h 69056"/>
                <a:gd name="connsiteX3" fmla="*/ 90488 w 107157"/>
                <a:gd name="connsiteY3" fmla="*/ 69056 h 69056"/>
                <a:gd name="connsiteX4" fmla="*/ 88107 w 107157"/>
                <a:gd name="connsiteY4" fmla="*/ 50006 h 69056"/>
                <a:gd name="connsiteX5" fmla="*/ 102394 w 107157"/>
                <a:gd name="connsiteY5" fmla="*/ 45244 h 69056"/>
                <a:gd name="connsiteX6" fmla="*/ 107157 w 107157"/>
                <a:gd name="connsiteY6" fmla="*/ 21431 h 69056"/>
                <a:gd name="connsiteX7" fmla="*/ 90488 w 107157"/>
                <a:gd name="connsiteY7" fmla="*/ 23813 h 69056"/>
                <a:gd name="connsiteX8" fmla="*/ 66675 w 107157"/>
                <a:gd name="connsiteY8" fmla="*/ 0 h 69056"/>
                <a:gd name="connsiteX9" fmla="*/ 0 w 107157"/>
                <a:gd name="connsiteY9" fmla="*/ 11906 h 69056"/>
                <a:gd name="connsiteX0" fmla="*/ 0 w 107157"/>
                <a:gd name="connsiteY0" fmla="*/ 11906 h 69056"/>
                <a:gd name="connsiteX1" fmla="*/ 28575 w 107157"/>
                <a:gd name="connsiteY1" fmla="*/ 45244 h 69056"/>
                <a:gd name="connsiteX2" fmla="*/ 59532 w 107157"/>
                <a:gd name="connsiteY2" fmla="*/ 57150 h 69056"/>
                <a:gd name="connsiteX3" fmla="*/ 90488 w 107157"/>
                <a:gd name="connsiteY3" fmla="*/ 69056 h 69056"/>
                <a:gd name="connsiteX4" fmla="*/ 88107 w 107157"/>
                <a:gd name="connsiteY4" fmla="*/ 50006 h 69056"/>
                <a:gd name="connsiteX5" fmla="*/ 102394 w 107157"/>
                <a:gd name="connsiteY5" fmla="*/ 45244 h 69056"/>
                <a:gd name="connsiteX6" fmla="*/ 107157 w 107157"/>
                <a:gd name="connsiteY6" fmla="*/ 21431 h 69056"/>
                <a:gd name="connsiteX7" fmla="*/ 90488 w 107157"/>
                <a:gd name="connsiteY7" fmla="*/ 23813 h 69056"/>
                <a:gd name="connsiteX8" fmla="*/ 66675 w 107157"/>
                <a:gd name="connsiteY8" fmla="*/ 0 h 69056"/>
                <a:gd name="connsiteX9" fmla="*/ 40482 w 107157"/>
                <a:gd name="connsiteY9" fmla="*/ 7144 h 69056"/>
                <a:gd name="connsiteX10" fmla="*/ 0 w 107157"/>
                <a:gd name="connsiteY10" fmla="*/ 11906 h 69056"/>
                <a:gd name="connsiteX0" fmla="*/ 0 w 107157"/>
                <a:gd name="connsiteY0" fmla="*/ 16668 h 73818"/>
                <a:gd name="connsiteX1" fmla="*/ 28575 w 107157"/>
                <a:gd name="connsiteY1" fmla="*/ 50006 h 73818"/>
                <a:gd name="connsiteX2" fmla="*/ 59532 w 107157"/>
                <a:gd name="connsiteY2" fmla="*/ 61912 h 73818"/>
                <a:gd name="connsiteX3" fmla="*/ 90488 w 107157"/>
                <a:gd name="connsiteY3" fmla="*/ 73818 h 73818"/>
                <a:gd name="connsiteX4" fmla="*/ 88107 w 107157"/>
                <a:gd name="connsiteY4" fmla="*/ 54768 h 73818"/>
                <a:gd name="connsiteX5" fmla="*/ 102394 w 107157"/>
                <a:gd name="connsiteY5" fmla="*/ 50006 h 73818"/>
                <a:gd name="connsiteX6" fmla="*/ 107157 w 107157"/>
                <a:gd name="connsiteY6" fmla="*/ 26193 h 73818"/>
                <a:gd name="connsiteX7" fmla="*/ 90488 w 107157"/>
                <a:gd name="connsiteY7" fmla="*/ 28575 h 73818"/>
                <a:gd name="connsiteX8" fmla="*/ 66675 w 107157"/>
                <a:gd name="connsiteY8" fmla="*/ 4762 h 73818"/>
                <a:gd name="connsiteX9" fmla="*/ 40482 w 107157"/>
                <a:gd name="connsiteY9" fmla="*/ 0 h 73818"/>
                <a:gd name="connsiteX10" fmla="*/ 0 w 107157"/>
                <a:gd name="connsiteY10" fmla="*/ 16668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73818">
                  <a:moveTo>
                    <a:pt x="0" y="16668"/>
                  </a:moveTo>
                  <a:lnTo>
                    <a:pt x="28575" y="50006"/>
                  </a:lnTo>
                  <a:lnTo>
                    <a:pt x="59532" y="61912"/>
                  </a:lnTo>
                  <a:lnTo>
                    <a:pt x="90488" y="73818"/>
                  </a:lnTo>
                  <a:lnTo>
                    <a:pt x="88107" y="54768"/>
                  </a:lnTo>
                  <a:lnTo>
                    <a:pt x="102394" y="50006"/>
                  </a:lnTo>
                  <a:lnTo>
                    <a:pt x="107157" y="26193"/>
                  </a:lnTo>
                  <a:lnTo>
                    <a:pt x="90488" y="28575"/>
                  </a:lnTo>
                  <a:lnTo>
                    <a:pt x="66675" y="4762"/>
                  </a:lnTo>
                  <a:lnTo>
                    <a:pt x="40482" y="0"/>
                  </a:lnTo>
                  <a:lnTo>
                    <a:pt x="0" y="16668"/>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0" name="Freeform: Shape 290">
              <a:extLst>
                <a:ext uri="{FF2B5EF4-FFF2-40B4-BE49-F238E27FC236}">
                  <a16:creationId xmlns:a16="http://schemas.microsoft.com/office/drawing/2014/main" id="{36255178-93FF-10B9-2453-11F3D430024A}"/>
                </a:ext>
              </a:extLst>
            </p:cNvPr>
            <p:cNvSpPr/>
            <p:nvPr/>
          </p:nvSpPr>
          <p:spPr bwMode="auto">
            <a:xfrm>
              <a:off x="6863407" y="2952399"/>
              <a:ext cx="84198" cy="146666"/>
            </a:xfrm>
            <a:custGeom>
              <a:avLst/>
              <a:gdLst>
                <a:gd name="connsiteX0" fmla="*/ 14287 w 73819"/>
                <a:gd name="connsiteY0" fmla="*/ 114300 h 114300"/>
                <a:gd name="connsiteX1" fmla="*/ 0 w 73819"/>
                <a:gd name="connsiteY1" fmla="*/ 57150 h 114300"/>
                <a:gd name="connsiteX2" fmla="*/ 28575 w 73819"/>
                <a:gd name="connsiteY2" fmla="*/ 19050 h 114300"/>
                <a:gd name="connsiteX3" fmla="*/ 69056 w 73819"/>
                <a:gd name="connsiteY3" fmla="*/ 0 h 114300"/>
                <a:gd name="connsiteX4" fmla="*/ 57150 w 73819"/>
                <a:gd name="connsiteY4" fmla="*/ 40481 h 114300"/>
                <a:gd name="connsiteX5" fmla="*/ 73819 w 73819"/>
                <a:gd name="connsiteY5" fmla="*/ 59531 h 114300"/>
                <a:gd name="connsiteX6" fmla="*/ 52387 w 73819"/>
                <a:gd name="connsiteY6" fmla="*/ 76200 h 114300"/>
                <a:gd name="connsiteX7" fmla="*/ 14287 w 73819"/>
                <a:gd name="connsiteY7" fmla="*/ 114300 h 114300"/>
                <a:gd name="connsiteX0" fmla="*/ 14287 w 73819"/>
                <a:gd name="connsiteY0" fmla="*/ 114300 h 114300"/>
                <a:gd name="connsiteX1" fmla="*/ 0 w 73819"/>
                <a:gd name="connsiteY1" fmla="*/ 57150 h 114300"/>
                <a:gd name="connsiteX2" fmla="*/ 28575 w 73819"/>
                <a:gd name="connsiteY2" fmla="*/ 19050 h 114300"/>
                <a:gd name="connsiteX3" fmla="*/ 69056 w 73819"/>
                <a:gd name="connsiteY3" fmla="*/ 0 h 114300"/>
                <a:gd name="connsiteX4" fmla="*/ 57150 w 73819"/>
                <a:gd name="connsiteY4" fmla="*/ 40481 h 114300"/>
                <a:gd name="connsiteX5" fmla="*/ 73819 w 73819"/>
                <a:gd name="connsiteY5" fmla="*/ 59531 h 114300"/>
                <a:gd name="connsiteX6" fmla="*/ 52387 w 73819"/>
                <a:gd name="connsiteY6" fmla="*/ 76200 h 114300"/>
                <a:gd name="connsiteX7" fmla="*/ 38100 w 73819"/>
                <a:gd name="connsiteY7" fmla="*/ 88106 h 114300"/>
                <a:gd name="connsiteX8" fmla="*/ 14287 w 73819"/>
                <a:gd name="connsiteY8" fmla="*/ 114300 h 114300"/>
                <a:gd name="connsiteX0" fmla="*/ 14287 w 73819"/>
                <a:gd name="connsiteY0" fmla="*/ 114300 h 128587"/>
                <a:gd name="connsiteX1" fmla="*/ 0 w 73819"/>
                <a:gd name="connsiteY1" fmla="*/ 57150 h 128587"/>
                <a:gd name="connsiteX2" fmla="*/ 28575 w 73819"/>
                <a:gd name="connsiteY2" fmla="*/ 19050 h 128587"/>
                <a:gd name="connsiteX3" fmla="*/ 69056 w 73819"/>
                <a:gd name="connsiteY3" fmla="*/ 0 h 128587"/>
                <a:gd name="connsiteX4" fmla="*/ 57150 w 73819"/>
                <a:gd name="connsiteY4" fmla="*/ 40481 h 128587"/>
                <a:gd name="connsiteX5" fmla="*/ 73819 w 73819"/>
                <a:gd name="connsiteY5" fmla="*/ 59531 h 128587"/>
                <a:gd name="connsiteX6" fmla="*/ 52387 w 73819"/>
                <a:gd name="connsiteY6" fmla="*/ 76200 h 128587"/>
                <a:gd name="connsiteX7" fmla="*/ 38100 w 73819"/>
                <a:gd name="connsiteY7" fmla="*/ 128587 h 128587"/>
                <a:gd name="connsiteX8" fmla="*/ 14287 w 73819"/>
                <a:gd name="connsiteY8" fmla="*/ 11430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19" h="128587">
                  <a:moveTo>
                    <a:pt x="14287" y="114300"/>
                  </a:moveTo>
                  <a:lnTo>
                    <a:pt x="0" y="57150"/>
                  </a:lnTo>
                  <a:lnTo>
                    <a:pt x="28575" y="19050"/>
                  </a:lnTo>
                  <a:lnTo>
                    <a:pt x="69056" y="0"/>
                  </a:lnTo>
                  <a:lnTo>
                    <a:pt x="57150" y="40481"/>
                  </a:lnTo>
                  <a:lnTo>
                    <a:pt x="73819" y="59531"/>
                  </a:lnTo>
                  <a:lnTo>
                    <a:pt x="52387" y="76200"/>
                  </a:lnTo>
                  <a:lnTo>
                    <a:pt x="38100" y="128587"/>
                  </a:lnTo>
                  <a:lnTo>
                    <a:pt x="14287" y="114300"/>
                  </a:lnTo>
                  <a:close/>
                </a:path>
              </a:pathLst>
            </a:custGeom>
            <a:solidFill>
              <a:schemeClr val="bg2"/>
            </a:solidFill>
            <a:ln w="6350">
              <a:solidFill>
                <a:schemeClr val="bg2">
                  <a:lumMod val="75000"/>
                </a:schemeClr>
              </a:solidFill>
              <a:round/>
              <a:headEnd/>
              <a:tailEnd/>
            </a:ln>
          </p:spPr>
          <p:txBody>
            <a:bodyPr/>
            <a:lstStyle/>
            <a:p>
              <a:endParaRPr lang="en-GB"/>
            </a:p>
          </p:txBody>
        </p:sp>
        <p:sp>
          <p:nvSpPr>
            <p:cNvPr id="191" name="Freeform: Shape 291">
              <a:extLst>
                <a:ext uri="{FF2B5EF4-FFF2-40B4-BE49-F238E27FC236}">
                  <a16:creationId xmlns:a16="http://schemas.microsoft.com/office/drawing/2014/main" id="{DF167CB1-165D-DC56-7D0C-482D30BC5F70}"/>
                </a:ext>
              </a:extLst>
            </p:cNvPr>
            <p:cNvSpPr/>
            <p:nvPr/>
          </p:nvSpPr>
          <p:spPr bwMode="auto">
            <a:xfrm>
              <a:off x="7118715" y="3324498"/>
              <a:ext cx="157532" cy="86914"/>
            </a:xfrm>
            <a:custGeom>
              <a:avLst/>
              <a:gdLst>
                <a:gd name="connsiteX0" fmla="*/ 138113 w 138113"/>
                <a:gd name="connsiteY0" fmla="*/ 11907 h 76200"/>
                <a:gd name="connsiteX1" fmla="*/ 66675 w 138113"/>
                <a:gd name="connsiteY1" fmla="*/ 9525 h 76200"/>
                <a:gd name="connsiteX2" fmla="*/ 45244 w 138113"/>
                <a:gd name="connsiteY2" fmla="*/ 0 h 76200"/>
                <a:gd name="connsiteX3" fmla="*/ 7144 w 138113"/>
                <a:gd name="connsiteY3" fmla="*/ 33338 h 76200"/>
                <a:gd name="connsiteX4" fmla="*/ 0 w 138113"/>
                <a:gd name="connsiteY4" fmla="*/ 50007 h 76200"/>
                <a:gd name="connsiteX5" fmla="*/ 19050 w 138113"/>
                <a:gd name="connsiteY5" fmla="*/ 64294 h 76200"/>
                <a:gd name="connsiteX6" fmla="*/ 38100 w 138113"/>
                <a:gd name="connsiteY6" fmla="*/ 76200 h 76200"/>
                <a:gd name="connsiteX7" fmla="*/ 57150 w 138113"/>
                <a:gd name="connsiteY7" fmla="*/ 64294 h 76200"/>
                <a:gd name="connsiteX8" fmla="*/ 85725 w 138113"/>
                <a:gd name="connsiteY8" fmla="*/ 54769 h 76200"/>
                <a:gd name="connsiteX9" fmla="*/ 90488 w 138113"/>
                <a:gd name="connsiteY9" fmla="*/ 47625 h 76200"/>
                <a:gd name="connsiteX10" fmla="*/ 138113 w 138113"/>
                <a:gd name="connsiteY10" fmla="*/ 11907 h 76200"/>
                <a:gd name="connsiteX0" fmla="*/ 138113 w 138113"/>
                <a:gd name="connsiteY0" fmla="*/ 11907 h 76200"/>
                <a:gd name="connsiteX1" fmla="*/ 66675 w 138113"/>
                <a:gd name="connsiteY1" fmla="*/ 9525 h 76200"/>
                <a:gd name="connsiteX2" fmla="*/ 45244 w 138113"/>
                <a:gd name="connsiteY2" fmla="*/ 0 h 76200"/>
                <a:gd name="connsiteX3" fmla="*/ 7144 w 138113"/>
                <a:gd name="connsiteY3" fmla="*/ 33338 h 76200"/>
                <a:gd name="connsiteX4" fmla="*/ 0 w 138113"/>
                <a:gd name="connsiteY4" fmla="*/ 50007 h 76200"/>
                <a:gd name="connsiteX5" fmla="*/ 19050 w 138113"/>
                <a:gd name="connsiteY5" fmla="*/ 64294 h 76200"/>
                <a:gd name="connsiteX6" fmla="*/ 38100 w 138113"/>
                <a:gd name="connsiteY6" fmla="*/ 76200 h 76200"/>
                <a:gd name="connsiteX7" fmla="*/ 57150 w 138113"/>
                <a:gd name="connsiteY7" fmla="*/ 64294 h 76200"/>
                <a:gd name="connsiteX8" fmla="*/ 85725 w 138113"/>
                <a:gd name="connsiteY8" fmla="*/ 54769 h 76200"/>
                <a:gd name="connsiteX9" fmla="*/ 90488 w 138113"/>
                <a:gd name="connsiteY9" fmla="*/ 47625 h 76200"/>
                <a:gd name="connsiteX10" fmla="*/ 109538 w 138113"/>
                <a:gd name="connsiteY10" fmla="*/ 35719 h 76200"/>
                <a:gd name="connsiteX11" fmla="*/ 138113 w 138113"/>
                <a:gd name="connsiteY11" fmla="*/ 11907 h 76200"/>
                <a:gd name="connsiteX0" fmla="*/ 138113 w 138113"/>
                <a:gd name="connsiteY0" fmla="*/ 11907 h 76200"/>
                <a:gd name="connsiteX1" fmla="*/ 66675 w 138113"/>
                <a:gd name="connsiteY1" fmla="*/ 9525 h 76200"/>
                <a:gd name="connsiteX2" fmla="*/ 45244 w 138113"/>
                <a:gd name="connsiteY2" fmla="*/ 0 h 76200"/>
                <a:gd name="connsiteX3" fmla="*/ 7144 w 138113"/>
                <a:gd name="connsiteY3" fmla="*/ 33338 h 76200"/>
                <a:gd name="connsiteX4" fmla="*/ 0 w 138113"/>
                <a:gd name="connsiteY4" fmla="*/ 50007 h 76200"/>
                <a:gd name="connsiteX5" fmla="*/ 19050 w 138113"/>
                <a:gd name="connsiteY5" fmla="*/ 64294 h 76200"/>
                <a:gd name="connsiteX6" fmla="*/ 38100 w 138113"/>
                <a:gd name="connsiteY6" fmla="*/ 76200 h 76200"/>
                <a:gd name="connsiteX7" fmla="*/ 57150 w 138113"/>
                <a:gd name="connsiteY7" fmla="*/ 64294 h 76200"/>
                <a:gd name="connsiteX8" fmla="*/ 85725 w 138113"/>
                <a:gd name="connsiteY8" fmla="*/ 54769 h 76200"/>
                <a:gd name="connsiteX9" fmla="*/ 90488 w 138113"/>
                <a:gd name="connsiteY9" fmla="*/ 47625 h 76200"/>
                <a:gd name="connsiteX10" fmla="*/ 138113 w 138113"/>
                <a:gd name="connsiteY10" fmla="*/ 52388 h 76200"/>
                <a:gd name="connsiteX11" fmla="*/ 138113 w 138113"/>
                <a:gd name="connsiteY11" fmla="*/ 1190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13" h="76200">
                  <a:moveTo>
                    <a:pt x="138113" y="11907"/>
                  </a:moveTo>
                  <a:lnTo>
                    <a:pt x="66675" y="9525"/>
                  </a:lnTo>
                  <a:lnTo>
                    <a:pt x="45244" y="0"/>
                  </a:lnTo>
                  <a:lnTo>
                    <a:pt x="7144" y="33338"/>
                  </a:lnTo>
                  <a:lnTo>
                    <a:pt x="0" y="50007"/>
                  </a:lnTo>
                  <a:lnTo>
                    <a:pt x="19050" y="64294"/>
                  </a:lnTo>
                  <a:lnTo>
                    <a:pt x="38100" y="76200"/>
                  </a:lnTo>
                  <a:lnTo>
                    <a:pt x="57150" y="64294"/>
                  </a:lnTo>
                  <a:lnTo>
                    <a:pt x="85725" y="54769"/>
                  </a:lnTo>
                  <a:lnTo>
                    <a:pt x="90488" y="47625"/>
                  </a:lnTo>
                  <a:lnTo>
                    <a:pt x="138113" y="52388"/>
                  </a:lnTo>
                  <a:lnTo>
                    <a:pt x="138113" y="1190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92" name="Freeform: Shape 292">
              <a:extLst>
                <a:ext uri="{FF2B5EF4-FFF2-40B4-BE49-F238E27FC236}">
                  <a16:creationId xmlns:a16="http://schemas.microsoft.com/office/drawing/2014/main" id="{8030992E-64E7-9DD2-99E8-2EAA935E42C9}"/>
                </a:ext>
              </a:extLst>
            </p:cNvPr>
            <p:cNvSpPr/>
            <p:nvPr/>
          </p:nvSpPr>
          <p:spPr bwMode="auto">
            <a:xfrm>
              <a:off x="6906864" y="3351659"/>
              <a:ext cx="228148" cy="111358"/>
            </a:xfrm>
            <a:custGeom>
              <a:avLst/>
              <a:gdLst>
                <a:gd name="connsiteX0" fmla="*/ 0 w 188119"/>
                <a:gd name="connsiteY0" fmla="*/ 85725 h 97631"/>
                <a:gd name="connsiteX1" fmla="*/ 83344 w 188119"/>
                <a:gd name="connsiteY1" fmla="*/ 88106 h 97631"/>
                <a:gd name="connsiteX2" fmla="*/ 114300 w 188119"/>
                <a:gd name="connsiteY2" fmla="*/ 97631 h 97631"/>
                <a:gd name="connsiteX3" fmla="*/ 154781 w 188119"/>
                <a:gd name="connsiteY3" fmla="*/ 88106 h 97631"/>
                <a:gd name="connsiteX4" fmla="*/ 164306 w 188119"/>
                <a:gd name="connsiteY4" fmla="*/ 69056 h 97631"/>
                <a:gd name="connsiteX5" fmla="*/ 188119 w 188119"/>
                <a:gd name="connsiteY5" fmla="*/ 40481 h 97631"/>
                <a:gd name="connsiteX6" fmla="*/ 169069 w 188119"/>
                <a:gd name="connsiteY6" fmla="*/ 30956 h 97631"/>
                <a:gd name="connsiteX7" fmla="*/ 173831 w 188119"/>
                <a:gd name="connsiteY7" fmla="*/ 14287 h 97631"/>
                <a:gd name="connsiteX8" fmla="*/ 126206 w 188119"/>
                <a:gd name="connsiteY8" fmla="*/ 0 h 97631"/>
                <a:gd name="connsiteX9" fmla="*/ 119063 w 188119"/>
                <a:gd name="connsiteY9" fmla="*/ 11906 h 97631"/>
                <a:gd name="connsiteX10" fmla="*/ 92869 w 188119"/>
                <a:gd name="connsiteY10" fmla="*/ 9525 h 97631"/>
                <a:gd name="connsiteX11" fmla="*/ 78581 w 188119"/>
                <a:gd name="connsiteY11" fmla="*/ 35719 h 97631"/>
                <a:gd name="connsiteX12" fmla="*/ 78581 w 188119"/>
                <a:gd name="connsiteY12" fmla="*/ 59531 h 97631"/>
                <a:gd name="connsiteX13" fmla="*/ 57150 w 188119"/>
                <a:gd name="connsiteY13" fmla="*/ 50006 h 97631"/>
                <a:gd name="connsiteX14" fmla="*/ 0 w 188119"/>
                <a:gd name="connsiteY14" fmla="*/ 85725 h 97631"/>
                <a:gd name="connsiteX0" fmla="*/ 0 w 188119"/>
                <a:gd name="connsiteY0" fmla="*/ 85725 h 97631"/>
                <a:gd name="connsiteX1" fmla="*/ 83344 w 188119"/>
                <a:gd name="connsiteY1" fmla="*/ 88106 h 97631"/>
                <a:gd name="connsiteX2" fmla="*/ 114300 w 188119"/>
                <a:gd name="connsiteY2" fmla="*/ 97631 h 97631"/>
                <a:gd name="connsiteX3" fmla="*/ 154781 w 188119"/>
                <a:gd name="connsiteY3" fmla="*/ 88106 h 97631"/>
                <a:gd name="connsiteX4" fmla="*/ 164306 w 188119"/>
                <a:gd name="connsiteY4" fmla="*/ 69056 h 97631"/>
                <a:gd name="connsiteX5" fmla="*/ 188119 w 188119"/>
                <a:gd name="connsiteY5" fmla="*/ 40481 h 97631"/>
                <a:gd name="connsiteX6" fmla="*/ 169069 w 188119"/>
                <a:gd name="connsiteY6" fmla="*/ 30956 h 97631"/>
                <a:gd name="connsiteX7" fmla="*/ 173831 w 188119"/>
                <a:gd name="connsiteY7" fmla="*/ 14287 h 97631"/>
                <a:gd name="connsiteX8" fmla="*/ 126206 w 188119"/>
                <a:gd name="connsiteY8" fmla="*/ 0 h 97631"/>
                <a:gd name="connsiteX9" fmla="*/ 119063 w 188119"/>
                <a:gd name="connsiteY9" fmla="*/ 11906 h 97631"/>
                <a:gd name="connsiteX10" fmla="*/ 92869 w 188119"/>
                <a:gd name="connsiteY10" fmla="*/ 9525 h 97631"/>
                <a:gd name="connsiteX11" fmla="*/ 78581 w 188119"/>
                <a:gd name="connsiteY11" fmla="*/ 35719 h 97631"/>
                <a:gd name="connsiteX12" fmla="*/ 78581 w 188119"/>
                <a:gd name="connsiteY12" fmla="*/ 59531 h 97631"/>
                <a:gd name="connsiteX13" fmla="*/ 57150 w 188119"/>
                <a:gd name="connsiteY13" fmla="*/ 50006 h 97631"/>
                <a:gd name="connsiteX14" fmla="*/ 26194 w 188119"/>
                <a:gd name="connsiteY14" fmla="*/ 69056 h 97631"/>
                <a:gd name="connsiteX15" fmla="*/ 0 w 188119"/>
                <a:gd name="connsiteY15" fmla="*/ 85725 h 97631"/>
                <a:gd name="connsiteX0" fmla="*/ 11906 w 200025"/>
                <a:gd name="connsiteY0" fmla="*/ 85725 h 97631"/>
                <a:gd name="connsiteX1" fmla="*/ 95250 w 200025"/>
                <a:gd name="connsiteY1" fmla="*/ 88106 h 97631"/>
                <a:gd name="connsiteX2" fmla="*/ 126206 w 200025"/>
                <a:gd name="connsiteY2" fmla="*/ 97631 h 97631"/>
                <a:gd name="connsiteX3" fmla="*/ 166687 w 200025"/>
                <a:gd name="connsiteY3" fmla="*/ 88106 h 97631"/>
                <a:gd name="connsiteX4" fmla="*/ 176212 w 200025"/>
                <a:gd name="connsiteY4" fmla="*/ 69056 h 97631"/>
                <a:gd name="connsiteX5" fmla="*/ 200025 w 200025"/>
                <a:gd name="connsiteY5" fmla="*/ 40481 h 97631"/>
                <a:gd name="connsiteX6" fmla="*/ 180975 w 200025"/>
                <a:gd name="connsiteY6" fmla="*/ 30956 h 97631"/>
                <a:gd name="connsiteX7" fmla="*/ 185737 w 200025"/>
                <a:gd name="connsiteY7" fmla="*/ 14287 h 97631"/>
                <a:gd name="connsiteX8" fmla="*/ 138112 w 200025"/>
                <a:gd name="connsiteY8" fmla="*/ 0 h 97631"/>
                <a:gd name="connsiteX9" fmla="*/ 130969 w 200025"/>
                <a:gd name="connsiteY9" fmla="*/ 11906 h 97631"/>
                <a:gd name="connsiteX10" fmla="*/ 104775 w 200025"/>
                <a:gd name="connsiteY10" fmla="*/ 9525 h 97631"/>
                <a:gd name="connsiteX11" fmla="*/ 90487 w 200025"/>
                <a:gd name="connsiteY11" fmla="*/ 35719 h 97631"/>
                <a:gd name="connsiteX12" fmla="*/ 90487 w 200025"/>
                <a:gd name="connsiteY12" fmla="*/ 59531 h 97631"/>
                <a:gd name="connsiteX13" fmla="*/ 69056 w 200025"/>
                <a:gd name="connsiteY13" fmla="*/ 50006 h 97631"/>
                <a:gd name="connsiteX14" fmla="*/ 0 w 200025"/>
                <a:gd name="connsiteY14" fmla="*/ 61912 h 97631"/>
                <a:gd name="connsiteX15" fmla="*/ 11906 w 200025"/>
                <a:gd name="connsiteY15" fmla="*/ 85725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025" h="97631">
                  <a:moveTo>
                    <a:pt x="11906" y="85725"/>
                  </a:moveTo>
                  <a:lnTo>
                    <a:pt x="95250" y="88106"/>
                  </a:lnTo>
                  <a:lnTo>
                    <a:pt x="126206" y="97631"/>
                  </a:lnTo>
                  <a:lnTo>
                    <a:pt x="166687" y="88106"/>
                  </a:lnTo>
                  <a:lnTo>
                    <a:pt x="176212" y="69056"/>
                  </a:lnTo>
                  <a:lnTo>
                    <a:pt x="200025" y="40481"/>
                  </a:lnTo>
                  <a:lnTo>
                    <a:pt x="180975" y="30956"/>
                  </a:lnTo>
                  <a:lnTo>
                    <a:pt x="185737" y="14287"/>
                  </a:lnTo>
                  <a:lnTo>
                    <a:pt x="138112" y="0"/>
                  </a:lnTo>
                  <a:lnTo>
                    <a:pt x="130969" y="11906"/>
                  </a:lnTo>
                  <a:lnTo>
                    <a:pt x="104775" y="9525"/>
                  </a:lnTo>
                  <a:lnTo>
                    <a:pt x="90487" y="35719"/>
                  </a:lnTo>
                  <a:lnTo>
                    <a:pt x="90487" y="59531"/>
                  </a:lnTo>
                  <a:lnTo>
                    <a:pt x="69056" y="50006"/>
                  </a:lnTo>
                  <a:lnTo>
                    <a:pt x="0" y="61912"/>
                  </a:lnTo>
                  <a:lnTo>
                    <a:pt x="11906" y="8572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3" name="Freeform: Shape 293">
              <a:extLst>
                <a:ext uri="{FF2B5EF4-FFF2-40B4-BE49-F238E27FC236}">
                  <a16:creationId xmlns:a16="http://schemas.microsoft.com/office/drawing/2014/main" id="{FA9BC032-1445-C91E-52DF-0052A28675EA}"/>
                </a:ext>
              </a:extLst>
            </p:cNvPr>
            <p:cNvSpPr/>
            <p:nvPr/>
          </p:nvSpPr>
          <p:spPr bwMode="auto">
            <a:xfrm>
              <a:off x="7105135" y="3376103"/>
              <a:ext cx="176543" cy="116791"/>
            </a:xfrm>
            <a:custGeom>
              <a:avLst/>
              <a:gdLst>
                <a:gd name="connsiteX0" fmla="*/ 107156 w 154781"/>
                <a:gd name="connsiteY0" fmla="*/ 80963 h 102394"/>
                <a:gd name="connsiteX1" fmla="*/ 154781 w 154781"/>
                <a:gd name="connsiteY1" fmla="*/ 21431 h 102394"/>
                <a:gd name="connsiteX2" fmla="*/ 145256 w 154781"/>
                <a:gd name="connsiteY2" fmla="*/ 4763 h 102394"/>
                <a:gd name="connsiteX3" fmla="*/ 107156 w 154781"/>
                <a:gd name="connsiteY3" fmla="*/ 0 h 102394"/>
                <a:gd name="connsiteX4" fmla="*/ 100013 w 154781"/>
                <a:gd name="connsiteY4" fmla="*/ 11906 h 102394"/>
                <a:gd name="connsiteX5" fmla="*/ 50006 w 154781"/>
                <a:gd name="connsiteY5" fmla="*/ 26194 h 102394"/>
                <a:gd name="connsiteX6" fmla="*/ 21431 w 154781"/>
                <a:gd name="connsiteY6" fmla="*/ 16669 h 102394"/>
                <a:gd name="connsiteX7" fmla="*/ 0 w 154781"/>
                <a:gd name="connsiteY7" fmla="*/ 64294 h 102394"/>
                <a:gd name="connsiteX8" fmla="*/ 28575 w 154781"/>
                <a:gd name="connsiteY8" fmla="*/ 90488 h 102394"/>
                <a:gd name="connsiteX9" fmla="*/ 50006 w 154781"/>
                <a:gd name="connsiteY9" fmla="*/ 102394 h 102394"/>
                <a:gd name="connsiteX10" fmla="*/ 107156 w 154781"/>
                <a:gd name="connsiteY10" fmla="*/ 80963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81" h="102394">
                  <a:moveTo>
                    <a:pt x="107156" y="80963"/>
                  </a:moveTo>
                  <a:lnTo>
                    <a:pt x="154781" y="21431"/>
                  </a:lnTo>
                  <a:lnTo>
                    <a:pt x="145256" y="4763"/>
                  </a:lnTo>
                  <a:lnTo>
                    <a:pt x="107156" y="0"/>
                  </a:lnTo>
                  <a:lnTo>
                    <a:pt x="100013" y="11906"/>
                  </a:lnTo>
                  <a:lnTo>
                    <a:pt x="50006" y="26194"/>
                  </a:lnTo>
                  <a:lnTo>
                    <a:pt x="21431" y="16669"/>
                  </a:lnTo>
                  <a:lnTo>
                    <a:pt x="0" y="64294"/>
                  </a:lnTo>
                  <a:lnTo>
                    <a:pt x="28575" y="90488"/>
                  </a:lnTo>
                  <a:lnTo>
                    <a:pt x="50006" y="102394"/>
                  </a:lnTo>
                  <a:lnTo>
                    <a:pt x="107156" y="8096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4" name="Freeform: Shape 294">
              <a:extLst>
                <a:ext uri="{FF2B5EF4-FFF2-40B4-BE49-F238E27FC236}">
                  <a16:creationId xmlns:a16="http://schemas.microsoft.com/office/drawing/2014/main" id="{86D42C48-2CB7-E9F0-868E-80CF3F9EE065}"/>
                </a:ext>
              </a:extLst>
            </p:cNvPr>
            <p:cNvSpPr/>
            <p:nvPr/>
          </p:nvSpPr>
          <p:spPr bwMode="auto">
            <a:xfrm>
              <a:off x="7251803" y="3558079"/>
              <a:ext cx="184692" cy="111358"/>
            </a:xfrm>
            <a:custGeom>
              <a:avLst/>
              <a:gdLst>
                <a:gd name="connsiteX0" fmla="*/ 135731 w 142875"/>
                <a:gd name="connsiteY0" fmla="*/ 73819 h 97631"/>
                <a:gd name="connsiteX1" fmla="*/ 142875 w 142875"/>
                <a:gd name="connsiteY1" fmla="*/ 14287 h 97631"/>
                <a:gd name="connsiteX2" fmla="*/ 119062 w 142875"/>
                <a:gd name="connsiteY2" fmla="*/ 0 h 97631"/>
                <a:gd name="connsiteX3" fmla="*/ 57150 w 142875"/>
                <a:gd name="connsiteY3" fmla="*/ 14287 h 97631"/>
                <a:gd name="connsiteX4" fmla="*/ 26193 w 142875"/>
                <a:gd name="connsiteY4" fmla="*/ 11906 h 97631"/>
                <a:gd name="connsiteX5" fmla="*/ 11906 w 142875"/>
                <a:gd name="connsiteY5" fmla="*/ 11906 h 97631"/>
                <a:gd name="connsiteX6" fmla="*/ 4762 w 142875"/>
                <a:gd name="connsiteY6" fmla="*/ 2381 h 97631"/>
                <a:gd name="connsiteX7" fmla="*/ 4762 w 142875"/>
                <a:gd name="connsiteY7" fmla="*/ 16669 h 97631"/>
                <a:gd name="connsiteX8" fmla="*/ 14287 w 142875"/>
                <a:gd name="connsiteY8" fmla="*/ 30956 h 97631"/>
                <a:gd name="connsiteX9" fmla="*/ 0 w 142875"/>
                <a:gd name="connsiteY9" fmla="*/ 50006 h 97631"/>
                <a:gd name="connsiteX10" fmla="*/ 9525 w 142875"/>
                <a:gd name="connsiteY10" fmla="*/ 76200 h 97631"/>
                <a:gd name="connsiteX11" fmla="*/ 19050 w 142875"/>
                <a:gd name="connsiteY11" fmla="*/ 97631 h 97631"/>
                <a:gd name="connsiteX12" fmla="*/ 54768 w 142875"/>
                <a:gd name="connsiteY12" fmla="*/ 90487 h 97631"/>
                <a:gd name="connsiteX13" fmla="*/ 80962 w 142875"/>
                <a:gd name="connsiteY13" fmla="*/ 92869 h 97631"/>
                <a:gd name="connsiteX14" fmla="*/ 135731 w 142875"/>
                <a:gd name="connsiteY14" fmla="*/ 73819 h 97631"/>
                <a:gd name="connsiteX0" fmla="*/ 154781 w 161925"/>
                <a:gd name="connsiteY0" fmla="*/ 73819 h 97631"/>
                <a:gd name="connsiteX1" fmla="*/ 161925 w 161925"/>
                <a:gd name="connsiteY1" fmla="*/ 14287 h 97631"/>
                <a:gd name="connsiteX2" fmla="*/ 138112 w 161925"/>
                <a:gd name="connsiteY2" fmla="*/ 0 h 97631"/>
                <a:gd name="connsiteX3" fmla="*/ 76200 w 161925"/>
                <a:gd name="connsiteY3" fmla="*/ 14287 h 97631"/>
                <a:gd name="connsiteX4" fmla="*/ 45243 w 161925"/>
                <a:gd name="connsiteY4" fmla="*/ 11906 h 97631"/>
                <a:gd name="connsiteX5" fmla="*/ 30956 w 161925"/>
                <a:gd name="connsiteY5" fmla="*/ 11906 h 97631"/>
                <a:gd name="connsiteX6" fmla="*/ 23812 w 161925"/>
                <a:gd name="connsiteY6" fmla="*/ 2381 h 97631"/>
                <a:gd name="connsiteX7" fmla="*/ 23812 w 161925"/>
                <a:gd name="connsiteY7" fmla="*/ 16669 h 97631"/>
                <a:gd name="connsiteX8" fmla="*/ 33337 w 161925"/>
                <a:gd name="connsiteY8" fmla="*/ 30956 h 97631"/>
                <a:gd name="connsiteX9" fmla="*/ 0 w 161925"/>
                <a:gd name="connsiteY9" fmla="*/ 54769 h 97631"/>
                <a:gd name="connsiteX10" fmla="*/ 28575 w 161925"/>
                <a:gd name="connsiteY10" fmla="*/ 76200 h 97631"/>
                <a:gd name="connsiteX11" fmla="*/ 38100 w 161925"/>
                <a:gd name="connsiteY11" fmla="*/ 97631 h 97631"/>
                <a:gd name="connsiteX12" fmla="*/ 73818 w 161925"/>
                <a:gd name="connsiteY12" fmla="*/ 90487 h 97631"/>
                <a:gd name="connsiteX13" fmla="*/ 100012 w 161925"/>
                <a:gd name="connsiteY13" fmla="*/ 92869 h 97631"/>
                <a:gd name="connsiteX14" fmla="*/ 154781 w 161925"/>
                <a:gd name="connsiteY14" fmla="*/ 73819 h 97631"/>
                <a:gd name="connsiteX0" fmla="*/ 154781 w 161925"/>
                <a:gd name="connsiteY0" fmla="*/ 73819 h 97631"/>
                <a:gd name="connsiteX1" fmla="*/ 161925 w 161925"/>
                <a:gd name="connsiteY1" fmla="*/ 14287 h 97631"/>
                <a:gd name="connsiteX2" fmla="*/ 138112 w 161925"/>
                <a:gd name="connsiteY2" fmla="*/ 0 h 97631"/>
                <a:gd name="connsiteX3" fmla="*/ 76200 w 161925"/>
                <a:gd name="connsiteY3" fmla="*/ 14287 h 97631"/>
                <a:gd name="connsiteX4" fmla="*/ 45243 w 161925"/>
                <a:gd name="connsiteY4" fmla="*/ 11906 h 97631"/>
                <a:gd name="connsiteX5" fmla="*/ 30956 w 161925"/>
                <a:gd name="connsiteY5" fmla="*/ 11906 h 97631"/>
                <a:gd name="connsiteX6" fmla="*/ 23812 w 161925"/>
                <a:gd name="connsiteY6" fmla="*/ 2381 h 97631"/>
                <a:gd name="connsiteX7" fmla="*/ 23812 w 161925"/>
                <a:gd name="connsiteY7" fmla="*/ 16669 h 97631"/>
                <a:gd name="connsiteX8" fmla="*/ 33337 w 161925"/>
                <a:gd name="connsiteY8" fmla="*/ 30956 h 97631"/>
                <a:gd name="connsiteX9" fmla="*/ 0 w 161925"/>
                <a:gd name="connsiteY9" fmla="*/ 54769 h 97631"/>
                <a:gd name="connsiteX10" fmla="*/ 23813 w 161925"/>
                <a:gd name="connsiteY10" fmla="*/ 80963 h 97631"/>
                <a:gd name="connsiteX11" fmla="*/ 38100 w 161925"/>
                <a:gd name="connsiteY11" fmla="*/ 97631 h 97631"/>
                <a:gd name="connsiteX12" fmla="*/ 73818 w 161925"/>
                <a:gd name="connsiteY12" fmla="*/ 90487 h 97631"/>
                <a:gd name="connsiteX13" fmla="*/ 100012 w 161925"/>
                <a:gd name="connsiteY13" fmla="*/ 92869 h 97631"/>
                <a:gd name="connsiteX14" fmla="*/ 154781 w 161925"/>
                <a:gd name="connsiteY14" fmla="*/ 73819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925" h="97631">
                  <a:moveTo>
                    <a:pt x="154781" y="73819"/>
                  </a:moveTo>
                  <a:lnTo>
                    <a:pt x="161925" y="14287"/>
                  </a:lnTo>
                  <a:lnTo>
                    <a:pt x="138112" y="0"/>
                  </a:lnTo>
                  <a:lnTo>
                    <a:pt x="76200" y="14287"/>
                  </a:lnTo>
                  <a:lnTo>
                    <a:pt x="45243" y="11906"/>
                  </a:lnTo>
                  <a:lnTo>
                    <a:pt x="30956" y="11906"/>
                  </a:lnTo>
                  <a:lnTo>
                    <a:pt x="23812" y="2381"/>
                  </a:lnTo>
                  <a:lnTo>
                    <a:pt x="23812" y="16669"/>
                  </a:lnTo>
                  <a:lnTo>
                    <a:pt x="33337" y="30956"/>
                  </a:lnTo>
                  <a:lnTo>
                    <a:pt x="0" y="54769"/>
                  </a:lnTo>
                  <a:lnTo>
                    <a:pt x="23813" y="80963"/>
                  </a:lnTo>
                  <a:lnTo>
                    <a:pt x="38100" y="97631"/>
                  </a:lnTo>
                  <a:lnTo>
                    <a:pt x="73818" y="90487"/>
                  </a:lnTo>
                  <a:lnTo>
                    <a:pt x="100012" y="92869"/>
                  </a:lnTo>
                  <a:lnTo>
                    <a:pt x="154781" y="7381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5" name="Freeform: Shape 295">
              <a:extLst>
                <a:ext uri="{FF2B5EF4-FFF2-40B4-BE49-F238E27FC236}">
                  <a16:creationId xmlns:a16="http://schemas.microsoft.com/office/drawing/2014/main" id="{B5E64225-BE2D-29D7-87C6-F739C2E0B06E}"/>
                </a:ext>
              </a:extLst>
            </p:cNvPr>
            <p:cNvSpPr/>
            <p:nvPr/>
          </p:nvSpPr>
          <p:spPr bwMode="auto">
            <a:xfrm>
              <a:off x="7012790" y="3449437"/>
              <a:ext cx="92345" cy="70617"/>
            </a:xfrm>
            <a:custGeom>
              <a:avLst/>
              <a:gdLst>
                <a:gd name="connsiteX0" fmla="*/ 80962 w 80962"/>
                <a:gd name="connsiteY0" fmla="*/ 0 h 61912"/>
                <a:gd name="connsiteX1" fmla="*/ 26193 w 80962"/>
                <a:gd name="connsiteY1" fmla="*/ 11906 h 61912"/>
                <a:gd name="connsiteX2" fmla="*/ 0 w 80962"/>
                <a:gd name="connsiteY2" fmla="*/ 2381 h 61912"/>
                <a:gd name="connsiteX3" fmla="*/ 2381 w 80962"/>
                <a:gd name="connsiteY3" fmla="*/ 47625 h 61912"/>
                <a:gd name="connsiteX4" fmla="*/ 26193 w 80962"/>
                <a:gd name="connsiteY4" fmla="*/ 61912 h 61912"/>
                <a:gd name="connsiteX5" fmla="*/ 80962 w 80962"/>
                <a:gd name="connsiteY5" fmla="*/ 0 h 6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 h="61912">
                  <a:moveTo>
                    <a:pt x="80962" y="0"/>
                  </a:moveTo>
                  <a:lnTo>
                    <a:pt x="26193" y="11906"/>
                  </a:lnTo>
                  <a:lnTo>
                    <a:pt x="0" y="2381"/>
                  </a:lnTo>
                  <a:lnTo>
                    <a:pt x="2381" y="47625"/>
                  </a:lnTo>
                  <a:lnTo>
                    <a:pt x="26193" y="61912"/>
                  </a:lnTo>
                  <a:lnTo>
                    <a:pt x="80962"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6" name="Freeform: Shape 296">
              <a:extLst>
                <a:ext uri="{FF2B5EF4-FFF2-40B4-BE49-F238E27FC236}">
                  <a16:creationId xmlns:a16="http://schemas.microsoft.com/office/drawing/2014/main" id="{9933A8E8-CE90-EF5B-BD67-F1E78492745D}"/>
                </a:ext>
              </a:extLst>
            </p:cNvPr>
            <p:cNvSpPr/>
            <p:nvPr/>
          </p:nvSpPr>
          <p:spPr bwMode="auto">
            <a:xfrm>
              <a:off x="7045383" y="3449437"/>
              <a:ext cx="138518" cy="160247"/>
            </a:xfrm>
            <a:custGeom>
              <a:avLst/>
              <a:gdLst>
                <a:gd name="connsiteX0" fmla="*/ 52387 w 121443"/>
                <a:gd name="connsiteY0" fmla="*/ 0 h 140494"/>
                <a:gd name="connsiteX1" fmla="*/ 0 w 121443"/>
                <a:gd name="connsiteY1" fmla="*/ 59531 h 140494"/>
                <a:gd name="connsiteX2" fmla="*/ 38100 w 121443"/>
                <a:gd name="connsiteY2" fmla="*/ 100012 h 140494"/>
                <a:gd name="connsiteX3" fmla="*/ 85725 w 121443"/>
                <a:gd name="connsiteY3" fmla="*/ 140494 h 140494"/>
                <a:gd name="connsiteX4" fmla="*/ 42862 w 121443"/>
                <a:gd name="connsiteY4" fmla="*/ 66675 h 140494"/>
                <a:gd name="connsiteX5" fmla="*/ 61912 w 121443"/>
                <a:gd name="connsiteY5" fmla="*/ 57150 h 140494"/>
                <a:gd name="connsiteX6" fmla="*/ 121443 w 121443"/>
                <a:gd name="connsiteY6" fmla="*/ 64294 h 140494"/>
                <a:gd name="connsiteX7" fmla="*/ 121443 w 121443"/>
                <a:gd name="connsiteY7" fmla="*/ 30956 h 140494"/>
                <a:gd name="connsiteX8" fmla="*/ 100012 w 121443"/>
                <a:gd name="connsiteY8" fmla="*/ 42862 h 140494"/>
                <a:gd name="connsiteX9" fmla="*/ 52387 w 121443"/>
                <a:gd name="connsiteY9" fmla="*/ 0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443" h="140494">
                  <a:moveTo>
                    <a:pt x="52387" y="0"/>
                  </a:moveTo>
                  <a:lnTo>
                    <a:pt x="0" y="59531"/>
                  </a:lnTo>
                  <a:lnTo>
                    <a:pt x="38100" y="100012"/>
                  </a:lnTo>
                  <a:lnTo>
                    <a:pt x="85725" y="140494"/>
                  </a:lnTo>
                  <a:lnTo>
                    <a:pt x="42862" y="66675"/>
                  </a:lnTo>
                  <a:lnTo>
                    <a:pt x="61912" y="57150"/>
                  </a:lnTo>
                  <a:lnTo>
                    <a:pt x="121443" y="64294"/>
                  </a:lnTo>
                  <a:lnTo>
                    <a:pt x="121443" y="30956"/>
                  </a:lnTo>
                  <a:lnTo>
                    <a:pt x="100012" y="42862"/>
                  </a:lnTo>
                  <a:lnTo>
                    <a:pt x="52387"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7" name="Freeform: Shape 236">
              <a:extLst>
                <a:ext uri="{FF2B5EF4-FFF2-40B4-BE49-F238E27FC236}">
                  <a16:creationId xmlns:a16="http://schemas.microsoft.com/office/drawing/2014/main" id="{D11B3FC9-71D5-953B-5DD7-C17172FF2AF3}"/>
                </a:ext>
              </a:extLst>
            </p:cNvPr>
            <p:cNvSpPr/>
            <p:nvPr/>
          </p:nvSpPr>
          <p:spPr bwMode="auto">
            <a:xfrm>
              <a:off x="7187473" y="3574646"/>
              <a:ext cx="68444"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 name="connsiteX0" fmla="*/ 0 w 81262"/>
                <a:gd name="connsiteY0" fmla="*/ 18953 h 90488"/>
                <a:gd name="connsiteX1" fmla="*/ 36018 w 81262"/>
                <a:gd name="connsiteY1" fmla="*/ 90488 h 90488"/>
                <a:gd name="connsiteX2" fmla="*/ 81262 w 81262"/>
                <a:gd name="connsiteY2" fmla="*/ 78582 h 90488"/>
                <a:gd name="connsiteX3" fmla="*/ 52687 w 81262"/>
                <a:gd name="connsiteY3" fmla="*/ 0 h 90488"/>
                <a:gd name="connsiteX4" fmla="*/ 0 w 81262"/>
                <a:gd name="connsiteY4" fmla="*/ 18953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62" h="90488">
                  <a:moveTo>
                    <a:pt x="0" y="18953"/>
                  </a:moveTo>
                  <a:lnTo>
                    <a:pt x="36018" y="90488"/>
                  </a:lnTo>
                  <a:lnTo>
                    <a:pt x="81262" y="78582"/>
                  </a:lnTo>
                  <a:lnTo>
                    <a:pt x="52687" y="0"/>
                  </a:lnTo>
                  <a:lnTo>
                    <a:pt x="0" y="18953"/>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8" name="Freeform: Shape 237">
              <a:extLst>
                <a:ext uri="{FF2B5EF4-FFF2-40B4-BE49-F238E27FC236}">
                  <a16:creationId xmlns:a16="http://schemas.microsoft.com/office/drawing/2014/main" id="{8EB7A32F-41C2-5B23-63DF-6E06F0E7E88D}"/>
                </a:ext>
              </a:extLst>
            </p:cNvPr>
            <p:cNvSpPr/>
            <p:nvPr/>
          </p:nvSpPr>
          <p:spPr bwMode="auto">
            <a:xfrm>
              <a:off x="7162956" y="3584968"/>
              <a:ext cx="52147"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9" name="Freeform: Shape 297">
              <a:extLst>
                <a:ext uri="{FF2B5EF4-FFF2-40B4-BE49-F238E27FC236}">
                  <a16:creationId xmlns:a16="http://schemas.microsoft.com/office/drawing/2014/main" id="{47740B0B-B7D0-B33C-A4CE-34C45EA197DB}"/>
                </a:ext>
              </a:extLst>
            </p:cNvPr>
            <p:cNvSpPr/>
            <p:nvPr/>
          </p:nvSpPr>
          <p:spPr bwMode="auto">
            <a:xfrm>
              <a:off x="7096987" y="3514622"/>
              <a:ext cx="89631" cy="97778"/>
            </a:xfrm>
            <a:custGeom>
              <a:avLst/>
              <a:gdLst>
                <a:gd name="connsiteX0" fmla="*/ 76200 w 78582"/>
                <a:gd name="connsiteY0" fmla="*/ 7144 h 85725"/>
                <a:gd name="connsiteX1" fmla="*/ 19050 w 78582"/>
                <a:gd name="connsiteY1" fmla="*/ 0 h 85725"/>
                <a:gd name="connsiteX2" fmla="*/ 2382 w 78582"/>
                <a:gd name="connsiteY2" fmla="*/ 0 h 85725"/>
                <a:gd name="connsiteX3" fmla="*/ 0 w 78582"/>
                <a:gd name="connsiteY3" fmla="*/ 11906 h 85725"/>
                <a:gd name="connsiteX4" fmla="*/ 45244 w 78582"/>
                <a:gd name="connsiteY4" fmla="*/ 85725 h 85725"/>
                <a:gd name="connsiteX5" fmla="*/ 54769 w 78582"/>
                <a:gd name="connsiteY5" fmla="*/ 83344 h 85725"/>
                <a:gd name="connsiteX6" fmla="*/ 78582 w 78582"/>
                <a:gd name="connsiteY6" fmla="*/ 59531 h 85725"/>
                <a:gd name="connsiteX7" fmla="*/ 76200 w 78582"/>
                <a:gd name="connsiteY7" fmla="*/ 7144 h 85725"/>
                <a:gd name="connsiteX0" fmla="*/ 76200 w 78582"/>
                <a:gd name="connsiteY0" fmla="*/ 7144 h 85725"/>
                <a:gd name="connsiteX1" fmla="*/ 19050 w 78582"/>
                <a:gd name="connsiteY1" fmla="*/ 0 h 85725"/>
                <a:gd name="connsiteX2" fmla="*/ 11907 w 78582"/>
                <a:gd name="connsiteY2" fmla="*/ 4762 h 85725"/>
                <a:gd name="connsiteX3" fmla="*/ 0 w 78582"/>
                <a:gd name="connsiteY3" fmla="*/ 11906 h 85725"/>
                <a:gd name="connsiteX4" fmla="*/ 45244 w 78582"/>
                <a:gd name="connsiteY4" fmla="*/ 85725 h 85725"/>
                <a:gd name="connsiteX5" fmla="*/ 54769 w 78582"/>
                <a:gd name="connsiteY5" fmla="*/ 83344 h 85725"/>
                <a:gd name="connsiteX6" fmla="*/ 78582 w 78582"/>
                <a:gd name="connsiteY6" fmla="*/ 59531 h 85725"/>
                <a:gd name="connsiteX7" fmla="*/ 76200 w 78582"/>
                <a:gd name="connsiteY7"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82" h="85725">
                  <a:moveTo>
                    <a:pt x="76200" y="7144"/>
                  </a:moveTo>
                  <a:lnTo>
                    <a:pt x="19050" y="0"/>
                  </a:lnTo>
                  <a:lnTo>
                    <a:pt x="11907" y="4762"/>
                  </a:lnTo>
                  <a:lnTo>
                    <a:pt x="0" y="11906"/>
                  </a:lnTo>
                  <a:lnTo>
                    <a:pt x="45244" y="85725"/>
                  </a:lnTo>
                  <a:lnTo>
                    <a:pt x="54769" y="83344"/>
                  </a:lnTo>
                  <a:lnTo>
                    <a:pt x="78582" y="59531"/>
                  </a:lnTo>
                  <a:lnTo>
                    <a:pt x="76200" y="7144"/>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0" name="Freeform: Shape 298">
              <a:extLst>
                <a:ext uri="{FF2B5EF4-FFF2-40B4-BE49-F238E27FC236}">
                  <a16:creationId xmlns:a16="http://schemas.microsoft.com/office/drawing/2014/main" id="{598EE115-A373-8509-C1CA-978CEE824CDE}"/>
                </a:ext>
              </a:extLst>
            </p:cNvPr>
            <p:cNvSpPr/>
            <p:nvPr/>
          </p:nvSpPr>
          <p:spPr bwMode="auto">
            <a:xfrm>
              <a:off x="7183901" y="3463017"/>
              <a:ext cx="119506" cy="157532"/>
            </a:xfrm>
            <a:custGeom>
              <a:avLst/>
              <a:gdLst>
                <a:gd name="connsiteX0" fmla="*/ 0 w 104775"/>
                <a:gd name="connsiteY0" fmla="*/ 0 h 123825"/>
                <a:gd name="connsiteX1" fmla="*/ 4763 w 104775"/>
                <a:gd name="connsiteY1" fmla="*/ 95250 h 123825"/>
                <a:gd name="connsiteX2" fmla="*/ 35719 w 104775"/>
                <a:gd name="connsiteY2" fmla="*/ 83343 h 123825"/>
                <a:gd name="connsiteX3" fmla="*/ 66675 w 104775"/>
                <a:gd name="connsiteY3" fmla="*/ 123825 h 123825"/>
                <a:gd name="connsiteX4" fmla="*/ 92869 w 104775"/>
                <a:gd name="connsiteY4" fmla="*/ 102393 h 123825"/>
                <a:gd name="connsiteX5" fmla="*/ 85725 w 104775"/>
                <a:gd name="connsiteY5" fmla="*/ 69056 h 123825"/>
                <a:gd name="connsiteX6" fmla="*/ 104775 w 104775"/>
                <a:gd name="connsiteY6" fmla="*/ 76200 h 123825"/>
                <a:gd name="connsiteX7" fmla="*/ 90488 w 104775"/>
                <a:gd name="connsiteY7" fmla="*/ 50006 h 123825"/>
                <a:gd name="connsiteX8" fmla="*/ 64294 w 104775"/>
                <a:gd name="connsiteY8" fmla="*/ 45243 h 123825"/>
                <a:gd name="connsiteX9" fmla="*/ 0 w 104775"/>
                <a:gd name="connsiteY9" fmla="*/ 0 h 123825"/>
                <a:gd name="connsiteX0" fmla="*/ 0 w 104775"/>
                <a:gd name="connsiteY0" fmla="*/ 0 h 123825"/>
                <a:gd name="connsiteX1" fmla="*/ 4763 w 104775"/>
                <a:gd name="connsiteY1" fmla="*/ 95250 h 123825"/>
                <a:gd name="connsiteX2" fmla="*/ 35719 w 104775"/>
                <a:gd name="connsiteY2" fmla="*/ 83343 h 123825"/>
                <a:gd name="connsiteX3" fmla="*/ 66675 w 104775"/>
                <a:gd name="connsiteY3" fmla="*/ 123825 h 123825"/>
                <a:gd name="connsiteX4" fmla="*/ 92869 w 104775"/>
                <a:gd name="connsiteY4" fmla="*/ 102393 h 123825"/>
                <a:gd name="connsiteX5" fmla="*/ 85725 w 104775"/>
                <a:gd name="connsiteY5" fmla="*/ 69056 h 123825"/>
                <a:gd name="connsiteX6" fmla="*/ 104775 w 104775"/>
                <a:gd name="connsiteY6" fmla="*/ 76200 h 123825"/>
                <a:gd name="connsiteX7" fmla="*/ 90488 w 104775"/>
                <a:gd name="connsiteY7" fmla="*/ 50006 h 123825"/>
                <a:gd name="connsiteX8" fmla="*/ 64294 w 104775"/>
                <a:gd name="connsiteY8" fmla="*/ 45243 h 123825"/>
                <a:gd name="connsiteX9" fmla="*/ 40482 w 104775"/>
                <a:gd name="connsiteY9" fmla="*/ 33337 h 123825"/>
                <a:gd name="connsiteX10" fmla="*/ 0 w 104775"/>
                <a:gd name="connsiteY10" fmla="*/ 0 h 123825"/>
                <a:gd name="connsiteX0" fmla="*/ 0 w 104775"/>
                <a:gd name="connsiteY0" fmla="*/ 14288 h 138113"/>
                <a:gd name="connsiteX1" fmla="*/ 4763 w 104775"/>
                <a:gd name="connsiteY1" fmla="*/ 109538 h 138113"/>
                <a:gd name="connsiteX2" fmla="*/ 35719 w 104775"/>
                <a:gd name="connsiteY2" fmla="*/ 97631 h 138113"/>
                <a:gd name="connsiteX3" fmla="*/ 66675 w 104775"/>
                <a:gd name="connsiteY3" fmla="*/ 138113 h 138113"/>
                <a:gd name="connsiteX4" fmla="*/ 92869 w 104775"/>
                <a:gd name="connsiteY4" fmla="*/ 116681 h 138113"/>
                <a:gd name="connsiteX5" fmla="*/ 85725 w 104775"/>
                <a:gd name="connsiteY5" fmla="*/ 83344 h 138113"/>
                <a:gd name="connsiteX6" fmla="*/ 104775 w 104775"/>
                <a:gd name="connsiteY6" fmla="*/ 90488 h 138113"/>
                <a:gd name="connsiteX7" fmla="*/ 90488 w 104775"/>
                <a:gd name="connsiteY7" fmla="*/ 64294 h 138113"/>
                <a:gd name="connsiteX8" fmla="*/ 64294 w 104775"/>
                <a:gd name="connsiteY8" fmla="*/ 59531 h 138113"/>
                <a:gd name="connsiteX9" fmla="*/ 47626 w 104775"/>
                <a:gd name="connsiteY9" fmla="*/ 0 h 138113"/>
                <a:gd name="connsiteX10" fmla="*/ 0 w 104775"/>
                <a:gd name="connsiteY10" fmla="*/ 14288 h 1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775" h="138113">
                  <a:moveTo>
                    <a:pt x="0" y="14288"/>
                  </a:moveTo>
                  <a:lnTo>
                    <a:pt x="4763" y="109538"/>
                  </a:lnTo>
                  <a:lnTo>
                    <a:pt x="35719" y="97631"/>
                  </a:lnTo>
                  <a:lnTo>
                    <a:pt x="66675" y="138113"/>
                  </a:lnTo>
                  <a:lnTo>
                    <a:pt x="92869" y="116681"/>
                  </a:lnTo>
                  <a:lnTo>
                    <a:pt x="85725" y="83344"/>
                  </a:lnTo>
                  <a:lnTo>
                    <a:pt x="104775" y="90488"/>
                  </a:lnTo>
                  <a:lnTo>
                    <a:pt x="90488" y="64294"/>
                  </a:lnTo>
                  <a:lnTo>
                    <a:pt x="64294" y="59531"/>
                  </a:lnTo>
                  <a:lnTo>
                    <a:pt x="47626" y="0"/>
                  </a:lnTo>
                  <a:lnTo>
                    <a:pt x="0" y="14288"/>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1" name="Freeform: Shape 299">
              <a:extLst>
                <a:ext uri="{FF2B5EF4-FFF2-40B4-BE49-F238E27FC236}">
                  <a16:creationId xmlns:a16="http://schemas.microsoft.com/office/drawing/2014/main" id="{8F65177E-4CEB-B855-7865-7792496B2444}"/>
                </a:ext>
              </a:extLst>
            </p:cNvPr>
            <p:cNvSpPr/>
            <p:nvPr/>
          </p:nvSpPr>
          <p:spPr bwMode="auto">
            <a:xfrm>
              <a:off x="7181185" y="3636844"/>
              <a:ext cx="51605" cy="89629"/>
            </a:xfrm>
            <a:custGeom>
              <a:avLst/>
              <a:gdLst>
                <a:gd name="connsiteX0" fmla="*/ 0 w 45244"/>
                <a:gd name="connsiteY0" fmla="*/ 0 h 78581"/>
                <a:gd name="connsiteX1" fmla="*/ 14288 w 45244"/>
                <a:gd name="connsiteY1" fmla="*/ 78581 h 78581"/>
                <a:gd name="connsiteX2" fmla="*/ 45244 w 45244"/>
                <a:gd name="connsiteY2" fmla="*/ 50006 h 78581"/>
                <a:gd name="connsiteX3" fmla="*/ 0 w 45244"/>
                <a:gd name="connsiteY3" fmla="*/ 0 h 78581"/>
                <a:gd name="connsiteX0" fmla="*/ 0 w 45244"/>
                <a:gd name="connsiteY0" fmla="*/ 0 h 78581"/>
                <a:gd name="connsiteX1" fmla="*/ 14288 w 45244"/>
                <a:gd name="connsiteY1" fmla="*/ 78581 h 78581"/>
                <a:gd name="connsiteX2" fmla="*/ 45244 w 45244"/>
                <a:gd name="connsiteY2" fmla="*/ 50006 h 78581"/>
                <a:gd name="connsiteX3" fmla="*/ 26194 w 45244"/>
                <a:gd name="connsiteY3" fmla="*/ 38100 h 78581"/>
                <a:gd name="connsiteX4" fmla="*/ 0 w 45244"/>
                <a:gd name="connsiteY4" fmla="*/ 0 h 78581"/>
                <a:gd name="connsiteX0" fmla="*/ 0 w 45244"/>
                <a:gd name="connsiteY0" fmla="*/ 0 h 78581"/>
                <a:gd name="connsiteX1" fmla="*/ 14288 w 45244"/>
                <a:gd name="connsiteY1" fmla="*/ 78581 h 78581"/>
                <a:gd name="connsiteX2" fmla="*/ 45244 w 45244"/>
                <a:gd name="connsiteY2" fmla="*/ 50006 h 78581"/>
                <a:gd name="connsiteX3" fmla="*/ 33338 w 45244"/>
                <a:gd name="connsiteY3" fmla="*/ 2381 h 78581"/>
                <a:gd name="connsiteX4" fmla="*/ 0 w 45244"/>
                <a:gd name="connsiteY4" fmla="*/ 0 h 78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78581">
                  <a:moveTo>
                    <a:pt x="0" y="0"/>
                  </a:moveTo>
                  <a:lnTo>
                    <a:pt x="14288" y="78581"/>
                  </a:lnTo>
                  <a:lnTo>
                    <a:pt x="45244" y="50006"/>
                  </a:lnTo>
                  <a:lnTo>
                    <a:pt x="33338" y="2381"/>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2" name="Freeform: Shape 300">
              <a:extLst>
                <a:ext uri="{FF2B5EF4-FFF2-40B4-BE49-F238E27FC236}">
                  <a16:creationId xmlns:a16="http://schemas.microsoft.com/office/drawing/2014/main" id="{E7D4DC51-991C-3B3A-B97B-2E9E6BBB15A6}"/>
                </a:ext>
              </a:extLst>
            </p:cNvPr>
            <p:cNvSpPr/>
            <p:nvPr/>
          </p:nvSpPr>
          <p:spPr bwMode="auto">
            <a:xfrm>
              <a:off x="7211062" y="3617831"/>
              <a:ext cx="76049" cy="70618"/>
            </a:xfrm>
            <a:custGeom>
              <a:avLst/>
              <a:gdLst>
                <a:gd name="connsiteX0" fmla="*/ 66675 w 66675"/>
                <a:gd name="connsiteY0" fmla="*/ 38100 h 61913"/>
                <a:gd name="connsiteX1" fmla="*/ 30956 w 66675"/>
                <a:gd name="connsiteY1" fmla="*/ 0 h 61913"/>
                <a:gd name="connsiteX2" fmla="*/ 0 w 66675"/>
                <a:gd name="connsiteY2" fmla="*/ 16669 h 61913"/>
                <a:gd name="connsiteX3" fmla="*/ 19050 w 66675"/>
                <a:gd name="connsiteY3" fmla="*/ 61913 h 61913"/>
                <a:gd name="connsiteX4" fmla="*/ 66675 w 66675"/>
                <a:gd name="connsiteY4" fmla="*/ 38100 h 61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1913">
                  <a:moveTo>
                    <a:pt x="66675" y="38100"/>
                  </a:moveTo>
                  <a:lnTo>
                    <a:pt x="30956" y="0"/>
                  </a:lnTo>
                  <a:lnTo>
                    <a:pt x="0" y="16669"/>
                  </a:lnTo>
                  <a:lnTo>
                    <a:pt x="19050" y="61913"/>
                  </a:lnTo>
                  <a:lnTo>
                    <a:pt x="66675" y="3810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3" name="Freeform: Shape 302">
              <a:extLst>
                <a:ext uri="{FF2B5EF4-FFF2-40B4-BE49-F238E27FC236}">
                  <a16:creationId xmlns:a16="http://schemas.microsoft.com/office/drawing/2014/main" id="{52EFC899-1AD9-A3F6-A7E7-53D62C6D7068}"/>
                </a:ext>
              </a:extLst>
            </p:cNvPr>
            <p:cNvSpPr/>
            <p:nvPr/>
          </p:nvSpPr>
          <p:spPr bwMode="auto">
            <a:xfrm>
              <a:off x="7194765" y="3658572"/>
              <a:ext cx="195556" cy="184692"/>
            </a:xfrm>
            <a:custGeom>
              <a:avLst/>
              <a:gdLst>
                <a:gd name="connsiteX0" fmla="*/ 0 w 171450"/>
                <a:gd name="connsiteY0" fmla="*/ 54769 h 161925"/>
                <a:gd name="connsiteX1" fmla="*/ 47625 w 171450"/>
                <a:gd name="connsiteY1" fmla="*/ 109538 h 161925"/>
                <a:gd name="connsiteX2" fmla="*/ 61913 w 171450"/>
                <a:gd name="connsiteY2" fmla="*/ 95250 h 161925"/>
                <a:gd name="connsiteX3" fmla="*/ 78582 w 171450"/>
                <a:gd name="connsiteY3" fmla="*/ 111919 h 161925"/>
                <a:gd name="connsiteX4" fmla="*/ 47625 w 171450"/>
                <a:gd name="connsiteY4" fmla="*/ 121444 h 161925"/>
                <a:gd name="connsiteX5" fmla="*/ 69057 w 171450"/>
                <a:gd name="connsiteY5" fmla="*/ 161925 h 161925"/>
                <a:gd name="connsiteX6" fmla="*/ 83344 w 171450"/>
                <a:gd name="connsiteY6" fmla="*/ 133350 h 161925"/>
                <a:gd name="connsiteX7" fmla="*/ 123825 w 171450"/>
                <a:gd name="connsiteY7" fmla="*/ 107156 h 161925"/>
                <a:gd name="connsiteX8" fmla="*/ 80963 w 171450"/>
                <a:gd name="connsiteY8" fmla="*/ 78581 h 161925"/>
                <a:gd name="connsiteX9" fmla="*/ 73819 w 171450"/>
                <a:gd name="connsiteY9" fmla="*/ 50006 h 161925"/>
                <a:gd name="connsiteX10" fmla="*/ 73819 w 171450"/>
                <a:gd name="connsiteY10" fmla="*/ 50006 h 161925"/>
                <a:gd name="connsiteX11" fmla="*/ 100013 w 171450"/>
                <a:gd name="connsiteY11" fmla="*/ 40481 h 161925"/>
                <a:gd name="connsiteX12" fmla="*/ 102394 w 171450"/>
                <a:gd name="connsiteY12" fmla="*/ 30956 h 161925"/>
                <a:gd name="connsiteX13" fmla="*/ 121444 w 171450"/>
                <a:gd name="connsiteY13" fmla="*/ 21431 h 161925"/>
                <a:gd name="connsiteX14" fmla="*/ 142875 w 171450"/>
                <a:gd name="connsiteY14" fmla="*/ 19050 h 161925"/>
                <a:gd name="connsiteX15" fmla="*/ 164307 w 171450"/>
                <a:gd name="connsiteY15" fmla="*/ 30956 h 161925"/>
                <a:gd name="connsiteX16" fmla="*/ 171450 w 171450"/>
                <a:gd name="connsiteY16" fmla="*/ 0 h 161925"/>
                <a:gd name="connsiteX17" fmla="*/ 150019 w 171450"/>
                <a:gd name="connsiteY17" fmla="*/ 4763 h 161925"/>
                <a:gd name="connsiteX18" fmla="*/ 116682 w 171450"/>
                <a:gd name="connsiteY18" fmla="*/ 4763 h 161925"/>
                <a:gd name="connsiteX19" fmla="*/ 85725 w 171450"/>
                <a:gd name="connsiteY19" fmla="*/ 9525 h 161925"/>
                <a:gd name="connsiteX20" fmla="*/ 76200 w 171450"/>
                <a:gd name="connsiteY20" fmla="*/ 2381 h 161925"/>
                <a:gd name="connsiteX21" fmla="*/ 0 w 171450"/>
                <a:gd name="connsiteY21" fmla="*/ 5476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61925">
                  <a:moveTo>
                    <a:pt x="0" y="54769"/>
                  </a:moveTo>
                  <a:lnTo>
                    <a:pt x="47625" y="109538"/>
                  </a:lnTo>
                  <a:lnTo>
                    <a:pt x="61913" y="95250"/>
                  </a:lnTo>
                  <a:lnTo>
                    <a:pt x="78582" y="111919"/>
                  </a:lnTo>
                  <a:lnTo>
                    <a:pt x="47625" y="121444"/>
                  </a:lnTo>
                  <a:lnTo>
                    <a:pt x="69057" y="161925"/>
                  </a:lnTo>
                  <a:lnTo>
                    <a:pt x="83344" y="133350"/>
                  </a:lnTo>
                  <a:lnTo>
                    <a:pt x="123825" y="107156"/>
                  </a:lnTo>
                  <a:lnTo>
                    <a:pt x="80963" y="78581"/>
                  </a:lnTo>
                  <a:lnTo>
                    <a:pt x="73819" y="50006"/>
                  </a:lnTo>
                  <a:lnTo>
                    <a:pt x="73819" y="50006"/>
                  </a:lnTo>
                  <a:lnTo>
                    <a:pt x="100013" y="40481"/>
                  </a:lnTo>
                  <a:lnTo>
                    <a:pt x="102394" y="30956"/>
                  </a:lnTo>
                  <a:lnTo>
                    <a:pt x="121444" y="21431"/>
                  </a:lnTo>
                  <a:lnTo>
                    <a:pt x="142875" y="19050"/>
                  </a:lnTo>
                  <a:lnTo>
                    <a:pt x="164307" y="30956"/>
                  </a:lnTo>
                  <a:lnTo>
                    <a:pt x="171450" y="0"/>
                  </a:lnTo>
                  <a:lnTo>
                    <a:pt x="150019" y="4763"/>
                  </a:lnTo>
                  <a:lnTo>
                    <a:pt x="116682" y="4763"/>
                  </a:lnTo>
                  <a:lnTo>
                    <a:pt x="85725" y="9525"/>
                  </a:lnTo>
                  <a:lnTo>
                    <a:pt x="76200" y="2381"/>
                  </a:lnTo>
                  <a:lnTo>
                    <a:pt x="0" y="5476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4" name="Freeform: Shape 304">
              <a:extLst>
                <a:ext uri="{FF2B5EF4-FFF2-40B4-BE49-F238E27FC236}">
                  <a16:creationId xmlns:a16="http://schemas.microsoft.com/office/drawing/2014/main" id="{4DDD996A-AEC3-07C8-CD3D-C8E13819C52D}"/>
                </a:ext>
              </a:extLst>
            </p:cNvPr>
            <p:cNvSpPr/>
            <p:nvPr/>
          </p:nvSpPr>
          <p:spPr bwMode="auto">
            <a:xfrm>
              <a:off x="7382319" y="3636844"/>
              <a:ext cx="532200" cy="222717"/>
            </a:xfrm>
            <a:custGeom>
              <a:avLst/>
              <a:gdLst>
                <a:gd name="connsiteX0" fmla="*/ 64294 w 461963"/>
                <a:gd name="connsiteY0" fmla="*/ 42863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64294 w 461963"/>
                <a:gd name="connsiteY34" fmla="*/ 42863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45244 w 461963"/>
                <a:gd name="connsiteY34" fmla="*/ 50006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78581 w 461963"/>
                <a:gd name="connsiteY34" fmla="*/ 38100 h 195263"/>
                <a:gd name="connsiteX35" fmla="*/ 45244 w 461963"/>
                <a:gd name="connsiteY35" fmla="*/ 50006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69056 w 461963"/>
                <a:gd name="connsiteY34" fmla="*/ 26194 h 195263"/>
                <a:gd name="connsiteX35" fmla="*/ 45244 w 461963"/>
                <a:gd name="connsiteY35" fmla="*/ 50006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33337 w 461963"/>
                <a:gd name="connsiteY34" fmla="*/ 9525 h 195263"/>
                <a:gd name="connsiteX35" fmla="*/ 45244 w 461963"/>
                <a:gd name="connsiteY35" fmla="*/ 50006 h 195263"/>
                <a:gd name="connsiteX0" fmla="*/ 45244 w 461963"/>
                <a:gd name="connsiteY0" fmla="*/ 50006 h 195263"/>
                <a:gd name="connsiteX1" fmla="*/ 40481 w 461963"/>
                <a:gd name="connsiteY1" fmla="*/ 30956 h 195263"/>
                <a:gd name="connsiteX2" fmla="*/ 0 w 461963"/>
                <a:gd name="connsiteY2" fmla="*/ 64294 h 195263"/>
                <a:gd name="connsiteX3" fmla="*/ 0 w 461963"/>
                <a:gd name="connsiteY3" fmla="*/ 64294 h 195263"/>
                <a:gd name="connsiteX4" fmla="*/ 11906 w 461963"/>
                <a:gd name="connsiteY4" fmla="*/ 102394 h 195263"/>
                <a:gd name="connsiteX5" fmla="*/ 11906 w 461963"/>
                <a:gd name="connsiteY5" fmla="*/ 133350 h 195263"/>
                <a:gd name="connsiteX6" fmla="*/ 30956 w 461963"/>
                <a:gd name="connsiteY6" fmla="*/ 161925 h 195263"/>
                <a:gd name="connsiteX7" fmla="*/ 90488 w 461963"/>
                <a:gd name="connsiteY7" fmla="*/ 195263 h 195263"/>
                <a:gd name="connsiteX8" fmla="*/ 111919 w 461963"/>
                <a:gd name="connsiteY8" fmla="*/ 173831 h 195263"/>
                <a:gd name="connsiteX9" fmla="*/ 152400 w 461963"/>
                <a:gd name="connsiteY9" fmla="*/ 192881 h 195263"/>
                <a:gd name="connsiteX10" fmla="*/ 195263 w 461963"/>
                <a:gd name="connsiteY10" fmla="*/ 180975 h 195263"/>
                <a:gd name="connsiteX11" fmla="*/ 219075 w 461963"/>
                <a:gd name="connsiteY11" fmla="*/ 171450 h 195263"/>
                <a:gd name="connsiteX12" fmla="*/ 233363 w 461963"/>
                <a:gd name="connsiteY12" fmla="*/ 185738 h 195263"/>
                <a:gd name="connsiteX13" fmla="*/ 252413 w 461963"/>
                <a:gd name="connsiteY13" fmla="*/ 176213 h 195263"/>
                <a:gd name="connsiteX14" fmla="*/ 250031 w 461963"/>
                <a:gd name="connsiteY14" fmla="*/ 161925 h 195263"/>
                <a:gd name="connsiteX15" fmla="*/ 269081 w 461963"/>
                <a:gd name="connsiteY15" fmla="*/ 171450 h 195263"/>
                <a:gd name="connsiteX16" fmla="*/ 290513 w 461963"/>
                <a:gd name="connsiteY16" fmla="*/ 161925 h 195263"/>
                <a:gd name="connsiteX17" fmla="*/ 319088 w 461963"/>
                <a:gd name="connsiteY17" fmla="*/ 173831 h 195263"/>
                <a:gd name="connsiteX18" fmla="*/ 388144 w 461963"/>
                <a:gd name="connsiteY18" fmla="*/ 142875 h 195263"/>
                <a:gd name="connsiteX19" fmla="*/ 400050 w 461963"/>
                <a:gd name="connsiteY19" fmla="*/ 152400 h 195263"/>
                <a:gd name="connsiteX20" fmla="*/ 438150 w 461963"/>
                <a:gd name="connsiteY20" fmla="*/ 154781 h 195263"/>
                <a:gd name="connsiteX21" fmla="*/ 461963 w 461963"/>
                <a:gd name="connsiteY21" fmla="*/ 152400 h 195263"/>
                <a:gd name="connsiteX22" fmla="*/ 450056 w 461963"/>
                <a:gd name="connsiteY22" fmla="*/ 133350 h 195263"/>
                <a:gd name="connsiteX23" fmla="*/ 447675 w 461963"/>
                <a:gd name="connsiteY23" fmla="*/ 71438 h 195263"/>
                <a:gd name="connsiteX24" fmla="*/ 423863 w 461963"/>
                <a:gd name="connsiteY24" fmla="*/ 61913 h 195263"/>
                <a:gd name="connsiteX25" fmla="*/ 409575 w 461963"/>
                <a:gd name="connsiteY25" fmla="*/ 33338 h 195263"/>
                <a:gd name="connsiteX26" fmla="*/ 385763 w 461963"/>
                <a:gd name="connsiteY26" fmla="*/ 16669 h 195263"/>
                <a:gd name="connsiteX27" fmla="*/ 366713 w 461963"/>
                <a:gd name="connsiteY27" fmla="*/ 16669 h 195263"/>
                <a:gd name="connsiteX28" fmla="*/ 335756 w 461963"/>
                <a:gd name="connsiteY28" fmla="*/ 35719 h 195263"/>
                <a:gd name="connsiteX29" fmla="*/ 302419 w 461963"/>
                <a:gd name="connsiteY29" fmla="*/ 33338 h 195263"/>
                <a:gd name="connsiteX30" fmla="*/ 250031 w 461963"/>
                <a:gd name="connsiteY30" fmla="*/ 33338 h 195263"/>
                <a:gd name="connsiteX31" fmla="*/ 223838 w 461963"/>
                <a:gd name="connsiteY31" fmla="*/ 23813 h 195263"/>
                <a:gd name="connsiteX32" fmla="*/ 197644 w 461963"/>
                <a:gd name="connsiteY32" fmla="*/ 0 h 195263"/>
                <a:gd name="connsiteX33" fmla="*/ 164306 w 461963"/>
                <a:gd name="connsiteY33" fmla="*/ 4763 h 195263"/>
                <a:gd name="connsiteX34" fmla="*/ 126206 w 461963"/>
                <a:gd name="connsiteY34" fmla="*/ 21431 h 195263"/>
                <a:gd name="connsiteX35" fmla="*/ 33337 w 461963"/>
                <a:gd name="connsiteY35" fmla="*/ 9525 h 195263"/>
                <a:gd name="connsiteX36" fmla="*/ 45244 w 461963"/>
                <a:gd name="connsiteY36" fmla="*/ 50006 h 195263"/>
                <a:gd name="connsiteX0" fmla="*/ 45244 w 461963"/>
                <a:gd name="connsiteY0" fmla="*/ 50006 h 195263"/>
                <a:gd name="connsiteX1" fmla="*/ 33338 w 461963"/>
                <a:gd name="connsiteY1" fmla="*/ 57150 h 195263"/>
                <a:gd name="connsiteX2" fmla="*/ 0 w 461963"/>
                <a:gd name="connsiteY2" fmla="*/ 64294 h 195263"/>
                <a:gd name="connsiteX3" fmla="*/ 0 w 461963"/>
                <a:gd name="connsiteY3" fmla="*/ 64294 h 195263"/>
                <a:gd name="connsiteX4" fmla="*/ 11906 w 461963"/>
                <a:gd name="connsiteY4" fmla="*/ 102394 h 195263"/>
                <a:gd name="connsiteX5" fmla="*/ 11906 w 461963"/>
                <a:gd name="connsiteY5" fmla="*/ 133350 h 195263"/>
                <a:gd name="connsiteX6" fmla="*/ 30956 w 461963"/>
                <a:gd name="connsiteY6" fmla="*/ 161925 h 195263"/>
                <a:gd name="connsiteX7" fmla="*/ 90488 w 461963"/>
                <a:gd name="connsiteY7" fmla="*/ 195263 h 195263"/>
                <a:gd name="connsiteX8" fmla="*/ 111919 w 461963"/>
                <a:gd name="connsiteY8" fmla="*/ 173831 h 195263"/>
                <a:gd name="connsiteX9" fmla="*/ 152400 w 461963"/>
                <a:gd name="connsiteY9" fmla="*/ 192881 h 195263"/>
                <a:gd name="connsiteX10" fmla="*/ 195263 w 461963"/>
                <a:gd name="connsiteY10" fmla="*/ 180975 h 195263"/>
                <a:gd name="connsiteX11" fmla="*/ 219075 w 461963"/>
                <a:gd name="connsiteY11" fmla="*/ 171450 h 195263"/>
                <a:gd name="connsiteX12" fmla="*/ 233363 w 461963"/>
                <a:gd name="connsiteY12" fmla="*/ 185738 h 195263"/>
                <a:gd name="connsiteX13" fmla="*/ 252413 w 461963"/>
                <a:gd name="connsiteY13" fmla="*/ 176213 h 195263"/>
                <a:gd name="connsiteX14" fmla="*/ 250031 w 461963"/>
                <a:gd name="connsiteY14" fmla="*/ 161925 h 195263"/>
                <a:gd name="connsiteX15" fmla="*/ 269081 w 461963"/>
                <a:gd name="connsiteY15" fmla="*/ 171450 h 195263"/>
                <a:gd name="connsiteX16" fmla="*/ 290513 w 461963"/>
                <a:gd name="connsiteY16" fmla="*/ 161925 h 195263"/>
                <a:gd name="connsiteX17" fmla="*/ 319088 w 461963"/>
                <a:gd name="connsiteY17" fmla="*/ 173831 h 195263"/>
                <a:gd name="connsiteX18" fmla="*/ 388144 w 461963"/>
                <a:gd name="connsiteY18" fmla="*/ 142875 h 195263"/>
                <a:gd name="connsiteX19" fmla="*/ 400050 w 461963"/>
                <a:gd name="connsiteY19" fmla="*/ 152400 h 195263"/>
                <a:gd name="connsiteX20" fmla="*/ 438150 w 461963"/>
                <a:gd name="connsiteY20" fmla="*/ 154781 h 195263"/>
                <a:gd name="connsiteX21" fmla="*/ 461963 w 461963"/>
                <a:gd name="connsiteY21" fmla="*/ 152400 h 195263"/>
                <a:gd name="connsiteX22" fmla="*/ 450056 w 461963"/>
                <a:gd name="connsiteY22" fmla="*/ 133350 h 195263"/>
                <a:gd name="connsiteX23" fmla="*/ 447675 w 461963"/>
                <a:gd name="connsiteY23" fmla="*/ 71438 h 195263"/>
                <a:gd name="connsiteX24" fmla="*/ 423863 w 461963"/>
                <a:gd name="connsiteY24" fmla="*/ 61913 h 195263"/>
                <a:gd name="connsiteX25" fmla="*/ 409575 w 461963"/>
                <a:gd name="connsiteY25" fmla="*/ 33338 h 195263"/>
                <a:gd name="connsiteX26" fmla="*/ 385763 w 461963"/>
                <a:gd name="connsiteY26" fmla="*/ 16669 h 195263"/>
                <a:gd name="connsiteX27" fmla="*/ 366713 w 461963"/>
                <a:gd name="connsiteY27" fmla="*/ 16669 h 195263"/>
                <a:gd name="connsiteX28" fmla="*/ 335756 w 461963"/>
                <a:gd name="connsiteY28" fmla="*/ 35719 h 195263"/>
                <a:gd name="connsiteX29" fmla="*/ 302419 w 461963"/>
                <a:gd name="connsiteY29" fmla="*/ 33338 h 195263"/>
                <a:gd name="connsiteX30" fmla="*/ 250031 w 461963"/>
                <a:gd name="connsiteY30" fmla="*/ 33338 h 195263"/>
                <a:gd name="connsiteX31" fmla="*/ 223838 w 461963"/>
                <a:gd name="connsiteY31" fmla="*/ 23813 h 195263"/>
                <a:gd name="connsiteX32" fmla="*/ 197644 w 461963"/>
                <a:gd name="connsiteY32" fmla="*/ 0 h 195263"/>
                <a:gd name="connsiteX33" fmla="*/ 164306 w 461963"/>
                <a:gd name="connsiteY33" fmla="*/ 4763 h 195263"/>
                <a:gd name="connsiteX34" fmla="*/ 126206 w 461963"/>
                <a:gd name="connsiteY34" fmla="*/ 21431 h 195263"/>
                <a:gd name="connsiteX35" fmla="*/ 33337 w 461963"/>
                <a:gd name="connsiteY35" fmla="*/ 9525 h 195263"/>
                <a:gd name="connsiteX36" fmla="*/ 45244 w 461963"/>
                <a:gd name="connsiteY36" fmla="*/ 50006 h 195263"/>
                <a:gd name="connsiteX0" fmla="*/ 45244 w 461963"/>
                <a:gd name="connsiteY0" fmla="*/ 38100 h 195263"/>
                <a:gd name="connsiteX1" fmla="*/ 33338 w 461963"/>
                <a:gd name="connsiteY1" fmla="*/ 57150 h 195263"/>
                <a:gd name="connsiteX2" fmla="*/ 0 w 461963"/>
                <a:gd name="connsiteY2" fmla="*/ 64294 h 195263"/>
                <a:gd name="connsiteX3" fmla="*/ 0 w 461963"/>
                <a:gd name="connsiteY3" fmla="*/ 64294 h 195263"/>
                <a:gd name="connsiteX4" fmla="*/ 11906 w 461963"/>
                <a:gd name="connsiteY4" fmla="*/ 102394 h 195263"/>
                <a:gd name="connsiteX5" fmla="*/ 11906 w 461963"/>
                <a:gd name="connsiteY5" fmla="*/ 133350 h 195263"/>
                <a:gd name="connsiteX6" fmla="*/ 30956 w 461963"/>
                <a:gd name="connsiteY6" fmla="*/ 161925 h 195263"/>
                <a:gd name="connsiteX7" fmla="*/ 90488 w 461963"/>
                <a:gd name="connsiteY7" fmla="*/ 195263 h 195263"/>
                <a:gd name="connsiteX8" fmla="*/ 111919 w 461963"/>
                <a:gd name="connsiteY8" fmla="*/ 173831 h 195263"/>
                <a:gd name="connsiteX9" fmla="*/ 152400 w 461963"/>
                <a:gd name="connsiteY9" fmla="*/ 192881 h 195263"/>
                <a:gd name="connsiteX10" fmla="*/ 195263 w 461963"/>
                <a:gd name="connsiteY10" fmla="*/ 180975 h 195263"/>
                <a:gd name="connsiteX11" fmla="*/ 219075 w 461963"/>
                <a:gd name="connsiteY11" fmla="*/ 171450 h 195263"/>
                <a:gd name="connsiteX12" fmla="*/ 233363 w 461963"/>
                <a:gd name="connsiteY12" fmla="*/ 185738 h 195263"/>
                <a:gd name="connsiteX13" fmla="*/ 252413 w 461963"/>
                <a:gd name="connsiteY13" fmla="*/ 176213 h 195263"/>
                <a:gd name="connsiteX14" fmla="*/ 250031 w 461963"/>
                <a:gd name="connsiteY14" fmla="*/ 161925 h 195263"/>
                <a:gd name="connsiteX15" fmla="*/ 269081 w 461963"/>
                <a:gd name="connsiteY15" fmla="*/ 171450 h 195263"/>
                <a:gd name="connsiteX16" fmla="*/ 290513 w 461963"/>
                <a:gd name="connsiteY16" fmla="*/ 161925 h 195263"/>
                <a:gd name="connsiteX17" fmla="*/ 319088 w 461963"/>
                <a:gd name="connsiteY17" fmla="*/ 173831 h 195263"/>
                <a:gd name="connsiteX18" fmla="*/ 388144 w 461963"/>
                <a:gd name="connsiteY18" fmla="*/ 142875 h 195263"/>
                <a:gd name="connsiteX19" fmla="*/ 400050 w 461963"/>
                <a:gd name="connsiteY19" fmla="*/ 152400 h 195263"/>
                <a:gd name="connsiteX20" fmla="*/ 438150 w 461963"/>
                <a:gd name="connsiteY20" fmla="*/ 154781 h 195263"/>
                <a:gd name="connsiteX21" fmla="*/ 461963 w 461963"/>
                <a:gd name="connsiteY21" fmla="*/ 152400 h 195263"/>
                <a:gd name="connsiteX22" fmla="*/ 450056 w 461963"/>
                <a:gd name="connsiteY22" fmla="*/ 133350 h 195263"/>
                <a:gd name="connsiteX23" fmla="*/ 447675 w 461963"/>
                <a:gd name="connsiteY23" fmla="*/ 71438 h 195263"/>
                <a:gd name="connsiteX24" fmla="*/ 423863 w 461963"/>
                <a:gd name="connsiteY24" fmla="*/ 61913 h 195263"/>
                <a:gd name="connsiteX25" fmla="*/ 409575 w 461963"/>
                <a:gd name="connsiteY25" fmla="*/ 33338 h 195263"/>
                <a:gd name="connsiteX26" fmla="*/ 385763 w 461963"/>
                <a:gd name="connsiteY26" fmla="*/ 16669 h 195263"/>
                <a:gd name="connsiteX27" fmla="*/ 366713 w 461963"/>
                <a:gd name="connsiteY27" fmla="*/ 16669 h 195263"/>
                <a:gd name="connsiteX28" fmla="*/ 335756 w 461963"/>
                <a:gd name="connsiteY28" fmla="*/ 35719 h 195263"/>
                <a:gd name="connsiteX29" fmla="*/ 302419 w 461963"/>
                <a:gd name="connsiteY29" fmla="*/ 33338 h 195263"/>
                <a:gd name="connsiteX30" fmla="*/ 250031 w 461963"/>
                <a:gd name="connsiteY30" fmla="*/ 33338 h 195263"/>
                <a:gd name="connsiteX31" fmla="*/ 223838 w 461963"/>
                <a:gd name="connsiteY31" fmla="*/ 23813 h 195263"/>
                <a:gd name="connsiteX32" fmla="*/ 197644 w 461963"/>
                <a:gd name="connsiteY32" fmla="*/ 0 h 195263"/>
                <a:gd name="connsiteX33" fmla="*/ 164306 w 461963"/>
                <a:gd name="connsiteY33" fmla="*/ 4763 h 195263"/>
                <a:gd name="connsiteX34" fmla="*/ 126206 w 461963"/>
                <a:gd name="connsiteY34" fmla="*/ 21431 h 195263"/>
                <a:gd name="connsiteX35" fmla="*/ 33337 w 461963"/>
                <a:gd name="connsiteY35" fmla="*/ 9525 h 195263"/>
                <a:gd name="connsiteX36" fmla="*/ 45244 w 461963"/>
                <a:gd name="connsiteY36" fmla="*/ 38100 h 195263"/>
                <a:gd name="connsiteX0" fmla="*/ 45244 w 461963"/>
                <a:gd name="connsiteY0" fmla="*/ 38100 h 195263"/>
                <a:gd name="connsiteX1" fmla="*/ 40481 w 461963"/>
                <a:gd name="connsiteY1" fmla="*/ 23813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5244 w 461963"/>
                <a:gd name="connsiteY37" fmla="*/ 38100 h 195263"/>
                <a:gd name="connsiteX0" fmla="*/ 2382 w 461963"/>
                <a:gd name="connsiteY0" fmla="*/ 38100 h 195263"/>
                <a:gd name="connsiteX1" fmla="*/ 40481 w 461963"/>
                <a:gd name="connsiteY1" fmla="*/ 23813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2382 w 461963"/>
                <a:gd name="connsiteY37" fmla="*/ 38100 h 195263"/>
                <a:gd name="connsiteX0" fmla="*/ 2382 w 461963"/>
                <a:gd name="connsiteY0" fmla="*/ 38100 h 195263"/>
                <a:gd name="connsiteX1" fmla="*/ 4762 w 461963"/>
                <a:gd name="connsiteY1" fmla="*/ 45244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2382 w 461963"/>
                <a:gd name="connsiteY37" fmla="*/ 38100 h 195263"/>
                <a:gd name="connsiteX0" fmla="*/ 42864 w 461963"/>
                <a:gd name="connsiteY0" fmla="*/ 35719 h 195263"/>
                <a:gd name="connsiteX1" fmla="*/ 4762 w 461963"/>
                <a:gd name="connsiteY1" fmla="*/ 45244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2864 w 461963"/>
                <a:gd name="connsiteY37" fmla="*/ 35719 h 195263"/>
                <a:gd name="connsiteX0" fmla="*/ 4764 w 461963"/>
                <a:gd name="connsiteY0" fmla="*/ 16669 h 195263"/>
                <a:gd name="connsiteX1" fmla="*/ 4762 w 461963"/>
                <a:gd name="connsiteY1" fmla="*/ 45244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764 w 461963"/>
                <a:gd name="connsiteY37" fmla="*/ 16669 h 195263"/>
                <a:gd name="connsiteX0" fmla="*/ 4764 w 461963"/>
                <a:gd name="connsiteY0" fmla="*/ 16669 h 195263"/>
                <a:gd name="connsiteX1" fmla="*/ 47625 w 461963"/>
                <a:gd name="connsiteY1" fmla="*/ 42863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764 w 461963"/>
                <a:gd name="connsiteY37" fmla="*/ 16669 h 195263"/>
                <a:gd name="connsiteX0" fmla="*/ 4764 w 461963"/>
                <a:gd name="connsiteY0" fmla="*/ 16669 h 195263"/>
                <a:gd name="connsiteX1" fmla="*/ 19050 w 461963"/>
                <a:gd name="connsiteY1" fmla="*/ 23813 h 195263"/>
                <a:gd name="connsiteX2" fmla="*/ 47625 w 461963"/>
                <a:gd name="connsiteY2" fmla="*/ 42863 h 195263"/>
                <a:gd name="connsiteX3" fmla="*/ 33338 w 461963"/>
                <a:gd name="connsiteY3" fmla="*/ 57150 h 195263"/>
                <a:gd name="connsiteX4" fmla="*/ 0 w 461963"/>
                <a:gd name="connsiteY4" fmla="*/ 64294 h 195263"/>
                <a:gd name="connsiteX5" fmla="*/ 0 w 461963"/>
                <a:gd name="connsiteY5" fmla="*/ 64294 h 195263"/>
                <a:gd name="connsiteX6" fmla="*/ 11906 w 461963"/>
                <a:gd name="connsiteY6" fmla="*/ 102394 h 195263"/>
                <a:gd name="connsiteX7" fmla="*/ 11906 w 461963"/>
                <a:gd name="connsiteY7" fmla="*/ 133350 h 195263"/>
                <a:gd name="connsiteX8" fmla="*/ 30956 w 461963"/>
                <a:gd name="connsiteY8" fmla="*/ 161925 h 195263"/>
                <a:gd name="connsiteX9" fmla="*/ 90488 w 461963"/>
                <a:gd name="connsiteY9" fmla="*/ 195263 h 195263"/>
                <a:gd name="connsiteX10" fmla="*/ 111919 w 461963"/>
                <a:gd name="connsiteY10" fmla="*/ 173831 h 195263"/>
                <a:gd name="connsiteX11" fmla="*/ 152400 w 461963"/>
                <a:gd name="connsiteY11" fmla="*/ 192881 h 195263"/>
                <a:gd name="connsiteX12" fmla="*/ 195263 w 461963"/>
                <a:gd name="connsiteY12" fmla="*/ 180975 h 195263"/>
                <a:gd name="connsiteX13" fmla="*/ 219075 w 461963"/>
                <a:gd name="connsiteY13" fmla="*/ 171450 h 195263"/>
                <a:gd name="connsiteX14" fmla="*/ 233363 w 461963"/>
                <a:gd name="connsiteY14" fmla="*/ 185738 h 195263"/>
                <a:gd name="connsiteX15" fmla="*/ 252413 w 461963"/>
                <a:gd name="connsiteY15" fmla="*/ 176213 h 195263"/>
                <a:gd name="connsiteX16" fmla="*/ 250031 w 461963"/>
                <a:gd name="connsiteY16" fmla="*/ 161925 h 195263"/>
                <a:gd name="connsiteX17" fmla="*/ 269081 w 461963"/>
                <a:gd name="connsiteY17" fmla="*/ 171450 h 195263"/>
                <a:gd name="connsiteX18" fmla="*/ 290513 w 461963"/>
                <a:gd name="connsiteY18" fmla="*/ 161925 h 195263"/>
                <a:gd name="connsiteX19" fmla="*/ 319088 w 461963"/>
                <a:gd name="connsiteY19" fmla="*/ 173831 h 195263"/>
                <a:gd name="connsiteX20" fmla="*/ 388144 w 461963"/>
                <a:gd name="connsiteY20" fmla="*/ 142875 h 195263"/>
                <a:gd name="connsiteX21" fmla="*/ 400050 w 461963"/>
                <a:gd name="connsiteY21" fmla="*/ 152400 h 195263"/>
                <a:gd name="connsiteX22" fmla="*/ 438150 w 461963"/>
                <a:gd name="connsiteY22" fmla="*/ 154781 h 195263"/>
                <a:gd name="connsiteX23" fmla="*/ 461963 w 461963"/>
                <a:gd name="connsiteY23" fmla="*/ 152400 h 195263"/>
                <a:gd name="connsiteX24" fmla="*/ 450056 w 461963"/>
                <a:gd name="connsiteY24" fmla="*/ 133350 h 195263"/>
                <a:gd name="connsiteX25" fmla="*/ 447675 w 461963"/>
                <a:gd name="connsiteY25" fmla="*/ 71438 h 195263"/>
                <a:gd name="connsiteX26" fmla="*/ 423863 w 461963"/>
                <a:gd name="connsiteY26" fmla="*/ 61913 h 195263"/>
                <a:gd name="connsiteX27" fmla="*/ 409575 w 461963"/>
                <a:gd name="connsiteY27" fmla="*/ 33338 h 195263"/>
                <a:gd name="connsiteX28" fmla="*/ 385763 w 461963"/>
                <a:gd name="connsiteY28" fmla="*/ 16669 h 195263"/>
                <a:gd name="connsiteX29" fmla="*/ 366713 w 461963"/>
                <a:gd name="connsiteY29" fmla="*/ 16669 h 195263"/>
                <a:gd name="connsiteX30" fmla="*/ 335756 w 461963"/>
                <a:gd name="connsiteY30" fmla="*/ 35719 h 195263"/>
                <a:gd name="connsiteX31" fmla="*/ 302419 w 461963"/>
                <a:gd name="connsiteY31" fmla="*/ 33338 h 195263"/>
                <a:gd name="connsiteX32" fmla="*/ 250031 w 461963"/>
                <a:gd name="connsiteY32" fmla="*/ 33338 h 195263"/>
                <a:gd name="connsiteX33" fmla="*/ 223838 w 461963"/>
                <a:gd name="connsiteY33" fmla="*/ 23813 h 195263"/>
                <a:gd name="connsiteX34" fmla="*/ 197644 w 461963"/>
                <a:gd name="connsiteY34" fmla="*/ 0 h 195263"/>
                <a:gd name="connsiteX35" fmla="*/ 164306 w 461963"/>
                <a:gd name="connsiteY35" fmla="*/ 4763 h 195263"/>
                <a:gd name="connsiteX36" fmla="*/ 126206 w 461963"/>
                <a:gd name="connsiteY36" fmla="*/ 21431 h 195263"/>
                <a:gd name="connsiteX37" fmla="*/ 33337 w 461963"/>
                <a:gd name="connsiteY37" fmla="*/ 9525 h 195263"/>
                <a:gd name="connsiteX38" fmla="*/ 4764 w 461963"/>
                <a:gd name="connsiteY38" fmla="*/ 16669 h 195263"/>
                <a:gd name="connsiteX0" fmla="*/ 9398 w 466597"/>
                <a:gd name="connsiteY0" fmla="*/ 16669 h 195263"/>
                <a:gd name="connsiteX1" fmla="*/ 2253 w 466597"/>
                <a:gd name="connsiteY1" fmla="*/ 50007 h 195263"/>
                <a:gd name="connsiteX2" fmla="*/ 52259 w 466597"/>
                <a:gd name="connsiteY2" fmla="*/ 42863 h 195263"/>
                <a:gd name="connsiteX3" fmla="*/ 37972 w 466597"/>
                <a:gd name="connsiteY3" fmla="*/ 57150 h 195263"/>
                <a:gd name="connsiteX4" fmla="*/ 4634 w 466597"/>
                <a:gd name="connsiteY4" fmla="*/ 64294 h 195263"/>
                <a:gd name="connsiteX5" fmla="*/ 4634 w 466597"/>
                <a:gd name="connsiteY5" fmla="*/ 64294 h 195263"/>
                <a:gd name="connsiteX6" fmla="*/ 16540 w 466597"/>
                <a:gd name="connsiteY6" fmla="*/ 102394 h 195263"/>
                <a:gd name="connsiteX7" fmla="*/ 16540 w 466597"/>
                <a:gd name="connsiteY7" fmla="*/ 133350 h 195263"/>
                <a:gd name="connsiteX8" fmla="*/ 35590 w 466597"/>
                <a:gd name="connsiteY8" fmla="*/ 161925 h 195263"/>
                <a:gd name="connsiteX9" fmla="*/ 95122 w 466597"/>
                <a:gd name="connsiteY9" fmla="*/ 195263 h 195263"/>
                <a:gd name="connsiteX10" fmla="*/ 116553 w 466597"/>
                <a:gd name="connsiteY10" fmla="*/ 173831 h 195263"/>
                <a:gd name="connsiteX11" fmla="*/ 157034 w 466597"/>
                <a:gd name="connsiteY11" fmla="*/ 192881 h 195263"/>
                <a:gd name="connsiteX12" fmla="*/ 199897 w 466597"/>
                <a:gd name="connsiteY12" fmla="*/ 180975 h 195263"/>
                <a:gd name="connsiteX13" fmla="*/ 223709 w 466597"/>
                <a:gd name="connsiteY13" fmla="*/ 171450 h 195263"/>
                <a:gd name="connsiteX14" fmla="*/ 237997 w 466597"/>
                <a:gd name="connsiteY14" fmla="*/ 185738 h 195263"/>
                <a:gd name="connsiteX15" fmla="*/ 257047 w 466597"/>
                <a:gd name="connsiteY15" fmla="*/ 176213 h 195263"/>
                <a:gd name="connsiteX16" fmla="*/ 254665 w 466597"/>
                <a:gd name="connsiteY16" fmla="*/ 161925 h 195263"/>
                <a:gd name="connsiteX17" fmla="*/ 273715 w 466597"/>
                <a:gd name="connsiteY17" fmla="*/ 171450 h 195263"/>
                <a:gd name="connsiteX18" fmla="*/ 295147 w 466597"/>
                <a:gd name="connsiteY18" fmla="*/ 161925 h 195263"/>
                <a:gd name="connsiteX19" fmla="*/ 323722 w 466597"/>
                <a:gd name="connsiteY19" fmla="*/ 173831 h 195263"/>
                <a:gd name="connsiteX20" fmla="*/ 392778 w 466597"/>
                <a:gd name="connsiteY20" fmla="*/ 142875 h 195263"/>
                <a:gd name="connsiteX21" fmla="*/ 404684 w 466597"/>
                <a:gd name="connsiteY21" fmla="*/ 152400 h 195263"/>
                <a:gd name="connsiteX22" fmla="*/ 442784 w 466597"/>
                <a:gd name="connsiteY22" fmla="*/ 154781 h 195263"/>
                <a:gd name="connsiteX23" fmla="*/ 466597 w 466597"/>
                <a:gd name="connsiteY23" fmla="*/ 152400 h 195263"/>
                <a:gd name="connsiteX24" fmla="*/ 454690 w 466597"/>
                <a:gd name="connsiteY24" fmla="*/ 133350 h 195263"/>
                <a:gd name="connsiteX25" fmla="*/ 452309 w 466597"/>
                <a:gd name="connsiteY25" fmla="*/ 71438 h 195263"/>
                <a:gd name="connsiteX26" fmla="*/ 428497 w 466597"/>
                <a:gd name="connsiteY26" fmla="*/ 61913 h 195263"/>
                <a:gd name="connsiteX27" fmla="*/ 414209 w 466597"/>
                <a:gd name="connsiteY27" fmla="*/ 33338 h 195263"/>
                <a:gd name="connsiteX28" fmla="*/ 390397 w 466597"/>
                <a:gd name="connsiteY28" fmla="*/ 16669 h 195263"/>
                <a:gd name="connsiteX29" fmla="*/ 371347 w 466597"/>
                <a:gd name="connsiteY29" fmla="*/ 16669 h 195263"/>
                <a:gd name="connsiteX30" fmla="*/ 340390 w 466597"/>
                <a:gd name="connsiteY30" fmla="*/ 35719 h 195263"/>
                <a:gd name="connsiteX31" fmla="*/ 307053 w 466597"/>
                <a:gd name="connsiteY31" fmla="*/ 33338 h 195263"/>
                <a:gd name="connsiteX32" fmla="*/ 254665 w 466597"/>
                <a:gd name="connsiteY32" fmla="*/ 33338 h 195263"/>
                <a:gd name="connsiteX33" fmla="*/ 228472 w 466597"/>
                <a:gd name="connsiteY33" fmla="*/ 23813 h 195263"/>
                <a:gd name="connsiteX34" fmla="*/ 202278 w 466597"/>
                <a:gd name="connsiteY34" fmla="*/ 0 h 195263"/>
                <a:gd name="connsiteX35" fmla="*/ 168940 w 466597"/>
                <a:gd name="connsiteY35" fmla="*/ 4763 h 195263"/>
                <a:gd name="connsiteX36" fmla="*/ 130840 w 466597"/>
                <a:gd name="connsiteY36" fmla="*/ 21431 h 195263"/>
                <a:gd name="connsiteX37" fmla="*/ 37971 w 466597"/>
                <a:gd name="connsiteY37" fmla="*/ 9525 h 195263"/>
                <a:gd name="connsiteX38" fmla="*/ 9398 w 466597"/>
                <a:gd name="connsiteY38" fmla="*/ 16669 h 195263"/>
                <a:gd name="connsiteX0" fmla="*/ 9398 w 466597"/>
                <a:gd name="connsiteY0" fmla="*/ 16669 h 195263"/>
                <a:gd name="connsiteX1" fmla="*/ 2253 w 466597"/>
                <a:gd name="connsiteY1" fmla="*/ 42863 h 195263"/>
                <a:gd name="connsiteX2" fmla="*/ 52259 w 466597"/>
                <a:gd name="connsiteY2" fmla="*/ 42863 h 195263"/>
                <a:gd name="connsiteX3" fmla="*/ 37972 w 466597"/>
                <a:gd name="connsiteY3" fmla="*/ 57150 h 195263"/>
                <a:gd name="connsiteX4" fmla="*/ 4634 w 466597"/>
                <a:gd name="connsiteY4" fmla="*/ 64294 h 195263"/>
                <a:gd name="connsiteX5" fmla="*/ 4634 w 466597"/>
                <a:gd name="connsiteY5" fmla="*/ 64294 h 195263"/>
                <a:gd name="connsiteX6" fmla="*/ 16540 w 466597"/>
                <a:gd name="connsiteY6" fmla="*/ 102394 h 195263"/>
                <a:gd name="connsiteX7" fmla="*/ 16540 w 466597"/>
                <a:gd name="connsiteY7" fmla="*/ 133350 h 195263"/>
                <a:gd name="connsiteX8" fmla="*/ 35590 w 466597"/>
                <a:gd name="connsiteY8" fmla="*/ 161925 h 195263"/>
                <a:gd name="connsiteX9" fmla="*/ 95122 w 466597"/>
                <a:gd name="connsiteY9" fmla="*/ 195263 h 195263"/>
                <a:gd name="connsiteX10" fmla="*/ 116553 w 466597"/>
                <a:gd name="connsiteY10" fmla="*/ 173831 h 195263"/>
                <a:gd name="connsiteX11" fmla="*/ 157034 w 466597"/>
                <a:gd name="connsiteY11" fmla="*/ 192881 h 195263"/>
                <a:gd name="connsiteX12" fmla="*/ 199897 w 466597"/>
                <a:gd name="connsiteY12" fmla="*/ 180975 h 195263"/>
                <a:gd name="connsiteX13" fmla="*/ 223709 w 466597"/>
                <a:gd name="connsiteY13" fmla="*/ 171450 h 195263"/>
                <a:gd name="connsiteX14" fmla="*/ 237997 w 466597"/>
                <a:gd name="connsiteY14" fmla="*/ 185738 h 195263"/>
                <a:gd name="connsiteX15" fmla="*/ 257047 w 466597"/>
                <a:gd name="connsiteY15" fmla="*/ 176213 h 195263"/>
                <a:gd name="connsiteX16" fmla="*/ 254665 w 466597"/>
                <a:gd name="connsiteY16" fmla="*/ 161925 h 195263"/>
                <a:gd name="connsiteX17" fmla="*/ 273715 w 466597"/>
                <a:gd name="connsiteY17" fmla="*/ 171450 h 195263"/>
                <a:gd name="connsiteX18" fmla="*/ 295147 w 466597"/>
                <a:gd name="connsiteY18" fmla="*/ 161925 h 195263"/>
                <a:gd name="connsiteX19" fmla="*/ 323722 w 466597"/>
                <a:gd name="connsiteY19" fmla="*/ 173831 h 195263"/>
                <a:gd name="connsiteX20" fmla="*/ 392778 w 466597"/>
                <a:gd name="connsiteY20" fmla="*/ 142875 h 195263"/>
                <a:gd name="connsiteX21" fmla="*/ 404684 w 466597"/>
                <a:gd name="connsiteY21" fmla="*/ 152400 h 195263"/>
                <a:gd name="connsiteX22" fmla="*/ 442784 w 466597"/>
                <a:gd name="connsiteY22" fmla="*/ 154781 h 195263"/>
                <a:gd name="connsiteX23" fmla="*/ 466597 w 466597"/>
                <a:gd name="connsiteY23" fmla="*/ 152400 h 195263"/>
                <a:gd name="connsiteX24" fmla="*/ 454690 w 466597"/>
                <a:gd name="connsiteY24" fmla="*/ 133350 h 195263"/>
                <a:gd name="connsiteX25" fmla="*/ 452309 w 466597"/>
                <a:gd name="connsiteY25" fmla="*/ 71438 h 195263"/>
                <a:gd name="connsiteX26" fmla="*/ 428497 w 466597"/>
                <a:gd name="connsiteY26" fmla="*/ 61913 h 195263"/>
                <a:gd name="connsiteX27" fmla="*/ 414209 w 466597"/>
                <a:gd name="connsiteY27" fmla="*/ 33338 h 195263"/>
                <a:gd name="connsiteX28" fmla="*/ 390397 w 466597"/>
                <a:gd name="connsiteY28" fmla="*/ 16669 h 195263"/>
                <a:gd name="connsiteX29" fmla="*/ 371347 w 466597"/>
                <a:gd name="connsiteY29" fmla="*/ 16669 h 195263"/>
                <a:gd name="connsiteX30" fmla="*/ 340390 w 466597"/>
                <a:gd name="connsiteY30" fmla="*/ 35719 h 195263"/>
                <a:gd name="connsiteX31" fmla="*/ 307053 w 466597"/>
                <a:gd name="connsiteY31" fmla="*/ 33338 h 195263"/>
                <a:gd name="connsiteX32" fmla="*/ 254665 w 466597"/>
                <a:gd name="connsiteY32" fmla="*/ 33338 h 195263"/>
                <a:gd name="connsiteX33" fmla="*/ 228472 w 466597"/>
                <a:gd name="connsiteY33" fmla="*/ 23813 h 195263"/>
                <a:gd name="connsiteX34" fmla="*/ 202278 w 466597"/>
                <a:gd name="connsiteY34" fmla="*/ 0 h 195263"/>
                <a:gd name="connsiteX35" fmla="*/ 168940 w 466597"/>
                <a:gd name="connsiteY35" fmla="*/ 4763 h 195263"/>
                <a:gd name="connsiteX36" fmla="*/ 130840 w 466597"/>
                <a:gd name="connsiteY36" fmla="*/ 21431 h 195263"/>
                <a:gd name="connsiteX37" fmla="*/ 37971 w 466597"/>
                <a:gd name="connsiteY37" fmla="*/ 9525 h 195263"/>
                <a:gd name="connsiteX38" fmla="*/ 9398 w 466597"/>
                <a:gd name="connsiteY38" fmla="*/ 16669 h 19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66597" h="195263">
                  <a:moveTo>
                    <a:pt x="9398" y="16669"/>
                  </a:moveTo>
                  <a:cubicBezTo>
                    <a:pt x="7017" y="19050"/>
                    <a:pt x="-4890" y="38497"/>
                    <a:pt x="2253" y="42863"/>
                  </a:cubicBezTo>
                  <a:cubicBezTo>
                    <a:pt x="9396" y="47229"/>
                    <a:pt x="49878" y="37307"/>
                    <a:pt x="52259" y="42863"/>
                  </a:cubicBezTo>
                  <a:lnTo>
                    <a:pt x="37972" y="57150"/>
                  </a:lnTo>
                  <a:lnTo>
                    <a:pt x="4634" y="64294"/>
                  </a:lnTo>
                  <a:lnTo>
                    <a:pt x="4634" y="64294"/>
                  </a:lnTo>
                  <a:lnTo>
                    <a:pt x="16540" y="102394"/>
                  </a:lnTo>
                  <a:lnTo>
                    <a:pt x="16540" y="133350"/>
                  </a:lnTo>
                  <a:lnTo>
                    <a:pt x="35590" y="161925"/>
                  </a:lnTo>
                  <a:lnTo>
                    <a:pt x="95122" y="195263"/>
                  </a:lnTo>
                  <a:lnTo>
                    <a:pt x="116553" y="173831"/>
                  </a:lnTo>
                  <a:lnTo>
                    <a:pt x="157034" y="192881"/>
                  </a:lnTo>
                  <a:lnTo>
                    <a:pt x="199897" y="180975"/>
                  </a:lnTo>
                  <a:lnTo>
                    <a:pt x="223709" y="171450"/>
                  </a:lnTo>
                  <a:lnTo>
                    <a:pt x="237997" y="185738"/>
                  </a:lnTo>
                  <a:lnTo>
                    <a:pt x="257047" y="176213"/>
                  </a:lnTo>
                  <a:lnTo>
                    <a:pt x="254665" y="161925"/>
                  </a:lnTo>
                  <a:lnTo>
                    <a:pt x="273715" y="171450"/>
                  </a:lnTo>
                  <a:lnTo>
                    <a:pt x="295147" y="161925"/>
                  </a:lnTo>
                  <a:lnTo>
                    <a:pt x="323722" y="173831"/>
                  </a:lnTo>
                  <a:lnTo>
                    <a:pt x="392778" y="142875"/>
                  </a:lnTo>
                  <a:lnTo>
                    <a:pt x="404684" y="152400"/>
                  </a:lnTo>
                  <a:lnTo>
                    <a:pt x="442784" y="154781"/>
                  </a:lnTo>
                  <a:lnTo>
                    <a:pt x="466597" y="152400"/>
                  </a:lnTo>
                  <a:lnTo>
                    <a:pt x="454690" y="133350"/>
                  </a:lnTo>
                  <a:cubicBezTo>
                    <a:pt x="453896" y="112713"/>
                    <a:pt x="453103" y="92075"/>
                    <a:pt x="452309" y="71438"/>
                  </a:cubicBezTo>
                  <a:lnTo>
                    <a:pt x="428497" y="61913"/>
                  </a:lnTo>
                  <a:lnTo>
                    <a:pt x="414209" y="33338"/>
                  </a:lnTo>
                  <a:lnTo>
                    <a:pt x="390397" y="16669"/>
                  </a:lnTo>
                  <a:lnTo>
                    <a:pt x="371347" y="16669"/>
                  </a:lnTo>
                  <a:lnTo>
                    <a:pt x="340390" y="35719"/>
                  </a:lnTo>
                  <a:lnTo>
                    <a:pt x="307053" y="33338"/>
                  </a:lnTo>
                  <a:lnTo>
                    <a:pt x="254665" y="33338"/>
                  </a:lnTo>
                  <a:lnTo>
                    <a:pt x="228472" y="23813"/>
                  </a:lnTo>
                  <a:lnTo>
                    <a:pt x="202278" y="0"/>
                  </a:lnTo>
                  <a:lnTo>
                    <a:pt x="168940" y="4763"/>
                  </a:lnTo>
                  <a:lnTo>
                    <a:pt x="130840" y="21431"/>
                  </a:lnTo>
                  <a:lnTo>
                    <a:pt x="37971" y="9525"/>
                  </a:lnTo>
                  <a:lnTo>
                    <a:pt x="9398" y="1666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5" name="Freeform: Shape 307">
              <a:extLst>
                <a:ext uri="{FF2B5EF4-FFF2-40B4-BE49-F238E27FC236}">
                  <a16:creationId xmlns:a16="http://schemas.microsoft.com/office/drawing/2014/main" id="{C13E6AFD-C847-9BC2-C0FE-B3318089E763}"/>
                </a:ext>
              </a:extLst>
            </p:cNvPr>
            <p:cNvSpPr/>
            <p:nvPr/>
          </p:nvSpPr>
          <p:spPr bwMode="auto">
            <a:xfrm>
              <a:off x="7558716" y="3490177"/>
              <a:ext cx="108642" cy="67901"/>
            </a:xfrm>
            <a:custGeom>
              <a:avLst/>
              <a:gdLst>
                <a:gd name="connsiteX0" fmla="*/ 0 w 95250"/>
                <a:gd name="connsiteY0" fmla="*/ 0 h 50006"/>
                <a:gd name="connsiteX1" fmla="*/ 30956 w 95250"/>
                <a:gd name="connsiteY1" fmla="*/ 50006 h 50006"/>
                <a:gd name="connsiteX2" fmla="*/ 95250 w 95250"/>
                <a:gd name="connsiteY2" fmla="*/ 11906 h 50006"/>
                <a:gd name="connsiteX3" fmla="*/ 57150 w 95250"/>
                <a:gd name="connsiteY3" fmla="*/ 2381 h 50006"/>
                <a:gd name="connsiteX4" fmla="*/ 0 w 95250"/>
                <a:gd name="connsiteY4" fmla="*/ 0 h 50006"/>
                <a:gd name="connsiteX0" fmla="*/ 0 w 95250"/>
                <a:gd name="connsiteY0" fmla="*/ 2382 h 52388"/>
                <a:gd name="connsiteX1" fmla="*/ 30956 w 95250"/>
                <a:gd name="connsiteY1" fmla="*/ 52388 h 52388"/>
                <a:gd name="connsiteX2" fmla="*/ 95250 w 95250"/>
                <a:gd name="connsiteY2" fmla="*/ 14288 h 52388"/>
                <a:gd name="connsiteX3" fmla="*/ 57150 w 95250"/>
                <a:gd name="connsiteY3" fmla="*/ 4763 h 52388"/>
                <a:gd name="connsiteX4" fmla="*/ 30956 w 95250"/>
                <a:gd name="connsiteY4" fmla="*/ 0 h 52388"/>
                <a:gd name="connsiteX5" fmla="*/ 0 w 95250"/>
                <a:gd name="connsiteY5" fmla="*/ 2382 h 52388"/>
                <a:gd name="connsiteX0" fmla="*/ 0 w 95250"/>
                <a:gd name="connsiteY0" fmla="*/ 9525 h 59531"/>
                <a:gd name="connsiteX1" fmla="*/ 30956 w 95250"/>
                <a:gd name="connsiteY1" fmla="*/ 59531 h 59531"/>
                <a:gd name="connsiteX2" fmla="*/ 95250 w 95250"/>
                <a:gd name="connsiteY2" fmla="*/ 21431 h 59531"/>
                <a:gd name="connsiteX3" fmla="*/ 57150 w 95250"/>
                <a:gd name="connsiteY3" fmla="*/ 11906 h 59531"/>
                <a:gd name="connsiteX4" fmla="*/ 35719 w 95250"/>
                <a:gd name="connsiteY4" fmla="*/ 0 h 59531"/>
                <a:gd name="connsiteX5" fmla="*/ 0 w 95250"/>
                <a:gd name="connsiteY5" fmla="*/ 9525 h 5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59531">
                  <a:moveTo>
                    <a:pt x="0" y="9525"/>
                  </a:moveTo>
                  <a:lnTo>
                    <a:pt x="30956" y="59531"/>
                  </a:lnTo>
                  <a:lnTo>
                    <a:pt x="95250" y="21431"/>
                  </a:lnTo>
                  <a:lnTo>
                    <a:pt x="57150" y="11906"/>
                  </a:lnTo>
                  <a:lnTo>
                    <a:pt x="35719" y="0"/>
                  </a:lnTo>
                  <a:lnTo>
                    <a:pt x="0" y="9525"/>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6" name="Freeform: Shape 308">
              <a:extLst>
                <a:ext uri="{FF2B5EF4-FFF2-40B4-BE49-F238E27FC236}">
                  <a16:creationId xmlns:a16="http://schemas.microsoft.com/office/drawing/2014/main" id="{4D2CBB6A-259C-8AD0-80AB-09EAD5607D8B}"/>
                </a:ext>
              </a:extLst>
            </p:cNvPr>
            <p:cNvSpPr/>
            <p:nvPr/>
          </p:nvSpPr>
          <p:spPr bwMode="auto">
            <a:xfrm>
              <a:off x="7300691" y="3870425"/>
              <a:ext cx="67901" cy="27160"/>
            </a:xfrm>
            <a:custGeom>
              <a:avLst/>
              <a:gdLst>
                <a:gd name="connsiteX0" fmla="*/ 0 w 59531"/>
                <a:gd name="connsiteY0" fmla="*/ 2381 h 23812"/>
                <a:gd name="connsiteX1" fmla="*/ 59531 w 59531"/>
                <a:gd name="connsiteY1" fmla="*/ 23812 h 23812"/>
                <a:gd name="connsiteX2" fmla="*/ 50006 w 59531"/>
                <a:gd name="connsiteY2" fmla="*/ 0 h 23812"/>
                <a:gd name="connsiteX3" fmla="*/ 0 w 59531"/>
                <a:gd name="connsiteY3" fmla="*/ 2381 h 23812"/>
              </a:gdLst>
              <a:ahLst/>
              <a:cxnLst>
                <a:cxn ang="0">
                  <a:pos x="connsiteX0" y="connsiteY0"/>
                </a:cxn>
                <a:cxn ang="0">
                  <a:pos x="connsiteX1" y="connsiteY1"/>
                </a:cxn>
                <a:cxn ang="0">
                  <a:pos x="connsiteX2" y="connsiteY2"/>
                </a:cxn>
                <a:cxn ang="0">
                  <a:pos x="connsiteX3" y="connsiteY3"/>
                </a:cxn>
              </a:cxnLst>
              <a:rect l="l" t="t" r="r" b="b"/>
              <a:pathLst>
                <a:path w="59531" h="23812">
                  <a:moveTo>
                    <a:pt x="0" y="2381"/>
                  </a:moveTo>
                  <a:lnTo>
                    <a:pt x="59531" y="23812"/>
                  </a:lnTo>
                  <a:lnTo>
                    <a:pt x="50006" y="0"/>
                  </a:lnTo>
                  <a:lnTo>
                    <a:pt x="0" y="238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7" name="Freeform: Shape 250">
              <a:extLst>
                <a:ext uri="{FF2B5EF4-FFF2-40B4-BE49-F238E27FC236}">
                  <a16:creationId xmlns:a16="http://schemas.microsoft.com/office/drawing/2014/main" id="{87565816-4B2E-7EB9-9E6B-29C2156992B2}"/>
                </a:ext>
              </a:extLst>
            </p:cNvPr>
            <p:cNvSpPr/>
            <p:nvPr/>
          </p:nvSpPr>
          <p:spPr bwMode="auto">
            <a:xfrm rot="18190164">
              <a:off x="7553858" y="3872595"/>
              <a:ext cx="52147" cy="52147"/>
            </a:xfrm>
            <a:custGeom>
              <a:avLst/>
              <a:gdLst>
                <a:gd name="connsiteX0" fmla="*/ 0 w 59531"/>
                <a:gd name="connsiteY0" fmla="*/ 2381 h 23812"/>
                <a:gd name="connsiteX1" fmla="*/ 59531 w 59531"/>
                <a:gd name="connsiteY1" fmla="*/ 23812 h 23812"/>
                <a:gd name="connsiteX2" fmla="*/ 50006 w 59531"/>
                <a:gd name="connsiteY2" fmla="*/ 0 h 23812"/>
                <a:gd name="connsiteX3" fmla="*/ 0 w 59531"/>
                <a:gd name="connsiteY3" fmla="*/ 2381 h 23812"/>
              </a:gdLst>
              <a:ahLst/>
              <a:cxnLst>
                <a:cxn ang="0">
                  <a:pos x="connsiteX0" y="connsiteY0"/>
                </a:cxn>
                <a:cxn ang="0">
                  <a:pos x="connsiteX1" y="connsiteY1"/>
                </a:cxn>
                <a:cxn ang="0">
                  <a:pos x="connsiteX2" y="connsiteY2"/>
                </a:cxn>
                <a:cxn ang="0">
                  <a:pos x="connsiteX3" y="connsiteY3"/>
                </a:cxn>
              </a:cxnLst>
              <a:rect l="l" t="t" r="r" b="b"/>
              <a:pathLst>
                <a:path w="59531" h="23812">
                  <a:moveTo>
                    <a:pt x="0" y="2381"/>
                  </a:moveTo>
                  <a:lnTo>
                    <a:pt x="59531" y="23812"/>
                  </a:lnTo>
                  <a:lnTo>
                    <a:pt x="50006" y="0"/>
                  </a:lnTo>
                  <a:lnTo>
                    <a:pt x="0" y="238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8" name="Freeform: Shape 312">
              <a:extLst>
                <a:ext uri="{FF2B5EF4-FFF2-40B4-BE49-F238E27FC236}">
                  <a16:creationId xmlns:a16="http://schemas.microsoft.com/office/drawing/2014/main" id="{36EFBBD6-812D-2BC4-F06D-6BF6AA11D885}"/>
                </a:ext>
              </a:extLst>
            </p:cNvPr>
            <p:cNvSpPr/>
            <p:nvPr/>
          </p:nvSpPr>
          <p:spPr bwMode="auto">
            <a:xfrm>
              <a:off x="7724395" y="3807956"/>
              <a:ext cx="290618" cy="268890"/>
            </a:xfrm>
            <a:custGeom>
              <a:avLst/>
              <a:gdLst>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195263 w 254794"/>
                <a:gd name="connsiteY14" fmla="*/ 235744 h 235744"/>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226219 w 254794"/>
                <a:gd name="connsiteY14" fmla="*/ 216694 h 235744"/>
                <a:gd name="connsiteX15" fmla="*/ 195263 w 254794"/>
                <a:gd name="connsiteY15" fmla="*/ 235744 h 235744"/>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221457 w 254794"/>
                <a:gd name="connsiteY14" fmla="*/ 192882 h 235744"/>
                <a:gd name="connsiteX15" fmla="*/ 195263 w 254794"/>
                <a:gd name="connsiteY15" fmla="*/ 235744 h 23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4794" h="235744">
                  <a:moveTo>
                    <a:pt x="195263" y="235744"/>
                  </a:moveTo>
                  <a:lnTo>
                    <a:pt x="147638" y="235744"/>
                  </a:lnTo>
                  <a:lnTo>
                    <a:pt x="85725" y="178594"/>
                  </a:lnTo>
                  <a:lnTo>
                    <a:pt x="16669" y="152400"/>
                  </a:lnTo>
                  <a:lnTo>
                    <a:pt x="0" y="114300"/>
                  </a:lnTo>
                  <a:lnTo>
                    <a:pt x="59531" y="85725"/>
                  </a:lnTo>
                  <a:lnTo>
                    <a:pt x="73819" y="35719"/>
                  </a:lnTo>
                  <a:lnTo>
                    <a:pt x="92869" y="4762"/>
                  </a:lnTo>
                  <a:lnTo>
                    <a:pt x="138113" y="4762"/>
                  </a:lnTo>
                  <a:lnTo>
                    <a:pt x="164306" y="0"/>
                  </a:lnTo>
                  <a:lnTo>
                    <a:pt x="195263" y="59531"/>
                  </a:lnTo>
                  <a:lnTo>
                    <a:pt x="188119" y="109537"/>
                  </a:lnTo>
                  <a:lnTo>
                    <a:pt x="238125" y="145256"/>
                  </a:lnTo>
                  <a:lnTo>
                    <a:pt x="254794" y="209550"/>
                  </a:lnTo>
                  <a:lnTo>
                    <a:pt x="221457" y="192882"/>
                  </a:lnTo>
                  <a:lnTo>
                    <a:pt x="195263" y="235744"/>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9" name="Freeform: Shape 253">
              <a:extLst>
                <a:ext uri="{FF2B5EF4-FFF2-40B4-BE49-F238E27FC236}">
                  <a16:creationId xmlns:a16="http://schemas.microsoft.com/office/drawing/2014/main" id="{CC74DE5B-391A-7823-236C-596B043187CE}"/>
                </a:ext>
              </a:extLst>
            </p:cNvPr>
            <p:cNvSpPr/>
            <p:nvPr/>
          </p:nvSpPr>
          <p:spPr bwMode="auto">
            <a:xfrm rot="2301587">
              <a:off x="7634337" y="3901924"/>
              <a:ext cx="52147"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0" name="Freeform: Shape 254">
              <a:extLst>
                <a:ext uri="{FF2B5EF4-FFF2-40B4-BE49-F238E27FC236}">
                  <a16:creationId xmlns:a16="http://schemas.microsoft.com/office/drawing/2014/main" id="{3E1E97BB-1A37-D862-FB58-A80D1B4DFA26}"/>
                </a:ext>
              </a:extLst>
            </p:cNvPr>
            <p:cNvSpPr/>
            <p:nvPr/>
          </p:nvSpPr>
          <p:spPr bwMode="auto">
            <a:xfrm rot="2301587">
              <a:off x="7611887" y="3956664"/>
              <a:ext cx="43997" cy="81170"/>
            </a:xfrm>
            <a:custGeom>
              <a:avLst/>
              <a:gdLst>
                <a:gd name="connsiteX0" fmla="*/ 0 w 45244"/>
                <a:gd name="connsiteY0" fmla="*/ 0 h 78581"/>
                <a:gd name="connsiteX1" fmla="*/ 14288 w 45244"/>
                <a:gd name="connsiteY1" fmla="*/ 78581 h 78581"/>
                <a:gd name="connsiteX2" fmla="*/ 45244 w 45244"/>
                <a:gd name="connsiteY2" fmla="*/ 50006 h 78581"/>
                <a:gd name="connsiteX3" fmla="*/ 0 w 45244"/>
                <a:gd name="connsiteY3" fmla="*/ 0 h 78581"/>
                <a:gd name="connsiteX0" fmla="*/ 0 w 45244"/>
                <a:gd name="connsiteY0" fmla="*/ 0 h 78581"/>
                <a:gd name="connsiteX1" fmla="*/ 14288 w 45244"/>
                <a:gd name="connsiteY1" fmla="*/ 78581 h 78581"/>
                <a:gd name="connsiteX2" fmla="*/ 45244 w 45244"/>
                <a:gd name="connsiteY2" fmla="*/ 50006 h 78581"/>
                <a:gd name="connsiteX3" fmla="*/ 26194 w 45244"/>
                <a:gd name="connsiteY3" fmla="*/ 38100 h 78581"/>
                <a:gd name="connsiteX4" fmla="*/ 0 w 45244"/>
                <a:gd name="connsiteY4" fmla="*/ 0 h 78581"/>
                <a:gd name="connsiteX0" fmla="*/ 0 w 45244"/>
                <a:gd name="connsiteY0" fmla="*/ 0 h 78581"/>
                <a:gd name="connsiteX1" fmla="*/ 14288 w 45244"/>
                <a:gd name="connsiteY1" fmla="*/ 78581 h 78581"/>
                <a:gd name="connsiteX2" fmla="*/ 45244 w 45244"/>
                <a:gd name="connsiteY2" fmla="*/ 50006 h 78581"/>
                <a:gd name="connsiteX3" fmla="*/ 33338 w 45244"/>
                <a:gd name="connsiteY3" fmla="*/ 2381 h 78581"/>
                <a:gd name="connsiteX4" fmla="*/ 0 w 45244"/>
                <a:gd name="connsiteY4" fmla="*/ 0 h 78581"/>
                <a:gd name="connsiteX0" fmla="*/ 0 w 45244"/>
                <a:gd name="connsiteY0" fmla="*/ 0 h 50006"/>
                <a:gd name="connsiteX1" fmla="*/ 6670 w 45244"/>
                <a:gd name="connsiteY1" fmla="*/ 42097 h 50006"/>
                <a:gd name="connsiteX2" fmla="*/ 45244 w 45244"/>
                <a:gd name="connsiteY2" fmla="*/ 50006 h 50006"/>
                <a:gd name="connsiteX3" fmla="*/ 33338 w 45244"/>
                <a:gd name="connsiteY3" fmla="*/ 2381 h 50006"/>
                <a:gd name="connsiteX4" fmla="*/ 0 w 45244"/>
                <a:gd name="connsiteY4" fmla="*/ 0 h 50006"/>
                <a:gd name="connsiteX0" fmla="*/ 0 w 45244"/>
                <a:gd name="connsiteY0" fmla="*/ 21115 h 71121"/>
                <a:gd name="connsiteX1" fmla="*/ 6670 w 45244"/>
                <a:gd name="connsiteY1" fmla="*/ 63212 h 71121"/>
                <a:gd name="connsiteX2" fmla="*/ 45244 w 45244"/>
                <a:gd name="connsiteY2" fmla="*/ 71121 h 71121"/>
                <a:gd name="connsiteX3" fmla="*/ 20816 w 45244"/>
                <a:gd name="connsiteY3" fmla="*/ 0 h 71121"/>
                <a:gd name="connsiteX4" fmla="*/ 0 w 45244"/>
                <a:gd name="connsiteY4" fmla="*/ 21115 h 71121"/>
                <a:gd name="connsiteX0" fmla="*/ 878 w 38574"/>
                <a:gd name="connsiteY0" fmla="*/ 0 h 71164"/>
                <a:gd name="connsiteX1" fmla="*/ 0 w 38574"/>
                <a:gd name="connsiteY1" fmla="*/ 63255 h 71164"/>
                <a:gd name="connsiteX2" fmla="*/ 38574 w 38574"/>
                <a:gd name="connsiteY2" fmla="*/ 71164 h 71164"/>
                <a:gd name="connsiteX3" fmla="*/ 14146 w 38574"/>
                <a:gd name="connsiteY3" fmla="*/ 43 h 71164"/>
                <a:gd name="connsiteX4" fmla="*/ 878 w 38574"/>
                <a:gd name="connsiteY4" fmla="*/ 0 h 7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4" h="71164">
                  <a:moveTo>
                    <a:pt x="878" y="0"/>
                  </a:moveTo>
                  <a:cubicBezTo>
                    <a:pt x="585" y="21085"/>
                    <a:pt x="293" y="42170"/>
                    <a:pt x="0" y="63255"/>
                  </a:cubicBezTo>
                  <a:lnTo>
                    <a:pt x="38574" y="71164"/>
                  </a:lnTo>
                  <a:lnTo>
                    <a:pt x="14146" y="43"/>
                  </a:lnTo>
                  <a:lnTo>
                    <a:pt x="878"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1" name="Freeform: Shape 311">
              <a:extLst>
                <a:ext uri="{FF2B5EF4-FFF2-40B4-BE49-F238E27FC236}">
                  <a16:creationId xmlns:a16="http://schemas.microsoft.com/office/drawing/2014/main" id="{4A2B4C1E-CE59-AFA5-95FB-ED878C3D2817}"/>
                </a:ext>
              </a:extLst>
            </p:cNvPr>
            <p:cNvSpPr/>
            <p:nvPr/>
          </p:nvSpPr>
          <p:spPr bwMode="auto">
            <a:xfrm>
              <a:off x="7645630" y="3799807"/>
              <a:ext cx="195556" cy="173827"/>
            </a:xfrm>
            <a:custGeom>
              <a:avLst/>
              <a:gdLst>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0 w 171450"/>
                <a:gd name="connsiteY13" fmla="*/ 40481 h 152400"/>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30956 w 171450"/>
                <a:gd name="connsiteY13" fmla="*/ 30956 h 152400"/>
                <a:gd name="connsiteX14" fmla="*/ 0 w 171450"/>
                <a:gd name="connsiteY14" fmla="*/ 40481 h 152400"/>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23813 w 171450"/>
                <a:gd name="connsiteY13" fmla="*/ 14288 h 152400"/>
                <a:gd name="connsiteX14" fmla="*/ 0 w 171450"/>
                <a:gd name="connsiteY14" fmla="*/ 40481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450" h="152400">
                  <a:moveTo>
                    <a:pt x="0" y="40481"/>
                  </a:moveTo>
                  <a:lnTo>
                    <a:pt x="2381" y="90488"/>
                  </a:lnTo>
                  <a:lnTo>
                    <a:pt x="19050" y="88106"/>
                  </a:lnTo>
                  <a:lnTo>
                    <a:pt x="21431" y="104775"/>
                  </a:lnTo>
                  <a:lnTo>
                    <a:pt x="2381" y="133350"/>
                  </a:lnTo>
                  <a:lnTo>
                    <a:pt x="7144" y="152400"/>
                  </a:lnTo>
                  <a:lnTo>
                    <a:pt x="7144" y="152400"/>
                  </a:lnTo>
                  <a:lnTo>
                    <a:pt x="133350" y="92869"/>
                  </a:lnTo>
                  <a:lnTo>
                    <a:pt x="142875" y="38100"/>
                  </a:lnTo>
                  <a:lnTo>
                    <a:pt x="171450" y="7144"/>
                  </a:lnTo>
                  <a:lnTo>
                    <a:pt x="157162" y="0"/>
                  </a:lnTo>
                  <a:lnTo>
                    <a:pt x="85725" y="28575"/>
                  </a:lnTo>
                  <a:lnTo>
                    <a:pt x="66675" y="19050"/>
                  </a:lnTo>
                  <a:lnTo>
                    <a:pt x="23813" y="14288"/>
                  </a:lnTo>
                  <a:lnTo>
                    <a:pt x="0" y="40481"/>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2" name="Freeform: Shape 313">
              <a:extLst>
                <a:ext uri="{FF2B5EF4-FFF2-40B4-BE49-F238E27FC236}">
                  <a16:creationId xmlns:a16="http://schemas.microsoft.com/office/drawing/2014/main" id="{316DF1AD-96CB-8EF9-6C96-011B34B3FFEF}"/>
                </a:ext>
              </a:extLst>
            </p:cNvPr>
            <p:cNvSpPr/>
            <p:nvPr/>
          </p:nvSpPr>
          <p:spPr bwMode="auto">
            <a:xfrm>
              <a:off x="7621186" y="3938325"/>
              <a:ext cx="124938" cy="146667"/>
            </a:xfrm>
            <a:custGeom>
              <a:avLst/>
              <a:gdLst>
                <a:gd name="connsiteX0" fmla="*/ 109537 w 109537"/>
                <a:gd name="connsiteY0" fmla="*/ 14287 h 100012"/>
                <a:gd name="connsiteX1" fmla="*/ 50006 w 109537"/>
                <a:gd name="connsiteY1" fmla="*/ 35719 h 100012"/>
                <a:gd name="connsiteX2" fmla="*/ 76200 w 109537"/>
                <a:gd name="connsiteY2" fmla="*/ 57150 h 100012"/>
                <a:gd name="connsiteX3" fmla="*/ 57150 w 109537"/>
                <a:gd name="connsiteY3" fmla="*/ 78581 h 100012"/>
                <a:gd name="connsiteX4" fmla="*/ 40481 w 109537"/>
                <a:gd name="connsiteY4" fmla="*/ 85725 h 100012"/>
                <a:gd name="connsiteX5" fmla="*/ 23812 w 109537"/>
                <a:gd name="connsiteY5" fmla="*/ 100012 h 100012"/>
                <a:gd name="connsiteX6" fmla="*/ 0 w 109537"/>
                <a:gd name="connsiteY6" fmla="*/ 88106 h 100012"/>
                <a:gd name="connsiteX7" fmla="*/ 19050 w 109537"/>
                <a:gd name="connsiteY7" fmla="*/ 0 h 100012"/>
                <a:gd name="connsiteX8" fmla="*/ 109537 w 109537"/>
                <a:gd name="connsiteY8" fmla="*/ 14287 h 100012"/>
                <a:gd name="connsiteX0" fmla="*/ 109537 w 109537"/>
                <a:gd name="connsiteY0" fmla="*/ 14287 h 100012"/>
                <a:gd name="connsiteX1" fmla="*/ 50006 w 109537"/>
                <a:gd name="connsiteY1" fmla="*/ 35719 h 100012"/>
                <a:gd name="connsiteX2" fmla="*/ 76200 w 109537"/>
                <a:gd name="connsiteY2" fmla="*/ 57150 h 100012"/>
                <a:gd name="connsiteX3" fmla="*/ 57150 w 109537"/>
                <a:gd name="connsiteY3" fmla="*/ 78581 h 100012"/>
                <a:gd name="connsiteX4" fmla="*/ 40481 w 109537"/>
                <a:gd name="connsiteY4" fmla="*/ 85725 h 100012"/>
                <a:gd name="connsiteX5" fmla="*/ 23812 w 109537"/>
                <a:gd name="connsiteY5" fmla="*/ 100012 h 100012"/>
                <a:gd name="connsiteX6" fmla="*/ 0 w 109537"/>
                <a:gd name="connsiteY6" fmla="*/ 88106 h 100012"/>
                <a:gd name="connsiteX7" fmla="*/ 19050 w 109537"/>
                <a:gd name="connsiteY7" fmla="*/ 0 h 100012"/>
                <a:gd name="connsiteX8" fmla="*/ 76200 w 109537"/>
                <a:gd name="connsiteY8" fmla="*/ 11906 h 100012"/>
                <a:gd name="connsiteX9" fmla="*/ 109537 w 109537"/>
                <a:gd name="connsiteY9" fmla="*/ 14287 h 100012"/>
                <a:gd name="connsiteX0" fmla="*/ 109537 w 109537"/>
                <a:gd name="connsiteY0" fmla="*/ 42863 h 128588"/>
                <a:gd name="connsiteX1" fmla="*/ 50006 w 109537"/>
                <a:gd name="connsiteY1" fmla="*/ 64295 h 128588"/>
                <a:gd name="connsiteX2" fmla="*/ 76200 w 109537"/>
                <a:gd name="connsiteY2" fmla="*/ 85726 h 128588"/>
                <a:gd name="connsiteX3" fmla="*/ 57150 w 109537"/>
                <a:gd name="connsiteY3" fmla="*/ 107157 h 128588"/>
                <a:gd name="connsiteX4" fmla="*/ 40481 w 109537"/>
                <a:gd name="connsiteY4" fmla="*/ 114301 h 128588"/>
                <a:gd name="connsiteX5" fmla="*/ 23812 w 109537"/>
                <a:gd name="connsiteY5" fmla="*/ 128588 h 128588"/>
                <a:gd name="connsiteX6" fmla="*/ 0 w 109537"/>
                <a:gd name="connsiteY6" fmla="*/ 116682 h 128588"/>
                <a:gd name="connsiteX7" fmla="*/ 19050 w 109537"/>
                <a:gd name="connsiteY7" fmla="*/ 28576 h 128588"/>
                <a:gd name="connsiteX8" fmla="*/ 92869 w 109537"/>
                <a:gd name="connsiteY8" fmla="*/ 0 h 128588"/>
                <a:gd name="connsiteX9" fmla="*/ 109537 w 109537"/>
                <a:gd name="connsiteY9" fmla="*/ 42863 h 12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537" h="128588">
                  <a:moveTo>
                    <a:pt x="109537" y="42863"/>
                  </a:moveTo>
                  <a:lnTo>
                    <a:pt x="50006" y="64295"/>
                  </a:lnTo>
                  <a:lnTo>
                    <a:pt x="76200" y="85726"/>
                  </a:lnTo>
                  <a:lnTo>
                    <a:pt x="57150" y="107157"/>
                  </a:lnTo>
                  <a:lnTo>
                    <a:pt x="40481" y="114301"/>
                  </a:lnTo>
                  <a:lnTo>
                    <a:pt x="23812" y="128588"/>
                  </a:lnTo>
                  <a:lnTo>
                    <a:pt x="0" y="116682"/>
                  </a:lnTo>
                  <a:lnTo>
                    <a:pt x="19050" y="28576"/>
                  </a:lnTo>
                  <a:lnTo>
                    <a:pt x="92869" y="0"/>
                  </a:lnTo>
                  <a:lnTo>
                    <a:pt x="109537" y="42863"/>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3" name="Freeform: Shape 316">
              <a:extLst>
                <a:ext uri="{FF2B5EF4-FFF2-40B4-BE49-F238E27FC236}">
                  <a16:creationId xmlns:a16="http://schemas.microsoft.com/office/drawing/2014/main" id="{31D6AECD-2080-61D6-8BBD-ADFD1AC8EBBD}"/>
                </a:ext>
              </a:extLst>
            </p:cNvPr>
            <p:cNvSpPr/>
            <p:nvPr/>
          </p:nvSpPr>
          <p:spPr bwMode="auto">
            <a:xfrm>
              <a:off x="6906864" y="4549438"/>
              <a:ext cx="198272" cy="309631"/>
            </a:xfrm>
            <a:custGeom>
              <a:avLst/>
              <a:gdLst>
                <a:gd name="connsiteX0" fmla="*/ 133350 w 173831"/>
                <a:gd name="connsiteY0" fmla="*/ 0 h 259557"/>
                <a:gd name="connsiteX1" fmla="*/ 97631 w 173831"/>
                <a:gd name="connsiteY1" fmla="*/ 92869 h 259557"/>
                <a:gd name="connsiteX2" fmla="*/ 61912 w 173831"/>
                <a:gd name="connsiteY2" fmla="*/ 142875 h 259557"/>
                <a:gd name="connsiteX3" fmla="*/ 28575 w 173831"/>
                <a:gd name="connsiteY3" fmla="*/ 126207 h 259557"/>
                <a:gd name="connsiteX4" fmla="*/ 7144 w 173831"/>
                <a:gd name="connsiteY4" fmla="*/ 152400 h 259557"/>
                <a:gd name="connsiteX5" fmla="*/ 0 w 173831"/>
                <a:gd name="connsiteY5" fmla="*/ 192882 h 259557"/>
                <a:gd name="connsiteX6" fmla="*/ 23812 w 173831"/>
                <a:gd name="connsiteY6" fmla="*/ 221457 h 259557"/>
                <a:gd name="connsiteX7" fmla="*/ 35719 w 173831"/>
                <a:gd name="connsiteY7" fmla="*/ 254794 h 259557"/>
                <a:gd name="connsiteX8" fmla="*/ 102394 w 173831"/>
                <a:gd name="connsiteY8" fmla="*/ 259557 h 259557"/>
                <a:gd name="connsiteX9" fmla="*/ 107156 w 173831"/>
                <a:gd name="connsiteY9" fmla="*/ 247650 h 259557"/>
                <a:gd name="connsiteX10" fmla="*/ 171450 w 173831"/>
                <a:gd name="connsiteY10" fmla="*/ 259557 h 259557"/>
                <a:gd name="connsiteX11" fmla="*/ 173831 w 173831"/>
                <a:gd name="connsiteY11" fmla="*/ 240507 h 259557"/>
                <a:gd name="connsiteX12" fmla="*/ 142875 w 173831"/>
                <a:gd name="connsiteY12" fmla="*/ 173832 h 259557"/>
                <a:gd name="connsiteX13" fmla="*/ 159544 w 173831"/>
                <a:gd name="connsiteY13" fmla="*/ 111919 h 259557"/>
                <a:gd name="connsiteX14" fmla="*/ 147637 w 173831"/>
                <a:gd name="connsiteY14" fmla="*/ 85725 h 259557"/>
                <a:gd name="connsiteX15" fmla="*/ 130969 w 173831"/>
                <a:gd name="connsiteY15" fmla="*/ 71438 h 259557"/>
                <a:gd name="connsiteX16" fmla="*/ 145256 w 173831"/>
                <a:gd name="connsiteY16" fmla="*/ 61913 h 259557"/>
                <a:gd name="connsiteX17" fmla="*/ 133350 w 173831"/>
                <a:gd name="connsiteY17" fmla="*/ 0 h 259557"/>
                <a:gd name="connsiteX0" fmla="*/ 133350 w 173831"/>
                <a:gd name="connsiteY0" fmla="*/ 0 h 259557"/>
                <a:gd name="connsiteX1" fmla="*/ 97631 w 173831"/>
                <a:gd name="connsiteY1" fmla="*/ 92869 h 259557"/>
                <a:gd name="connsiteX2" fmla="*/ 61912 w 173831"/>
                <a:gd name="connsiteY2" fmla="*/ 142875 h 259557"/>
                <a:gd name="connsiteX3" fmla="*/ 28575 w 173831"/>
                <a:gd name="connsiteY3" fmla="*/ 126207 h 259557"/>
                <a:gd name="connsiteX4" fmla="*/ 7144 w 173831"/>
                <a:gd name="connsiteY4" fmla="*/ 152400 h 259557"/>
                <a:gd name="connsiteX5" fmla="*/ 0 w 173831"/>
                <a:gd name="connsiteY5" fmla="*/ 192882 h 259557"/>
                <a:gd name="connsiteX6" fmla="*/ 23812 w 173831"/>
                <a:gd name="connsiteY6" fmla="*/ 221457 h 259557"/>
                <a:gd name="connsiteX7" fmla="*/ 35719 w 173831"/>
                <a:gd name="connsiteY7" fmla="*/ 254794 h 259557"/>
                <a:gd name="connsiteX8" fmla="*/ 102394 w 173831"/>
                <a:gd name="connsiteY8" fmla="*/ 259557 h 259557"/>
                <a:gd name="connsiteX9" fmla="*/ 107156 w 173831"/>
                <a:gd name="connsiteY9" fmla="*/ 247650 h 259557"/>
                <a:gd name="connsiteX10" fmla="*/ 171450 w 173831"/>
                <a:gd name="connsiteY10" fmla="*/ 259557 h 259557"/>
                <a:gd name="connsiteX11" fmla="*/ 173831 w 173831"/>
                <a:gd name="connsiteY11" fmla="*/ 240507 h 259557"/>
                <a:gd name="connsiteX12" fmla="*/ 142875 w 173831"/>
                <a:gd name="connsiteY12" fmla="*/ 173832 h 259557"/>
                <a:gd name="connsiteX13" fmla="*/ 159544 w 173831"/>
                <a:gd name="connsiteY13" fmla="*/ 111919 h 259557"/>
                <a:gd name="connsiteX14" fmla="*/ 147637 w 173831"/>
                <a:gd name="connsiteY14" fmla="*/ 85725 h 259557"/>
                <a:gd name="connsiteX15" fmla="*/ 130969 w 173831"/>
                <a:gd name="connsiteY15" fmla="*/ 71438 h 259557"/>
                <a:gd name="connsiteX16" fmla="*/ 145256 w 173831"/>
                <a:gd name="connsiteY16" fmla="*/ 61913 h 259557"/>
                <a:gd name="connsiteX17" fmla="*/ 138112 w 173831"/>
                <a:gd name="connsiteY17" fmla="*/ 33338 h 259557"/>
                <a:gd name="connsiteX18" fmla="*/ 133350 w 173831"/>
                <a:gd name="connsiteY18" fmla="*/ 0 h 259557"/>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57162 w 173831"/>
                <a:gd name="connsiteY17" fmla="*/ 0 h 271463"/>
                <a:gd name="connsiteX18" fmla="*/ 133350 w 173831"/>
                <a:gd name="connsiteY18" fmla="*/ 11906 h 271463"/>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47637 w 173831"/>
                <a:gd name="connsiteY17" fmla="*/ 52388 h 271463"/>
                <a:gd name="connsiteX18" fmla="*/ 157162 w 173831"/>
                <a:gd name="connsiteY18" fmla="*/ 0 h 271463"/>
                <a:gd name="connsiteX19" fmla="*/ 133350 w 173831"/>
                <a:gd name="connsiteY19" fmla="*/ 11906 h 271463"/>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59543 w 173831"/>
                <a:gd name="connsiteY17" fmla="*/ 52388 h 271463"/>
                <a:gd name="connsiteX18" fmla="*/ 157162 w 173831"/>
                <a:gd name="connsiteY18" fmla="*/ 0 h 271463"/>
                <a:gd name="connsiteX19" fmla="*/ 133350 w 173831"/>
                <a:gd name="connsiteY19" fmla="*/ 11906 h 27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831" h="271463">
                  <a:moveTo>
                    <a:pt x="133350" y="11906"/>
                  </a:moveTo>
                  <a:lnTo>
                    <a:pt x="97631" y="104775"/>
                  </a:lnTo>
                  <a:lnTo>
                    <a:pt x="61912" y="154781"/>
                  </a:lnTo>
                  <a:lnTo>
                    <a:pt x="28575" y="138113"/>
                  </a:lnTo>
                  <a:lnTo>
                    <a:pt x="7144" y="164306"/>
                  </a:lnTo>
                  <a:lnTo>
                    <a:pt x="0" y="204788"/>
                  </a:lnTo>
                  <a:lnTo>
                    <a:pt x="23812" y="233363"/>
                  </a:lnTo>
                  <a:lnTo>
                    <a:pt x="35719" y="266700"/>
                  </a:lnTo>
                  <a:lnTo>
                    <a:pt x="102394" y="271463"/>
                  </a:lnTo>
                  <a:lnTo>
                    <a:pt x="107156" y="259556"/>
                  </a:lnTo>
                  <a:lnTo>
                    <a:pt x="171450" y="271463"/>
                  </a:lnTo>
                  <a:lnTo>
                    <a:pt x="173831" y="252413"/>
                  </a:lnTo>
                  <a:lnTo>
                    <a:pt x="142875" y="185738"/>
                  </a:lnTo>
                  <a:lnTo>
                    <a:pt x="159544" y="123825"/>
                  </a:lnTo>
                  <a:lnTo>
                    <a:pt x="147637" y="97631"/>
                  </a:lnTo>
                  <a:lnTo>
                    <a:pt x="130969" y="83344"/>
                  </a:lnTo>
                  <a:lnTo>
                    <a:pt x="145256" y="73819"/>
                  </a:lnTo>
                  <a:lnTo>
                    <a:pt x="159543" y="52388"/>
                  </a:lnTo>
                  <a:lnTo>
                    <a:pt x="157162" y="0"/>
                  </a:lnTo>
                  <a:lnTo>
                    <a:pt x="133350" y="11906"/>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214" name="Freeform: Shape 317">
              <a:extLst>
                <a:ext uri="{FF2B5EF4-FFF2-40B4-BE49-F238E27FC236}">
                  <a16:creationId xmlns:a16="http://schemas.microsoft.com/office/drawing/2014/main" id="{66CD4534-F718-F8E4-5AA7-ACA979E66863}"/>
                </a:ext>
              </a:extLst>
            </p:cNvPr>
            <p:cNvSpPr/>
            <p:nvPr/>
          </p:nvSpPr>
          <p:spPr bwMode="auto">
            <a:xfrm rot="2301587">
              <a:off x="6925565" y="4852560"/>
              <a:ext cx="52147"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5" name="Freeform: Shape 1060">
              <a:extLst>
                <a:ext uri="{FF2B5EF4-FFF2-40B4-BE49-F238E27FC236}">
                  <a16:creationId xmlns:a16="http://schemas.microsoft.com/office/drawing/2014/main" id="{2B7264BB-0090-57B4-5B8B-22BD2E69C7DD}"/>
                </a:ext>
              </a:extLst>
            </p:cNvPr>
            <p:cNvSpPr/>
            <p:nvPr/>
          </p:nvSpPr>
          <p:spPr bwMode="auto">
            <a:xfrm>
              <a:off x="6906864" y="4859068"/>
              <a:ext cx="168395" cy="165679"/>
            </a:xfrm>
            <a:custGeom>
              <a:avLst/>
              <a:gdLst>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14287 w 147637"/>
                <a:gd name="connsiteY15"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14287 h 145256"/>
                <a:gd name="connsiteX16" fmla="*/ 14287 w 147637"/>
                <a:gd name="connsiteY16"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38100 h 145256"/>
                <a:gd name="connsiteX16" fmla="*/ 14287 w 147637"/>
                <a:gd name="connsiteY16"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30956 h 145256"/>
                <a:gd name="connsiteX16" fmla="*/ 14287 w 147637"/>
                <a:gd name="connsiteY16" fmla="*/ 26193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7637" h="145256">
                  <a:moveTo>
                    <a:pt x="14287" y="26193"/>
                  </a:moveTo>
                  <a:lnTo>
                    <a:pt x="0" y="78581"/>
                  </a:lnTo>
                  <a:lnTo>
                    <a:pt x="23812" y="111918"/>
                  </a:lnTo>
                  <a:lnTo>
                    <a:pt x="54769" y="145256"/>
                  </a:lnTo>
                  <a:lnTo>
                    <a:pt x="83344" y="140493"/>
                  </a:lnTo>
                  <a:lnTo>
                    <a:pt x="76200" y="123825"/>
                  </a:lnTo>
                  <a:lnTo>
                    <a:pt x="90487" y="102393"/>
                  </a:lnTo>
                  <a:lnTo>
                    <a:pt x="116681" y="109537"/>
                  </a:lnTo>
                  <a:lnTo>
                    <a:pt x="147637" y="109537"/>
                  </a:lnTo>
                  <a:lnTo>
                    <a:pt x="145256" y="78581"/>
                  </a:lnTo>
                  <a:lnTo>
                    <a:pt x="133350" y="47625"/>
                  </a:lnTo>
                  <a:lnTo>
                    <a:pt x="142875" y="14287"/>
                  </a:lnTo>
                  <a:lnTo>
                    <a:pt x="104775" y="23812"/>
                  </a:lnTo>
                  <a:lnTo>
                    <a:pt x="104775" y="0"/>
                  </a:lnTo>
                  <a:lnTo>
                    <a:pt x="64294" y="4762"/>
                  </a:lnTo>
                  <a:lnTo>
                    <a:pt x="45244" y="30956"/>
                  </a:lnTo>
                  <a:lnTo>
                    <a:pt x="14287" y="26193"/>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216" name="Freeform: Shape 319">
              <a:extLst>
                <a:ext uri="{FF2B5EF4-FFF2-40B4-BE49-F238E27FC236}">
                  <a16:creationId xmlns:a16="http://schemas.microsoft.com/office/drawing/2014/main" id="{E8C490D2-EE99-5523-302A-411A6D24AF29}"/>
                </a:ext>
              </a:extLst>
            </p:cNvPr>
            <p:cNvSpPr/>
            <p:nvPr/>
          </p:nvSpPr>
          <p:spPr bwMode="auto">
            <a:xfrm rot="2301587">
              <a:off x="7487869" y="4936515"/>
              <a:ext cx="52147"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7" name="Freeform: Shape 320">
              <a:extLst>
                <a:ext uri="{FF2B5EF4-FFF2-40B4-BE49-F238E27FC236}">
                  <a16:creationId xmlns:a16="http://schemas.microsoft.com/office/drawing/2014/main" id="{4F87E545-8DDF-1B6A-4F4E-186C9E31BF22}"/>
                </a:ext>
              </a:extLst>
            </p:cNvPr>
            <p:cNvSpPr/>
            <p:nvPr/>
          </p:nvSpPr>
          <p:spPr bwMode="auto">
            <a:xfrm rot="2301587">
              <a:off x="7482438" y="4991388"/>
              <a:ext cx="52147"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8" name="Freeform: Shape 1072">
              <a:extLst>
                <a:ext uri="{FF2B5EF4-FFF2-40B4-BE49-F238E27FC236}">
                  <a16:creationId xmlns:a16="http://schemas.microsoft.com/office/drawing/2014/main" id="{37E8A9B6-17B7-A0D9-DED7-361E7BD0EEEA}"/>
                </a:ext>
              </a:extLst>
            </p:cNvPr>
            <p:cNvSpPr/>
            <p:nvPr/>
          </p:nvSpPr>
          <p:spPr bwMode="auto">
            <a:xfrm>
              <a:off x="7482667" y="4791166"/>
              <a:ext cx="162963" cy="190124"/>
            </a:xfrm>
            <a:custGeom>
              <a:avLst/>
              <a:gdLst>
                <a:gd name="connsiteX0" fmla="*/ 42862 w 142875"/>
                <a:gd name="connsiteY0" fmla="*/ 4763 h 166688"/>
                <a:gd name="connsiteX1" fmla="*/ 38100 w 142875"/>
                <a:gd name="connsiteY1" fmla="*/ 57150 h 166688"/>
                <a:gd name="connsiteX2" fmla="*/ 23812 w 142875"/>
                <a:gd name="connsiteY2" fmla="*/ 83344 h 166688"/>
                <a:gd name="connsiteX3" fmla="*/ 7144 w 142875"/>
                <a:gd name="connsiteY3" fmla="*/ 104775 h 166688"/>
                <a:gd name="connsiteX4" fmla="*/ 0 w 142875"/>
                <a:gd name="connsiteY4" fmla="*/ 147638 h 166688"/>
                <a:gd name="connsiteX5" fmla="*/ 42862 w 142875"/>
                <a:gd name="connsiteY5" fmla="*/ 140494 h 166688"/>
                <a:gd name="connsiteX6" fmla="*/ 61912 w 142875"/>
                <a:gd name="connsiteY6" fmla="*/ 150019 h 166688"/>
                <a:gd name="connsiteX7" fmla="*/ 88106 w 142875"/>
                <a:gd name="connsiteY7" fmla="*/ 166688 h 166688"/>
                <a:gd name="connsiteX8" fmla="*/ 116681 w 142875"/>
                <a:gd name="connsiteY8" fmla="*/ 135732 h 166688"/>
                <a:gd name="connsiteX9" fmla="*/ 123825 w 142875"/>
                <a:gd name="connsiteY9" fmla="*/ 114300 h 166688"/>
                <a:gd name="connsiteX10" fmla="*/ 142875 w 142875"/>
                <a:gd name="connsiteY10" fmla="*/ 64294 h 166688"/>
                <a:gd name="connsiteX11" fmla="*/ 135731 w 142875"/>
                <a:gd name="connsiteY11" fmla="*/ 33338 h 166688"/>
                <a:gd name="connsiteX12" fmla="*/ 114300 w 142875"/>
                <a:gd name="connsiteY12" fmla="*/ 0 h 166688"/>
                <a:gd name="connsiteX13" fmla="*/ 42862 w 142875"/>
                <a:gd name="connsiteY13" fmla="*/ 4763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166688">
                  <a:moveTo>
                    <a:pt x="42862" y="4763"/>
                  </a:moveTo>
                  <a:lnTo>
                    <a:pt x="38100" y="57150"/>
                  </a:lnTo>
                  <a:lnTo>
                    <a:pt x="23812" y="83344"/>
                  </a:lnTo>
                  <a:lnTo>
                    <a:pt x="7144" y="104775"/>
                  </a:lnTo>
                  <a:lnTo>
                    <a:pt x="0" y="147638"/>
                  </a:lnTo>
                  <a:lnTo>
                    <a:pt x="42862" y="140494"/>
                  </a:lnTo>
                  <a:lnTo>
                    <a:pt x="61912" y="150019"/>
                  </a:lnTo>
                  <a:lnTo>
                    <a:pt x="88106" y="166688"/>
                  </a:lnTo>
                  <a:lnTo>
                    <a:pt x="116681" y="135732"/>
                  </a:lnTo>
                  <a:lnTo>
                    <a:pt x="123825" y="114300"/>
                  </a:lnTo>
                  <a:lnTo>
                    <a:pt x="142875" y="64294"/>
                  </a:lnTo>
                  <a:lnTo>
                    <a:pt x="135731" y="33338"/>
                  </a:lnTo>
                  <a:lnTo>
                    <a:pt x="114300" y="0"/>
                  </a:lnTo>
                  <a:lnTo>
                    <a:pt x="42862" y="4763"/>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9" name="Freeform: Shape 63">
              <a:extLst>
                <a:ext uri="{FF2B5EF4-FFF2-40B4-BE49-F238E27FC236}">
                  <a16:creationId xmlns:a16="http://schemas.microsoft.com/office/drawing/2014/main" id="{143ACA6C-94D0-98CE-1376-DA2F4BAFF97F}"/>
                </a:ext>
              </a:extLst>
            </p:cNvPr>
            <p:cNvSpPr/>
            <p:nvPr/>
          </p:nvSpPr>
          <p:spPr bwMode="auto">
            <a:xfrm>
              <a:off x="7496247" y="4945982"/>
              <a:ext cx="279754" cy="293334"/>
            </a:xfrm>
            <a:custGeom>
              <a:avLst/>
              <a:gdLst>
                <a:gd name="connsiteX0" fmla="*/ 235744 w 245269"/>
                <a:gd name="connsiteY0" fmla="*/ 71437 h 257175"/>
                <a:gd name="connsiteX1" fmla="*/ 197644 w 245269"/>
                <a:gd name="connsiteY1" fmla="*/ 35718 h 257175"/>
                <a:gd name="connsiteX2" fmla="*/ 114300 w 245269"/>
                <a:gd name="connsiteY2" fmla="*/ 0 h 257175"/>
                <a:gd name="connsiteX3" fmla="*/ 78581 w 245269"/>
                <a:gd name="connsiteY3" fmla="*/ 35718 h 257175"/>
                <a:gd name="connsiteX4" fmla="*/ 30956 w 245269"/>
                <a:gd name="connsiteY4" fmla="*/ 9525 h 257175"/>
                <a:gd name="connsiteX5" fmla="*/ 26194 w 245269"/>
                <a:gd name="connsiteY5" fmla="*/ 45243 h 257175"/>
                <a:gd name="connsiteX6" fmla="*/ 21431 w 245269"/>
                <a:gd name="connsiteY6" fmla="*/ 97631 h 257175"/>
                <a:gd name="connsiteX7" fmla="*/ 0 w 245269"/>
                <a:gd name="connsiteY7" fmla="*/ 85725 h 257175"/>
                <a:gd name="connsiteX8" fmla="*/ 26194 w 245269"/>
                <a:gd name="connsiteY8" fmla="*/ 173831 h 257175"/>
                <a:gd name="connsiteX9" fmla="*/ 14288 w 245269"/>
                <a:gd name="connsiteY9" fmla="*/ 185737 h 257175"/>
                <a:gd name="connsiteX10" fmla="*/ 28575 w 245269"/>
                <a:gd name="connsiteY10" fmla="*/ 207168 h 257175"/>
                <a:gd name="connsiteX11" fmla="*/ 61913 w 245269"/>
                <a:gd name="connsiteY11" fmla="*/ 207168 h 257175"/>
                <a:gd name="connsiteX12" fmla="*/ 78581 w 245269"/>
                <a:gd name="connsiteY12" fmla="*/ 223837 h 257175"/>
                <a:gd name="connsiteX13" fmla="*/ 109538 w 245269"/>
                <a:gd name="connsiteY13" fmla="*/ 211931 h 257175"/>
                <a:gd name="connsiteX14" fmla="*/ 123825 w 245269"/>
                <a:gd name="connsiteY14" fmla="*/ 257175 h 257175"/>
                <a:gd name="connsiteX15" fmla="*/ 245269 w 245269"/>
                <a:gd name="connsiteY15" fmla="*/ 240506 h 257175"/>
                <a:gd name="connsiteX16" fmla="*/ 235744 w 245269"/>
                <a:gd name="connsiteY16" fmla="*/ 71437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269" h="257175">
                  <a:moveTo>
                    <a:pt x="235744" y="71437"/>
                  </a:moveTo>
                  <a:lnTo>
                    <a:pt x="197644" y="35718"/>
                  </a:lnTo>
                  <a:lnTo>
                    <a:pt x="114300" y="0"/>
                  </a:lnTo>
                  <a:lnTo>
                    <a:pt x="78581" y="35718"/>
                  </a:lnTo>
                  <a:lnTo>
                    <a:pt x="30956" y="9525"/>
                  </a:lnTo>
                  <a:lnTo>
                    <a:pt x="26194" y="45243"/>
                  </a:lnTo>
                  <a:lnTo>
                    <a:pt x="21431" y="97631"/>
                  </a:lnTo>
                  <a:lnTo>
                    <a:pt x="0" y="85725"/>
                  </a:lnTo>
                  <a:lnTo>
                    <a:pt x="26194" y="173831"/>
                  </a:lnTo>
                  <a:lnTo>
                    <a:pt x="14288" y="185737"/>
                  </a:lnTo>
                  <a:lnTo>
                    <a:pt x="28575" y="207168"/>
                  </a:lnTo>
                  <a:lnTo>
                    <a:pt x="61913" y="207168"/>
                  </a:lnTo>
                  <a:lnTo>
                    <a:pt x="78581" y="223837"/>
                  </a:lnTo>
                  <a:lnTo>
                    <a:pt x="109538" y="211931"/>
                  </a:lnTo>
                  <a:lnTo>
                    <a:pt x="123825" y="257175"/>
                  </a:lnTo>
                  <a:lnTo>
                    <a:pt x="245269" y="240506"/>
                  </a:lnTo>
                  <a:lnTo>
                    <a:pt x="235744" y="71437"/>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0" name="Freeform: Shape 67">
              <a:extLst>
                <a:ext uri="{FF2B5EF4-FFF2-40B4-BE49-F238E27FC236}">
                  <a16:creationId xmlns:a16="http://schemas.microsoft.com/office/drawing/2014/main" id="{654B5A7D-DA03-4EC8-24EC-D988E263E08B}"/>
                </a:ext>
              </a:extLst>
            </p:cNvPr>
            <p:cNvSpPr/>
            <p:nvPr/>
          </p:nvSpPr>
          <p:spPr bwMode="auto">
            <a:xfrm>
              <a:off x="7116268" y="5551054"/>
              <a:ext cx="448148" cy="401976"/>
            </a:xfrm>
            <a:custGeom>
              <a:avLst/>
              <a:gdLst>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0 w 388143"/>
                <a:gd name="connsiteY18" fmla="*/ 188119 h 352425"/>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38100 w 388143"/>
                <a:gd name="connsiteY18" fmla="*/ 185737 h 352425"/>
                <a:gd name="connsiteX19" fmla="*/ 0 w 388143"/>
                <a:gd name="connsiteY19" fmla="*/ 188119 h 352425"/>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52387 w 388143"/>
                <a:gd name="connsiteY18" fmla="*/ 204787 h 352425"/>
                <a:gd name="connsiteX19" fmla="*/ 0 w 388143"/>
                <a:gd name="connsiteY19" fmla="*/ 188119 h 352425"/>
                <a:gd name="connsiteX0" fmla="*/ 0 w 388143"/>
                <a:gd name="connsiteY0" fmla="*/ 188119 h 352425"/>
                <a:gd name="connsiteX1" fmla="*/ 16668 w 388143"/>
                <a:gd name="connsiteY1" fmla="*/ 197644 h 352425"/>
                <a:gd name="connsiteX2" fmla="*/ 38100 w 388143"/>
                <a:gd name="connsiteY2" fmla="*/ 285750 h 352425"/>
                <a:gd name="connsiteX3" fmla="*/ 28575 w 388143"/>
                <a:gd name="connsiteY3" fmla="*/ 314325 h 352425"/>
                <a:gd name="connsiteX4" fmla="*/ 59531 w 388143"/>
                <a:gd name="connsiteY4" fmla="*/ 352425 h 352425"/>
                <a:gd name="connsiteX5" fmla="*/ 109537 w 388143"/>
                <a:gd name="connsiteY5" fmla="*/ 347662 h 352425"/>
                <a:gd name="connsiteX6" fmla="*/ 183356 w 388143"/>
                <a:gd name="connsiteY6" fmla="*/ 340519 h 352425"/>
                <a:gd name="connsiteX7" fmla="*/ 264318 w 388143"/>
                <a:gd name="connsiteY7" fmla="*/ 323850 h 352425"/>
                <a:gd name="connsiteX8" fmla="*/ 352425 w 388143"/>
                <a:gd name="connsiteY8" fmla="*/ 233362 h 352425"/>
                <a:gd name="connsiteX9" fmla="*/ 388143 w 388143"/>
                <a:gd name="connsiteY9" fmla="*/ 128587 h 352425"/>
                <a:gd name="connsiteX10" fmla="*/ 361950 w 388143"/>
                <a:gd name="connsiteY10" fmla="*/ 123825 h 352425"/>
                <a:gd name="connsiteX11" fmla="*/ 354806 w 388143"/>
                <a:gd name="connsiteY11" fmla="*/ 7144 h 352425"/>
                <a:gd name="connsiteX12" fmla="*/ 292893 w 388143"/>
                <a:gd name="connsiteY12" fmla="*/ 0 h 352425"/>
                <a:gd name="connsiteX13" fmla="*/ 180975 w 388143"/>
                <a:gd name="connsiteY13" fmla="*/ 109537 h 352425"/>
                <a:gd name="connsiteX14" fmla="*/ 152400 w 388143"/>
                <a:gd name="connsiteY14" fmla="*/ 107156 h 352425"/>
                <a:gd name="connsiteX15" fmla="*/ 104775 w 388143"/>
                <a:gd name="connsiteY15" fmla="*/ 140494 h 352425"/>
                <a:gd name="connsiteX16" fmla="*/ 88106 w 388143"/>
                <a:gd name="connsiteY16" fmla="*/ 128587 h 352425"/>
                <a:gd name="connsiteX17" fmla="*/ 80962 w 388143"/>
                <a:gd name="connsiteY17" fmla="*/ 104775 h 352425"/>
                <a:gd name="connsiteX18" fmla="*/ 66675 w 388143"/>
                <a:gd name="connsiteY18" fmla="*/ 188119 h 352425"/>
                <a:gd name="connsiteX19" fmla="*/ 52387 w 388143"/>
                <a:gd name="connsiteY19" fmla="*/ 204787 h 352425"/>
                <a:gd name="connsiteX20" fmla="*/ 0 w 388143"/>
                <a:gd name="connsiteY20" fmla="*/ 188119 h 352425"/>
                <a:gd name="connsiteX0" fmla="*/ 0 w 402431"/>
                <a:gd name="connsiteY0" fmla="*/ 192882 h 352425"/>
                <a:gd name="connsiteX1" fmla="*/ 30956 w 402431"/>
                <a:gd name="connsiteY1" fmla="*/ 197644 h 352425"/>
                <a:gd name="connsiteX2" fmla="*/ 52388 w 402431"/>
                <a:gd name="connsiteY2" fmla="*/ 285750 h 352425"/>
                <a:gd name="connsiteX3" fmla="*/ 42863 w 402431"/>
                <a:gd name="connsiteY3" fmla="*/ 314325 h 352425"/>
                <a:gd name="connsiteX4" fmla="*/ 73819 w 402431"/>
                <a:gd name="connsiteY4" fmla="*/ 352425 h 352425"/>
                <a:gd name="connsiteX5" fmla="*/ 123825 w 402431"/>
                <a:gd name="connsiteY5" fmla="*/ 347662 h 352425"/>
                <a:gd name="connsiteX6" fmla="*/ 197644 w 402431"/>
                <a:gd name="connsiteY6" fmla="*/ 340519 h 352425"/>
                <a:gd name="connsiteX7" fmla="*/ 278606 w 402431"/>
                <a:gd name="connsiteY7" fmla="*/ 323850 h 352425"/>
                <a:gd name="connsiteX8" fmla="*/ 366713 w 402431"/>
                <a:gd name="connsiteY8" fmla="*/ 233362 h 352425"/>
                <a:gd name="connsiteX9" fmla="*/ 402431 w 402431"/>
                <a:gd name="connsiteY9" fmla="*/ 128587 h 352425"/>
                <a:gd name="connsiteX10" fmla="*/ 376238 w 402431"/>
                <a:gd name="connsiteY10" fmla="*/ 123825 h 352425"/>
                <a:gd name="connsiteX11" fmla="*/ 369094 w 402431"/>
                <a:gd name="connsiteY11" fmla="*/ 7144 h 352425"/>
                <a:gd name="connsiteX12" fmla="*/ 307181 w 402431"/>
                <a:gd name="connsiteY12" fmla="*/ 0 h 352425"/>
                <a:gd name="connsiteX13" fmla="*/ 195263 w 402431"/>
                <a:gd name="connsiteY13" fmla="*/ 109537 h 352425"/>
                <a:gd name="connsiteX14" fmla="*/ 166688 w 402431"/>
                <a:gd name="connsiteY14" fmla="*/ 107156 h 352425"/>
                <a:gd name="connsiteX15" fmla="*/ 119063 w 402431"/>
                <a:gd name="connsiteY15" fmla="*/ 140494 h 352425"/>
                <a:gd name="connsiteX16" fmla="*/ 102394 w 402431"/>
                <a:gd name="connsiteY16" fmla="*/ 128587 h 352425"/>
                <a:gd name="connsiteX17" fmla="*/ 95250 w 402431"/>
                <a:gd name="connsiteY17" fmla="*/ 104775 h 352425"/>
                <a:gd name="connsiteX18" fmla="*/ 80963 w 402431"/>
                <a:gd name="connsiteY18" fmla="*/ 188119 h 352425"/>
                <a:gd name="connsiteX19" fmla="*/ 66675 w 402431"/>
                <a:gd name="connsiteY19" fmla="*/ 204787 h 352425"/>
                <a:gd name="connsiteX20" fmla="*/ 0 w 402431"/>
                <a:gd name="connsiteY20" fmla="*/ 192882 h 352425"/>
                <a:gd name="connsiteX0" fmla="*/ 0 w 373856"/>
                <a:gd name="connsiteY0" fmla="*/ 176213 h 352425"/>
                <a:gd name="connsiteX1" fmla="*/ 2381 w 373856"/>
                <a:gd name="connsiteY1" fmla="*/ 197644 h 352425"/>
                <a:gd name="connsiteX2" fmla="*/ 23813 w 373856"/>
                <a:gd name="connsiteY2" fmla="*/ 285750 h 352425"/>
                <a:gd name="connsiteX3" fmla="*/ 14288 w 373856"/>
                <a:gd name="connsiteY3" fmla="*/ 314325 h 352425"/>
                <a:gd name="connsiteX4" fmla="*/ 45244 w 373856"/>
                <a:gd name="connsiteY4" fmla="*/ 352425 h 352425"/>
                <a:gd name="connsiteX5" fmla="*/ 95250 w 373856"/>
                <a:gd name="connsiteY5" fmla="*/ 347662 h 352425"/>
                <a:gd name="connsiteX6" fmla="*/ 169069 w 373856"/>
                <a:gd name="connsiteY6" fmla="*/ 340519 h 352425"/>
                <a:gd name="connsiteX7" fmla="*/ 250031 w 373856"/>
                <a:gd name="connsiteY7" fmla="*/ 323850 h 352425"/>
                <a:gd name="connsiteX8" fmla="*/ 338138 w 373856"/>
                <a:gd name="connsiteY8" fmla="*/ 233362 h 352425"/>
                <a:gd name="connsiteX9" fmla="*/ 373856 w 373856"/>
                <a:gd name="connsiteY9" fmla="*/ 128587 h 352425"/>
                <a:gd name="connsiteX10" fmla="*/ 347663 w 373856"/>
                <a:gd name="connsiteY10" fmla="*/ 123825 h 352425"/>
                <a:gd name="connsiteX11" fmla="*/ 340519 w 373856"/>
                <a:gd name="connsiteY11" fmla="*/ 7144 h 352425"/>
                <a:gd name="connsiteX12" fmla="*/ 278606 w 373856"/>
                <a:gd name="connsiteY12" fmla="*/ 0 h 352425"/>
                <a:gd name="connsiteX13" fmla="*/ 166688 w 373856"/>
                <a:gd name="connsiteY13" fmla="*/ 109537 h 352425"/>
                <a:gd name="connsiteX14" fmla="*/ 138113 w 373856"/>
                <a:gd name="connsiteY14" fmla="*/ 107156 h 352425"/>
                <a:gd name="connsiteX15" fmla="*/ 90488 w 373856"/>
                <a:gd name="connsiteY15" fmla="*/ 140494 h 352425"/>
                <a:gd name="connsiteX16" fmla="*/ 73819 w 373856"/>
                <a:gd name="connsiteY16" fmla="*/ 128587 h 352425"/>
                <a:gd name="connsiteX17" fmla="*/ 66675 w 373856"/>
                <a:gd name="connsiteY17" fmla="*/ 104775 h 352425"/>
                <a:gd name="connsiteX18" fmla="*/ 52388 w 373856"/>
                <a:gd name="connsiteY18" fmla="*/ 188119 h 352425"/>
                <a:gd name="connsiteX19" fmla="*/ 38100 w 373856"/>
                <a:gd name="connsiteY19" fmla="*/ 204787 h 352425"/>
                <a:gd name="connsiteX20" fmla="*/ 0 w 37385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57150 w 392906"/>
                <a:gd name="connsiteY19" fmla="*/ 204787 h 352425"/>
                <a:gd name="connsiteX20" fmla="*/ 19050 w 39290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47625 w 392906"/>
                <a:gd name="connsiteY19" fmla="*/ 183355 h 352425"/>
                <a:gd name="connsiteX20" fmla="*/ 19050 w 39290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47625 w 392906"/>
                <a:gd name="connsiteY19" fmla="*/ 183355 h 352425"/>
                <a:gd name="connsiteX20" fmla="*/ 19050 w 392906"/>
                <a:gd name="connsiteY20" fmla="*/ 176213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2906" h="352425">
                  <a:moveTo>
                    <a:pt x="19050" y="176213"/>
                  </a:moveTo>
                  <a:lnTo>
                    <a:pt x="0" y="188119"/>
                  </a:lnTo>
                  <a:lnTo>
                    <a:pt x="42863" y="285750"/>
                  </a:lnTo>
                  <a:lnTo>
                    <a:pt x="33338" y="314325"/>
                  </a:lnTo>
                  <a:lnTo>
                    <a:pt x="64294" y="352425"/>
                  </a:lnTo>
                  <a:lnTo>
                    <a:pt x="114300" y="347662"/>
                  </a:lnTo>
                  <a:lnTo>
                    <a:pt x="188119" y="340519"/>
                  </a:lnTo>
                  <a:lnTo>
                    <a:pt x="269081" y="323850"/>
                  </a:lnTo>
                  <a:lnTo>
                    <a:pt x="357188" y="233362"/>
                  </a:lnTo>
                  <a:lnTo>
                    <a:pt x="392906" y="128587"/>
                  </a:lnTo>
                  <a:lnTo>
                    <a:pt x="366713" y="123825"/>
                  </a:lnTo>
                  <a:lnTo>
                    <a:pt x="359569" y="7144"/>
                  </a:lnTo>
                  <a:lnTo>
                    <a:pt x="297656" y="0"/>
                  </a:lnTo>
                  <a:lnTo>
                    <a:pt x="185738" y="109537"/>
                  </a:lnTo>
                  <a:lnTo>
                    <a:pt x="157163" y="107156"/>
                  </a:lnTo>
                  <a:lnTo>
                    <a:pt x="109538" y="140494"/>
                  </a:lnTo>
                  <a:lnTo>
                    <a:pt x="92869" y="128587"/>
                  </a:lnTo>
                  <a:lnTo>
                    <a:pt x="85725" y="104775"/>
                  </a:lnTo>
                  <a:lnTo>
                    <a:pt x="71438" y="188119"/>
                  </a:lnTo>
                  <a:lnTo>
                    <a:pt x="47625" y="183355"/>
                  </a:lnTo>
                  <a:lnTo>
                    <a:pt x="19050" y="176213"/>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1" name="Freeform: Shape 321">
              <a:extLst>
                <a:ext uri="{FF2B5EF4-FFF2-40B4-BE49-F238E27FC236}">
                  <a16:creationId xmlns:a16="http://schemas.microsoft.com/office/drawing/2014/main" id="{351D5F24-705F-4621-E4E4-A6E5D5F644F0}"/>
                </a:ext>
              </a:extLst>
            </p:cNvPr>
            <p:cNvSpPr/>
            <p:nvPr/>
          </p:nvSpPr>
          <p:spPr bwMode="auto">
            <a:xfrm rot="2301587">
              <a:off x="7512803" y="5676371"/>
              <a:ext cx="52147"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2" name="Freeform 374">
              <a:extLst>
                <a:ext uri="{FF2B5EF4-FFF2-40B4-BE49-F238E27FC236}">
                  <a16:creationId xmlns:a16="http://schemas.microsoft.com/office/drawing/2014/main" id="{B4EB84AE-0157-17CD-D157-23C8E2B3B62A}"/>
                </a:ext>
              </a:extLst>
            </p:cNvPr>
            <p:cNvSpPr>
              <a:spLocks/>
            </p:cNvSpPr>
            <p:nvPr/>
          </p:nvSpPr>
          <p:spPr bwMode="auto">
            <a:xfrm>
              <a:off x="7476842" y="5215407"/>
              <a:ext cx="306009" cy="481647"/>
            </a:xfrm>
            <a:custGeom>
              <a:avLst/>
              <a:gdLst>
                <a:gd name="T0" fmla="*/ 2147483646 w 34"/>
                <a:gd name="T1" fmla="*/ 2147483646 h 54"/>
                <a:gd name="T2" fmla="*/ 2147483646 w 34"/>
                <a:gd name="T3" fmla="*/ 2147483646 h 54"/>
                <a:gd name="T4" fmla="*/ 2147483646 w 34"/>
                <a:gd name="T5" fmla="*/ 2147483646 h 54"/>
                <a:gd name="T6" fmla="*/ 2147483646 w 34"/>
                <a:gd name="T7" fmla="*/ 2147483646 h 54"/>
                <a:gd name="T8" fmla="*/ 2147483646 w 34"/>
                <a:gd name="T9" fmla="*/ 2147483646 h 54"/>
                <a:gd name="T10" fmla="*/ 2147483646 w 34"/>
                <a:gd name="T11" fmla="*/ 2147483646 h 54"/>
                <a:gd name="T12" fmla="*/ 2147483646 w 34"/>
                <a:gd name="T13" fmla="*/ 2147483646 h 54"/>
                <a:gd name="T14" fmla="*/ 2147483646 w 34"/>
                <a:gd name="T15" fmla="*/ 2147483646 h 54"/>
                <a:gd name="T16" fmla="*/ 2147483646 w 34"/>
                <a:gd name="T17" fmla="*/ 2147483646 h 54"/>
                <a:gd name="T18" fmla="*/ 2147483646 w 34"/>
                <a:gd name="T19" fmla="*/ 2147483646 h 54"/>
                <a:gd name="T20" fmla="*/ 2147483646 w 34"/>
                <a:gd name="T21" fmla="*/ 2147483646 h 54"/>
                <a:gd name="T22" fmla="*/ 2147483646 w 34"/>
                <a:gd name="T23" fmla="*/ 2147483646 h 54"/>
                <a:gd name="T24" fmla="*/ 0 w 34"/>
                <a:gd name="T25" fmla="*/ 2147483646 h 54"/>
                <a:gd name="T26" fmla="*/ 0 w 34"/>
                <a:gd name="T27" fmla="*/ 2147483646 h 54"/>
                <a:gd name="T28" fmla="*/ 2147483646 w 34"/>
                <a:gd name="T29" fmla="*/ 2147483646 h 54"/>
                <a:gd name="T30" fmla="*/ 2147483646 w 34"/>
                <a:gd name="T31" fmla="*/ 2147483646 h 54"/>
                <a:gd name="T32" fmla="*/ 2147483646 w 34"/>
                <a:gd name="T33" fmla="*/ 2147483646 h 54"/>
                <a:gd name="T34" fmla="*/ 2147483646 w 34"/>
                <a:gd name="T35" fmla="*/ 2147483646 h 54"/>
                <a:gd name="T36" fmla="*/ 2147483646 w 34"/>
                <a:gd name="T37" fmla="*/ 2147483646 h 54"/>
                <a:gd name="T38" fmla="*/ 2147483646 w 34"/>
                <a:gd name="T39" fmla="*/ 2147483646 h 54"/>
                <a:gd name="T40" fmla="*/ 2147483646 w 34"/>
                <a:gd name="T41" fmla="*/ 2147483646 h 54"/>
                <a:gd name="T42" fmla="*/ 2147483646 w 34"/>
                <a:gd name="T43" fmla="*/ 2147483646 h 54"/>
                <a:gd name="T44" fmla="*/ 2147483646 w 34"/>
                <a:gd name="T45" fmla="*/ 2147483646 h 54"/>
                <a:gd name="T46" fmla="*/ 2147483646 w 34"/>
                <a:gd name="T47" fmla="*/ 2147483646 h 54"/>
                <a:gd name="T48" fmla="*/ 2147483646 w 34"/>
                <a:gd name="T49" fmla="*/ 2147483646 h 54"/>
                <a:gd name="T50" fmla="*/ 2147483646 w 34"/>
                <a:gd name="T51" fmla="*/ 2147483646 h 54"/>
                <a:gd name="T52" fmla="*/ 2147483646 w 34"/>
                <a:gd name="T53" fmla="*/ 2147483646 h 54"/>
                <a:gd name="T54" fmla="*/ 2147483646 w 34"/>
                <a:gd name="T55" fmla="*/ 2147483646 h 54"/>
                <a:gd name="T56" fmla="*/ 2147483646 w 34"/>
                <a:gd name="T57" fmla="*/ 2147483646 h 54"/>
                <a:gd name="T58" fmla="*/ 2147483646 w 34"/>
                <a:gd name="T59" fmla="*/ 2147483646 h 54"/>
                <a:gd name="T60" fmla="*/ 2147483646 w 34"/>
                <a:gd name="T61" fmla="*/ 2147483646 h 54"/>
                <a:gd name="T62" fmla="*/ 2147483646 w 34"/>
                <a:gd name="T63" fmla="*/ 2147483646 h 54"/>
                <a:gd name="T64" fmla="*/ 2147483646 w 34"/>
                <a:gd name="T65" fmla="*/ 2147483646 h 54"/>
                <a:gd name="T66" fmla="*/ 2147483646 w 34"/>
                <a:gd name="T67" fmla="*/ 2147483646 h 54"/>
                <a:gd name="T68" fmla="*/ 2147483646 w 34"/>
                <a:gd name="T69" fmla="*/ 0 h 54"/>
                <a:gd name="T70" fmla="*/ 2147483646 w 34"/>
                <a:gd name="T71" fmla="*/ 0 h 54"/>
                <a:gd name="T72" fmla="*/ 2147483646 w 34"/>
                <a:gd name="T73" fmla="*/ 2147483646 h 54"/>
                <a:gd name="T74" fmla="*/ 2147483646 w 34"/>
                <a:gd name="T75" fmla="*/ 2147483646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chemeClr val="accent5"/>
            </a:solidFill>
            <a:ln w="6350">
              <a:solidFill>
                <a:schemeClr val="bg2">
                  <a:lumMod val="75000"/>
                </a:schemeClr>
              </a:solidFill>
              <a:round/>
              <a:headEnd/>
              <a:tailEnd/>
            </a:ln>
          </p:spPr>
          <p:txBody>
            <a:bodyPr/>
            <a:lstStyle/>
            <a:p>
              <a:endParaRPr lang="en-GB"/>
            </a:p>
          </p:txBody>
        </p:sp>
        <p:sp>
          <p:nvSpPr>
            <p:cNvPr id="223" name="Freeform: Shape 1062">
              <a:extLst>
                <a:ext uri="{FF2B5EF4-FFF2-40B4-BE49-F238E27FC236}">
                  <a16:creationId xmlns:a16="http://schemas.microsoft.com/office/drawing/2014/main" id="{C4E53138-9D8C-B96C-5910-DBF664B6F4A0}"/>
                </a:ext>
              </a:extLst>
            </p:cNvPr>
            <p:cNvSpPr/>
            <p:nvPr/>
          </p:nvSpPr>
          <p:spPr bwMode="auto">
            <a:xfrm>
              <a:off x="7338716" y="5361538"/>
              <a:ext cx="220000" cy="211852"/>
            </a:xfrm>
            <a:custGeom>
              <a:avLst/>
              <a:gdLst>
                <a:gd name="connsiteX0" fmla="*/ 0 w 192881"/>
                <a:gd name="connsiteY0" fmla="*/ 61912 h 185737"/>
                <a:gd name="connsiteX1" fmla="*/ 47625 w 192881"/>
                <a:gd name="connsiteY1" fmla="*/ 128587 h 185737"/>
                <a:gd name="connsiteX2" fmla="*/ 66675 w 192881"/>
                <a:gd name="connsiteY2" fmla="*/ 130969 h 185737"/>
                <a:gd name="connsiteX3" fmla="*/ 69056 w 192881"/>
                <a:gd name="connsiteY3" fmla="*/ 159544 h 185737"/>
                <a:gd name="connsiteX4" fmla="*/ 161925 w 192881"/>
                <a:gd name="connsiteY4" fmla="*/ 185737 h 185737"/>
                <a:gd name="connsiteX5" fmla="*/ 171450 w 192881"/>
                <a:gd name="connsiteY5" fmla="*/ 171450 h 185737"/>
                <a:gd name="connsiteX6" fmla="*/ 183356 w 192881"/>
                <a:gd name="connsiteY6" fmla="*/ 121444 h 185737"/>
                <a:gd name="connsiteX7" fmla="*/ 192881 w 192881"/>
                <a:gd name="connsiteY7" fmla="*/ 85725 h 185737"/>
                <a:gd name="connsiteX8" fmla="*/ 185737 w 192881"/>
                <a:gd name="connsiteY8" fmla="*/ 19050 h 185737"/>
                <a:gd name="connsiteX9" fmla="*/ 133350 w 192881"/>
                <a:gd name="connsiteY9" fmla="*/ 0 h 185737"/>
                <a:gd name="connsiteX10" fmla="*/ 95250 w 192881"/>
                <a:gd name="connsiteY10" fmla="*/ 14287 h 185737"/>
                <a:gd name="connsiteX11" fmla="*/ 97631 w 192881"/>
                <a:gd name="connsiteY11" fmla="*/ 30956 h 185737"/>
                <a:gd name="connsiteX12" fmla="*/ 69056 w 192881"/>
                <a:gd name="connsiteY12" fmla="*/ 57150 h 185737"/>
                <a:gd name="connsiteX13" fmla="*/ 0 w 192881"/>
                <a:gd name="connsiteY13" fmla="*/ 61912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881" h="185737">
                  <a:moveTo>
                    <a:pt x="0" y="61912"/>
                  </a:moveTo>
                  <a:lnTo>
                    <a:pt x="47625" y="128587"/>
                  </a:lnTo>
                  <a:lnTo>
                    <a:pt x="66675" y="130969"/>
                  </a:lnTo>
                  <a:lnTo>
                    <a:pt x="69056" y="159544"/>
                  </a:lnTo>
                  <a:lnTo>
                    <a:pt x="161925" y="185737"/>
                  </a:lnTo>
                  <a:lnTo>
                    <a:pt x="171450" y="171450"/>
                  </a:lnTo>
                  <a:lnTo>
                    <a:pt x="183356" y="121444"/>
                  </a:lnTo>
                  <a:lnTo>
                    <a:pt x="192881" y="85725"/>
                  </a:lnTo>
                  <a:lnTo>
                    <a:pt x="185737" y="19050"/>
                  </a:lnTo>
                  <a:lnTo>
                    <a:pt x="133350" y="0"/>
                  </a:lnTo>
                  <a:lnTo>
                    <a:pt x="95250" y="14287"/>
                  </a:lnTo>
                  <a:lnTo>
                    <a:pt x="97631" y="30956"/>
                  </a:lnTo>
                  <a:lnTo>
                    <a:pt x="69056" y="57150"/>
                  </a:lnTo>
                  <a:lnTo>
                    <a:pt x="0" y="61912"/>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4" name="Freeform: Shape 1064">
              <a:extLst>
                <a:ext uri="{FF2B5EF4-FFF2-40B4-BE49-F238E27FC236}">
                  <a16:creationId xmlns:a16="http://schemas.microsoft.com/office/drawing/2014/main" id="{8346251F-760F-2C67-1EA3-9B66336D5702}"/>
                </a:ext>
              </a:extLst>
            </p:cNvPr>
            <p:cNvSpPr/>
            <p:nvPr/>
          </p:nvSpPr>
          <p:spPr bwMode="auto">
            <a:xfrm>
              <a:off x="7262667" y="5146970"/>
              <a:ext cx="334074" cy="285185"/>
            </a:xfrm>
            <a:custGeom>
              <a:avLst/>
              <a:gdLst>
                <a:gd name="connsiteX0" fmla="*/ 4762 w 292893"/>
                <a:gd name="connsiteY0" fmla="*/ 119063 h 250031"/>
                <a:gd name="connsiteX1" fmla="*/ 0 w 292893"/>
                <a:gd name="connsiteY1" fmla="*/ 209550 h 250031"/>
                <a:gd name="connsiteX2" fmla="*/ 26193 w 292893"/>
                <a:gd name="connsiteY2" fmla="*/ 242888 h 250031"/>
                <a:gd name="connsiteX3" fmla="*/ 76200 w 292893"/>
                <a:gd name="connsiteY3" fmla="*/ 250031 h 250031"/>
                <a:gd name="connsiteX4" fmla="*/ 138112 w 292893"/>
                <a:gd name="connsiteY4" fmla="*/ 245269 h 250031"/>
                <a:gd name="connsiteX5" fmla="*/ 164306 w 292893"/>
                <a:gd name="connsiteY5" fmla="*/ 216694 h 250031"/>
                <a:gd name="connsiteX6" fmla="*/ 157162 w 292893"/>
                <a:gd name="connsiteY6" fmla="*/ 200025 h 250031"/>
                <a:gd name="connsiteX7" fmla="*/ 200025 w 292893"/>
                <a:gd name="connsiteY7" fmla="*/ 185738 h 250031"/>
                <a:gd name="connsiteX8" fmla="*/ 211931 w 292893"/>
                <a:gd name="connsiteY8" fmla="*/ 169069 h 250031"/>
                <a:gd name="connsiteX9" fmla="*/ 252412 w 292893"/>
                <a:gd name="connsiteY9" fmla="*/ 147638 h 250031"/>
                <a:gd name="connsiteX10" fmla="*/ 273843 w 292893"/>
                <a:gd name="connsiteY10" fmla="*/ 147638 h 250031"/>
                <a:gd name="connsiteX11" fmla="*/ 292893 w 292893"/>
                <a:gd name="connsiteY11" fmla="*/ 92869 h 250031"/>
                <a:gd name="connsiteX12" fmla="*/ 273843 w 292893"/>
                <a:gd name="connsiteY12" fmla="*/ 33338 h 250031"/>
                <a:gd name="connsiteX13" fmla="*/ 230981 w 292893"/>
                <a:gd name="connsiteY13" fmla="*/ 21431 h 250031"/>
                <a:gd name="connsiteX14" fmla="*/ 214312 w 292893"/>
                <a:gd name="connsiteY14" fmla="*/ 0 h 250031"/>
                <a:gd name="connsiteX15" fmla="*/ 192881 w 292893"/>
                <a:gd name="connsiteY15" fmla="*/ 11906 h 250031"/>
                <a:gd name="connsiteX16" fmla="*/ 183356 w 292893"/>
                <a:gd name="connsiteY16" fmla="*/ 40481 h 250031"/>
                <a:gd name="connsiteX17" fmla="*/ 176212 w 292893"/>
                <a:gd name="connsiteY17" fmla="*/ 83344 h 250031"/>
                <a:gd name="connsiteX18" fmla="*/ 197643 w 292893"/>
                <a:gd name="connsiteY18" fmla="*/ 119063 h 250031"/>
                <a:gd name="connsiteX19" fmla="*/ 197643 w 292893"/>
                <a:gd name="connsiteY19" fmla="*/ 135731 h 250031"/>
                <a:gd name="connsiteX20" fmla="*/ 166687 w 292893"/>
                <a:gd name="connsiteY20" fmla="*/ 116681 h 250031"/>
                <a:gd name="connsiteX21" fmla="*/ 95250 w 292893"/>
                <a:gd name="connsiteY21" fmla="*/ 85725 h 250031"/>
                <a:gd name="connsiteX22" fmla="*/ 52387 w 292893"/>
                <a:gd name="connsiteY22" fmla="*/ 85725 h 250031"/>
                <a:gd name="connsiteX23" fmla="*/ 57150 w 292893"/>
                <a:gd name="connsiteY23" fmla="*/ 119063 h 250031"/>
                <a:gd name="connsiteX24" fmla="*/ 4762 w 292893"/>
                <a:gd name="connsiteY24" fmla="*/ 119063 h 25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2893" h="250031">
                  <a:moveTo>
                    <a:pt x="4762" y="119063"/>
                  </a:moveTo>
                  <a:lnTo>
                    <a:pt x="0" y="209550"/>
                  </a:lnTo>
                  <a:lnTo>
                    <a:pt x="26193" y="242888"/>
                  </a:lnTo>
                  <a:lnTo>
                    <a:pt x="76200" y="250031"/>
                  </a:lnTo>
                  <a:lnTo>
                    <a:pt x="138112" y="245269"/>
                  </a:lnTo>
                  <a:lnTo>
                    <a:pt x="164306" y="216694"/>
                  </a:lnTo>
                  <a:lnTo>
                    <a:pt x="157162" y="200025"/>
                  </a:lnTo>
                  <a:lnTo>
                    <a:pt x="200025" y="185738"/>
                  </a:lnTo>
                  <a:lnTo>
                    <a:pt x="211931" y="169069"/>
                  </a:lnTo>
                  <a:lnTo>
                    <a:pt x="252412" y="147638"/>
                  </a:lnTo>
                  <a:lnTo>
                    <a:pt x="273843" y="147638"/>
                  </a:lnTo>
                  <a:lnTo>
                    <a:pt x="292893" y="92869"/>
                  </a:lnTo>
                  <a:lnTo>
                    <a:pt x="273843" y="33338"/>
                  </a:lnTo>
                  <a:lnTo>
                    <a:pt x="230981" y="21431"/>
                  </a:lnTo>
                  <a:lnTo>
                    <a:pt x="214312" y="0"/>
                  </a:lnTo>
                  <a:lnTo>
                    <a:pt x="192881" y="11906"/>
                  </a:lnTo>
                  <a:lnTo>
                    <a:pt x="183356" y="40481"/>
                  </a:lnTo>
                  <a:lnTo>
                    <a:pt x="176212" y="83344"/>
                  </a:lnTo>
                  <a:lnTo>
                    <a:pt x="197643" y="119063"/>
                  </a:lnTo>
                  <a:lnTo>
                    <a:pt x="197643" y="135731"/>
                  </a:lnTo>
                  <a:lnTo>
                    <a:pt x="166687" y="116681"/>
                  </a:lnTo>
                  <a:lnTo>
                    <a:pt x="95250" y="85725"/>
                  </a:lnTo>
                  <a:lnTo>
                    <a:pt x="52387" y="85725"/>
                  </a:lnTo>
                  <a:lnTo>
                    <a:pt x="57150" y="119063"/>
                  </a:lnTo>
                  <a:lnTo>
                    <a:pt x="4762" y="119063"/>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5" name="Freeform: Shape 318">
              <a:extLst>
                <a:ext uri="{FF2B5EF4-FFF2-40B4-BE49-F238E27FC236}">
                  <a16:creationId xmlns:a16="http://schemas.microsoft.com/office/drawing/2014/main" id="{07EFF954-8564-1DF9-DF60-6F23686E460A}"/>
                </a:ext>
              </a:extLst>
            </p:cNvPr>
            <p:cNvSpPr/>
            <p:nvPr/>
          </p:nvSpPr>
          <p:spPr bwMode="auto">
            <a:xfrm>
              <a:off x="6991062" y="4772155"/>
              <a:ext cx="532346" cy="532346"/>
            </a:xfrm>
            <a:custGeom>
              <a:avLst/>
              <a:gdLst>
                <a:gd name="connsiteX0" fmla="*/ 440531 w 466725"/>
                <a:gd name="connsiteY0" fmla="*/ 123825 h 466725"/>
                <a:gd name="connsiteX1" fmla="*/ 466725 w 466725"/>
                <a:gd name="connsiteY1" fmla="*/ 69056 h 466725"/>
                <a:gd name="connsiteX2" fmla="*/ 466725 w 466725"/>
                <a:gd name="connsiteY2" fmla="*/ 23812 h 466725"/>
                <a:gd name="connsiteX3" fmla="*/ 442912 w 466725"/>
                <a:gd name="connsiteY3" fmla="*/ 19050 h 466725"/>
                <a:gd name="connsiteX4" fmla="*/ 400050 w 466725"/>
                <a:gd name="connsiteY4" fmla="*/ 14287 h 466725"/>
                <a:gd name="connsiteX5" fmla="*/ 383381 w 466725"/>
                <a:gd name="connsiteY5" fmla="*/ 4762 h 466725"/>
                <a:gd name="connsiteX6" fmla="*/ 335756 w 466725"/>
                <a:gd name="connsiteY6" fmla="*/ 4762 h 466725"/>
                <a:gd name="connsiteX7" fmla="*/ 273843 w 466725"/>
                <a:gd name="connsiteY7" fmla="*/ 14287 h 466725"/>
                <a:gd name="connsiteX8" fmla="*/ 252412 w 466725"/>
                <a:gd name="connsiteY8" fmla="*/ 23812 h 466725"/>
                <a:gd name="connsiteX9" fmla="*/ 178593 w 466725"/>
                <a:gd name="connsiteY9" fmla="*/ 0 h 466725"/>
                <a:gd name="connsiteX10" fmla="*/ 154781 w 466725"/>
                <a:gd name="connsiteY10" fmla="*/ 19050 h 466725"/>
                <a:gd name="connsiteX11" fmla="*/ 164306 w 466725"/>
                <a:gd name="connsiteY11" fmla="*/ 50006 h 466725"/>
                <a:gd name="connsiteX12" fmla="*/ 157162 w 466725"/>
                <a:gd name="connsiteY12" fmla="*/ 116681 h 466725"/>
                <a:gd name="connsiteX13" fmla="*/ 100012 w 466725"/>
                <a:gd name="connsiteY13" fmla="*/ 192881 h 466725"/>
                <a:gd name="connsiteX14" fmla="*/ 57150 w 466725"/>
                <a:gd name="connsiteY14" fmla="*/ 261937 h 466725"/>
                <a:gd name="connsiteX15" fmla="*/ 14287 w 466725"/>
                <a:gd name="connsiteY15" fmla="*/ 254793 h 466725"/>
                <a:gd name="connsiteX16" fmla="*/ 7143 w 466725"/>
                <a:gd name="connsiteY16" fmla="*/ 271462 h 466725"/>
                <a:gd name="connsiteX17" fmla="*/ 0 w 466725"/>
                <a:gd name="connsiteY17" fmla="*/ 300037 h 466725"/>
                <a:gd name="connsiteX18" fmla="*/ 30956 w 466725"/>
                <a:gd name="connsiteY18" fmla="*/ 280987 h 466725"/>
                <a:gd name="connsiteX19" fmla="*/ 95250 w 466725"/>
                <a:gd name="connsiteY19" fmla="*/ 278606 h 466725"/>
                <a:gd name="connsiteX20" fmla="*/ 138112 w 466725"/>
                <a:gd name="connsiteY20" fmla="*/ 316706 h 466725"/>
                <a:gd name="connsiteX21" fmla="*/ 161925 w 466725"/>
                <a:gd name="connsiteY21" fmla="*/ 328612 h 466725"/>
                <a:gd name="connsiteX22" fmla="*/ 183356 w 466725"/>
                <a:gd name="connsiteY22" fmla="*/ 307181 h 466725"/>
                <a:gd name="connsiteX23" fmla="*/ 223837 w 466725"/>
                <a:gd name="connsiteY23" fmla="*/ 309562 h 466725"/>
                <a:gd name="connsiteX24" fmla="*/ 250031 w 466725"/>
                <a:gd name="connsiteY24" fmla="*/ 402431 h 466725"/>
                <a:gd name="connsiteX25" fmla="*/ 290512 w 466725"/>
                <a:gd name="connsiteY25" fmla="*/ 414337 h 466725"/>
                <a:gd name="connsiteX26" fmla="*/ 342900 w 466725"/>
                <a:gd name="connsiteY26" fmla="*/ 414337 h 466725"/>
                <a:gd name="connsiteX27" fmla="*/ 440531 w 466725"/>
                <a:gd name="connsiteY27" fmla="*/ 466725 h 466725"/>
                <a:gd name="connsiteX28" fmla="*/ 421481 w 466725"/>
                <a:gd name="connsiteY28" fmla="*/ 416718 h 466725"/>
                <a:gd name="connsiteX29" fmla="*/ 416718 w 466725"/>
                <a:gd name="connsiteY29" fmla="*/ 354806 h 466725"/>
                <a:gd name="connsiteX30" fmla="*/ 440531 w 466725"/>
                <a:gd name="connsiteY30" fmla="*/ 328612 h 466725"/>
                <a:gd name="connsiteX31" fmla="*/ 466725 w 466725"/>
                <a:gd name="connsiteY31" fmla="*/ 323850 h 466725"/>
                <a:gd name="connsiteX32" fmla="*/ 440531 w 466725"/>
                <a:gd name="connsiteY32" fmla="*/ 245268 h 466725"/>
                <a:gd name="connsiteX33" fmla="*/ 440531 w 466725"/>
                <a:gd name="connsiteY33" fmla="*/ 12382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725" h="466725">
                  <a:moveTo>
                    <a:pt x="440531" y="123825"/>
                  </a:moveTo>
                  <a:lnTo>
                    <a:pt x="466725" y="69056"/>
                  </a:lnTo>
                  <a:lnTo>
                    <a:pt x="466725" y="23812"/>
                  </a:lnTo>
                  <a:lnTo>
                    <a:pt x="442912" y="19050"/>
                  </a:lnTo>
                  <a:lnTo>
                    <a:pt x="400050" y="14287"/>
                  </a:lnTo>
                  <a:lnTo>
                    <a:pt x="383381" y="4762"/>
                  </a:lnTo>
                  <a:lnTo>
                    <a:pt x="335756" y="4762"/>
                  </a:lnTo>
                  <a:lnTo>
                    <a:pt x="273843" y="14287"/>
                  </a:lnTo>
                  <a:lnTo>
                    <a:pt x="252412" y="23812"/>
                  </a:lnTo>
                  <a:lnTo>
                    <a:pt x="178593" y="0"/>
                  </a:lnTo>
                  <a:lnTo>
                    <a:pt x="154781" y="19050"/>
                  </a:lnTo>
                  <a:lnTo>
                    <a:pt x="164306" y="50006"/>
                  </a:lnTo>
                  <a:lnTo>
                    <a:pt x="157162" y="116681"/>
                  </a:lnTo>
                  <a:lnTo>
                    <a:pt x="100012" y="192881"/>
                  </a:lnTo>
                  <a:lnTo>
                    <a:pt x="57150" y="261937"/>
                  </a:lnTo>
                  <a:lnTo>
                    <a:pt x="14287" y="254793"/>
                  </a:lnTo>
                  <a:lnTo>
                    <a:pt x="7143" y="271462"/>
                  </a:lnTo>
                  <a:lnTo>
                    <a:pt x="0" y="300037"/>
                  </a:lnTo>
                  <a:lnTo>
                    <a:pt x="30956" y="280987"/>
                  </a:lnTo>
                  <a:lnTo>
                    <a:pt x="95250" y="278606"/>
                  </a:lnTo>
                  <a:lnTo>
                    <a:pt x="138112" y="316706"/>
                  </a:lnTo>
                  <a:lnTo>
                    <a:pt x="161925" y="328612"/>
                  </a:lnTo>
                  <a:lnTo>
                    <a:pt x="183356" y="307181"/>
                  </a:lnTo>
                  <a:lnTo>
                    <a:pt x="223837" y="309562"/>
                  </a:lnTo>
                  <a:lnTo>
                    <a:pt x="250031" y="402431"/>
                  </a:lnTo>
                  <a:lnTo>
                    <a:pt x="290512" y="414337"/>
                  </a:lnTo>
                  <a:lnTo>
                    <a:pt x="342900" y="414337"/>
                  </a:lnTo>
                  <a:lnTo>
                    <a:pt x="440531" y="466725"/>
                  </a:lnTo>
                  <a:lnTo>
                    <a:pt x="421481" y="416718"/>
                  </a:lnTo>
                  <a:lnTo>
                    <a:pt x="416718" y="354806"/>
                  </a:lnTo>
                  <a:lnTo>
                    <a:pt x="440531" y="328612"/>
                  </a:lnTo>
                  <a:lnTo>
                    <a:pt x="466725" y="323850"/>
                  </a:lnTo>
                  <a:lnTo>
                    <a:pt x="440531" y="245268"/>
                  </a:lnTo>
                  <a:lnTo>
                    <a:pt x="440531" y="123825"/>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6" name="Freeform: Shape 68">
              <a:extLst>
                <a:ext uri="{FF2B5EF4-FFF2-40B4-BE49-F238E27FC236}">
                  <a16:creationId xmlns:a16="http://schemas.microsoft.com/office/drawing/2014/main" id="{D19E731A-2706-895C-4CA2-C96D7FDADB8D}"/>
                </a:ext>
              </a:extLst>
            </p:cNvPr>
            <p:cNvSpPr/>
            <p:nvPr/>
          </p:nvSpPr>
          <p:spPr bwMode="auto">
            <a:xfrm>
              <a:off x="7398469" y="5763514"/>
              <a:ext cx="76049" cy="67901"/>
            </a:xfrm>
            <a:custGeom>
              <a:avLst/>
              <a:gdLst>
                <a:gd name="connsiteX0" fmla="*/ 42863 w 42863"/>
                <a:gd name="connsiteY0" fmla="*/ 0 h 59531"/>
                <a:gd name="connsiteX1" fmla="*/ 0 w 42863"/>
                <a:gd name="connsiteY1" fmla="*/ 33337 h 59531"/>
                <a:gd name="connsiteX2" fmla="*/ 33338 w 42863"/>
                <a:gd name="connsiteY2" fmla="*/ 59531 h 59531"/>
                <a:gd name="connsiteX3" fmla="*/ 42863 w 42863"/>
                <a:gd name="connsiteY3" fmla="*/ 0 h 59531"/>
                <a:gd name="connsiteX0" fmla="*/ 42863 w 42863"/>
                <a:gd name="connsiteY0" fmla="*/ 0 h 59531"/>
                <a:gd name="connsiteX1" fmla="*/ 0 w 42863"/>
                <a:gd name="connsiteY1" fmla="*/ 33337 h 59531"/>
                <a:gd name="connsiteX2" fmla="*/ 33338 w 42863"/>
                <a:gd name="connsiteY2" fmla="*/ 59531 h 59531"/>
                <a:gd name="connsiteX3" fmla="*/ 35719 w 42863"/>
                <a:gd name="connsiteY3" fmla="*/ 28575 h 59531"/>
                <a:gd name="connsiteX4" fmla="*/ 42863 w 42863"/>
                <a:gd name="connsiteY4" fmla="*/ 0 h 59531"/>
                <a:gd name="connsiteX0" fmla="*/ 42863 w 66675"/>
                <a:gd name="connsiteY0" fmla="*/ 0 h 59531"/>
                <a:gd name="connsiteX1" fmla="*/ 0 w 66675"/>
                <a:gd name="connsiteY1" fmla="*/ 33337 h 59531"/>
                <a:gd name="connsiteX2" fmla="*/ 33338 w 66675"/>
                <a:gd name="connsiteY2" fmla="*/ 59531 h 59531"/>
                <a:gd name="connsiteX3" fmla="*/ 66675 w 66675"/>
                <a:gd name="connsiteY3" fmla="*/ 28575 h 59531"/>
                <a:gd name="connsiteX4" fmla="*/ 42863 w 66675"/>
                <a:gd name="connsiteY4" fmla="*/ 0 h 5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59531">
                  <a:moveTo>
                    <a:pt x="42863" y="0"/>
                  </a:moveTo>
                  <a:lnTo>
                    <a:pt x="0" y="33337"/>
                  </a:lnTo>
                  <a:lnTo>
                    <a:pt x="33338" y="59531"/>
                  </a:lnTo>
                  <a:lnTo>
                    <a:pt x="66675" y="28575"/>
                  </a:lnTo>
                  <a:lnTo>
                    <a:pt x="42863"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27" name="Freeform: Shape 71">
              <a:extLst>
                <a:ext uri="{FF2B5EF4-FFF2-40B4-BE49-F238E27FC236}">
                  <a16:creationId xmlns:a16="http://schemas.microsoft.com/office/drawing/2014/main" id="{AE5D1A24-4A05-26FB-19E6-CA908FBAFC2E}"/>
                </a:ext>
              </a:extLst>
            </p:cNvPr>
            <p:cNvSpPr/>
            <p:nvPr/>
          </p:nvSpPr>
          <p:spPr bwMode="auto">
            <a:xfrm>
              <a:off x="7607605" y="3981783"/>
              <a:ext cx="605681" cy="507902"/>
            </a:xfrm>
            <a:custGeom>
              <a:avLst/>
              <a:gdLst>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0 w 533400"/>
                <a:gd name="connsiteY33" fmla="*/ 121444 h 445294"/>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33338 w 533400"/>
                <a:gd name="connsiteY33" fmla="*/ 92869 h 445294"/>
                <a:gd name="connsiteX34" fmla="*/ 0 w 533400"/>
                <a:gd name="connsiteY34" fmla="*/ 121444 h 445294"/>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47625 w 533400"/>
                <a:gd name="connsiteY33" fmla="*/ 97632 h 445294"/>
                <a:gd name="connsiteX34" fmla="*/ 0 w 533400"/>
                <a:gd name="connsiteY34" fmla="*/ 121444 h 445294"/>
                <a:gd name="connsiteX0" fmla="*/ 0 w 533400"/>
                <a:gd name="connsiteY0" fmla="*/ 121444 h 445294"/>
                <a:gd name="connsiteX1" fmla="*/ 26194 w 533400"/>
                <a:gd name="connsiteY1" fmla="*/ 104775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21444 h 445294"/>
                <a:gd name="connsiteX0" fmla="*/ 0 w 533400"/>
                <a:gd name="connsiteY0" fmla="*/ 140494 h 445294"/>
                <a:gd name="connsiteX1" fmla="*/ 26194 w 533400"/>
                <a:gd name="connsiteY1" fmla="*/ 104775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40494 h 445294"/>
                <a:gd name="connsiteX0" fmla="*/ 0 w 533400"/>
                <a:gd name="connsiteY0" fmla="*/ 140494 h 445294"/>
                <a:gd name="connsiteX1" fmla="*/ 9525 w 533400"/>
                <a:gd name="connsiteY1" fmla="*/ 76200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40494 h 445294"/>
                <a:gd name="connsiteX0" fmla="*/ 45244 w 578644"/>
                <a:gd name="connsiteY0" fmla="*/ 140494 h 445294"/>
                <a:gd name="connsiteX1" fmla="*/ 0 w 578644"/>
                <a:gd name="connsiteY1" fmla="*/ 152400 h 445294"/>
                <a:gd name="connsiteX2" fmla="*/ 100013 w 578644"/>
                <a:gd name="connsiteY2" fmla="*/ 157162 h 445294"/>
                <a:gd name="connsiteX3" fmla="*/ 140494 w 578644"/>
                <a:gd name="connsiteY3" fmla="*/ 221456 h 445294"/>
                <a:gd name="connsiteX4" fmla="*/ 192882 w 578644"/>
                <a:gd name="connsiteY4" fmla="*/ 292894 h 445294"/>
                <a:gd name="connsiteX5" fmla="*/ 183357 w 578644"/>
                <a:gd name="connsiteY5" fmla="*/ 302419 h 445294"/>
                <a:gd name="connsiteX6" fmla="*/ 216694 w 578644"/>
                <a:gd name="connsiteY6" fmla="*/ 350044 h 445294"/>
                <a:gd name="connsiteX7" fmla="*/ 254794 w 578644"/>
                <a:gd name="connsiteY7" fmla="*/ 407194 h 445294"/>
                <a:gd name="connsiteX8" fmla="*/ 266700 w 578644"/>
                <a:gd name="connsiteY8" fmla="*/ 445294 h 445294"/>
                <a:gd name="connsiteX9" fmla="*/ 273844 w 578644"/>
                <a:gd name="connsiteY9" fmla="*/ 400050 h 445294"/>
                <a:gd name="connsiteX10" fmla="*/ 304800 w 578644"/>
                <a:gd name="connsiteY10" fmla="*/ 395287 h 445294"/>
                <a:gd name="connsiteX11" fmla="*/ 352425 w 578644"/>
                <a:gd name="connsiteY11" fmla="*/ 402431 h 445294"/>
                <a:gd name="connsiteX12" fmla="*/ 373857 w 578644"/>
                <a:gd name="connsiteY12" fmla="*/ 409575 h 445294"/>
                <a:gd name="connsiteX13" fmla="*/ 397669 w 578644"/>
                <a:gd name="connsiteY13" fmla="*/ 381000 h 445294"/>
                <a:gd name="connsiteX14" fmla="*/ 431007 w 578644"/>
                <a:gd name="connsiteY14" fmla="*/ 371475 h 445294"/>
                <a:gd name="connsiteX15" fmla="*/ 514350 w 578644"/>
                <a:gd name="connsiteY15" fmla="*/ 350044 h 445294"/>
                <a:gd name="connsiteX16" fmla="*/ 566738 w 578644"/>
                <a:gd name="connsiteY16" fmla="*/ 338137 h 445294"/>
                <a:gd name="connsiteX17" fmla="*/ 578644 w 578644"/>
                <a:gd name="connsiteY17" fmla="*/ 290512 h 445294"/>
                <a:gd name="connsiteX18" fmla="*/ 571500 w 578644"/>
                <a:gd name="connsiteY18" fmla="*/ 261937 h 445294"/>
                <a:gd name="connsiteX19" fmla="*/ 511969 w 578644"/>
                <a:gd name="connsiteY19" fmla="*/ 264319 h 445294"/>
                <a:gd name="connsiteX20" fmla="*/ 511969 w 578644"/>
                <a:gd name="connsiteY20" fmla="*/ 264319 h 445294"/>
                <a:gd name="connsiteX21" fmla="*/ 473869 w 578644"/>
                <a:gd name="connsiteY21" fmla="*/ 216694 h 445294"/>
                <a:gd name="connsiteX22" fmla="*/ 454819 w 578644"/>
                <a:gd name="connsiteY22" fmla="*/ 202406 h 445294"/>
                <a:gd name="connsiteX23" fmla="*/ 450057 w 578644"/>
                <a:gd name="connsiteY23" fmla="*/ 185737 h 445294"/>
                <a:gd name="connsiteX24" fmla="*/ 409575 w 578644"/>
                <a:gd name="connsiteY24" fmla="*/ 107156 h 445294"/>
                <a:gd name="connsiteX25" fmla="*/ 390525 w 578644"/>
                <a:gd name="connsiteY25" fmla="*/ 114300 h 445294"/>
                <a:gd name="connsiteX26" fmla="*/ 371475 w 578644"/>
                <a:gd name="connsiteY26" fmla="*/ 92869 h 445294"/>
                <a:gd name="connsiteX27" fmla="*/ 350044 w 578644"/>
                <a:gd name="connsiteY27" fmla="*/ 88106 h 445294"/>
                <a:gd name="connsiteX28" fmla="*/ 295275 w 578644"/>
                <a:gd name="connsiteY28" fmla="*/ 80962 h 445294"/>
                <a:gd name="connsiteX29" fmla="*/ 242888 w 578644"/>
                <a:gd name="connsiteY29" fmla="*/ 30956 h 445294"/>
                <a:gd name="connsiteX30" fmla="*/ 166688 w 578644"/>
                <a:gd name="connsiteY30" fmla="*/ 0 h 445294"/>
                <a:gd name="connsiteX31" fmla="*/ 107157 w 578644"/>
                <a:gd name="connsiteY31" fmla="*/ 28575 h 445294"/>
                <a:gd name="connsiteX32" fmla="*/ 135732 w 578644"/>
                <a:gd name="connsiteY32" fmla="*/ 52387 h 445294"/>
                <a:gd name="connsiteX33" fmla="*/ 109538 w 578644"/>
                <a:gd name="connsiteY33" fmla="*/ 71437 h 445294"/>
                <a:gd name="connsiteX34" fmla="*/ 92869 w 578644"/>
                <a:gd name="connsiteY34" fmla="*/ 97632 h 445294"/>
                <a:gd name="connsiteX35" fmla="*/ 45244 w 578644"/>
                <a:gd name="connsiteY35" fmla="*/ 140494 h 445294"/>
                <a:gd name="connsiteX0" fmla="*/ 69057 w 578644"/>
                <a:gd name="connsiteY0" fmla="*/ 76200 h 445294"/>
                <a:gd name="connsiteX1" fmla="*/ 0 w 578644"/>
                <a:gd name="connsiteY1" fmla="*/ 152400 h 445294"/>
                <a:gd name="connsiteX2" fmla="*/ 100013 w 578644"/>
                <a:gd name="connsiteY2" fmla="*/ 157162 h 445294"/>
                <a:gd name="connsiteX3" fmla="*/ 140494 w 578644"/>
                <a:gd name="connsiteY3" fmla="*/ 221456 h 445294"/>
                <a:gd name="connsiteX4" fmla="*/ 192882 w 578644"/>
                <a:gd name="connsiteY4" fmla="*/ 292894 h 445294"/>
                <a:gd name="connsiteX5" fmla="*/ 183357 w 578644"/>
                <a:gd name="connsiteY5" fmla="*/ 302419 h 445294"/>
                <a:gd name="connsiteX6" fmla="*/ 216694 w 578644"/>
                <a:gd name="connsiteY6" fmla="*/ 350044 h 445294"/>
                <a:gd name="connsiteX7" fmla="*/ 254794 w 578644"/>
                <a:gd name="connsiteY7" fmla="*/ 407194 h 445294"/>
                <a:gd name="connsiteX8" fmla="*/ 266700 w 578644"/>
                <a:gd name="connsiteY8" fmla="*/ 445294 h 445294"/>
                <a:gd name="connsiteX9" fmla="*/ 273844 w 578644"/>
                <a:gd name="connsiteY9" fmla="*/ 400050 h 445294"/>
                <a:gd name="connsiteX10" fmla="*/ 304800 w 578644"/>
                <a:gd name="connsiteY10" fmla="*/ 395287 h 445294"/>
                <a:gd name="connsiteX11" fmla="*/ 352425 w 578644"/>
                <a:gd name="connsiteY11" fmla="*/ 402431 h 445294"/>
                <a:gd name="connsiteX12" fmla="*/ 373857 w 578644"/>
                <a:gd name="connsiteY12" fmla="*/ 409575 h 445294"/>
                <a:gd name="connsiteX13" fmla="*/ 397669 w 578644"/>
                <a:gd name="connsiteY13" fmla="*/ 381000 h 445294"/>
                <a:gd name="connsiteX14" fmla="*/ 431007 w 578644"/>
                <a:gd name="connsiteY14" fmla="*/ 371475 h 445294"/>
                <a:gd name="connsiteX15" fmla="*/ 514350 w 578644"/>
                <a:gd name="connsiteY15" fmla="*/ 350044 h 445294"/>
                <a:gd name="connsiteX16" fmla="*/ 566738 w 578644"/>
                <a:gd name="connsiteY16" fmla="*/ 338137 h 445294"/>
                <a:gd name="connsiteX17" fmla="*/ 578644 w 578644"/>
                <a:gd name="connsiteY17" fmla="*/ 290512 h 445294"/>
                <a:gd name="connsiteX18" fmla="*/ 571500 w 578644"/>
                <a:gd name="connsiteY18" fmla="*/ 261937 h 445294"/>
                <a:gd name="connsiteX19" fmla="*/ 511969 w 578644"/>
                <a:gd name="connsiteY19" fmla="*/ 264319 h 445294"/>
                <a:gd name="connsiteX20" fmla="*/ 511969 w 578644"/>
                <a:gd name="connsiteY20" fmla="*/ 264319 h 445294"/>
                <a:gd name="connsiteX21" fmla="*/ 473869 w 578644"/>
                <a:gd name="connsiteY21" fmla="*/ 216694 h 445294"/>
                <a:gd name="connsiteX22" fmla="*/ 454819 w 578644"/>
                <a:gd name="connsiteY22" fmla="*/ 202406 h 445294"/>
                <a:gd name="connsiteX23" fmla="*/ 450057 w 578644"/>
                <a:gd name="connsiteY23" fmla="*/ 185737 h 445294"/>
                <a:gd name="connsiteX24" fmla="*/ 409575 w 578644"/>
                <a:gd name="connsiteY24" fmla="*/ 107156 h 445294"/>
                <a:gd name="connsiteX25" fmla="*/ 390525 w 578644"/>
                <a:gd name="connsiteY25" fmla="*/ 114300 h 445294"/>
                <a:gd name="connsiteX26" fmla="*/ 371475 w 578644"/>
                <a:gd name="connsiteY26" fmla="*/ 92869 h 445294"/>
                <a:gd name="connsiteX27" fmla="*/ 350044 w 578644"/>
                <a:gd name="connsiteY27" fmla="*/ 88106 h 445294"/>
                <a:gd name="connsiteX28" fmla="*/ 295275 w 578644"/>
                <a:gd name="connsiteY28" fmla="*/ 80962 h 445294"/>
                <a:gd name="connsiteX29" fmla="*/ 242888 w 578644"/>
                <a:gd name="connsiteY29" fmla="*/ 30956 h 445294"/>
                <a:gd name="connsiteX30" fmla="*/ 166688 w 578644"/>
                <a:gd name="connsiteY30" fmla="*/ 0 h 445294"/>
                <a:gd name="connsiteX31" fmla="*/ 107157 w 578644"/>
                <a:gd name="connsiteY31" fmla="*/ 28575 h 445294"/>
                <a:gd name="connsiteX32" fmla="*/ 135732 w 578644"/>
                <a:gd name="connsiteY32" fmla="*/ 52387 h 445294"/>
                <a:gd name="connsiteX33" fmla="*/ 109538 w 578644"/>
                <a:gd name="connsiteY33" fmla="*/ 71437 h 445294"/>
                <a:gd name="connsiteX34" fmla="*/ 92869 w 578644"/>
                <a:gd name="connsiteY34" fmla="*/ 97632 h 445294"/>
                <a:gd name="connsiteX35" fmla="*/ 69057 w 578644"/>
                <a:gd name="connsiteY35" fmla="*/ 76200 h 445294"/>
                <a:gd name="connsiteX0" fmla="*/ 23814 w 533401"/>
                <a:gd name="connsiteY0" fmla="*/ 76200 h 445294"/>
                <a:gd name="connsiteX1" fmla="*/ 0 w 533401"/>
                <a:gd name="connsiteY1" fmla="*/ 111918 h 445294"/>
                <a:gd name="connsiteX2" fmla="*/ 54770 w 533401"/>
                <a:gd name="connsiteY2" fmla="*/ 157162 h 445294"/>
                <a:gd name="connsiteX3" fmla="*/ 95251 w 533401"/>
                <a:gd name="connsiteY3" fmla="*/ 221456 h 445294"/>
                <a:gd name="connsiteX4" fmla="*/ 147639 w 533401"/>
                <a:gd name="connsiteY4" fmla="*/ 292894 h 445294"/>
                <a:gd name="connsiteX5" fmla="*/ 138114 w 533401"/>
                <a:gd name="connsiteY5" fmla="*/ 302419 h 445294"/>
                <a:gd name="connsiteX6" fmla="*/ 171451 w 533401"/>
                <a:gd name="connsiteY6" fmla="*/ 350044 h 445294"/>
                <a:gd name="connsiteX7" fmla="*/ 209551 w 533401"/>
                <a:gd name="connsiteY7" fmla="*/ 407194 h 445294"/>
                <a:gd name="connsiteX8" fmla="*/ 221457 w 533401"/>
                <a:gd name="connsiteY8" fmla="*/ 445294 h 445294"/>
                <a:gd name="connsiteX9" fmla="*/ 228601 w 533401"/>
                <a:gd name="connsiteY9" fmla="*/ 400050 h 445294"/>
                <a:gd name="connsiteX10" fmla="*/ 259557 w 533401"/>
                <a:gd name="connsiteY10" fmla="*/ 395287 h 445294"/>
                <a:gd name="connsiteX11" fmla="*/ 307182 w 533401"/>
                <a:gd name="connsiteY11" fmla="*/ 402431 h 445294"/>
                <a:gd name="connsiteX12" fmla="*/ 328614 w 533401"/>
                <a:gd name="connsiteY12" fmla="*/ 409575 h 445294"/>
                <a:gd name="connsiteX13" fmla="*/ 352426 w 533401"/>
                <a:gd name="connsiteY13" fmla="*/ 381000 h 445294"/>
                <a:gd name="connsiteX14" fmla="*/ 385764 w 533401"/>
                <a:gd name="connsiteY14" fmla="*/ 371475 h 445294"/>
                <a:gd name="connsiteX15" fmla="*/ 469107 w 533401"/>
                <a:gd name="connsiteY15" fmla="*/ 350044 h 445294"/>
                <a:gd name="connsiteX16" fmla="*/ 521495 w 533401"/>
                <a:gd name="connsiteY16" fmla="*/ 338137 h 445294"/>
                <a:gd name="connsiteX17" fmla="*/ 533401 w 533401"/>
                <a:gd name="connsiteY17" fmla="*/ 290512 h 445294"/>
                <a:gd name="connsiteX18" fmla="*/ 526257 w 533401"/>
                <a:gd name="connsiteY18" fmla="*/ 261937 h 445294"/>
                <a:gd name="connsiteX19" fmla="*/ 466726 w 533401"/>
                <a:gd name="connsiteY19" fmla="*/ 264319 h 445294"/>
                <a:gd name="connsiteX20" fmla="*/ 466726 w 533401"/>
                <a:gd name="connsiteY20" fmla="*/ 264319 h 445294"/>
                <a:gd name="connsiteX21" fmla="*/ 428626 w 533401"/>
                <a:gd name="connsiteY21" fmla="*/ 216694 h 445294"/>
                <a:gd name="connsiteX22" fmla="*/ 409576 w 533401"/>
                <a:gd name="connsiteY22" fmla="*/ 202406 h 445294"/>
                <a:gd name="connsiteX23" fmla="*/ 404814 w 533401"/>
                <a:gd name="connsiteY23" fmla="*/ 185737 h 445294"/>
                <a:gd name="connsiteX24" fmla="*/ 364332 w 533401"/>
                <a:gd name="connsiteY24" fmla="*/ 107156 h 445294"/>
                <a:gd name="connsiteX25" fmla="*/ 345282 w 533401"/>
                <a:gd name="connsiteY25" fmla="*/ 114300 h 445294"/>
                <a:gd name="connsiteX26" fmla="*/ 326232 w 533401"/>
                <a:gd name="connsiteY26" fmla="*/ 92869 h 445294"/>
                <a:gd name="connsiteX27" fmla="*/ 304801 w 533401"/>
                <a:gd name="connsiteY27" fmla="*/ 88106 h 445294"/>
                <a:gd name="connsiteX28" fmla="*/ 250032 w 533401"/>
                <a:gd name="connsiteY28" fmla="*/ 80962 h 445294"/>
                <a:gd name="connsiteX29" fmla="*/ 197645 w 533401"/>
                <a:gd name="connsiteY29" fmla="*/ 30956 h 445294"/>
                <a:gd name="connsiteX30" fmla="*/ 121445 w 533401"/>
                <a:gd name="connsiteY30" fmla="*/ 0 h 445294"/>
                <a:gd name="connsiteX31" fmla="*/ 61914 w 533401"/>
                <a:gd name="connsiteY31" fmla="*/ 28575 h 445294"/>
                <a:gd name="connsiteX32" fmla="*/ 90489 w 533401"/>
                <a:gd name="connsiteY32" fmla="*/ 52387 h 445294"/>
                <a:gd name="connsiteX33" fmla="*/ 64295 w 533401"/>
                <a:gd name="connsiteY33" fmla="*/ 71437 h 445294"/>
                <a:gd name="connsiteX34" fmla="*/ 47626 w 533401"/>
                <a:gd name="connsiteY34" fmla="*/ 97632 h 445294"/>
                <a:gd name="connsiteX35" fmla="*/ 23814 w 533401"/>
                <a:gd name="connsiteY35" fmla="*/ 76200 h 445294"/>
                <a:gd name="connsiteX0" fmla="*/ 21433 w 531020"/>
                <a:gd name="connsiteY0" fmla="*/ 76200 h 445294"/>
                <a:gd name="connsiteX1" fmla="*/ 0 w 531020"/>
                <a:gd name="connsiteY1" fmla="*/ 114300 h 445294"/>
                <a:gd name="connsiteX2" fmla="*/ 52389 w 531020"/>
                <a:gd name="connsiteY2" fmla="*/ 157162 h 445294"/>
                <a:gd name="connsiteX3" fmla="*/ 92870 w 531020"/>
                <a:gd name="connsiteY3" fmla="*/ 221456 h 445294"/>
                <a:gd name="connsiteX4" fmla="*/ 145258 w 531020"/>
                <a:gd name="connsiteY4" fmla="*/ 292894 h 445294"/>
                <a:gd name="connsiteX5" fmla="*/ 135733 w 531020"/>
                <a:gd name="connsiteY5" fmla="*/ 302419 h 445294"/>
                <a:gd name="connsiteX6" fmla="*/ 169070 w 531020"/>
                <a:gd name="connsiteY6" fmla="*/ 350044 h 445294"/>
                <a:gd name="connsiteX7" fmla="*/ 207170 w 531020"/>
                <a:gd name="connsiteY7" fmla="*/ 407194 h 445294"/>
                <a:gd name="connsiteX8" fmla="*/ 219076 w 531020"/>
                <a:gd name="connsiteY8" fmla="*/ 445294 h 445294"/>
                <a:gd name="connsiteX9" fmla="*/ 226220 w 531020"/>
                <a:gd name="connsiteY9" fmla="*/ 400050 h 445294"/>
                <a:gd name="connsiteX10" fmla="*/ 257176 w 531020"/>
                <a:gd name="connsiteY10" fmla="*/ 395287 h 445294"/>
                <a:gd name="connsiteX11" fmla="*/ 304801 w 531020"/>
                <a:gd name="connsiteY11" fmla="*/ 402431 h 445294"/>
                <a:gd name="connsiteX12" fmla="*/ 326233 w 531020"/>
                <a:gd name="connsiteY12" fmla="*/ 409575 h 445294"/>
                <a:gd name="connsiteX13" fmla="*/ 350045 w 531020"/>
                <a:gd name="connsiteY13" fmla="*/ 381000 h 445294"/>
                <a:gd name="connsiteX14" fmla="*/ 383383 w 531020"/>
                <a:gd name="connsiteY14" fmla="*/ 371475 h 445294"/>
                <a:gd name="connsiteX15" fmla="*/ 466726 w 531020"/>
                <a:gd name="connsiteY15" fmla="*/ 350044 h 445294"/>
                <a:gd name="connsiteX16" fmla="*/ 519114 w 531020"/>
                <a:gd name="connsiteY16" fmla="*/ 338137 h 445294"/>
                <a:gd name="connsiteX17" fmla="*/ 531020 w 531020"/>
                <a:gd name="connsiteY17" fmla="*/ 290512 h 445294"/>
                <a:gd name="connsiteX18" fmla="*/ 523876 w 531020"/>
                <a:gd name="connsiteY18" fmla="*/ 261937 h 445294"/>
                <a:gd name="connsiteX19" fmla="*/ 464345 w 531020"/>
                <a:gd name="connsiteY19" fmla="*/ 264319 h 445294"/>
                <a:gd name="connsiteX20" fmla="*/ 464345 w 531020"/>
                <a:gd name="connsiteY20" fmla="*/ 264319 h 445294"/>
                <a:gd name="connsiteX21" fmla="*/ 426245 w 531020"/>
                <a:gd name="connsiteY21" fmla="*/ 216694 h 445294"/>
                <a:gd name="connsiteX22" fmla="*/ 407195 w 531020"/>
                <a:gd name="connsiteY22" fmla="*/ 202406 h 445294"/>
                <a:gd name="connsiteX23" fmla="*/ 402433 w 531020"/>
                <a:gd name="connsiteY23" fmla="*/ 185737 h 445294"/>
                <a:gd name="connsiteX24" fmla="*/ 361951 w 531020"/>
                <a:gd name="connsiteY24" fmla="*/ 107156 h 445294"/>
                <a:gd name="connsiteX25" fmla="*/ 342901 w 531020"/>
                <a:gd name="connsiteY25" fmla="*/ 114300 h 445294"/>
                <a:gd name="connsiteX26" fmla="*/ 323851 w 531020"/>
                <a:gd name="connsiteY26" fmla="*/ 92869 h 445294"/>
                <a:gd name="connsiteX27" fmla="*/ 302420 w 531020"/>
                <a:gd name="connsiteY27" fmla="*/ 88106 h 445294"/>
                <a:gd name="connsiteX28" fmla="*/ 247651 w 531020"/>
                <a:gd name="connsiteY28" fmla="*/ 80962 h 445294"/>
                <a:gd name="connsiteX29" fmla="*/ 195264 w 531020"/>
                <a:gd name="connsiteY29" fmla="*/ 30956 h 445294"/>
                <a:gd name="connsiteX30" fmla="*/ 119064 w 531020"/>
                <a:gd name="connsiteY30" fmla="*/ 0 h 445294"/>
                <a:gd name="connsiteX31" fmla="*/ 59533 w 531020"/>
                <a:gd name="connsiteY31" fmla="*/ 28575 h 445294"/>
                <a:gd name="connsiteX32" fmla="*/ 88108 w 531020"/>
                <a:gd name="connsiteY32" fmla="*/ 52387 h 445294"/>
                <a:gd name="connsiteX33" fmla="*/ 61914 w 531020"/>
                <a:gd name="connsiteY33" fmla="*/ 71437 h 445294"/>
                <a:gd name="connsiteX34" fmla="*/ 45245 w 531020"/>
                <a:gd name="connsiteY34" fmla="*/ 97632 h 445294"/>
                <a:gd name="connsiteX35" fmla="*/ 21433 w 531020"/>
                <a:gd name="connsiteY35" fmla="*/ 76200 h 445294"/>
                <a:gd name="connsiteX0" fmla="*/ 14289 w 531020"/>
                <a:gd name="connsiteY0" fmla="*/ 69056 h 445294"/>
                <a:gd name="connsiteX1" fmla="*/ 0 w 531020"/>
                <a:gd name="connsiteY1" fmla="*/ 114300 h 445294"/>
                <a:gd name="connsiteX2" fmla="*/ 52389 w 531020"/>
                <a:gd name="connsiteY2" fmla="*/ 157162 h 445294"/>
                <a:gd name="connsiteX3" fmla="*/ 92870 w 531020"/>
                <a:gd name="connsiteY3" fmla="*/ 221456 h 445294"/>
                <a:gd name="connsiteX4" fmla="*/ 145258 w 531020"/>
                <a:gd name="connsiteY4" fmla="*/ 292894 h 445294"/>
                <a:gd name="connsiteX5" fmla="*/ 135733 w 531020"/>
                <a:gd name="connsiteY5" fmla="*/ 302419 h 445294"/>
                <a:gd name="connsiteX6" fmla="*/ 169070 w 531020"/>
                <a:gd name="connsiteY6" fmla="*/ 350044 h 445294"/>
                <a:gd name="connsiteX7" fmla="*/ 207170 w 531020"/>
                <a:gd name="connsiteY7" fmla="*/ 407194 h 445294"/>
                <a:gd name="connsiteX8" fmla="*/ 219076 w 531020"/>
                <a:gd name="connsiteY8" fmla="*/ 445294 h 445294"/>
                <a:gd name="connsiteX9" fmla="*/ 226220 w 531020"/>
                <a:gd name="connsiteY9" fmla="*/ 400050 h 445294"/>
                <a:gd name="connsiteX10" fmla="*/ 257176 w 531020"/>
                <a:gd name="connsiteY10" fmla="*/ 395287 h 445294"/>
                <a:gd name="connsiteX11" fmla="*/ 304801 w 531020"/>
                <a:gd name="connsiteY11" fmla="*/ 402431 h 445294"/>
                <a:gd name="connsiteX12" fmla="*/ 326233 w 531020"/>
                <a:gd name="connsiteY12" fmla="*/ 409575 h 445294"/>
                <a:gd name="connsiteX13" fmla="*/ 350045 w 531020"/>
                <a:gd name="connsiteY13" fmla="*/ 381000 h 445294"/>
                <a:gd name="connsiteX14" fmla="*/ 383383 w 531020"/>
                <a:gd name="connsiteY14" fmla="*/ 371475 h 445294"/>
                <a:gd name="connsiteX15" fmla="*/ 466726 w 531020"/>
                <a:gd name="connsiteY15" fmla="*/ 350044 h 445294"/>
                <a:gd name="connsiteX16" fmla="*/ 519114 w 531020"/>
                <a:gd name="connsiteY16" fmla="*/ 338137 h 445294"/>
                <a:gd name="connsiteX17" fmla="*/ 531020 w 531020"/>
                <a:gd name="connsiteY17" fmla="*/ 290512 h 445294"/>
                <a:gd name="connsiteX18" fmla="*/ 523876 w 531020"/>
                <a:gd name="connsiteY18" fmla="*/ 261937 h 445294"/>
                <a:gd name="connsiteX19" fmla="*/ 464345 w 531020"/>
                <a:gd name="connsiteY19" fmla="*/ 264319 h 445294"/>
                <a:gd name="connsiteX20" fmla="*/ 464345 w 531020"/>
                <a:gd name="connsiteY20" fmla="*/ 264319 h 445294"/>
                <a:gd name="connsiteX21" fmla="*/ 426245 w 531020"/>
                <a:gd name="connsiteY21" fmla="*/ 216694 h 445294"/>
                <a:gd name="connsiteX22" fmla="*/ 407195 w 531020"/>
                <a:gd name="connsiteY22" fmla="*/ 202406 h 445294"/>
                <a:gd name="connsiteX23" fmla="*/ 402433 w 531020"/>
                <a:gd name="connsiteY23" fmla="*/ 185737 h 445294"/>
                <a:gd name="connsiteX24" fmla="*/ 361951 w 531020"/>
                <a:gd name="connsiteY24" fmla="*/ 107156 h 445294"/>
                <a:gd name="connsiteX25" fmla="*/ 342901 w 531020"/>
                <a:gd name="connsiteY25" fmla="*/ 114300 h 445294"/>
                <a:gd name="connsiteX26" fmla="*/ 323851 w 531020"/>
                <a:gd name="connsiteY26" fmla="*/ 92869 h 445294"/>
                <a:gd name="connsiteX27" fmla="*/ 302420 w 531020"/>
                <a:gd name="connsiteY27" fmla="*/ 88106 h 445294"/>
                <a:gd name="connsiteX28" fmla="*/ 247651 w 531020"/>
                <a:gd name="connsiteY28" fmla="*/ 80962 h 445294"/>
                <a:gd name="connsiteX29" fmla="*/ 195264 w 531020"/>
                <a:gd name="connsiteY29" fmla="*/ 30956 h 445294"/>
                <a:gd name="connsiteX30" fmla="*/ 119064 w 531020"/>
                <a:gd name="connsiteY30" fmla="*/ 0 h 445294"/>
                <a:gd name="connsiteX31" fmla="*/ 59533 w 531020"/>
                <a:gd name="connsiteY31" fmla="*/ 28575 h 445294"/>
                <a:gd name="connsiteX32" fmla="*/ 88108 w 531020"/>
                <a:gd name="connsiteY32" fmla="*/ 52387 h 445294"/>
                <a:gd name="connsiteX33" fmla="*/ 61914 w 531020"/>
                <a:gd name="connsiteY33" fmla="*/ 71437 h 445294"/>
                <a:gd name="connsiteX34" fmla="*/ 45245 w 531020"/>
                <a:gd name="connsiteY34" fmla="*/ 97632 h 445294"/>
                <a:gd name="connsiteX35" fmla="*/ 14289 w 531020"/>
                <a:gd name="connsiteY35" fmla="*/ 69056 h 44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31020" h="445294">
                  <a:moveTo>
                    <a:pt x="14289" y="69056"/>
                  </a:moveTo>
                  <a:lnTo>
                    <a:pt x="0" y="114300"/>
                  </a:lnTo>
                  <a:lnTo>
                    <a:pt x="52389" y="157162"/>
                  </a:lnTo>
                  <a:lnTo>
                    <a:pt x="92870" y="221456"/>
                  </a:lnTo>
                  <a:lnTo>
                    <a:pt x="145258" y="292894"/>
                  </a:lnTo>
                  <a:lnTo>
                    <a:pt x="135733" y="302419"/>
                  </a:lnTo>
                  <a:lnTo>
                    <a:pt x="169070" y="350044"/>
                  </a:lnTo>
                  <a:lnTo>
                    <a:pt x="207170" y="407194"/>
                  </a:lnTo>
                  <a:lnTo>
                    <a:pt x="219076" y="445294"/>
                  </a:lnTo>
                  <a:lnTo>
                    <a:pt x="226220" y="400050"/>
                  </a:lnTo>
                  <a:lnTo>
                    <a:pt x="257176" y="395287"/>
                  </a:lnTo>
                  <a:lnTo>
                    <a:pt x="304801" y="402431"/>
                  </a:lnTo>
                  <a:lnTo>
                    <a:pt x="326233" y="409575"/>
                  </a:lnTo>
                  <a:lnTo>
                    <a:pt x="350045" y="381000"/>
                  </a:lnTo>
                  <a:lnTo>
                    <a:pt x="383383" y="371475"/>
                  </a:lnTo>
                  <a:lnTo>
                    <a:pt x="466726" y="350044"/>
                  </a:lnTo>
                  <a:lnTo>
                    <a:pt x="519114" y="338137"/>
                  </a:lnTo>
                  <a:lnTo>
                    <a:pt x="531020" y="290512"/>
                  </a:lnTo>
                  <a:lnTo>
                    <a:pt x="523876" y="261937"/>
                  </a:lnTo>
                  <a:lnTo>
                    <a:pt x="464345" y="264319"/>
                  </a:lnTo>
                  <a:lnTo>
                    <a:pt x="464345" y="264319"/>
                  </a:lnTo>
                  <a:lnTo>
                    <a:pt x="426245" y="216694"/>
                  </a:lnTo>
                  <a:lnTo>
                    <a:pt x="407195" y="202406"/>
                  </a:lnTo>
                  <a:lnTo>
                    <a:pt x="402433" y="185737"/>
                  </a:lnTo>
                  <a:lnTo>
                    <a:pt x="361951" y="107156"/>
                  </a:lnTo>
                  <a:lnTo>
                    <a:pt x="342901" y="114300"/>
                  </a:lnTo>
                  <a:lnTo>
                    <a:pt x="323851" y="92869"/>
                  </a:lnTo>
                  <a:lnTo>
                    <a:pt x="302420" y="88106"/>
                  </a:lnTo>
                  <a:lnTo>
                    <a:pt x="247651" y="80962"/>
                  </a:lnTo>
                  <a:lnTo>
                    <a:pt x="195264" y="30956"/>
                  </a:lnTo>
                  <a:lnTo>
                    <a:pt x="119064" y="0"/>
                  </a:lnTo>
                  <a:lnTo>
                    <a:pt x="59533" y="28575"/>
                  </a:lnTo>
                  <a:lnTo>
                    <a:pt x="88108" y="52387"/>
                  </a:lnTo>
                  <a:lnTo>
                    <a:pt x="61914" y="71437"/>
                  </a:lnTo>
                  <a:lnTo>
                    <a:pt x="45245" y="97632"/>
                  </a:lnTo>
                  <a:lnTo>
                    <a:pt x="14289" y="6905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8" name="Freeform: Shape 76">
              <a:extLst>
                <a:ext uri="{FF2B5EF4-FFF2-40B4-BE49-F238E27FC236}">
                  <a16:creationId xmlns:a16="http://schemas.microsoft.com/office/drawing/2014/main" id="{D838B584-726D-28FE-4DB1-DE9979048A70}"/>
                </a:ext>
              </a:extLst>
            </p:cNvPr>
            <p:cNvSpPr/>
            <p:nvPr/>
          </p:nvSpPr>
          <p:spPr bwMode="auto">
            <a:xfrm>
              <a:off x="7944397" y="4022524"/>
              <a:ext cx="62471" cy="84197"/>
            </a:xfrm>
            <a:custGeom>
              <a:avLst/>
              <a:gdLst>
                <a:gd name="connsiteX0" fmla="*/ 23813 w 47625"/>
                <a:gd name="connsiteY0" fmla="*/ 0 h 73818"/>
                <a:gd name="connsiteX1" fmla="*/ 0 w 47625"/>
                <a:gd name="connsiteY1" fmla="*/ 47625 h 73818"/>
                <a:gd name="connsiteX2" fmla="*/ 26194 w 47625"/>
                <a:gd name="connsiteY2" fmla="*/ 57150 h 73818"/>
                <a:gd name="connsiteX3" fmla="*/ 47625 w 47625"/>
                <a:gd name="connsiteY3" fmla="*/ 73818 h 73818"/>
                <a:gd name="connsiteX4" fmla="*/ 23813 w 47625"/>
                <a:gd name="connsiteY4" fmla="*/ 0 h 73818"/>
                <a:gd name="connsiteX0" fmla="*/ 23813 w 47625"/>
                <a:gd name="connsiteY0" fmla="*/ 0 h 73818"/>
                <a:gd name="connsiteX1" fmla="*/ 0 w 47625"/>
                <a:gd name="connsiteY1" fmla="*/ 47625 h 73818"/>
                <a:gd name="connsiteX2" fmla="*/ 26194 w 47625"/>
                <a:gd name="connsiteY2" fmla="*/ 57150 h 73818"/>
                <a:gd name="connsiteX3" fmla="*/ 47625 w 47625"/>
                <a:gd name="connsiteY3" fmla="*/ 73818 h 73818"/>
                <a:gd name="connsiteX4" fmla="*/ 30957 w 47625"/>
                <a:gd name="connsiteY4" fmla="*/ 28575 h 73818"/>
                <a:gd name="connsiteX5" fmla="*/ 23813 w 47625"/>
                <a:gd name="connsiteY5" fmla="*/ 0 h 73818"/>
                <a:gd name="connsiteX0" fmla="*/ 23813 w 54770"/>
                <a:gd name="connsiteY0" fmla="*/ 0 h 73818"/>
                <a:gd name="connsiteX1" fmla="*/ 0 w 54770"/>
                <a:gd name="connsiteY1" fmla="*/ 47625 h 73818"/>
                <a:gd name="connsiteX2" fmla="*/ 26194 w 54770"/>
                <a:gd name="connsiteY2" fmla="*/ 57150 h 73818"/>
                <a:gd name="connsiteX3" fmla="*/ 47625 w 54770"/>
                <a:gd name="connsiteY3" fmla="*/ 73818 h 73818"/>
                <a:gd name="connsiteX4" fmla="*/ 54770 w 54770"/>
                <a:gd name="connsiteY4" fmla="*/ 16669 h 73818"/>
                <a:gd name="connsiteX5" fmla="*/ 23813 w 54770"/>
                <a:gd name="connsiteY5" fmla="*/ 0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70" h="73818">
                  <a:moveTo>
                    <a:pt x="23813" y="0"/>
                  </a:moveTo>
                  <a:lnTo>
                    <a:pt x="0" y="47625"/>
                  </a:lnTo>
                  <a:lnTo>
                    <a:pt x="26194" y="57150"/>
                  </a:lnTo>
                  <a:lnTo>
                    <a:pt x="47625" y="73818"/>
                  </a:lnTo>
                  <a:lnTo>
                    <a:pt x="54770" y="16669"/>
                  </a:lnTo>
                  <a:lnTo>
                    <a:pt x="23813"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9" name="Freeform: Shape 77">
              <a:extLst>
                <a:ext uri="{FF2B5EF4-FFF2-40B4-BE49-F238E27FC236}">
                  <a16:creationId xmlns:a16="http://schemas.microsoft.com/office/drawing/2014/main" id="{1E37B9BA-ED55-15AB-CA99-409D8446E021}"/>
                </a:ext>
              </a:extLst>
            </p:cNvPr>
            <p:cNvSpPr/>
            <p:nvPr/>
          </p:nvSpPr>
          <p:spPr bwMode="auto">
            <a:xfrm>
              <a:off x="7860199" y="4389190"/>
              <a:ext cx="277037" cy="187409"/>
            </a:xfrm>
            <a:custGeom>
              <a:avLst/>
              <a:gdLst>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0 w 242887"/>
                <a:gd name="connsiteY8" fmla="*/ 83344 h 164307"/>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14287 w 242887"/>
                <a:gd name="connsiteY8" fmla="*/ 59532 h 164307"/>
                <a:gd name="connsiteX9" fmla="*/ 0 w 242887"/>
                <a:gd name="connsiteY9" fmla="*/ 83344 h 164307"/>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2380 w 242887"/>
                <a:gd name="connsiteY8" fmla="*/ 45245 h 164307"/>
                <a:gd name="connsiteX9" fmla="*/ 0 w 242887"/>
                <a:gd name="connsiteY9" fmla="*/ 83344 h 16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887" h="164307">
                  <a:moveTo>
                    <a:pt x="0" y="83344"/>
                  </a:moveTo>
                  <a:lnTo>
                    <a:pt x="11906" y="164307"/>
                  </a:lnTo>
                  <a:lnTo>
                    <a:pt x="228600" y="85725"/>
                  </a:lnTo>
                  <a:lnTo>
                    <a:pt x="242887" y="66675"/>
                  </a:lnTo>
                  <a:lnTo>
                    <a:pt x="219075" y="0"/>
                  </a:lnTo>
                  <a:lnTo>
                    <a:pt x="128587" y="23813"/>
                  </a:lnTo>
                  <a:lnTo>
                    <a:pt x="104775" y="59532"/>
                  </a:lnTo>
                  <a:lnTo>
                    <a:pt x="35718" y="35719"/>
                  </a:lnTo>
                  <a:lnTo>
                    <a:pt x="2380" y="45245"/>
                  </a:lnTo>
                  <a:lnTo>
                    <a:pt x="0" y="83344"/>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0" name="Freeform: Shape 80">
              <a:extLst>
                <a:ext uri="{FF2B5EF4-FFF2-40B4-BE49-F238E27FC236}">
                  <a16:creationId xmlns:a16="http://schemas.microsoft.com/office/drawing/2014/main" id="{AC75C044-9078-9E03-D865-1D3EA5A89F39}"/>
                </a:ext>
              </a:extLst>
            </p:cNvPr>
            <p:cNvSpPr/>
            <p:nvPr/>
          </p:nvSpPr>
          <p:spPr bwMode="auto">
            <a:xfrm>
              <a:off x="8107359" y="4207216"/>
              <a:ext cx="222717" cy="258024"/>
            </a:xfrm>
            <a:custGeom>
              <a:avLst/>
              <a:gdLst>
                <a:gd name="connsiteX0" fmla="*/ 21432 w 195263"/>
                <a:gd name="connsiteY0" fmla="*/ 226218 h 226218"/>
                <a:gd name="connsiteX1" fmla="*/ 126207 w 195263"/>
                <a:gd name="connsiteY1" fmla="*/ 180975 h 226218"/>
                <a:gd name="connsiteX2" fmla="*/ 142875 w 195263"/>
                <a:gd name="connsiteY2" fmla="*/ 164306 h 226218"/>
                <a:gd name="connsiteX3" fmla="*/ 150019 w 195263"/>
                <a:gd name="connsiteY3" fmla="*/ 135731 h 226218"/>
                <a:gd name="connsiteX4" fmla="*/ 195263 w 195263"/>
                <a:gd name="connsiteY4" fmla="*/ 78581 h 226218"/>
                <a:gd name="connsiteX5" fmla="*/ 166688 w 195263"/>
                <a:gd name="connsiteY5" fmla="*/ 54768 h 226218"/>
                <a:gd name="connsiteX6" fmla="*/ 119063 w 195263"/>
                <a:gd name="connsiteY6" fmla="*/ 23812 h 226218"/>
                <a:gd name="connsiteX7" fmla="*/ 104775 w 195263"/>
                <a:gd name="connsiteY7" fmla="*/ 0 h 226218"/>
                <a:gd name="connsiteX8" fmla="*/ 92869 w 195263"/>
                <a:gd name="connsiteY8" fmla="*/ 21431 h 226218"/>
                <a:gd name="connsiteX9" fmla="*/ 90488 w 195263"/>
                <a:gd name="connsiteY9" fmla="*/ 42862 h 226218"/>
                <a:gd name="connsiteX10" fmla="*/ 92869 w 195263"/>
                <a:gd name="connsiteY10" fmla="*/ 69056 h 226218"/>
                <a:gd name="connsiteX11" fmla="*/ 90488 w 195263"/>
                <a:gd name="connsiteY11" fmla="*/ 97631 h 226218"/>
                <a:gd name="connsiteX12" fmla="*/ 78582 w 195263"/>
                <a:gd name="connsiteY12" fmla="*/ 135731 h 226218"/>
                <a:gd name="connsiteX13" fmla="*/ 0 w 195263"/>
                <a:gd name="connsiteY13" fmla="*/ 159543 h 226218"/>
                <a:gd name="connsiteX14" fmla="*/ 21432 w 195263"/>
                <a:gd name="connsiteY14" fmla="*/ 226218 h 22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63" h="226218">
                  <a:moveTo>
                    <a:pt x="21432" y="226218"/>
                  </a:moveTo>
                  <a:lnTo>
                    <a:pt x="126207" y="180975"/>
                  </a:lnTo>
                  <a:lnTo>
                    <a:pt x="142875" y="164306"/>
                  </a:lnTo>
                  <a:lnTo>
                    <a:pt x="150019" y="135731"/>
                  </a:lnTo>
                  <a:lnTo>
                    <a:pt x="195263" y="78581"/>
                  </a:lnTo>
                  <a:lnTo>
                    <a:pt x="166688" y="54768"/>
                  </a:lnTo>
                  <a:lnTo>
                    <a:pt x="119063" y="23812"/>
                  </a:lnTo>
                  <a:lnTo>
                    <a:pt x="104775" y="0"/>
                  </a:lnTo>
                  <a:lnTo>
                    <a:pt x="92869" y="21431"/>
                  </a:lnTo>
                  <a:lnTo>
                    <a:pt x="90488" y="42862"/>
                  </a:lnTo>
                  <a:lnTo>
                    <a:pt x="92869" y="69056"/>
                  </a:lnTo>
                  <a:lnTo>
                    <a:pt x="90488" y="97631"/>
                  </a:lnTo>
                  <a:lnTo>
                    <a:pt x="78582" y="135731"/>
                  </a:lnTo>
                  <a:lnTo>
                    <a:pt x="0" y="159543"/>
                  </a:lnTo>
                  <a:lnTo>
                    <a:pt x="21432" y="226218"/>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1" name="Freeform: Shape 81">
              <a:extLst>
                <a:ext uri="{FF2B5EF4-FFF2-40B4-BE49-F238E27FC236}">
                  <a16:creationId xmlns:a16="http://schemas.microsoft.com/office/drawing/2014/main" id="{EB225AE6-B835-F8E6-F986-35B68BCFF066}"/>
                </a:ext>
              </a:extLst>
            </p:cNvPr>
            <p:cNvSpPr/>
            <p:nvPr/>
          </p:nvSpPr>
          <p:spPr bwMode="auto">
            <a:xfrm>
              <a:off x="8107359" y="4185487"/>
              <a:ext cx="122223" cy="103209"/>
            </a:xfrm>
            <a:custGeom>
              <a:avLst/>
              <a:gdLst>
                <a:gd name="connsiteX0" fmla="*/ 0 w 107157"/>
                <a:gd name="connsiteY0" fmla="*/ 45243 h 90487"/>
                <a:gd name="connsiteX1" fmla="*/ 23813 w 107157"/>
                <a:gd name="connsiteY1" fmla="*/ 90487 h 90487"/>
                <a:gd name="connsiteX2" fmla="*/ 90488 w 107157"/>
                <a:gd name="connsiteY2" fmla="*/ 80962 h 90487"/>
                <a:gd name="connsiteX3" fmla="*/ 95250 w 107157"/>
                <a:gd name="connsiteY3" fmla="*/ 57150 h 90487"/>
                <a:gd name="connsiteX4" fmla="*/ 107157 w 107157"/>
                <a:gd name="connsiteY4" fmla="*/ 0 h 90487"/>
                <a:gd name="connsiteX5" fmla="*/ 59532 w 107157"/>
                <a:gd name="connsiteY5" fmla="*/ 38100 h 90487"/>
                <a:gd name="connsiteX6" fmla="*/ 0 w 107157"/>
                <a:gd name="connsiteY6" fmla="*/ 45243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57" h="90487">
                  <a:moveTo>
                    <a:pt x="0" y="45243"/>
                  </a:moveTo>
                  <a:lnTo>
                    <a:pt x="23813" y="90487"/>
                  </a:lnTo>
                  <a:lnTo>
                    <a:pt x="90488" y="80962"/>
                  </a:lnTo>
                  <a:lnTo>
                    <a:pt x="95250" y="57150"/>
                  </a:lnTo>
                  <a:lnTo>
                    <a:pt x="107157" y="0"/>
                  </a:lnTo>
                  <a:lnTo>
                    <a:pt x="59532" y="38100"/>
                  </a:lnTo>
                  <a:lnTo>
                    <a:pt x="0" y="4524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2" name="Freeform: Shape 322">
              <a:extLst>
                <a:ext uri="{FF2B5EF4-FFF2-40B4-BE49-F238E27FC236}">
                  <a16:creationId xmlns:a16="http://schemas.microsoft.com/office/drawing/2014/main" id="{0018D413-F4F3-5490-B3DD-F43D0AAE1583}"/>
                </a:ext>
              </a:extLst>
            </p:cNvPr>
            <p:cNvSpPr/>
            <p:nvPr/>
          </p:nvSpPr>
          <p:spPr bwMode="auto">
            <a:xfrm rot="2301587">
              <a:off x="8064772" y="4174311"/>
              <a:ext cx="52147"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3" name="Freeform: Shape 93">
              <a:extLst>
                <a:ext uri="{FF2B5EF4-FFF2-40B4-BE49-F238E27FC236}">
                  <a16:creationId xmlns:a16="http://schemas.microsoft.com/office/drawing/2014/main" id="{246D6B76-5F97-2ACE-C253-3C627AD7CC33}"/>
                </a:ext>
              </a:extLst>
            </p:cNvPr>
            <p:cNvSpPr/>
            <p:nvPr/>
          </p:nvSpPr>
          <p:spPr bwMode="auto">
            <a:xfrm>
              <a:off x="7955260" y="3061041"/>
              <a:ext cx="1165188" cy="619260"/>
            </a:xfrm>
            <a:custGeom>
              <a:avLst/>
              <a:gdLst>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26219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73819 w 1021557"/>
                <a:gd name="connsiteY96" fmla="*/ 347663 h 542925"/>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26219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59532 w 1021557"/>
                <a:gd name="connsiteY96" fmla="*/ 328613 h 542925"/>
                <a:gd name="connsiteX97" fmla="*/ 73819 w 1021557"/>
                <a:gd name="connsiteY97" fmla="*/ 347663 h 542925"/>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26219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45245 w 1021557"/>
                <a:gd name="connsiteY96" fmla="*/ 335757 h 542925"/>
                <a:gd name="connsiteX97" fmla="*/ 73819 w 1021557"/>
                <a:gd name="connsiteY97" fmla="*/ 347663 h 542925"/>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30981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45245 w 1021557"/>
                <a:gd name="connsiteY96" fmla="*/ 335757 h 542925"/>
                <a:gd name="connsiteX97" fmla="*/ 73819 w 1021557"/>
                <a:gd name="connsiteY97" fmla="*/ 347663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21557" h="542925">
                  <a:moveTo>
                    <a:pt x="73819" y="347663"/>
                  </a:moveTo>
                  <a:lnTo>
                    <a:pt x="154782" y="330994"/>
                  </a:lnTo>
                  <a:lnTo>
                    <a:pt x="154782" y="373856"/>
                  </a:lnTo>
                  <a:lnTo>
                    <a:pt x="119063" y="385763"/>
                  </a:lnTo>
                  <a:lnTo>
                    <a:pt x="109538" y="414338"/>
                  </a:lnTo>
                  <a:lnTo>
                    <a:pt x="92869" y="426244"/>
                  </a:lnTo>
                  <a:lnTo>
                    <a:pt x="126207" y="447675"/>
                  </a:lnTo>
                  <a:lnTo>
                    <a:pt x="154782" y="471488"/>
                  </a:lnTo>
                  <a:lnTo>
                    <a:pt x="150019" y="514350"/>
                  </a:lnTo>
                  <a:lnTo>
                    <a:pt x="190500" y="492919"/>
                  </a:lnTo>
                  <a:lnTo>
                    <a:pt x="230981" y="519113"/>
                  </a:lnTo>
                  <a:lnTo>
                    <a:pt x="238125" y="416719"/>
                  </a:lnTo>
                  <a:lnTo>
                    <a:pt x="321469" y="371475"/>
                  </a:lnTo>
                  <a:lnTo>
                    <a:pt x="359569" y="409575"/>
                  </a:lnTo>
                  <a:lnTo>
                    <a:pt x="376238" y="450056"/>
                  </a:lnTo>
                  <a:lnTo>
                    <a:pt x="419100" y="442913"/>
                  </a:lnTo>
                  <a:lnTo>
                    <a:pt x="452438" y="435769"/>
                  </a:lnTo>
                  <a:lnTo>
                    <a:pt x="471488" y="450056"/>
                  </a:lnTo>
                  <a:lnTo>
                    <a:pt x="488157" y="464344"/>
                  </a:lnTo>
                  <a:lnTo>
                    <a:pt x="490538" y="490538"/>
                  </a:lnTo>
                  <a:lnTo>
                    <a:pt x="497682" y="509588"/>
                  </a:lnTo>
                  <a:lnTo>
                    <a:pt x="504825" y="526256"/>
                  </a:lnTo>
                  <a:lnTo>
                    <a:pt x="526257" y="528638"/>
                  </a:lnTo>
                  <a:lnTo>
                    <a:pt x="545307" y="542925"/>
                  </a:lnTo>
                  <a:lnTo>
                    <a:pt x="552450" y="531019"/>
                  </a:lnTo>
                  <a:lnTo>
                    <a:pt x="585788" y="507206"/>
                  </a:lnTo>
                  <a:lnTo>
                    <a:pt x="607219" y="476250"/>
                  </a:lnTo>
                  <a:lnTo>
                    <a:pt x="635794" y="471488"/>
                  </a:lnTo>
                  <a:lnTo>
                    <a:pt x="669132" y="483394"/>
                  </a:lnTo>
                  <a:lnTo>
                    <a:pt x="678657" y="461963"/>
                  </a:lnTo>
                  <a:lnTo>
                    <a:pt x="697707" y="454819"/>
                  </a:lnTo>
                  <a:lnTo>
                    <a:pt x="721519" y="471488"/>
                  </a:lnTo>
                  <a:lnTo>
                    <a:pt x="773907" y="473869"/>
                  </a:lnTo>
                  <a:lnTo>
                    <a:pt x="797719" y="471488"/>
                  </a:lnTo>
                  <a:lnTo>
                    <a:pt x="833438" y="485775"/>
                  </a:lnTo>
                  <a:lnTo>
                    <a:pt x="838200" y="473869"/>
                  </a:lnTo>
                  <a:lnTo>
                    <a:pt x="831057" y="402431"/>
                  </a:lnTo>
                  <a:lnTo>
                    <a:pt x="852488" y="395288"/>
                  </a:lnTo>
                  <a:lnTo>
                    <a:pt x="881063" y="400050"/>
                  </a:lnTo>
                  <a:lnTo>
                    <a:pt x="890588" y="369094"/>
                  </a:lnTo>
                  <a:lnTo>
                    <a:pt x="890588" y="335756"/>
                  </a:lnTo>
                  <a:lnTo>
                    <a:pt x="904875" y="321469"/>
                  </a:lnTo>
                  <a:lnTo>
                    <a:pt x="938213" y="335756"/>
                  </a:lnTo>
                  <a:lnTo>
                    <a:pt x="959644" y="333375"/>
                  </a:lnTo>
                  <a:lnTo>
                    <a:pt x="969169" y="307181"/>
                  </a:lnTo>
                  <a:lnTo>
                    <a:pt x="962025" y="292894"/>
                  </a:lnTo>
                  <a:lnTo>
                    <a:pt x="1021557" y="252413"/>
                  </a:lnTo>
                  <a:lnTo>
                    <a:pt x="992982" y="230981"/>
                  </a:lnTo>
                  <a:lnTo>
                    <a:pt x="966788" y="230981"/>
                  </a:lnTo>
                  <a:lnTo>
                    <a:pt x="921544" y="211931"/>
                  </a:lnTo>
                  <a:lnTo>
                    <a:pt x="921544" y="185738"/>
                  </a:lnTo>
                  <a:lnTo>
                    <a:pt x="871538" y="185738"/>
                  </a:lnTo>
                  <a:lnTo>
                    <a:pt x="842963" y="171450"/>
                  </a:lnTo>
                  <a:lnTo>
                    <a:pt x="833438" y="209550"/>
                  </a:lnTo>
                  <a:lnTo>
                    <a:pt x="797719" y="104775"/>
                  </a:lnTo>
                  <a:lnTo>
                    <a:pt x="776288" y="78581"/>
                  </a:lnTo>
                  <a:lnTo>
                    <a:pt x="745332" y="61913"/>
                  </a:lnTo>
                  <a:lnTo>
                    <a:pt x="738188" y="45244"/>
                  </a:lnTo>
                  <a:lnTo>
                    <a:pt x="676275" y="78581"/>
                  </a:lnTo>
                  <a:lnTo>
                    <a:pt x="669132" y="88106"/>
                  </a:lnTo>
                  <a:lnTo>
                    <a:pt x="659607" y="66675"/>
                  </a:lnTo>
                  <a:lnTo>
                    <a:pt x="654844" y="54769"/>
                  </a:lnTo>
                  <a:lnTo>
                    <a:pt x="640557" y="69056"/>
                  </a:lnTo>
                  <a:lnTo>
                    <a:pt x="633413" y="57150"/>
                  </a:lnTo>
                  <a:lnTo>
                    <a:pt x="609600" y="50006"/>
                  </a:lnTo>
                  <a:lnTo>
                    <a:pt x="623888" y="38100"/>
                  </a:lnTo>
                  <a:lnTo>
                    <a:pt x="600075" y="7144"/>
                  </a:lnTo>
                  <a:lnTo>
                    <a:pt x="557213" y="0"/>
                  </a:lnTo>
                  <a:lnTo>
                    <a:pt x="533400" y="14288"/>
                  </a:lnTo>
                  <a:lnTo>
                    <a:pt x="500063" y="16669"/>
                  </a:lnTo>
                  <a:lnTo>
                    <a:pt x="426244" y="52388"/>
                  </a:lnTo>
                  <a:lnTo>
                    <a:pt x="376238" y="54769"/>
                  </a:lnTo>
                  <a:lnTo>
                    <a:pt x="357188" y="54769"/>
                  </a:lnTo>
                  <a:lnTo>
                    <a:pt x="373857" y="95250"/>
                  </a:lnTo>
                  <a:lnTo>
                    <a:pt x="352425" y="97631"/>
                  </a:lnTo>
                  <a:lnTo>
                    <a:pt x="347663" y="135731"/>
                  </a:lnTo>
                  <a:lnTo>
                    <a:pt x="361950" y="161925"/>
                  </a:lnTo>
                  <a:lnTo>
                    <a:pt x="361950" y="161925"/>
                  </a:lnTo>
                  <a:lnTo>
                    <a:pt x="357188" y="200025"/>
                  </a:lnTo>
                  <a:lnTo>
                    <a:pt x="354807" y="197644"/>
                  </a:lnTo>
                  <a:lnTo>
                    <a:pt x="323850" y="183356"/>
                  </a:lnTo>
                  <a:lnTo>
                    <a:pt x="321469" y="214313"/>
                  </a:lnTo>
                  <a:lnTo>
                    <a:pt x="292894" y="176213"/>
                  </a:lnTo>
                  <a:lnTo>
                    <a:pt x="252413" y="183356"/>
                  </a:lnTo>
                  <a:lnTo>
                    <a:pt x="226219" y="192881"/>
                  </a:lnTo>
                  <a:lnTo>
                    <a:pt x="202407" y="192881"/>
                  </a:lnTo>
                  <a:lnTo>
                    <a:pt x="178594" y="180975"/>
                  </a:lnTo>
                  <a:lnTo>
                    <a:pt x="142875" y="133350"/>
                  </a:lnTo>
                  <a:lnTo>
                    <a:pt x="123825" y="161925"/>
                  </a:lnTo>
                  <a:lnTo>
                    <a:pt x="109538" y="150019"/>
                  </a:lnTo>
                  <a:lnTo>
                    <a:pt x="71438" y="161925"/>
                  </a:lnTo>
                  <a:lnTo>
                    <a:pt x="47625" y="221456"/>
                  </a:lnTo>
                  <a:lnTo>
                    <a:pt x="19050" y="207169"/>
                  </a:lnTo>
                  <a:lnTo>
                    <a:pt x="0" y="261938"/>
                  </a:lnTo>
                  <a:lnTo>
                    <a:pt x="11907" y="288131"/>
                  </a:lnTo>
                  <a:lnTo>
                    <a:pt x="47625" y="304800"/>
                  </a:lnTo>
                  <a:lnTo>
                    <a:pt x="45245" y="335757"/>
                  </a:lnTo>
                  <a:lnTo>
                    <a:pt x="73819" y="347663"/>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234" name="Freeform: Shape 97">
              <a:extLst>
                <a:ext uri="{FF2B5EF4-FFF2-40B4-BE49-F238E27FC236}">
                  <a16:creationId xmlns:a16="http://schemas.microsoft.com/office/drawing/2014/main" id="{C2C43AC1-86ED-B2C0-0B57-678A365174E6}"/>
                </a:ext>
              </a:extLst>
            </p:cNvPr>
            <p:cNvSpPr/>
            <p:nvPr/>
          </p:nvSpPr>
          <p:spPr bwMode="auto">
            <a:xfrm>
              <a:off x="8604397" y="3574375"/>
              <a:ext cx="301482" cy="154816"/>
            </a:xfrm>
            <a:custGeom>
              <a:avLst/>
              <a:gdLst>
                <a:gd name="connsiteX0" fmla="*/ 235744 w 264319"/>
                <a:gd name="connsiteY0" fmla="*/ 100013 h 135732"/>
                <a:gd name="connsiteX1" fmla="*/ 264319 w 264319"/>
                <a:gd name="connsiteY1" fmla="*/ 33338 h 135732"/>
                <a:gd name="connsiteX2" fmla="*/ 223838 w 264319"/>
                <a:gd name="connsiteY2" fmla="*/ 16669 h 135732"/>
                <a:gd name="connsiteX3" fmla="*/ 150019 w 264319"/>
                <a:gd name="connsiteY3" fmla="*/ 19050 h 135732"/>
                <a:gd name="connsiteX4" fmla="*/ 126206 w 264319"/>
                <a:gd name="connsiteY4" fmla="*/ 0 h 135732"/>
                <a:gd name="connsiteX5" fmla="*/ 97631 w 264319"/>
                <a:gd name="connsiteY5" fmla="*/ 14288 h 135732"/>
                <a:gd name="connsiteX6" fmla="*/ 90488 w 264319"/>
                <a:gd name="connsiteY6" fmla="*/ 40482 h 135732"/>
                <a:gd name="connsiteX7" fmla="*/ 59531 w 264319"/>
                <a:gd name="connsiteY7" fmla="*/ 26194 h 135732"/>
                <a:gd name="connsiteX8" fmla="*/ 28575 w 264319"/>
                <a:gd name="connsiteY8" fmla="*/ 30957 h 135732"/>
                <a:gd name="connsiteX9" fmla="*/ 19050 w 264319"/>
                <a:gd name="connsiteY9" fmla="*/ 59532 h 135732"/>
                <a:gd name="connsiteX10" fmla="*/ 40481 w 264319"/>
                <a:gd name="connsiteY10" fmla="*/ 73819 h 135732"/>
                <a:gd name="connsiteX11" fmla="*/ 59531 w 264319"/>
                <a:gd name="connsiteY11" fmla="*/ 66675 h 135732"/>
                <a:gd name="connsiteX12" fmla="*/ 92869 w 264319"/>
                <a:gd name="connsiteY12" fmla="*/ 97632 h 135732"/>
                <a:gd name="connsiteX13" fmla="*/ 69056 w 264319"/>
                <a:gd name="connsiteY13" fmla="*/ 107157 h 135732"/>
                <a:gd name="connsiteX14" fmla="*/ 47625 w 264319"/>
                <a:gd name="connsiteY14" fmla="*/ 114300 h 135732"/>
                <a:gd name="connsiteX15" fmla="*/ 26194 w 264319"/>
                <a:gd name="connsiteY15" fmla="*/ 116682 h 135732"/>
                <a:gd name="connsiteX16" fmla="*/ 26194 w 264319"/>
                <a:gd name="connsiteY16" fmla="*/ 116682 h 135732"/>
                <a:gd name="connsiteX17" fmla="*/ 0 w 264319"/>
                <a:gd name="connsiteY17" fmla="*/ 128588 h 135732"/>
                <a:gd name="connsiteX18" fmla="*/ 38100 w 264319"/>
                <a:gd name="connsiteY18" fmla="*/ 130969 h 135732"/>
                <a:gd name="connsiteX19" fmla="*/ 102394 w 264319"/>
                <a:gd name="connsiteY19" fmla="*/ 135732 h 135732"/>
                <a:gd name="connsiteX20" fmla="*/ 130969 w 264319"/>
                <a:gd name="connsiteY20" fmla="*/ 97632 h 135732"/>
                <a:gd name="connsiteX21" fmla="*/ 147638 w 264319"/>
                <a:gd name="connsiteY21" fmla="*/ 116682 h 135732"/>
                <a:gd name="connsiteX22" fmla="*/ 164306 w 264319"/>
                <a:gd name="connsiteY22" fmla="*/ 104775 h 135732"/>
                <a:gd name="connsiteX23" fmla="*/ 235744 w 264319"/>
                <a:gd name="connsiteY23" fmla="*/ 100013 h 1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319" h="135732">
                  <a:moveTo>
                    <a:pt x="235744" y="100013"/>
                  </a:moveTo>
                  <a:lnTo>
                    <a:pt x="264319" y="33338"/>
                  </a:lnTo>
                  <a:lnTo>
                    <a:pt x="223838" y="16669"/>
                  </a:lnTo>
                  <a:lnTo>
                    <a:pt x="150019" y="19050"/>
                  </a:lnTo>
                  <a:lnTo>
                    <a:pt x="126206" y="0"/>
                  </a:lnTo>
                  <a:lnTo>
                    <a:pt x="97631" y="14288"/>
                  </a:lnTo>
                  <a:lnTo>
                    <a:pt x="90488" y="40482"/>
                  </a:lnTo>
                  <a:lnTo>
                    <a:pt x="59531" y="26194"/>
                  </a:lnTo>
                  <a:lnTo>
                    <a:pt x="28575" y="30957"/>
                  </a:lnTo>
                  <a:lnTo>
                    <a:pt x="19050" y="59532"/>
                  </a:lnTo>
                  <a:lnTo>
                    <a:pt x="40481" y="73819"/>
                  </a:lnTo>
                  <a:lnTo>
                    <a:pt x="59531" y="66675"/>
                  </a:lnTo>
                  <a:lnTo>
                    <a:pt x="92869" y="97632"/>
                  </a:lnTo>
                  <a:lnTo>
                    <a:pt x="69056" y="107157"/>
                  </a:lnTo>
                  <a:lnTo>
                    <a:pt x="47625" y="114300"/>
                  </a:lnTo>
                  <a:lnTo>
                    <a:pt x="26194" y="116682"/>
                  </a:lnTo>
                  <a:lnTo>
                    <a:pt x="26194" y="116682"/>
                  </a:lnTo>
                  <a:lnTo>
                    <a:pt x="0" y="128588"/>
                  </a:lnTo>
                  <a:lnTo>
                    <a:pt x="38100" y="130969"/>
                  </a:lnTo>
                  <a:lnTo>
                    <a:pt x="102394" y="135732"/>
                  </a:lnTo>
                  <a:lnTo>
                    <a:pt x="130969" y="97632"/>
                  </a:lnTo>
                  <a:lnTo>
                    <a:pt x="147638" y="116682"/>
                  </a:lnTo>
                  <a:lnTo>
                    <a:pt x="164306" y="104775"/>
                  </a:lnTo>
                  <a:lnTo>
                    <a:pt x="235744" y="100013"/>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5" name="Freeform: Shape 98">
              <a:extLst>
                <a:ext uri="{FF2B5EF4-FFF2-40B4-BE49-F238E27FC236}">
                  <a16:creationId xmlns:a16="http://schemas.microsoft.com/office/drawing/2014/main" id="{5FB89010-E8F8-985C-5D41-0140FA037F89}"/>
                </a:ext>
              </a:extLst>
            </p:cNvPr>
            <p:cNvSpPr/>
            <p:nvPr/>
          </p:nvSpPr>
          <p:spPr bwMode="auto">
            <a:xfrm>
              <a:off x="8547360" y="3669437"/>
              <a:ext cx="176543" cy="124939"/>
            </a:xfrm>
            <a:custGeom>
              <a:avLst/>
              <a:gdLst>
                <a:gd name="connsiteX0" fmla="*/ 11906 w 154781"/>
                <a:gd name="connsiteY0" fmla="*/ 102394 h 123825"/>
                <a:gd name="connsiteX1" fmla="*/ 50006 w 154781"/>
                <a:gd name="connsiteY1" fmla="*/ 123825 h 123825"/>
                <a:gd name="connsiteX2" fmla="*/ 73819 w 154781"/>
                <a:gd name="connsiteY2" fmla="*/ 78581 h 123825"/>
                <a:gd name="connsiteX3" fmla="*/ 95250 w 154781"/>
                <a:gd name="connsiteY3" fmla="*/ 107156 h 123825"/>
                <a:gd name="connsiteX4" fmla="*/ 128587 w 154781"/>
                <a:gd name="connsiteY4" fmla="*/ 83344 h 123825"/>
                <a:gd name="connsiteX5" fmla="*/ 154781 w 154781"/>
                <a:gd name="connsiteY5" fmla="*/ 83344 h 123825"/>
                <a:gd name="connsiteX6" fmla="*/ 154781 w 154781"/>
                <a:gd name="connsiteY6" fmla="*/ 50006 h 123825"/>
                <a:gd name="connsiteX7" fmla="*/ 47625 w 154781"/>
                <a:gd name="connsiteY7" fmla="*/ 45244 h 123825"/>
                <a:gd name="connsiteX8" fmla="*/ 73819 w 154781"/>
                <a:gd name="connsiteY8" fmla="*/ 28575 h 123825"/>
                <a:gd name="connsiteX9" fmla="*/ 73819 w 154781"/>
                <a:gd name="connsiteY9" fmla="*/ 28575 h 123825"/>
                <a:gd name="connsiteX10" fmla="*/ 73819 w 154781"/>
                <a:gd name="connsiteY10" fmla="*/ 0 h 123825"/>
                <a:gd name="connsiteX11" fmla="*/ 50006 w 154781"/>
                <a:gd name="connsiteY11" fmla="*/ 9525 h 123825"/>
                <a:gd name="connsiteX12" fmla="*/ 33337 w 154781"/>
                <a:gd name="connsiteY12" fmla="*/ 35719 h 123825"/>
                <a:gd name="connsiteX13" fmla="*/ 19050 w 154781"/>
                <a:gd name="connsiteY13" fmla="*/ 47625 h 123825"/>
                <a:gd name="connsiteX14" fmla="*/ 19050 w 154781"/>
                <a:gd name="connsiteY14" fmla="*/ 47625 h 123825"/>
                <a:gd name="connsiteX15" fmla="*/ 0 w 154781"/>
                <a:gd name="connsiteY15" fmla="*/ 42863 h 123825"/>
                <a:gd name="connsiteX16" fmla="*/ 11906 w 154781"/>
                <a:gd name="connsiteY16" fmla="*/ 102394 h 123825"/>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11906 w 154781"/>
                <a:gd name="connsiteY16" fmla="*/ 102394 h 109538"/>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2381 w 154781"/>
                <a:gd name="connsiteY16" fmla="*/ 76200 h 109538"/>
                <a:gd name="connsiteX17" fmla="*/ 11906 w 154781"/>
                <a:gd name="connsiteY17" fmla="*/ 102394 h 109538"/>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16669 w 154781"/>
                <a:gd name="connsiteY16" fmla="*/ 76200 h 109538"/>
                <a:gd name="connsiteX17" fmla="*/ 11906 w 154781"/>
                <a:gd name="connsiteY17" fmla="*/ 102394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4781" h="109538">
                  <a:moveTo>
                    <a:pt x="11906" y="102394"/>
                  </a:moveTo>
                  <a:lnTo>
                    <a:pt x="50006" y="109538"/>
                  </a:lnTo>
                  <a:lnTo>
                    <a:pt x="73819" y="78581"/>
                  </a:lnTo>
                  <a:lnTo>
                    <a:pt x="95250" y="107156"/>
                  </a:lnTo>
                  <a:lnTo>
                    <a:pt x="128587" y="83344"/>
                  </a:lnTo>
                  <a:lnTo>
                    <a:pt x="154781" y="83344"/>
                  </a:lnTo>
                  <a:lnTo>
                    <a:pt x="154781" y="50006"/>
                  </a:lnTo>
                  <a:lnTo>
                    <a:pt x="47625" y="45244"/>
                  </a:lnTo>
                  <a:lnTo>
                    <a:pt x="73819" y="28575"/>
                  </a:lnTo>
                  <a:lnTo>
                    <a:pt x="73819" y="28575"/>
                  </a:lnTo>
                  <a:lnTo>
                    <a:pt x="73819" y="0"/>
                  </a:lnTo>
                  <a:lnTo>
                    <a:pt x="50006" y="9525"/>
                  </a:lnTo>
                  <a:lnTo>
                    <a:pt x="33337" y="35719"/>
                  </a:lnTo>
                  <a:lnTo>
                    <a:pt x="19050" y="47625"/>
                  </a:lnTo>
                  <a:lnTo>
                    <a:pt x="19050" y="47625"/>
                  </a:lnTo>
                  <a:lnTo>
                    <a:pt x="0" y="42863"/>
                  </a:lnTo>
                  <a:lnTo>
                    <a:pt x="16669" y="76200"/>
                  </a:lnTo>
                  <a:lnTo>
                    <a:pt x="11906" y="102394"/>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6" name="Freeform: Shape 100">
              <a:extLst>
                <a:ext uri="{FF2B5EF4-FFF2-40B4-BE49-F238E27FC236}">
                  <a16:creationId xmlns:a16="http://schemas.microsoft.com/office/drawing/2014/main" id="{AE88FE85-B920-D1B5-C97C-AAD1B33939F4}"/>
                </a:ext>
              </a:extLst>
            </p:cNvPr>
            <p:cNvSpPr/>
            <p:nvPr/>
          </p:nvSpPr>
          <p:spPr bwMode="auto">
            <a:xfrm>
              <a:off x="8216001" y="3484745"/>
              <a:ext cx="478025" cy="304198"/>
            </a:xfrm>
            <a:custGeom>
              <a:avLst/>
              <a:gdLst>
                <a:gd name="connsiteX0" fmla="*/ 92869 w 419100"/>
                <a:gd name="connsiteY0" fmla="*/ 0 h 266700"/>
                <a:gd name="connsiteX1" fmla="*/ 11907 w 419100"/>
                <a:gd name="connsiteY1" fmla="*/ 45244 h 266700"/>
                <a:gd name="connsiteX2" fmla="*/ 0 w 419100"/>
                <a:gd name="connsiteY2" fmla="*/ 147638 h 266700"/>
                <a:gd name="connsiteX3" fmla="*/ 35719 w 419100"/>
                <a:gd name="connsiteY3" fmla="*/ 159544 h 266700"/>
                <a:gd name="connsiteX4" fmla="*/ 33338 w 419100"/>
                <a:gd name="connsiteY4" fmla="*/ 135731 h 266700"/>
                <a:gd name="connsiteX5" fmla="*/ 50007 w 419100"/>
                <a:gd name="connsiteY5" fmla="*/ 121444 h 266700"/>
                <a:gd name="connsiteX6" fmla="*/ 78582 w 419100"/>
                <a:gd name="connsiteY6" fmla="*/ 107156 h 266700"/>
                <a:gd name="connsiteX7" fmla="*/ 78582 w 419100"/>
                <a:gd name="connsiteY7" fmla="*/ 107156 h 266700"/>
                <a:gd name="connsiteX8" fmla="*/ 107157 w 419100"/>
                <a:gd name="connsiteY8" fmla="*/ 121444 h 266700"/>
                <a:gd name="connsiteX9" fmla="*/ 116682 w 419100"/>
                <a:gd name="connsiteY9" fmla="*/ 154781 h 266700"/>
                <a:gd name="connsiteX10" fmla="*/ 145257 w 419100"/>
                <a:gd name="connsiteY10" fmla="*/ 154781 h 266700"/>
                <a:gd name="connsiteX11" fmla="*/ 176213 w 419100"/>
                <a:gd name="connsiteY11" fmla="*/ 200025 h 266700"/>
                <a:gd name="connsiteX12" fmla="*/ 216694 w 419100"/>
                <a:gd name="connsiteY12" fmla="*/ 238125 h 266700"/>
                <a:gd name="connsiteX13" fmla="*/ 250032 w 419100"/>
                <a:gd name="connsiteY13" fmla="*/ 245269 h 266700"/>
                <a:gd name="connsiteX14" fmla="*/ 283369 w 419100"/>
                <a:gd name="connsiteY14" fmla="*/ 266700 h 266700"/>
                <a:gd name="connsiteX15" fmla="*/ 302419 w 419100"/>
                <a:gd name="connsiteY15" fmla="*/ 261938 h 266700"/>
                <a:gd name="connsiteX16" fmla="*/ 309563 w 419100"/>
                <a:gd name="connsiteY16" fmla="*/ 242888 h 266700"/>
                <a:gd name="connsiteX17" fmla="*/ 297657 w 419100"/>
                <a:gd name="connsiteY17" fmla="*/ 207169 h 266700"/>
                <a:gd name="connsiteX18" fmla="*/ 307182 w 419100"/>
                <a:gd name="connsiteY18" fmla="*/ 207169 h 266700"/>
                <a:gd name="connsiteX19" fmla="*/ 330994 w 419100"/>
                <a:gd name="connsiteY19" fmla="*/ 178594 h 266700"/>
                <a:gd name="connsiteX20" fmla="*/ 361950 w 419100"/>
                <a:gd name="connsiteY20" fmla="*/ 166688 h 266700"/>
                <a:gd name="connsiteX21" fmla="*/ 364332 w 419100"/>
                <a:gd name="connsiteY21" fmla="*/ 192881 h 266700"/>
                <a:gd name="connsiteX22" fmla="*/ 378619 w 419100"/>
                <a:gd name="connsiteY22" fmla="*/ 188119 h 266700"/>
                <a:gd name="connsiteX23" fmla="*/ 419100 w 419100"/>
                <a:gd name="connsiteY23" fmla="*/ 176213 h 266700"/>
                <a:gd name="connsiteX24" fmla="*/ 392907 w 419100"/>
                <a:gd name="connsiteY24" fmla="*/ 145256 h 266700"/>
                <a:gd name="connsiteX25" fmla="*/ 376238 w 419100"/>
                <a:gd name="connsiteY25" fmla="*/ 150019 h 266700"/>
                <a:gd name="connsiteX26" fmla="*/ 361950 w 419100"/>
                <a:gd name="connsiteY26" fmla="*/ 138113 h 266700"/>
                <a:gd name="connsiteX27" fmla="*/ 319088 w 419100"/>
                <a:gd name="connsiteY27" fmla="*/ 166688 h 266700"/>
                <a:gd name="connsiteX28" fmla="*/ 297657 w 419100"/>
                <a:gd name="connsiteY28" fmla="*/ 161925 h 266700"/>
                <a:gd name="connsiteX29" fmla="*/ 273844 w 419100"/>
                <a:gd name="connsiteY29" fmla="*/ 159544 h 266700"/>
                <a:gd name="connsiteX30" fmla="*/ 259557 w 419100"/>
                <a:gd name="connsiteY30" fmla="*/ 126206 h 266700"/>
                <a:gd name="connsiteX31" fmla="*/ 252413 w 419100"/>
                <a:gd name="connsiteY31" fmla="*/ 95250 h 266700"/>
                <a:gd name="connsiteX32" fmla="*/ 219075 w 419100"/>
                <a:gd name="connsiteY32" fmla="*/ 64294 h 266700"/>
                <a:gd name="connsiteX33" fmla="*/ 145257 w 419100"/>
                <a:gd name="connsiteY33" fmla="*/ 83344 h 266700"/>
                <a:gd name="connsiteX34" fmla="*/ 130969 w 419100"/>
                <a:gd name="connsiteY34" fmla="*/ 40481 h 266700"/>
                <a:gd name="connsiteX35" fmla="*/ 92869 w 419100"/>
                <a:gd name="connsiteY35"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19100" h="266700">
                  <a:moveTo>
                    <a:pt x="92869" y="0"/>
                  </a:moveTo>
                  <a:lnTo>
                    <a:pt x="11907" y="45244"/>
                  </a:lnTo>
                  <a:lnTo>
                    <a:pt x="0" y="147638"/>
                  </a:lnTo>
                  <a:lnTo>
                    <a:pt x="35719" y="159544"/>
                  </a:lnTo>
                  <a:lnTo>
                    <a:pt x="33338" y="135731"/>
                  </a:lnTo>
                  <a:lnTo>
                    <a:pt x="50007" y="121444"/>
                  </a:lnTo>
                  <a:lnTo>
                    <a:pt x="78582" y="107156"/>
                  </a:lnTo>
                  <a:lnTo>
                    <a:pt x="78582" y="107156"/>
                  </a:lnTo>
                  <a:lnTo>
                    <a:pt x="107157" y="121444"/>
                  </a:lnTo>
                  <a:lnTo>
                    <a:pt x="116682" y="154781"/>
                  </a:lnTo>
                  <a:lnTo>
                    <a:pt x="145257" y="154781"/>
                  </a:lnTo>
                  <a:lnTo>
                    <a:pt x="176213" y="200025"/>
                  </a:lnTo>
                  <a:lnTo>
                    <a:pt x="216694" y="238125"/>
                  </a:lnTo>
                  <a:lnTo>
                    <a:pt x="250032" y="245269"/>
                  </a:lnTo>
                  <a:lnTo>
                    <a:pt x="283369" y="266700"/>
                  </a:lnTo>
                  <a:lnTo>
                    <a:pt x="302419" y="261938"/>
                  </a:lnTo>
                  <a:lnTo>
                    <a:pt x="309563" y="242888"/>
                  </a:lnTo>
                  <a:lnTo>
                    <a:pt x="297657" y="207169"/>
                  </a:lnTo>
                  <a:lnTo>
                    <a:pt x="307182" y="207169"/>
                  </a:lnTo>
                  <a:lnTo>
                    <a:pt x="330994" y="178594"/>
                  </a:lnTo>
                  <a:lnTo>
                    <a:pt x="361950" y="166688"/>
                  </a:lnTo>
                  <a:lnTo>
                    <a:pt x="364332" y="192881"/>
                  </a:lnTo>
                  <a:lnTo>
                    <a:pt x="378619" y="188119"/>
                  </a:lnTo>
                  <a:lnTo>
                    <a:pt x="419100" y="176213"/>
                  </a:lnTo>
                  <a:lnTo>
                    <a:pt x="392907" y="145256"/>
                  </a:lnTo>
                  <a:lnTo>
                    <a:pt x="376238" y="150019"/>
                  </a:lnTo>
                  <a:lnTo>
                    <a:pt x="361950" y="138113"/>
                  </a:lnTo>
                  <a:lnTo>
                    <a:pt x="319088" y="166688"/>
                  </a:lnTo>
                  <a:lnTo>
                    <a:pt x="297657" y="161925"/>
                  </a:lnTo>
                  <a:lnTo>
                    <a:pt x="273844" y="159544"/>
                  </a:lnTo>
                  <a:lnTo>
                    <a:pt x="259557" y="126206"/>
                  </a:lnTo>
                  <a:lnTo>
                    <a:pt x="252413" y="95250"/>
                  </a:lnTo>
                  <a:lnTo>
                    <a:pt x="219075" y="64294"/>
                  </a:lnTo>
                  <a:lnTo>
                    <a:pt x="145257" y="83344"/>
                  </a:lnTo>
                  <a:lnTo>
                    <a:pt x="130969" y="40481"/>
                  </a:lnTo>
                  <a:lnTo>
                    <a:pt x="92869"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7" name="Freeform: Shape 101">
              <a:extLst>
                <a:ext uri="{FF2B5EF4-FFF2-40B4-BE49-F238E27FC236}">
                  <a16:creationId xmlns:a16="http://schemas.microsoft.com/office/drawing/2014/main" id="{03EC205F-CB81-0264-F3D3-6E5B1A36C60C}"/>
                </a:ext>
              </a:extLst>
            </p:cNvPr>
            <p:cNvSpPr/>
            <p:nvPr/>
          </p:nvSpPr>
          <p:spPr bwMode="auto">
            <a:xfrm>
              <a:off x="8134520" y="3609684"/>
              <a:ext cx="391112" cy="252593"/>
            </a:xfrm>
            <a:custGeom>
              <a:avLst/>
              <a:gdLst>
                <a:gd name="connsiteX0" fmla="*/ 33337 w 342900"/>
                <a:gd name="connsiteY0" fmla="*/ 164306 h 221456"/>
                <a:gd name="connsiteX1" fmla="*/ 109537 w 342900"/>
                <a:gd name="connsiteY1" fmla="*/ 128587 h 221456"/>
                <a:gd name="connsiteX2" fmla="*/ 190500 w 342900"/>
                <a:gd name="connsiteY2" fmla="*/ 185737 h 221456"/>
                <a:gd name="connsiteX3" fmla="*/ 214312 w 342900"/>
                <a:gd name="connsiteY3" fmla="*/ 188118 h 221456"/>
                <a:gd name="connsiteX4" fmla="*/ 221456 w 342900"/>
                <a:gd name="connsiteY4" fmla="*/ 209550 h 221456"/>
                <a:gd name="connsiteX5" fmla="*/ 254794 w 342900"/>
                <a:gd name="connsiteY5" fmla="*/ 221456 h 221456"/>
                <a:gd name="connsiteX6" fmla="*/ 261937 w 342900"/>
                <a:gd name="connsiteY6" fmla="*/ 207168 h 221456"/>
                <a:gd name="connsiteX7" fmla="*/ 295275 w 342900"/>
                <a:gd name="connsiteY7" fmla="*/ 190500 h 221456"/>
                <a:gd name="connsiteX8" fmla="*/ 302419 w 342900"/>
                <a:gd name="connsiteY8" fmla="*/ 154781 h 221456"/>
                <a:gd name="connsiteX9" fmla="*/ 342900 w 342900"/>
                <a:gd name="connsiteY9" fmla="*/ 152400 h 221456"/>
                <a:gd name="connsiteX10" fmla="*/ 326231 w 342900"/>
                <a:gd name="connsiteY10" fmla="*/ 133350 h 221456"/>
                <a:gd name="connsiteX11" fmla="*/ 280987 w 342900"/>
                <a:gd name="connsiteY11" fmla="*/ 130968 h 221456"/>
                <a:gd name="connsiteX12" fmla="*/ 242887 w 342900"/>
                <a:gd name="connsiteY12" fmla="*/ 92868 h 221456"/>
                <a:gd name="connsiteX13" fmla="*/ 223837 w 342900"/>
                <a:gd name="connsiteY13" fmla="*/ 54768 h 221456"/>
                <a:gd name="connsiteX14" fmla="*/ 183356 w 342900"/>
                <a:gd name="connsiteY14" fmla="*/ 52387 h 221456"/>
                <a:gd name="connsiteX15" fmla="*/ 180975 w 342900"/>
                <a:gd name="connsiteY15" fmla="*/ 19050 h 221456"/>
                <a:gd name="connsiteX16" fmla="*/ 154781 w 342900"/>
                <a:gd name="connsiteY16" fmla="*/ 0 h 221456"/>
                <a:gd name="connsiteX17" fmla="*/ 102394 w 342900"/>
                <a:gd name="connsiteY17" fmla="*/ 26193 h 221456"/>
                <a:gd name="connsiteX18" fmla="*/ 111919 w 342900"/>
                <a:gd name="connsiteY18" fmla="*/ 50006 h 221456"/>
                <a:gd name="connsiteX19" fmla="*/ 80962 w 342900"/>
                <a:gd name="connsiteY19" fmla="*/ 42862 h 221456"/>
                <a:gd name="connsiteX20" fmla="*/ 35719 w 342900"/>
                <a:gd name="connsiteY20" fmla="*/ 9525 h 221456"/>
                <a:gd name="connsiteX21" fmla="*/ 33337 w 342900"/>
                <a:gd name="connsiteY21" fmla="*/ 33337 h 221456"/>
                <a:gd name="connsiteX22" fmla="*/ 47625 w 342900"/>
                <a:gd name="connsiteY22" fmla="*/ 54768 h 221456"/>
                <a:gd name="connsiteX23" fmla="*/ 33337 w 342900"/>
                <a:gd name="connsiteY23" fmla="*/ 66675 h 221456"/>
                <a:gd name="connsiteX24" fmla="*/ 0 w 342900"/>
                <a:gd name="connsiteY24" fmla="*/ 57150 h 221456"/>
                <a:gd name="connsiteX25" fmla="*/ 0 w 342900"/>
                <a:gd name="connsiteY25" fmla="*/ 92868 h 221456"/>
                <a:gd name="connsiteX26" fmla="*/ 23812 w 342900"/>
                <a:gd name="connsiteY26" fmla="*/ 92868 h 221456"/>
                <a:gd name="connsiteX27" fmla="*/ 14287 w 342900"/>
                <a:gd name="connsiteY27" fmla="*/ 109537 h 221456"/>
                <a:gd name="connsiteX28" fmla="*/ 33337 w 342900"/>
                <a:gd name="connsiteY28" fmla="*/ 164306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221456">
                  <a:moveTo>
                    <a:pt x="33337" y="164306"/>
                  </a:moveTo>
                  <a:lnTo>
                    <a:pt x="109537" y="128587"/>
                  </a:lnTo>
                  <a:lnTo>
                    <a:pt x="190500" y="185737"/>
                  </a:lnTo>
                  <a:lnTo>
                    <a:pt x="214312" y="188118"/>
                  </a:lnTo>
                  <a:lnTo>
                    <a:pt x="221456" y="209550"/>
                  </a:lnTo>
                  <a:lnTo>
                    <a:pt x="254794" y="221456"/>
                  </a:lnTo>
                  <a:lnTo>
                    <a:pt x="261937" y="207168"/>
                  </a:lnTo>
                  <a:lnTo>
                    <a:pt x="295275" y="190500"/>
                  </a:lnTo>
                  <a:lnTo>
                    <a:pt x="302419" y="154781"/>
                  </a:lnTo>
                  <a:lnTo>
                    <a:pt x="342900" y="152400"/>
                  </a:lnTo>
                  <a:lnTo>
                    <a:pt x="326231" y="133350"/>
                  </a:lnTo>
                  <a:lnTo>
                    <a:pt x="280987" y="130968"/>
                  </a:lnTo>
                  <a:lnTo>
                    <a:pt x="242887" y="92868"/>
                  </a:lnTo>
                  <a:lnTo>
                    <a:pt x="223837" y="54768"/>
                  </a:lnTo>
                  <a:lnTo>
                    <a:pt x="183356" y="52387"/>
                  </a:lnTo>
                  <a:lnTo>
                    <a:pt x="180975" y="19050"/>
                  </a:lnTo>
                  <a:lnTo>
                    <a:pt x="154781" y="0"/>
                  </a:lnTo>
                  <a:lnTo>
                    <a:pt x="102394" y="26193"/>
                  </a:lnTo>
                  <a:lnTo>
                    <a:pt x="111919" y="50006"/>
                  </a:lnTo>
                  <a:lnTo>
                    <a:pt x="80962" y="42862"/>
                  </a:lnTo>
                  <a:lnTo>
                    <a:pt x="35719" y="9525"/>
                  </a:lnTo>
                  <a:lnTo>
                    <a:pt x="33337" y="33337"/>
                  </a:lnTo>
                  <a:lnTo>
                    <a:pt x="47625" y="54768"/>
                  </a:lnTo>
                  <a:lnTo>
                    <a:pt x="33337" y="66675"/>
                  </a:lnTo>
                  <a:lnTo>
                    <a:pt x="0" y="57150"/>
                  </a:lnTo>
                  <a:lnTo>
                    <a:pt x="0" y="92868"/>
                  </a:lnTo>
                  <a:lnTo>
                    <a:pt x="23812" y="92868"/>
                  </a:lnTo>
                  <a:lnTo>
                    <a:pt x="14287" y="109537"/>
                  </a:lnTo>
                  <a:lnTo>
                    <a:pt x="33337" y="164306"/>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8" name="Freeform: Shape 103">
              <a:extLst>
                <a:ext uri="{FF2B5EF4-FFF2-40B4-BE49-F238E27FC236}">
                  <a16:creationId xmlns:a16="http://schemas.microsoft.com/office/drawing/2014/main" id="{B2C224F0-7D16-1B96-B3C3-D16999822F81}"/>
                </a:ext>
              </a:extLst>
            </p:cNvPr>
            <p:cNvSpPr/>
            <p:nvPr/>
          </p:nvSpPr>
          <p:spPr bwMode="auto">
            <a:xfrm>
              <a:off x="7770568" y="3571659"/>
              <a:ext cx="65185" cy="46173"/>
            </a:xfrm>
            <a:custGeom>
              <a:avLst/>
              <a:gdLst>
                <a:gd name="connsiteX0" fmla="*/ 0 w 57150"/>
                <a:gd name="connsiteY0" fmla="*/ 0 h 40481"/>
                <a:gd name="connsiteX1" fmla="*/ 40482 w 57150"/>
                <a:gd name="connsiteY1" fmla="*/ 40481 h 40481"/>
                <a:gd name="connsiteX2" fmla="*/ 57150 w 57150"/>
                <a:gd name="connsiteY2" fmla="*/ 7144 h 40481"/>
                <a:gd name="connsiteX3" fmla="*/ 0 w 57150"/>
                <a:gd name="connsiteY3" fmla="*/ 0 h 40481"/>
              </a:gdLst>
              <a:ahLst/>
              <a:cxnLst>
                <a:cxn ang="0">
                  <a:pos x="connsiteX0" y="connsiteY0"/>
                </a:cxn>
                <a:cxn ang="0">
                  <a:pos x="connsiteX1" y="connsiteY1"/>
                </a:cxn>
                <a:cxn ang="0">
                  <a:pos x="connsiteX2" y="connsiteY2"/>
                </a:cxn>
                <a:cxn ang="0">
                  <a:pos x="connsiteX3" y="connsiteY3"/>
                </a:cxn>
              </a:cxnLst>
              <a:rect l="l" t="t" r="r" b="b"/>
              <a:pathLst>
                <a:path w="57150" h="40481">
                  <a:moveTo>
                    <a:pt x="0" y="0"/>
                  </a:moveTo>
                  <a:lnTo>
                    <a:pt x="40482" y="40481"/>
                  </a:lnTo>
                  <a:lnTo>
                    <a:pt x="57150" y="7144"/>
                  </a:lnTo>
                  <a:lnTo>
                    <a:pt x="0" y="0"/>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239" name="Freeform: Shape 105">
              <a:extLst>
                <a:ext uri="{FF2B5EF4-FFF2-40B4-BE49-F238E27FC236}">
                  <a16:creationId xmlns:a16="http://schemas.microsoft.com/office/drawing/2014/main" id="{96F203E1-D04E-6367-D241-0249A7CFA4A8}"/>
                </a:ext>
              </a:extLst>
            </p:cNvPr>
            <p:cNvSpPr/>
            <p:nvPr/>
          </p:nvSpPr>
          <p:spPr bwMode="auto">
            <a:xfrm>
              <a:off x="7814025" y="3579807"/>
              <a:ext cx="157531" cy="97778"/>
            </a:xfrm>
            <a:custGeom>
              <a:avLst/>
              <a:gdLst>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28588 w 128588"/>
                <a:gd name="connsiteY8" fmla="*/ 54769 h 85725"/>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09538 w 128588"/>
                <a:gd name="connsiteY8" fmla="*/ 54769 h 85725"/>
                <a:gd name="connsiteX9" fmla="*/ 128588 w 128588"/>
                <a:gd name="connsiteY9" fmla="*/ 54769 h 85725"/>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00013 w 128588"/>
                <a:gd name="connsiteY8" fmla="*/ 64294 h 85725"/>
                <a:gd name="connsiteX9" fmla="*/ 128588 w 128588"/>
                <a:gd name="connsiteY9" fmla="*/ 54769 h 85725"/>
                <a:gd name="connsiteX0" fmla="*/ 128588 w 128588"/>
                <a:gd name="connsiteY0" fmla="*/ 54769 h 85725"/>
                <a:gd name="connsiteX1" fmla="*/ 111919 w 128588"/>
                <a:gd name="connsiteY1" fmla="*/ 57150 h 85725"/>
                <a:gd name="connsiteX2" fmla="*/ 90488 w 128588"/>
                <a:gd name="connsiteY2" fmla="*/ 19050 h 85725"/>
                <a:gd name="connsiteX3" fmla="*/ 64294 w 128588"/>
                <a:gd name="connsiteY3" fmla="*/ 28575 h 85725"/>
                <a:gd name="connsiteX4" fmla="*/ 16669 w 128588"/>
                <a:gd name="connsiteY4" fmla="*/ 0 h 85725"/>
                <a:gd name="connsiteX5" fmla="*/ 0 w 128588"/>
                <a:gd name="connsiteY5" fmla="*/ 38100 h 85725"/>
                <a:gd name="connsiteX6" fmla="*/ 9525 w 128588"/>
                <a:gd name="connsiteY6" fmla="*/ 69056 h 85725"/>
                <a:gd name="connsiteX7" fmla="*/ 42863 w 128588"/>
                <a:gd name="connsiteY7" fmla="*/ 85725 h 85725"/>
                <a:gd name="connsiteX8" fmla="*/ 57150 w 128588"/>
                <a:gd name="connsiteY8" fmla="*/ 76200 h 85725"/>
                <a:gd name="connsiteX9" fmla="*/ 100013 w 128588"/>
                <a:gd name="connsiteY9" fmla="*/ 64294 h 85725"/>
                <a:gd name="connsiteX10" fmla="*/ 128588 w 128588"/>
                <a:gd name="connsiteY10" fmla="*/ 54769 h 85725"/>
                <a:gd name="connsiteX0" fmla="*/ 128588 w 128588"/>
                <a:gd name="connsiteY0" fmla="*/ 54769 h 111919"/>
                <a:gd name="connsiteX1" fmla="*/ 111919 w 128588"/>
                <a:gd name="connsiteY1" fmla="*/ 57150 h 111919"/>
                <a:gd name="connsiteX2" fmla="*/ 90488 w 128588"/>
                <a:gd name="connsiteY2" fmla="*/ 19050 h 111919"/>
                <a:gd name="connsiteX3" fmla="*/ 64294 w 128588"/>
                <a:gd name="connsiteY3" fmla="*/ 28575 h 111919"/>
                <a:gd name="connsiteX4" fmla="*/ 16669 w 128588"/>
                <a:gd name="connsiteY4" fmla="*/ 0 h 111919"/>
                <a:gd name="connsiteX5" fmla="*/ 0 w 128588"/>
                <a:gd name="connsiteY5" fmla="*/ 38100 h 111919"/>
                <a:gd name="connsiteX6" fmla="*/ 9525 w 128588"/>
                <a:gd name="connsiteY6" fmla="*/ 69056 h 111919"/>
                <a:gd name="connsiteX7" fmla="*/ 42863 w 128588"/>
                <a:gd name="connsiteY7" fmla="*/ 85725 h 111919"/>
                <a:gd name="connsiteX8" fmla="*/ 57150 w 128588"/>
                <a:gd name="connsiteY8" fmla="*/ 76200 h 111919"/>
                <a:gd name="connsiteX9" fmla="*/ 85725 w 128588"/>
                <a:gd name="connsiteY9" fmla="*/ 111919 h 111919"/>
                <a:gd name="connsiteX10" fmla="*/ 128588 w 128588"/>
                <a:gd name="connsiteY10" fmla="*/ 54769 h 111919"/>
                <a:gd name="connsiteX0" fmla="*/ 166688 w 166688"/>
                <a:gd name="connsiteY0" fmla="*/ 107156 h 111919"/>
                <a:gd name="connsiteX1" fmla="*/ 111919 w 166688"/>
                <a:gd name="connsiteY1" fmla="*/ 57150 h 111919"/>
                <a:gd name="connsiteX2" fmla="*/ 90488 w 166688"/>
                <a:gd name="connsiteY2" fmla="*/ 19050 h 111919"/>
                <a:gd name="connsiteX3" fmla="*/ 64294 w 166688"/>
                <a:gd name="connsiteY3" fmla="*/ 28575 h 111919"/>
                <a:gd name="connsiteX4" fmla="*/ 16669 w 166688"/>
                <a:gd name="connsiteY4" fmla="*/ 0 h 111919"/>
                <a:gd name="connsiteX5" fmla="*/ 0 w 166688"/>
                <a:gd name="connsiteY5" fmla="*/ 38100 h 111919"/>
                <a:gd name="connsiteX6" fmla="*/ 9525 w 166688"/>
                <a:gd name="connsiteY6" fmla="*/ 69056 h 111919"/>
                <a:gd name="connsiteX7" fmla="*/ 42863 w 166688"/>
                <a:gd name="connsiteY7" fmla="*/ 85725 h 111919"/>
                <a:gd name="connsiteX8" fmla="*/ 57150 w 166688"/>
                <a:gd name="connsiteY8" fmla="*/ 76200 h 111919"/>
                <a:gd name="connsiteX9" fmla="*/ 85725 w 166688"/>
                <a:gd name="connsiteY9" fmla="*/ 111919 h 111919"/>
                <a:gd name="connsiteX10" fmla="*/ 166688 w 166688"/>
                <a:gd name="connsiteY10" fmla="*/ 107156 h 111919"/>
                <a:gd name="connsiteX0" fmla="*/ 166688 w 166688"/>
                <a:gd name="connsiteY0" fmla="*/ 107156 h 111919"/>
                <a:gd name="connsiteX1" fmla="*/ 135732 w 166688"/>
                <a:gd name="connsiteY1" fmla="*/ 57150 h 111919"/>
                <a:gd name="connsiteX2" fmla="*/ 90488 w 166688"/>
                <a:gd name="connsiteY2" fmla="*/ 19050 h 111919"/>
                <a:gd name="connsiteX3" fmla="*/ 64294 w 166688"/>
                <a:gd name="connsiteY3" fmla="*/ 28575 h 111919"/>
                <a:gd name="connsiteX4" fmla="*/ 16669 w 166688"/>
                <a:gd name="connsiteY4" fmla="*/ 0 h 111919"/>
                <a:gd name="connsiteX5" fmla="*/ 0 w 166688"/>
                <a:gd name="connsiteY5" fmla="*/ 38100 h 111919"/>
                <a:gd name="connsiteX6" fmla="*/ 9525 w 166688"/>
                <a:gd name="connsiteY6" fmla="*/ 69056 h 111919"/>
                <a:gd name="connsiteX7" fmla="*/ 42863 w 166688"/>
                <a:gd name="connsiteY7" fmla="*/ 85725 h 111919"/>
                <a:gd name="connsiteX8" fmla="*/ 57150 w 166688"/>
                <a:gd name="connsiteY8" fmla="*/ 76200 h 111919"/>
                <a:gd name="connsiteX9" fmla="*/ 85725 w 166688"/>
                <a:gd name="connsiteY9" fmla="*/ 111919 h 111919"/>
                <a:gd name="connsiteX10" fmla="*/ 166688 w 166688"/>
                <a:gd name="connsiteY10" fmla="*/ 107156 h 111919"/>
                <a:gd name="connsiteX0" fmla="*/ 116681 w 135732"/>
                <a:gd name="connsiteY0" fmla="*/ 54769 h 111919"/>
                <a:gd name="connsiteX1" fmla="*/ 135732 w 135732"/>
                <a:gd name="connsiteY1" fmla="*/ 57150 h 111919"/>
                <a:gd name="connsiteX2" fmla="*/ 90488 w 135732"/>
                <a:gd name="connsiteY2" fmla="*/ 19050 h 111919"/>
                <a:gd name="connsiteX3" fmla="*/ 64294 w 135732"/>
                <a:gd name="connsiteY3" fmla="*/ 28575 h 111919"/>
                <a:gd name="connsiteX4" fmla="*/ 16669 w 135732"/>
                <a:gd name="connsiteY4" fmla="*/ 0 h 111919"/>
                <a:gd name="connsiteX5" fmla="*/ 0 w 135732"/>
                <a:gd name="connsiteY5" fmla="*/ 38100 h 111919"/>
                <a:gd name="connsiteX6" fmla="*/ 9525 w 135732"/>
                <a:gd name="connsiteY6" fmla="*/ 69056 h 111919"/>
                <a:gd name="connsiteX7" fmla="*/ 42863 w 135732"/>
                <a:gd name="connsiteY7" fmla="*/ 85725 h 111919"/>
                <a:gd name="connsiteX8" fmla="*/ 57150 w 135732"/>
                <a:gd name="connsiteY8" fmla="*/ 76200 h 111919"/>
                <a:gd name="connsiteX9" fmla="*/ 85725 w 135732"/>
                <a:gd name="connsiteY9" fmla="*/ 111919 h 111919"/>
                <a:gd name="connsiteX10" fmla="*/ 116681 w 135732"/>
                <a:gd name="connsiteY10" fmla="*/ 54769 h 111919"/>
                <a:gd name="connsiteX0" fmla="*/ 116681 w 138112"/>
                <a:gd name="connsiteY0" fmla="*/ 54769 h 85725"/>
                <a:gd name="connsiteX1" fmla="*/ 135732 w 138112"/>
                <a:gd name="connsiteY1" fmla="*/ 57150 h 85725"/>
                <a:gd name="connsiteX2" fmla="*/ 90488 w 138112"/>
                <a:gd name="connsiteY2" fmla="*/ 19050 h 85725"/>
                <a:gd name="connsiteX3" fmla="*/ 64294 w 138112"/>
                <a:gd name="connsiteY3" fmla="*/ 28575 h 85725"/>
                <a:gd name="connsiteX4" fmla="*/ 16669 w 138112"/>
                <a:gd name="connsiteY4" fmla="*/ 0 h 85725"/>
                <a:gd name="connsiteX5" fmla="*/ 0 w 138112"/>
                <a:gd name="connsiteY5" fmla="*/ 38100 h 85725"/>
                <a:gd name="connsiteX6" fmla="*/ 9525 w 138112"/>
                <a:gd name="connsiteY6" fmla="*/ 69056 h 85725"/>
                <a:gd name="connsiteX7" fmla="*/ 42863 w 138112"/>
                <a:gd name="connsiteY7" fmla="*/ 85725 h 85725"/>
                <a:gd name="connsiteX8" fmla="*/ 57150 w 138112"/>
                <a:gd name="connsiteY8" fmla="*/ 76200 h 85725"/>
                <a:gd name="connsiteX9" fmla="*/ 138112 w 138112"/>
                <a:gd name="connsiteY9" fmla="*/ 78582 h 85725"/>
                <a:gd name="connsiteX10" fmla="*/ 116681 w 138112"/>
                <a:gd name="connsiteY10" fmla="*/ 5476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112" h="85725">
                  <a:moveTo>
                    <a:pt x="116681" y="54769"/>
                  </a:moveTo>
                  <a:lnTo>
                    <a:pt x="135732" y="57150"/>
                  </a:lnTo>
                  <a:lnTo>
                    <a:pt x="90488" y="19050"/>
                  </a:lnTo>
                  <a:lnTo>
                    <a:pt x="64294" y="28575"/>
                  </a:lnTo>
                  <a:lnTo>
                    <a:pt x="16669" y="0"/>
                  </a:lnTo>
                  <a:lnTo>
                    <a:pt x="0" y="38100"/>
                  </a:lnTo>
                  <a:lnTo>
                    <a:pt x="9525" y="69056"/>
                  </a:lnTo>
                  <a:lnTo>
                    <a:pt x="42863" y="85725"/>
                  </a:lnTo>
                  <a:lnTo>
                    <a:pt x="57150" y="76200"/>
                  </a:lnTo>
                  <a:lnTo>
                    <a:pt x="138112" y="78582"/>
                  </a:lnTo>
                  <a:lnTo>
                    <a:pt x="116681" y="5476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0" name="Freeform: Shape 104">
              <a:extLst>
                <a:ext uri="{FF2B5EF4-FFF2-40B4-BE49-F238E27FC236}">
                  <a16:creationId xmlns:a16="http://schemas.microsoft.com/office/drawing/2014/main" id="{E4ACC0FE-5374-FF22-AF9C-3EA5AFB80611}"/>
                </a:ext>
              </a:extLst>
            </p:cNvPr>
            <p:cNvSpPr/>
            <p:nvPr/>
          </p:nvSpPr>
          <p:spPr bwMode="auto">
            <a:xfrm>
              <a:off x="7928100" y="3631413"/>
              <a:ext cx="135802" cy="133086"/>
            </a:xfrm>
            <a:custGeom>
              <a:avLst/>
              <a:gdLst>
                <a:gd name="connsiteX0" fmla="*/ 85725 w 119062"/>
                <a:gd name="connsiteY0" fmla="*/ 116681 h 116681"/>
                <a:gd name="connsiteX1" fmla="*/ 119062 w 119062"/>
                <a:gd name="connsiteY1" fmla="*/ 54768 h 116681"/>
                <a:gd name="connsiteX2" fmla="*/ 73819 w 119062"/>
                <a:gd name="connsiteY2" fmla="*/ 0 h 116681"/>
                <a:gd name="connsiteX3" fmla="*/ 59531 w 119062"/>
                <a:gd name="connsiteY3" fmla="*/ 28575 h 116681"/>
                <a:gd name="connsiteX4" fmla="*/ 21431 w 119062"/>
                <a:gd name="connsiteY4" fmla="*/ 9525 h 116681"/>
                <a:gd name="connsiteX5" fmla="*/ 30956 w 119062"/>
                <a:gd name="connsiteY5" fmla="*/ 28575 h 116681"/>
                <a:gd name="connsiteX6" fmla="*/ 0 w 119062"/>
                <a:gd name="connsiteY6" fmla="*/ 19050 h 116681"/>
                <a:gd name="connsiteX7" fmla="*/ 0 w 119062"/>
                <a:gd name="connsiteY7" fmla="*/ 19050 h 116681"/>
                <a:gd name="connsiteX8" fmla="*/ 9525 w 119062"/>
                <a:gd name="connsiteY8" fmla="*/ 59531 h 116681"/>
                <a:gd name="connsiteX9" fmla="*/ 33337 w 119062"/>
                <a:gd name="connsiteY9" fmla="*/ 90487 h 116681"/>
                <a:gd name="connsiteX10" fmla="*/ 52387 w 119062"/>
                <a:gd name="connsiteY10" fmla="*/ 78581 h 116681"/>
                <a:gd name="connsiteX11" fmla="*/ 85725 w 119062"/>
                <a:gd name="connsiteY11" fmla="*/ 116681 h 11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62" h="116681">
                  <a:moveTo>
                    <a:pt x="85725" y="116681"/>
                  </a:moveTo>
                  <a:lnTo>
                    <a:pt x="119062" y="54768"/>
                  </a:lnTo>
                  <a:lnTo>
                    <a:pt x="73819" y="0"/>
                  </a:lnTo>
                  <a:lnTo>
                    <a:pt x="59531" y="28575"/>
                  </a:lnTo>
                  <a:lnTo>
                    <a:pt x="21431" y="9525"/>
                  </a:lnTo>
                  <a:lnTo>
                    <a:pt x="30956" y="28575"/>
                  </a:lnTo>
                  <a:lnTo>
                    <a:pt x="0" y="19050"/>
                  </a:lnTo>
                  <a:lnTo>
                    <a:pt x="0" y="19050"/>
                  </a:lnTo>
                  <a:lnTo>
                    <a:pt x="9525" y="59531"/>
                  </a:lnTo>
                  <a:lnTo>
                    <a:pt x="33337" y="90487"/>
                  </a:lnTo>
                  <a:lnTo>
                    <a:pt x="52387" y="78581"/>
                  </a:lnTo>
                  <a:lnTo>
                    <a:pt x="85725" y="116681"/>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1" name="Freeform 281">
              <a:extLst>
                <a:ext uri="{FF2B5EF4-FFF2-40B4-BE49-F238E27FC236}">
                  <a16:creationId xmlns:a16="http://schemas.microsoft.com/office/drawing/2014/main" id="{E13EF574-DA1D-E2F6-4102-5445D32FC575}"/>
                </a:ext>
              </a:extLst>
            </p:cNvPr>
            <p:cNvSpPr>
              <a:spLocks/>
            </p:cNvSpPr>
            <p:nvPr/>
          </p:nvSpPr>
          <p:spPr bwMode="auto">
            <a:xfrm>
              <a:off x="7881021" y="3592954"/>
              <a:ext cx="52147" cy="52147"/>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242" name="Freeform 281">
              <a:extLst>
                <a:ext uri="{FF2B5EF4-FFF2-40B4-BE49-F238E27FC236}">
                  <a16:creationId xmlns:a16="http://schemas.microsoft.com/office/drawing/2014/main" id="{69D64D5F-714A-3EBD-7974-0696384BC157}"/>
                </a:ext>
              </a:extLst>
            </p:cNvPr>
            <p:cNvSpPr>
              <a:spLocks/>
            </p:cNvSpPr>
            <p:nvPr/>
          </p:nvSpPr>
          <p:spPr bwMode="auto">
            <a:xfrm>
              <a:off x="7889068" y="3706649"/>
              <a:ext cx="52147" cy="52147"/>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243" name="Freeform 294">
              <a:extLst>
                <a:ext uri="{FF2B5EF4-FFF2-40B4-BE49-F238E27FC236}">
                  <a16:creationId xmlns:a16="http://schemas.microsoft.com/office/drawing/2014/main" id="{4CAA83B3-EF4B-1195-3DAC-29216FEBBA38}"/>
                </a:ext>
              </a:extLst>
            </p:cNvPr>
            <p:cNvSpPr>
              <a:spLocks/>
            </p:cNvSpPr>
            <p:nvPr/>
          </p:nvSpPr>
          <p:spPr bwMode="auto">
            <a:xfrm>
              <a:off x="7902436" y="3720137"/>
              <a:ext cx="535968" cy="487078"/>
            </a:xfrm>
            <a:custGeom>
              <a:avLst/>
              <a:gdLst>
                <a:gd name="T0" fmla="*/ 2147483646 w 60"/>
                <a:gd name="T1" fmla="*/ 2147483646 h 55"/>
                <a:gd name="T2" fmla="*/ 2147483646 w 60"/>
                <a:gd name="T3" fmla="*/ 2147483646 h 55"/>
                <a:gd name="T4" fmla="*/ 2147483646 w 60"/>
                <a:gd name="T5" fmla="*/ 2147483646 h 55"/>
                <a:gd name="T6" fmla="*/ 2147483646 w 60"/>
                <a:gd name="T7" fmla="*/ 2147483646 h 55"/>
                <a:gd name="T8" fmla="*/ 2147483646 w 60"/>
                <a:gd name="T9" fmla="*/ 2147483646 h 55"/>
                <a:gd name="T10" fmla="*/ 2147483646 w 60"/>
                <a:gd name="T11" fmla="*/ 2147483646 h 55"/>
                <a:gd name="T12" fmla="*/ 2147483646 w 60"/>
                <a:gd name="T13" fmla="*/ 2147483646 h 55"/>
                <a:gd name="T14" fmla="*/ 2147483646 w 60"/>
                <a:gd name="T15" fmla="*/ 2147483646 h 55"/>
                <a:gd name="T16" fmla="*/ 2147483646 w 60"/>
                <a:gd name="T17" fmla="*/ 2147483646 h 55"/>
                <a:gd name="T18" fmla="*/ 2147483646 w 60"/>
                <a:gd name="T19" fmla="*/ 2147483646 h 55"/>
                <a:gd name="T20" fmla="*/ 2147483646 w 60"/>
                <a:gd name="T21" fmla="*/ 2147483646 h 55"/>
                <a:gd name="T22" fmla="*/ 2147483646 w 60"/>
                <a:gd name="T23" fmla="*/ 2147483646 h 55"/>
                <a:gd name="T24" fmla="*/ 2147483646 w 60"/>
                <a:gd name="T25" fmla="*/ 2147483646 h 55"/>
                <a:gd name="T26" fmla="*/ 2147483646 w 60"/>
                <a:gd name="T27" fmla="*/ 2147483646 h 55"/>
                <a:gd name="T28" fmla="*/ 2147483646 w 60"/>
                <a:gd name="T29" fmla="*/ 2147483646 h 55"/>
                <a:gd name="T30" fmla="*/ 2147483646 w 60"/>
                <a:gd name="T31" fmla="*/ 2147483646 h 55"/>
                <a:gd name="T32" fmla="*/ 2147483646 w 60"/>
                <a:gd name="T33" fmla="*/ 2147483646 h 55"/>
                <a:gd name="T34" fmla="*/ 2147483646 w 60"/>
                <a:gd name="T35" fmla="*/ 2147483646 h 55"/>
                <a:gd name="T36" fmla="*/ 2147483646 w 60"/>
                <a:gd name="T37" fmla="*/ 2147483646 h 55"/>
                <a:gd name="T38" fmla="*/ 2147483646 w 60"/>
                <a:gd name="T39" fmla="*/ 2147483646 h 55"/>
                <a:gd name="T40" fmla="*/ 2147483646 w 60"/>
                <a:gd name="T41" fmla="*/ 0 h 55"/>
                <a:gd name="T42" fmla="*/ 2147483646 w 60"/>
                <a:gd name="T43" fmla="*/ 2147483646 h 55"/>
                <a:gd name="T44" fmla="*/ 2147483646 w 60"/>
                <a:gd name="T45" fmla="*/ 2147483646 h 55"/>
                <a:gd name="T46" fmla="*/ 0 w 60"/>
                <a:gd name="T47" fmla="*/ 0 h 55"/>
                <a:gd name="T48" fmla="*/ 0 w 60"/>
                <a:gd name="T49" fmla="*/ 0 h 55"/>
                <a:gd name="T50" fmla="*/ 0 w 60"/>
                <a:gd name="T51" fmla="*/ 2147483646 h 55"/>
                <a:gd name="T52" fmla="*/ 2147483646 w 60"/>
                <a:gd name="T53" fmla="*/ 2147483646 h 55"/>
                <a:gd name="T54" fmla="*/ 2147483646 w 60"/>
                <a:gd name="T55" fmla="*/ 2147483646 h 55"/>
                <a:gd name="T56" fmla="*/ 2147483646 w 60"/>
                <a:gd name="T57" fmla="*/ 2147483646 h 55"/>
                <a:gd name="T58" fmla="*/ 2147483646 w 60"/>
                <a:gd name="T59" fmla="*/ 2147483646 h 55"/>
                <a:gd name="T60" fmla="*/ 2147483646 w 60"/>
                <a:gd name="T61" fmla="*/ 2147483646 h 55"/>
                <a:gd name="T62" fmla="*/ 2147483646 w 60"/>
                <a:gd name="T63" fmla="*/ 2147483646 h 55"/>
                <a:gd name="T64" fmla="*/ 2147483646 w 60"/>
                <a:gd name="T65" fmla="*/ 2147483646 h 55"/>
                <a:gd name="T66" fmla="*/ 2147483646 w 60"/>
                <a:gd name="T67" fmla="*/ 2147483646 h 55"/>
                <a:gd name="T68" fmla="*/ 2147483646 w 60"/>
                <a:gd name="T69" fmla="*/ 2147483646 h 55"/>
                <a:gd name="T70" fmla="*/ 2147483646 w 60"/>
                <a:gd name="T71" fmla="*/ 2147483646 h 55"/>
                <a:gd name="T72" fmla="*/ 2147483646 w 60"/>
                <a:gd name="T73" fmla="*/ 2147483646 h 55"/>
                <a:gd name="T74" fmla="*/ 2147483646 w 60"/>
                <a:gd name="T75" fmla="*/ 2147483646 h 55"/>
                <a:gd name="T76" fmla="*/ 2147483646 w 60"/>
                <a:gd name="T77" fmla="*/ 2147483646 h 55"/>
                <a:gd name="T78" fmla="*/ 2147483646 w 60"/>
                <a:gd name="T79" fmla="*/ 2147483646 h 55"/>
                <a:gd name="T80" fmla="*/ 2147483646 w 60"/>
                <a:gd name="T81" fmla="*/ 2147483646 h 55"/>
                <a:gd name="T82" fmla="*/ 2147483646 w 60"/>
                <a:gd name="T83" fmla="*/ 2147483646 h 55"/>
                <a:gd name="T84" fmla="*/ 2147483646 w 60"/>
                <a:gd name="T85" fmla="*/ 2147483646 h 55"/>
                <a:gd name="T86" fmla="*/ 2147483646 w 60"/>
                <a:gd name="T87" fmla="*/ 2147483646 h 55"/>
                <a:gd name="T88" fmla="*/ 2147483646 w 60"/>
                <a:gd name="T89" fmla="*/ 2147483646 h 55"/>
                <a:gd name="T90" fmla="*/ 2147483646 w 60"/>
                <a:gd name="T91" fmla="*/ 2147483646 h 55"/>
                <a:gd name="T92" fmla="*/ 2147483646 w 60"/>
                <a:gd name="T93" fmla="*/ 2147483646 h 55"/>
                <a:gd name="T94" fmla="*/ 2147483646 w 60"/>
                <a:gd name="T95" fmla="*/ 2147483646 h 55"/>
                <a:gd name="T96" fmla="*/ 2147483646 w 60"/>
                <a:gd name="T97" fmla="*/ 2147483646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chemeClr val="accent4"/>
            </a:solidFill>
            <a:ln w="6350">
              <a:solidFill>
                <a:schemeClr val="bg2">
                  <a:lumMod val="75000"/>
                </a:schemeClr>
              </a:solidFill>
              <a:round/>
              <a:headEnd/>
              <a:tailEnd/>
            </a:ln>
          </p:spPr>
          <p:txBody>
            <a:bodyPr/>
            <a:lstStyle/>
            <a:p>
              <a:endParaRPr lang="en-GB"/>
            </a:p>
          </p:txBody>
        </p:sp>
        <p:sp>
          <p:nvSpPr>
            <p:cNvPr id="244" name="Freeform: Shape 106">
              <a:extLst>
                <a:ext uri="{FF2B5EF4-FFF2-40B4-BE49-F238E27FC236}">
                  <a16:creationId xmlns:a16="http://schemas.microsoft.com/office/drawing/2014/main" id="{0E0595F5-DD72-1823-8139-63401C3D5A21}"/>
                </a:ext>
              </a:extLst>
            </p:cNvPr>
            <p:cNvSpPr/>
            <p:nvPr/>
          </p:nvSpPr>
          <p:spPr bwMode="auto">
            <a:xfrm>
              <a:off x="7860199" y="3661289"/>
              <a:ext cx="105925" cy="84197"/>
            </a:xfrm>
            <a:custGeom>
              <a:avLst/>
              <a:gdLst>
                <a:gd name="connsiteX0" fmla="*/ 0 w 92868"/>
                <a:gd name="connsiteY0" fmla="*/ 7144 h 66675"/>
                <a:gd name="connsiteX1" fmla="*/ 14287 w 92868"/>
                <a:gd name="connsiteY1" fmla="*/ 38100 h 66675"/>
                <a:gd name="connsiteX2" fmla="*/ 38100 w 92868"/>
                <a:gd name="connsiteY2" fmla="*/ 45244 h 66675"/>
                <a:gd name="connsiteX3" fmla="*/ 64293 w 92868"/>
                <a:gd name="connsiteY3" fmla="*/ 35719 h 66675"/>
                <a:gd name="connsiteX4" fmla="*/ 73818 w 92868"/>
                <a:gd name="connsiteY4" fmla="*/ 66675 h 66675"/>
                <a:gd name="connsiteX5" fmla="*/ 92868 w 92868"/>
                <a:gd name="connsiteY5" fmla="*/ 61913 h 66675"/>
                <a:gd name="connsiteX6" fmla="*/ 64293 w 92868"/>
                <a:gd name="connsiteY6" fmla="*/ 0 h 66675"/>
                <a:gd name="connsiteX7" fmla="*/ 0 w 92868"/>
                <a:gd name="connsiteY7" fmla="*/ 7144 h 66675"/>
                <a:gd name="connsiteX0" fmla="*/ 0 w 92868"/>
                <a:gd name="connsiteY0" fmla="*/ 7144 h 66675"/>
                <a:gd name="connsiteX1" fmla="*/ 14287 w 92868"/>
                <a:gd name="connsiteY1" fmla="*/ 38100 h 66675"/>
                <a:gd name="connsiteX2" fmla="*/ 38100 w 92868"/>
                <a:gd name="connsiteY2" fmla="*/ 45244 h 66675"/>
                <a:gd name="connsiteX3" fmla="*/ 64293 w 92868"/>
                <a:gd name="connsiteY3" fmla="*/ 35719 h 66675"/>
                <a:gd name="connsiteX4" fmla="*/ 73818 w 92868"/>
                <a:gd name="connsiteY4" fmla="*/ 66675 h 66675"/>
                <a:gd name="connsiteX5" fmla="*/ 92868 w 92868"/>
                <a:gd name="connsiteY5" fmla="*/ 61913 h 66675"/>
                <a:gd name="connsiteX6" fmla="*/ 64293 w 92868"/>
                <a:gd name="connsiteY6" fmla="*/ 0 h 66675"/>
                <a:gd name="connsiteX7" fmla="*/ 28575 w 92868"/>
                <a:gd name="connsiteY7" fmla="*/ 4763 h 66675"/>
                <a:gd name="connsiteX8" fmla="*/ 0 w 92868"/>
                <a:gd name="connsiteY8" fmla="*/ 7144 h 66675"/>
                <a:gd name="connsiteX0" fmla="*/ 0 w 92868"/>
                <a:gd name="connsiteY0" fmla="*/ 14287 h 73818"/>
                <a:gd name="connsiteX1" fmla="*/ 14287 w 92868"/>
                <a:gd name="connsiteY1" fmla="*/ 45243 h 73818"/>
                <a:gd name="connsiteX2" fmla="*/ 38100 w 92868"/>
                <a:gd name="connsiteY2" fmla="*/ 52387 h 73818"/>
                <a:gd name="connsiteX3" fmla="*/ 64293 w 92868"/>
                <a:gd name="connsiteY3" fmla="*/ 42862 h 73818"/>
                <a:gd name="connsiteX4" fmla="*/ 73818 w 92868"/>
                <a:gd name="connsiteY4" fmla="*/ 73818 h 73818"/>
                <a:gd name="connsiteX5" fmla="*/ 92868 w 92868"/>
                <a:gd name="connsiteY5" fmla="*/ 69056 h 73818"/>
                <a:gd name="connsiteX6" fmla="*/ 64293 w 92868"/>
                <a:gd name="connsiteY6" fmla="*/ 7143 h 73818"/>
                <a:gd name="connsiteX7" fmla="*/ 7144 w 92868"/>
                <a:gd name="connsiteY7" fmla="*/ 0 h 73818"/>
                <a:gd name="connsiteX8" fmla="*/ 0 w 92868"/>
                <a:gd name="connsiteY8" fmla="*/ 14287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68" h="73818">
                  <a:moveTo>
                    <a:pt x="0" y="14287"/>
                  </a:moveTo>
                  <a:lnTo>
                    <a:pt x="14287" y="45243"/>
                  </a:lnTo>
                  <a:lnTo>
                    <a:pt x="38100" y="52387"/>
                  </a:lnTo>
                  <a:lnTo>
                    <a:pt x="64293" y="42862"/>
                  </a:lnTo>
                  <a:lnTo>
                    <a:pt x="73818" y="73818"/>
                  </a:lnTo>
                  <a:lnTo>
                    <a:pt x="92868" y="69056"/>
                  </a:lnTo>
                  <a:lnTo>
                    <a:pt x="64293" y="7143"/>
                  </a:lnTo>
                  <a:lnTo>
                    <a:pt x="7144" y="0"/>
                  </a:lnTo>
                  <a:lnTo>
                    <a:pt x="0" y="14287"/>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grpSp>
      <p:sp>
        <p:nvSpPr>
          <p:cNvPr id="247" name="Rectangle 246">
            <a:extLst>
              <a:ext uri="{FF2B5EF4-FFF2-40B4-BE49-F238E27FC236}">
                <a16:creationId xmlns:a16="http://schemas.microsoft.com/office/drawing/2014/main" id="{1727ED36-59FE-88A1-DC5A-14CD0928EBBE}"/>
              </a:ext>
            </a:extLst>
          </p:cNvPr>
          <p:cNvSpPr/>
          <p:nvPr/>
        </p:nvSpPr>
        <p:spPr>
          <a:xfrm>
            <a:off x="1077797" y="4661169"/>
            <a:ext cx="271604" cy="27160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extBox 247">
            <a:extLst>
              <a:ext uri="{FF2B5EF4-FFF2-40B4-BE49-F238E27FC236}">
                <a16:creationId xmlns:a16="http://schemas.microsoft.com/office/drawing/2014/main" id="{8A63DC72-90ED-C310-DB29-CAD9EE4832B8}"/>
              </a:ext>
            </a:extLst>
          </p:cNvPr>
          <p:cNvSpPr txBox="1"/>
          <p:nvPr/>
        </p:nvSpPr>
        <p:spPr>
          <a:xfrm>
            <a:off x="1448939" y="4546498"/>
            <a:ext cx="3046371" cy="1542099"/>
          </a:xfrm>
          <a:prstGeom prst="rect">
            <a:avLst/>
          </a:prstGeom>
          <a:noFill/>
        </p:spPr>
        <p:txBody>
          <a:bodyPr wrap="square" lIns="0" tIns="0" rIns="0" bIns="0" rtlCol="0">
            <a:noAutofit/>
          </a:bodyPr>
          <a:lstStyle/>
          <a:p>
            <a:pPr algn="l">
              <a:lnSpc>
                <a:spcPct val="200000"/>
              </a:lnSpc>
            </a:pPr>
            <a:r>
              <a:rPr lang="en-US" sz="1400" b="1" dirty="0">
                <a:solidFill>
                  <a:schemeClr val="accent5"/>
                </a:solidFill>
                <a:latin typeface="Corbel" panose="020B0503020204020204" pitchFamily="34" charset="0"/>
              </a:rPr>
              <a:t>Completed country-specific analyses</a:t>
            </a:r>
          </a:p>
          <a:p>
            <a:pPr>
              <a:lnSpc>
                <a:spcPct val="200000"/>
              </a:lnSpc>
            </a:pPr>
            <a:r>
              <a:rPr lang="en-US" sz="1400" b="1" dirty="0">
                <a:solidFill>
                  <a:schemeClr val="accent4"/>
                </a:solidFill>
                <a:latin typeface="Corbel" panose="020B0503020204020204" pitchFamily="34" charset="0"/>
              </a:rPr>
              <a:t>Completed cross-country analyses</a:t>
            </a:r>
          </a:p>
          <a:p>
            <a:pPr algn="l">
              <a:lnSpc>
                <a:spcPct val="200000"/>
              </a:lnSpc>
            </a:pPr>
            <a:endParaRPr lang="en-US" sz="1400" b="1" dirty="0">
              <a:solidFill>
                <a:schemeClr val="accent5"/>
              </a:solidFill>
              <a:latin typeface="Corbel" panose="020B0503020204020204" pitchFamily="34" charset="0"/>
            </a:endParaRPr>
          </a:p>
        </p:txBody>
      </p:sp>
      <p:sp>
        <p:nvSpPr>
          <p:cNvPr id="250" name="Rectangle 249">
            <a:extLst>
              <a:ext uri="{FF2B5EF4-FFF2-40B4-BE49-F238E27FC236}">
                <a16:creationId xmlns:a16="http://schemas.microsoft.com/office/drawing/2014/main" id="{EC713DA1-A531-6466-B270-3B8BFE4E68F5}"/>
              </a:ext>
            </a:extLst>
          </p:cNvPr>
          <p:cNvSpPr/>
          <p:nvPr/>
        </p:nvSpPr>
        <p:spPr>
          <a:xfrm>
            <a:off x="1077797" y="5090288"/>
            <a:ext cx="271604" cy="27160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a:extLst>
              <a:ext uri="{FF2B5EF4-FFF2-40B4-BE49-F238E27FC236}">
                <a16:creationId xmlns:a16="http://schemas.microsoft.com/office/drawing/2014/main" id="{A116CB62-25F2-261D-F5AF-CB81B868AAC0}"/>
              </a:ext>
            </a:extLst>
          </p:cNvPr>
          <p:cNvSpPr/>
          <p:nvPr/>
        </p:nvSpPr>
        <p:spPr>
          <a:xfrm>
            <a:off x="880565" y="48806"/>
            <a:ext cx="11311435" cy="9896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2B2930C-3B0B-B5D3-5A24-BAACA9A14257}"/>
              </a:ext>
            </a:extLst>
          </p:cNvPr>
          <p:cNvSpPr txBox="1"/>
          <p:nvPr/>
        </p:nvSpPr>
        <p:spPr>
          <a:xfrm>
            <a:off x="981635" y="222194"/>
            <a:ext cx="10077225" cy="523220"/>
          </a:xfrm>
          <a:prstGeom prst="rect">
            <a:avLst/>
          </a:prstGeom>
          <a:noFill/>
        </p:spPr>
        <p:txBody>
          <a:bodyPr wrap="square">
            <a:spAutoFit/>
          </a:bodyPr>
          <a:lstStyle/>
          <a:p>
            <a:r>
              <a:rPr kumimoji="0" lang="en-US" sz="2800" b="1" i="0" u="none" strike="noStrike" kern="1200" cap="none" spc="0" normalizeH="0" baseline="0" noProof="0" dirty="0">
                <a:ln>
                  <a:noFill/>
                </a:ln>
                <a:solidFill>
                  <a:schemeClr val="accent1"/>
                </a:solidFill>
                <a:effectLst/>
                <a:uLnTx/>
                <a:uFillTx/>
                <a:latin typeface="Corbel" panose="020B0503020204020204" pitchFamily="34" charset="0"/>
                <a:ea typeface="+mj-ea"/>
                <a:cs typeface="+mj-cs"/>
              </a:rPr>
              <a:t>Recent RSV health impact modelling studies in LMICs</a:t>
            </a:r>
            <a:endParaRPr lang="en-US" dirty="0">
              <a:solidFill>
                <a:schemeClr val="accent1"/>
              </a:solidFill>
            </a:endParaRPr>
          </a:p>
        </p:txBody>
      </p:sp>
      <p:sp>
        <p:nvSpPr>
          <p:cNvPr id="2" name="TextBox 1">
            <a:extLst>
              <a:ext uri="{FF2B5EF4-FFF2-40B4-BE49-F238E27FC236}">
                <a16:creationId xmlns:a16="http://schemas.microsoft.com/office/drawing/2014/main" id="{6A443837-1B64-2029-9115-6B8ADA29DE4D}"/>
              </a:ext>
            </a:extLst>
          </p:cNvPr>
          <p:cNvSpPr txBox="1"/>
          <p:nvPr/>
        </p:nvSpPr>
        <p:spPr>
          <a:xfrm>
            <a:off x="1077797" y="5712312"/>
            <a:ext cx="3536733" cy="1284742"/>
          </a:xfrm>
          <a:prstGeom prst="rect">
            <a:avLst/>
          </a:prstGeom>
          <a:noFill/>
        </p:spPr>
        <p:txBody>
          <a:bodyPr wrap="square" lIns="0" tIns="0" rIns="0" bIns="0" rtlCol="0">
            <a:noAutofit/>
          </a:bodyPr>
          <a:lstStyle/>
          <a:p>
            <a:r>
              <a:rPr lang="en-US" sz="1000" dirty="0">
                <a:solidFill>
                  <a:srgbClr val="000000">
                    <a:tint val="75000"/>
                  </a:srgbClr>
                </a:solidFill>
                <a:latin typeface="Corbel" panose="020B0503020204020204" pitchFamily="34" charset="0"/>
              </a:rPr>
              <a:t>References: </a:t>
            </a:r>
            <a:r>
              <a:rPr lang="en-US" sz="1000" dirty="0">
                <a:solidFill>
                  <a:srgbClr val="000000">
                    <a:tint val="75000"/>
                  </a:srgbClr>
                </a:solidFill>
                <a:latin typeface="Corbel" panose="020B0503020204020204" pitchFamily="34" charset="0"/>
                <a:hlinkClick r:id="rId3"/>
              </a:rPr>
              <a:t>Mahmud S, et al. </a:t>
            </a:r>
            <a:r>
              <a:rPr lang="en-US" sz="1000" i="1" dirty="0">
                <a:solidFill>
                  <a:srgbClr val="000000">
                    <a:tint val="75000"/>
                  </a:srgbClr>
                </a:solidFill>
                <a:latin typeface="Corbel" panose="020B0503020204020204" pitchFamily="34" charset="0"/>
                <a:hlinkClick r:id="rId3"/>
              </a:rPr>
              <a:t>BMC Medicine</a:t>
            </a:r>
            <a:r>
              <a:rPr lang="en-US" sz="1000" dirty="0">
                <a:solidFill>
                  <a:srgbClr val="000000">
                    <a:tint val="75000"/>
                  </a:srgbClr>
                </a:solidFill>
                <a:latin typeface="Corbel" panose="020B0503020204020204" pitchFamily="34" charset="0"/>
                <a:hlinkClick r:id="rId3"/>
              </a:rPr>
              <a:t>. 2023;21(138)</a:t>
            </a:r>
            <a:r>
              <a:rPr lang="en-US" sz="1000" dirty="0">
                <a:solidFill>
                  <a:srgbClr val="000000">
                    <a:tint val="75000"/>
                  </a:srgbClr>
                </a:solidFill>
                <a:latin typeface="Corbel" panose="020B0503020204020204" pitchFamily="34" charset="0"/>
              </a:rPr>
              <a:t>;</a:t>
            </a:r>
            <a:br>
              <a:rPr lang="en-US" sz="1000" dirty="0">
                <a:solidFill>
                  <a:srgbClr val="000000">
                    <a:tint val="75000"/>
                  </a:srgbClr>
                </a:solidFill>
                <a:latin typeface="Corbel" panose="020B0503020204020204" pitchFamily="34" charset="0"/>
              </a:rPr>
            </a:br>
            <a:r>
              <a:rPr lang="en-US" sz="1000" dirty="0">
                <a:solidFill>
                  <a:srgbClr val="000000">
                    <a:tint val="75000"/>
                  </a:srgbClr>
                </a:solidFill>
                <a:latin typeface="Corbel" panose="020B0503020204020204" pitchFamily="34" charset="0"/>
                <a:hlinkClick r:id="rId4"/>
              </a:rPr>
              <a:t>Anh Ha Do, L. et al, </a:t>
            </a:r>
            <a:r>
              <a:rPr lang="en-US" sz="1000" i="1" dirty="0">
                <a:solidFill>
                  <a:srgbClr val="000000">
                    <a:tint val="75000"/>
                  </a:srgbClr>
                </a:solidFill>
                <a:latin typeface="Corbel" panose="020B0503020204020204" pitchFamily="34" charset="0"/>
                <a:hlinkClick r:id="rId4"/>
              </a:rPr>
              <a:t>Vaccine</a:t>
            </a:r>
            <a:r>
              <a:rPr lang="en-US" sz="1000" dirty="0">
                <a:solidFill>
                  <a:srgbClr val="000000">
                    <a:tint val="75000"/>
                  </a:srgbClr>
                </a:solidFill>
                <a:latin typeface="Corbel" panose="020B0503020204020204" pitchFamily="34" charset="0"/>
                <a:hlinkClick r:id="rId4"/>
              </a:rPr>
              <a:t>. 2023;41(46)</a:t>
            </a:r>
            <a:r>
              <a:rPr lang="en-US" sz="1000" dirty="0">
                <a:solidFill>
                  <a:srgbClr val="000000">
                    <a:tint val="75000"/>
                  </a:srgbClr>
                </a:solidFill>
                <a:latin typeface="Corbel" panose="020B0503020204020204" pitchFamily="34" charset="0"/>
              </a:rPr>
              <a:t>; </a:t>
            </a:r>
          </a:p>
          <a:p>
            <a:r>
              <a:rPr lang="en-US" sz="1000" dirty="0">
                <a:solidFill>
                  <a:srgbClr val="000000">
                    <a:tint val="75000"/>
                  </a:srgbClr>
                </a:solidFill>
                <a:latin typeface="Corbel" panose="020B0503020204020204" pitchFamily="34" charset="0"/>
                <a:hlinkClick r:id="rId5"/>
              </a:rPr>
              <a:t>Guimarães E, et al. </a:t>
            </a:r>
            <a:r>
              <a:rPr lang="en-US" sz="1000" i="1" dirty="0">
                <a:solidFill>
                  <a:srgbClr val="000000">
                    <a:tint val="75000"/>
                  </a:srgbClr>
                </a:solidFill>
                <a:latin typeface="Corbel" panose="020B0503020204020204" pitchFamily="34" charset="0"/>
                <a:hlinkClick r:id="rId5"/>
              </a:rPr>
              <a:t>Journal of Global Health Economics and Policy.</a:t>
            </a:r>
            <a:r>
              <a:rPr lang="en-US" sz="1000" dirty="0">
                <a:solidFill>
                  <a:srgbClr val="000000">
                    <a:tint val="75000"/>
                  </a:srgbClr>
                </a:solidFill>
                <a:latin typeface="Corbel" panose="020B0503020204020204" pitchFamily="34" charset="0"/>
                <a:hlinkClick r:id="rId5"/>
              </a:rPr>
              <a:t> 2025; 5</a:t>
            </a:r>
            <a:r>
              <a:rPr lang="en-US" sz="1000" dirty="0">
                <a:solidFill>
                  <a:srgbClr val="000000">
                    <a:tint val="75000"/>
                  </a:srgbClr>
                </a:solidFill>
                <a:latin typeface="Corbel" panose="020B0503020204020204" pitchFamily="34" charset="0"/>
              </a:rPr>
              <a:t>; </a:t>
            </a:r>
          </a:p>
          <a:p>
            <a:r>
              <a:rPr lang="en-US" sz="1000" dirty="0" err="1">
                <a:solidFill>
                  <a:srgbClr val="000000">
                    <a:tint val="75000"/>
                  </a:srgbClr>
                </a:solidFill>
                <a:latin typeface="Corbel" panose="020B0503020204020204" pitchFamily="34" charset="0"/>
                <a:hlinkClick r:id="rId6"/>
              </a:rPr>
              <a:t>Guiñazú</a:t>
            </a:r>
            <a:r>
              <a:rPr lang="en-US" sz="1000" dirty="0">
                <a:solidFill>
                  <a:srgbClr val="000000">
                    <a:tint val="75000"/>
                  </a:srgbClr>
                </a:solidFill>
                <a:latin typeface="Corbel" panose="020B0503020204020204" pitchFamily="34" charset="0"/>
                <a:hlinkClick r:id="rId6"/>
              </a:rPr>
              <a:t> G, et al. </a:t>
            </a:r>
            <a:r>
              <a:rPr lang="en-US" sz="1000" i="1" dirty="0">
                <a:solidFill>
                  <a:srgbClr val="000000">
                    <a:tint val="75000"/>
                  </a:srgbClr>
                </a:solidFill>
                <a:latin typeface="Corbel" panose="020B0503020204020204" pitchFamily="34" charset="0"/>
                <a:hlinkClick r:id="rId6"/>
              </a:rPr>
              <a:t>Vaccine. </a:t>
            </a:r>
            <a:r>
              <a:rPr lang="en-US" sz="1000" dirty="0">
                <a:solidFill>
                  <a:srgbClr val="000000">
                    <a:tint val="75000"/>
                  </a:srgbClr>
                </a:solidFill>
                <a:latin typeface="Corbel" panose="020B0503020204020204" pitchFamily="34" charset="0"/>
                <a:hlinkClick r:id="rId6"/>
              </a:rPr>
              <a:t>2024; 42(23).</a:t>
            </a:r>
            <a:endParaRPr lang="en-US" sz="1000" dirty="0">
              <a:solidFill>
                <a:srgbClr val="000000">
                  <a:tint val="75000"/>
                </a:srgbClr>
              </a:solidFill>
              <a:latin typeface="Corbel" panose="020B0503020204020204" pitchFamily="34" charset="0"/>
            </a:endParaRPr>
          </a:p>
          <a:p>
            <a:r>
              <a:rPr lang="en-US" sz="1000" dirty="0">
                <a:solidFill>
                  <a:srgbClr val="000000">
                    <a:tint val="75000"/>
                  </a:srgbClr>
                </a:solidFill>
                <a:latin typeface="Corbel" panose="020B0503020204020204" pitchFamily="34" charset="0"/>
                <a:hlinkClick r:id="rId7"/>
              </a:rPr>
              <a:t>Rave N, et al. </a:t>
            </a:r>
            <a:r>
              <a:rPr lang="en-US" sz="1000" i="1" dirty="0">
                <a:solidFill>
                  <a:srgbClr val="000000">
                    <a:tint val="75000"/>
                  </a:srgbClr>
                </a:solidFill>
                <a:latin typeface="Corbel" panose="020B0503020204020204" pitchFamily="34" charset="0"/>
                <a:hlinkClick r:id="rId7"/>
              </a:rPr>
              <a:t>Journal of Global Health</a:t>
            </a:r>
            <a:r>
              <a:rPr lang="en-US" sz="1000" dirty="0">
                <a:solidFill>
                  <a:srgbClr val="000000">
                    <a:tint val="75000"/>
                  </a:srgbClr>
                </a:solidFill>
                <a:latin typeface="Corbel" panose="020B0503020204020204" pitchFamily="34" charset="0"/>
                <a:hlinkClick r:id="rId7"/>
              </a:rPr>
              <a:t>. 2025; 15. </a:t>
            </a:r>
            <a:endParaRPr lang="en-US" sz="1000" dirty="0">
              <a:solidFill>
                <a:srgbClr val="000000">
                  <a:tint val="75000"/>
                </a:srgbClr>
              </a:solidFill>
              <a:latin typeface="Corbel" panose="020B0503020204020204" pitchFamily="34" charset="0"/>
            </a:endParaRPr>
          </a:p>
          <a:p>
            <a:r>
              <a:rPr lang="en-US" sz="1000" dirty="0">
                <a:solidFill>
                  <a:srgbClr val="000000">
                    <a:tint val="75000"/>
                  </a:srgbClr>
                </a:solidFill>
                <a:latin typeface="Corbel" panose="020B0503020204020204" pitchFamily="34" charset="0"/>
                <a:hlinkClick r:id="rId8"/>
              </a:rPr>
              <a:t>Laufer R, et al. PLOS Glob Public Health. 2023; 3(5). </a:t>
            </a:r>
            <a:endParaRPr lang="en-US" sz="1000" dirty="0">
              <a:solidFill>
                <a:srgbClr val="000000">
                  <a:tint val="75000"/>
                </a:srgbClr>
              </a:solidFill>
              <a:latin typeface="Corbel" panose="020B0503020204020204" pitchFamily="34" charset="0"/>
            </a:endParaRPr>
          </a:p>
        </p:txBody>
      </p:sp>
      <p:sp>
        <p:nvSpPr>
          <p:cNvPr id="10" name="Footer Placeholder 2">
            <a:extLst>
              <a:ext uri="{FF2B5EF4-FFF2-40B4-BE49-F238E27FC236}">
                <a16:creationId xmlns:a16="http://schemas.microsoft.com/office/drawing/2014/main" id="{77F38F75-F589-BE23-E472-4F5D329784BD}"/>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Feb 2025</a:t>
            </a:r>
          </a:p>
        </p:txBody>
      </p:sp>
    </p:spTree>
    <p:extLst>
      <p:ext uri="{BB962C8B-B14F-4D97-AF65-F5344CB8AC3E}">
        <p14:creationId xmlns:p14="http://schemas.microsoft.com/office/powerpoint/2010/main" val="505273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30923" y="458747"/>
            <a:ext cx="10740639" cy="1315450"/>
          </a:xfrm>
        </p:spPr>
        <p:txBody>
          <a:bodyPr lIns="0" tIns="0" rIns="0" bIns="0"/>
          <a:lstStyle/>
          <a:p>
            <a:pPr marL="0" indent="0">
              <a:buNone/>
            </a:pPr>
            <a:r>
              <a:rPr lang="en-US" sz="2400" b="1" dirty="0">
                <a:ea typeface="+mj-ea"/>
                <a:cs typeface="+mj-cs"/>
              </a:rPr>
              <a:t>RSV immunization can be highly impactful</a:t>
            </a:r>
            <a:br>
              <a:rPr lang="en-US" sz="2400" b="1" dirty="0">
                <a:ea typeface="+mj-ea"/>
                <a:cs typeface="+mj-cs"/>
              </a:rPr>
            </a:br>
            <a:r>
              <a:rPr lang="en-US" sz="1800" dirty="0">
                <a:ea typeface="+mj-ea"/>
                <a:cs typeface="+mj-cs"/>
              </a:rPr>
              <a:t>substantial annual RSV cases, hospitalizations, and deaths in LMICs can be averted</a:t>
            </a:r>
          </a:p>
        </p:txBody>
      </p:sp>
      <p:sp>
        <p:nvSpPr>
          <p:cNvPr id="6" name="Text Placeholder 5"/>
          <p:cNvSpPr>
            <a:spLocks noGrp="1"/>
          </p:cNvSpPr>
          <p:nvPr>
            <p:ph type="body" sz="quarter" idx="14"/>
          </p:nvPr>
        </p:nvSpPr>
        <p:spPr>
          <a:xfrm>
            <a:off x="1237164" y="1701102"/>
            <a:ext cx="10519564" cy="345498"/>
          </a:xfrm>
        </p:spPr>
        <p:txBody>
          <a:bodyPr vert="horz" lIns="0" tIns="0" rIns="0" bIns="0" rtlCol="0" anchor="t">
            <a:normAutofit/>
          </a:bodyPr>
          <a:lstStyle/>
          <a:p>
            <a:pPr marL="94615" indent="0">
              <a:buNone/>
            </a:pPr>
            <a:r>
              <a:rPr lang="en-US" sz="2000" dirty="0">
                <a:latin typeface="+mn-lt"/>
                <a:cs typeface="Arial"/>
              </a:rPr>
              <a:t>A recent health impact analysis across 133 LMICs demonstrates substantial potential for impact.</a:t>
            </a:r>
            <a:endParaRPr lang="en-US" sz="900" b="1" dirty="0">
              <a:solidFill>
                <a:srgbClr val="000000"/>
              </a:solidFill>
              <a:latin typeface="+mn-lt"/>
            </a:endParaRPr>
          </a:p>
        </p:txBody>
      </p:sp>
      <p:sp>
        <p:nvSpPr>
          <p:cNvPr id="3" name="TextBox 2">
            <a:extLst>
              <a:ext uri="{FF2B5EF4-FFF2-40B4-BE49-F238E27FC236}">
                <a16:creationId xmlns:a16="http://schemas.microsoft.com/office/drawing/2014/main" id="{40E56D41-2B91-8EC2-EE65-51D54DC0C2EC}"/>
              </a:ext>
            </a:extLst>
          </p:cNvPr>
          <p:cNvSpPr txBox="1"/>
          <p:nvPr/>
        </p:nvSpPr>
        <p:spPr>
          <a:xfrm>
            <a:off x="1230923" y="6536575"/>
            <a:ext cx="8966059" cy="914400"/>
          </a:xfrm>
          <a:prstGeom prst="rect">
            <a:avLst/>
          </a:prstGeom>
          <a:noFill/>
        </p:spPr>
        <p:txBody>
          <a:bodyPr wrap="none" lIns="0" tIns="0" rIns="0" bIns="0" rtlCol="0" anchor="t">
            <a:noAutofit/>
          </a:bodyPr>
          <a:lstStyle/>
          <a:p>
            <a:pPr algn="l"/>
            <a:r>
              <a:rPr lang="en-US" sz="1000" dirty="0">
                <a:solidFill>
                  <a:srgbClr val="000000">
                    <a:tint val="75000"/>
                  </a:srgbClr>
                </a:solidFill>
                <a:latin typeface="Corbel" panose="020B0503020204020204" pitchFamily="34" charset="0"/>
              </a:rPr>
              <a:t>References: </a:t>
            </a:r>
            <a:r>
              <a:rPr lang="en-US" sz="1000" dirty="0">
                <a:solidFill>
                  <a:srgbClr val="000000">
                    <a:tint val="75000"/>
                  </a:srgbClr>
                </a:solidFill>
                <a:latin typeface="Corbel" panose="020B0503020204020204" pitchFamily="34" charset="0"/>
                <a:hlinkClick r:id="rId4"/>
              </a:rPr>
              <a:t>Mahmud S, et al. </a:t>
            </a:r>
            <a:r>
              <a:rPr lang="en-US" sz="1000" i="1" dirty="0">
                <a:solidFill>
                  <a:srgbClr val="000000">
                    <a:tint val="75000"/>
                  </a:srgbClr>
                </a:solidFill>
                <a:latin typeface="Corbel" panose="020B0503020204020204" pitchFamily="34" charset="0"/>
                <a:hlinkClick r:id="rId4"/>
              </a:rPr>
              <a:t>BMC Medicine</a:t>
            </a:r>
            <a:r>
              <a:rPr lang="en-US" sz="1000" dirty="0">
                <a:solidFill>
                  <a:srgbClr val="000000">
                    <a:tint val="75000"/>
                  </a:srgbClr>
                </a:solidFill>
                <a:latin typeface="Corbel" panose="020B0503020204020204" pitchFamily="34" charset="0"/>
                <a:hlinkClick r:id="rId4"/>
              </a:rPr>
              <a:t>. 2023;21(138)</a:t>
            </a:r>
            <a:r>
              <a:rPr lang="en-US" sz="1000" dirty="0">
                <a:solidFill>
                  <a:srgbClr val="000000">
                    <a:tint val="75000"/>
                  </a:srgbClr>
                </a:solidFill>
                <a:latin typeface="Corbel" panose="020B0503020204020204" pitchFamily="34" charset="0"/>
              </a:rPr>
              <a:t>;</a:t>
            </a:r>
            <a:r>
              <a:rPr lang="en-US" sz="1000" i="1" dirty="0">
                <a:solidFill>
                  <a:srgbClr val="000000">
                    <a:tint val="75000"/>
                  </a:srgbClr>
                </a:solidFill>
                <a:latin typeface="Corbel" panose="020B0503020204020204" pitchFamily="34" charset="0"/>
              </a:rPr>
              <a:t> </a:t>
            </a:r>
            <a:r>
              <a:rPr lang="en-US" sz="1000" dirty="0">
                <a:solidFill>
                  <a:srgbClr val="000000">
                    <a:tint val="75000"/>
                  </a:srgbClr>
                </a:solidFill>
                <a:latin typeface="Corbel" panose="020B0503020204020204" pitchFamily="34" charset="0"/>
                <a:hlinkClick r:id="rId5"/>
              </a:rPr>
              <a:t>Baral R, et al </a:t>
            </a:r>
            <a:r>
              <a:rPr lang="en-US" sz="1000" i="1" dirty="0">
                <a:solidFill>
                  <a:srgbClr val="000000">
                    <a:tint val="75000"/>
                  </a:srgbClr>
                </a:solidFill>
                <a:latin typeface="Corbel" panose="020B0503020204020204" pitchFamily="34" charset="0"/>
                <a:hlinkClick r:id="rId5"/>
              </a:rPr>
              <a:t>BMJ Open</a:t>
            </a:r>
            <a:r>
              <a:rPr lang="en-US" sz="1000" dirty="0">
                <a:solidFill>
                  <a:srgbClr val="000000">
                    <a:tint val="75000"/>
                  </a:srgbClr>
                </a:solidFill>
                <a:latin typeface="Corbel" panose="020B0503020204020204" pitchFamily="34" charset="0"/>
                <a:hlinkClick r:id="rId5"/>
              </a:rPr>
              <a:t>. 2021;11:e046563</a:t>
            </a:r>
            <a:r>
              <a:rPr lang="en-US" sz="1000" dirty="0">
                <a:solidFill>
                  <a:srgbClr val="000000">
                    <a:tint val="75000"/>
                  </a:srgbClr>
                </a:solidFill>
                <a:latin typeface="Corbel" panose="020B0503020204020204" pitchFamily="34" charset="0"/>
              </a:rPr>
              <a:t>.</a:t>
            </a:r>
          </a:p>
        </p:txBody>
      </p:sp>
      <p:sp>
        <p:nvSpPr>
          <p:cNvPr id="7" name="TextBox 6">
            <a:extLst>
              <a:ext uri="{FF2B5EF4-FFF2-40B4-BE49-F238E27FC236}">
                <a16:creationId xmlns:a16="http://schemas.microsoft.com/office/drawing/2014/main" id="{ACE7523F-27BA-D032-CF94-D60D90F350AF}"/>
              </a:ext>
            </a:extLst>
          </p:cNvPr>
          <p:cNvSpPr txBox="1"/>
          <p:nvPr/>
        </p:nvSpPr>
        <p:spPr>
          <a:xfrm>
            <a:off x="1153712" y="5629201"/>
            <a:ext cx="10895060" cy="738664"/>
          </a:xfrm>
          <a:prstGeom prst="rect">
            <a:avLst/>
          </a:prstGeom>
          <a:noFill/>
        </p:spPr>
        <p:txBody>
          <a:bodyPr wrap="square">
            <a:spAutoFit/>
          </a:bodyPr>
          <a:lstStyle/>
          <a:p>
            <a:pPr marL="373063" lvl="1" indent="-373063"/>
            <a:r>
              <a:rPr lang="en-US" sz="1400" b="1" dirty="0">
                <a:cs typeface="Arial"/>
              </a:rPr>
              <a:t>Results are estimated based on:</a:t>
            </a:r>
          </a:p>
          <a:p>
            <a:pPr marL="176213" lvl="2" indent="-176213">
              <a:buClr>
                <a:schemeClr val="accent1"/>
              </a:buClr>
              <a:buFont typeface="Arial" panose="020B0604020202020204" pitchFamily="34" charset="0"/>
              <a:buChar char="•"/>
            </a:pPr>
            <a:r>
              <a:rPr lang="en-US" sz="1400" dirty="0">
                <a:cs typeface="Arial"/>
              </a:rPr>
              <a:t>a maternal vaccine efficacy of 69% against severe RSV and 6 months duration of protection.</a:t>
            </a:r>
            <a:endParaRPr lang="en-US" sz="1200" dirty="0">
              <a:cs typeface="Arial"/>
            </a:endParaRPr>
          </a:p>
          <a:p>
            <a:pPr marL="176213" lvl="2" indent="-176213">
              <a:buClr>
                <a:schemeClr val="accent1"/>
              </a:buClr>
              <a:buFont typeface="Arial" panose="020B0604020202020204" pitchFamily="34" charset="0"/>
              <a:buChar char="•"/>
            </a:pPr>
            <a:r>
              <a:rPr lang="en-US" sz="1400" dirty="0">
                <a:cs typeface="Arial"/>
              </a:rPr>
              <a:t>a </a:t>
            </a:r>
            <a:r>
              <a:rPr lang="en-US" sz="1400" dirty="0" err="1">
                <a:cs typeface="Arial"/>
              </a:rPr>
              <a:t>mAb</a:t>
            </a:r>
            <a:r>
              <a:rPr lang="en-US" sz="1400" dirty="0">
                <a:cs typeface="Arial"/>
              </a:rPr>
              <a:t> efficacy of 77% against severe RSV and 5 months duration of protection. </a:t>
            </a:r>
            <a:endParaRPr lang="en-US" sz="1200" dirty="0">
              <a:cs typeface="Arial"/>
            </a:endParaRPr>
          </a:p>
        </p:txBody>
      </p:sp>
      <p:sp>
        <p:nvSpPr>
          <p:cNvPr id="8" name="object 3">
            <a:extLst>
              <a:ext uri="{FF2B5EF4-FFF2-40B4-BE49-F238E27FC236}">
                <a16:creationId xmlns:a16="http://schemas.microsoft.com/office/drawing/2014/main" id="{145266F9-1490-0D07-3CF8-5D67ADB82A1C}"/>
              </a:ext>
            </a:extLst>
          </p:cNvPr>
          <p:cNvSpPr/>
          <p:nvPr/>
        </p:nvSpPr>
        <p:spPr>
          <a:xfrm>
            <a:off x="1230923" y="2465493"/>
            <a:ext cx="5035797" cy="2799539"/>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9" name="object 4">
            <a:extLst>
              <a:ext uri="{FF2B5EF4-FFF2-40B4-BE49-F238E27FC236}">
                <a16:creationId xmlns:a16="http://schemas.microsoft.com/office/drawing/2014/main" id="{D25DFF14-15E0-D278-69B8-15A3DF5C5F92}"/>
              </a:ext>
            </a:extLst>
          </p:cNvPr>
          <p:cNvSpPr txBox="1"/>
          <p:nvPr/>
        </p:nvSpPr>
        <p:spPr>
          <a:xfrm>
            <a:off x="1490460" y="2321718"/>
            <a:ext cx="4516095" cy="635191"/>
          </a:xfrm>
          <a:prstGeom prst="rect">
            <a:avLst/>
          </a:prstGeom>
          <a:solidFill>
            <a:schemeClr val="accent1"/>
          </a:solidFill>
        </p:spPr>
        <p:txBody>
          <a:bodyPr vert="horz" wrap="square" lIns="0" tIns="91440" rIns="0" bIns="0" rtlCol="0" anchor="ctr" anchorCtr="0">
            <a:noAutofit/>
          </a:bodyPr>
          <a:lstStyle/>
          <a:p>
            <a:pPr marL="457711" marR="347119" lvl="0" indent="-104771" algn="ctr" defTabSz="914400" rtl="0" eaLnBrk="1" fontAlgn="auto" latinLnBrk="0" hangingPunct="1">
              <a:lnSpc>
                <a:spcPts val="1375"/>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A maternal vaccine could avert</a:t>
            </a:r>
          </a:p>
        </p:txBody>
      </p:sp>
      <p:sp>
        <p:nvSpPr>
          <p:cNvPr id="15" name="object 3">
            <a:extLst>
              <a:ext uri="{FF2B5EF4-FFF2-40B4-BE49-F238E27FC236}">
                <a16:creationId xmlns:a16="http://schemas.microsoft.com/office/drawing/2014/main" id="{A4C01D5B-563F-6470-08E2-C4A5D4156D2B}"/>
              </a:ext>
            </a:extLst>
          </p:cNvPr>
          <p:cNvSpPr/>
          <p:nvPr/>
        </p:nvSpPr>
        <p:spPr>
          <a:xfrm>
            <a:off x="6527933" y="2465493"/>
            <a:ext cx="5035797" cy="2799539"/>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16" name="object 4">
            <a:extLst>
              <a:ext uri="{FF2B5EF4-FFF2-40B4-BE49-F238E27FC236}">
                <a16:creationId xmlns:a16="http://schemas.microsoft.com/office/drawing/2014/main" id="{EAEFE1D3-484B-4799-B2A0-567B03B3863C}"/>
              </a:ext>
            </a:extLst>
          </p:cNvPr>
          <p:cNvSpPr txBox="1"/>
          <p:nvPr/>
        </p:nvSpPr>
        <p:spPr>
          <a:xfrm>
            <a:off x="6787470" y="2321718"/>
            <a:ext cx="4516095" cy="635191"/>
          </a:xfrm>
          <a:prstGeom prst="rect">
            <a:avLst/>
          </a:prstGeom>
          <a:solidFill>
            <a:schemeClr val="accent5"/>
          </a:solidFill>
        </p:spPr>
        <p:txBody>
          <a:bodyPr vert="horz" wrap="square" lIns="0" tIns="91440" rIns="0" bIns="0" rtlCol="0" anchor="ctr" anchorCtr="0">
            <a:noAutofit/>
          </a:bodyPr>
          <a:lstStyle/>
          <a:p>
            <a:pPr marL="457711" marR="347119" lvl="0" indent="-104771" algn="ctr" defTabSz="914400" rtl="0" eaLnBrk="1" fontAlgn="auto" latinLnBrk="0" hangingPunct="1">
              <a:lnSpc>
                <a:spcPts val="1375"/>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A long-acting </a:t>
            </a:r>
            <a:r>
              <a:rPr kumimoji="0" lang="en-US" b="1" i="0" u="none" strike="noStrike" kern="1200" cap="none" spc="0" normalizeH="0" baseline="0" noProof="0" dirty="0" err="1">
                <a:ln>
                  <a:noFill/>
                </a:ln>
                <a:solidFill>
                  <a:srgbClr val="FFFFFF"/>
                </a:solidFill>
                <a:effectLst/>
                <a:uLnTx/>
                <a:uFillTx/>
                <a:latin typeface="Corbel" panose="020B0503020204020204" pitchFamily="34" charset="0"/>
                <a:ea typeface="+mn-ea"/>
                <a:cs typeface="Montserrat"/>
              </a:rPr>
              <a:t>mAb</a:t>
            </a:r>
            <a:r>
              <a:rPr kumimoji="0" lang="en-US"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 could avert</a:t>
            </a:r>
          </a:p>
        </p:txBody>
      </p:sp>
      <p:pic>
        <p:nvPicPr>
          <p:cNvPr id="18" name="Picture 17" descr="A green and black folder&#10;&#10;Description automatically generated">
            <a:extLst>
              <a:ext uri="{FF2B5EF4-FFF2-40B4-BE49-F238E27FC236}">
                <a16:creationId xmlns:a16="http://schemas.microsoft.com/office/drawing/2014/main" id="{1086BA6C-F865-0C92-D0C2-4C5B108C67B3}"/>
              </a:ext>
            </a:extLst>
          </p:cNvPr>
          <p:cNvPicPr>
            <a:picLocks noChangeAspect="1"/>
          </p:cNvPicPr>
          <p:nvPr/>
        </p:nvPicPr>
        <p:blipFill>
          <a:blip r:embed="rId6"/>
          <a:stretch>
            <a:fillRect/>
          </a:stretch>
        </p:blipFill>
        <p:spPr>
          <a:xfrm>
            <a:off x="7143832" y="3478297"/>
            <a:ext cx="314197" cy="242789"/>
          </a:xfrm>
          <a:prstGeom prst="rect">
            <a:avLst/>
          </a:prstGeom>
        </p:spPr>
      </p:pic>
      <p:pic>
        <p:nvPicPr>
          <p:cNvPr id="19" name="Picture 18" descr="A green circle with a heart and a line of pulse&#10;&#10;Description automatically generated">
            <a:extLst>
              <a:ext uri="{FF2B5EF4-FFF2-40B4-BE49-F238E27FC236}">
                <a16:creationId xmlns:a16="http://schemas.microsoft.com/office/drawing/2014/main" id="{C137DF34-B6DB-A795-E8EC-8E7DD6D0B425}"/>
              </a:ext>
            </a:extLst>
          </p:cNvPr>
          <p:cNvPicPr>
            <a:picLocks noChangeAspect="1"/>
          </p:cNvPicPr>
          <p:nvPr/>
        </p:nvPicPr>
        <p:blipFill>
          <a:blip r:embed="rId7"/>
          <a:stretch>
            <a:fillRect/>
          </a:stretch>
        </p:blipFill>
        <p:spPr>
          <a:xfrm>
            <a:off x="10489836" y="3426997"/>
            <a:ext cx="309365" cy="309365"/>
          </a:xfrm>
          <a:prstGeom prst="rect">
            <a:avLst/>
          </a:prstGeom>
        </p:spPr>
      </p:pic>
      <p:pic>
        <p:nvPicPr>
          <p:cNvPr id="20" name="Picture 19" descr="A green outline of a pharmacy&#10;&#10;Description automatically generated">
            <a:extLst>
              <a:ext uri="{FF2B5EF4-FFF2-40B4-BE49-F238E27FC236}">
                <a16:creationId xmlns:a16="http://schemas.microsoft.com/office/drawing/2014/main" id="{912B2656-9E03-5D6B-AF99-D7E83EE6FF84}"/>
              </a:ext>
            </a:extLst>
          </p:cNvPr>
          <p:cNvPicPr>
            <a:picLocks noChangeAspect="1"/>
          </p:cNvPicPr>
          <p:nvPr/>
        </p:nvPicPr>
        <p:blipFill>
          <a:blip r:embed="rId8"/>
          <a:stretch>
            <a:fillRect/>
          </a:stretch>
        </p:blipFill>
        <p:spPr>
          <a:xfrm>
            <a:off x="8846037" y="3413504"/>
            <a:ext cx="279190" cy="319074"/>
          </a:xfrm>
          <a:prstGeom prst="rect">
            <a:avLst/>
          </a:prstGeom>
        </p:spPr>
      </p:pic>
      <p:sp>
        <p:nvSpPr>
          <p:cNvPr id="24" name="TextBox 23">
            <a:extLst>
              <a:ext uri="{FF2B5EF4-FFF2-40B4-BE49-F238E27FC236}">
                <a16:creationId xmlns:a16="http://schemas.microsoft.com/office/drawing/2014/main" id="{E5F831E5-78CB-B984-6BD5-A72D01D8AAE8}"/>
              </a:ext>
            </a:extLst>
          </p:cNvPr>
          <p:cNvSpPr txBox="1"/>
          <p:nvPr/>
        </p:nvSpPr>
        <p:spPr>
          <a:xfrm>
            <a:off x="6590755" y="3721086"/>
            <a:ext cx="1420351" cy="923330"/>
          </a:xfrm>
          <a:prstGeom prst="rect">
            <a:avLst/>
          </a:prstGeom>
          <a:noFill/>
        </p:spPr>
        <p:txBody>
          <a:bodyPr wrap="square">
            <a:spAutoFit/>
          </a:bodyPr>
          <a:lstStyle/>
          <a:p>
            <a:pPr algn="ctr"/>
            <a:r>
              <a:rPr lang="en-US" sz="3600" b="1" dirty="0">
                <a:solidFill>
                  <a:schemeClr val="accent5"/>
                </a:solidFill>
              </a:rPr>
              <a:t>7.2M</a:t>
            </a:r>
          </a:p>
          <a:p>
            <a:pPr algn="ctr"/>
            <a:r>
              <a:rPr lang="en-US" sz="1800" b="1" dirty="0">
                <a:solidFill>
                  <a:schemeClr val="accent4"/>
                </a:solidFill>
              </a:rPr>
              <a:t>cases</a:t>
            </a:r>
            <a:endParaRPr lang="en-US" dirty="0">
              <a:solidFill>
                <a:schemeClr val="accent4"/>
              </a:solidFill>
            </a:endParaRPr>
          </a:p>
        </p:txBody>
      </p:sp>
      <p:sp>
        <p:nvSpPr>
          <p:cNvPr id="27" name="TextBox 26">
            <a:extLst>
              <a:ext uri="{FF2B5EF4-FFF2-40B4-BE49-F238E27FC236}">
                <a16:creationId xmlns:a16="http://schemas.microsoft.com/office/drawing/2014/main" id="{65D09940-7215-5A07-3828-30D4C1C74A4E}"/>
              </a:ext>
            </a:extLst>
          </p:cNvPr>
          <p:cNvSpPr txBox="1"/>
          <p:nvPr/>
        </p:nvSpPr>
        <p:spPr>
          <a:xfrm>
            <a:off x="8064029" y="3721086"/>
            <a:ext cx="1811533" cy="923330"/>
          </a:xfrm>
          <a:prstGeom prst="rect">
            <a:avLst/>
          </a:prstGeom>
          <a:noFill/>
        </p:spPr>
        <p:txBody>
          <a:bodyPr wrap="square">
            <a:spAutoFit/>
          </a:bodyPr>
          <a:lstStyle/>
          <a:p>
            <a:pPr algn="ctr"/>
            <a:r>
              <a:rPr lang="en-US" sz="3600" b="1" dirty="0">
                <a:solidFill>
                  <a:schemeClr val="accent5"/>
                </a:solidFill>
              </a:rPr>
              <a:t>2.3M</a:t>
            </a:r>
          </a:p>
          <a:p>
            <a:pPr algn="ctr"/>
            <a:r>
              <a:rPr lang="en-US" sz="1800" b="1" dirty="0">
                <a:solidFill>
                  <a:schemeClr val="accent4"/>
                </a:solidFill>
              </a:rPr>
              <a:t>hospitalizations</a:t>
            </a:r>
            <a:endParaRPr lang="en-US" dirty="0">
              <a:solidFill>
                <a:schemeClr val="accent4"/>
              </a:solidFill>
            </a:endParaRPr>
          </a:p>
        </p:txBody>
      </p:sp>
      <p:sp>
        <p:nvSpPr>
          <p:cNvPr id="28" name="TextBox 27">
            <a:extLst>
              <a:ext uri="{FF2B5EF4-FFF2-40B4-BE49-F238E27FC236}">
                <a16:creationId xmlns:a16="http://schemas.microsoft.com/office/drawing/2014/main" id="{29D18CBC-7E0C-19DD-5476-B87010F4207F}"/>
              </a:ext>
            </a:extLst>
          </p:cNvPr>
          <p:cNvSpPr txBox="1"/>
          <p:nvPr/>
        </p:nvSpPr>
        <p:spPr>
          <a:xfrm>
            <a:off x="9928486" y="3721086"/>
            <a:ext cx="1420351" cy="923330"/>
          </a:xfrm>
          <a:prstGeom prst="rect">
            <a:avLst/>
          </a:prstGeom>
          <a:noFill/>
        </p:spPr>
        <p:txBody>
          <a:bodyPr wrap="square">
            <a:spAutoFit/>
          </a:bodyPr>
          <a:lstStyle/>
          <a:p>
            <a:pPr algn="ctr"/>
            <a:r>
              <a:rPr lang="en-US" sz="3600" b="1" dirty="0">
                <a:solidFill>
                  <a:schemeClr val="accent5"/>
                </a:solidFill>
              </a:rPr>
              <a:t>38k</a:t>
            </a:r>
          </a:p>
          <a:p>
            <a:pPr algn="ctr"/>
            <a:r>
              <a:rPr lang="en-US" sz="1800" b="1" dirty="0">
                <a:solidFill>
                  <a:schemeClr val="accent4"/>
                </a:solidFill>
              </a:rPr>
              <a:t>deaths</a:t>
            </a:r>
            <a:endParaRPr lang="en-US" dirty="0">
              <a:solidFill>
                <a:schemeClr val="accent4"/>
              </a:solidFill>
            </a:endParaRPr>
          </a:p>
        </p:txBody>
      </p:sp>
      <p:pic>
        <p:nvPicPr>
          <p:cNvPr id="29" name="Picture 28" descr="A green and black folder&#10;&#10;Description automatically generated">
            <a:extLst>
              <a:ext uri="{FF2B5EF4-FFF2-40B4-BE49-F238E27FC236}">
                <a16:creationId xmlns:a16="http://schemas.microsoft.com/office/drawing/2014/main" id="{CB313F2F-BE30-76A9-E680-E82F722B8B5D}"/>
              </a:ext>
            </a:extLst>
          </p:cNvPr>
          <p:cNvPicPr>
            <a:picLocks noChangeAspect="1"/>
          </p:cNvPicPr>
          <p:nvPr/>
        </p:nvPicPr>
        <p:blipFill>
          <a:blip r:embed="rId6"/>
          <a:stretch>
            <a:fillRect/>
          </a:stretch>
        </p:blipFill>
        <p:spPr>
          <a:xfrm>
            <a:off x="1905463" y="3489789"/>
            <a:ext cx="314197" cy="242789"/>
          </a:xfrm>
          <a:prstGeom prst="rect">
            <a:avLst/>
          </a:prstGeom>
        </p:spPr>
      </p:pic>
      <p:pic>
        <p:nvPicPr>
          <p:cNvPr id="30" name="Picture 29" descr="A green circle with a heart and a line of pulse&#10;&#10;Description automatically generated">
            <a:extLst>
              <a:ext uri="{FF2B5EF4-FFF2-40B4-BE49-F238E27FC236}">
                <a16:creationId xmlns:a16="http://schemas.microsoft.com/office/drawing/2014/main" id="{B66CB3DD-9051-B42E-9F8A-C454E04AB61D}"/>
              </a:ext>
            </a:extLst>
          </p:cNvPr>
          <p:cNvPicPr>
            <a:picLocks noChangeAspect="1"/>
          </p:cNvPicPr>
          <p:nvPr/>
        </p:nvPicPr>
        <p:blipFill>
          <a:blip r:embed="rId7"/>
          <a:stretch>
            <a:fillRect/>
          </a:stretch>
        </p:blipFill>
        <p:spPr>
          <a:xfrm>
            <a:off x="5251467" y="3438489"/>
            <a:ext cx="309365" cy="309365"/>
          </a:xfrm>
          <a:prstGeom prst="rect">
            <a:avLst/>
          </a:prstGeom>
        </p:spPr>
      </p:pic>
      <p:pic>
        <p:nvPicPr>
          <p:cNvPr id="31" name="Picture 30" descr="A green outline of a pharmacy&#10;&#10;Description automatically generated">
            <a:extLst>
              <a:ext uri="{FF2B5EF4-FFF2-40B4-BE49-F238E27FC236}">
                <a16:creationId xmlns:a16="http://schemas.microsoft.com/office/drawing/2014/main" id="{00BD8B18-DE89-F2DE-5903-33791F900F95}"/>
              </a:ext>
            </a:extLst>
          </p:cNvPr>
          <p:cNvPicPr>
            <a:picLocks noChangeAspect="1"/>
          </p:cNvPicPr>
          <p:nvPr/>
        </p:nvPicPr>
        <p:blipFill>
          <a:blip r:embed="rId8"/>
          <a:stretch>
            <a:fillRect/>
          </a:stretch>
        </p:blipFill>
        <p:spPr>
          <a:xfrm>
            <a:off x="3607668" y="3424996"/>
            <a:ext cx="279190" cy="319074"/>
          </a:xfrm>
          <a:prstGeom prst="rect">
            <a:avLst/>
          </a:prstGeom>
        </p:spPr>
      </p:pic>
      <p:sp>
        <p:nvSpPr>
          <p:cNvPr id="32" name="TextBox 31">
            <a:extLst>
              <a:ext uri="{FF2B5EF4-FFF2-40B4-BE49-F238E27FC236}">
                <a16:creationId xmlns:a16="http://schemas.microsoft.com/office/drawing/2014/main" id="{E6E2D15D-0DC3-3085-B9EE-223BABE99965}"/>
              </a:ext>
            </a:extLst>
          </p:cNvPr>
          <p:cNvSpPr txBox="1"/>
          <p:nvPr/>
        </p:nvSpPr>
        <p:spPr>
          <a:xfrm>
            <a:off x="1352386" y="3732578"/>
            <a:ext cx="1420351" cy="923330"/>
          </a:xfrm>
          <a:prstGeom prst="rect">
            <a:avLst/>
          </a:prstGeom>
          <a:noFill/>
        </p:spPr>
        <p:txBody>
          <a:bodyPr wrap="square">
            <a:spAutoFit/>
          </a:bodyPr>
          <a:lstStyle/>
          <a:p>
            <a:pPr algn="ctr"/>
            <a:r>
              <a:rPr lang="en-US" sz="3600" b="1" dirty="0">
                <a:solidFill>
                  <a:schemeClr val="accent1"/>
                </a:solidFill>
              </a:rPr>
              <a:t>4.2M</a:t>
            </a:r>
          </a:p>
          <a:p>
            <a:pPr algn="ctr"/>
            <a:r>
              <a:rPr lang="en-US" sz="1800" b="1" dirty="0">
                <a:solidFill>
                  <a:schemeClr val="accent4"/>
                </a:solidFill>
              </a:rPr>
              <a:t>cases</a:t>
            </a:r>
            <a:endParaRPr lang="en-US" dirty="0">
              <a:solidFill>
                <a:schemeClr val="accent4"/>
              </a:solidFill>
            </a:endParaRPr>
          </a:p>
        </p:txBody>
      </p:sp>
      <p:sp>
        <p:nvSpPr>
          <p:cNvPr id="33" name="TextBox 32">
            <a:extLst>
              <a:ext uri="{FF2B5EF4-FFF2-40B4-BE49-F238E27FC236}">
                <a16:creationId xmlns:a16="http://schemas.microsoft.com/office/drawing/2014/main" id="{92A4426F-857D-8CE5-349A-E453A9D4E4E0}"/>
              </a:ext>
            </a:extLst>
          </p:cNvPr>
          <p:cNvSpPr txBox="1"/>
          <p:nvPr/>
        </p:nvSpPr>
        <p:spPr>
          <a:xfrm>
            <a:off x="2825660" y="3732578"/>
            <a:ext cx="1811533" cy="923330"/>
          </a:xfrm>
          <a:prstGeom prst="rect">
            <a:avLst/>
          </a:prstGeom>
          <a:noFill/>
        </p:spPr>
        <p:txBody>
          <a:bodyPr wrap="square">
            <a:spAutoFit/>
          </a:bodyPr>
          <a:lstStyle/>
          <a:p>
            <a:pPr algn="ctr"/>
            <a:r>
              <a:rPr lang="en-US" sz="3600" b="1" dirty="0">
                <a:solidFill>
                  <a:schemeClr val="accent1"/>
                </a:solidFill>
              </a:rPr>
              <a:t>1.8M</a:t>
            </a:r>
          </a:p>
          <a:p>
            <a:pPr algn="ctr"/>
            <a:r>
              <a:rPr lang="en-US" sz="1800" b="1" dirty="0">
                <a:solidFill>
                  <a:schemeClr val="accent4"/>
                </a:solidFill>
              </a:rPr>
              <a:t>hospitalizations</a:t>
            </a:r>
            <a:endParaRPr lang="en-US" dirty="0">
              <a:solidFill>
                <a:schemeClr val="accent4"/>
              </a:solidFill>
            </a:endParaRPr>
          </a:p>
        </p:txBody>
      </p:sp>
      <p:sp>
        <p:nvSpPr>
          <p:cNvPr id="34" name="TextBox 33">
            <a:extLst>
              <a:ext uri="{FF2B5EF4-FFF2-40B4-BE49-F238E27FC236}">
                <a16:creationId xmlns:a16="http://schemas.microsoft.com/office/drawing/2014/main" id="{2EC0F80A-5630-618B-FFD3-1DD83490EA8C}"/>
              </a:ext>
            </a:extLst>
          </p:cNvPr>
          <p:cNvSpPr txBox="1"/>
          <p:nvPr/>
        </p:nvSpPr>
        <p:spPr>
          <a:xfrm>
            <a:off x="4690117" y="3732578"/>
            <a:ext cx="1420351" cy="923330"/>
          </a:xfrm>
          <a:prstGeom prst="rect">
            <a:avLst/>
          </a:prstGeom>
          <a:noFill/>
        </p:spPr>
        <p:txBody>
          <a:bodyPr wrap="square">
            <a:spAutoFit/>
          </a:bodyPr>
          <a:lstStyle/>
          <a:p>
            <a:pPr algn="ctr"/>
            <a:r>
              <a:rPr lang="en-US" sz="3600" b="1" dirty="0">
                <a:solidFill>
                  <a:schemeClr val="accent1"/>
                </a:solidFill>
              </a:rPr>
              <a:t>22k</a:t>
            </a:r>
          </a:p>
          <a:p>
            <a:pPr algn="ctr"/>
            <a:r>
              <a:rPr lang="en-US" sz="1800" b="1" dirty="0">
                <a:solidFill>
                  <a:schemeClr val="accent4"/>
                </a:solidFill>
              </a:rPr>
              <a:t>deaths</a:t>
            </a:r>
            <a:endParaRPr lang="en-US" dirty="0">
              <a:solidFill>
                <a:schemeClr val="accent4"/>
              </a:solidFill>
            </a:endParaRPr>
          </a:p>
        </p:txBody>
      </p:sp>
      <p:sp>
        <p:nvSpPr>
          <p:cNvPr id="5" name="Footer Placeholder 2">
            <a:extLst>
              <a:ext uri="{FF2B5EF4-FFF2-40B4-BE49-F238E27FC236}">
                <a16:creationId xmlns:a16="http://schemas.microsoft.com/office/drawing/2014/main" id="{91779142-CE81-62BD-71EB-4BE054977A39}"/>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Feb 2025</a:t>
            </a:r>
          </a:p>
        </p:txBody>
      </p:sp>
    </p:spTree>
    <p:extLst>
      <p:ext uri="{BB962C8B-B14F-4D97-AF65-F5344CB8AC3E}">
        <p14:creationId xmlns:p14="http://schemas.microsoft.com/office/powerpoint/2010/main" val="10574728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44885" y="442514"/>
            <a:ext cx="10740639" cy="636273"/>
          </a:xfrm>
        </p:spPr>
        <p:txBody>
          <a:bodyPr lIns="0" tIns="0" rIns="0" bIns="0"/>
          <a:lstStyle/>
          <a:p>
            <a:pPr marL="0" indent="0">
              <a:buNone/>
            </a:pPr>
            <a:r>
              <a:rPr lang="en-US" sz="2400" b="1" dirty="0">
                <a:ea typeface="+mj-ea"/>
                <a:cs typeface="+mj-cs"/>
              </a:rPr>
              <a:t>What to know about the potential health impacts of RSV immunization </a:t>
            </a:r>
          </a:p>
        </p:txBody>
      </p:sp>
      <p:sp>
        <p:nvSpPr>
          <p:cNvPr id="13" name="Text Placeholder 5">
            <a:extLst>
              <a:ext uri="{FF2B5EF4-FFF2-40B4-BE49-F238E27FC236}">
                <a16:creationId xmlns:a16="http://schemas.microsoft.com/office/drawing/2014/main" id="{C9E68B14-27F1-2BC1-05D3-A48B6CE935FB}"/>
              </a:ext>
            </a:extLst>
          </p:cNvPr>
          <p:cNvSpPr txBox="1">
            <a:spLocks/>
          </p:cNvSpPr>
          <p:nvPr/>
        </p:nvSpPr>
        <p:spPr>
          <a:xfrm>
            <a:off x="1244886" y="1270421"/>
            <a:ext cx="4718562" cy="46318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0"/>
              </a:spcBef>
              <a:spcAft>
                <a:spcPts val="1800"/>
              </a:spcAft>
              <a:buClr>
                <a:schemeClr val="accent1"/>
              </a:buClr>
              <a:buFont typeface="Arial" panose="020B0604020202020204" pitchFamily="34" charset="0"/>
              <a:buChar char="•"/>
              <a:defRPr sz="16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4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sz="1800" b="1" dirty="0">
                <a:solidFill>
                  <a:schemeClr val="accent4"/>
                </a:solidFill>
              </a:rPr>
              <a:t>What does existing evidence suggest?</a:t>
            </a:r>
          </a:p>
          <a:p>
            <a:pPr indent="-215900">
              <a:lnSpc>
                <a:spcPct val="100000"/>
              </a:lnSpc>
            </a:pPr>
            <a:r>
              <a:rPr lang="en-US" sz="1800" dirty="0"/>
              <a:t>The health impacts of RSV maternal vaccines and long-acting </a:t>
            </a:r>
            <a:r>
              <a:rPr lang="en-US" sz="1800" dirty="0" err="1"/>
              <a:t>mAbs</a:t>
            </a:r>
            <a:r>
              <a:rPr lang="en-US" sz="1800" dirty="0"/>
              <a:t> could be large.</a:t>
            </a:r>
          </a:p>
          <a:p>
            <a:pPr marL="0" indent="0">
              <a:lnSpc>
                <a:spcPct val="100000"/>
              </a:lnSpc>
              <a:spcAft>
                <a:spcPts val="600"/>
              </a:spcAft>
              <a:buFont typeface="Arial" panose="020B0604020202020204" pitchFamily="34" charset="0"/>
              <a:buNone/>
            </a:pPr>
            <a:r>
              <a:rPr lang="en-US" sz="1800" b="1" dirty="0">
                <a:solidFill>
                  <a:schemeClr val="accent4"/>
                </a:solidFill>
              </a:rPr>
              <a:t>What are the caveats?</a:t>
            </a:r>
          </a:p>
          <a:p>
            <a:pPr indent="-215900"/>
            <a:r>
              <a:rPr lang="en-US" sz="1800" dirty="0"/>
              <a:t>Cross-country impact analyses may not perfectly represent potential impact in specific countries.</a:t>
            </a:r>
          </a:p>
          <a:p>
            <a:pPr marL="0" indent="0">
              <a:lnSpc>
                <a:spcPct val="100000"/>
              </a:lnSpc>
              <a:spcAft>
                <a:spcPts val="600"/>
              </a:spcAft>
              <a:buNone/>
            </a:pPr>
            <a:r>
              <a:rPr lang="en-US" sz="1800" b="1" dirty="0">
                <a:solidFill>
                  <a:schemeClr val="accent4"/>
                </a:solidFill>
              </a:rPr>
              <a:t>What gaps will forthcoming data fill?</a:t>
            </a:r>
          </a:p>
          <a:p>
            <a:pPr indent="-215900"/>
            <a:r>
              <a:rPr lang="en-US" sz="1800" dirty="0"/>
              <a:t>Need for updated / expanded RSV health impact evidence with country-specific inputs and from different geographies / income groups.  </a:t>
            </a:r>
          </a:p>
          <a:p>
            <a:pPr marL="285750" indent="-285750">
              <a:spcAft>
                <a:spcPts val="900"/>
              </a:spcAft>
            </a:pPr>
            <a:endParaRPr lang="en-US" sz="1000" b="1" dirty="0"/>
          </a:p>
        </p:txBody>
      </p:sp>
      <p:sp>
        <p:nvSpPr>
          <p:cNvPr id="14" name="Text Placeholder 5">
            <a:extLst>
              <a:ext uri="{FF2B5EF4-FFF2-40B4-BE49-F238E27FC236}">
                <a16:creationId xmlns:a16="http://schemas.microsoft.com/office/drawing/2014/main" id="{2027191C-56B7-4CD2-9B26-041B9C01A748}"/>
              </a:ext>
            </a:extLst>
          </p:cNvPr>
          <p:cNvSpPr txBox="1">
            <a:spLocks/>
          </p:cNvSpPr>
          <p:nvPr/>
        </p:nvSpPr>
        <p:spPr>
          <a:xfrm>
            <a:off x="6318352" y="1270421"/>
            <a:ext cx="5667172" cy="489560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0"/>
              </a:spcBef>
              <a:spcAft>
                <a:spcPts val="1800"/>
              </a:spcAft>
              <a:buClr>
                <a:schemeClr val="accent1"/>
              </a:buClr>
              <a:buFont typeface="Arial" panose="020B0604020202020204" pitchFamily="34" charset="0"/>
              <a:buChar char="•"/>
              <a:defRPr sz="16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4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sz="1800" b="1" dirty="0">
                <a:solidFill>
                  <a:schemeClr val="accent4"/>
                </a:solidFill>
              </a:rPr>
              <a:t>How can countries use this information?</a:t>
            </a:r>
          </a:p>
          <a:p>
            <a:pPr marL="215900" indent="-215900">
              <a:lnSpc>
                <a:spcPct val="100000"/>
              </a:lnSpc>
            </a:pPr>
            <a:r>
              <a:rPr lang="en-US" sz="1800" dirty="0"/>
              <a:t>Gauge the potential scale of RSV immunization impact to inform public health agendas and prioritization. </a:t>
            </a:r>
          </a:p>
          <a:p>
            <a:pPr marL="0" indent="0">
              <a:lnSpc>
                <a:spcPct val="100000"/>
              </a:lnSpc>
              <a:spcAft>
                <a:spcPts val="600"/>
              </a:spcAft>
              <a:buNone/>
            </a:pPr>
            <a:r>
              <a:rPr lang="en-US" sz="1800" b="1" dirty="0">
                <a:solidFill>
                  <a:schemeClr val="accent4"/>
                </a:solidFill>
              </a:rPr>
              <a:t>Additional considerations</a:t>
            </a:r>
          </a:p>
          <a:p>
            <a:pPr indent="-215900">
              <a:lnSpc>
                <a:spcPct val="110000"/>
              </a:lnSpc>
              <a:spcAft>
                <a:spcPts val="600"/>
              </a:spcAft>
            </a:pPr>
            <a:r>
              <a:rPr lang="en-US" sz="1800" dirty="0">
                <a:latin typeface="Corbel"/>
              </a:rPr>
              <a:t>RSV immunization may also reduce</a:t>
            </a:r>
          </a:p>
          <a:p>
            <a:pPr marL="628650" lvl="1">
              <a:lnSpc>
                <a:spcPct val="110000"/>
              </a:lnSpc>
            </a:pPr>
            <a:r>
              <a:rPr lang="en-US" sz="1600" dirty="0">
                <a:latin typeface="Corbel"/>
              </a:rPr>
              <a:t>all-cause lower respiratory tract infection (LRTI), recurrent LRTI hospitalization, and wheeze.</a:t>
            </a:r>
          </a:p>
          <a:p>
            <a:pPr marL="628650" lvl="1">
              <a:lnSpc>
                <a:spcPct val="110000"/>
              </a:lnSpc>
            </a:pPr>
            <a:r>
              <a:rPr lang="en-US" sz="1600" dirty="0">
                <a:latin typeface="Corbel"/>
              </a:rPr>
              <a:t>antibiotic prescribing.</a:t>
            </a:r>
          </a:p>
          <a:p>
            <a:pPr marL="628650" lvl="1">
              <a:lnSpc>
                <a:spcPct val="110000"/>
              </a:lnSpc>
              <a:spcAft>
                <a:spcPts val="1200"/>
              </a:spcAft>
            </a:pPr>
            <a:r>
              <a:rPr lang="en-US" sz="1600" dirty="0">
                <a:latin typeface="Corbel"/>
              </a:rPr>
              <a:t>burden on the healthcare system.</a:t>
            </a:r>
          </a:p>
          <a:p>
            <a:pPr marL="215900" indent="-215900">
              <a:lnSpc>
                <a:spcPct val="110000"/>
              </a:lnSpc>
            </a:pPr>
            <a:r>
              <a:rPr lang="en-US" sz="1800" dirty="0">
                <a:latin typeface="Corbel"/>
              </a:rPr>
              <a:t>Providing maternal immunization through antenatal care (ANC) could enhance demand for ANC services.</a:t>
            </a:r>
          </a:p>
          <a:p>
            <a:pPr marL="171450">
              <a:lnSpc>
                <a:spcPct val="110000"/>
              </a:lnSpc>
            </a:pPr>
            <a:endParaRPr lang="en-US" sz="1800" dirty="0"/>
          </a:p>
          <a:p>
            <a:pPr marL="171450">
              <a:lnSpc>
                <a:spcPct val="100000"/>
              </a:lnSpc>
            </a:pPr>
            <a:endParaRPr lang="en-US" sz="1800" dirty="0">
              <a:highlight>
                <a:srgbClr val="FFFF00"/>
              </a:highlight>
            </a:endParaRPr>
          </a:p>
          <a:p>
            <a:pPr marL="0" indent="0">
              <a:lnSpc>
                <a:spcPct val="100000"/>
              </a:lnSpc>
              <a:buNone/>
            </a:pPr>
            <a:endParaRPr lang="en-US" sz="1800" dirty="0"/>
          </a:p>
          <a:p>
            <a:pPr marL="285750" indent="-285750">
              <a:spcAft>
                <a:spcPts val="900"/>
              </a:spcAft>
            </a:pPr>
            <a:endParaRPr lang="en-US" sz="1000" b="1" dirty="0"/>
          </a:p>
        </p:txBody>
      </p:sp>
      <p:sp>
        <p:nvSpPr>
          <p:cNvPr id="4" name="TextBox 3">
            <a:extLst>
              <a:ext uri="{FF2B5EF4-FFF2-40B4-BE49-F238E27FC236}">
                <a16:creationId xmlns:a16="http://schemas.microsoft.com/office/drawing/2014/main" id="{26FB485D-A3BE-976F-4B1F-EC9DAF7890CC}"/>
              </a:ext>
            </a:extLst>
          </p:cNvPr>
          <p:cNvSpPr txBox="1"/>
          <p:nvPr/>
        </p:nvSpPr>
        <p:spPr>
          <a:xfrm>
            <a:off x="1091714" y="1270421"/>
            <a:ext cx="4871733" cy="369332"/>
          </a:xfrm>
          <a:prstGeom prst="rect">
            <a:avLst/>
          </a:prstGeom>
          <a:solidFill>
            <a:schemeClr val="accent1"/>
          </a:solidFill>
        </p:spPr>
        <p:txBody>
          <a:bodyPr wrap="square">
            <a:spAutoFit/>
          </a:bodyPr>
          <a:lstStyle/>
          <a:p>
            <a:pPr marL="465138">
              <a:spcAft>
                <a:spcPts val="600"/>
              </a:spcAft>
              <a:buFont typeface="Arial" panose="020B0604020202020204" pitchFamily="34" charset="0"/>
              <a:buNone/>
            </a:pPr>
            <a:r>
              <a:rPr lang="en-US" sz="1800" b="1" dirty="0">
                <a:solidFill>
                  <a:schemeClr val="bg1"/>
                </a:solidFill>
              </a:rPr>
              <a:t>What does existing evidence suggest?</a:t>
            </a:r>
          </a:p>
        </p:txBody>
      </p:sp>
      <p:sp>
        <p:nvSpPr>
          <p:cNvPr id="5" name="TextBox 4">
            <a:extLst>
              <a:ext uri="{FF2B5EF4-FFF2-40B4-BE49-F238E27FC236}">
                <a16:creationId xmlns:a16="http://schemas.microsoft.com/office/drawing/2014/main" id="{E52D71A8-212D-64E0-2B49-7523D1BC0EA0}"/>
              </a:ext>
            </a:extLst>
          </p:cNvPr>
          <p:cNvSpPr txBox="1"/>
          <p:nvPr/>
        </p:nvSpPr>
        <p:spPr>
          <a:xfrm>
            <a:off x="1091714" y="2364368"/>
            <a:ext cx="4871733" cy="369332"/>
          </a:xfrm>
          <a:prstGeom prst="rect">
            <a:avLst/>
          </a:prstGeom>
          <a:solidFill>
            <a:schemeClr val="accent1"/>
          </a:solidFill>
        </p:spPr>
        <p:txBody>
          <a:bodyPr wrap="square">
            <a:spAutoFit/>
          </a:bodyPr>
          <a:lstStyle/>
          <a:p>
            <a:pPr marL="465138">
              <a:spcAft>
                <a:spcPts val="600"/>
              </a:spcAft>
              <a:buFont typeface="Arial" panose="020B0604020202020204" pitchFamily="34" charset="0"/>
              <a:buNone/>
            </a:pPr>
            <a:r>
              <a:rPr lang="en-US" b="1" dirty="0">
                <a:solidFill>
                  <a:schemeClr val="bg1"/>
                </a:solidFill>
              </a:rPr>
              <a:t>C</a:t>
            </a:r>
            <a:r>
              <a:rPr lang="en-US" sz="1800" b="1" dirty="0">
                <a:solidFill>
                  <a:schemeClr val="bg1"/>
                </a:solidFill>
              </a:rPr>
              <a:t>aveats?</a:t>
            </a:r>
          </a:p>
        </p:txBody>
      </p:sp>
      <p:sp>
        <p:nvSpPr>
          <p:cNvPr id="6" name="TextBox 5">
            <a:extLst>
              <a:ext uri="{FF2B5EF4-FFF2-40B4-BE49-F238E27FC236}">
                <a16:creationId xmlns:a16="http://schemas.microsoft.com/office/drawing/2014/main" id="{BB7F858A-C95D-F711-A8C6-A6E0829E88A7}"/>
              </a:ext>
            </a:extLst>
          </p:cNvPr>
          <p:cNvSpPr txBox="1"/>
          <p:nvPr/>
        </p:nvSpPr>
        <p:spPr>
          <a:xfrm>
            <a:off x="1091714" y="3663742"/>
            <a:ext cx="4871733" cy="369332"/>
          </a:xfrm>
          <a:prstGeom prst="rect">
            <a:avLst/>
          </a:prstGeom>
          <a:solidFill>
            <a:schemeClr val="accent1"/>
          </a:solidFill>
        </p:spPr>
        <p:txBody>
          <a:bodyPr wrap="square">
            <a:spAutoFit/>
          </a:bodyPr>
          <a:lstStyle/>
          <a:p>
            <a:pPr marL="465138">
              <a:spcAft>
                <a:spcPts val="600"/>
              </a:spcAft>
              <a:buFont typeface="Arial" panose="020B0604020202020204" pitchFamily="34" charset="0"/>
              <a:buNone/>
            </a:pPr>
            <a:r>
              <a:rPr lang="en-US" sz="1800" b="1" dirty="0">
                <a:solidFill>
                  <a:schemeClr val="bg1"/>
                </a:solidFill>
              </a:rPr>
              <a:t>What gaps will forthcoming data fill?</a:t>
            </a:r>
          </a:p>
        </p:txBody>
      </p:sp>
      <p:sp>
        <p:nvSpPr>
          <p:cNvPr id="7" name="TextBox 6">
            <a:extLst>
              <a:ext uri="{FF2B5EF4-FFF2-40B4-BE49-F238E27FC236}">
                <a16:creationId xmlns:a16="http://schemas.microsoft.com/office/drawing/2014/main" id="{406BFBE5-1DDF-24AA-451E-B2AD0E1702CB}"/>
              </a:ext>
            </a:extLst>
          </p:cNvPr>
          <p:cNvSpPr txBox="1"/>
          <p:nvPr/>
        </p:nvSpPr>
        <p:spPr>
          <a:xfrm>
            <a:off x="6349283" y="1270421"/>
            <a:ext cx="5549205" cy="369332"/>
          </a:xfrm>
          <a:prstGeom prst="rect">
            <a:avLst/>
          </a:prstGeom>
          <a:solidFill>
            <a:schemeClr val="accent1"/>
          </a:solidFill>
        </p:spPr>
        <p:txBody>
          <a:bodyPr wrap="square">
            <a:spAutoFit/>
          </a:bodyPr>
          <a:lstStyle/>
          <a:p>
            <a:pPr marL="465138">
              <a:spcAft>
                <a:spcPts val="600"/>
              </a:spcAft>
              <a:buFont typeface="Arial" panose="020B0604020202020204" pitchFamily="34" charset="0"/>
              <a:buNone/>
            </a:pPr>
            <a:r>
              <a:rPr lang="en-US" sz="1800" b="1" dirty="0">
                <a:solidFill>
                  <a:schemeClr val="bg1"/>
                </a:solidFill>
              </a:rPr>
              <a:t>How can countries use this information?</a:t>
            </a:r>
          </a:p>
        </p:txBody>
      </p:sp>
      <p:sp>
        <p:nvSpPr>
          <p:cNvPr id="8" name="TextBox 7">
            <a:extLst>
              <a:ext uri="{FF2B5EF4-FFF2-40B4-BE49-F238E27FC236}">
                <a16:creationId xmlns:a16="http://schemas.microsoft.com/office/drawing/2014/main" id="{DA2E8994-3C86-730B-8706-A08D7195CE1F}"/>
              </a:ext>
            </a:extLst>
          </p:cNvPr>
          <p:cNvSpPr txBox="1"/>
          <p:nvPr/>
        </p:nvSpPr>
        <p:spPr>
          <a:xfrm>
            <a:off x="6349283" y="2364368"/>
            <a:ext cx="5549205" cy="369332"/>
          </a:xfrm>
          <a:prstGeom prst="rect">
            <a:avLst/>
          </a:prstGeom>
          <a:solidFill>
            <a:schemeClr val="accent1"/>
          </a:solidFill>
        </p:spPr>
        <p:txBody>
          <a:bodyPr wrap="square">
            <a:spAutoFit/>
          </a:bodyPr>
          <a:lstStyle/>
          <a:p>
            <a:pPr marL="465138">
              <a:spcAft>
                <a:spcPts val="600"/>
              </a:spcAft>
              <a:buFont typeface="Arial" panose="020B0604020202020204" pitchFamily="34" charset="0"/>
              <a:buNone/>
            </a:pPr>
            <a:r>
              <a:rPr lang="en-US" sz="1800" b="1" dirty="0">
                <a:solidFill>
                  <a:schemeClr val="bg1"/>
                </a:solidFill>
              </a:rPr>
              <a:t>Additional considerations</a:t>
            </a:r>
          </a:p>
        </p:txBody>
      </p:sp>
      <p:pic>
        <p:nvPicPr>
          <p:cNvPr id="9" name="Picture 8" descr="A black and white flag&#10;&#10;Description automatically generated">
            <a:extLst>
              <a:ext uri="{FF2B5EF4-FFF2-40B4-BE49-F238E27FC236}">
                <a16:creationId xmlns:a16="http://schemas.microsoft.com/office/drawing/2014/main" id="{E8D8155E-7063-A6D1-CB69-F98195755A7F}"/>
              </a:ext>
            </a:extLst>
          </p:cNvPr>
          <p:cNvPicPr>
            <a:picLocks noChangeAspect="1"/>
          </p:cNvPicPr>
          <p:nvPr/>
        </p:nvPicPr>
        <p:blipFill>
          <a:blip r:embed="rId3"/>
          <a:stretch>
            <a:fillRect/>
          </a:stretch>
        </p:blipFill>
        <p:spPr>
          <a:xfrm>
            <a:off x="6506138" y="2434734"/>
            <a:ext cx="203200" cy="228600"/>
          </a:xfrm>
          <a:prstGeom prst="rect">
            <a:avLst/>
          </a:prstGeom>
        </p:spPr>
      </p:pic>
      <p:pic>
        <p:nvPicPr>
          <p:cNvPr id="10" name="Picture 9" descr="A white exclamation mark in a triangle&#10;&#10;Description automatically generated">
            <a:extLst>
              <a:ext uri="{FF2B5EF4-FFF2-40B4-BE49-F238E27FC236}">
                <a16:creationId xmlns:a16="http://schemas.microsoft.com/office/drawing/2014/main" id="{8C669CF5-87D9-1C64-A727-E4B67547E78B}"/>
              </a:ext>
            </a:extLst>
          </p:cNvPr>
          <p:cNvPicPr>
            <a:picLocks noChangeAspect="1"/>
          </p:cNvPicPr>
          <p:nvPr/>
        </p:nvPicPr>
        <p:blipFill>
          <a:blip r:embed="rId4"/>
          <a:stretch>
            <a:fillRect/>
          </a:stretch>
        </p:blipFill>
        <p:spPr>
          <a:xfrm>
            <a:off x="1192291" y="2460134"/>
            <a:ext cx="215900" cy="177800"/>
          </a:xfrm>
          <a:prstGeom prst="rect">
            <a:avLst/>
          </a:prstGeom>
        </p:spPr>
      </p:pic>
      <p:pic>
        <p:nvPicPr>
          <p:cNvPr id="11" name="Picture 10" descr="A white outline of a magnifying glass&#10;&#10;Description automatically generated">
            <a:extLst>
              <a:ext uri="{FF2B5EF4-FFF2-40B4-BE49-F238E27FC236}">
                <a16:creationId xmlns:a16="http://schemas.microsoft.com/office/drawing/2014/main" id="{709D2AC7-6049-7A9A-464B-EC9F7A9DA11B}"/>
              </a:ext>
            </a:extLst>
          </p:cNvPr>
          <p:cNvPicPr>
            <a:picLocks noChangeAspect="1"/>
          </p:cNvPicPr>
          <p:nvPr/>
        </p:nvPicPr>
        <p:blipFill>
          <a:blip r:embed="rId5"/>
          <a:stretch>
            <a:fillRect/>
          </a:stretch>
        </p:blipFill>
        <p:spPr>
          <a:xfrm>
            <a:off x="1179591" y="1349931"/>
            <a:ext cx="210312" cy="210312"/>
          </a:xfrm>
          <a:prstGeom prst="rect">
            <a:avLst/>
          </a:prstGeom>
        </p:spPr>
      </p:pic>
      <p:pic>
        <p:nvPicPr>
          <p:cNvPr id="15" name="Picture 14">
            <a:extLst>
              <a:ext uri="{FF2B5EF4-FFF2-40B4-BE49-F238E27FC236}">
                <a16:creationId xmlns:a16="http://schemas.microsoft.com/office/drawing/2014/main" id="{66C184A5-F026-68EA-4433-912CD44B58A0}"/>
              </a:ext>
            </a:extLst>
          </p:cNvPr>
          <p:cNvPicPr>
            <a:picLocks noChangeAspect="1"/>
          </p:cNvPicPr>
          <p:nvPr/>
        </p:nvPicPr>
        <p:blipFill>
          <a:blip r:embed="rId6"/>
          <a:stretch>
            <a:fillRect/>
          </a:stretch>
        </p:blipFill>
        <p:spPr>
          <a:xfrm>
            <a:off x="1174549" y="3765764"/>
            <a:ext cx="351239" cy="165289"/>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2C9BC4FE-D041-4436-44CD-BEB9AD5B83E6}"/>
              </a:ext>
            </a:extLst>
          </p:cNvPr>
          <p:cNvPicPr>
            <a:picLocks noChangeAspect="1"/>
          </p:cNvPicPr>
          <p:nvPr/>
        </p:nvPicPr>
        <p:blipFill>
          <a:blip r:embed="rId7"/>
          <a:stretch>
            <a:fillRect/>
          </a:stretch>
        </p:blipFill>
        <p:spPr>
          <a:xfrm>
            <a:off x="6499788" y="1367301"/>
            <a:ext cx="215900" cy="190500"/>
          </a:xfrm>
          <a:prstGeom prst="rect">
            <a:avLst/>
          </a:prstGeom>
        </p:spPr>
      </p:pic>
      <p:sp>
        <p:nvSpPr>
          <p:cNvPr id="12" name="Footer Placeholder 2">
            <a:extLst>
              <a:ext uri="{FF2B5EF4-FFF2-40B4-BE49-F238E27FC236}">
                <a16:creationId xmlns:a16="http://schemas.microsoft.com/office/drawing/2014/main" id="{DC6F2D83-5955-B0E7-FE2E-86550B61ED0A}"/>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Feb 2025</a:t>
            </a:r>
          </a:p>
        </p:txBody>
      </p:sp>
    </p:spTree>
    <p:extLst>
      <p:ext uri="{BB962C8B-B14F-4D97-AF65-F5344CB8AC3E}">
        <p14:creationId xmlns:p14="http://schemas.microsoft.com/office/powerpoint/2010/main" val="822310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E532-C5A8-732C-71EA-2A9AC97D0F20}"/>
              </a:ext>
            </a:extLst>
          </p:cNvPr>
          <p:cNvSpPr>
            <a:spLocks noGrp="1"/>
          </p:cNvSpPr>
          <p:nvPr>
            <p:ph type="title"/>
          </p:nvPr>
        </p:nvSpPr>
        <p:spPr>
          <a:xfrm>
            <a:off x="831850" y="2131911"/>
            <a:ext cx="10767674" cy="2852737"/>
          </a:xfrm>
        </p:spPr>
        <p:txBody>
          <a:bodyPr/>
          <a:lstStyle/>
          <a:p>
            <a:r>
              <a:rPr lang="en-US" dirty="0">
                <a:effectLst/>
              </a:rPr>
              <a:t>What is the cost effectiveness of immunization?</a:t>
            </a:r>
            <a:endParaRPr lang="en-US" dirty="0"/>
          </a:p>
        </p:txBody>
      </p:sp>
      <p:sp>
        <p:nvSpPr>
          <p:cNvPr id="3" name="Text Placeholder 2">
            <a:extLst>
              <a:ext uri="{FF2B5EF4-FFF2-40B4-BE49-F238E27FC236}">
                <a16:creationId xmlns:a16="http://schemas.microsoft.com/office/drawing/2014/main" id="{BE5E00B4-C4C7-7405-2E11-6BE51ED614DA}"/>
              </a:ext>
            </a:extLst>
          </p:cNvPr>
          <p:cNvSpPr>
            <a:spLocks noGrp="1"/>
          </p:cNvSpPr>
          <p:nvPr>
            <p:ph type="body" idx="1"/>
          </p:nvPr>
        </p:nvSpPr>
        <p:spPr>
          <a:xfrm>
            <a:off x="831850" y="5136896"/>
            <a:ext cx="10515600" cy="1500187"/>
          </a:xfrm>
        </p:spPr>
        <p:txBody>
          <a:bodyPr/>
          <a:lstStyle/>
          <a:p>
            <a:r>
              <a:rPr lang="en-US" dirty="0"/>
              <a:t>analyzing public health value for amount paid</a:t>
            </a:r>
            <a:endParaRPr lang="en-US" dirty="0">
              <a:effectLst/>
            </a:endParaRPr>
          </a:p>
        </p:txBody>
      </p:sp>
    </p:spTree>
    <p:extLst>
      <p:ext uri="{BB962C8B-B14F-4D97-AF65-F5344CB8AC3E}">
        <p14:creationId xmlns:p14="http://schemas.microsoft.com/office/powerpoint/2010/main" val="1959801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965199" y="473336"/>
            <a:ext cx="10740639" cy="1315450"/>
          </a:xfrm>
        </p:spPr>
        <p:txBody>
          <a:bodyPr lIns="0" tIns="0" rIns="0" bIns="0"/>
          <a:lstStyle/>
          <a:p>
            <a:pPr marL="342900" lvl="1" indent="0">
              <a:buNone/>
            </a:pPr>
            <a:r>
              <a:rPr lang="en-US" sz="2400" b="1" dirty="0">
                <a:solidFill>
                  <a:schemeClr val="accent3"/>
                </a:solidFill>
                <a:ea typeface="+mj-ea"/>
                <a:cs typeface="+mj-cs"/>
              </a:rPr>
              <a:t>What is cost-effectiveness?</a:t>
            </a:r>
          </a:p>
        </p:txBody>
      </p:sp>
      <p:sp>
        <p:nvSpPr>
          <p:cNvPr id="3" name="Text Placeholder 5">
            <a:extLst>
              <a:ext uri="{FF2B5EF4-FFF2-40B4-BE49-F238E27FC236}">
                <a16:creationId xmlns:a16="http://schemas.microsoft.com/office/drawing/2014/main" id="{C2DC1A19-088D-DE9A-215B-1694B77E89B7}"/>
              </a:ext>
            </a:extLst>
          </p:cNvPr>
          <p:cNvSpPr>
            <a:spLocks noGrp="1"/>
          </p:cNvSpPr>
          <p:nvPr>
            <p:ph type="body" sz="quarter" idx="14"/>
          </p:nvPr>
        </p:nvSpPr>
        <p:spPr>
          <a:xfrm>
            <a:off x="6368074" y="710005"/>
            <a:ext cx="5420829" cy="5674659"/>
          </a:xfrm>
        </p:spPr>
        <p:txBody>
          <a:bodyPr vert="horz" lIns="91440" tIns="45720" rIns="91440" bIns="45720" rtlCol="0" anchor="t">
            <a:normAutofit lnSpcReduction="10000"/>
          </a:bodyPr>
          <a:lstStyle/>
          <a:p>
            <a:pPr marL="0" indent="-57150">
              <a:spcAft>
                <a:spcPts val="600"/>
              </a:spcAft>
              <a:buNone/>
            </a:pPr>
            <a:r>
              <a:rPr lang="en-US" sz="1800" b="1" dirty="0">
                <a:solidFill>
                  <a:schemeClr val="accent3"/>
                </a:solidFill>
              </a:rPr>
              <a:t>What does calculating cost effectiveness in a model entail?</a:t>
            </a:r>
          </a:p>
          <a:p>
            <a:pPr>
              <a:spcAft>
                <a:spcPts val="600"/>
              </a:spcAft>
            </a:pPr>
            <a:r>
              <a:rPr lang="en-US" sz="1800" dirty="0"/>
              <a:t>Assessing cost-effectiveness involves getting data on</a:t>
            </a:r>
          </a:p>
          <a:p>
            <a:pPr lvl="1"/>
            <a:r>
              <a:rPr lang="en-US" sz="1600" dirty="0"/>
              <a:t>disease burden</a:t>
            </a:r>
          </a:p>
          <a:p>
            <a:pPr lvl="1"/>
            <a:r>
              <a:rPr lang="en-US" sz="1600" dirty="0"/>
              <a:t>the impact of immunization</a:t>
            </a:r>
          </a:p>
          <a:p>
            <a:pPr lvl="1"/>
            <a:r>
              <a:rPr lang="en-US" sz="1600" dirty="0"/>
              <a:t>the costs of the immunization product and its delivery; treatment for the disease; and other parameters.</a:t>
            </a:r>
          </a:p>
          <a:p>
            <a:pPr marL="457200" lvl="1" indent="0">
              <a:buNone/>
            </a:pPr>
            <a:endParaRPr lang="en-US" dirty="0"/>
          </a:p>
          <a:p>
            <a:pPr>
              <a:spcAft>
                <a:spcPts val="600"/>
              </a:spcAft>
            </a:pPr>
            <a:r>
              <a:rPr lang="en-US" sz="1800" dirty="0">
                <a:latin typeface="Corbel"/>
              </a:rPr>
              <a:t>A calculation then helps identify differences in costs and benefits to produce a cost-effectiveness ratio.</a:t>
            </a:r>
          </a:p>
          <a:p>
            <a:pPr marL="400050" lvl="1" indent="0">
              <a:spcBef>
                <a:spcPts val="0"/>
              </a:spcBef>
              <a:spcAft>
                <a:spcPts val="600"/>
              </a:spcAft>
              <a:buNone/>
            </a:pPr>
            <a:endParaRPr lang="en-US" dirty="0"/>
          </a:p>
          <a:p>
            <a:pPr marL="279400" indent="-279400">
              <a:spcAft>
                <a:spcPts val="600"/>
              </a:spcAft>
            </a:pPr>
            <a:r>
              <a:rPr lang="en-US" sz="1800" dirty="0"/>
              <a:t>In LMICs, results are often presented as the cost to avert one </a:t>
            </a:r>
            <a:r>
              <a:rPr lang="en-US" sz="1800" b="1" dirty="0">
                <a:solidFill>
                  <a:schemeClr val="accent1"/>
                </a:solidFill>
              </a:rPr>
              <a:t>Disability Adjusted Life Year (DALY)</a:t>
            </a:r>
            <a:r>
              <a:rPr lang="en-US" sz="1800" dirty="0">
                <a:solidFill>
                  <a:schemeClr val="accent1"/>
                </a:solidFill>
              </a:rPr>
              <a:t>.</a:t>
            </a:r>
          </a:p>
          <a:p>
            <a:pPr marL="688975" lvl="1" indent="-288925">
              <a:spcBef>
                <a:spcPts val="600"/>
              </a:spcBef>
            </a:pPr>
            <a:r>
              <a:rPr lang="en-US" sz="1600" b="1" dirty="0">
                <a:solidFill>
                  <a:schemeClr val="accent1"/>
                </a:solidFill>
              </a:rPr>
              <a:t>DALY = </a:t>
            </a:r>
            <a:r>
              <a:rPr lang="en-US" sz="1600" b="1" dirty="0"/>
              <a:t>measure of losses in years of healthy life due to early death and/or illness, disability, and other long-term disease impacts. </a:t>
            </a:r>
          </a:p>
          <a:p>
            <a:pPr marL="688975" lvl="1" indent="-288925"/>
            <a:endParaRPr lang="en-US" dirty="0"/>
          </a:p>
          <a:p>
            <a:pPr marL="0" indent="0">
              <a:spcAft>
                <a:spcPts val="600"/>
              </a:spcAft>
              <a:buNone/>
            </a:pPr>
            <a:r>
              <a:rPr lang="en-US" sz="1800" b="1" dirty="0">
                <a:solidFill>
                  <a:schemeClr val="accent3"/>
                </a:solidFill>
              </a:rPr>
              <a:t>How can this inform decision-making?</a:t>
            </a:r>
          </a:p>
          <a:p>
            <a:pPr marL="279400" indent="-279400"/>
            <a:r>
              <a:rPr lang="en-US" sz="1800" dirty="0"/>
              <a:t>Helps discern if a product has good value compared to other vaccines, the status quo, or countries’ value thresholds. </a:t>
            </a:r>
            <a:endParaRPr lang="en-US" sz="1800" dirty="0">
              <a:highlight>
                <a:srgbClr val="FFFF00"/>
              </a:highlight>
            </a:endParaRPr>
          </a:p>
        </p:txBody>
      </p:sp>
      <p:sp>
        <p:nvSpPr>
          <p:cNvPr id="4" name="Text Placeholder 2">
            <a:extLst>
              <a:ext uri="{FF2B5EF4-FFF2-40B4-BE49-F238E27FC236}">
                <a16:creationId xmlns:a16="http://schemas.microsoft.com/office/drawing/2014/main" id="{A743E55B-A745-8797-1BE3-A71745834F07}"/>
              </a:ext>
            </a:extLst>
          </p:cNvPr>
          <p:cNvSpPr txBox="1">
            <a:spLocks/>
          </p:cNvSpPr>
          <p:nvPr/>
        </p:nvSpPr>
        <p:spPr>
          <a:xfrm>
            <a:off x="1026918" y="2020779"/>
            <a:ext cx="5105400" cy="131545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200" kern="1200">
                <a:solidFill>
                  <a:schemeClr val="accent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6" name="Text Placeholder 2">
            <a:extLst>
              <a:ext uri="{FF2B5EF4-FFF2-40B4-BE49-F238E27FC236}">
                <a16:creationId xmlns:a16="http://schemas.microsoft.com/office/drawing/2014/main" id="{522645CB-61F9-AE26-79F2-34D01E256D96}"/>
              </a:ext>
            </a:extLst>
          </p:cNvPr>
          <p:cNvSpPr txBox="1">
            <a:spLocks/>
          </p:cNvSpPr>
          <p:nvPr/>
        </p:nvSpPr>
        <p:spPr>
          <a:xfrm>
            <a:off x="1262674" y="2842411"/>
            <a:ext cx="4439626" cy="2031325"/>
          </a:xfrm>
          <a:prstGeom prst="rect">
            <a:avLst/>
          </a:prstGeom>
          <a:solidFill>
            <a:schemeClr val="accent3"/>
          </a:solidFill>
        </p:spPr>
        <p:txBody>
          <a:bodyPr vert="horz" wrap="square" lIns="182880" tIns="182880" rIns="182880" bIns="182880" rtlCol="0">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200" kern="1200">
                <a:solidFill>
                  <a:schemeClr val="accent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chemeClr val="bg1"/>
                </a:solidFill>
              </a:rPr>
              <a:t>The comparative analysis of the costs and benefits of an intervention to determine whether it is a good use of resources. </a:t>
            </a:r>
          </a:p>
        </p:txBody>
      </p:sp>
      <p:sp>
        <p:nvSpPr>
          <p:cNvPr id="7" name="Text Placeholder 2">
            <a:extLst>
              <a:ext uri="{FF2B5EF4-FFF2-40B4-BE49-F238E27FC236}">
                <a16:creationId xmlns:a16="http://schemas.microsoft.com/office/drawing/2014/main" id="{3BD47645-9341-80AC-9DE2-2842414CDC98}"/>
              </a:ext>
            </a:extLst>
          </p:cNvPr>
          <p:cNvSpPr txBox="1">
            <a:spLocks/>
          </p:cNvSpPr>
          <p:nvPr/>
        </p:nvSpPr>
        <p:spPr>
          <a:xfrm>
            <a:off x="1262674" y="2052711"/>
            <a:ext cx="4427117" cy="649040"/>
          </a:xfrm>
          <a:prstGeom prst="rect">
            <a:avLst/>
          </a:prstGeom>
          <a:solidFill>
            <a:schemeClr val="accent3">
              <a:lumMod val="20000"/>
              <a:lumOff val="80000"/>
            </a:schemeClr>
          </a:solidFill>
        </p:spPr>
        <p:txBody>
          <a:bodyPr vert="horz" wrap="square" lIns="182880" tIns="182880" rIns="182880" bIns="182880" rtlCol="0" anchor="ctr"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200" kern="1200">
                <a:solidFill>
                  <a:schemeClr val="accent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chemeClr val="accent3"/>
                </a:solidFill>
              </a:rPr>
              <a:t>COST-EFFECTIVENESS</a:t>
            </a:r>
          </a:p>
        </p:txBody>
      </p:sp>
      <p:sp>
        <p:nvSpPr>
          <p:cNvPr id="8" name="Footer Placeholder 2">
            <a:extLst>
              <a:ext uri="{FF2B5EF4-FFF2-40B4-BE49-F238E27FC236}">
                <a16:creationId xmlns:a16="http://schemas.microsoft.com/office/drawing/2014/main" id="{BB094ACA-8FE5-DAB0-77F0-BC94B1D28FFE}"/>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Feb 2025</a:t>
            </a:r>
          </a:p>
        </p:txBody>
      </p:sp>
    </p:spTree>
    <p:extLst>
      <p:ext uri="{BB962C8B-B14F-4D97-AF65-F5344CB8AC3E}">
        <p14:creationId xmlns:p14="http://schemas.microsoft.com/office/powerpoint/2010/main" val="3668577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Rectangle 253">
            <a:extLst>
              <a:ext uri="{FF2B5EF4-FFF2-40B4-BE49-F238E27FC236}">
                <a16:creationId xmlns:a16="http://schemas.microsoft.com/office/drawing/2014/main" id="{8D6095C5-0601-303A-0974-D07F833FAD03}"/>
              </a:ext>
            </a:extLst>
          </p:cNvPr>
          <p:cNvSpPr/>
          <p:nvPr/>
        </p:nvSpPr>
        <p:spPr>
          <a:xfrm>
            <a:off x="880565" y="48806"/>
            <a:ext cx="11311435" cy="9896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
            <a:extLst>
              <a:ext uri="{FF2B5EF4-FFF2-40B4-BE49-F238E27FC236}">
                <a16:creationId xmlns:a16="http://schemas.microsoft.com/office/drawing/2014/main" id="{2D9701DC-50A5-568C-F0FD-C8EEAE7B2C65}"/>
              </a:ext>
            </a:extLst>
          </p:cNvPr>
          <p:cNvSpPr txBox="1">
            <a:spLocks/>
          </p:cNvSpPr>
          <p:nvPr/>
        </p:nvSpPr>
        <p:spPr>
          <a:xfrm>
            <a:off x="761999" y="473336"/>
            <a:ext cx="10740639" cy="131545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200" kern="1200">
                <a:solidFill>
                  <a:schemeClr val="accent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buFont typeface="Arial" panose="020B0604020202020204" pitchFamily="34" charset="0"/>
              <a:buNone/>
            </a:pPr>
            <a:r>
              <a:rPr lang="en-US" sz="2400" b="1" dirty="0">
                <a:solidFill>
                  <a:schemeClr val="accent3"/>
                </a:solidFill>
                <a:ea typeface="+mj-ea"/>
                <a:cs typeface="+mj-cs"/>
              </a:rPr>
              <a:t>Cost-effectiveness studies in LMICs</a:t>
            </a:r>
          </a:p>
        </p:txBody>
      </p:sp>
      <p:sp>
        <p:nvSpPr>
          <p:cNvPr id="250" name="Rectangle 249">
            <a:extLst>
              <a:ext uri="{FF2B5EF4-FFF2-40B4-BE49-F238E27FC236}">
                <a16:creationId xmlns:a16="http://schemas.microsoft.com/office/drawing/2014/main" id="{D1C449FA-F58C-7B07-6898-EA15788B597E}"/>
              </a:ext>
            </a:extLst>
          </p:cNvPr>
          <p:cNvSpPr/>
          <p:nvPr/>
        </p:nvSpPr>
        <p:spPr>
          <a:xfrm>
            <a:off x="1039364" y="4718896"/>
            <a:ext cx="271604" cy="27160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extBox 250">
            <a:extLst>
              <a:ext uri="{FF2B5EF4-FFF2-40B4-BE49-F238E27FC236}">
                <a16:creationId xmlns:a16="http://schemas.microsoft.com/office/drawing/2014/main" id="{9385E5C5-36E8-2575-9F81-9E9F34C94874}"/>
              </a:ext>
            </a:extLst>
          </p:cNvPr>
          <p:cNvSpPr txBox="1"/>
          <p:nvPr/>
        </p:nvSpPr>
        <p:spPr>
          <a:xfrm>
            <a:off x="1410506" y="4604225"/>
            <a:ext cx="3046371" cy="1542099"/>
          </a:xfrm>
          <a:prstGeom prst="rect">
            <a:avLst/>
          </a:prstGeom>
          <a:noFill/>
        </p:spPr>
        <p:txBody>
          <a:bodyPr wrap="square" lIns="0" tIns="0" rIns="0" bIns="0" rtlCol="0">
            <a:noAutofit/>
          </a:bodyPr>
          <a:lstStyle/>
          <a:p>
            <a:pPr algn="l">
              <a:lnSpc>
                <a:spcPct val="200000"/>
              </a:lnSpc>
            </a:pPr>
            <a:r>
              <a:rPr lang="en-US" sz="1400" b="1" dirty="0">
                <a:solidFill>
                  <a:schemeClr val="accent5"/>
                </a:solidFill>
                <a:latin typeface="Corbel" panose="020B0503020204020204" pitchFamily="34" charset="0"/>
              </a:rPr>
              <a:t>Completed country-specific analyses</a:t>
            </a:r>
          </a:p>
          <a:p>
            <a:pPr>
              <a:lnSpc>
                <a:spcPct val="200000"/>
              </a:lnSpc>
            </a:pPr>
            <a:r>
              <a:rPr lang="en-US" sz="1400" b="1" dirty="0">
                <a:solidFill>
                  <a:schemeClr val="accent4"/>
                </a:solidFill>
                <a:latin typeface="Corbel" panose="020B0503020204020204" pitchFamily="34" charset="0"/>
              </a:rPr>
              <a:t>Completed cross-country analyses</a:t>
            </a:r>
          </a:p>
          <a:p>
            <a:pPr algn="l">
              <a:lnSpc>
                <a:spcPct val="200000"/>
              </a:lnSpc>
            </a:pPr>
            <a:endParaRPr lang="en-US" sz="1400" b="1" dirty="0">
              <a:solidFill>
                <a:schemeClr val="accent5"/>
              </a:solidFill>
              <a:latin typeface="Corbel" panose="020B0503020204020204" pitchFamily="34" charset="0"/>
            </a:endParaRPr>
          </a:p>
        </p:txBody>
      </p:sp>
      <p:sp>
        <p:nvSpPr>
          <p:cNvPr id="253" name="Rectangle 252">
            <a:extLst>
              <a:ext uri="{FF2B5EF4-FFF2-40B4-BE49-F238E27FC236}">
                <a16:creationId xmlns:a16="http://schemas.microsoft.com/office/drawing/2014/main" id="{F9206079-2E4D-D0EC-E7A5-7E2A9D4841C4}"/>
              </a:ext>
            </a:extLst>
          </p:cNvPr>
          <p:cNvSpPr/>
          <p:nvPr/>
        </p:nvSpPr>
        <p:spPr>
          <a:xfrm>
            <a:off x="1039364" y="5158649"/>
            <a:ext cx="271604" cy="27160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83C87785-850A-704E-E35B-29733CC9EC22}"/>
              </a:ext>
            </a:extLst>
          </p:cNvPr>
          <p:cNvGrpSpPr/>
          <p:nvPr/>
        </p:nvGrpSpPr>
        <p:grpSpPr>
          <a:xfrm>
            <a:off x="2916194" y="815546"/>
            <a:ext cx="9266591" cy="6006005"/>
            <a:chOff x="1898462" y="356939"/>
            <a:chExt cx="10160754" cy="6452255"/>
          </a:xfrm>
        </p:grpSpPr>
        <p:sp>
          <p:nvSpPr>
            <p:cNvPr id="6" name="Freeform: Shape 4">
              <a:extLst>
                <a:ext uri="{FF2B5EF4-FFF2-40B4-BE49-F238E27FC236}">
                  <a16:creationId xmlns:a16="http://schemas.microsoft.com/office/drawing/2014/main" id="{150E4FC9-3D3A-ECA7-D734-862AE1C9111A}"/>
                </a:ext>
              </a:extLst>
            </p:cNvPr>
            <p:cNvSpPr/>
            <p:nvPr/>
          </p:nvSpPr>
          <p:spPr bwMode="auto">
            <a:xfrm>
              <a:off x="4595502" y="356939"/>
              <a:ext cx="1694817" cy="2457485"/>
            </a:xfrm>
            <a:custGeom>
              <a:avLst/>
              <a:gdLst>
                <a:gd name="connsiteX0" fmla="*/ 0 w 1485900"/>
                <a:gd name="connsiteY0" fmla="*/ 785812 h 2154555"/>
                <a:gd name="connsiteX1" fmla="*/ 45720 w 1485900"/>
                <a:gd name="connsiteY1" fmla="*/ 751522 h 2154555"/>
                <a:gd name="connsiteX2" fmla="*/ 68580 w 1485900"/>
                <a:gd name="connsiteY2" fmla="*/ 742950 h 2154555"/>
                <a:gd name="connsiteX3" fmla="*/ 80010 w 1485900"/>
                <a:gd name="connsiteY3" fmla="*/ 731520 h 2154555"/>
                <a:gd name="connsiteX4" fmla="*/ 97155 w 1485900"/>
                <a:gd name="connsiteY4" fmla="*/ 722947 h 2154555"/>
                <a:gd name="connsiteX5" fmla="*/ 88583 w 1485900"/>
                <a:gd name="connsiteY5" fmla="*/ 708660 h 2154555"/>
                <a:gd name="connsiteX6" fmla="*/ 100013 w 1485900"/>
                <a:gd name="connsiteY6" fmla="*/ 702945 h 2154555"/>
                <a:gd name="connsiteX7" fmla="*/ 117158 w 1485900"/>
                <a:gd name="connsiteY7" fmla="*/ 714375 h 2154555"/>
                <a:gd name="connsiteX8" fmla="*/ 134303 w 1485900"/>
                <a:gd name="connsiteY8" fmla="*/ 705802 h 2154555"/>
                <a:gd name="connsiteX9" fmla="*/ 131445 w 1485900"/>
                <a:gd name="connsiteY9" fmla="*/ 694372 h 2154555"/>
                <a:gd name="connsiteX10" fmla="*/ 145733 w 1485900"/>
                <a:gd name="connsiteY10" fmla="*/ 697230 h 2154555"/>
                <a:gd name="connsiteX11" fmla="*/ 165735 w 1485900"/>
                <a:gd name="connsiteY11" fmla="*/ 688657 h 2154555"/>
                <a:gd name="connsiteX12" fmla="*/ 188595 w 1485900"/>
                <a:gd name="connsiteY12" fmla="*/ 671512 h 2154555"/>
                <a:gd name="connsiteX13" fmla="*/ 197168 w 1485900"/>
                <a:gd name="connsiteY13" fmla="*/ 642937 h 2154555"/>
                <a:gd name="connsiteX14" fmla="*/ 191453 w 1485900"/>
                <a:gd name="connsiteY14" fmla="*/ 614362 h 2154555"/>
                <a:gd name="connsiteX15" fmla="*/ 185738 w 1485900"/>
                <a:gd name="connsiteY15" fmla="*/ 597217 h 2154555"/>
                <a:gd name="connsiteX16" fmla="*/ 202883 w 1485900"/>
                <a:gd name="connsiteY16" fmla="*/ 600075 h 2154555"/>
                <a:gd name="connsiteX17" fmla="*/ 200025 w 1485900"/>
                <a:gd name="connsiteY17" fmla="*/ 577215 h 2154555"/>
                <a:gd name="connsiteX18" fmla="*/ 211455 w 1485900"/>
                <a:gd name="connsiteY18" fmla="*/ 557212 h 2154555"/>
                <a:gd name="connsiteX19" fmla="*/ 200025 w 1485900"/>
                <a:gd name="connsiteY19" fmla="*/ 551497 h 2154555"/>
                <a:gd name="connsiteX20" fmla="*/ 177165 w 1485900"/>
                <a:gd name="connsiteY20" fmla="*/ 560070 h 2154555"/>
                <a:gd name="connsiteX21" fmla="*/ 154305 w 1485900"/>
                <a:gd name="connsiteY21" fmla="*/ 562927 h 2154555"/>
                <a:gd name="connsiteX22" fmla="*/ 128588 w 1485900"/>
                <a:gd name="connsiteY22" fmla="*/ 531495 h 2154555"/>
                <a:gd name="connsiteX23" fmla="*/ 145733 w 1485900"/>
                <a:gd name="connsiteY23" fmla="*/ 500062 h 2154555"/>
                <a:gd name="connsiteX24" fmla="*/ 174308 w 1485900"/>
                <a:gd name="connsiteY24" fmla="*/ 460057 h 2154555"/>
                <a:gd name="connsiteX25" fmla="*/ 200025 w 1485900"/>
                <a:gd name="connsiteY25" fmla="*/ 440055 h 2154555"/>
                <a:gd name="connsiteX26" fmla="*/ 222885 w 1485900"/>
                <a:gd name="connsiteY26" fmla="*/ 408622 h 2154555"/>
                <a:gd name="connsiteX27" fmla="*/ 231458 w 1485900"/>
                <a:gd name="connsiteY27" fmla="*/ 388620 h 2154555"/>
                <a:gd name="connsiteX28" fmla="*/ 262890 w 1485900"/>
                <a:gd name="connsiteY28" fmla="*/ 417195 h 2154555"/>
                <a:gd name="connsiteX29" fmla="*/ 285750 w 1485900"/>
                <a:gd name="connsiteY29" fmla="*/ 420052 h 2154555"/>
                <a:gd name="connsiteX30" fmla="*/ 294323 w 1485900"/>
                <a:gd name="connsiteY30" fmla="*/ 377190 h 2154555"/>
                <a:gd name="connsiteX31" fmla="*/ 294323 w 1485900"/>
                <a:gd name="connsiteY31" fmla="*/ 334327 h 2154555"/>
                <a:gd name="connsiteX32" fmla="*/ 274320 w 1485900"/>
                <a:gd name="connsiteY32" fmla="*/ 305752 h 2154555"/>
                <a:gd name="connsiteX33" fmla="*/ 291465 w 1485900"/>
                <a:gd name="connsiteY33" fmla="*/ 285750 h 2154555"/>
                <a:gd name="connsiteX34" fmla="*/ 308610 w 1485900"/>
                <a:gd name="connsiteY34" fmla="*/ 271462 h 2154555"/>
                <a:gd name="connsiteX35" fmla="*/ 328613 w 1485900"/>
                <a:gd name="connsiteY35" fmla="*/ 288607 h 2154555"/>
                <a:gd name="connsiteX36" fmla="*/ 337185 w 1485900"/>
                <a:gd name="connsiteY36" fmla="*/ 322897 h 2154555"/>
                <a:gd name="connsiteX37" fmla="*/ 351473 w 1485900"/>
                <a:gd name="connsiteY37" fmla="*/ 331470 h 2154555"/>
                <a:gd name="connsiteX38" fmla="*/ 385763 w 1485900"/>
                <a:gd name="connsiteY38" fmla="*/ 368617 h 2154555"/>
                <a:gd name="connsiteX39" fmla="*/ 397193 w 1485900"/>
                <a:gd name="connsiteY39" fmla="*/ 371475 h 2154555"/>
                <a:gd name="connsiteX40" fmla="*/ 405765 w 1485900"/>
                <a:gd name="connsiteY40" fmla="*/ 371475 h 2154555"/>
                <a:gd name="connsiteX41" fmla="*/ 397193 w 1485900"/>
                <a:gd name="connsiteY41" fmla="*/ 345757 h 2154555"/>
                <a:gd name="connsiteX42" fmla="*/ 380048 w 1485900"/>
                <a:gd name="connsiteY42" fmla="*/ 311467 h 2154555"/>
                <a:gd name="connsiteX43" fmla="*/ 368618 w 1485900"/>
                <a:gd name="connsiteY43" fmla="*/ 305752 h 2154555"/>
                <a:gd name="connsiteX44" fmla="*/ 357188 w 1485900"/>
                <a:gd name="connsiteY44" fmla="*/ 300037 h 2154555"/>
                <a:gd name="connsiteX45" fmla="*/ 348615 w 1485900"/>
                <a:gd name="connsiteY45" fmla="*/ 254317 h 2154555"/>
                <a:gd name="connsiteX46" fmla="*/ 331470 w 1485900"/>
                <a:gd name="connsiteY46" fmla="*/ 245745 h 2154555"/>
                <a:gd name="connsiteX47" fmla="*/ 345758 w 1485900"/>
                <a:gd name="connsiteY47" fmla="*/ 234315 h 2154555"/>
                <a:gd name="connsiteX48" fmla="*/ 397193 w 1485900"/>
                <a:gd name="connsiteY48" fmla="*/ 214312 h 2154555"/>
                <a:gd name="connsiteX49" fmla="*/ 428625 w 1485900"/>
                <a:gd name="connsiteY49" fmla="*/ 220027 h 2154555"/>
                <a:gd name="connsiteX50" fmla="*/ 442913 w 1485900"/>
                <a:gd name="connsiteY50" fmla="*/ 220027 h 2154555"/>
                <a:gd name="connsiteX51" fmla="*/ 434340 w 1485900"/>
                <a:gd name="connsiteY51" fmla="*/ 191452 h 2154555"/>
                <a:gd name="connsiteX52" fmla="*/ 445770 w 1485900"/>
                <a:gd name="connsiteY52" fmla="*/ 182880 h 2154555"/>
                <a:gd name="connsiteX53" fmla="*/ 471488 w 1485900"/>
                <a:gd name="connsiteY53" fmla="*/ 234315 h 2154555"/>
                <a:gd name="connsiteX54" fmla="*/ 460058 w 1485900"/>
                <a:gd name="connsiteY54" fmla="*/ 294322 h 2154555"/>
                <a:gd name="connsiteX55" fmla="*/ 454343 w 1485900"/>
                <a:gd name="connsiteY55" fmla="*/ 317182 h 2154555"/>
                <a:gd name="connsiteX56" fmla="*/ 462915 w 1485900"/>
                <a:gd name="connsiteY56" fmla="*/ 337185 h 2154555"/>
                <a:gd name="connsiteX57" fmla="*/ 480060 w 1485900"/>
                <a:gd name="connsiteY57" fmla="*/ 337185 h 2154555"/>
                <a:gd name="connsiteX58" fmla="*/ 480060 w 1485900"/>
                <a:gd name="connsiteY58" fmla="*/ 314325 h 2154555"/>
                <a:gd name="connsiteX59" fmla="*/ 477203 w 1485900"/>
                <a:gd name="connsiteY59" fmla="*/ 288607 h 2154555"/>
                <a:gd name="connsiteX60" fmla="*/ 494348 w 1485900"/>
                <a:gd name="connsiteY60" fmla="*/ 257175 h 2154555"/>
                <a:gd name="connsiteX61" fmla="*/ 514350 w 1485900"/>
                <a:gd name="connsiteY61" fmla="*/ 277177 h 2154555"/>
                <a:gd name="connsiteX62" fmla="*/ 534353 w 1485900"/>
                <a:gd name="connsiteY62" fmla="*/ 300037 h 2154555"/>
                <a:gd name="connsiteX63" fmla="*/ 554355 w 1485900"/>
                <a:gd name="connsiteY63" fmla="*/ 314325 h 2154555"/>
                <a:gd name="connsiteX64" fmla="*/ 574358 w 1485900"/>
                <a:gd name="connsiteY64" fmla="*/ 320040 h 2154555"/>
                <a:gd name="connsiteX65" fmla="*/ 574358 w 1485900"/>
                <a:gd name="connsiteY65" fmla="*/ 302895 h 2154555"/>
                <a:gd name="connsiteX66" fmla="*/ 545783 w 1485900"/>
                <a:gd name="connsiteY66" fmla="*/ 271462 h 2154555"/>
                <a:gd name="connsiteX67" fmla="*/ 571500 w 1485900"/>
                <a:gd name="connsiteY67" fmla="*/ 268605 h 2154555"/>
                <a:gd name="connsiteX68" fmla="*/ 565785 w 1485900"/>
                <a:gd name="connsiteY68" fmla="*/ 242887 h 2154555"/>
                <a:gd name="connsiteX69" fmla="*/ 554355 w 1485900"/>
                <a:gd name="connsiteY69" fmla="*/ 234315 h 2154555"/>
                <a:gd name="connsiteX70" fmla="*/ 548640 w 1485900"/>
                <a:gd name="connsiteY70" fmla="*/ 194310 h 2154555"/>
                <a:gd name="connsiteX71" fmla="*/ 540068 w 1485900"/>
                <a:gd name="connsiteY71" fmla="*/ 171450 h 2154555"/>
                <a:gd name="connsiteX72" fmla="*/ 540068 w 1485900"/>
                <a:gd name="connsiteY72" fmla="*/ 157162 h 2154555"/>
                <a:gd name="connsiteX73" fmla="*/ 554355 w 1485900"/>
                <a:gd name="connsiteY73" fmla="*/ 160020 h 2154555"/>
                <a:gd name="connsiteX74" fmla="*/ 608648 w 1485900"/>
                <a:gd name="connsiteY74" fmla="*/ 208597 h 2154555"/>
                <a:gd name="connsiteX75" fmla="*/ 631508 w 1485900"/>
                <a:gd name="connsiteY75" fmla="*/ 242887 h 2154555"/>
                <a:gd name="connsiteX76" fmla="*/ 651510 w 1485900"/>
                <a:gd name="connsiteY76" fmla="*/ 245745 h 2154555"/>
                <a:gd name="connsiteX77" fmla="*/ 665798 w 1485900"/>
                <a:gd name="connsiteY77" fmla="*/ 282892 h 2154555"/>
                <a:gd name="connsiteX78" fmla="*/ 682943 w 1485900"/>
                <a:gd name="connsiteY78" fmla="*/ 297180 h 2154555"/>
                <a:gd name="connsiteX79" fmla="*/ 700088 w 1485900"/>
                <a:gd name="connsiteY79" fmla="*/ 291465 h 2154555"/>
                <a:gd name="connsiteX80" fmla="*/ 705803 w 1485900"/>
                <a:gd name="connsiteY80" fmla="*/ 285750 h 2154555"/>
                <a:gd name="connsiteX81" fmla="*/ 688658 w 1485900"/>
                <a:gd name="connsiteY81" fmla="*/ 262890 h 2154555"/>
                <a:gd name="connsiteX82" fmla="*/ 688658 w 1485900"/>
                <a:gd name="connsiteY82" fmla="*/ 222885 h 2154555"/>
                <a:gd name="connsiteX83" fmla="*/ 660083 w 1485900"/>
                <a:gd name="connsiteY83" fmla="*/ 205740 h 2154555"/>
                <a:gd name="connsiteX84" fmla="*/ 622935 w 1485900"/>
                <a:gd name="connsiteY84" fmla="*/ 151447 h 2154555"/>
                <a:gd name="connsiteX85" fmla="*/ 622935 w 1485900"/>
                <a:gd name="connsiteY85" fmla="*/ 151447 h 2154555"/>
                <a:gd name="connsiteX86" fmla="*/ 617220 w 1485900"/>
                <a:gd name="connsiteY86" fmla="*/ 137160 h 2154555"/>
                <a:gd name="connsiteX87" fmla="*/ 651510 w 1485900"/>
                <a:gd name="connsiteY87" fmla="*/ 137160 h 2154555"/>
                <a:gd name="connsiteX88" fmla="*/ 688658 w 1485900"/>
                <a:gd name="connsiteY88" fmla="*/ 174307 h 2154555"/>
                <a:gd name="connsiteX89" fmla="*/ 688658 w 1485900"/>
                <a:gd name="connsiteY89" fmla="*/ 194310 h 2154555"/>
                <a:gd name="connsiteX90" fmla="*/ 685800 w 1485900"/>
                <a:gd name="connsiteY90" fmla="*/ 205740 h 2154555"/>
                <a:gd name="connsiteX91" fmla="*/ 697230 w 1485900"/>
                <a:gd name="connsiteY91" fmla="*/ 208597 h 2154555"/>
                <a:gd name="connsiteX92" fmla="*/ 705803 w 1485900"/>
                <a:gd name="connsiteY92" fmla="*/ 205740 h 2154555"/>
                <a:gd name="connsiteX93" fmla="*/ 748665 w 1485900"/>
                <a:gd name="connsiteY93" fmla="*/ 220027 h 2154555"/>
                <a:gd name="connsiteX94" fmla="*/ 748665 w 1485900"/>
                <a:gd name="connsiteY94" fmla="*/ 202882 h 2154555"/>
                <a:gd name="connsiteX95" fmla="*/ 725805 w 1485900"/>
                <a:gd name="connsiteY95" fmla="*/ 180022 h 2154555"/>
                <a:gd name="connsiteX96" fmla="*/ 682943 w 1485900"/>
                <a:gd name="connsiteY96" fmla="*/ 111442 h 2154555"/>
                <a:gd name="connsiteX97" fmla="*/ 711518 w 1485900"/>
                <a:gd name="connsiteY97" fmla="*/ 117157 h 2154555"/>
                <a:gd name="connsiteX98" fmla="*/ 742950 w 1485900"/>
                <a:gd name="connsiteY98" fmla="*/ 108585 h 2154555"/>
                <a:gd name="connsiteX99" fmla="*/ 777240 w 1485900"/>
                <a:gd name="connsiteY99" fmla="*/ 140017 h 2154555"/>
                <a:gd name="connsiteX100" fmla="*/ 788670 w 1485900"/>
                <a:gd name="connsiteY100" fmla="*/ 160020 h 2154555"/>
                <a:gd name="connsiteX101" fmla="*/ 797243 w 1485900"/>
                <a:gd name="connsiteY101" fmla="*/ 180022 h 2154555"/>
                <a:gd name="connsiteX102" fmla="*/ 808673 w 1485900"/>
                <a:gd name="connsiteY102" fmla="*/ 182880 h 2154555"/>
                <a:gd name="connsiteX103" fmla="*/ 822960 w 1485900"/>
                <a:gd name="connsiteY103" fmla="*/ 162877 h 2154555"/>
                <a:gd name="connsiteX104" fmla="*/ 814388 w 1485900"/>
                <a:gd name="connsiteY104" fmla="*/ 120015 h 2154555"/>
                <a:gd name="connsiteX105" fmla="*/ 760095 w 1485900"/>
                <a:gd name="connsiteY105" fmla="*/ 82867 h 2154555"/>
                <a:gd name="connsiteX106" fmla="*/ 674370 w 1485900"/>
                <a:gd name="connsiteY106" fmla="*/ 88582 h 2154555"/>
                <a:gd name="connsiteX107" fmla="*/ 654368 w 1485900"/>
                <a:gd name="connsiteY107" fmla="*/ 85725 h 2154555"/>
                <a:gd name="connsiteX108" fmla="*/ 645795 w 1485900"/>
                <a:gd name="connsiteY108" fmla="*/ 77152 h 2154555"/>
                <a:gd name="connsiteX109" fmla="*/ 642938 w 1485900"/>
                <a:gd name="connsiteY109" fmla="*/ 54292 h 2154555"/>
                <a:gd name="connsiteX110" fmla="*/ 685800 w 1485900"/>
                <a:gd name="connsiteY110" fmla="*/ 54292 h 2154555"/>
                <a:gd name="connsiteX111" fmla="*/ 694373 w 1485900"/>
                <a:gd name="connsiteY111" fmla="*/ 48577 h 2154555"/>
                <a:gd name="connsiteX112" fmla="*/ 657225 w 1485900"/>
                <a:gd name="connsiteY112" fmla="*/ 8572 h 2154555"/>
                <a:gd name="connsiteX113" fmla="*/ 682943 w 1485900"/>
                <a:gd name="connsiteY113" fmla="*/ 8572 h 2154555"/>
                <a:gd name="connsiteX114" fmla="*/ 731520 w 1485900"/>
                <a:gd name="connsiteY114" fmla="*/ 14287 h 2154555"/>
                <a:gd name="connsiteX115" fmla="*/ 762953 w 1485900"/>
                <a:gd name="connsiteY115" fmla="*/ 25717 h 2154555"/>
                <a:gd name="connsiteX116" fmla="*/ 774383 w 1485900"/>
                <a:gd name="connsiteY116" fmla="*/ 34290 h 2154555"/>
                <a:gd name="connsiteX117" fmla="*/ 774383 w 1485900"/>
                <a:gd name="connsiteY117" fmla="*/ 51435 h 2154555"/>
                <a:gd name="connsiteX118" fmla="*/ 808673 w 1485900"/>
                <a:gd name="connsiteY118" fmla="*/ 77152 h 2154555"/>
                <a:gd name="connsiteX119" fmla="*/ 822960 w 1485900"/>
                <a:gd name="connsiteY119" fmla="*/ 85725 h 2154555"/>
                <a:gd name="connsiteX120" fmla="*/ 831533 w 1485900"/>
                <a:gd name="connsiteY120" fmla="*/ 82867 h 2154555"/>
                <a:gd name="connsiteX121" fmla="*/ 834390 w 1485900"/>
                <a:gd name="connsiteY121" fmla="*/ 57150 h 2154555"/>
                <a:gd name="connsiteX122" fmla="*/ 860108 w 1485900"/>
                <a:gd name="connsiteY122" fmla="*/ 0 h 2154555"/>
                <a:gd name="connsiteX123" fmla="*/ 882968 w 1485900"/>
                <a:gd name="connsiteY123" fmla="*/ 8572 h 2154555"/>
                <a:gd name="connsiteX124" fmla="*/ 942975 w 1485900"/>
                <a:gd name="connsiteY124" fmla="*/ 25717 h 2154555"/>
                <a:gd name="connsiteX125" fmla="*/ 954405 w 1485900"/>
                <a:gd name="connsiteY125" fmla="*/ 25717 h 2154555"/>
                <a:gd name="connsiteX126" fmla="*/ 962978 w 1485900"/>
                <a:gd name="connsiteY126" fmla="*/ 17145 h 2154555"/>
                <a:gd name="connsiteX127" fmla="*/ 974408 w 1485900"/>
                <a:gd name="connsiteY127" fmla="*/ 34290 h 2154555"/>
                <a:gd name="connsiteX128" fmla="*/ 968693 w 1485900"/>
                <a:gd name="connsiteY128" fmla="*/ 65722 h 2154555"/>
                <a:gd name="connsiteX129" fmla="*/ 971550 w 1485900"/>
                <a:gd name="connsiteY129" fmla="*/ 74295 h 2154555"/>
                <a:gd name="connsiteX130" fmla="*/ 994410 w 1485900"/>
                <a:gd name="connsiteY130" fmla="*/ 62865 h 2154555"/>
                <a:gd name="connsiteX131" fmla="*/ 1020128 w 1485900"/>
                <a:gd name="connsiteY131" fmla="*/ 57150 h 2154555"/>
                <a:gd name="connsiteX132" fmla="*/ 1054418 w 1485900"/>
                <a:gd name="connsiteY132" fmla="*/ 20002 h 2154555"/>
                <a:gd name="connsiteX133" fmla="*/ 1088708 w 1485900"/>
                <a:gd name="connsiteY133" fmla="*/ 28575 h 2154555"/>
                <a:gd name="connsiteX134" fmla="*/ 1102995 w 1485900"/>
                <a:gd name="connsiteY134" fmla="*/ 45720 h 2154555"/>
                <a:gd name="connsiteX135" fmla="*/ 1117283 w 1485900"/>
                <a:gd name="connsiteY135" fmla="*/ 51435 h 2154555"/>
                <a:gd name="connsiteX136" fmla="*/ 1160145 w 1485900"/>
                <a:gd name="connsiteY136" fmla="*/ 22860 h 2154555"/>
                <a:gd name="connsiteX137" fmla="*/ 1174433 w 1485900"/>
                <a:gd name="connsiteY137" fmla="*/ 40005 h 2154555"/>
                <a:gd name="connsiteX138" fmla="*/ 1174433 w 1485900"/>
                <a:gd name="connsiteY138" fmla="*/ 40005 h 2154555"/>
                <a:gd name="connsiteX139" fmla="*/ 1151573 w 1485900"/>
                <a:gd name="connsiteY139" fmla="*/ 88582 h 2154555"/>
                <a:gd name="connsiteX140" fmla="*/ 1151573 w 1485900"/>
                <a:gd name="connsiteY140" fmla="*/ 111442 h 2154555"/>
                <a:gd name="connsiteX141" fmla="*/ 1145858 w 1485900"/>
                <a:gd name="connsiteY141" fmla="*/ 117157 h 2154555"/>
                <a:gd name="connsiteX142" fmla="*/ 1171575 w 1485900"/>
                <a:gd name="connsiteY142" fmla="*/ 102870 h 2154555"/>
                <a:gd name="connsiteX143" fmla="*/ 1194435 w 1485900"/>
                <a:gd name="connsiteY143" fmla="*/ 82867 h 2154555"/>
                <a:gd name="connsiteX144" fmla="*/ 1203008 w 1485900"/>
                <a:gd name="connsiteY144" fmla="*/ 100012 h 2154555"/>
                <a:gd name="connsiteX145" fmla="*/ 1228725 w 1485900"/>
                <a:gd name="connsiteY145" fmla="*/ 105727 h 2154555"/>
                <a:gd name="connsiteX146" fmla="*/ 1243013 w 1485900"/>
                <a:gd name="connsiteY146" fmla="*/ 125730 h 2154555"/>
                <a:gd name="connsiteX147" fmla="*/ 1263015 w 1485900"/>
                <a:gd name="connsiteY147" fmla="*/ 142875 h 2154555"/>
                <a:gd name="connsiteX148" fmla="*/ 1263015 w 1485900"/>
                <a:gd name="connsiteY148" fmla="*/ 142875 h 2154555"/>
                <a:gd name="connsiteX149" fmla="*/ 1234440 w 1485900"/>
                <a:gd name="connsiteY149" fmla="*/ 200025 h 2154555"/>
                <a:gd name="connsiteX150" fmla="*/ 1214438 w 1485900"/>
                <a:gd name="connsiteY150" fmla="*/ 205740 h 2154555"/>
                <a:gd name="connsiteX151" fmla="*/ 1191578 w 1485900"/>
                <a:gd name="connsiteY151" fmla="*/ 202882 h 2154555"/>
                <a:gd name="connsiteX152" fmla="*/ 1174433 w 1485900"/>
                <a:gd name="connsiteY152" fmla="*/ 220027 h 2154555"/>
                <a:gd name="connsiteX153" fmla="*/ 1148715 w 1485900"/>
                <a:gd name="connsiteY153" fmla="*/ 217170 h 2154555"/>
                <a:gd name="connsiteX154" fmla="*/ 1111568 w 1485900"/>
                <a:gd name="connsiteY154" fmla="*/ 200025 h 2154555"/>
                <a:gd name="connsiteX155" fmla="*/ 1068705 w 1485900"/>
                <a:gd name="connsiteY155" fmla="*/ 217170 h 2154555"/>
                <a:gd name="connsiteX156" fmla="*/ 1025843 w 1485900"/>
                <a:gd name="connsiteY156" fmla="*/ 211455 h 2154555"/>
                <a:gd name="connsiteX157" fmla="*/ 1011555 w 1485900"/>
                <a:gd name="connsiteY157" fmla="*/ 214312 h 2154555"/>
                <a:gd name="connsiteX158" fmla="*/ 1042988 w 1485900"/>
                <a:gd name="connsiteY158" fmla="*/ 240030 h 2154555"/>
                <a:gd name="connsiteX159" fmla="*/ 1005840 w 1485900"/>
                <a:gd name="connsiteY159" fmla="*/ 262890 h 2154555"/>
                <a:gd name="connsiteX160" fmla="*/ 980123 w 1485900"/>
                <a:gd name="connsiteY160" fmla="*/ 274320 h 2154555"/>
                <a:gd name="connsiteX161" fmla="*/ 980123 w 1485900"/>
                <a:gd name="connsiteY161" fmla="*/ 288607 h 2154555"/>
                <a:gd name="connsiteX162" fmla="*/ 982980 w 1485900"/>
                <a:gd name="connsiteY162" fmla="*/ 308610 h 2154555"/>
                <a:gd name="connsiteX163" fmla="*/ 997268 w 1485900"/>
                <a:gd name="connsiteY163" fmla="*/ 305752 h 2154555"/>
                <a:gd name="connsiteX164" fmla="*/ 1020128 w 1485900"/>
                <a:gd name="connsiteY164" fmla="*/ 285750 h 2154555"/>
                <a:gd name="connsiteX165" fmla="*/ 1068705 w 1485900"/>
                <a:gd name="connsiteY165" fmla="*/ 257175 h 2154555"/>
                <a:gd name="connsiteX166" fmla="*/ 1120140 w 1485900"/>
                <a:gd name="connsiteY166" fmla="*/ 257175 h 2154555"/>
                <a:gd name="connsiteX167" fmla="*/ 1154430 w 1485900"/>
                <a:gd name="connsiteY167" fmla="*/ 254317 h 2154555"/>
                <a:gd name="connsiteX168" fmla="*/ 1168718 w 1485900"/>
                <a:gd name="connsiteY168" fmla="*/ 274320 h 2154555"/>
                <a:gd name="connsiteX169" fmla="*/ 1157288 w 1485900"/>
                <a:gd name="connsiteY169" fmla="*/ 291465 h 2154555"/>
                <a:gd name="connsiteX170" fmla="*/ 1134428 w 1485900"/>
                <a:gd name="connsiteY170" fmla="*/ 314325 h 2154555"/>
                <a:gd name="connsiteX171" fmla="*/ 1114425 w 1485900"/>
                <a:gd name="connsiteY171" fmla="*/ 334327 h 2154555"/>
                <a:gd name="connsiteX172" fmla="*/ 1120140 w 1485900"/>
                <a:gd name="connsiteY172" fmla="*/ 360045 h 2154555"/>
                <a:gd name="connsiteX173" fmla="*/ 1148715 w 1485900"/>
                <a:gd name="connsiteY173" fmla="*/ 342900 h 2154555"/>
                <a:gd name="connsiteX174" fmla="*/ 1174433 w 1485900"/>
                <a:gd name="connsiteY174" fmla="*/ 311467 h 2154555"/>
                <a:gd name="connsiteX175" fmla="*/ 1208723 w 1485900"/>
                <a:gd name="connsiteY175" fmla="*/ 262890 h 2154555"/>
                <a:gd name="connsiteX176" fmla="*/ 1217295 w 1485900"/>
                <a:gd name="connsiteY176" fmla="*/ 242887 h 2154555"/>
                <a:gd name="connsiteX177" fmla="*/ 1237298 w 1485900"/>
                <a:gd name="connsiteY177" fmla="*/ 242887 h 2154555"/>
                <a:gd name="connsiteX178" fmla="*/ 1248728 w 1485900"/>
                <a:gd name="connsiteY178" fmla="*/ 268605 h 2154555"/>
                <a:gd name="connsiteX179" fmla="*/ 1240155 w 1485900"/>
                <a:gd name="connsiteY179" fmla="*/ 334327 h 2154555"/>
                <a:gd name="connsiteX180" fmla="*/ 1231583 w 1485900"/>
                <a:gd name="connsiteY180" fmla="*/ 365760 h 2154555"/>
                <a:gd name="connsiteX181" fmla="*/ 1191578 w 1485900"/>
                <a:gd name="connsiteY181" fmla="*/ 440055 h 2154555"/>
                <a:gd name="connsiteX182" fmla="*/ 1183005 w 1485900"/>
                <a:gd name="connsiteY182" fmla="*/ 474345 h 2154555"/>
                <a:gd name="connsiteX183" fmla="*/ 1177290 w 1485900"/>
                <a:gd name="connsiteY183" fmla="*/ 497205 h 2154555"/>
                <a:gd name="connsiteX184" fmla="*/ 1208723 w 1485900"/>
                <a:gd name="connsiteY184" fmla="*/ 468630 h 2154555"/>
                <a:gd name="connsiteX185" fmla="*/ 1245870 w 1485900"/>
                <a:gd name="connsiteY185" fmla="*/ 400050 h 2154555"/>
                <a:gd name="connsiteX186" fmla="*/ 1260158 w 1485900"/>
                <a:gd name="connsiteY186" fmla="*/ 377190 h 2154555"/>
                <a:gd name="connsiteX187" fmla="*/ 1291590 w 1485900"/>
                <a:gd name="connsiteY187" fmla="*/ 317182 h 2154555"/>
                <a:gd name="connsiteX188" fmla="*/ 1300163 w 1485900"/>
                <a:gd name="connsiteY188" fmla="*/ 342900 h 2154555"/>
                <a:gd name="connsiteX189" fmla="*/ 1311593 w 1485900"/>
                <a:gd name="connsiteY189" fmla="*/ 348615 h 2154555"/>
                <a:gd name="connsiteX190" fmla="*/ 1323023 w 1485900"/>
                <a:gd name="connsiteY190" fmla="*/ 328612 h 2154555"/>
                <a:gd name="connsiteX191" fmla="*/ 1343025 w 1485900"/>
                <a:gd name="connsiteY191" fmla="*/ 345757 h 2154555"/>
                <a:gd name="connsiteX192" fmla="*/ 1357313 w 1485900"/>
                <a:gd name="connsiteY192" fmla="*/ 348615 h 2154555"/>
                <a:gd name="connsiteX193" fmla="*/ 1363028 w 1485900"/>
                <a:gd name="connsiteY193" fmla="*/ 322897 h 2154555"/>
                <a:gd name="connsiteX194" fmla="*/ 1368743 w 1485900"/>
                <a:gd name="connsiteY194" fmla="*/ 280035 h 2154555"/>
                <a:gd name="connsiteX195" fmla="*/ 1394460 w 1485900"/>
                <a:gd name="connsiteY195" fmla="*/ 268605 h 2154555"/>
                <a:gd name="connsiteX196" fmla="*/ 1434465 w 1485900"/>
                <a:gd name="connsiteY196" fmla="*/ 282892 h 2154555"/>
                <a:gd name="connsiteX197" fmla="*/ 1434465 w 1485900"/>
                <a:gd name="connsiteY197" fmla="*/ 282892 h 2154555"/>
                <a:gd name="connsiteX198" fmla="*/ 1485900 w 1485900"/>
                <a:gd name="connsiteY198" fmla="*/ 320040 h 2154555"/>
                <a:gd name="connsiteX199" fmla="*/ 1480185 w 1485900"/>
                <a:gd name="connsiteY199" fmla="*/ 351472 h 2154555"/>
                <a:gd name="connsiteX200" fmla="*/ 1468755 w 1485900"/>
                <a:gd name="connsiteY200" fmla="*/ 377190 h 2154555"/>
                <a:gd name="connsiteX201" fmla="*/ 1437323 w 1485900"/>
                <a:gd name="connsiteY201" fmla="*/ 400050 h 2154555"/>
                <a:gd name="connsiteX202" fmla="*/ 1414463 w 1485900"/>
                <a:gd name="connsiteY202" fmla="*/ 408622 h 2154555"/>
                <a:gd name="connsiteX203" fmla="*/ 1428750 w 1485900"/>
                <a:gd name="connsiteY203" fmla="*/ 437197 h 2154555"/>
                <a:gd name="connsiteX204" fmla="*/ 1385888 w 1485900"/>
                <a:gd name="connsiteY204" fmla="*/ 462915 h 2154555"/>
                <a:gd name="connsiteX205" fmla="*/ 1354455 w 1485900"/>
                <a:gd name="connsiteY205" fmla="*/ 454342 h 2154555"/>
                <a:gd name="connsiteX206" fmla="*/ 1345883 w 1485900"/>
                <a:gd name="connsiteY206" fmla="*/ 468630 h 2154555"/>
                <a:gd name="connsiteX207" fmla="*/ 1320165 w 1485900"/>
                <a:gd name="connsiteY207" fmla="*/ 474345 h 2154555"/>
                <a:gd name="connsiteX208" fmla="*/ 1294448 w 1485900"/>
                <a:gd name="connsiteY208" fmla="*/ 471487 h 2154555"/>
                <a:gd name="connsiteX209" fmla="*/ 1271588 w 1485900"/>
                <a:gd name="connsiteY209" fmla="*/ 477202 h 2154555"/>
                <a:gd name="connsiteX210" fmla="*/ 1271588 w 1485900"/>
                <a:gd name="connsiteY210" fmla="*/ 497205 h 2154555"/>
                <a:gd name="connsiteX211" fmla="*/ 1288733 w 1485900"/>
                <a:gd name="connsiteY211" fmla="*/ 505777 h 2154555"/>
                <a:gd name="connsiteX212" fmla="*/ 1314450 w 1485900"/>
                <a:gd name="connsiteY212" fmla="*/ 485775 h 2154555"/>
                <a:gd name="connsiteX213" fmla="*/ 1343025 w 1485900"/>
                <a:gd name="connsiteY213" fmla="*/ 500062 h 2154555"/>
                <a:gd name="connsiteX214" fmla="*/ 1403033 w 1485900"/>
                <a:gd name="connsiteY214" fmla="*/ 488632 h 2154555"/>
                <a:gd name="connsiteX215" fmla="*/ 1383030 w 1485900"/>
                <a:gd name="connsiteY215" fmla="*/ 517207 h 2154555"/>
                <a:gd name="connsiteX216" fmla="*/ 1348740 w 1485900"/>
                <a:gd name="connsiteY216" fmla="*/ 534352 h 2154555"/>
                <a:gd name="connsiteX217" fmla="*/ 1314450 w 1485900"/>
                <a:gd name="connsiteY217" fmla="*/ 534352 h 2154555"/>
                <a:gd name="connsiteX218" fmla="*/ 1300163 w 1485900"/>
                <a:gd name="connsiteY218" fmla="*/ 531495 h 2154555"/>
                <a:gd name="connsiteX219" fmla="*/ 1288733 w 1485900"/>
                <a:gd name="connsiteY219" fmla="*/ 577215 h 2154555"/>
                <a:gd name="connsiteX220" fmla="*/ 1288733 w 1485900"/>
                <a:gd name="connsiteY220" fmla="*/ 600075 h 2154555"/>
                <a:gd name="connsiteX221" fmla="*/ 1311593 w 1485900"/>
                <a:gd name="connsiteY221" fmla="*/ 594360 h 2154555"/>
                <a:gd name="connsiteX222" fmla="*/ 1305878 w 1485900"/>
                <a:gd name="connsiteY222" fmla="*/ 577215 h 2154555"/>
                <a:gd name="connsiteX223" fmla="*/ 1340168 w 1485900"/>
                <a:gd name="connsiteY223" fmla="*/ 557212 h 2154555"/>
                <a:gd name="connsiteX224" fmla="*/ 1340168 w 1485900"/>
                <a:gd name="connsiteY224" fmla="*/ 557212 h 2154555"/>
                <a:gd name="connsiteX225" fmla="*/ 1354455 w 1485900"/>
                <a:gd name="connsiteY225" fmla="*/ 582930 h 2154555"/>
                <a:gd name="connsiteX226" fmla="*/ 1343025 w 1485900"/>
                <a:gd name="connsiteY226" fmla="*/ 608647 h 2154555"/>
                <a:gd name="connsiteX227" fmla="*/ 1328738 w 1485900"/>
                <a:gd name="connsiteY227" fmla="*/ 594360 h 2154555"/>
                <a:gd name="connsiteX228" fmla="*/ 1311593 w 1485900"/>
                <a:gd name="connsiteY228" fmla="*/ 622935 h 2154555"/>
                <a:gd name="connsiteX229" fmla="*/ 1311593 w 1485900"/>
                <a:gd name="connsiteY229" fmla="*/ 674370 h 2154555"/>
                <a:gd name="connsiteX230" fmla="*/ 1300163 w 1485900"/>
                <a:gd name="connsiteY230" fmla="*/ 691515 h 2154555"/>
                <a:gd name="connsiteX231" fmla="*/ 1297305 w 1485900"/>
                <a:gd name="connsiteY231" fmla="*/ 714375 h 2154555"/>
                <a:gd name="connsiteX232" fmla="*/ 1268730 w 1485900"/>
                <a:gd name="connsiteY232" fmla="*/ 737235 h 2154555"/>
                <a:gd name="connsiteX233" fmla="*/ 1277303 w 1485900"/>
                <a:gd name="connsiteY233" fmla="*/ 748665 h 2154555"/>
                <a:gd name="connsiteX234" fmla="*/ 1260158 w 1485900"/>
                <a:gd name="connsiteY234" fmla="*/ 857250 h 2154555"/>
                <a:gd name="connsiteX235" fmla="*/ 1257300 w 1485900"/>
                <a:gd name="connsiteY235" fmla="*/ 880110 h 2154555"/>
                <a:gd name="connsiteX236" fmla="*/ 1280160 w 1485900"/>
                <a:gd name="connsiteY236" fmla="*/ 848677 h 2154555"/>
                <a:gd name="connsiteX237" fmla="*/ 1320165 w 1485900"/>
                <a:gd name="connsiteY237" fmla="*/ 874395 h 2154555"/>
                <a:gd name="connsiteX238" fmla="*/ 1291590 w 1485900"/>
                <a:gd name="connsiteY238" fmla="*/ 871537 h 2154555"/>
                <a:gd name="connsiteX239" fmla="*/ 1283018 w 1485900"/>
                <a:gd name="connsiteY239" fmla="*/ 897255 h 2154555"/>
                <a:gd name="connsiteX240" fmla="*/ 1288733 w 1485900"/>
                <a:gd name="connsiteY240" fmla="*/ 917257 h 2154555"/>
                <a:gd name="connsiteX241" fmla="*/ 1308735 w 1485900"/>
                <a:gd name="connsiteY241" fmla="*/ 902970 h 2154555"/>
                <a:gd name="connsiteX242" fmla="*/ 1320165 w 1485900"/>
                <a:gd name="connsiteY242" fmla="*/ 920115 h 2154555"/>
                <a:gd name="connsiteX243" fmla="*/ 1343025 w 1485900"/>
                <a:gd name="connsiteY243" fmla="*/ 920115 h 2154555"/>
                <a:gd name="connsiteX244" fmla="*/ 1343025 w 1485900"/>
                <a:gd name="connsiteY244" fmla="*/ 954405 h 2154555"/>
                <a:gd name="connsiteX245" fmla="*/ 1328738 w 1485900"/>
                <a:gd name="connsiteY245" fmla="*/ 962977 h 2154555"/>
                <a:gd name="connsiteX246" fmla="*/ 1305878 w 1485900"/>
                <a:gd name="connsiteY246" fmla="*/ 957262 h 2154555"/>
                <a:gd name="connsiteX247" fmla="*/ 1271588 w 1485900"/>
                <a:gd name="connsiteY247" fmla="*/ 954405 h 2154555"/>
                <a:gd name="connsiteX248" fmla="*/ 1268730 w 1485900"/>
                <a:gd name="connsiteY248" fmla="*/ 980122 h 2154555"/>
                <a:gd name="connsiteX249" fmla="*/ 1245870 w 1485900"/>
                <a:gd name="connsiteY249" fmla="*/ 968692 h 2154555"/>
                <a:gd name="connsiteX250" fmla="*/ 1234440 w 1485900"/>
                <a:gd name="connsiteY250" fmla="*/ 977265 h 2154555"/>
                <a:gd name="connsiteX251" fmla="*/ 1234440 w 1485900"/>
                <a:gd name="connsiteY251" fmla="*/ 1000125 h 2154555"/>
                <a:gd name="connsiteX252" fmla="*/ 1265873 w 1485900"/>
                <a:gd name="connsiteY252" fmla="*/ 1040130 h 2154555"/>
                <a:gd name="connsiteX253" fmla="*/ 1297305 w 1485900"/>
                <a:gd name="connsiteY253" fmla="*/ 1028700 h 2154555"/>
                <a:gd name="connsiteX254" fmla="*/ 1280160 w 1485900"/>
                <a:gd name="connsiteY254" fmla="*/ 1054417 h 2154555"/>
                <a:gd name="connsiteX255" fmla="*/ 1297305 w 1485900"/>
                <a:gd name="connsiteY255" fmla="*/ 1071562 h 2154555"/>
                <a:gd name="connsiteX256" fmla="*/ 1308735 w 1485900"/>
                <a:gd name="connsiteY256" fmla="*/ 1100137 h 2154555"/>
                <a:gd name="connsiteX257" fmla="*/ 1311593 w 1485900"/>
                <a:gd name="connsiteY257" fmla="*/ 1131570 h 2154555"/>
                <a:gd name="connsiteX258" fmla="*/ 1288733 w 1485900"/>
                <a:gd name="connsiteY258" fmla="*/ 1114425 h 2154555"/>
                <a:gd name="connsiteX259" fmla="*/ 1265873 w 1485900"/>
                <a:gd name="connsiteY259" fmla="*/ 1105852 h 2154555"/>
                <a:gd name="connsiteX260" fmla="*/ 1240155 w 1485900"/>
                <a:gd name="connsiteY260" fmla="*/ 1117282 h 2154555"/>
                <a:gd name="connsiteX261" fmla="*/ 1263015 w 1485900"/>
                <a:gd name="connsiteY261" fmla="*/ 1128712 h 2154555"/>
                <a:gd name="connsiteX262" fmla="*/ 1251585 w 1485900"/>
                <a:gd name="connsiteY262" fmla="*/ 1157287 h 2154555"/>
                <a:gd name="connsiteX263" fmla="*/ 1283018 w 1485900"/>
                <a:gd name="connsiteY263" fmla="*/ 1145857 h 2154555"/>
                <a:gd name="connsiteX264" fmla="*/ 1263015 w 1485900"/>
                <a:gd name="connsiteY264" fmla="*/ 1185862 h 2154555"/>
                <a:gd name="connsiteX265" fmla="*/ 1294448 w 1485900"/>
                <a:gd name="connsiteY265" fmla="*/ 1194435 h 2154555"/>
                <a:gd name="connsiteX266" fmla="*/ 1308735 w 1485900"/>
                <a:gd name="connsiteY266" fmla="*/ 1183005 h 2154555"/>
                <a:gd name="connsiteX267" fmla="*/ 1308735 w 1485900"/>
                <a:gd name="connsiteY267" fmla="*/ 1205865 h 2154555"/>
                <a:gd name="connsiteX268" fmla="*/ 1317308 w 1485900"/>
                <a:gd name="connsiteY268" fmla="*/ 1225867 h 2154555"/>
                <a:gd name="connsiteX269" fmla="*/ 1300163 w 1485900"/>
                <a:gd name="connsiteY269" fmla="*/ 1208722 h 2154555"/>
                <a:gd name="connsiteX270" fmla="*/ 1260158 w 1485900"/>
                <a:gd name="connsiteY270" fmla="*/ 1200150 h 2154555"/>
                <a:gd name="connsiteX271" fmla="*/ 1243013 w 1485900"/>
                <a:gd name="connsiteY271" fmla="*/ 1220152 h 2154555"/>
                <a:gd name="connsiteX272" fmla="*/ 1260158 w 1485900"/>
                <a:gd name="connsiteY272" fmla="*/ 1248727 h 2154555"/>
                <a:gd name="connsiteX273" fmla="*/ 1277303 w 1485900"/>
                <a:gd name="connsiteY273" fmla="*/ 1257300 h 2154555"/>
                <a:gd name="connsiteX274" fmla="*/ 1288733 w 1485900"/>
                <a:gd name="connsiteY274" fmla="*/ 1257300 h 2154555"/>
                <a:gd name="connsiteX275" fmla="*/ 1285875 w 1485900"/>
                <a:gd name="connsiteY275" fmla="*/ 1274445 h 2154555"/>
                <a:gd name="connsiteX276" fmla="*/ 1274445 w 1485900"/>
                <a:gd name="connsiteY276" fmla="*/ 1294447 h 2154555"/>
                <a:gd name="connsiteX277" fmla="*/ 1257300 w 1485900"/>
                <a:gd name="connsiteY277" fmla="*/ 1300162 h 2154555"/>
                <a:gd name="connsiteX278" fmla="*/ 1243013 w 1485900"/>
                <a:gd name="connsiteY278" fmla="*/ 1300162 h 2154555"/>
                <a:gd name="connsiteX279" fmla="*/ 1211580 w 1485900"/>
                <a:gd name="connsiteY279" fmla="*/ 1288732 h 2154555"/>
                <a:gd name="connsiteX280" fmla="*/ 1203008 w 1485900"/>
                <a:gd name="connsiteY280" fmla="*/ 1260157 h 2154555"/>
                <a:gd name="connsiteX281" fmla="*/ 1174433 w 1485900"/>
                <a:gd name="connsiteY281" fmla="*/ 1268730 h 2154555"/>
                <a:gd name="connsiteX282" fmla="*/ 1180148 w 1485900"/>
                <a:gd name="connsiteY282" fmla="*/ 1285875 h 2154555"/>
                <a:gd name="connsiteX283" fmla="*/ 1160145 w 1485900"/>
                <a:gd name="connsiteY283" fmla="*/ 1303020 h 2154555"/>
                <a:gd name="connsiteX284" fmla="*/ 1134428 w 1485900"/>
                <a:gd name="connsiteY284" fmla="*/ 1300162 h 2154555"/>
                <a:gd name="connsiteX285" fmla="*/ 1134428 w 1485900"/>
                <a:gd name="connsiteY285" fmla="*/ 1323022 h 2154555"/>
                <a:gd name="connsiteX286" fmla="*/ 1157288 w 1485900"/>
                <a:gd name="connsiteY286" fmla="*/ 1317307 h 2154555"/>
                <a:gd name="connsiteX287" fmla="*/ 1165860 w 1485900"/>
                <a:gd name="connsiteY287" fmla="*/ 1337310 h 2154555"/>
                <a:gd name="connsiteX288" fmla="*/ 1125855 w 1485900"/>
                <a:gd name="connsiteY288" fmla="*/ 1345882 h 2154555"/>
                <a:gd name="connsiteX289" fmla="*/ 1143000 w 1485900"/>
                <a:gd name="connsiteY289" fmla="*/ 1365885 h 2154555"/>
                <a:gd name="connsiteX290" fmla="*/ 1174433 w 1485900"/>
                <a:gd name="connsiteY290" fmla="*/ 1348740 h 2154555"/>
                <a:gd name="connsiteX291" fmla="*/ 1188720 w 1485900"/>
                <a:gd name="connsiteY291" fmla="*/ 1371600 h 2154555"/>
                <a:gd name="connsiteX292" fmla="*/ 1157288 w 1485900"/>
                <a:gd name="connsiteY292" fmla="*/ 1374457 h 2154555"/>
                <a:gd name="connsiteX293" fmla="*/ 1165860 w 1485900"/>
                <a:gd name="connsiteY293" fmla="*/ 1405890 h 2154555"/>
                <a:gd name="connsiteX294" fmla="*/ 1165860 w 1485900"/>
                <a:gd name="connsiteY294" fmla="*/ 1405890 h 2154555"/>
                <a:gd name="connsiteX295" fmla="*/ 1188720 w 1485900"/>
                <a:gd name="connsiteY295" fmla="*/ 1385887 h 2154555"/>
                <a:gd name="connsiteX296" fmla="*/ 1225868 w 1485900"/>
                <a:gd name="connsiteY296" fmla="*/ 1417320 h 2154555"/>
                <a:gd name="connsiteX297" fmla="*/ 1228725 w 1485900"/>
                <a:gd name="connsiteY297" fmla="*/ 1448752 h 2154555"/>
                <a:gd name="connsiteX298" fmla="*/ 1251585 w 1485900"/>
                <a:gd name="connsiteY298" fmla="*/ 1434465 h 2154555"/>
                <a:gd name="connsiteX299" fmla="*/ 1243013 w 1485900"/>
                <a:gd name="connsiteY299" fmla="*/ 1460182 h 2154555"/>
                <a:gd name="connsiteX300" fmla="*/ 1248728 w 1485900"/>
                <a:gd name="connsiteY300" fmla="*/ 1480185 h 2154555"/>
                <a:gd name="connsiteX301" fmla="*/ 1265873 w 1485900"/>
                <a:gd name="connsiteY301" fmla="*/ 1463040 h 2154555"/>
                <a:gd name="connsiteX302" fmla="*/ 1263015 w 1485900"/>
                <a:gd name="connsiteY302" fmla="*/ 1494472 h 2154555"/>
                <a:gd name="connsiteX303" fmla="*/ 1268730 w 1485900"/>
                <a:gd name="connsiteY303" fmla="*/ 1531620 h 2154555"/>
                <a:gd name="connsiteX304" fmla="*/ 1243013 w 1485900"/>
                <a:gd name="connsiteY304" fmla="*/ 1505902 h 2154555"/>
                <a:gd name="connsiteX305" fmla="*/ 1225868 w 1485900"/>
                <a:gd name="connsiteY305" fmla="*/ 1531620 h 2154555"/>
                <a:gd name="connsiteX306" fmla="*/ 1208723 w 1485900"/>
                <a:gd name="connsiteY306" fmla="*/ 1520190 h 2154555"/>
                <a:gd name="connsiteX307" fmla="*/ 1200150 w 1485900"/>
                <a:gd name="connsiteY307" fmla="*/ 1483042 h 2154555"/>
                <a:gd name="connsiteX308" fmla="*/ 1194435 w 1485900"/>
                <a:gd name="connsiteY308" fmla="*/ 1465897 h 2154555"/>
                <a:gd name="connsiteX309" fmla="*/ 1180148 w 1485900"/>
                <a:gd name="connsiteY309" fmla="*/ 1451610 h 2154555"/>
                <a:gd name="connsiteX310" fmla="*/ 1168718 w 1485900"/>
                <a:gd name="connsiteY310" fmla="*/ 1457325 h 2154555"/>
                <a:gd name="connsiteX311" fmla="*/ 1160145 w 1485900"/>
                <a:gd name="connsiteY311" fmla="*/ 1448752 h 2154555"/>
                <a:gd name="connsiteX312" fmla="*/ 1145858 w 1485900"/>
                <a:gd name="connsiteY312" fmla="*/ 1440180 h 2154555"/>
                <a:gd name="connsiteX313" fmla="*/ 1120140 w 1485900"/>
                <a:gd name="connsiteY313" fmla="*/ 1423035 h 2154555"/>
                <a:gd name="connsiteX314" fmla="*/ 1105853 w 1485900"/>
                <a:gd name="connsiteY314" fmla="*/ 1425892 h 2154555"/>
                <a:gd name="connsiteX315" fmla="*/ 1108710 w 1485900"/>
                <a:gd name="connsiteY315" fmla="*/ 1443037 h 2154555"/>
                <a:gd name="connsiteX316" fmla="*/ 1131570 w 1485900"/>
                <a:gd name="connsiteY316" fmla="*/ 1457325 h 2154555"/>
                <a:gd name="connsiteX317" fmla="*/ 1165860 w 1485900"/>
                <a:gd name="connsiteY317" fmla="*/ 1471612 h 2154555"/>
                <a:gd name="connsiteX318" fmla="*/ 1134428 w 1485900"/>
                <a:gd name="connsiteY318" fmla="*/ 1494472 h 2154555"/>
                <a:gd name="connsiteX319" fmla="*/ 1108710 w 1485900"/>
                <a:gd name="connsiteY319" fmla="*/ 1483042 h 2154555"/>
                <a:gd name="connsiteX320" fmla="*/ 1094423 w 1485900"/>
                <a:gd name="connsiteY320" fmla="*/ 1497330 h 2154555"/>
                <a:gd name="connsiteX321" fmla="*/ 1100138 w 1485900"/>
                <a:gd name="connsiteY321" fmla="*/ 1514475 h 2154555"/>
                <a:gd name="connsiteX322" fmla="*/ 1100138 w 1485900"/>
                <a:gd name="connsiteY322" fmla="*/ 1514475 h 2154555"/>
                <a:gd name="connsiteX323" fmla="*/ 1088708 w 1485900"/>
                <a:gd name="connsiteY323" fmla="*/ 1543050 h 2154555"/>
                <a:gd name="connsiteX324" fmla="*/ 1125855 w 1485900"/>
                <a:gd name="connsiteY324" fmla="*/ 1531620 h 2154555"/>
                <a:gd name="connsiteX325" fmla="*/ 1097280 w 1485900"/>
                <a:gd name="connsiteY325" fmla="*/ 1563052 h 2154555"/>
                <a:gd name="connsiteX326" fmla="*/ 1120140 w 1485900"/>
                <a:gd name="connsiteY326" fmla="*/ 1574482 h 2154555"/>
                <a:gd name="connsiteX327" fmla="*/ 1168718 w 1485900"/>
                <a:gd name="connsiteY327" fmla="*/ 1545907 h 2154555"/>
                <a:gd name="connsiteX328" fmla="*/ 1245870 w 1485900"/>
                <a:gd name="connsiteY328" fmla="*/ 1560195 h 2154555"/>
                <a:gd name="connsiteX329" fmla="*/ 1203008 w 1485900"/>
                <a:gd name="connsiteY329" fmla="*/ 1574482 h 2154555"/>
                <a:gd name="connsiteX330" fmla="*/ 1203008 w 1485900"/>
                <a:gd name="connsiteY330" fmla="*/ 1603057 h 2154555"/>
                <a:gd name="connsiteX331" fmla="*/ 1180148 w 1485900"/>
                <a:gd name="connsiteY331" fmla="*/ 1620202 h 2154555"/>
                <a:gd name="connsiteX332" fmla="*/ 1163003 w 1485900"/>
                <a:gd name="connsiteY332" fmla="*/ 1628775 h 2154555"/>
                <a:gd name="connsiteX333" fmla="*/ 1163003 w 1485900"/>
                <a:gd name="connsiteY333" fmla="*/ 1628775 h 2154555"/>
                <a:gd name="connsiteX334" fmla="*/ 1151573 w 1485900"/>
                <a:gd name="connsiteY334" fmla="*/ 1631632 h 2154555"/>
                <a:gd name="connsiteX335" fmla="*/ 1148715 w 1485900"/>
                <a:gd name="connsiteY335" fmla="*/ 1651635 h 2154555"/>
                <a:gd name="connsiteX336" fmla="*/ 1111568 w 1485900"/>
                <a:gd name="connsiteY336" fmla="*/ 1665922 h 2154555"/>
                <a:gd name="connsiteX337" fmla="*/ 1080135 w 1485900"/>
                <a:gd name="connsiteY337" fmla="*/ 1665922 h 2154555"/>
                <a:gd name="connsiteX338" fmla="*/ 1062990 w 1485900"/>
                <a:gd name="connsiteY338" fmla="*/ 1694497 h 2154555"/>
                <a:gd name="connsiteX339" fmla="*/ 1062990 w 1485900"/>
                <a:gd name="connsiteY339" fmla="*/ 1694497 h 2154555"/>
                <a:gd name="connsiteX340" fmla="*/ 1008698 w 1485900"/>
                <a:gd name="connsiteY340" fmla="*/ 1697355 h 2154555"/>
                <a:gd name="connsiteX341" fmla="*/ 994410 w 1485900"/>
                <a:gd name="connsiteY341" fmla="*/ 1645920 h 2154555"/>
                <a:gd name="connsiteX342" fmla="*/ 994410 w 1485900"/>
                <a:gd name="connsiteY342" fmla="*/ 1645920 h 2154555"/>
                <a:gd name="connsiteX343" fmla="*/ 997268 w 1485900"/>
                <a:gd name="connsiteY343" fmla="*/ 1705927 h 2154555"/>
                <a:gd name="connsiteX344" fmla="*/ 980123 w 1485900"/>
                <a:gd name="connsiteY344" fmla="*/ 1728787 h 2154555"/>
                <a:gd name="connsiteX345" fmla="*/ 962978 w 1485900"/>
                <a:gd name="connsiteY345" fmla="*/ 1737360 h 2154555"/>
                <a:gd name="connsiteX346" fmla="*/ 971550 w 1485900"/>
                <a:gd name="connsiteY346" fmla="*/ 1780222 h 2154555"/>
                <a:gd name="connsiteX347" fmla="*/ 942975 w 1485900"/>
                <a:gd name="connsiteY347" fmla="*/ 1780222 h 2154555"/>
                <a:gd name="connsiteX348" fmla="*/ 922973 w 1485900"/>
                <a:gd name="connsiteY348" fmla="*/ 1791652 h 2154555"/>
                <a:gd name="connsiteX349" fmla="*/ 902970 w 1485900"/>
                <a:gd name="connsiteY349" fmla="*/ 1811655 h 2154555"/>
                <a:gd name="connsiteX350" fmla="*/ 902970 w 1485900"/>
                <a:gd name="connsiteY350" fmla="*/ 1811655 h 2154555"/>
                <a:gd name="connsiteX351" fmla="*/ 877253 w 1485900"/>
                <a:gd name="connsiteY351" fmla="*/ 1823085 h 2154555"/>
                <a:gd name="connsiteX352" fmla="*/ 860108 w 1485900"/>
                <a:gd name="connsiteY352" fmla="*/ 1825942 h 2154555"/>
                <a:gd name="connsiteX353" fmla="*/ 865823 w 1485900"/>
                <a:gd name="connsiteY353" fmla="*/ 1797367 h 2154555"/>
                <a:gd name="connsiteX354" fmla="*/ 837248 w 1485900"/>
                <a:gd name="connsiteY354" fmla="*/ 1803082 h 2154555"/>
                <a:gd name="connsiteX355" fmla="*/ 845820 w 1485900"/>
                <a:gd name="connsiteY355" fmla="*/ 1831657 h 2154555"/>
                <a:gd name="connsiteX356" fmla="*/ 840105 w 1485900"/>
                <a:gd name="connsiteY356" fmla="*/ 1845945 h 2154555"/>
                <a:gd name="connsiteX357" fmla="*/ 825818 w 1485900"/>
                <a:gd name="connsiteY357" fmla="*/ 1848802 h 2154555"/>
                <a:gd name="connsiteX358" fmla="*/ 800100 w 1485900"/>
                <a:gd name="connsiteY358" fmla="*/ 1851660 h 2154555"/>
                <a:gd name="connsiteX359" fmla="*/ 800100 w 1485900"/>
                <a:gd name="connsiteY359" fmla="*/ 1868805 h 2154555"/>
                <a:gd name="connsiteX360" fmla="*/ 800100 w 1485900"/>
                <a:gd name="connsiteY360" fmla="*/ 1868805 h 2154555"/>
                <a:gd name="connsiteX361" fmla="*/ 774383 w 1485900"/>
                <a:gd name="connsiteY361" fmla="*/ 1880235 h 2154555"/>
                <a:gd name="connsiteX362" fmla="*/ 780098 w 1485900"/>
                <a:gd name="connsiteY362" fmla="*/ 1908810 h 2154555"/>
                <a:gd name="connsiteX363" fmla="*/ 788670 w 1485900"/>
                <a:gd name="connsiteY363" fmla="*/ 1917382 h 2154555"/>
                <a:gd name="connsiteX364" fmla="*/ 771525 w 1485900"/>
                <a:gd name="connsiteY364" fmla="*/ 1931670 h 2154555"/>
                <a:gd name="connsiteX365" fmla="*/ 774383 w 1485900"/>
                <a:gd name="connsiteY365" fmla="*/ 1948815 h 2154555"/>
                <a:gd name="connsiteX366" fmla="*/ 791528 w 1485900"/>
                <a:gd name="connsiteY366" fmla="*/ 1948815 h 2154555"/>
                <a:gd name="connsiteX367" fmla="*/ 782955 w 1485900"/>
                <a:gd name="connsiteY367" fmla="*/ 1971675 h 2154555"/>
                <a:gd name="connsiteX368" fmla="*/ 780098 w 1485900"/>
                <a:gd name="connsiteY368" fmla="*/ 1991677 h 2154555"/>
                <a:gd name="connsiteX369" fmla="*/ 768668 w 1485900"/>
                <a:gd name="connsiteY369" fmla="*/ 2003107 h 2154555"/>
                <a:gd name="connsiteX370" fmla="*/ 745808 w 1485900"/>
                <a:gd name="connsiteY370" fmla="*/ 2005965 h 2154555"/>
                <a:gd name="connsiteX371" fmla="*/ 745808 w 1485900"/>
                <a:gd name="connsiteY371" fmla="*/ 2005965 h 2154555"/>
                <a:gd name="connsiteX372" fmla="*/ 754380 w 1485900"/>
                <a:gd name="connsiteY372" fmla="*/ 2031682 h 2154555"/>
                <a:gd name="connsiteX373" fmla="*/ 754380 w 1485900"/>
                <a:gd name="connsiteY373" fmla="*/ 2063115 h 2154555"/>
                <a:gd name="connsiteX374" fmla="*/ 742950 w 1485900"/>
                <a:gd name="connsiteY374" fmla="*/ 2094547 h 2154555"/>
                <a:gd name="connsiteX375" fmla="*/ 734378 w 1485900"/>
                <a:gd name="connsiteY375" fmla="*/ 2114550 h 2154555"/>
                <a:gd name="connsiteX376" fmla="*/ 717233 w 1485900"/>
                <a:gd name="connsiteY376" fmla="*/ 2125980 h 2154555"/>
                <a:gd name="connsiteX377" fmla="*/ 728663 w 1485900"/>
                <a:gd name="connsiteY377" fmla="*/ 2148840 h 2154555"/>
                <a:gd name="connsiteX378" fmla="*/ 705803 w 1485900"/>
                <a:gd name="connsiteY378" fmla="*/ 2154555 h 2154555"/>
                <a:gd name="connsiteX379" fmla="*/ 694373 w 1485900"/>
                <a:gd name="connsiteY379" fmla="*/ 2151697 h 2154555"/>
                <a:gd name="connsiteX380" fmla="*/ 682943 w 1485900"/>
                <a:gd name="connsiteY380" fmla="*/ 2123122 h 2154555"/>
                <a:gd name="connsiteX381" fmla="*/ 671513 w 1485900"/>
                <a:gd name="connsiteY381" fmla="*/ 2103120 h 2154555"/>
                <a:gd name="connsiteX382" fmla="*/ 617220 w 1485900"/>
                <a:gd name="connsiteY382" fmla="*/ 2117407 h 2154555"/>
                <a:gd name="connsiteX383" fmla="*/ 608648 w 1485900"/>
                <a:gd name="connsiteY383" fmla="*/ 2097405 h 2154555"/>
                <a:gd name="connsiteX384" fmla="*/ 602933 w 1485900"/>
                <a:gd name="connsiteY384" fmla="*/ 2080260 h 2154555"/>
                <a:gd name="connsiteX385" fmla="*/ 597218 w 1485900"/>
                <a:gd name="connsiteY385" fmla="*/ 2083117 h 2154555"/>
                <a:gd name="connsiteX386" fmla="*/ 597218 w 1485900"/>
                <a:gd name="connsiteY386" fmla="*/ 2051685 h 2154555"/>
                <a:gd name="connsiteX387" fmla="*/ 585788 w 1485900"/>
                <a:gd name="connsiteY387" fmla="*/ 2065972 h 2154555"/>
                <a:gd name="connsiteX388" fmla="*/ 594360 w 1485900"/>
                <a:gd name="connsiteY388" fmla="*/ 2037397 h 2154555"/>
                <a:gd name="connsiteX389" fmla="*/ 577215 w 1485900"/>
                <a:gd name="connsiteY389" fmla="*/ 2045970 h 2154555"/>
                <a:gd name="connsiteX390" fmla="*/ 565785 w 1485900"/>
                <a:gd name="connsiteY390" fmla="*/ 2031682 h 2154555"/>
                <a:gd name="connsiteX391" fmla="*/ 565785 w 1485900"/>
                <a:gd name="connsiteY391" fmla="*/ 2011680 h 2154555"/>
                <a:gd name="connsiteX392" fmla="*/ 551498 w 1485900"/>
                <a:gd name="connsiteY392" fmla="*/ 2011680 h 2154555"/>
                <a:gd name="connsiteX393" fmla="*/ 545783 w 1485900"/>
                <a:gd name="connsiteY393" fmla="*/ 1997392 h 2154555"/>
                <a:gd name="connsiteX394" fmla="*/ 540068 w 1485900"/>
                <a:gd name="connsiteY394" fmla="*/ 1983105 h 2154555"/>
                <a:gd name="connsiteX395" fmla="*/ 534353 w 1485900"/>
                <a:gd name="connsiteY395" fmla="*/ 1951672 h 2154555"/>
                <a:gd name="connsiteX396" fmla="*/ 551498 w 1485900"/>
                <a:gd name="connsiteY396" fmla="*/ 1934527 h 2154555"/>
                <a:gd name="connsiteX397" fmla="*/ 557213 w 1485900"/>
                <a:gd name="connsiteY397" fmla="*/ 1914525 h 2154555"/>
                <a:gd name="connsiteX398" fmla="*/ 565785 w 1485900"/>
                <a:gd name="connsiteY398" fmla="*/ 1914525 h 2154555"/>
                <a:gd name="connsiteX399" fmla="*/ 565785 w 1485900"/>
                <a:gd name="connsiteY399" fmla="*/ 1905952 h 2154555"/>
                <a:gd name="connsiteX400" fmla="*/ 554355 w 1485900"/>
                <a:gd name="connsiteY400" fmla="*/ 1897380 h 2154555"/>
                <a:gd name="connsiteX401" fmla="*/ 528638 w 1485900"/>
                <a:gd name="connsiteY401" fmla="*/ 1908810 h 2154555"/>
                <a:gd name="connsiteX402" fmla="*/ 514350 w 1485900"/>
                <a:gd name="connsiteY402" fmla="*/ 1923097 h 2154555"/>
                <a:gd name="connsiteX403" fmla="*/ 514350 w 1485900"/>
                <a:gd name="connsiteY403" fmla="*/ 1891665 h 2154555"/>
                <a:gd name="connsiteX404" fmla="*/ 511493 w 1485900"/>
                <a:gd name="connsiteY404" fmla="*/ 1851660 h 2154555"/>
                <a:gd name="connsiteX405" fmla="*/ 491490 w 1485900"/>
                <a:gd name="connsiteY405" fmla="*/ 1828800 h 2154555"/>
                <a:gd name="connsiteX406" fmla="*/ 488633 w 1485900"/>
                <a:gd name="connsiteY406" fmla="*/ 1805940 h 2154555"/>
                <a:gd name="connsiteX407" fmla="*/ 491490 w 1485900"/>
                <a:gd name="connsiteY407" fmla="*/ 1774507 h 2154555"/>
                <a:gd name="connsiteX408" fmla="*/ 471488 w 1485900"/>
                <a:gd name="connsiteY408" fmla="*/ 1754505 h 2154555"/>
                <a:gd name="connsiteX409" fmla="*/ 477203 w 1485900"/>
                <a:gd name="connsiteY409" fmla="*/ 1734502 h 2154555"/>
                <a:gd name="connsiteX410" fmla="*/ 468630 w 1485900"/>
                <a:gd name="connsiteY410" fmla="*/ 1717357 h 2154555"/>
                <a:gd name="connsiteX411" fmla="*/ 488633 w 1485900"/>
                <a:gd name="connsiteY411" fmla="*/ 1694497 h 2154555"/>
                <a:gd name="connsiteX412" fmla="*/ 525780 w 1485900"/>
                <a:gd name="connsiteY412" fmla="*/ 1708785 h 2154555"/>
                <a:gd name="connsiteX413" fmla="*/ 537210 w 1485900"/>
                <a:gd name="connsiteY413" fmla="*/ 1677352 h 2154555"/>
                <a:gd name="connsiteX414" fmla="*/ 502920 w 1485900"/>
                <a:gd name="connsiteY414" fmla="*/ 1677352 h 2154555"/>
                <a:gd name="connsiteX415" fmla="*/ 497205 w 1485900"/>
                <a:gd name="connsiteY415" fmla="*/ 1665922 h 2154555"/>
                <a:gd name="connsiteX416" fmla="*/ 534353 w 1485900"/>
                <a:gd name="connsiteY416" fmla="*/ 1665922 h 2154555"/>
                <a:gd name="connsiteX417" fmla="*/ 534353 w 1485900"/>
                <a:gd name="connsiteY417" fmla="*/ 1637347 h 2154555"/>
                <a:gd name="connsiteX418" fmla="*/ 554355 w 1485900"/>
                <a:gd name="connsiteY418" fmla="*/ 1634490 h 2154555"/>
                <a:gd name="connsiteX419" fmla="*/ 557213 w 1485900"/>
                <a:gd name="connsiteY419" fmla="*/ 1620202 h 2154555"/>
                <a:gd name="connsiteX420" fmla="*/ 537210 w 1485900"/>
                <a:gd name="connsiteY420" fmla="*/ 1600200 h 2154555"/>
                <a:gd name="connsiteX421" fmla="*/ 560070 w 1485900"/>
                <a:gd name="connsiteY421" fmla="*/ 1580197 h 2154555"/>
                <a:gd name="connsiteX422" fmla="*/ 517208 w 1485900"/>
                <a:gd name="connsiteY422" fmla="*/ 1563052 h 2154555"/>
                <a:gd name="connsiteX423" fmla="*/ 500063 w 1485900"/>
                <a:gd name="connsiteY423" fmla="*/ 1565910 h 2154555"/>
                <a:gd name="connsiteX424" fmla="*/ 480060 w 1485900"/>
                <a:gd name="connsiteY424" fmla="*/ 1534477 h 2154555"/>
                <a:gd name="connsiteX425" fmla="*/ 457200 w 1485900"/>
                <a:gd name="connsiteY425" fmla="*/ 1517332 h 2154555"/>
                <a:gd name="connsiteX426" fmla="*/ 477203 w 1485900"/>
                <a:gd name="connsiteY426" fmla="*/ 1503045 h 2154555"/>
                <a:gd name="connsiteX427" fmla="*/ 520065 w 1485900"/>
                <a:gd name="connsiteY427" fmla="*/ 1540192 h 2154555"/>
                <a:gd name="connsiteX428" fmla="*/ 551498 w 1485900"/>
                <a:gd name="connsiteY428" fmla="*/ 1543050 h 2154555"/>
                <a:gd name="connsiteX429" fmla="*/ 537210 w 1485900"/>
                <a:gd name="connsiteY429" fmla="*/ 1525905 h 2154555"/>
                <a:gd name="connsiteX430" fmla="*/ 540068 w 1485900"/>
                <a:gd name="connsiteY430" fmla="*/ 1514475 h 2154555"/>
                <a:gd name="connsiteX431" fmla="*/ 525780 w 1485900"/>
                <a:gd name="connsiteY431" fmla="*/ 1494472 h 2154555"/>
                <a:gd name="connsiteX432" fmla="*/ 508635 w 1485900"/>
                <a:gd name="connsiteY432" fmla="*/ 1483042 h 2154555"/>
                <a:gd name="connsiteX433" fmla="*/ 508635 w 1485900"/>
                <a:gd name="connsiteY433" fmla="*/ 1465897 h 2154555"/>
                <a:gd name="connsiteX434" fmla="*/ 508635 w 1485900"/>
                <a:gd name="connsiteY434" fmla="*/ 1445895 h 2154555"/>
                <a:gd name="connsiteX435" fmla="*/ 471488 w 1485900"/>
                <a:gd name="connsiteY435" fmla="*/ 1405890 h 2154555"/>
                <a:gd name="connsiteX436" fmla="*/ 442913 w 1485900"/>
                <a:gd name="connsiteY436" fmla="*/ 1448752 h 2154555"/>
                <a:gd name="connsiteX437" fmla="*/ 411480 w 1485900"/>
                <a:gd name="connsiteY437" fmla="*/ 1443037 h 2154555"/>
                <a:gd name="connsiteX438" fmla="*/ 434340 w 1485900"/>
                <a:gd name="connsiteY438" fmla="*/ 1425892 h 2154555"/>
                <a:gd name="connsiteX439" fmla="*/ 428625 w 1485900"/>
                <a:gd name="connsiteY439" fmla="*/ 1414462 h 2154555"/>
                <a:gd name="connsiteX440" fmla="*/ 454343 w 1485900"/>
                <a:gd name="connsiteY440" fmla="*/ 1385887 h 2154555"/>
                <a:gd name="connsiteX441" fmla="*/ 445770 w 1485900"/>
                <a:gd name="connsiteY441" fmla="*/ 1334452 h 2154555"/>
                <a:gd name="connsiteX442" fmla="*/ 425768 w 1485900"/>
                <a:gd name="connsiteY442" fmla="*/ 1325880 h 2154555"/>
                <a:gd name="connsiteX443" fmla="*/ 428625 w 1485900"/>
                <a:gd name="connsiteY443" fmla="*/ 1300162 h 2154555"/>
                <a:gd name="connsiteX444" fmla="*/ 414338 w 1485900"/>
                <a:gd name="connsiteY444" fmla="*/ 1274445 h 2154555"/>
                <a:gd name="connsiteX445" fmla="*/ 414338 w 1485900"/>
                <a:gd name="connsiteY445" fmla="*/ 1248727 h 2154555"/>
                <a:gd name="connsiteX446" fmla="*/ 400050 w 1485900"/>
                <a:gd name="connsiteY446" fmla="*/ 1205865 h 2154555"/>
                <a:gd name="connsiteX447" fmla="*/ 397193 w 1485900"/>
                <a:gd name="connsiteY447" fmla="*/ 1174432 h 2154555"/>
                <a:gd name="connsiteX448" fmla="*/ 385763 w 1485900"/>
                <a:gd name="connsiteY448" fmla="*/ 1154430 h 2154555"/>
                <a:gd name="connsiteX449" fmla="*/ 374333 w 1485900"/>
                <a:gd name="connsiteY449" fmla="*/ 1143000 h 2154555"/>
                <a:gd name="connsiteX450" fmla="*/ 354330 w 1485900"/>
                <a:gd name="connsiteY450" fmla="*/ 1100137 h 2154555"/>
                <a:gd name="connsiteX451" fmla="*/ 348615 w 1485900"/>
                <a:gd name="connsiteY451" fmla="*/ 1082992 h 2154555"/>
                <a:gd name="connsiteX452" fmla="*/ 337185 w 1485900"/>
                <a:gd name="connsiteY452" fmla="*/ 1065847 h 2154555"/>
                <a:gd name="connsiteX453" fmla="*/ 314325 w 1485900"/>
                <a:gd name="connsiteY453" fmla="*/ 1071562 h 2154555"/>
                <a:gd name="connsiteX454" fmla="*/ 305753 w 1485900"/>
                <a:gd name="connsiteY454" fmla="*/ 1057275 h 2154555"/>
                <a:gd name="connsiteX455" fmla="*/ 297180 w 1485900"/>
                <a:gd name="connsiteY455" fmla="*/ 1057275 h 2154555"/>
                <a:gd name="connsiteX456" fmla="*/ 280035 w 1485900"/>
                <a:gd name="connsiteY456" fmla="*/ 1040130 h 2154555"/>
                <a:gd name="connsiteX457" fmla="*/ 260033 w 1485900"/>
                <a:gd name="connsiteY457" fmla="*/ 1040130 h 2154555"/>
                <a:gd name="connsiteX458" fmla="*/ 242888 w 1485900"/>
                <a:gd name="connsiteY458" fmla="*/ 1025842 h 2154555"/>
                <a:gd name="connsiteX459" fmla="*/ 222885 w 1485900"/>
                <a:gd name="connsiteY459" fmla="*/ 1034415 h 2154555"/>
                <a:gd name="connsiteX460" fmla="*/ 214313 w 1485900"/>
                <a:gd name="connsiteY460" fmla="*/ 1011555 h 2154555"/>
                <a:gd name="connsiteX461" fmla="*/ 177165 w 1485900"/>
                <a:gd name="connsiteY461" fmla="*/ 1051560 h 2154555"/>
                <a:gd name="connsiteX462" fmla="*/ 171450 w 1485900"/>
                <a:gd name="connsiteY462" fmla="*/ 1014412 h 2154555"/>
                <a:gd name="connsiteX463" fmla="*/ 151448 w 1485900"/>
                <a:gd name="connsiteY463" fmla="*/ 1034415 h 2154555"/>
                <a:gd name="connsiteX464" fmla="*/ 128588 w 1485900"/>
                <a:gd name="connsiteY464" fmla="*/ 1028700 h 2154555"/>
                <a:gd name="connsiteX465" fmla="*/ 117158 w 1485900"/>
                <a:gd name="connsiteY465" fmla="*/ 1034415 h 2154555"/>
                <a:gd name="connsiteX466" fmla="*/ 151448 w 1485900"/>
                <a:gd name="connsiteY466" fmla="*/ 1068705 h 2154555"/>
                <a:gd name="connsiteX467" fmla="*/ 105728 w 1485900"/>
                <a:gd name="connsiteY467" fmla="*/ 1048702 h 2154555"/>
                <a:gd name="connsiteX468" fmla="*/ 94298 w 1485900"/>
                <a:gd name="connsiteY468" fmla="*/ 1025842 h 2154555"/>
                <a:gd name="connsiteX469" fmla="*/ 100013 w 1485900"/>
                <a:gd name="connsiteY469" fmla="*/ 997267 h 2154555"/>
                <a:gd name="connsiteX470" fmla="*/ 111443 w 1485900"/>
                <a:gd name="connsiteY470" fmla="*/ 982980 h 2154555"/>
                <a:gd name="connsiteX471" fmla="*/ 100013 w 1485900"/>
                <a:gd name="connsiteY471" fmla="*/ 965835 h 2154555"/>
                <a:gd name="connsiteX472" fmla="*/ 85725 w 1485900"/>
                <a:gd name="connsiteY472" fmla="*/ 960120 h 2154555"/>
                <a:gd name="connsiteX473" fmla="*/ 80010 w 1485900"/>
                <a:gd name="connsiteY473" fmla="*/ 945832 h 2154555"/>
                <a:gd name="connsiteX474" fmla="*/ 57150 w 1485900"/>
                <a:gd name="connsiteY474" fmla="*/ 940117 h 2154555"/>
                <a:gd name="connsiteX475" fmla="*/ 71438 w 1485900"/>
                <a:gd name="connsiteY475" fmla="*/ 965835 h 2154555"/>
                <a:gd name="connsiteX476" fmla="*/ 37148 w 1485900"/>
                <a:gd name="connsiteY476" fmla="*/ 940117 h 2154555"/>
                <a:gd name="connsiteX477" fmla="*/ 51435 w 1485900"/>
                <a:gd name="connsiteY477" fmla="*/ 925830 h 2154555"/>
                <a:gd name="connsiteX478" fmla="*/ 74295 w 1485900"/>
                <a:gd name="connsiteY478" fmla="*/ 931545 h 2154555"/>
                <a:gd name="connsiteX479" fmla="*/ 100013 w 1485900"/>
                <a:gd name="connsiteY479" fmla="*/ 937260 h 2154555"/>
                <a:gd name="connsiteX480" fmla="*/ 111443 w 1485900"/>
                <a:gd name="connsiteY480" fmla="*/ 931545 h 2154555"/>
                <a:gd name="connsiteX481" fmla="*/ 128588 w 1485900"/>
                <a:gd name="connsiteY481" fmla="*/ 934402 h 2154555"/>
                <a:gd name="connsiteX482" fmla="*/ 148590 w 1485900"/>
                <a:gd name="connsiteY482" fmla="*/ 937260 h 2154555"/>
                <a:gd name="connsiteX483" fmla="*/ 160020 w 1485900"/>
                <a:gd name="connsiteY483" fmla="*/ 934402 h 2154555"/>
                <a:gd name="connsiteX484" fmla="*/ 168593 w 1485900"/>
                <a:gd name="connsiteY484" fmla="*/ 920115 h 2154555"/>
                <a:gd name="connsiteX485" fmla="*/ 165735 w 1485900"/>
                <a:gd name="connsiteY485" fmla="*/ 891540 h 2154555"/>
                <a:gd name="connsiteX486" fmla="*/ 151448 w 1485900"/>
                <a:gd name="connsiteY486" fmla="*/ 854392 h 2154555"/>
                <a:gd name="connsiteX487" fmla="*/ 120015 w 1485900"/>
                <a:gd name="connsiteY487" fmla="*/ 882967 h 2154555"/>
                <a:gd name="connsiteX488" fmla="*/ 100013 w 1485900"/>
                <a:gd name="connsiteY488" fmla="*/ 862965 h 2154555"/>
                <a:gd name="connsiteX489" fmla="*/ 91440 w 1485900"/>
                <a:gd name="connsiteY489" fmla="*/ 871537 h 2154555"/>
                <a:gd name="connsiteX490" fmla="*/ 88583 w 1485900"/>
                <a:gd name="connsiteY490" fmla="*/ 885825 h 2154555"/>
                <a:gd name="connsiteX491" fmla="*/ 77153 w 1485900"/>
                <a:gd name="connsiteY491" fmla="*/ 882967 h 2154555"/>
                <a:gd name="connsiteX492" fmla="*/ 71438 w 1485900"/>
                <a:gd name="connsiteY492" fmla="*/ 865822 h 2154555"/>
                <a:gd name="connsiteX493" fmla="*/ 62865 w 1485900"/>
                <a:gd name="connsiteY493" fmla="*/ 857250 h 2154555"/>
                <a:gd name="connsiteX494" fmla="*/ 48578 w 1485900"/>
                <a:gd name="connsiteY494" fmla="*/ 845820 h 2154555"/>
                <a:gd name="connsiteX495" fmla="*/ 22860 w 1485900"/>
                <a:gd name="connsiteY495" fmla="*/ 840105 h 2154555"/>
                <a:gd name="connsiteX496" fmla="*/ 0 w 1485900"/>
                <a:gd name="connsiteY496" fmla="*/ 785812 h 215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485900" h="2154555">
                  <a:moveTo>
                    <a:pt x="0" y="785812"/>
                  </a:moveTo>
                  <a:lnTo>
                    <a:pt x="45720" y="751522"/>
                  </a:lnTo>
                  <a:lnTo>
                    <a:pt x="68580" y="742950"/>
                  </a:lnTo>
                  <a:lnTo>
                    <a:pt x="80010" y="731520"/>
                  </a:lnTo>
                  <a:lnTo>
                    <a:pt x="97155" y="722947"/>
                  </a:lnTo>
                  <a:lnTo>
                    <a:pt x="88583" y="708660"/>
                  </a:lnTo>
                  <a:lnTo>
                    <a:pt x="100013" y="702945"/>
                  </a:lnTo>
                  <a:lnTo>
                    <a:pt x="117158" y="714375"/>
                  </a:lnTo>
                  <a:lnTo>
                    <a:pt x="134303" y="705802"/>
                  </a:lnTo>
                  <a:lnTo>
                    <a:pt x="131445" y="694372"/>
                  </a:lnTo>
                  <a:lnTo>
                    <a:pt x="145733" y="697230"/>
                  </a:lnTo>
                  <a:lnTo>
                    <a:pt x="165735" y="688657"/>
                  </a:lnTo>
                  <a:lnTo>
                    <a:pt x="188595" y="671512"/>
                  </a:lnTo>
                  <a:lnTo>
                    <a:pt x="197168" y="642937"/>
                  </a:lnTo>
                  <a:lnTo>
                    <a:pt x="191453" y="614362"/>
                  </a:lnTo>
                  <a:lnTo>
                    <a:pt x="185738" y="597217"/>
                  </a:lnTo>
                  <a:lnTo>
                    <a:pt x="202883" y="600075"/>
                  </a:lnTo>
                  <a:lnTo>
                    <a:pt x="200025" y="577215"/>
                  </a:lnTo>
                  <a:lnTo>
                    <a:pt x="211455" y="557212"/>
                  </a:lnTo>
                  <a:lnTo>
                    <a:pt x="200025" y="551497"/>
                  </a:lnTo>
                  <a:lnTo>
                    <a:pt x="177165" y="560070"/>
                  </a:lnTo>
                  <a:lnTo>
                    <a:pt x="154305" y="562927"/>
                  </a:lnTo>
                  <a:lnTo>
                    <a:pt x="128588" y="531495"/>
                  </a:lnTo>
                  <a:lnTo>
                    <a:pt x="145733" y="500062"/>
                  </a:lnTo>
                  <a:lnTo>
                    <a:pt x="174308" y="460057"/>
                  </a:lnTo>
                  <a:lnTo>
                    <a:pt x="200025" y="440055"/>
                  </a:lnTo>
                  <a:lnTo>
                    <a:pt x="222885" y="408622"/>
                  </a:lnTo>
                  <a:lnTo>
                    <a:pt x="231458" y="388620"/>
                  </a:lnTo>
                  <a:lnTo>
                    <a:pt x="262890" y="417195"/>
                  </a:lnTo>
                  <a:lnTo>
                    <a:pt x="285750" y="420052"/>
                  </a:lnTo>
                  <a:lnTo>
                    <a:pt x="294323" y="377190"/>
                  </a:lnTo>
                  <a:lnTo>
                    <a:pt x="294323" y="334327"/>
                  </a:lnTo>
                  <a:lnTo>
                    <a:pt x="274320" y="305752"/>
                  </a:lnTo>
                  <a:lnTo>
                    <a:pt x="291465" y="285750"/>
                  </a:lnTo>
                  <a:lnTo>
                    <a:pt x="308610" y="271462"/>
                  </a:lnTo>
                  <a:lnTo>
                    <a:pt x="328613" y="288607"/>
                  </a:lnTo>
                  <a:lnTo>
                    <a:pt x="337185" y="322897"/>
                  </a:lnTo>
                  <a:lnTo>
                    <a:pt x="351473" y="331470"/>
                  </a:lnTo>
                  <a:lnTo>
                    <a:pt x="385763" y="368617"/>
                  </a:lnTo>
                  <a:lnTo>
                    <a:pt x="397193" y="371475"/>
                  </a:lnTo>
                  <a:lnTo>
                    <a:pt x="405765" y="371475"/>
                  </a:lnTo>
                  <a:lnTo>
                    <a:pt x="397193" y="345757"/>
                  </a:lnTo>
                  <a:lnTo>
                    <a:pt x="380048" y="311467"/>
                  </a:lnTo>
                  <a:lnTo>
                    <a:pt x="368618" y="305752"/>
                  </a:lnTo>
                  <a:lnTo>
                    <a:pt x="357188" y="300037"/>
                  </a:lnTo>
                  <a:lnTo>
                    <a:pt x="348615" y="254317"/>
                  </a:lnTo>
                  <a:lnTo>
                    <a:pt x="331470" y="245745"/>
                  </a:lnTo>
                  <a:lnTo>
                    <a:pt x="345758" y="234315"/>
                  </a:lnTo>
                  <a:lnTo>
                    <a:pt x="397193" y="214312"/>
                  </a:lnTo>
                  <a:lnTo>
                    <a:pt x="428625" y="220027"/>
                  </a:lnTo>
                  <a:lnTo>
                    <a:pt x="442913" y="220027"/>
                  </a:lnTo>
                  <a:lnTo>
                    <a:pt x="434340" y="191452"/>
                  </a:lnTo>
                  <a:lnTo>
                    <a:pt x="445770" y="182880"/>
                  </a:lnTo>
                  <a:lnTo>
                    <a:pt x="471488" y="234315"/>
                  </a:lnTo>
                  <a:lnTo>
                    <a:pt x="460058" y="294322"/>
                  </a:lnTo>
                  <a:lnTo>
                    <a:pt x="454343" y="317182"/>
                  </a:lnTo>
                  <a:lnTo>
                    <a:pt x="462915" y="337185"/>
                  </a:lnTo>
                  <a:lnTo>
                    <a:pt x="480060" y="337185"/>
                  </a:lnTo>
                  <a:lnTo>
                    <a:pt x="480060" y="314325"/>
                  </a:lnTo>
                  <a:lnTo>
                    <a:pt x="477203" y="288607"/>
                  </a:lnTo>
                  <a:lnTo>
                    <a:pt x="494348" y="257175"/>
                  </a:lnTo>
                  <a:lnTo>
                    <a:pt x="514350" y="277177"/>
                  </a:lnTo>
                  <a:lnTo>
                    <a:pt x="534353" y="300037"/>
                  </a:lnTo>
                  <a:lnTo>
                    <a:pt x="554355" y="314325"/>
                  </a:lnTo>
                  <a:lnTo>
                    <a:pt x="574358" y="320040"/>
                  </a:lnTo>
                  <a:lnTo>
                    <a:pt x="574358" y="302895"/>
                  </a:lnTo>
                  <a:lnTo>
                    <a:pt x="545783" y="271462"/>
                  </a:lnTo>
                  <a:lnTo>
                    <a:pt x="571500" y="268605"/>
                  </a:lnTo>
                  <a:lnTo>
                    <a:pt x="565785" y="242887"/>
                  </a:lnTo>
                  <a:lnTo>
                    <a:pt x="554355" y="234315"/>
                  </a:lnTo>
                  <a:lnTo>
                    <a:pt x="548640" y="194310"/>
                  </a:lnTo>
                  <a:lnTo>
                    <a:pt x="540068" y="171450"/>
                  </a:lnTo>
                  <a:lnTo>
                    <a:pt x="540068" y="157162"/>
                  </a:lnTo>
                  <a:lnTo>
                    <a:pt x="554355" y="160020"/>
                  </a:lnTo>
                  <a:lnTo>
                    <a:pt x="608648" y="208597"/>
                  </a:lnTo>
                  <a:lnTo>
                    <a:pt x="631508" y="242887"/>
                  </a:lnTo>
                  <a:lnTo>
                    <a:pt x="651510" y="245745"/>
                  </a:lnTo>
                  <a:lnTo>
                    <a:pt x="665798" y="282892"/>
                  </a:lnTo>
                  <a:lnTo>
                    <a:pt x="682943" y="297180"/>
                  </a:lnTo>
                  <a:lnTo>
                    <a:pt x="700088" y="291465"/>
                  </a:lnTo>
                  <a:lnTo>
                    <a:pt x="705803" y="285750"/>
                  </a:lnTo>
                  <a:lnTo>
                    <a:pt x="688658" y="262890"/>
                  </a:lnTo>
                  <a:lnTo>
                    <a:pt x="688658" y="222885"/>
                  </a:lnTo>
                  <a:lnTo>
                    <a:pt x="660083" y="205740"/>
                  </a:lnTo>
                  <a:lnTo>
                    <a:pt x="622935" y="151447"/>
                  </a:lnTo>
                  <a:lnTo>
                    <a:pt x="622935" y="151447"/>
                  </a:lnTo>
                  <a:lnTo>
                    <a:pt x="617220" y="137160"/>
                  </a:lnTo>
                  <a:lnTo>
                    <a:pt x="651510" y="137160"/>
                  </a:lnTo>
                  <a:lnTo>
                    <a:pt x="688658" y="174307"/>
                  </a:lnTo>
                  <a:lnTo>
                    <a:pt x="688658" y="194310"/>
                  </a:lnTo>
                  <a:lnTo>
                    <a:pt x="685800" y="205740"/>
                  </a:lnTo>
                  <a:lnTo>
                    <a:pt x="697230" y="208597"/>
                  </a:lnTo>
                  <a:lnTo>
                    <a:pt x="705803" y="205740"/>
                  </a:lnTo>
                  <a:lnTo>
                    <a:pt x="748665" y="220027"/>
                  </a:lnTo>
                  <a:lnTo>
                    <a:pt x="748665" y="202882"/>
                  </a:lnTo>
                  <a:lnTo>
                    <a:pt x="725805" y="180022"/>
                  </a:lnTo>
                  <a:lnTo>
                    <a:pt x="682943" y="111442"/>
                  </a:lnTo>
                  <a:lnTo>
                    <a:pt x="711518" y="117157"/>
                  </a:lnTo>
                  <a:lnTo>
                    <a:pt x="742950" y="108585"/>
                  </a:lnTo>
                  <a:lnTo>
                    <a:pt x="777240" y="140017"/>
                  </a:lnTo>
                  <a:lnTo>
                    <a:pt x="788670" y="160020"/>
                  </a:lnTo>
                  <a:lnTo>
                    <a:pt x="797243" y="180022"/>
                  </a:lnTo>
                  <a:lnTo>
                    <a:pt x="808673" y="182880"/>
                  </a:lnTo>
                  <a:lnTo>
                    <a:pt x="822960" y="162877"/>
                  </a:lnTo>
                  <a:lnTo>
                    <a:pt x="814388" y="120015"/>
                  </a:lnTo>
                  <a:lnTo>
                    <a:pt x="760095" y="82867"/>
                  </a:lnTo>
                  <a:lnTo>
                    <a:pt x="674370" y="88582"/>
                  </a:lnTo>
                  <a:lnTo>
                    <a:pt x="654368" y="85725"/>
                  </a:lnTo>
                  <a:lnTo>
                    <a:pt x="645795" y="77152"/>
                  </a:lnTo>
                  <a:lnTo>
                    <a:pt x="642938" y="54292"/>
                  </a:lnTo>
                  <a:lnTo>
                    <a:pt x="685800" y="54292"/>
                  </a:lnTo>
                  <a:lnTo>
                    <a:pt x="694373" y="48577"/>
                  </a:lnTo>
                  <a:lnTo>
                    <a:pt x="657225" y="8572"/>
                  </a:lnTo>
                  <a:lnTo>
                    <a:pt x="682943" y="8572"/>
                  </a:lnTo>
                  <a:lnTo>
                    <a:pt x="731520" y="14287"/>
                  </a:lnTo>
                  <a:lnTo>
                    <a:pt x="762953" y="25717"/>
                  </a:lnTo>
                  <a:lnTo>
                    <a:pt x="774383" y="34290"/>
                  </a:lnTo>
                  <a:lnTo>
                    <a:pt x="774383" y="51435"/>
                  </a:lnTo>
                  <a:lnTo>
                    <a:pt x="808673" y="77152"/>
                  </a:lnTo>
                  <a:lnTo>
                    <a:pt x="822960" y="85725"/>
                  </a:lnTo>
                  <a:lnTo>
                    <a:pt x="831533" y="82867"/>
                  </a:lnTo>
                  <a:lnTo>
                    <a:pt x="834390" y="57150"/>
                  </a:lnTo>
                  <a:lnTo>
                    <a:pt x="860108" y="0"/>
                  </a:lnTo>
                  <a:lnTo>
                    <a:pt x="882968" y="8572"/>
                  </a:lnTo>
                  <a:lnTo>
                    <a:pt x="942975" y="25717"/>
                  </a:lnTo>
                  <a:lnTo>
                    <a:pt x="954405" y="25717"/>
                  </a:lnTo>
                  <a:lnTo>
                    <a:pt x="962978" y="17145"/>
                  </a:lnTo>
                  <a:lnTo>
                    <a:pt x="974408" y="34290"/>
                  </a:lnTo>
                  <a:lnTo>
                    <a:pt x="968693" y="65722"/>
                  </a:lnTo>
                  <a:lnTo>
                    <a:pt x="971550" y="74295"/>
                  </a:lnTo>
                  <a:lnTo>
                    <a:pt x="994410" y="62865"/>
                  </a:lnTo>
                  <a:lnTo>
                    <a:pt x="1020128" y="57150"/>
                  </a:lnTo>
                  <a:lnTo>
                    <a:pt x="1054418" y="20002"/>
                  </a:lnTo>
                  <a:lnTo>
                    <a:pt x="1088708" y="28575"/>
                  </a:lnTo>
                  <a:lnTo>
                    <a:pt x="1102995" y="45720"/>
                  </a:lnTo>
                  <a:lnTo>
                    <a:pt x="1117283" y="51435"/>
                  </a:lnTo>
                  <a:lnTo>
                    <a:pt x="1160145" y="22860"/>
                  </a:lnTo>
                  <a:lnTo>
                    <a:pt x="1174433" y="40005"/>
                  </a:lnTo>
                  <a:lnTo>
                    <a:pt x="1174433" y="40005"/>
                  </a:lnTo>
                  <a:lnTo>
                    <a:pt x="1151573" y="88582"/>
                  </a:lnTo>
                  <a:lnTo>
                    <a:pt x="1151573" y="111442"/>
                  </a:lnTo>
                  <a:lnTo>
                    <a:pt x="1145858" y="117157"/>
                  </a:lnTo>
                  <a:lnTo>
                    <a:pt x="1171575" y="102870"/>
                  </a:lnTo>
                  <a:lnTo>
                    <a:pt x="1194435" y="82867"/>
                  </a:lnTo>
                  <a:lnTo>
                    <a:pt x="1203008" y="100012"/>
                  </a:lnTo>
                  <a:lnTo>
                    <a:pt x="1228725" y="105727"/>
                  </a:lnTo>
                  <a:lnTo>
                    <a:pt x="1243013" y="125730"/>
                  </a:lnTo>
                  <a:lnTo>
                    <a:pt x="1263015" y="142875"/>
                  </a:lnTo>
                  <a:lnTo>
                    <a:pt x="1263015" y="142875"/>
                  </a:lnTo>
                  <a:lnTo>
                    <a:pt x="1234440" y="200025"/>
                  </a:lnTo>
                  <a:lnTo>
                    <a:pt x="1214438" y="205740"/>
                  </a:lnTo>
                  <a:lnTo>
                    <a:pt x="1191578" y="202882"/>
                  </a:lnTo>
                  <a:lnTo>
                    <a:pt x="1174433" y="220027"/>
                  </a:lnTo>
                  <a:lnTo>
                    <a:pt x="1148715" y="217170"/>
                  </a:lnTo>
                  <a:lnTo>
                    <a:pt x="1111568" y="200025"/>
                  </a:lnTo>
                  <a:lnTo>
                    <a:pt x="1068705" y="217170"/>
                  </a:lnTo>
                  <a:lnTo>
                    <a:pt x="1025843" y="211455"/>
                  </a:lnTo>
                  <a:lnTo>
                    <a:pt x="1011555" y="214312"/>
                  </a:lnTo>
                  <a:lnTo>
                    <a:pt x="1042988" y="240030"/>
                  </a:lnTo>
                  <a:lnTo>
                    <a:pt x="1005840" y="262890"/>
                  </a:lnTo>
                  <a:lnTo>
                    <a:pt x="980123" y="274320"/>
                  </a:lnTo>
                  <a:lnTo>
                    <a:pt x="980123" y="288607"/>
                  </a:lnTo>
                  <a:lnTo>
                    <a:pt x="982980" y="308610"/>
                  </a:lnTo>
                  <a:lnTo>
                    <a:pt x="997268" y="305752"/>
                  </a:lnTo>
                  <a:lnTo>
                    <a:pt x="1020128" y="285750"/>
                  </a:lnTo>
                  <a:lnTo>
                    <a:pt x="1068705" y="257175"/>
                  </a:lnTo>
                  <a:lnTo>
                    <a:pt x="1120140" y="257175"/>
                  </a:lnTo>
                  <a:lnTo>
                    <a:pt x="1154430" y="254317"/>
                  </a:lnTo>
                  <a:lnTo>
                    <a:pt x="1168718" y="274320"/>
                  </a:lnTo>
                  <a:lnTo>
                    <a:pt x="1157288" y="291465"/>
                  </a:lnTo>
                  <a:lnTo>
                    <a:pt x="1134428" y="314325"/>
                  </a:lnTo>
                  <a:lnTo>
                    <a:pt x="1114425" y="334327"/>
                  </a:lnTo>
                  <a:lnTo>
                    <a:pt x="1120140" y="360045"/>
                  </a:lnTo>
                  <a:lnTo>
                    <a:pt x="1148715" y="342900"/>
                  </a:lnTo>
                  <a:lnTo>
                    <a:pt x="1174433" y="311467"/>
                  </a:lnTo>
                  <a:lnTo>
                    <a:pt x="1208723" y="262890"/>
                  </a:lnTo>
                  <a:lnTo>
                    <a:pt x="1217295" y="242887"/>
                  </a:lnTo>
                  <a:lnTo>
                    <a:pt x="1237298" y="242887"/>
                  </a:lnTo>
                  <a:lnTo>
                    <a:pt x="1248728" y="268605"/>
                  </a:lnTo>
                  <a:lnTo>
                    <a:pt x="1240155" y="334327"/>
                  </a:lnTo>
                  <a:lnTo>
                    <a:pt x="1231583" y="365760"/>
                  </a:lnTo>
                  <a:lnTo>
                    <a:pt x="1191578" y="440055"/>
                  </a:lnTo>
                  <a:lnTo>
                    <a:pt x="1183005" y="474345"/>
                  </a:lnTo>
                  <a:lnTo>
                    <a:pt x="1177290" y="497205"/>
                  </a:lnTo>
                  <a:lnTo>
                    <a:pt x="1208723" y="468630"/>
                  </a:lnTo>
                  <a:lnTo>
                    <a:pt x="1245870" y="400050"/>
                  </a:lnTo>
                  <a:lnTo>
                    <a:pt x="1260158" y="377190"/>
                  </a:lnTo>
                  <a:lnTo>
                    <a:pt x="1291590" y="317182"/>
                  </a:lnTo>
                  <a:lnTo>
                    <a:pt x="1300163" y="342900"/>
                  </a:lnTo>
                  <a:lnTo>
                    <a:pt x="1311593" y="348615"/>
                  </a:lnTo>
                  <a:lnTo>
                    <a:pt x="1323023" y="328612"/>
                  </a:lnTo>
                  <a:lnTo>
                    <a:pt x="1343025" y="345757"/>
                  </a:lnTo>
                  <a:lnTo>
                    <a:pt x="1357313" y="348615"/>
                  </a:lnTo>
                  <a:lnTo>
                    <a:pt x="1363028" y="322897"/>
                  </a:lnTo>
                  <a:lnTo>
                    <a:pt x="1368743" y="280035"/>
                  </a:lnTo>
                  <a:lnTo>
                    <a:pt x="1394460" y="268605"/>
                  </a:lnTo>
                  <a:lnTo>
                    <a:pt x="1434465" y="282892"/>
                  </a:lnTo>
                  <a:lnTo>
                    <a:pt x="1434465" y="282892"/>
                  </a:lnTo>
                  <a:lnTo>
                    <a:pt x="1485900" y="320040"/>
                  </a:lnTo>
                  <a:lnTo>
                    <a:pt x="1480185" y="351472"/>
                  </a:lnTo>
                  <a:lnTo>
                    <a:pt x="1468755" y="377190"/>
                  </a:lnTo>
                  <a:lnTo>
                    <a:pt x="1437323" y="400050"/>
                  </a:lnTo>
                  <a:lnTo>
                    <a:pt x="1414463" y="408622"/>
                  </a:lnTo>
                  <a:lnTo>
                    <a:pt x="1428750" y="437197"/>
                  </a:lnTo>
                  <a:lnTo>
                    <a:pt x="1385888" y="462915"/>
                  </a:lnTo>
                  <a:lnTo>
                    <a:pt x="1354455" y="454342"/>
                  </a:lnTo>
                  <a:lnTo>
                    <a:pt x="1345883" y="468630"/>
                  </a:lnTo>
                  <a:lnTo>
                    <a:pt x="1320165" y="474345"/>
                  </a:lnTo>
                  <a:lnTo>
                    <a:pt x="1294448" y="471487"/>
                  </a:lnTo>
                  <a:lnTo>
                    <a:pt x="1271588" y="477202"/>
                  </a:lnTo>
                  <a:lnTo>
                    <a:pt x="1271588" y="497205"/>
                  </a:lnTo>
                  <a:lnTo>
                    <a:pt x="1288733" y="505777"/>
                  </a:lnTo>
                  <a:lnTo>
                    <a:pt x="1314450" y="485775"/>
                  </a:lnTo>
                  <a:lnTo>
                    <a:pt x="1343025" y="500062"/>
                  </a:lnTo>
                  <a:lnTo>
                    <a:pt x="1403033" y="488632"/>
                  </a:lnTo>
                  <a:lnTo>
                    <a:pt x="1383030" y="517207"/>
                  </a:lnTo>
                  <a:lnTo>
                    <a:pt x="1348740" y="534352"/>
                  </a:lnTo>
                  <a:lnTo>
                    <a:pt x="1314450" y="534352"/>
                  </a:lnTo>
                  <a:lnTo>
                    <a:pt x="1300163" y="531495"/>
                  </a:lnTo>
                  <a:lnTo>
                    <a:pt x="1288733" y="577215"/>
                  </a:lnTo>
                  <a:lnTo>
                    <a:pt x="1288733" y="600075"/>
                  </a:lnTo>
                  <a:lnTo>
                    <a:pt x="1311593" y="594360"/>
                  </a:lnTo>
                  <a:lnTo>
                    <a:pt x="1305878" y="577215"/>
                  </a:lnTo>
                  <a:lnTo>
                    <a:pt x="1340168" y="557212"/>
                  </a:lnTo>
                  <a:lnTo>
                    <a:pt x="1340168" y="557212"/>
                  </a:lnTo>
                  <a:lnTo>
                    <a:pt x="1354455" y="582930"/>
                  </a:lnTo>
                  <a:lnTo>
                    <a:pt x="1343025" y="608647"/>
                  </a:lnTo>
                  <a:lnTo>
                    <a:pt x="1328738" y="594360"/>
                  </a:lnTo>
                  <a:lnTo>
                    <a:pt x="1311593" y="622935"/>
                  </a:lnTo>
                  <a:lnTo>
                    <a:pt x="1311593" y="674370"/>
                  </a:lnTo>
                  <a:lnTo>
                    <a:pt x="1300163" y="691515"/>
                  </a:lnTo>
                  <a:lnTo>
                    <a:pt x="1297305" y="714375"/>
                  </a:lnTo>
                  <a:lnTo>
                    <a:pt x="1268730" y="737235"/>
                  </a:lnTo>
                  <a:lnTo>
                    <a:pt x="1277303" y="748665"/>
                  </a:lnTo>
                  <a:lnTo>
                    <a:pt x="1260158" y="857250"/>
                  </a:lnTo>
                  <a:lnTo>
                    <a:pt x="1257300" y="880110"/>
                  </a:lnTo>
                  <a:lnTo>
                    <a:pt x="1280160" y="848677"/>
                  </a:lnTo>
                  <a:lnTo>
                    <a:pt x="1320165" y="874395"/>
                  </a:lnTo>
                  <a:lnTo>
                    <a:pt x="1291590" y="871537"/>
                  </a:lnTo>
                  <a:lnTo>
                    <a:pt x="1283018" y="897255"/>
                  </a:lnTo>
                  <a:lnTo>
                    <a:pt x="1288733" y="917257"/>
                  </a:lnTo>
                  <a:lnTo>
                    <a:pt x="1308735" y="902970"/>
                  </a:lnTo>
                  <a:lnTo>
                    <a:pt x="1320165" y="920115"/>
                  </a:lnTo>
                  <a:lnTo>
                    <a:pt x="1343025" y="920115"/>
                  </a:lnTo>
                  <a:lnTo>
                    <a:pt x="1343025" y="954405"/>
                  </a:lnTo>
                  <a:lnTo>
                    <a:pt x="1328738" y="962977"/>
                  </a:lnTo>
                  <a:lnTo>
                    <a:pt x="1305878" y="957262"/>
                  </a:lnTo>
                  <a:lnTo>
                    <a:pt x="1271588" y="954405"/>
                  </a:lnTo>
                  <a:lnTo>
                    <a:pt x="1268730" y="980122"/>
                  </a:lnTo>
                  <a:lnTo>
                    <a:pt x="1245870" y="968692"/>
                  </a:lnTo>
                  <a:lnTo>
                    <a:pt x="1234440" y="977265"/>
                  </a:lnTo>
                  <a:lnTo>
                    <a:pt x="1234440" y="1000125"/>
                  </a:lnTo>
                  <a:lnTo>
                    <a:pt x="1265873" y="1040130"/>
                  </a:lnTo>
                  <a:lnTo>
                    <a:pt x="1297305" y="1028700"/>
                  </a:lnTo>
                  <a:lnTo>
                    <a:pt x="1280160" y="1054417"/>
                  </a:lnTo>
                  <a:lnTo>
                    <a:pt x="1297305" y="1071562"/>
                  </a:lnTo>
                  <a:lnTo>
                    <a:pt x="1308735" y="1100137"/>
                  </a:lnTo>
                  <a:lnTo>
                    <a:pt x="1311593" y="1131570"/>
                  </a:lnTo>
                  <a:lnTo>
                    <a:pt x="1288733" y="1114425"/>
                  </a:lnTo>
                  <a:lnTo>
                    <a:pt x="1265873" y="1105852"/>
                  </a:lnTo>
                  <a:lnTo>
                    <a:pt x="1240155" y="1117282"/>
                  </a:lnTo>
                  <a:lnTo>
                    <a:pt x="1263015" y="1128712"/>
                  </a:lnTo>
                  <a:lnTo>
                    <a:pt x="1251585" y="1157287"/>
                  </a:lnTo>
                  <a:lnTo>
                    <a:pt x="1283018" y="1145857"/>
                  </a:lnTo>
                  <a:lnTo>
                    <a:pt x="1263015" y="1185862"/>
                  </a:lnTo>
                  <a:lnTo>
                    <a:pt x="1294448" y="1194435"/>
                  </a:lnTo>
                  <a:lnTo>
                    <a:pt x="1308735" y="1183005"/>
                  </a:lnTo>
                  <a:lnTo>
                    <a:pt x="1308735" y="1205865"/>
                  </a:lnTo>
                  <a:lnTo>
                    <a:pt x="1317308" y="1225867"/>
                  </a:lnTo>
                  <a:lnTo>
                    <a:pt x="1300163" y="1208722"/>
                  </a:lnTo>
                  <a:lnTo>
                    <a:pt x="1260158" y="1200150"/>
                  </a:lnTo>
                  <a:lnTo>
                    <a:pt x="1243013" y="1220152"/>
                  </a:lnTo>
                  <a:lnTo>
                    <a:pt x="1260158" y="1248727"/>
                  </a:lnTo>
                  <a:lnTo>
                    <a:pt x="1277303" y="1257300"/>
                  </a:lnTo>
                  <a:lnTo>
                    <a:pt x="1288733" y="1257300"/>
                  </a:lnTo>
                  <a:lnTo>
                    <a:pt x="1285875" y="1274445"/>
                  </a:lnTo>
                  <a:lnTo>
                    <a:pt x="1274445" y="1294447"/>
                  </a:lnTo>
                  <a:lnTo>
                    <a:pt x="1257300" y="1300162"/>
                  </a:lnTo>
                  <a:lnTo>
                    <a:pt x="1243013" y="1300162"/>
                  </a:lnTo>
                  <a:lnTo>
                    <a:pt x="1211580" y="1288732"/>
                  </a:lnTo>
                  <a:lnTo>
                    <a:pt x="1203008" y="1260157"/>
                  </a:lnTo>
                  <a:lnTo>
                    <a:pt x="1174433" y="1268730"/>
                  </a:lnTo>
                  <a:lnTo>
                    <a:pt x="1180148" y="1285875"/>
                  </a:lnTo>
                  <a:lnTo>
                    <a:pt x="1160145" y="1303020"/>
                  </a:lnTo>
                  <a:lnTo>
                    <a:pt x="1134428" y="1300162"/>
                  </a:lnTo>
                  <a:lnTo>
                    <a:pt x="1134428" y="1323022"/>
                  </a:lnTo>
                  <a:lnTo>
                    <a:pt x="1157288" y="1317307"/>
                  </a:lnTo>
                  <a:lnTo>
                    <a:pt x="1165860" y="1337310"/>
                  </a:lnTo>
                  <a:lnTo>
                    <a:pt x="1125855" y="1345882"/>
                  </a:lnTo>
                  <a:lnTo>
                    <a:pt x="1143000" y="1365885"/>
                  </a:lnTo>
                  <a:lnTo>
                    <a:pt x="1174433" y="1348740"/>
                  </a:lnTo>
                  <a:lnTo>
                    <a:pt x="1188720" y="1371600"/>
                  </a:lnTo>
                  <a:lnTo>
                    <a:pt x="1157288" y="1374457"/>
                  </a:lnTo>
                  <a:lnTo>
                    <a:pt x="1165860" y="1405890"/>
                  </a:lnTo>
                  <a:lnTo>
                    <a:pt x="1165860" y="1405890"/>
                  </a:lnTo>
                  <a:lnTo>
                    <a:pt x="1188720" y="1385887"/>
                  </a:lnTo>
                  <a:lnTo>
                    <a:pt x="1225868" y="1417320"/>
                  </a:lnTo>
                  <a:lnTo>
                    <a:pt x="1228725" y="1448752"/>
                  </a:lnTo>
                  <a:lnTo>
                    <a:pt x="1251585" y="1434465"/>
                  </a:lnTo>
                  <a:lnTo>
                    <a:pt x="1243013" y="1460182"/>
                  </a:lnTo>
                  <a:lnTo>
                    <a:pt x="1248728" y="1480185"/>
                  </a:lnTo>
                  <a:lnTo>
                    <a:pt x="1265873" y="1463040"/>
                  </a:lnTo>
                  <a:lnTo>
                    <a:pt x="1263015" y="1494472"/>
                  </a:lnTo>
                  <a:lnTo>
                    <a:pt x="1268730" y="1531620"/>
                  </a:lnTo>
                  <a:lnTo>
                    <a:pt x="1243013" y="1505902"/>
                  </a:lnTo>
                  <a:lnTo>
                    <a:pt x="1225868" y="1531620"/>
                  </a:lnTo>
                  <a:lnTo>
                    <a:pt x="1208723" y="1520190"/>
                  </a:lnTo>
                  <a:lnTo>
                    <a:pt x="1200150" y="1483042"/>
                  </a:lnTo>
                  <a:lnTo>
                    <a:pt x="1194435" y="1465897"/>
                  </a:lnTo>
                  <a:lnTo>
                    <a:pt x="1180148" y="1451610"/>
                  </a:lnTo>
                  <a:lnTo>
                    <a:pt x="1168718" y="1457325"/>
                  </a:lnTo>
                  <a:lnTo>
                    <a:pt x="1160145" y="1448752"/>
                  </a:lnTo>
                  <a:lnTo>
                    <a:pt x="1145858" y="1440180"/>
                  </a:lnTo>
                  <a:lnTo>
                    <a:pt x="1120140" y="1423035"/>
                  </a:lnTo>
                  <a:lnTo>
                    <a:pt x="1105853" y="1425892"/>
                  </a:lnTo>
                  <a:lnTo>
                    <a:pt x="1108710" y="1443037"/>
                  </a:lnTo>
                  <a:lnTo>
                    <a:pt x="1131570" y="1457325"/>
                  </a:lnTo>
                  <a:lnTo>
                    <a:pt x="1165860" y="1471612"/>
                  </a:lnTo>
                  <a:lnTo>
                    <a:pt x="1134428" y="1494472"/>
                  </a:lnTo>
                  <a:lnTo>
                    <a:pt x="1108710" y="1483042"/>
                  </a:lnTo>
                  <a:lnTo>
                    <a:pt x="1094423" y="1497330"/>
                  </a:lnTo>
                  <a:lnTo>
                    <a:pt x="1100138" y="1514475"/>
                  </a:lnTo>
                  <a:lnTo>
                    <a:pt x="1100138" y="1514475"/>
                  </a:lnTo>
                  <a:lnTo>
                    <a:pt x="1088708" y="1543050"/>
                  </a:lnTo>
                  <a:lnTo>
                    <a:pt x="1125855" y="1531620"/>
                  </a:lnTo>
                  <a:lnTo>
                    <a:pt x="1097280" y="1563052"/>
                  </a:lnTo>
                  <a:lnTo>
                    <a:pt x="1120140" y="1574482"/>
                  </a:lnTo>
                  <a:lnTo>
                    <a:pt x="1168718" y="1545907"/>
                  </a:lnTo>
                  <a:lnTo>
                    <a:pt x="1245870" y="1560195"/>
                  </a:lnTo>
                  <a:lnTo>
                    <a:pt x="1203008" y="1574482"/>
                  </a:lnTo>
                  <a:lnTo>
                    <a:pt x="1203008" y="1603057"/>
                  </a:lnTo>
                  <a:lnTo>
                    <a:pt x="1180148" y="1620202"/>
                  </a:lnTo>
                  <a:lnTo>
                    <a:pt x="1163003" y="1628775"/>
                  </a:lnTo>
                  <a:lnTo>
                    <a:pt x="1163003" y="1628775"/>
                  </a:lnTo>
                  <a:lnTo>
                    <a:pt x="1151573" y="1631632"/>
                  </a:lnTo>
                  <a:lnTo>
                    <a:pt x="1148715" y="1651635"/>
                  </a:lnTo>
                  <a:lnTo>
                    <a:pt x="1111568" y="1665922"/>
                  </a:lnTo>
                  <a:lnTo>
                    <a:pt x="1080135" y="1665922"/>
                  </a:lnTo>
                  <a:lnTo>
                    <a:pt x="1062990" y="1694497"/>
                  </a:lnTo>
                  <a:lnTo>
                    <a:pt x="1062990" y="1694497"/>
                  </a:lnTo>
                  <a:lnTo>
                    <a:pt x="1008698" y="1697355"/>
                  </a:lnTo>
                  <a:lnTo>
                    <a:pt x="994410" y="1645920"/>
                  </a:lnTo>
                  <a:lnTo>
                    <a:pt x="994410" y="1645920"/>
                  </a:lnTo>
                  <a:lnTo>
                    <a:pt x="997268" y="1705927"/>
                  </a:lnTo>
                  <a:lnTo>
                    <a:pt x="980123" y="1728787"/>
                  </a:lnTo>
                  <a:lnTo>
                    <a:pt x="962978" y="1737360"/>
                  </a:lnTo>
                  <a:lnTo>
                    <a:pt x="971550" y="1780222"/>
                  </a:lnTo>
                  <a:lnTo>
                    <a:pt x="942975" y="1780222"/>
                  </a:lnTo>
                  <a:lnTo>
                    <a:pt x="922973" y="1791652"/>
                  </a:lnTo>
                  <a:lnTo>
                    <a:pt x="902970" y="1811655"/>
                  </a:lnTo>
                  <a:lnTo>
                    <a:pt x="902970" y="1811655"/>
                  </a:lnTo>
                  <a:lnTo>
                    <a:pt x="877253" y="1823085"/>
                  </a:lnTo>
                  <a:lnTo>
                    <a:pt x="860108" y="1825942"/>
                  </a:lnTo>
                  <a:lnTo>
                    <a:pt x="865823" y="1797367"/>
                  </a:lnTo>
                  <a:lnTo>
                    <a:pt x="837248" y="1803082"/>
                  </a:lnTo>
                  <a:lnTo>
                    <a:pt x="845820" y="1831657"/>
                  </a:lnTo>
                  <a:lnTo>
                    <a:pt x="840105" y="1845945"/>
                  </a:lnTo>
                  <a:lnTo>
                    <a:pt x="825818" y="1848802"/>
                  </a:lnTo>
                  <a:lnTo>
                    <a:pt x="800100" y="1851660"/>
                  </a:lnTo>
                  <a:lnTo>
                    <a:pt x="800100" y="1868805"/>
                  </a:lnTo>
                  <a:lnTo>
                    <a:pt x="800100" y="1868805"/>
                  </a:lnTo>
                  <a:lnTo>
                    <a:pt x="774383" y="1880235"/>
                  </a:lnTo>
                  <a:lnTo>
                    <a:pt x="780098" y="1908810"/>
                  </a:lnTo>
                  <a:lnTo>
                    <a:pt x="788670" y="1917382"/>
                  </a:lnTo>
                  <a:lnTo>
                    <a:pt x="771525" y="1931670"/>
                  </a:lnTo>
                  <a:lnTo>
                    <a:pt x="774383" y="1948815"/>
                  </a:lnTo>
                  <a:lnTo>
                    <a:pt x="791528" y="1948815"/>
                  </a:lnTo>
                  <a:lnTo>
                    <a:pt x="782955" y="1971675"/>
                  </a:lnTo>
                  <a:lnTo>
                    <a:pt x="780098" y="1991677"/>
                  </a:lnTo>
                  <a:lnTo>
                    <a:pt x="768668" y="2003107"/>
                  </a:lnTo>
                  <a:lnTo>
                    <a:pt x="745808" y="2005965"/>
                  </a:lnTo>
                  <a:lnTo>
                    <a:pt x="745808" y="2005965"/>
                  </a:lnTo>
                  <a:lnTo>
                    <a:pt x="754380" y="2031682"/>
                  </a:lnTo>
                  <a:lnTo>
                    <a:pt x="754380" y="2063115"/>
                  </a:lnTo>
                  <a:lnTo>
                    <a:pt x="742950" y="2094547"/>
                  </a:lnTo>
                  <a:lnTo>
                    <a:pt x="734378" y="2114550"/>
                  </a:lnTo>
                  <a:lnTo>
                    <a:pt x="717233" y="2125980"/>
                  </a:lnTo>
                  <a:lnTo>
                    <a:pt x="728663" y="2148840"/>
                  </a:lnTo>
                  <a:lnTo>
                    <a:pt x="705803" y="2154555"/>
                  </a:lnTo>
                  <a:lnTo>
                    <a:pt x="694373" y="2151697"/>
                  </a:lnTo>
                  <a:lnTo>
                    <a:pt x="682943" y="2123122"/>
                  </a:lnTo>
                  <a:lnTo>
                    <a:pt x="671513" y="2103120"/>
                  </a:lnTo>
                  <a:lnTo>
                    <a:pt x="617220" y="2117407"/>
                  </a:lnTo>
                  <a:lnTo>
                    <a:pt x="608648" y="2097405"/>
                  </a:lnTo>
                  <a:lnTo>
                    <a:pt x="602933" y="2080260"/>
                  </a:lnTo>
                  <a:lnTo>
                    <a:pt x="597218" y="2083117"/>
                  </a:lnTo>
                  <a:lnTo>
                    <a:pt x="597218" y="2051685"/>
                  </a:lnTo>
                  <a:lnTo>
                    <a:pt x="585788" y="2065972"/>
                  </a:lnTo>
                  <a:lnTo>
                    <a:pt x="594360" y="2037397"/>
                  </a:lnTo>
                  <a:lnTo>
                    <a:pt x="577215" y="2045970"/>
                  </a:lnTo>
                  <a:lnTo>
                    <a:pt x="565785" y="2031682"/>
                  </a:lnTo>
                  <a:lnTo>
                    <a:pt x="565785" y="2011680"/>
                  </a:lnTo>
                  <a:lnTo>
                    <a:pt x="551498" y="2011680"/>
                  </a:lnTo>
                  <a:lnTo>
                    <a:pt x="545783" y="1997392"/>
                  </a:lnTo>
                  <a:lnTo>
                    <a:pt x="540068" y="1983105"/>
                  </a:lnTo>
                  <a:lnTo>
                    <a:pt x="534353" y="1951672"/>
                  </a:lnTo>
                  <a:lnTo>
                    <a:pt x="551498" y="1934527"/>
                  </a:lnTo>
                  <a:lnTo>
                    <a:pt x="557213" y="1914525"/>
                  </a:lnTo>
                  <a:lnTo>
                    <a:pt x="565785" y="1914525"/>
                  </a:lnTo>
                  <a:lnTo>
                    <a:pt x="565785" y="1905952"/>
                  </a:lnTo>
                  <a:lnTo>
                    <a:pt x="554355" y="1897380"/>
                  </a:lnTo>
                  <a:lnTo>
                    <a:pt x="528638" y="1908810"/>
                  </a:lnTo>
                  <a:lnTo>
                    <a:pt x="514350" y="1923097"/>
                  </a:lnTo>
                  <a:lnTo>
                    <a:pt x="514350" y="1891665"/>
                  </a:lnTo>
                  <a:lnTo>
                    <a:pt x="511493" y="1851660"/>
                  </a:lnTo>
                  <a:lnTo>
                    <a:pt x="491490" y="1828800"/>
                  </a:lnTo>
                  <a:lnTo>
                    <a:pt x="488633" y="1805940"/>
                  </a:lnTo>
                  <a:lnTo>
                    <a:pt x="491490" y="1774507"/>
                  </a:lnTo>
                  <a:lnTo>
                    <a:pt x="471488" y="1754505"/>
                  </a:lnTo>
                  <a:lnTo>
                    <a:pt x="477203" y="1734502"/>
                  </a:lnTo>
                  <a:lnTo>
                    <a:pt x="468630" y="1717357"/>
                  </a:lnTo>
                  <a:lnTo>
                    <a:pt x="488633" y="1694497"/>
                  </a:lnTo>
                  <a:lnTo>
                    <a:pt x="525780" y="1708785"/>
                  </a:lnTo>
                  <a:lnTo>
                    <a:pt x="537210" y="1677352"/>
                  </a:lnTo>
                  <a:lnTo>
                    <a:pt x="502920" y="1677352"/>
                  </a:lnTo>
                  <a:lnTo>
                    <a:pt x="497205" y="1665922"/>
                  </a:lnTo>
                  <a:lnTo>
                    <a:pt x="534353" y="1665922"/>
                  </a:lnTo>
                  <a:lnTo>
                    <a:pt x="534353" y="1637347"/>
                  </a:lnTo>
                  <a:lnTo>
                    <a:pt x="554355" y="1634490"/>
                  </a:lnTo>
                  <a:lnTo>
                    <a:pt x="557213" y="1620202"/>
                  </a:lnTo>
                  <a:lnTo>
                    <a:pt x="537210" y="1600200"/>
                  </a:lnTo>
                  <a:lnTo>
                    <a:pt x="560070" y="1580197"/>
                  </a:lnTo>
                  <a:lnTo>
                    <a:pt x="517208" y="1563052"/>
                  </a:lnTo>
                  <a:lnTo>
                    <a:pt x="500063" y="1565910"/>
                  </a:lnTo>
                  <a:lnTo>
                    <a:pt x="480060" y="1534477"/>
                  </a:lnTo>
                  <a:lnTo>
                    <a:pt x="457200" y="1517332"/>
                  </a:lnTo>
                  <a:lnTo>
                    <a:pt x="477203" y="1503045"/>
                  </a:lnTo>
                  <a:lnTo>
                    <a:pt x="520065" y="1540192"/>
                  </a:lnTo>
                  <a:lnTo>
                    <a:pt x="551498" y="1543050"/>
                  </a:lnTo>
                  <a:lnTo>
                    <a:pt x="537210" y="1525905"/>
                  </a:lnTo>
                  <a:lnTo>
                    <a:pt x="540068" y="1514475"/>
                  </a:lnTo>
                  <a:lnTo>
                    <a:pt x="525780" y="1494472"/>
                  </a:lnTo>
                  <a:lnTo>
                    <a:pt x="508635" y="1483042"/>
                  </a:lnTo>
                  <a:lnTo>
                    <a:pt x="508635" y="1465897"/>
                  </a:lnTo>
                  <a:lnTo>
                    <a:pt x="508635" y="1445895"/>
                  </a:lnTo>
                  <a:lnTo>
                    <a:pt x="471488" y="1405890"/>
                  </a:lnTo>
                  <a:lnTo>
                    <a:pt x="442913" y="1448752"/>
                  </a:lnTo>
                  <a:lnTo>
                    <a:pt x="411480" y="1443037"/>
                  </a:lnTo>
                  <a:lnTo>
                    <a:pt x="434340" y="1425892"/>
                  </a:lnTo>
                  <a:lnTo>
                    <a:pt x="428625" y="1414462"/>
                  </a:lnTo>
                  <a:lnTo>
                    <a:pt x="454343" y="1385887"/>
                  </a:lnTo>
                  <a:lnTo>
                    <a:pt x="445770" y="1334452"/>
                  </a:lnTo>
                  <a:lnTo>
                    <a:pt x="425768" y="1325880"/>
                  </a:lnTo>
                  <a:lnTo>
                    <a:pt x="428625" y="1300162"/>
                  </a:lnTo>
                  <a:lnTo>
                    <a:pt x="414338" y="1274445"/>
                  </a:lnTo>
                  <a:lnTo>
                    <a:pt x="414338" y="1248727"/>
                  </a:lnTo>
                  <a:lnTo>
                    <a:pt x="400050" y="1205865"/>
                  </a:lnTo>
                  <a:lnTo>
                    <a:pt x="397193" y="1174432"/>
                  </a:lnTo>
                  <a:lnTo>
                    <a:pt x="385763" y="1154430"/>
                  </a:lnTo>
                  <a:lnTo>
                    <a:pt x="374333" y="1143000"/>
                  </a:lnTo>
                  <a:lnTo>
                    <a:pt x="354330" y="1100137"/>
                  </a:lnTo>
                  <a:lnTo>
                    <a:pt x="348615" y="1082992"/>
                  </a:lnTo>
                  <a:lnTo>
                    <a:pt x="337185" y="1065847"/>
                  </a:lnTo>
                  <a:lnTo>
                    <a:pt x="314325" y="1071562"/>
                  </a:lnTo>
                  <a:lnTo>
                    <a:pt x="305753" y="1057275"/>
                  </a:lnTo>
                  <a:lnTo>
                    <a:pt x="297180" y="1057275"/>
                  </a:lnTo>
                  <a:lnTo>
                    <a:pt x="280035" y="1040130"/>
                  </a:lnTo>
                  <a:lnTo>
                    <a:pt x="260033" y="1040130"/>
                  </a:lnTo>
                  <a:lnTo>
                    <a:pt x="242888" y="1025842"/>
                  </a:lnTo>
                  <a:lnTo>
                    <a:pt x="222885" y="1034415"/>
                  </a:lnTo>
                  <a:lnTo>
                    <a:pt x="214313" y="1011555"/>
                  </a:lnTo>
                  <a:lnTo>
                    <a:pt x="177165" y="1051560"/>
                  </a:lnTo>
                  <a:lnTo>
                    <a:pt x="171450" y="1014412"/>
                  </a:lnTo>
                  <a:lnTo>
                    <a:pt x="151448" y="1034415"/>
                  </a:lnTo>
                  <a:lnTo>
                    <a:pt x="128588" y="1028700"/>
                  </a:lnTo>
                  <a:lnTo>
                    <a:pt x="117158" y="1034415"/>
                  </a:lnTo>
                  <a:lnTo>
                    <a:pt x="151448" y="1068705"/>
                  </a:lnTo>
                  <a:lnTo>
                    <a:pt x="105728" y="1048702"/>
                  </a:lnTo>
                  <a:lnTo>
                    <a:pt x="94298" y="1025842"/>
                  </a:lnTo>
                  <a:lnTo>
                    <a:pt x="100013" y="997267"/>
                  </a:lnTo>
                  <a:lnTo>
                    <a:pt x="111443" y="982980"/>
                  </a:lnTo>
                  <a:lnTo>
                    <a:pt x="100013" y="965835"/>
                  </a:lnTo>
                  <a:lnTo>
                    <a:pt x="85725" y="960120"/>
                  </a:lnTo>
                  <a:lnTo>
                    <a:pt x="80010" y="945832"/>
                  </a:lnTo>
                  <a:lnTo>
                    <a:pt x="57150" y="940117"/>
                  </a:lnTo>
                  <a:lnTo>
                    <a:pt x="71438" y="965835"/>
                  </a:lnTo>
                  <a:lnTo>
                    <a:pt x="37148" y="940117"/>
                  </a:lnTo>
                  <a:lnTo>
                    <a:pt x="51435" y="925830"/>
                  </a:lnTo>
                  <a:lnTo>
                    <a:pt x="74295" y="931545"/>
                  </a:lnTo>
                  <a:lnTo>
                    <a:pt x="100013" y="937260"/>
                  </a:lnTo>
                  <a:lnTo>
                    <a:pt x="111443" y="931545"/>
                  </a:lnTo>
                  <a:lnTo>
                    <a:pt x="128588" y="934402"/>
                  </a:lnTo>
                  <a:lnTo>
                    <a:pt x="148590" y="937260"/>
                  </a:lnTo>
                  <a:lnTo>
                    <a:pt x="160020" y="934402"/>
                  </a:lnTo>
                  <a:lnTo>
                    <a:pt x="168593" y="920115"/>
                  </a:lnTo>
                  <a:lnTo>
                    <a:pt x="165735" y="891540"/>
                  </a:lnTo>
                  <a:lnTo>
                    <a:pt x="151448" y="854392"/>
                  </a:lnTo>
                  <a:lnTo>
                    <a:pt x="120015" y="882967"/>
                  </a:lnTo>
                  <a:lnTo>
                    <a:pt x="100013" y="862965"/>
                  </a:lnTo>
                  <a:lnTo>
                    <a:pt x="91440" y="871537"/>
                  </a:lnTo>
                  <a:lnTo>
                    <a:pt x="88583" y="885825"/>
                  </a:lnTo>
                  <a:lnTo>
                    <a:pt x="77153" y="882967"/>
                  </a:lnTo>
                  <a:lnTo>
                    <a:pt x="71438" y="865822"/>
                  </a:lnTo>
                  <a:lnTo>
                    <a:pt x="62865" y="857250"/>
                  </a:lnTo>
                  <a:lnTo>
                    <a:pt x="48578" y="845820"/>
                  </a:lnTo>
                  <a:lnTo>
                    <a:pt x="22860" y="840105"/>
                  </a:lnTo>
                  <a:lnTo>
                    <a:pt x="0" y="785812"/>
                  </a:lnTo>
                  <a:close/>
                </a:path>
              </a:pathLst>
            </a:custGeom>
            <a:solidFill>
              <a:schemeClr val="bg2"/>
            </a:solidFill>
            <a:ln w="6350">
              <a:solidFill>
                <a:schemeClr val="bg2">
                  <a:lumMod val="75000"/>
                </a:schemeClr>
              </a:solidFill>
              <a:round/>
              <a:headEnd/>
              <a:tailEnd/>
            </a:ln>
          </p:spPr>
          <p:txBody>
            <a:bodyPr/>
            <a:lstStyle/>
            <a:p>
              <a:endParaRPr lang="en-GB"/>
            </a:p>
          </p:txBody>
        </p:sp>
        <p:sp>
          <p:nvSpPr>
            <p:cNvPr id="7" name="Freeform: Shape 7">
              <a:extLst>
                <a:ext uri="{FF2B5EF4-FFF2-40B4-BE49-F238E27FC236}">
                  <a16:creationId xmlns:a16="http://schemas.microsoft.com/office/drawing/2014/main" id="{DC54B94D-4DC4-FCD6-DC49-339A2445FDAE}"/>
                </a:ext>
              </a:extLst>
            </p:cNvPr>
            <p:cNvSpPr/>
            <p:nvPr/>
          </p:nvSpPr>
          <p:spPr bwMode="auto">
            <a:xfrm>
              <a:off x="2658957" y="1982768"/>
              <a:ext cx="2406422" cy="1645928"/>
            </a:xfrm>
            <a:custGeom>
              <a:avLst/>
              <a:gdLst>
                <a:gd name="connsiteX0" fmla="*/ 1574006 w 2109787"/>
                <a:gd name="connsiteY0" fmla="*/ 600075 h 1443037"/>
                <a:gd name="connsiteX1" fmla="*/ 1576387 w 2109787"/>
                <a:gd name="connsiteY1" fmla="*/ 652462 h 1443037"/>
                <a:gd name="connsiteX2" fmla="*/ 1562100 w 2109787"/>
                <a:gd name="connsiteY2" fmla="*/ 695325 h 1443037"/>
                <a:gd name="connsiteX3" fmla="*/ 1581150 w 2109787"/>
                <a:gd name="connsiteY3" fmla="*/ 704850 h 1443037"/>
                <a:gd name="connsiteX4" fmla="*/ 1583531 w 2109787"/>
                <a:gd name="connsiteY4" fmla="*/ 721519 h 1443037"/>
                <a:gd name="connsiteX5" fmla="*/ 1590675 w 2109787"/>
                <a:gd name="connsiteY5" fmla="*/ 754856 h 1443037"/>
                <a:gd name="connsiteX6" fmla="*/ 1552575 w 2109787"/>
                <a:gd name="connsiteY6" fmla="*/ 781050 h 1443037"/>
                <a:gd name="connsiteX7" fmla="*/ 1571625 w 2109787"/>
                <a:gd name="connsiteY7" fmla="*/ 814387 h 1443037"/>
                <a:gd name="connsiteX8" fmla="*/ 1585912 w 2109787"/>
                <a:gd name="connsiteY8" fmla="*/ 838200 h 1443037"/>
                <a:gd name="connsiteX9" fmla="*/ 1597819 w 2109787"/>
                <a:gd name="connsiteY9" fmla="*/ 892969 h 1443037"/>
                <a:gd name="connsiteX10" fmla="*/ 1602581 w 2109787"/>
                <a:gd name="connsiteY10" fmla="*/ 912019 h 1443037"/>
                <a:gd name="connsiteX11" fmla="*/ 1574006 w 2109787"/>
                <a:gd name="connsiteY11" fmla="*/ 954881 h 1443037"/>
                <a:gd name="connsiteX12" fmla="*/ 1531144 w 2109787"/>
                <a:gd name="connsiteY12" fmla="*/ 978694 h 1443037"/>
                <a:gd name="connsiteX13" fmla="*/ 1547812 w 2109787"/>
                <a:gd name="connsiteY13" fmla="*/ 1009650 h 1443037"/>
                <a:gd name="connsiteX14" fmla="*/ 1552575 w 2109787"/>
                <a:gd name="connsiteY14" fmla="*/ 1045369 h 1443037"/>
                <a:gd name="connsiteX15" fmla="*/ 1557337 w 2109787"/>
                <a:gd name="connsiteY15" fmla="*/ 1081087 h 1443037"/>
                <a:gd name="connsiteX16" fmla="*/ 1547812 w 2109787"/>
                <a:gd name="connsiteY16" fmla="*/ 1104900 h 1443037"/>
                <a:gd name="connsiteX17" fmla="*/ 1540669 w 2109787"/>
                <a:gd name="connsiteY17" fmla="*/ 1123950 h 1443037"/>
                <a:gd name="connsiteX18" fmla="*/ 1526381 w 2109787"/>
                <a:gd name="connsiteY18" fmla="*/ 1116806 h 1443037"/>
                <a:gd name="connsiteX19" fmla="*/ 1512094 w 2109787"/>
                <a:gd name="connsiteY19" fmla="*/ 1123950 h 1443037"/>
                <a:gd name="connsiteX20" fmla="*/ 1493044 w 2109787"/>
                <a:gd name="connsiteY20" fmla="*/ 1104900 h 1443037"/>
                <a:gd name="connsiteX21" fmla="*/ 1478756 w 2109787"/>
                <a:gd name="connsiteY21" fmla="*/ 1081087 h 1443037"/>
                <a:gd name="connsiteX22" fmla="*/ 1459706 w 2109787"/>
                <a:gd name="connsiteY22" fmla="*/ 1076325 h 1443037"/>
                <a:gd name="connsiteX23" fmla="*/ 1454944 w 2109787"/>
                <a:gd name="connsiteY23" fmla="*/ 1062037 h 1443037"/>
                <a:gd name="connsiteX24" fmla="*/ 1450181 w 2109787"/>
                <a:gd name="connsiteY24" fmla="*/ 1042987 h 1443037"/>
                <a:gd name="connsiteX25" fmla="*/ 1443037 w 2109787"/>
                <a:gd name="connsiteY25" fmla="*/ 1014412 h 1443037"/>
                <a:gd name="connsiteX26" fmla="*/ 1447800 w 2109787"/>
                <a:gd name="connsiteY26" fmla="*/ 990600 h 1443037"/>
                <a:gd name="connsiteX27" fmla="*/ 1447800 w 2109787"/>
                <a:gd name="connsiteY27" fmla="*/ 969169 h 1443037"/>
                <a:gd name="connsiteX28" fmla="*/ 1440656 w 2109787"/>
                <a:gd name="connsiteY28" fmla="*/ 957262 h 1443037"/>
                <a:gd name="connsiteX29" fmla="*/ 1421606 w 2109787"/>
                <a:gd name="connsiteY29" fmla="*/ 964406 h 1443037"/>
                <a:gd name="connsiteX30" fmla="*/ 1385887 w 2109787"/>
                <a:gd name="connsiteY30" fmla="*/ 954881 h 1443037"/>
                <a:gd name="connsiteX31" fmla="*/ 1340644 w 2109787"/>
                <a:gd name="connsiteY31" fmla="*/ 933450 h 1443037"/>
                <a:gd name="connsiteX32" fmla="*/ 1300162 w 2109787"/>
                <a:gd name="connsiteY32" fmla="*/ 900112 h 1443037"/>
                <a:gd name="connsiteX33" fmla="*/ 1231106 w 2109787"/>
                <a:gd name="connsiteY33" fmla="*/ 869156 h 1443037"/>
                <a:gd name="connsiteX34" fmla="*/ 1202531 w 2109787"/>
                <a:gd name="connsiteY34" fmla="*/ 881062 h 1443037"/>
                <a:gd name="connsiteX35" fmla="*/ 1181100 w 2109787"/>
                <a:gd name="connsiteY35" fmla="*/ 826294 h 1443037"/>
                <a:gd name="connsiteX36" fmla="*/ 1176337 w 2109787"/>
                <a:gd name="connsiteY36" fmla="*/ 797719 h 1443037"/>
                <a:gd name="connsiteX37" fmla="*/ 1150144 w 2109787"/>
                <a:gd name="connsiteY37" fmla="*/ 778669 h 1443037"/>
                <a:gd name="connsiteX38" fmla="*/ 1131094 w 2109787"/>
                <a:gd name="connsiteY38" fmla="*/ 723900 h 1443037"/>
                <a:gd name="connsiteX39" fmla="*/ 1150144 w 2109787"/>
                <a:gd name="connsiteY39" fmla="*/ 695325 h 1443037"/>
                <a:gd name="connsiteX40" fmla="*/ 1152525 w 2109787"/>
                <a:gd name="connsiteY40" fmla="*/ 681037 h 1443037"/>
                <a:gd name="connsiteX41" fmla="*/ 1140619 w 2109787"/>
                <a:gd name="connsiteY41" fmla="*/ 652462 h 1443037"/>
                <a:gd name="connsiteX42" fmla="*/ 1154906 w 2109787"/>
                <a:gd name="connsiteY42" fmla="*/ 650081 h 1443037"/>
                <a:gd name="connsiteX43" fmla="*/ 1176337 w 2109787"/>
                <a:gd name="connsiteY43" fmla="*/ 635794 h 1443037"/>
                <a:gd name="connsiteX44" fmla="*/ 1204912 w 2109787"/>
                <a:gd name="connsiteY44" fmla="*/ 604837 h 1443037"/>
                <a:gd name="connsiteX45" fmla="*/ 1204912 w 2109787"/>
                <a:gd name="connsiteY45" fmla="*/ 581025 h 1443037"/>
                <a:gd name="connsiteX46" fmla="*/ 1226344 w 2109787"/>
                <a:gd name="connsiteY46" fmla="*/ 581025 h 1443037"/>
                <a:gd name="connsiteX47" fmla="*/ 1252537 w 2109787"/>
                <a:gd name="connsiteY47" fmla="*/ 564356 h 1443037"/>
                <a:gd name="connsiteX48" fmla="*/ 1219200 w 2109787"/>
                <a:gd name="connsiteY48" fmla="*/ 528637 h 1443037"/>
                <a:gd name="connsiteX49" fmla="*/ 1219200 w 2109787"/>
                <a:gd name="connsiteY49" fmla="*/ 528637 h 1443037"/>
                <a:gd name="connsiteX50" fmla="*/ 1262062 w 2109787"/>
                <a:gd name="connsiteY50" fmla="*/ 540544 h 1443037"/>
                <a:gd name="connsiteX51" fmla="*/ 1257300 w 2109787"/>
                <a:gd name="connsiteY51" fmla="*/ 514350 h 1443037"/>
                <a:gd name="connsiteX52" fmla="*/ 1281112 w 2109787"/>
                <a:gd name="connsiteY52" fmla="*/ 516731 h 1443037"/>
                <a:gd name="connsiteX53" fmla="*/ 1297781 w 2109787"/>
                <a:gd name="connsiteY53" fmla="*/ 509587 h 1443037"/>
                <a:gd name="connsiteX54" fmla="*/ 1331119 w 2109787"/>
                <a:gd name="connsiteY54" fmla="*/ 464344 h 1443037"/>
                <a:gd name="connsiteX55" fmla="*/ 1290637 w 2109787"/>
                <a:gd name="connsiteY55" fmla="*/ 447675 h 1443037"/>
                <a:gd name="connsiteX56" fmla="*/ 1269206 w 2109787"/>
                <a:gd name="connsiteY56" fmla="*/ 419100 h 1443037"/>
                <a:gd name="connsiteX57" fmla="*/ 1281112 w 2109787"/>
                <a:gd name="connsiteY57" fmla="*/ 400050 h 1443037"/>
                <a:gd name="connsiteX58" fmla="*/ 1304925 w 2109787"/>
                <a:gd name="connsiteY58" fmla="*/ 419100 h 1443037"/>
                <a:gd name="connsiteX59" fmla="*/ 1335881 w 2109787"/>
                <a:gd name="connsiteY59" fmla="*/ 438150 h 1443037"/>
                <a:gd name="connsiteX60" fmla="*/ 1359694 w 2109787"/>
                <a:gd name="connsiteY60" fmla="*/ 392906 h 1443037"/>
                <a:gd name="connsiteX61" fmla="*/ 1340644 w 2109787"/>
                <a:gd name="connsiteY61" fmla="*/ 381000 h 1443037"/>
                <a:gd name="connsiteX62" fmla="*/ 1359694 w 2109787"/>
                <a:gd name="connsiteY62" fmla="*/ 364331 h 1443037"/>
                <a:gd name="connsiteX63" fmla="*/ 1390650 w 2109787"/>
                <a:gd name="connsiteY63" fmla="*/ 373856 h 1443037"/>
                <a:gd name="connsiteX64" fmla="*/ 1419225 w 2109787"/>
                <a:gd name="connsiteY64" fmla="*/ 364331 h 1443037"/>
                <a:gd name="connsiteX65" fmla="*/ 1440656 w 2109787"/>
                <a:gd name="connsiteY65" fmla="*/ 373856 h 1443037"/>
                <a:gd name="connsiteX66" fmla="*/ 1459706 w 2109787"/>
                <a:gd name="connsiteY66" fmla="*/ 350044 h 1443037"/>
                <a:gd name="connsiteX67" fmla="*/ 1464469 w 2109787"/>
                <a:gd name="connsiteY67" fmla="*/ 292894 h 1443037"/>
                <a:gd name="connsiteX68" fmla="*/ 1459706 w 2109787"/>
                <a:gd name="connsiteY68" fmla="*/ 269081 h 1443037"/>
                <a:gd name="connsiteX69" fmla="*/ 1450181 w 2109787"/>
                <a:gd name="connsiteY69" fmla="*/ 254794 h 1443037"/>
                <a:gd name="connsiteX70" fmla="*/ 1462087 w 2109787"/>
                <a:gd name="connsiteY70" fmla="*/ 230981 h 1443037"/>
                <a:gd name="connsiteX71" fmla="*/ 1476375 w 2109787"/>
                <a:gd name="connsiteY71" fmla="*/ 235744 h 1443037"/>
                <a:gd name="connsiteX72" fmla="*/ 1469231 w 2109787"/>
                <a:gd name="connsiteY72" fmla="*/ 216694 h 1443037"/>
                <a:gd name="connsiteX73" fmla="*/ 1469231 w 2109787"/>
                <a:gd name="connsiteY73" fmla="*/ 204787 h 1443037"/>
                <a:gd name="connsiteX74" fmla="*/ 1457325 w 2109787"/>
                <a:gd name="connsiteY74" fmla="*/ 188119 h 1443037"/>
                <a:gd name="connsiteX75" fmla="*/ 1447800 w 2109787"/>
                <a:gd name="connsiteY75" fmla="*/ 166687 h 1443037"/>
                <a:gd name="connsiteX76" fmla="*/ 1426369 w 2109787"/>
                <a:gd name="connsiteY76" fmla="*/ 166687 h 1443037"/>
                <a:gd name="connsiteX77" fmla="*/ 1390650 w 2109787"/>
                <a:gd name="connsiteY77" fmla="*/ 154781 h 1443037"/>
                <a:gd name="connsiteX78" fmla="*/ 1381125 w 2109787"/>
                <a:gd name="connsiteY78" fmla="*/ 159544 h 1443037"/>
                <a:gd name="connsiteX79" fmla="*/ 1383506 w 2109787"/>
                <a:gd name="connsiteY79" fmla="*/ 180975 h 1443037"/>
                <a:gd name="connsiteX80" fmla="*/ 1393031 w 2109787"/>
                <a:gd name="connsiteY80" fmla="*/ 192881 h 1443037"/>
                <a:gd name="connsiteX81" fmla="*/ 1393031 w 2109787"/>
                <a:gd name="connsiteY81" fmla="*/ 211931 h 1443037"/>
                <a:gd name="connsiteX82" fmla="*/ 1393031 w 2109787"/>
                <a:gd name="connsiteY82" fmla="*/ 230981 h 1443037"/>
                <a:gd name="connsiteX83" fmla="*/ 1371600 w 2109787"/>
                <a:gd name="connsiteY83" fmla="*/ 235744 h 1443037"/>
                <a:gd name="connsiteX84" fmla="*/ 1366837 w 2109787"/>
                <a:gd name="connsiteY84" fmla="*/ 273844 h 1443037"/>
                <a:gd name="connsiteX85" fmla="*/ 1354931 w 2109787"/>
                <a:gd name="connsiteY85" fmla="*/ 295275 h 1443037"/>
                <a:gd name="connsiteX86" fmla="*/ 1352550 w 2109787"/>
                <a:gd name="connsiteY86" fmla="*/ 309562 h 1443037"/>
                <a:gd name="connsiteX87" fmla="*/ 1338262 w 2109787"/>
                <a:gd name="connsiteY87" fmla="*/ 314325 h 1443037"/>
                <a:gd name="connsiteX88" fmla="*/ 1326356 w 2109787"/>
                <a:gd name="connsiteY88" fmla="*/ 307181 h 1443037"/>
                <a:gd name="connsiteX89" fmla="*/ 1302544 w 2109787"/>
                <a:gd name="connsiteY89" fmla="*/ 276225 h 1443037"/>
                <a:gd name="connsiteX90" fmla="*/ 1314450 w 2109787"/>
                <a:gd name="connsiteY90" fmla="*/ 257175 h 1443037"/>
                <a:gd name="connsiteX91" fmla="*/ 1285875 w 2109787"/>
                <a:gd name="connsiteY91" fmla="*/ 200025 h 1443037"/>
                <a:gd name="connsiteX92" fmla="*/ 1278731 w 2109787"/>
                <a:gd name="connsiteY92" fmla="*/ 200025 h 1443037"/>
                <a:gd name="connsiteX93" fmla="*/ 1278731 w 2109787"/>
                <a:gd name="connsiteY93" fmla="*/ 200025 h 1443037"/>
                <a:gd name="connsiteX94" fmla="*/ 1276350 w 2109787"/>
                <a:gd name="connsiteY94" fmla="*/ 242887 h 1443037"/>
                <a:gd name="connsiteX95" fmla="*/ 1276350 w 2109787"/>
                <a:gd name="connsiteY95" fmla="*/ 242887 h 1443037"/>
                <a:gd name="connsiteX96" fmla="*/ 1250156 w 2109787"/>
                <a:gd name="connsiteY96" fmla="*/ 219075 h 1443037"/>
                <a:gd name="connsiteX97" fmla="*/ 1238250 w 2109787"/>
                <a:gd name="connsiteY97" fmla="*/ 190500 h 1443037"/>
                <a:gd name="connsiteX98" fmla="*/ 1240631 w 2109787"/>
                <a:gd name="connsiteY98" fmla="*/ 171450 h 1443037"/>
                <a:gd name="connsiteX99" fmla="*/ 1226344 w 2109787"/>
                <a:gd name="connsiteY99" fmla="*/ 171450 h 1443037"/>
                <a:gd name="connsiteX100" fmla="*/ 1190625 w 2109787"/>
                <a:gd name="connsiteY100" fmla="*/ 152400 h 1443037"/>
                <a:gd name="connsiteX101" fmla="*/ 1219200 w 2109787"/>
                <a:gd name="connsiteY101" fmla="*/ 123825 h 1443037"/>
                <a:gd name="connsiteX102" fmla="*/ 1185862 w 2109787"/>
                <a:gd name="connsiteY102" fmla="*/ 76200 h 1443037"/>
                <a:gd name="connsiteX103" fmla="*/ 1183481 w 2109787"/>
                <a:gd name="connsiteY103" fmla="*/ 40481 h 1443037"/>
                <a:gd name="connsiteX104" fmla="*/ 1166812 w 2109787"/>
                <a:gd name="connsiteY104" fmla="*/ 11906 h 1443037"/>
                <a:gd name="connsiteX105" fmla="*/ 1143000 w 2109787"/>
                <a:gd name="connsiteY105" fmla="*/ 0 h 1443037"/>
                <a:gd name="connsiteX106" fmla="*/ 1126331 w 2109787"/>
                <a:gd name="connsiteY106" fmla="*/ 14287 h 1443037"/>
                <a:gd name="connsiteX107" fmla="*/ 1121569 w 2109787"/>
                <a:gd name="connsiteY107" fmla="*/ 42862 h 1443037"/>
                <a:gd name="connsiteX108" fmla="*/ 1107281 w 2109787"/>
                <a:gd name="connsiteY108" fmla="*/ 52387 h 1443037"/>
                <a:gd name="connsiteX109" fmla="*/ 1114425 w 2109787"/>
                <a:gd name="connsiteY109" fmla="*/ 71437 h 1443037"/>
                <a:gd name="connsiteX110" fmla="*/ 1116806 w 2109787"/>
                <a:gd name="connsiteY110" fmla="*/ 92869 h 1443037"/>
                <a:gd name="connsiteX111" fmla="*/ 1116806 w 2109787"/>
                <a:gd name="connsiteY111" fmla="*/ 92869 h 1443037"/>
                <a:gd name="connsiteX112" fmla="*/ 1112044 w 2109787"/>
                <a:gd name="connsiteY112" fmla="*/ 126206 h 1443037"/>
                <a:gd name="connsiteX113" fmla="*/ 1121569 w 2109787"/>
                <a:gd name="connsiteY113" fmla="*/ 152400 h 1443037"/>
                <a:gd name="connsiteX114" fmla="*/ 1152525 w 2109787"/>
                <a:gd name="connsiteY114" fmla="*/ 161925 h 1443037"/>
                <a:gd name="connsiteX115" fmla="*/ 1176337 w 2109787"/>
                <a:gd name="connsiteY115" fmla="*/ 183356 h 1443037"/>
                <a:gd name="connsiteX116" fmla="*/ 1185862 w 2109787"/>
                <a:gd name="connsiteY116" fmla="*/ 183356 h 1443037"/>
                <a:gd name="connsiteX117" fmla="*/ 1188244 w 2109787"/>
                <a:gd name="connsiteY117" fmla="*/ 202406 h 1443037"/>
                <a:gd name="connsiteX118" fmla="*/ 1157287 w 2109787"/>
                <a:gd name="connsiteY118" fmla="*/ 200025 h 1443037"/>
                <a:gd name="connsiteX119" fmla="*/ 1178719 w 2109787"/>
                <a:gd name="connsiteY119" fmla="*/ 219075 h 1443037"/>
                <a:gd name="connsiteX120" fmla="*/ 1176337 w 2109787"/>
                <a:gd name="connsiteY120" fmla="*/ 238125 h 1443037"/>
                <a:gd name="connsiteX121" fmla="*/ 1166812 w 2109787"/>
                <a:gd name="connsiteY121" fmla="*/ 257175 h 1443037"/>
                <a:gd name="connsiteX122" fmla="*/ 1133475 w 2109787"/>
                <a:gd name="connsiteY122" fmla="*/ 271462 h 1443037"/>
                <a:gd name="connsiteX123" fmla="*/ 1131094 w 2109787"/>
                <a:gd name="connsiteY123" fmla="*/ 300037 h 1443037"/>
                <a:gd name="connsiteX124" fmla="*/ 1133475 w 2109787"/>
                <a:gd name="connsiteY124" fmla="*/ 326231 h 1443037"/>
                <a:gd name="connsiteX125" fmla="*/ 1104900 w 2109787"/>
                <a:gd name="connsiteY125" fmla="*/ 314325 h 1443037"/>
                <a:gd name="connsiteX126" fmla="*/ 1114425 w 2109787"/>
                <a:gd name="connsiteY126" fmla="*/ 276225 h 1443037"/>
                <a:gd name="connsiteX127" fmla="*/ 1071562 w 2109787"/>
                <a:gd name="connsiteY127" fmla="*/ 250031 h 1443037"/>
                <a:gd name="connsiteX128" fmla="*/ 1071562 w 2109787"/>
                <a:gd name="connsiteY128" fmla="*/ 250031 h 1443037"/>
                <a:gd name="connsiteX129" fmla="*/ 1085850 w 2109787"/>
                <a:gd name="connsiteY129" fmla="*/ 288131 h 1443037"/>
                <a:gd name="connsiteX130" fmla="*/ 1071562 w 2109787"/>
                <a:gd name="connsiteY130" fmla="*/ 300037 h 1443037"/>
                <a:gd name="connsiteX131" fmla="*/ 1050131 w 2109787"/>
                <a:gd name="connsiteY131" fmla="*/ 292894 h 1443037"/>
                <a:gd name="connsiteX132" fmla="*/ 1035844 w 2109787"/>
                <a:gd name="connsiteY132" fmla="*/ 295275 h 1443037"/>
                <a:gd name="connsiteX133" fmla="*/ 988219 w 2109787"/>
                <a:gd name="connsiteY133" fmla="*/ 295275 h 1443037"/>
                <a:gd name="connsiteX134" fmla="*/ 964406 w 2109787"/>
                <a:gd name="connsiteY134" fmla="*/ 295275 h 1443037"/>
                <a:gd name="connsiteX135" fmla="*/ 926306 w 2109787"/>
                <a:gd name="connsiteY135" fmla="*/ 273844 h 1443037"/>
                <a:gd name="connsiteX136" fmla="*/ 902494 w 2109787"/>
                <a:gd name="connsiteY136" fmla="*/ 273844 h 1443037"/>
                <a:gd name="connsiteX137" fmla="*/ 881062 w 2109787"/>
                <a:gd name="connsiteY137" fmla="*/ 259556 h 1443037"/>
                <a:gd name="connsiteX138" fmla="*/ 871537 w 2109787"/>
                <a:gd name="connsiteY138" fmla="*/ 238125 h 1443037"/>
                <a:gd name="connsiteX139" fmla="*/ 852487 w 2109787"/>
                <a:gd name="connsiteY139" fmla="*/ 216694 h 1443037"/>
                <a:gd name="connsiteX140" fmla="*/ 807244 w 2109787"/>
                <a:gd name="connsiteY140" fmla="*/ 240506 h 1443037"/>
                <a:gd name="connsiteX141" fmla="*/ 823912 w 2109787"/>
                <a:gd name="connsiteY141" fmla="*/ 259556 h 1443037"/>
                <a:gd name="connsiteX142" fmla="*/ 840581 w 2109787"/>
                <a:gd name="connsiteY142" fmla="*/ 242887 h 1443037"/>
                <a:gd name="connsiteX143" fmla="*/ 850106 w 2109787"/>
                <a:gd name="connsiteY143" fmla="*/ 235744 h 1443037"/>
                <a:gd name="connsiteX144" fmla="*/ 862012 w 2109787"/>
                <a:gd name="connsiteY144" fmla="*/ 233362 h 1443037"/>
                <a:gd name="connsiteX145" fmla="*/ 869156 w 2109787"/>
                <a:gd name="connsiteY145" fmla="*/ 254794 h 1443037"/>
                <a:gd name="connsiteX146" fmla="*/ 831056 w 2109787"/>
                <a:gd name="connsiteY146" fmla="*/ 285750 h 1443037"/>
                <a:gd name="connsiteX147" fmla="*/ 842962 w 2109787"/>
                <a:gd name="connsiteY147" fmla="*/ 321469 h 1443037"/>
                <a:gd name="connsiteX148" fmla="*/ 835819 w 2109787"/>
                <a:gd name="connsiteY148" fmla="*/ 354806 h 1443037"/>
                <a:gd name="connsiteX149" fmla="*/ 807244 w 2109787"/>
                <a:gd name="connsiteY149" fmla="*/ 340519 h 1443037"/>
                <a:gd name="connsiteX150" fmla="*/ 800100 w 2109787"/>
                <a:gd name="connsiteY150" fmla="*/ 316706 h 1443037"/>
                <a:gd name="connsiteX151" fmla="*/ 762000 w 2109787"/>
                <a:gd name="connsiteY151" fmla="*/ 276225 h 1443037"/>
                <a:gd name="connsiteX152" fmla="*/ 735806 w 2109787"/>
                <a:gd name="connsiteY152" fmla="*/ 297656 h 1443037"/>
                <a:gd name="connsiteX153" fmla="*/ 688181 w 2109787"/>
                <a:gd name="connsiteY153" fmla="*/ 297656 h 1443037"/>
                <a:gd name="connsiteX154" fmla="*/ 640556 w 2109787"/>
                <a:gd name="connsiteY154" fmla="*/ 285750 h 1443037"/>
                <a:gd name="connsiteX155" fmla="*/ 616744 w 2109787"/>
                <a:gd name="connsiteY155" fmla="*/ 278606 h 1443037"/>
                <a:gd name="connsiteX156" fmla="*/ 645319 w 2109787"/>
                <a:gd name="connsiteY156" fmla="*/ 254794 h 1443037"/>
                <a:gd name="connsiteX157" fmla="*/ 650081 w 2109787"/>
                <a:gd name="connsiteY157" fmla="*/ 242887 h 1443037"/>
                <a:gd name="connsiteX158" fmla="*/ 628650 w 2109787"/>
                <a:gd name="connsiteY158" fmla="*/ 216694 h 1443037"/>
                <a:gd name="connsiteX159" fmla="*/ 609600 w 2109787"/>
                <a:gd name="connsiteY159" fmla="*/ 228600 h 1443037"/>
                <a:gd name="connsiteX160" fmla="*/ 557212 w 2109787"/>
                <a:gd name="connsiteY160" fmla="*/ 204787 h 1443037"/>
                <a:gd name="connsiteX161" fmla="*/ 516731 w 2109787"/>
                <a:gd name="connsiteY161" fmla="*/ 188119 h 1443037"/>
                <a:gd name="connsiteX162" fmla="*/ 481012 w 2109787"/>
                <a:gd name="connsiteY162" fmla="*/ 154781 h 1443037"/>
                <a:gd name="connsiteX163" fmla="*/ 442912 w 2109787"/>
                <a:gd name="connsiteY163" fmla="*/ 150019 h 1443037"/>
                <a:gd name="connsiteX164" fmla="*/ 442912 w 2109787"/>
                <a:gd name="connsiteY164" fmla="*/ 176212 h 1443037"/>
                <a:gd name="connsiteX165" fmla="*/ 423862 w 2109787"/>
                <a:gd name="connsiteY165" fmla="*/ 185737 h 1443037"/>
                <a:gd name="connsiteX166" fmla="*/ 409575 w 2109787"/>
                <a:gd name="connsiteY166" fmla="*/ 176212 h 1443037"/>
                <a:gd name="connsiteX167" fmla="*/ 404812 w 2109787"/>
                <a:gd name="connsiteY167" fmla="*/ 147637 h 1443037"/>
                <a:gd name="connsiteX168" fmla="*/ 392906 w 2109787"/>
                <a:gd name="connsiteY168" fmla="*/ 152400 h 1443037"/>
                <a:gd name="connsiteX169" fmla="*/ 392906 w 2109787"/>
                <a:gd name="connsiteY169" fmla="*/ 176212 h 1443037"/>
                <a:gd name="connsiteX170" fmla="*/ 373856 w 2109787"/>
                <a:gd name="connsiteY170" fmla="*/ 178594 h 1443037"/>
                <a:gd name="connsiteX171" fmla="*/ 323850 w 2109787"/>
                <a:gd name="connsiteY171" fmla="*/ 102394 h 1443037"/>
                <a:gd name="connsiteX172" fmla="*/ 321469 w 2109787"/>
                <a:gd name="connsiteY172" fmla="*/ 126206 h 1443037"/>
                <a:gd name="connsiteX173" fmla="*/ 321469 w 2109787"/>
                <a:gd name="connsiteY173" fmla="*/ 140494 h 1443037"/>
                <a:gd name="connsiteX174" fmla="*/ 307181 w 2109787"/>
                <a:gd name="connsiteY174" fmla="*/ 159544 h 1443037"/>
                <a:gd name="connsiteX175" fmla="*/ 297656 w 2109787"/>
                <a:gd name="connsiteY175" fmla="*/ 152400 h 1443037"/>
                <a:gd name="connsiteX176" fmla="*/ 264319 w 2109787"/>
                <a:gd name="connsiteY176" fmla="*/ 169069 h 1443037"/>
                <a:gd name="connsiteX177" fmla="*/ 264319 w 2109787"/>
                <a:gd name="connsiteY177" fmla="*/ 169069 h 1443037"/>
                <a:gd name="connsiteX178" fmla="*/ 242887 w 2109787"/>
                <a:gd name="connsiteY178" fmla="*/ 188119 h 1443037"/>
                <a:gd name="connsiteX179" fmla="*/ 207169 w 2109787"/>
                <a:gd name="connsiteY179" fmla="*/ 195262 h 1443037"/>
                <a:gd name="connsiteX180" fmla="*/ 214312 w 2109787"/>
                <a:gd name="connsiteY180" fmla="*/ 180975 h 1443037"/>
                <a:gd name="connsiteX181" fmla="*/ 276225 w 2109787"/>
                <a:gd name="connsiteY181" fmla="*/ 138112 h 1443037"/>
                <a:gd name="connsiteX182" fmla="*/ 223837 w 2109787"/>
                <a:gd name="connsiteY182" fmla="*/ 157162 h 1443037"/>
                <a:gd name="connsiteX183" fmla="*/ 171450 w 2109787"/>
                <a:gd name="connsiteY183" fmla="*/ 192881 h 1443037"/>
                <a:gd name="connsiteX184" fmla="*/ 161925 w 2109787"/>
                <a:gd name="connsiteY184" fmla="*/ 171450 h 1443037"/>
                <a:gd name="connsiteX185" fmla="*/ 145256 w 2109787"/>
                <a:gd name="connsiteY185" fmla="*/ 173831 h 1443037"/>
                <a:gd name="connsiteX186" fmla="*/ 164306 w 2109787"/>
                <a:gd name="connsiteY186" fmla="*/ 207169 h 1443037"/>
                <a:gd name="connsiteX187" fmla="*/ 169069 w 2109787"/>
                <a:gd name="connsiteY187" fmla="*/ 221456 h 1443037"/>
                <a:gd name="connsiteX188" fmla="*/ 171450 w 2109787"/>
                <a:gd name="connsiteY188" fmla="*/ 242887 h 1443037"/>
                <a:gd name="connsiteX189" fmla="*/ 154781 w 2109787"/>
                <a:gd name="connsiteY189" fmla="*/ 226219 h 1443037"/>
                <a:gd name="connsiteX190" fmla="*/ 130969 w 2109787"/>
                <a:gd name="connsiteY190" fmla="*/ 195262 h 1443037"/>
                <a:gd name="connsiteX191" fmla="*/ 140494 w 2109787"/>
                <a:gd name="connsiteY191" fmla="*/ 230981 h 1443037"/>
                <a:gd name="connsiteX192" fmla="*/ 123825 w 2109787"/>
                <a:gd name="connsiteY192" fmla="*/ 233362 h 1443037"/>
                <a:gd name="connsiteX193" fmla="*/ 114300 w 2109787"/>
                <a:gd name="connsiteY193" fmla="*/ 214312 h 1443037"/>
                <a:gd name="connsiteX194" fmla="*/ 80962 w 2109787"/>
                <a:gd name="connsiteY194" fmla="*/ 204787 h 1443037"/>
                <a:gd name="connsiteX195" fmla="*/ 35719 w 2109787"/>
                <a:gd name="connsiteY195" fmla="*/ 166687 h 1443037"/>
                <a:gd name="connsiteX196" fmla="*/ 14287 w 2109787"/>
                <a:gd name="connsiteY196" fmla="*/ 176212 h 1443037"/>
                <a:gd name="connsiteX197" fmla="*/ 0 w 2109787"/>
                <a:gd name="connsiteY197" fmla="*/ 723900 h 1443037"/>
                <a:gd name="connsiteX198" fmla="*/ 30956 w 2109787"/>
                <a:gd name="connsiteY198" fmla="*/ 716756 h 1443037"/>
                <a:gd name="connsiteX199" fmla="*/ 61912 w 2109787"/>
                <a:gd name="connsiteY199" fmla="*/ 726281 h 1443037"/>
                <a:gd name="connsiteX200" fmla="*/ 85725 w 2109787"/>
                <a:gd name="connsiteY200" fmla="*/ 759619 h 1443037"/>
                <a:gd name="connsiteX201" fmla="*/ 138112 w 2109787"/>
                <a:gd name="connsiteY201" fmla="*/ 740569 h 1443037"/>
                <a:gd name="connsiteX202" fmla="*/ 159544 w 2109787"/>
                <a:gd name="connsiteY202" fmla="*/ 773906 h 1443037"/>
                <a:gd name="connsiteX203" fmla="*/ 180975 w 2109787"/>
                <a:gd name="connsiteY203" fmla="*/ 804862 h 1443037"/>
                <a:gd name="connsiteX204" fmla="*/ 214312 w 2109787"/>
                <a:gd name="connsiteY204" fmla="*/ 864394 h 1443037"/>
                <a:gd name="connsiteX205" fmla="*/ 240506 w 2109787"/>
                <a:gd name="connsiteY205" fmla="*/ 902494 h 1443037"/>
                <a:gd name="connsiteX206" fmla="*/ 283369 w 2109787"/>
                <a:gd name="connsiteY206" fmla="*/ 919162 h 1443037"/>
                <a:gd name="connsiteX207" fmla="*/ 273844 w 2109787"/>
                <a:gd name="connsiteY207" fmla="*/ 973931 h 1443037"/>
                <a:gd name="connsiteX208" fmla="*/ 269081 w 2109787"/>
                <a:gd name="connsiteY208" fmla="*/ 992981 h 1443037"/>
                <a:gd name="connsiteX209" fmla="*/ 290512 w 2109787"/>
                <a:gd name="connsiteY209" fmla="*/ 1023937 h 1443037"/>
                <a:gd name="connsiteX210" fmla="*/ 300037 w 2109787"/>
                <a:gd name="connsiteY210" fmla="*/ 1035844 h 1443037"/>
                <a:gd name="connsiteX211" fmla="*/ 300037 w 2109787"/>
                <a:gd name="connsiteY211" fmla="*/ 1057275 h 1443037"/>
                <a:gd name="connsiteX212" fmla="*/ 323850 w 2109787"/>
                <a:gd name="connsiteY212" fmla="*/ 1085850 h 1443037"/>
                <a:gd name="connsiteX213" fmla="*/ 345281 w 2109787"/>
                <a:gd name="connsiteY213" fmla="*/ 1090612 h 1443037"/>
                <a:gd name="connsiteX214" fmla="*/ 345281 w 2109787"/>
                <a:gd name="connsiteY214" fmla="*/ 1119187 h 1443037"/>
                <a:gd name="connsiteX215" fmla="*/ 335756 w 2109787"/>
                <a:gd name="connsiteY215" fmla="*/ 1123950 h 1443037"/>
                <a:gd name="connsiteX216" fmla="*/ 350044 w 2109787"/>
                <a:gd name="connsiteY216" fmla="*/ 1131094 h 1443037"/>
                <a:gd name="connsiteX217" fmla="*/ 345281 w 2109787"/>
                <a:gd name="connsiteY217" fmla="*/ 1164431 h 1443037"/>
                <a:gd name="connsiteX218" fmla="*/ 366712 w 2109787"/>
                <a:gd name="connsiteY218" fmla="*/ 1173956 h 1443037"/>
                <a:gd name="connsiteX219" fmla="*/ 421481 w 2109787"/>
                <a:gd name="connsiteY219" fmla="*/ 1226344 h 1443037"/>
                <a:gd name="connsiteX220" fmla="*/ 423862 w 2109787"/>
                <a:gd name="connsiteY220" fmla="*/ 1214437 h 1443037"/>
                <a:gd name="connsiteX221" fmla="*/ 388144 w 2109787"/>
                <a:gd name="connsiteY221" fmla="*/ 1157287 h 1443037"/>
                <a:gd name="connsiteX222" fmla="*/ 390525 w 2109787"/>
                <a:gd name="connsiteY222" fmla="*/ 1150144 h 1443037"/>
                <a:gd name="connsiteX223" fmla="*/ 426244 w 2109787"/>
                <a:gd name="connsiteY223" fmla="*/ 1171575 h 1443037"/>
                <a:gd name="connsiteX224" fmla="*/ 447675 w 2109787"/>
                <a:gd name="connsiteY224" fmla="*/ 1202531 h 1443037"/>
                <a:gd name="connsiteX225" fmla="*/ 1135856 w 2109787"/>
                <a:gd name="connsiteY225" fmla="*/ 1204912 h 1443037"/>
                <a:gd name="connsiteX226" fmla="*/ 1135856 w 2109787"/>
                <a:gd name="connsiteY226" fmla="*/ 1183481 h 1443037"/>
                <a:gd name="connsiteX227" fmla="*/ 1157287 w 2109787"/>
                <a:gd name="connsiteY227" fmla="*/ 1204912 h 1443037"/>
                <a:gd name="connsiteX228" fmla="*/ 1171575 w 2109787"/>
                <a:gd name="connsiteY228" fmla="*/ 1212056 h 1443037"/>
                <a:gd name="connsiteX229" fmla="*/ 1200150 w 2109787"/>
                <a:gd name="connsiteY229" fmla="*/ 1212056 h 1443037"/>
                <a:gd name="connsiteX230" fmla="*/ 1231106 w 2109787"/>
                <a:gd name="connsiteY230" fmla="*/ 1233487 h 1443037"/>
                <a:gd name="connsiteX231" fmla="*/ 1264444 w 2109787"/>
                <a:gd name="connsiteY231" fmla="*/ 1238250 h 1443037"/>
                <a:gd name="connsiteX232" fmla="*/ 1304925 w 2109787"/>
                <a:gd name="connsiteY232" fmla="*/ 1216819 h 1443037"/>
                <a:gd name="connsiteX233" fmla="*/ 1312069 w 2109787"/>
                <a:gd name="connsiteY233" fmla="*/ 1202531 h 1443037"/>
                <a:gd name="connsiteX234" fmla="*/ 1333500 w 2109787"/>
                <a:gd name="connsiteY234" fmla="*/ 1216819 h 1443037"/>
                <a:gd name="connsiteX235" fmla="*/ 1343025 w 2109787"/>
                <a:gd name="connsiteY235" fmla="*/ 1202531 h 1443037"/>
                <a:gd name="connsiteX236" fmla="*/ 1371600 w 2109787"/>
                <a:gd name="connsiteY236" fmla="*/ 1228725 h 1443037"/>
                <a:gd name="connsiteX237" fmla="*/ 1390650 w 2109787"/>
                <a:gd name="connsiteY237" fmla="*/ 1240631 h 1443037"/>
                <a:gd name="connsiteX238" fmla="*/ 1407319 w 2109787"/>
                <a:gd name="connsiteY238" fmla="*/ 1273969 h 1443037"/>
                <a:gd name="connsiteX239" fmla="*/ 1431131 w 2109787"/>
                <a:gd name="connsiteY239" fmla="*/ 1297781 h 1443037"/>
                <a:gd name="connsiteX240" fmla="*/ 1500187 w 2109787"/>
                <a:gd name="connsiteY240" fmla="*/ 1309687 h 1443037"/>
                <a:gd name="connsiteX241" fmla="*/ 1519237 w 2109787"/>
                <a:gd name="connsiteY241" fmla="*/ 1350169 h 1443037"/>
                <a:gd name="connsiteX242" fmla="*/ 1502569 w 2109787"/>
                <a:gd name="connsiteY242" fmla="*/ 1371600 h 1443037"/>
                <a:gd name="connsiteX243" fmla="*/ 1483519 w 2109787"/>
                <a:gd name="connsiteY243" fmla="*/ 1354931 h 1443037"/>
                <a:gd name="connsiteX244" fmla="*/ 1466850 w 2109787"/>
                <a:gd name="connsiteY244" fmla="*/ 1383506 h 1443037"/>
                <a:gd name="connsiteX245" fmla="*/ 1462087 w 2109787"/>
                <a:gd name="connsiteY245" fmla="*/ 1404937 h 1443037"/>
                <a:gd name="connsiteX246" fmla="*/ 1454944 w 2109787"/>
                <a:gd name="connsiteY246" fmla="*/ 1421606 h 1443037"/>
                <a:gd name="connsiteX247" fmla="*/ 1457325 w 2109787"/>
                <a:gd name="connsiteY247" fmla="*/ 1443037 h 1443037"/>
                <a:gd name="connsiteX248" fmla="*/ 1493044 w 2109787"/>
                <a:gd name="connsiteY248" fmla="*/ 1421606 h 1443037"/>
                <a:gd name="connsiteX249" fmla="*/ 1533525 w 2109787"/>
                <a:gd name="connsiteY249" fmla="*/ 1412081 h 1443037"/>
                <a:gd name="connsiteX250" fmla="*/ 1524000 w 2109787"/>
                <a:gd name="connsiteY250" fmla="*/ 1404937 h 1443037"/>
                <a:gd name="connsiteX251" fmla="*/ 1538287 w 2109787"/>
                <a:gd name="connsiteY251" fmla="*/ 1385887 h 1443037"/>
                <a:gd name="connsiteX252" fmla="*/ 1571625 w 2109787"/>
                <a:gd name="connsiteY252" fmla="*/ 1388269 h 1443037"/>
                <a:gd name="connsiteX253" fmla="*/ 1590675 w 2109787"/>
                <a:gd name="connsiteY253" fmla="*/ 1364456 h 1443037"/>
                <a:gd name="connsiteX254" fmla="*/ 1607344 w 2109787"/>
                <a:gd name="connsiteY254" fmla="*/ 1366837 h 1443037"/>
                <a:gd name="connsiteX255" fmla="*/ 1645444 w 2109787"/>
                <a:gd name="connsiteY255" fmla="*/ 1345406 h 1443037"/>
                <a:gd name="connsiteX256" fmla="*/ 1712119 w 2109787"/>
                <a:gd name="connsiteY256" fmla="*/ 1350169 h 1443037"/>
                <a:gd name="connsiteX257" fmla="*/ 1740694 w 2109787"/>
                <a:gd name="connsiteY257" fmla="*/ 1335881 h 1443037"/>
                <a:gd name="connsiteX258" fmla="*/ 1750219 w 2109787"/>
                <a:gd name="connsiteY258" fmla="*/ 1335881 h 1443037"/>
                <a:gd name="connsiteX259" fmla="*/ 1769269 w 2109787"/>
                <a:gd name="connsiteY259" fmla="*/ 1288256 h 1443037"/>
                <a:gd name="connsiteX260" fmla="*/ 1778794 w 2109787"/>
                <a:gd name="connsiteY260" fmla="*/ 1269206 h 1443037"/>
                <a:gd name="connsiteX261" fmla="*/ 1804987 w 2109787"/>
                <a:gd name="connsiteY261" fmla="*/ 1278731 h 1443037"/>
                <a:gd name="connsiteX262" fmla="*/ 1814512 w 2109787"/>
                <a:gd name="connsiteY262" fmla="*/ 1278731 h 1443037"/>
                <a:gd name="connsiteX263" fmla="*/ 1812131 w 2109787"/>
                <a:gd name="connsiteY263" fmla="*/ 1331119 h 1443037"/>
                <a:gd name="connsiteX264" fmla="*/ 1838325 w 2109787"/>
                <a:gd name="connsiteY264" fmla="*/ 1354931 h 1443037"/>
                <a:gd name="connsiteX265" fmla="*/ 1869281 w 2109787"/>
                <a:gd name="connsiteY265" fmla="*/ 1338262 h 1443037"/>
                <a:gd name="connsiteX266" fmla="*/ 1905000 w 2109787"/>
                <a:gd name="connsiteY266" fmla="*/ 1312069 h 1443037"/>
                <a:gd name="connsiteX267" fmla="*/ 1890712 w 2109787"/>
                <a:gd name="connsiteY267" fmla="*/ 1281112 h 1443037"/>
                <a:gd name="connsiteX268" fmla="*/ 1885950 w 2109787"/>
                <a:gd name="connsiteY268" fmla="*/ 1262062 h 1443037"/>
                <a:gd name="connsiteX269" fmla="*/ 1878806 w 2109787"/>
                <a:gd name="connsiteY269" fmla="*/ 1254919 h 1443037"/>
                <a:gd name="connsiteX270" fmla="*/ 1859756 w 2109787"/>
                <a:gd name="connsiteY270" fmla="*/ 1250156 h 1443037"/>
                <a:gd name="connsiteX271" fmla="*/ 1845469 w 2109787"/>
                <a:gd name="connsiteY271" fmla="*/ 1245394 h 1443037"/>
                <a:gd name="connsiteX272" fmla="*/ 1857375 w 2109787"/>
                <a:gd name="connsiteY272" fmla="*/ 1231106 h 1443037"/>
                <a:gd name="connsiteX273" fmla="*/ 1883569 w 2109787"/>
                <a:gd name="connsiteY273" fmla="*/ 1231106 h 1443037"/>
                <a:gd name="connsiteX274" fmla="*/ 1895475 w 2109787"/>
                <a:gd name="connsiteY274" fmla="*/ 1207294 h 1443037"/>
                <a:gd name="connsiteX275" fmla="*/ 1878806 w 2109787"/>
                <a:gd name="connsiteY275" fmla="*/ 1197769 h 1443037"/>
                <a:gd name="connsiteX276" fmla="*/ 1852612 w 2109787"/>
                <a:gd name="connsiteY276" fmla="*/ 1202531 h 1443037"/>
                <a:gd name="connsiteX277" fmla="*/ 1824037 w 2109787"/>
                <a:gd name="connsiteY277" fmla="*/ 1212056 h 1443037"/>
                <a:gd name="connsiteX278" fmla="*/ 1804987 w 2109787"/>
                <a:gd name="connsiteY278" fmla="*/ 1226344 h 1443037"/>
                <a:gd name="connsiteX279" fmla="*/ 1757362 w 2109787"/>
                <a:gd name="connsiteY279" fmla="*/ 1262062 h 1443037"/>
                <a:gd name="connsiteX280" fmla="*/ 1745456 w 2109787"/>
                <a:gd name="connsiteY280" fmla="*/ 1276350 h 1443037"/>
                <a:gd name="connsiteX281" fmla="*/ 1731169 w 2109787"/>
                <a:gd name="connsiteY281" fmla="*/ 1281112 h 1443037"/>
                <a:gd name="connsiteX282" fmla="*/ 1785937 w 2109787"/>
                <a:gd name="connsiteY282" fmla="*/ 1197769 h 1443037"/>
                <a:gd name="connsiteX283" fmla="*/ 1802606 w 2109787"/>
                <a:gd name="connsiteY283" fmla="*/ 1185862 h 1443037"/>
                <a:gd name="connsiteX284" fmla="*/ 1826419 w 2109787"/>
                <a:gd name="connsiteY284" fmla="*/ 1183481 h 1443037"/>
                <a:gd name="connsiteX285" fmla="*/ 1840706 w 2109787"/>
                <a:gd name="connsiteY285" fmla="*/ 1162050 h 1443037"/>
                <a:gd name="connsiteX286" fmla="*/ 1885950 w 2109787"/>
                <a:gd name="connsiteY286" fmla="*/ 1147762 h 1443037"/>
                <a:gd name="connsiteX287" fmla="*/ 1957387 w 2109787"/>
                <a:gd name="connsiteY287" fmla="*/ 1143000 h 1443037"/>
                <a:gd name="connsiteX288" fmla="*/ 1988344 w 2109787"/>
                <a:gd name="connsiteY288" fmla="*/ 1152525 h 1443037"/>
                <a:gd name="connsiteX289" fmla="*/ 2024062 w 2109787"/>
                <a:gd name="connsiteY289" fmla="*/ 1138237 h 1443037"/>
                <a:gd name="connsiteX290" fmla="*/ 2062162 w 2109787"/>
                <a:gd name="connsiteY290" fmla="*/ 1104900 h 1443037"/>
                <a:gd name="connsiteX291" fmla="*/ 2078831 w 2109787"/>
                <a:gd name="connsiteY291" fmla="*/ 1104900 h 1443037"/>
                <a:gd name="connsiteX292" fmla="*/ 2109787 w 2109787"/>
                <a:gd name="connsiteY292" fmla="*/ 1071562 h 1443037"/>
                <a:gd name="connsiteX293" fmla="*/ 2109787 w 2109787"/>
                <a:gd name="connsiteY293" fmla="*/ 1028700 h 1443037"/>
                <a:gd name="connsiteX294" fmla="*/ 2095500 w 2109787"/>
                <a:gd name="connsiteY294" fmla="*/ 1014412 h 1443037"/>
                <a:gd name="connsiteX295" fmla="*/ 2078831 w 2109787"/>
                <a:gd name="connsiteY295" fmla="*/ 1023937 h 1443037"/>
                <a:gd name="connsiteX296" fmla="*/ 2066925 w 2109787"/>
                <a:gd name="connsiteY296" fmla="*/ 1002506 h 1443037"/>
                <a:gd name="connsiteX297" fmla="*/ 2035969 w 2109787"/>
                <a:gd name="connsiteY297" fmla="*/ 1014412 h 1443037"/>
                <a:gd name="connsiteX298" fmla="*/ 2024062 w 2109787"/>
                <a:gd name="connsiteY298" fmla="*/ 1033462 h 1443037"/>
                <a:gd name="connsiteX299" fmla="*/ 2005012 w 2109787"/>
                <a:gd name="connsiteY299" fmla="*/ 1038225 h 1443037"/>
                <a:gd name="connsiteX300" fmla="*/ 1993106 w 2109787"/>
                <a:gd name="connsiteY300" fmla="*/ 1033462 h 1443037"/>
                <a:gd name="connsiteX301" fmla="*/ 2012156 w 2109787"/>
                <a:gd name="connsiteY301" fmla="*/ 1012031 h 1443037"/>
                <a:gd name="connsiteX302" fmla="*/ 2050256 w 2109787"/>
                <a:gd name="connsiteY302" fmla="*/ 985837 h 1443037"/>
                <a:gd name="connsiteX303" fmla="*/ 2050256 w 2109787"/>
                <a:gd name="connsiteY303" fmla="*/ 969169 h 1443037"/>
                <a:gd name="connsiteX304" fmla="*/ 2033587 w 2109787"/>
                <a:gd name="connsiteY304" fmla="*/ 957262 h 1443037"/>
                <a:gd name="connsiteX305" fmla="*/ 2009775 w 2109787"/>
                <a:gd name="connsiteY305" fmla="*/ 957262 h 1443037"/>
                <a:gd name="connsiteX306" fmla="*/ 1978819 w 2109787"/>
                <a:gd name="connsiteY306" fmla="*/ 914400 h 1443037"/>
                <a:gd name="connsiteX307" fmla="*/ 1964531 w 2109787"/>
                <a:gd name="connsiteY307" fmla="*/ 904875 h 1443037"/>
                <a:gd name="connsiteX308" fmla="*/ 1976437 w 2109787"/>
                <a:gd name="connsiteY308" fmla="*/ 873919 h 1443037"/>
                <a:gd name="connsiteX309" fmla="*/ 1962150 w 2109787"/>
                <a:gd name="connsiteY309" fmla="*/ 871537 h 1443037"/>
                <a:gd name="connsiteX310" fmla="*/ 1959769 w 2109787"/>
                <a:gd name="connsiteY310" fmla="*/ 852487 h 1443037"/>
                <a:gd name="connsiteX311" fmla="*/ 1957387 w 2109787"/>
                <a:gd name="connsiteY311" fmla="*/ 838200 h 1443037"/>
                <a:gd name="connsiteX312" fmla="*/ 1935956 w 2109787"/>
                <a:gd name="connsiteY312" fmla="*/ 838200 h 1443037"/>
                <a:gd name="connsiteX313" fmla="*/ 1943100 w 2109787"/>
                <a:gd name="connsiteY313" fmla="*/ 816769 h 1443037"/>
                <a:gd name="connsiteX314" fmla="*/ 1924050 w 2109787"/>
                <a:gd name="connsiteY314" fmla="*/ 804862 h 1443037"/>
                <a:gd name="connsiteX315" fmla="*/ 1928812 w 2109787"/>
                <a:gd name="connsiteY315" fmla="*/ 785812 h 1443037"/>
                <a:gd name="connsiteX316" fmla="*/ 1914525 w 2109787"/>
                <a:gd name="connsiteY316" fmla="*/ 773906 h 1443037"/>
                <a:gd name="connsiteX317" fmla="*/ 1912144 w 2109787"/>
                <a:gd name="connsiteY317" fmla="*/ 757237 h 1443037"/>
                <a:gd name="connsiteX318" fmla="*/ 1909762 w 2109787"/>
                <a:gd name="connsiteY318" fmla="*/ 754856 h 1443037"/>
                <a:gd name="connsiteX319" fmla="*/ 1893094 w 2109787"/>
                <a:gd name="connsiteY319" fmla="*/ 723900 h 1443037"/>
                <a:gd name="connsiteX320" fmla="*/ 1878806 w 2109787"/>
                <a:gd name="connsiteY320" fmla="*/ 731044 h 1443037"/>
                <a:gd name="connsiteX321" fmla="*/ 1883569 w 2109787"/>
                <a:gd name="connsiteY321" fmla="*/ 757237 h 1443037"/>
                <a:gd name="connsiteX322" fmla="*/ 1878806 w 2109787"/>
                <a:gd name="connsiteY322" fmla="*/ 771525 h 1443037"/>
                <a:gd name="connsiteX323" fmla="*/ 1874044 w 2109787"/>
                <a:gd name="connsiteY323" fmla="*/ 781050 h 1443037"/>
                <a:gd name="connsiteX324" fmla="*/ 1871662 w 2109787"/>
                <a:gd name="connsiteY324" fmla="*/ 795337 h 1443037"/>
                <a:gd name="connsiteX325" fmla="*/ 1854994 w 2109787"/>
                <a:gd name="connsiteY325" fmla="*/ 795337 h 1443037"/>
                <a:gd name="connsiteX326" fmla="*/ 1850231 w 2109787"/>
                <a:gd name="connsiteY326" fmla="*/ 804862 h 1443037"/>
                <a:gd name="connsiteX327" fmla="*/ 1828800 w 2109787"/>
                <a:gd name="connsiteY327" fmla="*/ 809625 h 1443037"/>
                <a:gd name="connsiteX328" fmla="*/ 1816894 w 2109787"/>
                <a:gd name="connsiteY328" fmla="*/ 828675 h 1443037"/>
                <a:gd name="connsiteX329" fmla="*/ 1793081 w 2109787"/>
                <a:gd name="connsiteY329" fmla="*/ 792956 h 1443037"/>
                <a:gd name="connsiteX330" fmla="*/ 1769269 w 2109787"/>
                <a:gd name="connsiteY330" fmla="*/ 797719 h 1443037"/>
                <a:gd name="connsiteX331" fmla="*/ 1762125 w 2109787"/>
                <a:gd name="connsiteY331" fmla="*/ 792956 h 1443037"/>
                <a:gd name="connsiteX332" fmla="*/ 1762125 w 2109787"/>
                <a:gd name="connsiteY332" fmla="*/ 783431 h 1443037"/>
                <a:gd name="connsiteX333" fmla="*/ 1771650 w 2109787"/>
                <a:gd name="connsiteY333" fmla="*/ 769144 h 1443037"/>
                <a:gd name="connsiteX334" fmla="*/ 1771650 w 2109787"/>
                <a:gd name="connsiteY334" fmla="*/ 740569 h 1443037"/>
                <a:gd name="connsiteX335" fmla="*/ 1757362 w 2109787"/>
                <a:gd name="connsiteY335" fmla="*/ 726281 h 1443037"/>
                <a:gd name="connsiteX336" fmla="*/ 1769269 w 2109787"/>
                <a:gd name="connsiteY336" fmla="*/ 714375 h 1443037"/>
                <a:gd name="connsiteX337" fmla="*/ 1771650 w 2109787"/>
                <a:gd name="connsiteY337" fmla="*/ 688181 h 1443037"/>
                <a:gd name="connsiteX338" fmla="*/ 1747837 w 2109787"/>
                <a:gd name="connsiteY338" fmla="*/ 683419 h 1443037"/>
                <a:gd name="connsiteX339" fmla="*/ 1738312 w 2109787"/>
                <a:gd name="connsiteY339" fmla="*/ 671512 h 1443037"/>
                <a:gd name="connsiteX340" fmla="*/ 1724025 w 2109787"/>
                <a:gd name="connsiteY340" fmla="*/ 673894 h 1443037"/>
                <a:gd name="connsiteX341" fmla="*/ 1702594 w 2109787"/>
                <a:gd name="connsiteY341" fmla="*/ 635794 h 1443037"/>
                <a:gd name="connsiteX342" fmla="*/ 1690687 w 2109787"/>
                <a:gd name="connsiteY342" fmla="*/ 635794 h 1443037"/>
                <a:gd name="connsiteX343" fmla="*/ 1685925 w 2109787"/>
                <a:gd name="connsiteY343" fmla="*/ 609600 h 1443037"/>
                <a:gd name="connsiteX344" fmla="*/ 1659731 w 2109787"/>
                <a:gd name="connsiteY344" fmla="*/ 609600 h 1443037"/>
                <a:gd name="connsiteX345" fmla="*/ 1631156 w 2109787"/>
                <a:gd name="connsiteY345" fmla="*/ 628650 h 1443037"/>
                <a:gd name="connsiteX346" fmla="*/ 1574006 w 2109787"/>
                <a:gd name="connsiteY346" fmla="*/ 600075 h 144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Lst>
              <a:rect l="l" t="t" r="r" b="b"/>
              <a:pathLst>
                <a:path w="2109787" h="1443037">
                  <a:moveTo>
                    <a:pt x="1574006" y="600075"/>
                  </a:moveTo>
                  <a:lnTo>
                    <a:pt x="1576387" y="652462"/>
                  </a:lnTo>
                  <a:lnTo>
                    <a:pt x="1562100" y="695325"/>
                  </a:lnTo>
                  <a:lnTo>
                    <a:pt x="1581150" y="704850"/>
                  </a:lnTo>
                  <a:lnTo>
                    <a:pt x="1583531" y="721519"/>
                  </a:lnTo>
                  <a:lnTo>
                    <a:pt x="1590675" y="754856"/>
                  </a:lnTo>
                  <a:lnTo>
                    <a:pt x="1552575" y="781050"/>
                  </a:lnTo>
                  <a:lnTo>
                    <a:pt x="1571625" y="814387"/>
                  </a:lnTo>
                  <a:lnTo>
                    <a:pt x="1585912" y="838200"/>
                  </a:lnTo>
                  <a:lnTo>
                    <a:pt x="1597819" y="892969"/>
                  </a:lnTo>
                  <a:lnTo>
                    <a:pt x="1602581" y="912019"/>
                  </a:lnTo>
                  <a:lnTo>
                    <a:pt x="1574006" y="954881"/>
                  </a:lnTo>
                  <a:lnTo>
                    <a:pt x="1531144" y="978694"/>
                  </a:lnTo>
                  <a:lnTo>
                    <a:pt x="1547812" y="1009650"/>
                  </a:lnTo>
                  <a:lnTo>
                    <a:pt x="1552575" y="1045369"/>
                  </a:lnTo>
                  <a:lnTo>
                    <a:pt x="1557337" y="1081087"/>
                  </a:lnTo>
                  <a:lnTo>
                    <a:pt x="1547812" y="1104900"/>
                  </a:lnTo>
                  <a:lnTo>
                    <a:pt x="1540669" y="1123950"/>
                  </a:lnTo>
                  <a:lnTo>
                    <a:pt x="1526381" y="1116806"/>
                  </a:lnTo>
                  <a:lnTo>
                    <a:pt x="1512094" y="1123950"/>
                  </a:lnTo>
                  <a:lnTo>
                    <a:pt x="1493044" y="1104900"/>
                  </a:lnTo>
                  <a:lnTo>
                    <a:pt x="1478756" y="1081087"/>
                  </a:lnTo>
                  <a:lnTo>
                    <a:pt x="1459706" y="1076325"/>
                  </a:lnTo>
                  <a:lnTo>
                    <a:pt x="1454944" y="1062037"/>
                  </a:lnTo>
                  <a:lnTo>
                    <a:pt x="1450181" y="1042987"/>
                  </a:lnTo>
                  <a:lnTo>
                    <a:pt x="1443037" y="1014412"/>
                  </a:lnTo>
                  <a:lnTo>
                    <a:pt x="1447800" y="990600"/>
                  </a:lnTo>
                  <a:lnTo>
                    <a:pt x="1447800" y="969169"/>
                  </a:lnTo>
                  <a:lnTo>
                    <a:pt x="1440656" y="957262"/>
                  </a:lnTo>
                  <a:lnTo>
                    <a:pt x="1421606" y="964406"/>
                  </a:lnTo>
                  <a:lnTo>
                    <a:pt x="1385887" y="954881"/>
                  </a:lnTo>
                  <a:lnTo>
                    <a:pt x="1340644" y="933450"/>
                  </a:lnTo>
                  <a:lnTo>
                    <a:pt x="1300162" y="900112"/>
                  </a:lnTo>
                  <a:lnTo>
                    <a:pt x="1231106" y="869156"/>
                  </a:lnTo>
                  <a:lnTo>
                    <a:pt x="1202531" y="881062"/>
                  </a:lnTo>
                  <a:lnTo>
                    <a:pt x="1181100" y="826294"/>
                  </a:lnTo>
                  <a:lnTo>
                    <a:pt x="1176337" y="797719"/>
                  </a:lnTo>
                  <a:lnTo>
                    <a:pt x="1150144" y="778669"/>
                  </a:lnTo>
                  <a:lnTo>
                    <a:pt x="1131094" y="723900"/>
                  </a:lnTo>
                  <a:lnTo>
                    <a:pt x="1150144" y="695325"/>
                  </a:lnTo>
                  <a:lnTo>
                    <a:pt x="1152525" y="681037"/>
                  </a:lnTo>
                  <a:lnTo>
                    <a:pt x="1140619" y="652462"/>
                  </a:lnTo>
                  <a:lnTo>
                    <a:pt x="1154906" y="650081"/>
                  </a:lnTo>
                  <a:lnTo>
                    <a:pt x="1176337" y="635794"/>
                  </a:lnTo>
                  <a:lnTo>
                    <a:pt x="1204912" y="604837"/>
                  </a:lnTo>
                  <a:lnTo>
                    <a:pt x="1204912" y="581025"/>
                  </a:lnTo>
                  <a:lnTo>
                    <a:pt x="1226344" y="581025"/>
                  </a:lnTo>
                  <a:lnTo>
                    <a:pt x="1252537" y="564356"/>
                  </a:lnTo>
                  <a:lnTo>
                    <a:pt x="1219200" y="528637"/>
                  </a:lnTo>
                  <a:lnTo>
                    <a:pt x="1219200" y="528637"/>
                  </a:lnTo>
                  <a:lnTo>
                    <a:pt x="1262062" y="540544"/>
                  </a:lnTo>
                  <a:lnTo>
                    <a:pt x="1257300" y="514350"/>
                  </a:lnTo>
                  <a:lnTo>
                    <a:pt x="1281112" y="516731"/>
                  </a:lnTo>
                  <a:lnTo>
                    <a:pt x="1297781" y="509587"/>
                  </a:lnTo>
                  <a:lnTo>
                    <a:pt x="1331119" y="464344"/>
                  </a:lnTo>
                  <a:lnTo>
                    <a:pt x="1290637" y="447675"/>
                  </a:lnTo>
                  <a:lnTo>
                    <a:pt x="1269206" y="419100"/>
                  </a:lnTo>
                  <a:lnTo>
                    <a:pt x="1281112" y="400050"/>
                  </a:lnTo>
                  <a:lnTo>
                    <a:pt x="1304925" y="419100"/>
                  </a:lnTo>
                  <a:lnTo>
                    <a:pt x="1335881" y="438150"/>
                  </a:lnTo>
                  <a:lnTo>
                    <a:pt x="1359694" y="392906"/>
                  </a:lnTo>
                  <a:lnTo>
                    <a:pt x="1340644" y="381000"/>
                  </a:lnTo>
                  <a:lnTo>
                    <a:pt x="1359694" y="364331"/>
                  </a:lnTo>
                  <a:lnTo>
                    <a:pt x="1390650" y="373856"/>
                  </a:lnTo>
                  <a:lnTo>
                    <a:pt x="1419225" y="364331"/>
                  </a:lnTo>
                  <a:lnTo>
                    <a:pt x="1440656" y="373856"/>
                  </a:lnTo>
                  <a:lnTo>
                    <a:pt x="1459706" y="350044"/>
                  </a:lnTo>
                  <a:lnTo>
                    <a:pt x="1464469" y="292894"/>
                  </a:lnTo>
                  <a:lnTo>
                    <a:pt x="1459706" y="269081"/>
                  </a:lnTo>
                  <a:lnTo>
                    <a:pt x="1450181" y="254794"/>
                  </a:lnTo>
                  <a:lnTo>
                    <a:pt x="1462087" y="230981"/>
                  </a:lnTo>
                  <a:lnTo>
                    <a:pt x="1476375" y="235744"/>
                  </a:lnTo>
                  <a:lnTo>
                    <a:pt x="1469231" y="216694"/>
                  </a:lnTo>
                  <a:lnTo>
                    <a:pt x="1469231" y="204787"/>
                  </a:lnTo>
                  <a:lnTo>
                    <a:pt x="1457325" y="188119"/>
                  </a:lnTo>
                  <a:lnTo>
                    <a:pt x="1447800" y="166687"/>
                  </a:lnTo>
                  <a:lnTo>
                    <a:pt x="1426369" y="166687"/>
                  </a:lnTo>
                  <a:lnTo>
                    <a:pt x="1390650" y="154781"/>
                  </a:lnTo>
                  <a:lnTo>
                    <a:pt x="1381125" y="159544"/>
                  </a:lnTo>
                  <a:lnTo>
                    <a:pt x="1383506" y="180975"/>
                  </a:lnTo>
                  <a:lnTo>
                    <a:pt x="1393031" y="192881"/>
                  </a:lnTo>
                  <a:lnTo>
                    <a:pt x="1393031" y="211931"/>
                  </a:lnTo>
                  <a:lnTo>
                    <a:pt x="1393031" y="230981"/>
                  </a:lnTo>
                  <a:lnTo>
                    <a:pt x="1371600" y="235744"/>
                  </a:lnTo>
                  <a:lnTo>
                    <a:pt x="1366837" y="273844"/>
                  </a:lnTo>
                  <a:lnTo>
                    <a:pt x="1354931" y="295275"/>
                  </a:lnTo>
                  <a:lnTo>
                    <a:pt x="1352550" y="309562"/>
                  </a:lnTo>
                  <a:lnTo>
                    <a:pt x="1338262" y="314325"/>
                  </a:lnTo>
                  <a:lnTo>
                    <a:pt x="1326356" y="307181"/>
                  </a:lnTo>
                  <a:lnTo>
                    <a:pt x="1302544" y="276225"/>
                  </a:lnTo>
                  <a:lnTo>
                    <a:pt x="1314450" y="257175"/>
                  </a:lnTo>
                  <a:lnTo>
                    <a:pt x="1285875" y="200025"/>
                  </a:lnTo>
                  <a:lnTo>
                    <a:pt x="1278731" y="200025"/>
                  </a:lnTo>
                  <a:lnTo>
                    <a:pt x="1278731" y="200025"/>
                  </a:lnTo>
                  <a:lnTo>
                    <a:pt x="1276350" y="242887"/>
                  </a:lnTo>
                  <a:lnTo>
                    <a:pt x="1276350" y="242887"/>
                  </a:lnTo>
                  <a:lnTo>
                    <a:pt x="1250156" y="219075"/>
                  </a:lnTo>
                  <a:lnTo>
                    <a:pt x="1238250" y="190500"/>
                  </a:lnTo>
                  <a:lnTo>
                    <a:pt x="1240631" y="171450"/>
                  </a:lnTo>
                  <a:lnTo>
                    <a:pt x="1226344" y="171450"/>
                  </a:lnTo>
                  <a:lnTo>
                    <a:pt x="1190625" y="152400"/>
                  </a:lnTo>
                  <a:lnTo>
                    <a:pt x="1219200" y="123825"/>
                  </a:lnTo>
                  <a:lnTo>
                    <a:pt x="1185862" y="76200"/>
                  </a:lnTo>
                  <a:lnTo>
                    <a:pt x="1183481" y="40481"/>
                  </a:lnTo>
                  <a:lnTo>
                    <a:pt x="1166812" y="11906"/>
                  </a:lnTo>
                  <a:lnTo>
                    <a:pt x="1143000" y="0"/>
                  </a:lnTo>
                  <a:lnTo>
                    <a:pt x="1126331" y="14287"/>
                  </a:lnTo>
                  <a:lnTo>
                    <a:pt x="1121569" y="42862"/>
                  </a:lnTo>
                  <a:lnTo>
                    <a:pt x="1107281" y="52387"/>
                  </a:lnTo>
                  <a:lnTo>
                    <a:pt x="1114425" y="71437"/>
                  </a:lnTo>
                  <a:lnTo>
                    <a:pt x="1116806" y="92869"/>
                  </a:lnTo>
                  <a:lnTo>
                    <a:pt x="1116806" y="92869"/>
                  </a:lnTo>
                  <a:lnTo>
                    <a:pt x="1112044" y="126206"/>
                  </a:lnTo>
                  <a:lnTo>
                    <a:pt x="1121569" y="152400"/>
                  </a:lnTo>
                  <a:lnTo>
                    <a:pt x="1152525" y="161925"/>
                  </a:lnTo>
                  <a:lnTo>
                    <a:pt x="1176337" y="183356"/>
                  </a:lnTo>
                  <a:lnTo>
                    <a:pt x="1185862" y="183356"/>
                  </a:lnTo>
                  <a:lnTo>
                    <a:pt x="1188244" y="202406"/>
                  </a:lnTo>
                  <a:lnTo>
                    <a:pt x="1157287" y="200025"/>
                  </a:lnTo>
                  <a:lnTo>
                    <a:pt x="1178719" y="219075"/>
                  </a:lnTo>
                  <a:lnTo>
                    <a:pt x="1176337" y="238125"/>
                  </a:lnTo>
                  <a:lnTo>
                    <a:pt x="1166812" y="257175"/>
                  </a:lnTo>
                  <a:lnTo>
                    <a:pt x="1133475" y="271462"/>
                  </a:lnTo>
                  <a:lnTo>
                    <a:pt x="1131094" y="300037"/>
                  </a:lnTo>
                  <a:lnTo>
                    <a:pt x="1133475" y="326231"/>
                  </a:lnTo>
                  <a:lnTo>
                    <a:pt x="1104900" y="314325"/>
                  </a:lnTo>
                  <a:lnTo>
                    <a:pt x="1114425" y="276225"/>
                  </a:lnTo>
                  <a:lnTo>
                    <a:pt x="1071562" y="250031"/>
                  </a:lnTo>
                  <a:lnTo>
                    <a:pt x="1071562" y="250031"/>
                  </a:lnTo>
                  <a:lnTo>
                    <a:pt x="1085850" y="288131"/>
                  </a:lnTo>
                  <a:lnTo>
                    <a:pt x="1071562" y="300037"/>
                  </a:lnTo>
                  <a:lnTo>
                    <a:pt x="1050131" y="292894"/>
                  </a:lnTo>
                  <a:lnTo>
                    <a:pt x="1035844" y="295275"/>
                  </a:lnTo>
                  <a:lnTo>
                    <a:pt x="988219" y="295275"/>
                  </a:lnTo>
                  <a:lnTo>
                    <a:pt x="964406" y="295275"/>
                  </a:lnTo>
                  <a:lnTo>
                    <a:pt x="926306" y="273844"/>
                  </a:lnTo>
                  <a:lnTo>
                    <a:pt x="902494" y="273844"/>
                  </a:lnTo>
                  <a:lnTo>
                    <a:pt x="881062" y="259556"/>
                  </a:lnTo>
                  <a:lnTo>
                    <a:pt x="871537" y="238125"/>
                  </a:lnTo>
                  <a:lnTo>
                    <a:pt x="852487" y="216694"/>
                  </a:lnTo>
                  <a:lnTo>
                    <a:pt x="807244" y="240506"/>
                  </a:lnTo>
                  <a:lnTo>
                    <a:pt x="823912" y="259556"/>
                  </a:lnTo>
                  <a:lnTo>
                    <a:pt x="840581" y="242887"/>
                  </a:lnTo>
                  <a:lnTo>
                    <a:pt x="850106" y="235744"/>
                  </a:lnTo>
                  <a:lnTo>
                    <a:pt x="862012" y="233362"/>
                  </a:lnTo>
                  <a:lnTo>
                    <a:pt x="869156" y="254794"/>
                  </a:lnTo>
                  <a:lnTo>
                    <a:pt x="831056" y="285750"/>
                  </a:lnTo>
                  <a:lnTo>
                    <a:pt x="842962" y="321469"/>
                  </a:lnTo>
                  <a:lnTo>
                    <a:pt x="835819" y="354806"/>
                  </a:lnTo>
                  <a:lnTo>
                    <a:pt x="807244" y="340519"/>
                  </a:lnTo>
                  <a:lnTo>
                    <a:pt x="800100" y="316706"/>
                  </a:lnTo>
                  <a:lnTo>
                    <a:pt x="762000" y="276225"/>
                  </a:lnTo>
                  <a:lnTo>
                    <a:pt x="735806" y="297656"/>
                  </a:lnTo>
                  <a:lnTo>
                    <a:pt x="688181" y="297656"/>
                  </a:lnTo>
                  <a:lnTo>
                    <a:pt x="640556" y="285750"/>
                  </a:lnTo>
                  <a:lnTo>
                    <a:pt x="616744" y="278606"/>
                  </a:lnTo>
                  <a:lnTo>
                    <a:pt x="645319" y="254794"/>
                  </a:lnTo>
                  <a:lnTo>
                    <a:pt x="650081" y="242887"/>
                  </a:lnTo>
                  <a:lnTo>
                    <a:pt x="628650" y="216694"/>
                  </a:lnTo>
                  <a:lnTo>
                    <a:pt x="609600" y="228600"/>
                  </a:lnTo>
                  <a:lnTo>
                    <a:pt x="557212" y="204787"/>
                  </a:lnTo>
                  <a:lnTo>
                    <a:pt x="516731" y="188119"/>
                  </a:lnTo>
                  <a:lnTo>
                    <a:pt x="481012" y="154781"/>
                  </a:lnTo>
                  <a:lnTo>
                    <a:pt x="442912" y="150019"/>
                  </a:lnTo>
                  <a:lnTo>
                    <a:pt x="442912" y="176212"/>
                  </a:lnTo>
                  <a:lnTo>
                    <a:pt x="423862" y="185737"/>
                  </a:lnTo>
                  <a:lnTo>
                    <a:pt x="409575" y="176212"/>
                  </a:lnTo>
                  <a:lnTo>
                    <a:pt x="404812" y="147637"/>
                  </a:lnTo>
                  <a:lnTo>
                    <a:pt x="392906" y="152400"/>
                  </a:lnTo>
                  <a:lnTo>
                    <a:pt x="392906" y="176212"/>
                  </a:lnTo>
                  <a:lnTo>
                    <a:pt x="373856" y="178594"/>
                  </a:lnTo>
                  <a:lnTo>
                    <a:pt x="323850" y="102394"/>
                  </a:lnTo>
                  <a:lnTo>
                    <a:pt x="321469" y="126206"/>
                  </a:lnTo>
                  <a:lnTo>
                    <a:pt x="321469" y="140494"/>
                  </a:lnTo>
                  <a:lnTo>
                    <a:pt x="307181" y="159544"/>
                  </a:lnTo>
                  <a:lnTo>
                    <a:pt x="297656" y="152400"/>
                  </a:lnTo>
                  <a:lnTo>
                    <a:pt x="264319" y="169069"/>
                  </a:lnTo>
                  <a:lnTo>
                    <a:pt x="264319" y="169069"/>
                  </a:lnTo>
                  <a:lnTo>
                    <a:pt x="242887" y="188119"/>
                  </a:lnTo>
                  <a:lnTo>
                    <a:pt x="207169" y="195262"/>
                  </a:lnTo>
                  <a:lnTo>
                    <a:pt x="214312" y="180975"/>
                  </a:lnTo>
                  <a:lnTo>
                    <a:pt x="276225" y="138112"/>
                  </a:lnTo>
                  <a:lnTo>
                    <a:pt x="223837" y="157162"/>
                  </a:lnTo>
                  <a:lnTo>
                    <a:pt x="171450" y="192881"/>
                  </a:lnTo>
                  <a:lnTo>
                    <a:pt x="161925" y="171450"/>
                  </a:lnTo>
                  <a:lnTo>
                    <a:pt x="145256" y="173831"/>
                  </a:lnTo>
                  <a:lnTo>
                    <a:pt x="164306" y="207169"/>
                  </a:lnTo>
                  <a:lnTo>
                    <a:pt x="169069" y="221456"/>
                  </a:lnTo>
                  <a:lnTo>
                    <a:pt x="171450" y="242887"/>
                  </a:lnTo>
                  <a:lnTo>
                    <a:pt x="154781" y="226219"/>
                  </a:lnTo>
                  <a:lnTo>
                    <a:pt x="130969" y="195262"/>
                  </a:lnTo>
                  <a:lnTo>
                    <a:pt x="140494" y="230981"/>
                  </a:lnTo>
                  <a:lnTo>
                    <a:pt x="123825" y="233362"/>
                  </a:lnTo>
                  <a:lnTo>
                    <a:pt x="114300" y="214312"/>
                  </a:lnTo>
                  <a:lnTo>
                    <a:pt x="80962" y="204787"/>
                  </a:lnTo>
                  <a:lnTo>
                    <a:pt x="35719" y="166687"/>
                  </a:lnTo>
                  <a:lnTo>
                    <a:pt x="14287" y="176212"/>
                  </a:lnTo>
                  <a:lnTo>
                    <a:pt x="0" y="723900"/>
                  </a:lnTo>
                  <a:lnTo>
                    <a:pt x="30956" y="716756"/>
                  </a:lnTo>
                  <a:lnTo>
                    <a:pt x="61912" y="726281"/>
                  </a:lnTo>
                  <a:lnTo>
                    <a:pt x="85725" y="759619"/>
                  </a:lnTo>
                  <a:lnTo>
                    <a:pt x="138112" y="740569"/>
                  </a:lnTo>
                  <a:lnTo>
                    <a:pt x="159544" y="773906"/>
                  </a:lnTo>
                  <a:lnTo>
                    <a:pt x="180975" y="804862"/>
                  </a:lnTo>
                  <a:lnTo>
                    <a:pt x="214312" y="864394"/>
                  </a:lnTo>
                  <a:lnTo>
                    <a:pt x="240506" y="902494"/>
                  </a:lnTo>
                  <a:lnTo>
                    <a:pt x="283369" y="919162"/>
                  </a:lnTo>
                  <a:lnTo>
                    <a:pt x="273844" y="973931"/>
                  </a:lnTo>
                  <a:lnTo>
                    <a:pt x="269081" y="992981"/>
                  </a:lnTo>
                  <a:lnTo>
                    <a:pt x="290512" y="1023937"/>
                  </a:lnTo>
                  <a:lnTo>
                    <a:pt x="300037" y="1035844"/>
                  </a:lnTo>
                  <a:lnTo>
                    <a:pt x="300037" y="1057275"/>
                  </a:lnTo>
                  <a:lnTo>
                    <a:pt x="323850" y="1085850"/>
                  </a:lnTo>
                  <a:lnTo>
                    <a:pt x="345281" y="1090612"/>
                  </a:lnTo>
                  <a:lnTo>
                    <a:pt x="345281" y="1119187"/>
                  </a:lnTo>
                  <a:lnTo>
                    <a:pt x="335756" y="1123950"/>
                  </a:lnTo>
                  <a:lnTo>
                    <a:pt x="350044" y="1131094"/>
                  </a:lnTo>
                  <a:lnTo>
                    <a:pt x="345281" y="1164431"/>
                  </a:lnTo>
                  <a:lnTo>
                    <a:pt x="366712" y="1173956"/>
                  </a:lnTo>
                  <a:lnTo>
                    <a:pt x="421481" y="1226344"/>
                  </a:lnTo>
                  <a:lnTo>
                    <a:pt x="423862" y="1214437"/>
                  </a:lnTo>
                  <a:lnTo>
                    <a:pt x="388144" y="1157287"/>
                  </a:lnTo>
                  <a:lnTo>
                    <a:pt x="390525" y="1150144"/>
                  </a:lnTo>
                  <a:lnTo>
                    <a:pt x="426244" y="1171575"/>
                  </a:lnTo>
                  <a:lnTo>
                    <a:pt x="447675" y="1202531"/>
                  </a:lnTo>
                  <a:lnTo>
                    <a:pt x="1135856" y="1204912"/>
                  </a:lnTo>
                  <a:lnTo>
                    <a:pt x="1135856" y="1183481"/>
                  </a:lnTo>
                  <a:lnTo>
                    <a:pt x="1157287" y="1204912"/>
                  </a:lnTo>
                  <a:lnTo>
                    <a:pt x="1171575" y="1212056"/>
                  </a:lnTo>
                  <a:lnTo>
                    <a:pt x="1200150" y="1212056"/>
                  </a:lnTo>
                  <a:lnTo>
                    <a:pt x="1231106" y="1233487"/>
                  </a:lnTo>
                  <a:lnTo>
                    <a:pt x="1264444" y="1238250"/>
                  </a:lnTo>
                  <a:lnTo>
                    <a:pt x="1304925" y="1216819"/>
                  </a:lnTo>
                  <a:lnTo>
                    <a:pt x="1312069" y="1202531"/>
                  </a:lnTo>
                  <a:lnTo>
                    <a:pt x="1333500" y="1216819"/>
                  </a:lnTo>
                  <a:lnTo>
                    <a:pt x="1343025" y="1202531"/>
                  </a:lnTo>
                  <a:lnTo>
                    <a:pt x="1371600" y="1228725"/>
                  </a:lnTo>
                  <a:lnTo>
                    <a:pt x="1390650" y="1240631"/>
                  </a:lnTo>
                  <a:lnTo>
                    <a:pt x="1407319" y="1273969"/>
                  </a:lnTo>
                  <a:lnTo>
                    <a:pt x="1431131" y="1297781"/>
                  </a:lnTo>
                  <a:lnTo>
                    <a:pt x="1500187" y="1309687"/>
                  </a:lnTo>
                  <a:lnTo>
                    <a:pt x="1519237" y="1350169"/>
                  </a:lnTo>
                  <a:lnTo>
                    <a:pt x="1502569" y="1371600"/>
                  </a:lnTo>
                  <a:lnTo>
                    <a:pt x="1483519" y="1354931"/>
                  </a:lnTo>
                  <a:lnTo>
                    <a:pt x="1466850" y="1383506"/>
                  </a:lnTo>
                  <a:lnTo>
                    <a:pt x="1462087" y="1404937"/>
                  </a:lnTo>
                  <a:lnTo>
                    <a:pt x="1454944" y="1421606"/>
                  </a:lnTo>
                  <a:lnTo>
                    <a:pt x="1457325" y="1443037"/>
                  </a:lnTo>
                  <a:lnTo>
                    <a:pt x="1493044" y="1421606"/>
                  </a:lnTo>
                  <a:lnTo>
                    <a:pt x="1533525" y="1412081"/>
                  </a:lnTo>
                  <a:lnTo>
                    <a:pt x="1524000" y="1404937"/>
                  </a:lnTo>
                  <a:lnTo>
                    <a:pt x="1538287" y="1385887"/>
                  </a:lnTo>
                  <a:lnTo>
                    <a:pt x="1571625" y="1388269"/>
                  </a:lnTo>
                  <a:lnTo>
                    <a:pt x="1590675" y="1364456"/>
                  </a:lnTo>
                  <a:lnTo>
                    <a:pt x="1607344" y="1366837"/>
                  </a:lnTo>
                  <a:lnTo>
                    <a:pt x="1645444" y="1345406"/>
                  </a:lnTo>
                  <a:lnTo>
                    <a:pt x="1712119" y="1350169"/>
                  </a:lnTo>
                  <a:lnTo>
                    <a:pt x="1740694" y="1335881"/>
                  </a:lnTo>
                  <a:lnTo>
                    <a:pt x="1750219" y="1335881"/>
                  </a:lnTo>
                  <a:lnTo>
                    <a:pt x="1769269" y="1288256"/>
                  </a:lnTo>
                  <a:lnTo>
                    <a:pt x="1778794" y="1269206"/>
                  </a:lnTo>
                  <a:lnTo>
                    <a:pt x="1804987" y="1278731"/>
                  </a:lnTo>
                  <a:lnTo>
                    <a:pt x="1814512" y="1278731"/>
                  </a:lnTo>
                  <a:lnTo>
                    <a:pt x="1812131" y="1331119"/>
                  </a:lnTo>
                  <a:lnTo>
                    <a:pt x="1838325" y="1354931"/>
                  </a:lnTo>
                  <a:lnTo>
                    <a:pt x="1869281" y="1338262"/>
                  </a:lnTo>
                  <a:lnTo>
                    <a:pt x="1905000" y="1312069"/>
                  </a:lnTo>
                  <a:lnTo>
                    <a:pt x="1890712" y="1281112"/>
                  </a:lnTo>
                  <a:lnTo>
                    <a:pt x="1885950" y="1262062"/>
                  </a:lnTo>
                  <a:lnTo>
                    <a:pt x="1878806" y="1254919"/>
                  </a:lnTo>
                  <a:lnTo>
                    <a:pt x="1859756" y="1250156"/>
                  </a:lnTo>
                  <a:lnTo>
                    <a:pt x="1845469" y="1245394"/>
                  </a:lnTo>
                  <a:lnTo>
                    <a:pt x="1857375" y="1231106"/>
                  </a:lnTo>
                  <a:lnTo>
                    <a:pt x="1883569" y="1231106"/>
                  </a:lnTo>
                  <a:lnTo>
                    <a:pt x="1895475" y="1207294"/>
                  </a:lnTo>
                  <a:lnTo>
                    <a:pt x="1878806" y="1197769"/>
                  </a:lnTo>
                  <a:lnTo>
                    <a:pt x="1852612" y="1202531"/>
                  </a:lnTo>
                  <a:lnTo>
                    <a:pt x="1824037" y="1212056"/>
                  </a:lnTo>
                  <a:lnTo>
                    <a:pt x="1804987" y="1226344"/>
                  </a:lnTo>
                  <a:lnTo>
                    <a:pt x="1757362" y="1262062"/>
                  </a:lnTo>
                  <a:lnTo>
                    <a:pt x="1745456" y="1276350"/>
                  </a:lnTo>
                  <a:lnTo>
                    <a:pt x="1731169" y="1281112"/>
                  </a:lnTo>
                  <a:lnTo>
                    <a:pt x="1785937" y="1197769"/>
                  </a:lnTo>
                  <a:lnTo>
                    <a:pt x="1802606" y="1185862"/>
                  </a:lnTo>
                  <a:lnTo>
                    <a:pt x="1826419" y="1183481"/>
                  </a:lnTo>
                  <a:lnTo>
                    <a:pt x="1840706" y="1162050"/>
                  </a:lnTo>
                  <a:lnTo>
                    <a:pt x="1885950" y="1147762"/>
                  </a:lnTo>
                  <a:lnTo>
                    <a:pt x="1957387" y="1143000"/>
                  </a:lnTo>
                  <a:lnTo>
                    <a:pt x="1988344" y="1152525"/>
                  </a:lnTo>
                  <a:lnTo>
                    <a:pt x="2024062" y="1138237"/>
                  </a:lnTo>
                  <a:lnTo>
                    <a:pt x="2062162" y="1104900"/>
                  </a:lnTo>
                  <a:lnTo>
                    <a:pt x="2078831" y="1104900"/>
                  </a:lnTo>
                  <a:lnTo>
                    <a:pt x="2109787" y="1071562"/>
                  </a:lnTo>
                  <a:lnTo>
                    <a:pt x="2109787" y="1028700"/>
                  </a:lnTo>
                  <a:lnTo>
                    <a:pt x="2095500" y="1014412"/>
                  </a:lnTo>
                  <a:lnTo>
                    <a:pt x="2078831" y="1023937"/>
                  </a:lnTo>
                  <a:lnTo>
                    <a:pt x="2066925" y="1002506"/>
                  </a:lnTo>
                  <a:lnTo>
                    <a:pt x="2035969" y="1014412"/>
                  </a:lnTo>
                  <a:lnTo>
                    <a:pt x="2024062" y="1033462"/>
                  </a:lnTo>
                  <a:lnTo>
                    <a:pt x="2005012" y="1038225"/>
                  </a:lnTo>
                  <a:lnTo>
                    <a:pt x="1993106" y="1033462"/>
                  </a:lnTo>
                  <a:lnTo>
                    <a:pt x="2012156" y="1012031"/>
                  </a:lnTo>
                  <a:lnTo>
                    <a:pt x="2050256" y="985837"/>
                  </a:lnTo>
                  <a:lnTo>
                    <a:pt x="2050256" y="969169"/>
                  </a:lnTo>
                  <a:lnTo>
                    <a:pt x="2033587" y="957262"/>
                  </a:lnTo>
                  <a:lnTo>
                    <a:pt x="2009775" y="957262"/>
                  </a:lnTo>
                  <a:lnTo>
                    <a:pt x="1978819" y="914400"/>
                  </a:lnTo>
                  <a:lnTo>
                    <a:pt x="1964531" y="904875"/>
                  </a:lnTo>
                  <a:lnTo>
                    <a:pt x="1976437" y="873919"/>
                  </a:lnTo>
                  <a:lnTo>
                    <a:pt x="1962150" y="871537"/>
                  </a:lnTo>
                  <a:lnTo>
                    <a:pt x="1959769" y="852487"/>
                  </a:lnTo>
                  <a:lnTo>
                    <a:pt x="1957387" y="838200"/>
                  </a:lnTo>
                  <a:lnTo>
                    <a:pt x="1935956" y="838200"/>
                  </a:lnTo>
                  <a:lnTo>
                    <a:pt x="1943100" y="816769"/>
                  </a:lnTo>
                  <a:lnTo>
                    <a:pt x="1924050" y="804862"/>
                  </a:lnTo>
                  <a:lnTo>
                    <a:pt x="1928812" y="785812"/>
                  </a:lnTo>
                  <a:lnTo>
                    <a:pt x="1914525" y="773906"/>
                  </a:lnTo>
                  <a:lnTo>
                    <a:pt x="1912144" y="757237"/>
                  </a:lnTo>
                  <a:lnTo>
                    <a:pt x="1909762" y="754856"/>
                  </a:lnTo>
                  <a:lnTo>
                    <a:pt x="1893094" y="723900"/>
                  </a:lnTo>
                  <a:lnTo>
                    <a:pt x="1878806" y="731044"/>
                  </a:lnTo>
                  <a:lnTo>
                    <a:pt x="1883569" y="757237"/>
                  </a:lnTo>
                  <a:lnTo>
                    <a:pt x="1878806" y="771525"/>
                  </a:lnTo>
                  <a:lnTo>
                    <a:pt x="1874044" y="781050"/>
                  </a:lnTo>
                  <a:lnTo>
                    <a:pt x="1871662" y="795337"/>
                  </a:lnTo>
                  <a:lnTo>
                    <a:pt x="1854994" y="795337"/>
                  </a:lnTo>
                  <a:lnTo>
                    <a:pt x="1850231" y="804862"/>
                  </a:lnTo>
                  <a:lnTo>
                    <a:pt x="1828800" y="809625"/>
                  </a:lnTo>
                  <a:lnTo>
                    <a:pt x="1816894" y="828675"/>
                  </a:lnTo>
                  <a:lnTo>
                    <a:pt x="1793081" y="792956"/>
                  </a:lnTo>
                  <a:lnTo>
                    <a:pt x="1769269" y="797719"/>
                  </a:lnTo>
                  <a:lnTo>
                    <a:pt x="1762125" y="792956"/>
                  </a:lnTo>
                  <a:lnTo>
                    <a:pt x="1762125" y="783431"/>
                  </a:lnTo>
                  <a:lnTo>
                    <a:pt x="1771650" y="769144"/>
                  </a:lnTo>
                  <a:lnTo>
                    <a:pt x="1771650" y="740569"/>
                  </a:lnTo>
                  <a:lnTo>
                    <a:pt x="1757362" y="726281"/>
                  </a:lnTo>
                  <a:lnTo>
                    <a:pt x="1769269" y="714375"/>
                  </a:lnTo>
                  <a:lnTo>
                    <a:pt x="1771650" y="688181"/>
                  </a:lnTo>
                  <a:lnTo>
                    <a:pt x="1747837" y="683419"/>
                  </a:lnTo>
                  <a:lnTo>
                    <a:pt x="1738312" y="671512"/>
                  </a:lnTo>
                  <a:lnTo>
                    <a:pt x="1724025" y="673894"/>
                  </a:lnTo>
                  <a:lnTo>
                    <a:pt x="1702594" y="635794"/>
                  </a:lnTo>
                  <a:lnTo>
                    <a:pt x="1690687" y="635794"/>
                  </a:lnTo>
                  <a:lnTo>
                    <a:pt x="1685925" y="609600"/>
                  </a:lnTo>
                  <a:lnTo>
                    <a:pt x="1659731" y="609600"/>
                  </a:lnTo>
                  <a:lnTo>
                    <a:pt x="1631156" y="628650"/>
                  </a:lnTo>
                  <a:lnTo>
                    <a:pt x="1574006" y="600075"/>
                  </a:lnTo>
                  <a:close/>
                </a:path>
              </a:pathLst>
            </a:custGeom>
            <a:solidFill>
              <a:schemeClr val="bg2"/>
            </a:solidFill>
            <a:ln w="6350">
              <a:solidFill>
                <a:schemeClr val="bg2">
                  <a:lumMod val="75000"/>
                </a:schemeClr>
              </a:solidFill>
              <a:round/>
              <a:headEnd/>
              <a:tailEnd/>
            </a:ln>
          </p:spPr>
          <p:txBody>
            <a:bodyPr/>
            <a:lstStyle/>
            <a:p>
              <a:endParaRPr lang="en-GB"/>
            </a:p>
          </p:txBody>
        </p:sp>
        <p:sp>
          <p:nvSpPr>
            <p:cNvPr id="8" name="Freeform: Shape 9">
              <a:extLst>
                <a:ext uri="{FF2B5EF4-FFF2-40B4-BE49-F238E27FC236}">
                  <a16:creationId xmlns:a16="http://schemas.microsoft.com/office/drawing/2014/main" id="{027BA10B-5B3E-7703-B876-EA906DE0F7D5}"/>
                </a:ext>
              </a:extLst>
            </p:cNvPr>
            <p:cNvSpPr/>
            <p:nvPr/>
          </p:nvSpPr>
          <p:spPr bwMode="auto">
            <a:xfrm>
              <a:off x="3101674" y="1711163"/>
              <a:ext cx="279753" cy="334075"/>
            </a:xfrm>
            <a:custGeom>
              <a:avLst/>
              <a:gdLst>
                <a:gd name="connsiteX0" fmla="*/ 126206 w 245268"/>
                <a:gd name="connsiteY0" fmla="*/ 247650 h 292894"/>
                <a:gd name="connsiteX1" fmla="*/ 150018 w 245268"/>
                <a:gd name="connsiteY1" fmla="*/ 185737 h 292894"/>
                <a:gd name="connsiteX2" fmla="*/ 147637 w 245268"/>
                <a:gd name="connsiteY2" fmla="*/ 157162 h 292894"/>
                <a:gd name="connsiteX3" fmla="*/ 245268 w 245268"/>
                <a:gd name="connsiteY3" fmla="*/ 97631 h 292894"/>
                <a:gd name="connsiteX4" fmla="*/ 211931 w 245268"/>
                <a:gd name="connsiteY4" fmla="*/ 66675 h 292894"/>
                <a:gd name="connsiteX5" fmla="*/ 171450 w 245268"/>
                <a:gd name="connsiteY5" fmla="*/ 28575 h 292894"/>
                <a:gd name="connsiteX6" fmla="*/ 154781 w 245268"/>
                <a:gd name="connsiteY6" fmla="*/ 50006 h 292894"/>
                <a:gd name="connsiteX7" fmla="*/ 140493 w 245268"/>
                <a:gd name="connsiteY7" fmla="*/ 42862 h 292894"/>
                <a:gd name="connsiteX8" fmla="*/ 92868 w 245268"/>
                <a:gd name="connsiteY8" fmla="*/ 0 h 292894"/>
                <a:gd name="connsiteX9" fmla="*/ 66675 w 245268"/>
                <a:gd name="connsiteY9" fmla="*/ 11906 h 292894"/>
                <a:gd name="connsiteX10" fmla="*/ 54768 w 245268"/>
                <a:gd name="connsiteY10" fmla="*/ 26194 h 292894"/>
                <a:gd name="connsiteX11" fmla="*/ 35718 w 245268"/>
                <a:gd name="connsiteY11" fmla="*/ 16669 h 292894"/>
                <a:gd name="connsiteX12" fmla="*/ 35718 w 245268"/>
                <a:gd name="connsiteY12" fmla="*/ 16669 h 292894"/>
                <a:gd name="connsiteX13" fmla="*/ 45243 w 245268"/>
                <a:gd name="connsiteY13" fmla="*/ 61912 h 292894"/>
                <a:gd name="connsiteX14" fmla="*/ 33337 w 245268"/>
                <a:gd name="connsiteY14" fmla="*/ 97631 h 292894"/>
                <a:gd name="connsiteX15" fmla="*/ 19050 w 245268"/>
                <a:gd name="connsiteY15" fmla="*/ 135731 h 292894"/>
                <a:gd name="connsiteX16" fmla="*/ 9525 w 245268"/>
                <a:gd name="connsiteY16" fmla="*/ 183356 h 292894"/>
                <a:gd name="connsiteX17" fmla="*/ 0 w 245268"/>
                <a:gd name="connsiteY17" fmla="*/ 219075 h 292894"/>
                <a:gd name="connsiteX18" fmla="*/ 45243 w 245268"/>
                <a:gd name="connsiteY18" fmla="*/ 247650 h 292894"/>
                <a:gd name="connsiteX19" fmla="*/ 61912 w 245268"/>
                <a:gd name="connsiteY19" fmla="*/ 292894 h 292894"/>
                <a:gd name="connsiteX20" fmla="*/ 126206 w 245268"/>
                <a:gd name="connsiteY20" fmla="*/ 247650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5268" h="292894">
                  <a:moveTo>
                    <a:pt x="126206" y="247650"/>
                  </a:moveTo>
                  <a:lnTo>
                    <a:pt x="150018" y="185737"/>
                  </a:lnTo>
                  <a:lnTo>
                    <a:pt x="147637" y="157162"/>
                  </a:lnTo>
                  <a:lnTo>
                    <a:pt x="245268" y="97631"/>
                  </a:lnTo>
                  <a:lnTo>
                    <a:pt x="211931" y="66675"/>
                  </a:lnTo>
                  <a:lnTo>
                    <a:pt x="171450" y="28575"/>
                  </a:lnTo>
                  <a:lnTo>
                    <a:pt x="154781" y="50006"/>
                  </a:lnTo>
                  <a:lnTo>
                    <a:pt x="140493" y="42862"/>
                  </a:lnTo>
                  <a:lnTo>
                    <a:pt x="92868" y="0"/>
                  </a:lnTo>
                  <a:lnTo>
                    <a:pt x="66675" y="11906"/>
                  </a:lnTo>
                  <a:lnTo>
                    <a:pt x="54768" y="26194"/>
                  </a:lnTo>
                  <a:lnTo>
                    <a:pt x="35718" y="16669"/>
                  </a:lnTo>
                  <a:lnTo>
                    <a:pt x="35718" y="16669"/>
                  </a:lnTo>
                  <a:lnTo>
                    <a:pt x="45243" y="61912"/>
                  </a:lnTo>
                  <a:lnTo>
                    <a:pt x="33337" y="97631"/>
                  </a:lnTo>
                  <a:lnTo>
                    <a:pt x="19050" y="135731"/>
                  </a:lnTo>
                  <a:lnTo>
                    <a:pt x="9525" y="183356"/>
                  </a:lnTo>
                  <a:lnTo>
                    <a:pt x="0" y="219075"/>
                  </a:lnTo>
                  <a:lnTo>
                    <a:pt x="45243" y="247650"/>
                  </a:lnTo>
                  <a:lnTo>
                    <a:pt x="61912" y="292894"/>
                  </a:lnTo>
                  <a:lnTo>
                    <a:pt x="126206" y="24765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255" name="Freeform: Shape 10">
              <a:extLst>
                <a:ext uri="{FF2B5EF4-FFF2-40B4-BE49-F238E27FC236}">
                  <a16:creationId xmlns:a16="http://schemas.microsoft.com/office/drawing/2014/main" id="{4036ACD5-4EAF-11FA-43A0-4CF6CF7DEE1B}"/>
                </a:ext>
              </a:extLst>
            </p:cNvPr>
            <p:cNvSpPr/>
            <p:nvPr/>
          </p:nvSpPr>
          <p:spPr bwMode="auto">
            <a:xfrm>
              <a:off x="3294513" y="1849682"/>
              <a:ext cx="505186" cy="407407"/>
            </a:xfrm>
            <a:custGeom>
              <a:avLst/>
              <a:gdLst>
                <a:gd name="connsiteX0" fmla="*/ 157163 w 442913"/>
                <a:gd name="connsiteY0" fmla="*/ 211931 h 357187"/>
                <a:gd name="connsiteX1" fmla="*/ 97632 w 442913"/>
                <a:gd name="connsiteY1" fmla="*/ 245268 h 357187"/>
                <a:gd name="connsiteX2" fmla="*/ 52388 w 442913"/>
                <a:gd name="connsiteY2" fmla="*/ 252412 h 357187"/>
                <a:gd name="connsiteX3" fmla="*/ 61913 w 442913"/>
                <a:gd name="connsiteY3" fmla="*/ 285750 h 357187"/>
                <a:gd name="connsiteX4" fmla="*/ 97632 w 442913"/>
                <a:gd name="connsiteY4" fmla="*/ 311943 h 357187"/>
                <a:gd name="connsiteX5" fmla="*/ 119063 w 442913"/>
                <a:gd name="connsiteY5" fmla="*/ 307181 h 357187"/>
                <a:gd name="connsiteX6" fmla="*/ 150019 w 442913"/>
                <a:gd name="connsiteY6" fmla="*/ 342900 h 357187"/>
                <a:gd name="connsiteX7" fmla="*/ 192882 w 442913"/>
                <a:gd name="connsiteY7" fmla="*/ 357187 h 357187"/>
                <a:gd name="connsiteX8" fmla="*/ 245269 w 442913"/>
                <a:gd name="connsiteY8" fmla="*/ 323850 h 357187"/>
                <a:gd name="connsiteX9" fmla="*/ 276225 w 442913"/>
                <a:gd name="connsiteY9" fmla="*/ 307181 h 357187"/>
                <a:gd name="connsiteX10" fmla="*/ 292894 w 442913"/>
                <a:gd name="connsiteY10" fmla="*/ 290512 h 357187"/>
                <a:gd name="connsiteX11" fmla="*/ 321469 w 442913"/>
                <a:gd name="connsiteY11" fmla="*/ 314325 h 357187"/>
                <a:gd name="connsiteX12" fmla="*/ 345282 w 442913"/>
                <a:gd name="connsiteY12" fmla="*/ 314325 h 357187"/>
                <a:gd name="connsiteX13" fmla="*/ 350044 w 442913"/>
                <a:gd name="connsiteY13" fmla="*/ 328612 h 357187"/>
                <a:gd name="connsiteX14" fmla="*/ 390525 w 442913"/>
                <a:gd name="connsiteY14" fmla="*/ 330993 h 357187"/>
                <a:gd name="connsiteX15" fmla="*/ 409575 w 442913"/>
                <a:gd name="connsiteY15" fmla="*/ 316706 h 357187"/>
                <a:gd name="connsiteX16" fmla="*/ 409575 w 442913"/>
                <a:gd name="connsiteY16" fmla="*/ 316706 h 357187"/>
                <a:gd name="connsiteX17" fmla="*/ 373857 w 442913"/>
                <a:gd name="connsiteY17" fmla="*/ 307181 h 357187"/>
                <a:gd name="connsiteX18" fmla="*/ 390525 w 442913"/>
                <a:gd name="connsiteY18" fmla="*/ 273843 h 357187"/>
                <a:gd name="connsiteX19" fmla="*/ 402432 w 442913"/>
                <a:gd name="connsiteY19" fmla="*/ 257175 h 357187"/>
                <a:gd name="connsiteX20" fmla="*/ 433388 w 442913"/>
                <a:gd name="connsiteY20" fmla="*/ 278606 h 357187"/>
                <a:gd name="connsiteX21" fmla="*/ 442913 w 442913"/>
                <a:gd name="connsiteY21" fmla="*/ 269081 h 357187"/>
                <a:gd name="connsiteX22" fmla="*/ 400050 w 442913"/>
                <a:gd name="connsiteY22" fmla="*/ 230981 h 357187"/>
                <a:gd name="connsiteX23" fmla="*/ 385763 w 442913"/>
                <a:gd name="connsiteY23" fmla="*/ 209550 h 357187"/>
                <a:gd name="connsiteX24" fmla="*/ 373857 w 442913"/>
                <a:gd name="connsiteY24" fmla="*/ 219075 h 357187"/>
                <a:gd name="connsiteX25" fmla="*/ 340519 w 442913"/>
                <a:gd name="connsiteY25" fmla="*/ 180975 h 357187"/>
                <a:gd name="connsiteX26" fmla="*/ 342900 w 442913"/>
                <a:gd name="connsiteY26" fmla="*/ 126206 h 357187"/>
                <a:gd name="connsiteX27" fmla="*/ 326232 w 442913"/>
                <a:gd name="connsiteY27" fmla="*/ 66675 h 357187"/>
                <a:gd name="connsiteX28" fmla="*/ 311944 w 442913"/>
                <a:gd name="connsiteY28" fmla="*/ 30956 h 357187"/>
                <a:gd name="connsiteX29" fmla="*/ 273844 w 442913"/>
                <a:gd name="connsiteY29" fmla="*/ 0 h 357187"/>
                <a:gd name="connsiteX30" fmla="*/ 257175 w 442913"/>
                <a:gd name="connsiteY30" fmla="*/ 4762 h 357187"/>
                <a:gd name="connsiteX31" fmla="*/ 278607 w 442913"/>
                <a:gd name="connsiteY31" fmla="*/ 66675 h 357187"/>
                <a:gd name="connsiteX32" fmla="*/ 278607 w 442913"/>
                <a:gd name="connsiteY32" fmla="*/ 107156 h 357187"/>
                <a:gd name="connsiteX33" fmla="*/ 259557 w 442913"/>
                <a:gd name="connsiteY33" fmla="*/ 126206 h 357187"/>
                <a:gd name="connsiteX34" fmla="*/ 259557 w 442913"/>
                <a:gd name="connsiteY34" fmla="*/ 126206 h 357187"/>
                <a:gd name="connsiteX35" fmla="*/ 245269 w 442913"/>
                <a:gd name="connsiteY35" fmla="*/ 88106 h 357187"/>
                <a:gd name="connsiteX36" fmla="*/ 207169 w 442913"/>
                <a:gd name="connsiteY36" fmla="*/ 28575 h 357187"/>
                <a:gd name="connsiteX37" fmla="*/ 209550 w 442913"/>
                <a:gd name="connsiteY37" fmla="*/ 61912 h 357187"/>
                <a:gd name="connsiteX38" fmla="*/ 195263 w 442913"/>
                <a:gd name="connsiteY38" fmla="*/ 64293 h 357187"/>
                <a:gd name="connsiteX39" fmla="*/ 173832 w 442913"/>
                <a:gd name="connsiteY39" fmla="*/ 73818 h 357187"/>
                <a:gd name="connsiteX40" fmla="*/ 166688 w 442913"/>
                <a:gd name="connsiteY40" fmla="*/ 66675 h 357187"/>
                <a:gd name="connsiteX41" fmla="*/ 166688 w 442913"/>
                <a:gd name="connsiteY41" fmla="*/ 50006 h 357187"/>
                <a:gd name="connsiteX42" fmla="*/ 133350 w 442913"/>
                <a:gd name="connsiteY42" fmla="*/ 30956 h 357187"/>
                <a:gd name="connsiteX43" fmla="*/ 126207 w 442913"/>
                <a:gd name="connsiteY43" fmla="*/ 54768 h 357187"/>
                <a:gd name="connsiteX44" fmla="*/ 95250 w 442913"/>
                <a:gd name="connsiteY44" fmla="*/ 57150 h 357187"/>
                <a:gd name="connsiteX45" fmla="*/ 97632 w 442913"/>
                <a:gd name="connsiteY45" fmla="*/ 2381 h 357187"/>
                <a:gd name="connsiteX46" fmla="*/ 38100 w 442913"/>
                <a:gd name="connsiteY46" fmla="*/ 52387 h 357187"/>
                <a:gd name="connsiteX47" fmla="*/ 16669 w 442913"/>
                <a:gd name="connsiteY47" fmla="*/ 66675 h 357187"/>
                <a:gd name="connsiteX48" fmla="*/ 11907 w 442913"/>
                <a:gd name="connsiteY48" fmla="*/ 92868 h 357187"/>
                <a:gd name="connsiteX49" fmla="*/ 0 w 442913"/>
                <a:gd name="connsiteY49" fmla="*/ 114300 h 357187"/>
                <a:gd name="connsiteX50" fmla="*/ 19050 w 442913"/>
                <a:gd name="connsiteY50" fmla="*/ 126206 h 357187"/>
                <a:gd name="connsiteX51" fmla="*/ 30957 w 442913"/>
                <a:gd name="connsiteY51" fmla="*/ 145256 h 357187"/>
                <a:gd name="connsiteX52" fmla="*/ 69057 w 442913"/>
                <a:gd name="connsiteY52" fmla="*/ 138112 h 357187"/>
                <a:gd name="connsiteX53" fmla="*/ 61913 w 442913"/>
                <a:gd name="connsiteY53" fmla="*/ 159543 h 357187"/>
                <a:gd name="connsiteX54" fmla="*/ 19050 w 442913"/>
                <a:gd name="connsiteY54" fmla="*/ 176212 h 357187"/>
                <a:gd name="connsiteX55" fmla="*/ 61913 w 442913"/>
                <a:gd name="connsiteY55" fmla="*/ 209550 h 357187"/>
                <a:gd name="connsiteX56" fmla="*/ 100013 w 442913"/>
                <a:gd name="connsiteY56" fmla="*/ 202406 h 357187"/>
                <a:gd name="connsiteX57" fmla="*/ 157163 w 442913"/>
                <a:gd name="connsiteY57" fmla="*/ 211931 h 35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42913" h="357187">
                  <a:moveTo>
                    <a:pt x="157163" y="211931"/>
                  </a:moveTo>
                  <a:lnTo>
                    <a:pt x="97632" y="245268"/>
                  </a:lnTo>
                  <a:lnTo>
                    <a:pt x="52388" y="252412"/>
                  </a:lnTo>
                  <a:lnTo>
                    <a:pt x="61913" y="285750"/>
                  </a:lnTo>
                  <a:lnTo>
                    <a:pt x="97632" y="311943"/>
                  </a:lnTo>
                  <a:lnTo>
                    <a:pt x="119063" y="307181"/>
                  </a:lnTo>
                  <a:lnTo>
                    <a:pt x="150019" y="342900"/>
                  </a:lnTo>
                  <a:lnTo>
                    <a:pt x="192882" y="357187"/>
                  </a:lnTo>
                  <a:lnTo>
                    <a:pt x="245269" y="323850"/>
                  </a:lnTo>
                  <a:lnTo>
                    <a:pt x="276225" y="307181"/>
                  </a:lnTo>
                  <a:lnTo>
                    <a:pt x="292894" y="290512"/>
                  </a:lnTo>
                  <a:lnTo>
                    <a:pt x="321469" y="314325"/>
                  </a:lnTo>
                  <a:lnTo>
                    <a:pt x="345282" y="314325"/>
                  </a:lnTo>
                  <a:lnTo>
                    <a:pt x="350044" y="328612"/>
                  </a:lnTo>
                  <a:lnTo>
                    <a:pt x="390525" y="330993"/>
                  </a:lnTo>
                  <a:lnTo>
                    <a:pt x="409575" y="316706"/>
                  </a:lnTo>
                  <a:lnTo>
                    <a:pt x="409575" y="316706"/>
                  </a:lnTo>
                  <a:lnTo>
                    <a:pt x="373857" y="307181"/>
                  </a:lnTo>
                  <a:lnTo>
                    <a:pt x="390525" y="273843"/>
                  </a:lnTo>
                  <a:lnTo>
                    <a:pt x="402432" y="257175"/>
                  </a:lnTo>
                  <a:lnTo>
                    <a:pt x="433388" y="278606"/>
                  </a:lnTo>
                  <a:lnTo>
                    <a:pt x="442913" y="269081"/>
                  </a:lnTo>
                  <a:lnTo>
                    <a:pt x="400050" y="230981"/>
                  </a:lnTo>
                  <a:lnTo>
                    <a:pt x="385763" y="209550"/>
                  </a:lnTo>
                  <a:lnTo>
                    <a:pt x="373857" y="219075"/>
                  </a:lnTo>
                  <a:lnTo>
                    <a:pt x="340519" y="180975"/>
                  </a:lnTo>
                  <a:cubicBezTo>
                    <a:pt x="341313" y="162719"/>
                    <a:pt x="342106" y="144462"/>
                    <a:pt x="342900" y="126206"/>
                  </a:cubicBezTo>
                  <a:lnTo>
                    <a:pt x="326232" y="66675"/>
                  </a:lnTo>
                  <a:lnTo>
                    <a:pt x="311944" y="30956"/>
                  </a:lnTo>
                  <a:lnTo>
                    <a:pt x="273844" y="0"/>
                  </a:lnTo>
                  <a:lnTo>
                    <a:pt x="257175" y="4762"/>
                  </a:lnTo>
                  <a:lnTo>
                    <a:pt x="278607" y="66675"/>
                  </a:lnTo>
                  <a:lnTo>
                    <a:pt x="278607" y="107156"/>
                  </a:lnTo>
                  <a:lnTo>
                    <a:pt x="259557" y="126206"/>
                  </a:lnTo>
                  <a:lnTo>
                    <a:pt x="259557" y="126206"/>
                  </a:lnTo>
                  <a:lnTo>
                    <a:pt x="245269" y="88106"/>
                  </a:lnTo>
                  <a:lnTo>
                    <a:pt x="207169" y="28575"/>
                  </a:lnTo>
                  <a:lnTo>
                    <a:pt x="209550" y="61912"/>
                  </a:lnTo>
                  <a:lnTo>
                    <a:pt x="195263" y="64293"/>
                  </a:lnTo>
                  <a:lnTo>
                    <a:pt x="173832" y="73818"/>
                  </a:lnTo>
                  <a:lnTo>
                    <a:pt x="166688" y="66675"/>
                  </a:lnTo>
                  <a:lnTo>
                    <a:pt x="166688" y="50006"/>
                  </a:lnTo>
                  <a:lnTo>
                    <a:pt x="133350" y="30956"/>
                  </a:lnTo>
                  <a:lnTo>
                    <a:pt x="126207" y="54768"/>
                  </a:lnTo>
                  <a:lnTo>
                    <a:pt x="95250" y="57150"/>
                  </a:lnTo>
                  <a:lnTo>
                    <a:pt x="97632" y="2381"/>
                  </a:lnTo>
                  <a:lnTo>
                    <a:pt x="38100" y="52387"/>
                  </a:lnTo>
                  <a:lnTo>
                    <a:pt x="16669" y="66675"/>
                  </a:lnTo>
                  <a:lnTo>
                    <a:pt x="11907" y="92868"/>
                  </a:lnTo>
                  <a:lnTo>
                    <a:pt x="0" y="114300"/>
                  </a:lnTo>
                  <a:lnTo>
                    <a:pt x="19050" y="126206"/>
                  </a:lnTo>
                  <a:lnTo>
                    <a:pt x="30957" y="145256"/>
                  </a:lnTo>
                  <a:lnTo>
                    <a:pt x="69057" y="138112"/>
                  </a:lnTo>
                  <a:lnTo>
                    <a:pt x="61913" y="159543"/>
                  </a:lnTo>
                  <a:lnTo>
                    <a:pt x="19050" y="176212"/>
                  </a:lnTo>
                  <a:lnTo>
                    <a:pt x="61913" y="209550"/>
                  </a:lnTo>
                  <a:lnTo>
                    <a:pt x="100013" y="202406"/>
                  </a:lnTo>
                  <a:lnTo>
                    <a:pt x="157163" y="211931"/>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256" name="Freeform: Shape 11">
              <a:extLst>
                <a:ext uri="{FF2B5EF4-FFF2-40B4-BE49-F238E27FC236}">
                  <a16:creationId xmlns:a16="http://schemas.microsoft.com/office/drawing/2014/main" id="{12814B59-581D-0FBF-6946-52E34FFE1295}"/>
                </a:ext>
              </a:extLst>
            </p:cNvPr>
            <p:cNvSpPr/>
            <p:nvPr/>
          </p:nvSpPr>
          <p:spPr bwMode="auto">
            <a:xfrm>
              <a:off x="1898462" y="2037089"/>
              <a:ext cx="1075557" cy="1072841"/>
            </a:xfrm>
            <a:custGeom>
              <a:avLst/>
              <a:gdLst>
                <a:gd name="connsiteX0" fmla="*/ 683419 w 942975"/>
                <a:gd name="connsiteY0" fmla="*/ 133350 h 940594"/>
                <a:gd name="connsiteX1" fmla="*/ 628650 w 942975"/>
                <a:gd name="connsiteY1" fmla="*/ 102394 h 940594"/>
                <a:gd name="connsiteX2" fmla="*/ 604837 w 942975"/>
                <a:gd name="connsiteY2" fmla="*/ 100012 h 940594"/>
                <a:gd name="connsiteX3" fmla="*/ 592931 w 942975"/>
                <a:gd name="connsiteY3" fmla="*/ 88106 h 940594"/>
                <a:gd name="connsiteX4" fmla="*/ 557212 w 942975"/>
                <a:gd name="connsiteY4" fmla="*/ 100012 h 940594"/>
                <a:gd name="connsiteX5" fmla="*/ 538162 w 942975"/>
                <a:gd name="connsiteY5" fmla="*/ 88106 h 940594"/>
                <a:gd name="connsiteX6" fmla="*/ 504825 w 942975"/>
                <a:gd name="connsiteY6" fmla="*/ 83344 h 940594"/>
                <a:gd name="connsiteX7" fmla="*/ 461962 w 942975"/>
                <a:gd name="connsiteY7" fmla="*/ 59531 h 940594"/>
                <a:gd name="connsiteX8" fmla="*/ 431006 w 942975"/>
                <a:gd name="connsiteY8" fmla="*/ 57150 h 940594"/>
                <a:gd name="connsiteX9" fmla="*/ 404812 w 942975"/>
                <a:gd name="connsiteY9" fmla="*/ 57150 h 940594"/>
                <a:gd name="connsiteX10" fmla="*/ 390525 w 942975"/>
                <a:gd name="connsiteY10" fmla="*/ 30956 h 940594"/>
                <a:gd name="connsiteX11" fmla="*/ 371475 w 942975"/>
                <a:gd name="connsiteY11" fmla="*/ 35719 h 940594"/>
                <a:gd name="connsiteX12" fmla="*/ 352425 w 942975"/>
                <a:gd name="connsiteY12" fmla="*/ 26194 h 940594"/>
                <a:gd name="connsiteX13" fmla="*/ 321469 w 942975"/>
                <a:gd name="connsiteY13" fmla="*/ 35719 h 940594"/>
                <a:gd name="connsiteX14" fmla="*/ 316706 w 942975"/>
                <a:gd name="connsiteY14" fmla="*/ 11906 h 940594"/>
                <a:gd name="connsiteX15" fmla="*/ 309562 w 942975"/>
                <a:gd name="connsiteY15" fmla="*/ 47625 h 940594"/>
                <a:gd name="connsiteX16" fmla="*/ 295275 w 942975"/>
                <a:gd name="connsiteY16" fmla="*/ 21431 h 940594"/>
                <a:gd name="connsiteX17" fmla="*/ 285750 w 942975"/>
                <a:gd name="connsiteY17" fmla="*/ 0 h 940594"/>
                <a:gd name="connsiteX18" fmla="*/ 240506 w 942975"/>
                <a:gd name="connsiteY18" fmla="*/ 30956 h 940594"/>
                <a:gd name="connsiteX19" fmla="*/ 219075 w 942975"/>
                <a:gd name="connsiteY19" fmla="*/ 38100 h 940594"/>
                <a:gd name="connsiteX20" fmla="*/ 200025 w 942975"/>
                <a:gd name="connsiteY20" fmla="*/ 30956 h 940594"/>
                <a:gd name="connsiteX21" fmla="*/ 204787 w 942975"/>
                <a:gd name="connsiteY21" fmla="*/ 57150 h 940594"/>
                <a:gd name="connsiteX22" fmla="*/ 178594 w 942975"/>
                <a:gd name="connsiteY22" fmla="*/ 57150 h 940594"/>
                <a:gd name="connsiteX23" fmla="*/ 152400 w 942975"/>
                <a:gd name="connsiteY23" fmla="*/ 73819 h 940594"/>
                <a:gd name="connsiteX24" fmla="*/ 140494 w 942975"/>
                <a:gd name="connsiteY24" fmla="*/ 90487 h 940594"/>
                <a:gd name="connsiteX25" fmla="*/ 128587 w 942975"/>
                <a:gd name="connsiteY25" fmla="*/ 119062 h 940594"/>
                <a:gd name="connsiteX26" fmla="*/ 123825 w 942975"/>
                <a:gd name="connsiteY26" fmla="*/ 147637 h 940594"/>
                <a:gd name="connsiteX27" fmla="*/ 111919 w 942975"/>
                <a:gd name="connsiteY27" fmla="*/ 173831 h 940594"/>
                <a:gd name="connsiteX28" fmla="*/ 50006 w 942975"/>
                <a:gd name="connsiteY28" fmla="*/ 173831 h 940594"/>
                <a:gd name="connsiteX29" fmla="*/ 38100 w 942975"/>
                <a:gd name="connsiteY29" fmla="*/ 209550 h 940594"/>
                <a:gd name="connsiteX30" fmla="*/ 80962 w 942975"/>
                <a:gd name="connsiteY30" fmla="*/ 233362 h 940594"/>
                <a:gd name="connsiteX31" fmla="*/ 119062 w 942975"/>
                <a:gd name="connsiteY31" fmla="*/ 300037 h 940594"/>
                <a:gd name="connsiteX32" fmla="*/ 138112 w 942975"/>
                <a:gd name="connsiteY32" fmla="*/ 292894 h 940594"/>
                <a:gd name="connsiteX33" fmla="*/ 159544 w 942975"/>
                <a:gd name="connsiteY33" fmla="*/ 314325 h 940594"/>
                <a:gd name="connsiteX34" fmla="*/ 207169 w 942975"/>
                <a:gd name="connsiteY34" fmla="*/ 316706 h 940594"/>
                <a:gd name="connsiteX35" fmla="*/ 197644 w 942975"/>
                <a:gd name="connsiteY35" fmla="*/ 340519 h 940594"/>
                <a:gd name="connsiteX36" fmla="*/ 166687 w 942975"/>
                <a:gd name="connsiteY36" fmla="*/ 342900 h 940594"/>
                <a:gd name="connsiteX37" fmla="*/ 147637 w 942975"/>
                <a:gd name="connsiteY37" fmla="*/ 357187 h 940594"/>
                <a:gd name="connsiteX38" fmla="*/ 114300 w 942975"/>
                <a:gd name="connsiteY38" fmla="*/ 357187 h 940594"/>
                <a:gd name="connsiteX39" fmla="*/ 92869 w 942975"/>
                <a:gd name="connsiteY39" fmla="*/ 345281 h 940594"/>
                <a:gd name="connsiteX40" fmla="*/ 95250 w 942975"/>
                <a:gd name="connsiteY40" fmla="*/ 326231 h 940594"/>
                <a:gd name="connsiteX41" fmla="*/ 64294 w 942975"/>
                <a:gd name="connsiteY41" fmla="*/ 333375 h 940594"/>
                <a:gd name="connsiteX42" fmla="*/ 64294 w 942975"/>
                <a:gd name="connsiteY42" fmla="*/ 333375 h 940594"/>
                <a:gd name="connsiteX43" fmla="*/ 19050 w 942975"/>
                <a:gd name="connsiteY43" fmla="*/ 357187 h 940594"/>
                <a:gd name="connsiteX44" fmla="*/ 0 w 942975"/>
                <a:gd name="connsiteY44" fmla="*/ 378619 h 940594"/>
                <a:gd name="connsiteX45" fmla="*/ 35719 w 942975"/>
                <a:gd name="connsiteY45" fmla="*/ 395287 h 940594"/>
                <a:gd name="connsiteX46" fmla="*/ 42862 w 942975"/>
                <a:gd name="connsiteY46" fmla="*/ 421481 h 940594"/>
                <a:gd name="connsiteX47" fmla="*/ 54769 w 942975"/>
                <a:gd name="connsiteY47" fmla="*/ 438150 h 940594"/>
                <a:gd name="connsiteX48" fmla="*/ 80962 w 942975"/>
                <a:gd name="connsiteY48" fmla="*/ 447675 h 940594"/>
                <a:gd name="connsiteX49" fmla="*/ 107156 w 942975"/>
                <a:gd name="connsiteY49" fmla="*/ 431006 h 940594"/>
                <a:gd name="connsiteX50" fmla="*/ 138112 w 942975"/>
                <a:gd name="connsiteY50" fmla="*/ 447675 h 940594"/>
                <a:gd name="connsiteX51" fmla="*/ 147637 w 942975"/>
                <a:gd name="connsiteY51" fmla="*/ 423862 h 940594"/>
                <a:gd name="connsiteX52" fmla="*/ 183356 w 942975"/>
                <a:gd name="connsiteY52" fmla="*/ 416719 h 940594"/>
                <a:gd name="connsiteX53" fmla="*/ 183356 w 942975"/>
                <a:gd name="connsiteY53" fmla="*/ 447675 h 940594"/>
                <a:gd name="connsiteX54" fmla="*/ 183356 w 942975"/>
                <a:gd name="connsiteY54" fmla="*/ 447675 h 940594"/>
                <a:gd name="connsiteX55" fmla="*/ 180975 w 942975"/>
                <a:gd name="connsiteY55" fmla="*/ 473869 h 940594"/>
                <a:gd name="connsiteX56" fmla="*/ 159544 w 942975"/>
                <a:gd name="connsiteY56" fmla="*/ 502444 h 940594"/>
                <a:gd name="connsiteX57" fmla="*/ 128587 w 942975"/>
                <a:gd name="connsiteY57" fmla="*/ 514350 h 940594"/>
                <a:gd name="connsiteX58" fmla="*/ 92869 w 942975"/>
                <a:gd name="connsiteY58" fmla="*/ 538162 h 940594"/>
                <a:gd name="connsiteX59" fmla="*/ 80962 w 942975"/>
                <a:gd name="connsiteY59" fmla="*/ 538162 h 940594"/>
                <a:gd name="connsiteX60" fmla="*/ 76200 w 942975"/>
                <a:gd name="connsiteY60" fmla="*/ 571500 h 940594"/>
                <a:gd name="connsiteX61" fmla="*/ 52387 w 942975"/>
                <a:gd name="connsiteY61" fmla="*/ 583406 h 940594"/>
                <a:gd name="connsiteX62" fmla="*/ 59531 w 942975"/>
                <a:gd name="connsiteY62" fmla="*/ 623887 h 940594"/>
                <a:gd name="connsiteX63" fmla="*/ 73819 w 942975"/>
                <a:gd name="connsiteY63" fmla="*/ 642937 h 940594"/>
                <a:gd name="connsiteX64" fmla="*/ 73819 w 942975"/>
                <a:gd name="connsiteY64" fmla="*/ 642937 h 940594"/>
                <a:gd name="connsiteX65" fmla="*/ 78581 w 942975"/>
                <a:gd name="connsiteY65" fmla="*/ 683419 h 940594"/>
                <a:gd name="connsiteX66" fmla="*/ 119062 w 942975"/>
                <a:gd name="connsiteY66" fmla="*/ 700087 h 940594"/>
                <a:gd name="connsiteX67" fmla="*/ 145256 w 942975"/>
                <a:gd name="connsiteY67" fmla="*/ 640556 h 940594"/>
                <a:gd name="connsiteX68" fmla="*/ 150019 w 942975"/>
                <a:gd name="connsiteY68" fmla="*/ 695325 h 940594"/>
                <a:gd name="connsiteX69" fmla="*/ 152400 w 942975"/>
                <a:gd name="connsiteY69" fmla="*/ 726281 h 940594"/>
                <a:gd name="connsiteX70" fmla="*/ 159544 w 942975"/>
                <a:gd name="connsiteY70" fmla="*/ 742950 h 940594"/>
                <a:gd name="connsiteX71" fmla="*/ 185737 w 942975"/>
                <a:gd name="connsiteY71" fmla="*/ 728662 h 940594"/>
                <a:gd name="connsiteX72" fmla="*/ 214312 w 942975"/>
                <a:gd name="connsiteY72" fmla="*/ 757237 h 940594"/>
                <a:gd name="connsiteX73" fmla="*/ 223837 w 942975"/>
                <a:gd name="connsiteY73" fmla="*/ 731044 h 940594"/>
                <a:gd name="connsiteX74" fmla="*/ 245269 w 942975"/>
                <a:gd name="connsiteY74" fmla="*/ 740569 h 940594"/>
                <a:gd name="connsiteX75" fmla="*/ 273844 w 942975"/>
                <a:gd name="connsiteY75" fmla="*/ 719137 h 940594"/>
                <a:gd name="connsiteX76" fmla="*/ 266700 w 942975"/>
                <a:gd name="connsiteY76" fmla="*/ 764381 h 940594"/>
                <a:gd name="connsiteX77" fmla="*/ 254794 w 942975"/>
                <a:gd name="connsiteY77" fmla="*/ 814387 h 940594"/>
                <a:gd name="connsiteX78" fmla="*/ 228600 w 942975"/>
                <a:gd name="connsiteY78" fmla="*/ 833437 h 940594"/>
                <a:gd name="connsiteX79" fmla="*/ 209550 w 942975"/>
                <a:gd name="connsiteY79" fmla="*/ 850106 h 940594"/>
                <a:gd name="connsiteX80" fmla="*/ 190500 w 942975"/>
                <a:gd name="connsiteY80" fmla="*/ 871537 h 940594"/>
                <a:gd name="connsiteX81" fmla="*/ 161925 w 942975"/>
                <a:gd name="connsiteY81" fmla="*/ 871537 h 940594"/>
                <a:gd name="connsiteX82" fmla="*/ 128587 w 942975"/>
                <a:gd name="connsiteY82" fmla="*/ 897731 h 940594"/>
                <a:gd name="connsiteX83" fmla="*/ 95250 w 942975"/>
                <a:gd name="connsiteY83" fmla="*/ 914400 h 940594"/>
                <a:gd name="connsiteX84" fmla="*/ 78581 w 942975"/>
                <a:gd name="connsiteY84" fmla="*/ 940594 h 940594"/>
                <a:gd name="connsiteX85" fmla="*/ 133350 w 942975"/>
                <a:gd name="connsiteY85" fmla="*/ 916781 h 940594"/>
                <a:gd name="connsiteX86" fmla="*/ 152400 w 942975"/>
                <a:gd name="connsiteY86" fmla="*/ 895350 h 940594"/>
                <a:gd name="connsiteX87" fmla="*/ 190500 w 942975"/>
                <a:gd name="connsiteY87" fmla="*/ 881062 h 940594"/>
                <a:gd name="connsiteX88" fmla="*/ 226219 w 942975"/>
                <a:gd name="connsiteY88" fmla="*/ 859631 h 940594"/>
                <a:gd name="connsiteX89" fmla="*/ 257175 w 942975"/>
                <a:gd name="connsiteY89" fmla="*/ 833437 h 940594"/>
                <a:gd name="connsiteX90" fmla="*/ 273844 w 942975"/>
                <a:gd name="connsiteY90" fmla="*/ 812006 h 940594"/>
                <a:gd name="connsiteX91" fmla="*/ 304800 w 942975"/>
                <a:gd name="connsiteY91" fmla="*/ 781050 h 940594"/>
                <a:gd name="connsiteX92" fmla="*/ 347662 w 942975"/>
                <a:gd name="connsiteY92" fmla="*/ 750094 h 940594"/>
                <a:gd name="connsiteX93" fmla="*/ 342900 w 942975"/>
                <a:gd name="connsiteY93" fmla="*/ 728662 h 940594"/>
                <a:gd name="connsiteX94" fmla="*/ 361950 w 942975"/>
                <a:gd name="connsiteY94" fmla="*/ 688181 h 940594"/>
                <a:gd name="connsiteX95" fmla="*/ 371475 w 942975"/>
                <a:gd name="connsiteY95" fmla="*/ 671512 h 940594"/>
                <a:gd name="connsiteX96" fmla="*/ 404812 w 942975"/>
                <a:gd name="connsiteY96" fmla="*/ 628650 h 940594"/>
                <a:gd name="connsiteX97" fmla="*/ 440531 w 942975"/>
                <a:gd name="connsiteY97" fmla="*/ 611981 h 940594"/>
                <a:gd name="connsiteX98" fmla="*/ 454819 w 942975"/>
                <a:gd name="connsiteY98" fmla="*/ 619125 h 940594"/>
                <a:gd name="connsiteX99" fmla="*/ 454819 w 942975"/>
                <a:gd name="connsiteY99" fmla="*/ 631031 h 940594"/>
                <a:gd name="connsiteX100" fmla="*/ 428625 w 942975"/>
                <a:gd name="connsiteY100" fmla="*/ 631031 h 940594"/>
                <a:gd name="connsiteX101" fmla="*/ 407194 w 942975"/>
                <a:gd name="connsiteY101" fmla="*/ 652462 h 940594"/>
                <a:gd name="connsiteX102" fmla="*/ 419100 w 942975"/>
                <a:gd name="connsiteY102" fmla="*/ 671512 h 940594"/>
                <a:gd name="connsiteX103" fmla="*/ 419100 w 942975"/>
                <a:gd name="connsiteY103" fmla="*/ 690562 h 940594"/>
                <a:gd name="connsiteX104" fmla="*/ 402431 w 942975"/>
                <a:gd name="connsiteY104" fmla="*/ 721519 h 940594"/>
                <a:gd name="connsiteX105" fmla="*/ 442912 w 942975"/>
                <a:gd name="connsiteY105" fmla="*/ 695325 h 940594"/>
                <a:gd name="connsiteX106" fmla="*/ 461962 w 942975"/>
                <a:gd name="connsiteY106" fmla="*/ 673894 h 940594"/>
                <a:gd name="connsiteX107" fmla="*/ 485775 w 942975"/>
                <a:gd name="connsiteY107" fmla="*/ 681037 h 940594"/>
                <a:gd name="connsiteX108" fmla="*/ 481012 w 942975"/>
                <a:gd name="connsiteY108" fmla="*/ 659606 h 940594"/>
                <a:gd name="connsiteX109" fmla="*/ 481012 w 942975"/>
                <a:gd name="connsiteY109" fmla="*/ 638175 h 940594"/>
                <a:gd name="connsiteX110" fmla="*/ 492919 w 942975"/>
                <a:gd name="connsiteY110" fmla="*/ 619125 h 940594"/>
                <a:gd name="connsiteX111" fmla="*/ 533400 w 942975"/>
                <a:gd name="connsiteY111" fmla="*/ 626269 h 940594"/>
                <a:gd name="connsiteX112" fmla="*/ 573881 w 942975"/>
                <a:gd name="connsiteY112" fmla="*/ 654844 h 940594"/>
                <a:gd name="connsiteX113" fmla="*/ 609600 w 942975"/>
                <a:gd name="connsiteY113" fmla="*/ 681037 h 940594"/>
                <a:gd name="connsiteX114" fmla="*/ 635794 w 942975"/>
                <a:gd name="connsiteY114" fmla="*/ 688181 h 940594"/>
                <a:gd name="connsiteX115" fmla="*/ 647700 w 942975"/>
                <a:gd name="connsiteY115" fmla="*/ 683419 h 940594"/>
                <a:gd name="connsiteX116" fmla="*/ 669131 w 942975"/>
                <a:gd name="connsiteY116" fmla="*/ 700087 h 940594"/>
                <a:gd name="connsiteX117" fmla="*/ 692944 w 942975"/>
                <a:gd name="connsiteY117" fmla="*/ 690562 h 940594"/>
                <a:gd name="connsiteX118" fmla="*/ 714375 w 942975"/>
                <a:gd name="connsiteY118" fmla="*/ 690562 h 940594"/>
                <a:gd name="connsiteX119" fmla="*/ 723900 w 942975"/>
                <a:gd name="connsiteY119" fmla="*/ 707231 h 940594"/>
                <a:gd name="connsiteX120" fmla="*/ 735806 w 942975"/>
                <a:gd name="connsiteY120" fmla="*/ 721519 h 940594"/>
                <a:gd name="connsiteX121" fmla="*/ 754856 w 942975"/>
                <a:gd name="connsiteY121" fmla="*/ 726281 h 940594"/>
                <a:gd name="connsiteX122" fmla="*/ 754856 w 942975"/>
                <a:gd name="connsiteY122" fmla="*/ 745331 h 940594"/>
                <a:gd name="connsiteX123" fmla="*/ 783431 w 942975"/>
                <a:gd name="connsiteY123" fmla="*/ 769144 h 940594"/>
                <a:gd name="connsiteX124" fmla="*/ 778669 w 942975"/>
                <a:gd name="connsiteY124" fmla="*/ 740569 h 940594"/>
                <a:gd name="connsiteX125" fmla="*/ 797719 w 942975"/>
                <a:gd name="connsiteY125" fmla="*/ 740569 h 940594"/>
                <a:gd name="connsiteX126" fmla="*/ 816769 w 942975"/>
                <a:gd name="connsiteY126" fmla="*/ 754856 h 940594"/>
                <a:gd name="connsiteX127" fmla="*/ 816769 w 942975"/>
                <a:gd name="connsiteY127" fmla="*/ 745331 h 940594"/>
                <a:gd name="connsiteX128" fmla="*/ 840581 w 942975"/>
                <a:gd name="connsiteY128" fmla="*/ 764381 h 940594"/>
                <a:gd name="connsiteX129" fmla="*/ 862012 w 942975"/>
                <a:gd name="connsiteY129" fmla="*/ 807244 h 940594"/>
                <a:gd name="connsiteX130" fmla="*/ 888206 w 942975"/>
                <a:gd name="connsiteY130" fmla="*/ 847725 h 940594"/>
                <a:gd name="connsiteX131" fmla="*/ 897731 w 942975"/>
                <a:gd name="connsiteY131" fmla="*/ 878681 h 940594"/>
                <a:gd name="connsiteX132" fmla="*/ 919162 w 942975"/>
                <a:gd name="connsiteY132" fmla="*/ 883444 h 940594"/>
                <a:gd name="connsiteX133" fmla="*/ 921544 w 942975"/>
                <a:gd name="connsiteY133" fmla="*/ 881062 h 940594"/>
                <a:gd name="connsiteX134" fmla="*/ 928687 w 942975"/>
                <a:gd name="connsiteY134" fmla="*/ 900112 h 940594"/>
                <a:gd name="connsiteX135" fmla="*/ 942975 w 942975"/>
                <a:gd name="connsiteY135" fmla="*/ 871537 h 940594"/>
                <a:gd name="connsiteX136" fmla="*/ 907256 w 942975"/>
                <a:gd name="connsiteY136" fmla="*/ 859631 h 940594"/>
                <a:gd name="connsiteX137" fmla="*/ 842962 w 942975"/>
                <a:gd name="connsiteY137" fmla="*/ 745331 h 940594"/>
                <a:gd name="connsiteX138" fmla="*/ 802481 w 942975"/>
                <a:gd name="connsiteY138" fmla="*/ 697706 h 940594"/>
                <a:gd name="connsiteX139" fmla="*/ 752475 w 942975"/>
                <a:gd name="connsiteY139" fmla="*/ 711994 h 940594"/>
                <a:gd name="connsiteX140" fmla="*/ 723900 w 942975"/>
                <a:gd name="connsiteY140" fmla="*/ 681037 h 940594"/>
                <a:gd name="connsiteX141" fmla="*/ 692944 w 942975"/>
                <a:gd name="connsiteY141" fmla="*/ 666750 h 940594"/>
                <a:gd name="connsiteX142" fmla="*/ 664369 w 942975"/>
                <a:gd name="connsiteY142" fmla="*/ 678656 h 940594"/>
                <a:gd name="connsiteX143" fmla="*/ 683419 w 942975"/>
                <a:gd name="connsiteY143" fmla="*/ 133350 h 94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942975" h="940594">
                  <a:moveTo>
                    <a:pt x="683419" y="133350"/>
                  </a:moveTo>
                  <a:lnTo>
                    <a:pt x="628650" y="102394"/>
                  </a:lnTo>
                  <a:lnTo>
                    <a:pt x="604837" y="100012"/>
                  </a:lnTo>
                  <a:lnTo>
                    <a:pt x="592931" y="88106"/>
                  </a:lnTo>
                  <a:lnTo>
                    <a:pt x="557212" y="100012"/>
                  </a:lnTo>
                  <a:lnTo>
                    <a:pt x="538162" y="88106"/>
                  </a:lnTo>
                  <a:lnTo>
                    <a:pt x="504825" y="83344"/>
                  </a:lnTo>
                  <a:lnTo>
                    <a:pt x="461962" y="59531"/>
                  </a:lnTo>
                  <a:lnTo>
                    <a:pt x="431006" y="57150"/>
                  </a:lnTo>
                  <a:lnTo>
                    <a:pt x="404812" y="57150"/>
                  </a:lnTo>
                  <a:lnTo>
                    <a:pt x="390525" y="30956"/>
                  </a:lnTo>
                  <a:lnTo>
                    <a:pt x="371475" y="35719"/>
                  </a:lnTo>
                  <a:lnTo>
                    <a:pt x="352425" y="26194"/>
                  </a:lnTo>
                  <a:lnTo>
                    <a:pt x="321469" y="35719"/>
                  </a:lnTo>
                  <a:lnTo>
                    <a:pt x="316706" y="11906"/>
                  </a:lnTo>
                  <a:lnTo>
                    <a:pt x="309562" y="47625"/>
                  </a:lnTo>
                  <a:lnTo>
                    <a:pt x="295275" y="21431"/>
                  </a:lnTo>
                  <a:lnTo>
                    <a:pt x="285750" y="0"/>
                  </a:lnTo>
                  <a:lnTo>
                    <a:pt x="240506" y="30956"/>
                  </a:lnTo>
                  <a:lnTo>
                    <a:pt x="219075" y="38100"/>
                  </a:lnTo>
                  <a:lnTo>
                    <a:pt x="200025" y="30956"/>
                  </a:lnTo>
                  <a:lnTo>
                    <a:pt x="204787" y="57150"/>
                  </a:lnTo>
                  <a:lnTo>
                    <a:pt x="178594" y="57150"/>
                  </a:lnTo>
                  <a:lnTo>
                    <a:pt x="152400" y="73819"/>
                  </a:lnTo>
                  <a:lnTo>
                    <a:pt x="140494" y="90487"/>
                  </a:lnTo>
                  <a:lnTo>
                    <a:pt x="128587" y="119062"/>
                  </a:lnTo>
                  <a:lnTo>
                    <a:pt x="123825" y="147637"/>
                  </a:lnTo>
                  <a:lnTo>
                    <a:pt x="111919" y="173831"/>
                  </a:lnTo>
                  <a:lnTo>
                    <a:pt x="50006" y="173831"/>
                  </a:lnTo>
                  <a:lnTo>
                    <a:pt x="38100" y="209550"/>
                  </a:lnTo>
                  <a:lnTo>
                    <a:pt x="80962" y="233362"/>
                  </a:lnTo>
                  <a:lnTo>
                    <a:pt x="119062" y="300037"/>
                  </a:lnTo>
                  <a:lnTo>
                    <a:pt x="138112" y="292894"/>
                  </a:lnTo>
                  <a:lnTo>
                    <a:pt x="159544" y="314325"/>
                  </a:lnTo>
                  <a:lnTo>
                    <a:pt x="207169" y="316706"/>
                  </a:lnTo>
                  <a:lnTo>
                    <a:pt x="197644" y="340519"/>
                  </a:lnTo>
                  <a:lnTo>
                    <a:pt x="166687" y="342900"/>
                  </a:lnTo>
                  <a:lnTo>
                    <a:pt x="147637" y="357187"/>
                  </a:lnTo>
                  <a:lnTo>
                    <a:pt x="114300" y="357187"/>
                  </a:lnTo>
                  <a:lnTo>
                    <a:pt x="92869" y="345281"/>
                  </a:lnTo>
                  <a:lnTo>
                    <a:pt x="95250" y="326231"/>
                  </a:lnTo>
                  <a:lnTo>
                    <a:pt x="64294" y="333375"/>
                  </a:lnTo>
                  <a:lnTo>
                    <a:pt x="64294" y="333375"/>
                  </a:lnTo>
                  <a:lnTo>
                    <a:pt x="19050" y="357187"/>
                  </a:lnTo>
                  <a:lnTo>
                    <a:pt x="0" y="378619"/>
                  </a:lnTo>
                  <a:lnTo>
                    <a:pt x="35719" y="395287"/>
                  </a:lnTo>
                  <a:lnTo>
                    <a:pt x="42862" y="421481"/>
                  </a:lnTo>
                  <a:lnTo>
                    <a:pt x="54769" y="438150"/>
                  </a:lnTo>
                  <a:lnTo>
                    <a:pt x="80962" y="447675"/>
                  </a:lnTo>
                  <a:lnTo>
                    <a:pt x="107156" y="431006"/>
                  </a:lnTo>
                  <a:lnTo>
                    <a:pt x="138112" y="447675"/>
                  </a:lnTo>
                  <a:lnTo>
                    <a:pt x="147637" y="423862"/>
                  </a:lnTo>
                  <a:lnTo>
                    <a:pt x="183356" y="416719"/>
                  </a:lnTo>
                  <a:lnTo>
                    <a:pt x="183356" y="447675"/>
                  </a:lnTo>
                  <a:lnTo>
                    <a:pt x="183356" y="447675"/>
                  </a:lnTo>
                  <a:lnTo>
                    <a:pt x="180975" y="473869"/>
                  </a:lnTo>
                  <a:lnTo>
                    <a:pt x="159544" y="502444"/>
                  </a:lnTo>
                  <a:lnTo>
                    <a:pt x="128587" y="514350"/>
                  </a:lnTo>
                  <a:lnTo>
                    <a:pt x="92869" y="538162"/>
                  </a:lnTo>
                  <a:lnTo>
                    <a:pt x="80962" y="538162"/>
                  </a:lnTo>
                  <a:lnTo>
                    <a:pt x="76200" y="571500"/>
                  </a:lnTo>
                  <a:lnTo>
                    <a:pt x="52387" y="583406"/>
                  </a:lnTo>
                  <a:lnTo>
                    <a:pt x="59531" y="623887"/>
                  </a:lnTo>
                  <a:lnTo>
                    <a:pt x="73819" y="642937"/>
                  </a:lnTo>
                  <a:lnTo>
                    <a:pt x="73819" y="642937"/>
                  </a:lnTo>
                  <a:lnTo>
                    <a:pt x="78581" y="683419"/>
                  </a:lnTo>
                  <a:lnTo>
                    <a:pt x="119062" y="700087"/>
                  </a:lnTo>
                  <a:lnTo>
                    <a:pt x="145256" y="640556"/>
                  </a:lnTo>
                  <a:lnTo>
                    <a:pt x="150019" y="695325"/>
                  </a:lnTo>
                  <a:lnTo>
                    <a:pt x="152400" y="726281"/>
                  </a:lnTo>
                  <a:lnTo>
                    <a:pt x="159544" y="742950"/>
                  </a:lnTo>
                  <a:lnTo>
                    <a:pt x="185737" y="728662"/>
                  </a:lnTo>
                  <a:lnTo>
                    <a:pt x="214312" y="757237"/>
                  </a:lnTo>
                  <a:lnTo>
                    <a:pt x="223837" y="731044"/>
                  </a:lnTo>
                  <a:lnTo>
                    <a:pt x="245269" y="740569"/>
                  </a:lnTo>
                  <a:lnTo>
                    <a:pt x="273844" y="719137"/>
                  </a:lnTo>
                  <a:lnTo>
                    <a:pt x="266700" y="764381"/>
                  </a:lnTo>
                  <a:lnTo>
                    <a:pt x="254794" y="814387"/>
                  </a:lnTo>
                  <a:lnTo>
                    <a:pt x="228600" y="833437"/>
                  </a:lnTo>
                  <a:lnTo>
                    <a:pt x="209550" y="850106"/>
                  </a:lnTo>
                  <a:lnTo>
                    <a:pt x="190500" y="871537"/>
                  </a:lnTo>
                  <a:lnTo>
                    <a:pt x="161925" y="871537"/>
                  </a:lnTo>
                  <a:lnTo>
                    <a:pt x="128587" y="897731"/>
                  </a:lnTo>
                  <a:lnTo>
                    <a:pt x="95250" y="914400"/>
                  </a:lnTo>
                  <a:lnTo>
                    <a:pt x="78581" y="940594"/>
                  </a:lnTo>
                  <a:lnTo>
                    <a:pt x="133350" y="916781"/>
                  </a:lnTo>
                  <a:lnTo>
                    <a:pt x="152400" y="895350"/>
                  </a:lnTo>
                  <a:lnTo>
                    <a:pt x="190500" y="881062"/>
                  </a:lnTo>
                  <a:lnTo>
                    <a:pt x="226219" y="859631"/>
                  </a:lnTo>
                  <a:lnTo>
                    <a:pt x="257175" y="833437"/>
                  </a:lnTo>
                  <a:lnTo>
                    <a:pt x="273844" y="812006"/>
                  </a:lnTo>
                  <a:lnTo>
                    <a:pt x="304800" y="781050"/>
                  </a:lnTo>
                  <a:lnTo>
                    <a:pt x="347662" y="750094"/>
                  </a:lnTo>
                  <a:lnTo>
                    <a:pt x="342900" y="728662"/>
                  </a:lnTo>
                  <a:lnTo>
                    <a:pt x="361950" y="688181"/>
                  </a:lnTo>
                  <a:lnTo>
                    <a:pt x="371475" y="671512"/>
                  </a:lnTo>
                  <a:lnTo>
                    <a:pt x="404812" y="628650"/>
                  </a:lnTo>
                  <a:lnTo>
                    <a:pt x="440531" y="611981"/>
                  </a:lnTo>
                  <a:lnTo>
                    <a:pt x="454819" y="619125"/>
                  </a:lnTo>
                  <a:lnTo>
                    <a:pt x="454819" y="631031"/>
                  </a:lnTo>
                  <a:lnTo>
                    <a:pt x="428625" y="631031"/>
                  </a:lnTo>
                  <a:lnTo>
                    <a:pt x="407194" y="652462"/>
                  </a:lnTo>
                  <a:lnTo>
                    <a:pt x="419100" y="671512"/>
                  </a:lnTo>
                  <a:lnTo>
                    <a:pt x="419100" y="690562"/>
                  </a:lnTo>
                  <a:lnTo>
                    <a:pt x="402431" y="721519"/>
                  </a:lnTo>
                  <a:lnTo>
                    <a:pt x="442912" y="695325"/>
                  </a:lnTo>
                  <a:lnTo>
                    <a:pt x="461962" y="673894"/>
                  </a:lnTo>
                  <a:lnTo>
                    <a:pt x="485775" y="681037"/>
                  </a:lnTo>
                  <a:lnTo>
                    <a:pt x="481012" y="659606"/>
                  </a:lnTo>
                  <a:lnTo>
                    <a:pt x="481012" y="638175"/>
                  </a:lnTo>
                  <a:lnTo>
                    <a:pt x="492919" y="619125"/>
                  </a:lnTo>
                  <a:lnTo>
                    <a:pt x="533400" y="626269"/>
                  </a:lnTo>
                  <a:lnTo>
                    <a:pt x="573881" y="654844"/>
                  </a:lnTo>
                  <a:lnTo>
                    <a:pt x="609600" y="681037"/>
                  </a:lnTo>
                  <a:lnTo>
                    <a:pt x="635794" y="688181"/>
                  </a:lnTo>
                  <a:lnTo>
                    <a:pt x="647700" y="683419"/>
                  </a:lnTo>
                  <a:lnTo>
                    <a:pt x="669131" y="700087"/>
                  </a:lnTo>
                  <a:lnTo>
                    <a:pt x="692944" y="690562"/>
                  </a:lnTo>
                  <a:lnTo>
                    <a:pt x="714375" y="690562"/>
                  </a:lnTo>
                  <a:lnTo>
                    <a:pt x="723900" y="707231"/>
                  </a:lnTo>
                  <a:lnTo>
                    <a:pt x="735806" y="721519"/>
                  </a:lnTo>
                  <a:lnTo>
                    <a:pt x="754856" y="726281"/>
                  </a:lnTo>
                  <a:lnTo>
                    <a:pt x="754856" y="745331"/>
                  </a:lnTo>
                  <a:lnTo>
                    <a:pt x="783431" y="769144"/>
                  </a:lnTo>
                  <a:lnTo>
                    <a:pt x="778669" y="740569"/>
                  </a:lnTo>
                  <a:lnTo>
                    <a:pt x="797719" y="740569"/>
                  </a:lnTo>
                  <a:lnTo>
                    <a:pt x="816769" y="754856"/>
                  </a:lnTo>
                  <a:lnTo>
                    <a:pt x="816769" y="745331"/>
                  </a:lnTo>
                  <a:lnTo>
                    <a:pt x="840581" y="764381"/>
                  </a:lnTo>
                  <a:lnTo>
                    <a:pt x="862012" y="807244"/>
                  </a:lnTo>
                  <a:lnTo>
                    <a:pt x="888206" y="847725"/>
                  </a:lnTo>
                  <a:lnTo>
                    <a:pt x="897731" y="878681"/>
                  </a:lnTo>
                  <a:lnTo>
                    <a:pt x="919162" y="883444"/>
                  </a:lnTo>
                  <a:lnTo>
                    <a:pt x="921544" y="881062"/>
                  </a:lnTo>
                  <a:lnTo>
                    <a:pt x="928687" y="900112"/>
                  </a:lnTo>
                  <a:lnTo>
                    <a:pt x="942975" y="871537"/>
                  </a:lnTo>
                  <a:lnTo>
                    <a:pt x="907256" y="859631"/>
                  </a:lnTo>
                  <a:lnTo>
                    <a:pt x="842962" y="745331"/>
                  </a:lnTo>
                  <a:lnTo>
                    <a:pt x="802481" y="697706"/>
                  </a:lnTo>
                  <a:lnTo>
                    <a:pt x="752475" y="711994"/>
                  </a:lnTo>
                  <a:lnTo>
                    <a:pt x="723900" y="681037"/>
                  </a:lnTo>
                  <a:lnTo>
                    <a:pt x="692944" y="666750"/>
                  </a:lnTo>
                  <a:lnTo>
                    <a:pt x="664369" y="678656"/>
                  </a:lnTo>
                  <a:lnTo>
                    <a:pt x="683419" y="13335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257" name="Freeform: Shape 12">
              <a:extLst>
                <a:ext uri="{FF2B5EF4-FFF2-40B4-BE49-F238E27FC236}">
                  <a16:creationId xmlns:a16="http://schemas.microsoft.com/office/drawing/2014/main" id="{D6786382-B2F6-9EDC-6F5B-84FF86F29950}"/>
                </a:ext>
              </a:extLst>
            </p:cNvPr>
            <p:cNvSpPr/>
            <p:nvPr/>
          </p:nvSpPr>
          <p:spPr bwMode="auto">
            <a:xfrm>
              <a:off x="3136982" y="3335362"/>
              <a:ext cx="1621483" cy="871854"/>
            </a:xfrm>
            <a:custGeom>
              <a:avLst/>
              <a:gdLst>
                <a:gd name="connsiteX0" fmla="*/ 33337 w 1421606"/>
                <a:gd name="connsiteY0" fmla="*/ 11907 h 764382"/>
                <a:gd name="connsiteX1" fmla="*/ 33337 w 1421606"/>
                <a:gd name="connsiteY1" fmla="*/ 80963 h 764382"/>
                <a:gd name="connsiteX2" fmla="*/ 2381 w 1421606"/>
                <a:gd name="connsiteY2" fmla="*/ 57150 h 764382"/>
                <a:gd name="connsiteX3" fmla="*/ 0 w 1421606"/>
                <a:gd name="connsiteY3" fmla="*/ 64294 h 764382"/>
                <a:gd name="connsiteX4" fmla="*/ 11906 w 1421606"/>
                <a:gd name="connsiteY4" fmla="*/ 114300 h 764382"/>
                <a:gd name="connsiteX5" fmla="*/ 11906 w 1421606"/>
                <a:gd name="connsiteY5" fmla="*/ 195263 h 764382"/>
                <a:gd name="connsiteX6" fmla="*/ 11906 w 1421606"/>
                <a:gd name="connsiteY6" fmla="*/ 261938 h 764382"/>
                <a:gd name="connsiteX7" fmla="*/ 9525 w 1421606"/>
                <a:gd name="connsiteY7" fmla="*/ 295275 h 764382"/>
                <a:gd name="connsiteX8" fmla="*/ 0 w 1421606"/>
                <a:gd name="connsiteY8" fmla="*/ 326232 h 764382"/>
                <a:gd name="connsiteX9" fmla="*/ 23812 w 1421606"/>
                <a:gd name="connsiteY9" fmla="*/ 361950 h 764382"/>
                <a:gd name="connsiteX10" fmla="*/ 42862 w 1421606"/>
                <a:gd name="connsiteY10" fmla="*/ 392907 h 764382"/>
                <a:gd name="connsiteX11" fmla="*/ 61912 w 1421606"/>
                <a:gd name="connsiteY11" fmla="*/ 414338 h 764382"/>
                <a:gd name="connsiteX12" fmla="*/ 92869 w 1421606"/>
                <a:gd name="connsiteY12" fmla="*/ 497682 h 764382"/>
                <a:gd name="connsiteX13" fmla="*/ 119062 w 1421606"/>
                <a:gd name="connsiteY13" fmla="*/ 500063 h 764382"/>
                <a:gd name="connsiteX14" fmla="*/ 142875 w 1421606"/>
                <a:gd name="connsiteY14" fmla="*/ 509588 h 764382"/>
                <a:gd name="connsiteX15" fmla="*/ 157162 w 1421606"/>
                <a:gd name="connsiteY15" fmla="*/ 516732 h 764382"/>
                <a:gd name="connsiteX16" fmla="*/ 183356 w 1421606"/>
                <a:gd name="connsiteY16" fmla="*/ 566738 h 764382"/>
                <a:gd name="connsiteX17" fmla="*/ 202406 w 1421606"/>
                <a:gd name="connsiteY17" fmla="*/ 557213 h 764382"/>
                <a:gd name="connsiteX18" fmla="*/ 252412 w 1421606"/>
                <a:gd name="connsiteY18" fmla="*/ 559594 h 764382"/>
                <a:gd name="connsiteX19" fmla="*/ 321469 w 1421606"/>
                <a:gd name="connsiteY19" fmla="*/ 595313 h 764382"/>
                <a:gd name="connsiteX20" fmla="*/ 392906 w 1421606"/>
                <a:gd name="connsiteY20" fmla="*/ 595313 h 764382"/>
                <a:gd name="connsiteX21" fmla="*/ 392906 w 1421606"/>
                <a:gd name="connsiteY21" fmla="*/ 578644 h 764382"/>
                <a:gd name="connsiteX22" fmla="*/ 435769 w 1421606"/>
                <a:gd name="connsiteY22" fmla="*/ 571500 h 764382"/>
                <a:gd name="connsiteX23" fmla="*/ 452437 w 1421606"/>
                <a:gd name="connsiteY23" fmla="*/ 595313 h 764382"/>
                <a:gd name="connsiteX24" fmla="*/ 478631 w 1421606"/>
                <a:gd name="connsiteY24" fmla="*/ 611982 h 764382"/>
                <a:gd name="connsiteX25" fmla="*/ 495300 w 1421606"/>
                <a:gd name="connsiteY25" fmla="*/ 642938 h 764382"/>
                <a:gd name="connsiteX26" fmla="*/ 511969 w 1421606"/>
                <a:gd name="connsiteY26" fmla="*/ 661988 h 764382"/>
                <a:gd name="connsiteX27" fmla="*/ 535781 w 1421606"/>
                <a:gd name="connsiteY27" fmla="*/ 638175 h 764382"/>
                <a:gd name="connsiteX28" fmla="*/ 571500 w 1421606"/>
                <a:gd name="connsiteY28" fmla="*/ 633413 h 764382"/>
                <a:gd name="connsiteX29" fmla="*/ 595312 w 1421606"/>
                <a:gd name="connsiteY29" fmla="*/ 683419 h 764382"/>
                <a:gd name="connsiteX30" fmla="*/ 611981 w 1421606"/>
                <a:gd name="connsiteY30" fmla="*/ 716757 h 764382"/>
                <a:gd name="connsiteX31" fmla="*/ 621506 w 1421606"/>
                <a:gd name="connsiteY31" fmla="*/ 740569 h 764382"/>
                <a:gd name="connsiteX32" fmla="*/ 664369 w 1421606"/>
                <a:gd name="connsiteY32" fmla="*/ 747713 h 764382"/>
                <a:gd name="connsiteX33" fmla="*/ 664369 w 1421606"/>
                <a:gd name="connsiteY33" fmla="*/ 707232 h 764382"/>
                <a:gd name="connsiteX34" fmla="*/ 688181 w 1421606"/>
                <a:gd name="connsiteY34" fmla="*/ 683419 h 764382"/>
                <a:gd name="connsiteX35" fmla="*/ 688181 w 1421606"/>
                <a:gd name="connsiteY35" fmla="*/ 683419 h 764382"/>
                <a:gd name="connsiteX36" fmla="*/ 709612 w 1421606"/>
                <a:gd name="connsiteY36" fmla="*/ 664369 h 764382"/>
                <a:gd name="connsiteX37" fmla="*/ 731044 w 1421606"/>
                <a:gd name="connsiteY37" fmla="*/ 645319 h 764382"/>
                <a:gd name="connsiteX38" fmla="*/ 747712 w 1421606"/>
                <a:gd name="connsiteY38" fmla="*/ 635794 h 764382"/>
                <a:gd name="connsiteX39" fmla="*/ 783431 w 1421606"/>
                <a:gd name="connsiteY39" fmla="*/ 628650 h 764382"/>
                <a:gd name="connsiteX40" fmla="*/ 783431 w 1421606"/>
                <a:gd name="connsiteY40" fmla="*/ 628650 h 764382"/>
                <a:gd name="connsiteX41" fmla="*/ 852487 w 1421606"/>
                <a:gd name="connsiteY41" fmla="*/ 654844 h 764382"/>
                <a:gd name="connsiteX42" fmla="*/ 857250 w 1421606"/>
                <a:gd name="connsiteY42" fmla="*/ 642938 h 764382"/>
                <a:gd name="connsiteX43" fmla="*/ 850106 w 1421606"/>
                <a:gd name="connsiteY43" fmla="*/ 635794 h 764382"/>
                <a:gd name="connsiteX44" fmla="*/ 850106 w 1421606"/>
                <a:gd name="connsiteY44" fmla="*/ 626269 h 764382"/>
                <a:gd name="connsiteX45" fmla="*/ 869156 w 1421606"/>
                <a:gd name="connsiteY45" fmla="*/ 623888 h 764382"/>
                <a:gd name="connsiteX46" fmla="*/ 897731 w 1421606"/>
                <a:gd name="connsiteY46" fmla="*/ 623888 h 764382"/>
                <a:gd name="connsiteX47" fmla="*/ 909637 w 1421606"/>
                <a:gd name="connsiteY47" fmla="*/ 604838 h 764382"/>
                <a:gd name="connsiteX48" fmla="*/ 923925 w 1421606"/>
                <a:gd name="connsiteY48" fmla="*/ 623888 h 764382"/>
                <a:gd name="connsiteX49" fmla="*/ 938212 w 1421606"/>
                <a:gd name="connsiteY49" fmla="*/ 623888 h 764382"/>
                <a:gd name="connsiteX50" fmla="*/ 985837 w 1421606"/>
                <a:gd name="connsiteY50" fmla="*/ 640557 h 764382"/>
                <a:gd name="connsiteX51" fmla="*/ 995362 w 1421606"/>
                <a:gd name="connsiteY51" fmla="*/ 635794 h 764382"/>
                <a:gd name="connsiteX52" fmla="*/ 1040606 w 1421606"/>
                <a:gd name="connsiteY52" fmla="*/ 664369 h 764382"/>
                <a:gd name="connsiteX53" fmla="*/ 1031081 w 1421606"/>
                <a:gd name="connsiteY53" fmla="*/ 690563 h 764382"/>
                <a:gd name="connsiteX54" fmla="*/ 1042987 w 1421606"/>
                <a:gd name="connsiteY54" fmla="*/ 719138 h 764382"/>
                <a:gd name="connsiteX55" fmla="*/ 1062037 w 1421606"/>
                <a:gd name="connsiteY55" fmla="*/ 750094 h 764382"/>
                <a:gd name="connsiteX56" fmla="*/ 1069181 w 1421606"/>
                <a:gd name="connsiteY56" fmla="*/ 764382 h 764382"/>
                <a:gd name="connsiteX57" fmla="*/ 1092994 w 1421606"/>
                <a:gd name="connsiteY57" fmla="*/ 745332 h 764382"/>
                <a:gd name="connsiteX58" fmla="*/ 1092994 w 1421606"/>
                <a:gd name="connsiteY58" fmla="*/ 723900 h 764382"/>
                <a:gd name="connsiteX59" fmla="*/ 1085850 w 1421606"/>
                <a:gd name="connsiteY59" fmla="*/ 688182 h 764382"/>
                <a:gd name="connsiteX60" fmla="*/ 1071562 w 1421606"/>
                <a:gd name="connsiteY60" fmla="*/ 642938 h 764382"/>
                <a:gd name="connsiteX61" fmla="*/ 1054894 w 1421606"/>
                <a:gd name="connsiteY61" fmla="*/ 623888 h 764382"/>
                <a:gd name="connsiteX62" fmla="*/ 1069181 w 1421606"/>
                <a:gd name="connsiteY62" fmla="*/ 588169 h 764382"/>
                <a:gd name="connsiteX63" fmla="*/ 1071562 w 1421606"/>
                <a:gd name="connsiteY63" fmla="*/ 566738 h 764382"/>
                <a:gd name="connsiteX64" fmla="*/ 1102519 w 1421606"/>
                <a:gd name="connsiteY64" fmla="*/ 550069 h 764382"/>
                <a:gd name="connsiteX65" fmla="*/ 1133475 w 1421606"/>
                <a:gd name="connsiteY65" fmla="*/ 516732 h 764382"/>
                <a:gd name="connsiteX66" fmla="*/ 1162050 w 1421606"/>
                <a:gd name="connsiteY66" fmla="*/ 490538 h 764382"/>
                <a:gd name="connsiteX67" fmla="*/ 1185862 w 1421606"/>
                <a:gd name="connsiteY67" fmla="*/ 476250 h 764382"/>
                <a:gd name="connsiteX68" fmla="*/ 1200150 w 1421606"/>
                <a:gd name="connsiteY68" fmla="*/ 442913 h 764382"/>
                <a:gd name="connsiteX69" fmla="*/ 1185862 w 1421606"/>
                <a:gd name="connsiteY69" fmla="*/ 438150 h 764382"/>
                <a:gd name="connsiteX70" fmla="*/ 1190625 w 1421606"/>
                <a:gd name="connsiteY70" fmla="*/ 411957 h 764382"/>
                <a:gd name="connsiteX71" fmla="*/ 1185862 w 1421606"/>
                <a:gd name="connsiteY71" fmla="*/ 381000 h 764382"/>
                <a:gd name="connsiteX72" fmla="*/ 1212056 w 1421606"/>
                <a:gd name="connsiteY72" fmla="*/ 385763 h 764382"/>
                <a:gd name="connsiteX73" fmla="*/ 1207294 w 1421606"/>
                <a:gd name="connsiteY73" fmla="*/ 361950 h 764382"/>
                <a:gd name="connsiteX74" fmla="*/ 1209675 w 1421606"/>
                <a:gd name="connsiteY74" fmla="*/ 347663 h 764382"/>
                <a:gd name="connsiteX75" fmla="*/ 1228725 w 1421606"/>
                <a:gd name="connsiteY75" fmla="*/ 357188 h 764382"/>
                <a:gd name="connsiteX76" fmla="*/ 1245394 w 1421606"/>
                <a:gd name="connsiteY76" fmla="*/ 335757 h 764382"/>
                <a:gd name="connsiteX77" fmla="*/ 1240631 w 1421606"/>
                <a:gd name="connsiteY77" fmla="*/ 311944 h 764382"/>
                <a:gd name="connsiteX78" fmla="*/ 1250156 w 1421606"/>
                <a:gd name="connsiteY78" fmla="*/ 302419 h 764382"/>
                <a:gd name="connsiteX79" fmla="*/ 1290637 w 1421606"/>
                <a:gd name="connsiteY79" fmla="*/ 300038 h 764382"/>
                <a:gd name="connsiteX80" fmla="*/ 1264444 w 1421606"/>
                <a:gd name="connsiteY80" fmla="*/ 292894 h 764382"/>
                <a:gd name="connsiteX81" fmla="*/ 1281112 w 1421606"/>
                <a:gd name="connsiteY81" fmla="*/ 283369 h 764382"/>
                <a:gd name="connsiteX82" fmla="*/ 1328737 w 1421606"/>
                <a:gd name="connsiteY82" fmla="*/ 264319 h 764382"/>
                <a:gd name="connsiteX83" fmla="*/ 1333500 w 1421606"/>
                <a:gd name="connsiteY83" fmla="*/ 200025 h 764382"/>
                <a:gd name="connsiteX84" fmla="*/ 1397794 w 1421606"/>
                <a:gd name="connsiteY84" fmla="*/ 176213 h 764382"/>
                <a:gd name="connsiteX85" fmla="*/ 1421606 w 1421606"/>
                <a:gd name="connsiteY85" fmla="*/ 171450 h 764382"/>
                <a:gd name="connsiteX86" fmla="*/ 1395412 w 1421606"/>
                <a:gd name="connsiteY86" fmla="*/ 150019 h 764382"/>
                <a:gd name="connsiteX87" fmla="*/ 1395412 w 1421606"/>
                <a:gd name="connsiteY87" fmla="*/ 95250 h 764382"/>
                <a:gd name="connsiteX88" fmla="*/ 1352550 w 1421606"/>
                <a:gd name="connsiteY88" fmla="*/ 85725 h 764382"/>
                <a:gd name="connsiteX89" fmla="*/ 1331119 w 1421606"/>
                <a:gd name="connsiteY89" fmla="*/ 152400 h 764382"/>
                <a:gd name="connsiteX90" fmla="*/ 1295400 w 1421606"/>
                <a:gd name="connsiteY90" fmla="*/ 161925 h 764382"/>
                <a:gd name="connsiteX91" fmla="*/ 1231106 w 1421606"/>
                <a:gd name="connsiteY91" fmla="*/ 164307 h 764382"/>
                <a:gd name="connsiteX92" fmla="*/ 1193006 w 1421606"/>
                <a:gd name="connsiteY92" fmla="*/ 197644 h 764382"/>
                <a:gd name="connsiteX93" fmla="*/ 1171575 w 1421606"/>
                <a:gd name="connsiteY93" fmla="*/ 226219 h 764382"/>
                <a:gd name="connsiteX94" fmla="*/ 1135856 w 1421606"/>
                <a:gd name="connsiteY94" fmla="*/ 221457 h 764382"/>
                <a:gd name="connsiteX95" fmla="*/ 1116806 w 1421606"/>
                <a:gd name="connsiteY95" fmla="*/ 245269 h 764382"/>
                <a:gd name="connsiteX96" fmla="*/ 1062037 w 1421606"/>
                <a:gd name="connsiteY96" fmla="*/ 276225 h 764382"/>
                <a:gd name="connsiteX97" fmla="*/ 1026319 w 1421606"/>
                <a:gd name="connsiteY97" fmla="*/ 278607 h 764382"/>
                <a:gd name="connsiteX98" fmla="*/ 1009650 w 1421606"/>
                <a:gd name="connsiteY98" fmla="*/ 261938 h 764382"/>
                <a:gd name="connsiteX99" fmla="*/ 1033462 w 1421606"/>
                <a:gd name="connsiteY99" fmla="*/ 254794 h 764382"/>
                <a:gd name="connsiteX100" fmla="*/ 1033462 w 1421606"/>
                <a:gd name="connsiteY100" fmla="*/ 226219 h 764382"/>
                <a:gd name="connsiteX101" fmla="*/ 1026319 w 1421606"/>
                <a:gd name="connsiteY101" fmla="*/ 204788 h 764382"/>
                <a:gd name="connsiteX102" fmla="*/ 1007269 w 1421606"/>
                <a:gd name="connsiteY102" fmla="*/ 216694 h 764382"/>
                <a:gd name="connsiteX103" fmla="*/ 1007269 w 1421606"/>
                <a:gd name="connsiteY103" fmla="*/ 188119 h 764382"/>
                <a:gd name="connsiteX104" fmla="*/ 995362 w 1421606"/>
                <a:gd name="connsiteY104" fmla="*/ 157163 h 764382"/>
                <a:gd name="connsiteX105" fmla="*/ 990600 w 1421606"/>
                <a:gd name="connsiteY105" fmla="*/ 147638 h 764382"/>
                <a:gd name="connsiteX106" fmla="*/ 952500 w 1421606"/>
                <a:gd name="connsiteY106" fmla="*/ 190500 h 764382"/>
                <a:gd name="connsiteX107" fmla="*/ 935831 w 1421606"/>
                <a:gd name="connsiteY107" fmla="*/ 223838 h 764382"/>
                <a:gd name="connsiteX108" fmla="*/ 935831 w 1421606"/>
                <a:gd name="connsiteY108" fmla="*/ 254794 h 764382"/>
                <a:gd name="connsiteX109" fmla="*/ 916781 w 1421606"/>
                <a:gd name="connsiteY109" fmla="*/ 271463 h 764382"/>
                <a:gd name="connsiteX110" fmla="*/ 902494 w 1421606"/>
                <a:gd name="connsiteY110" fmla="*/ 240507 h 764382"/>
                <a:gd name="connsiteX111" fmla="*/ 900112 w 1421606"/>
                <a:gd name="connsiteY111" fmla="*/ 190500 h 764382"/>
                <a:gd name="connsiteX112" fmla="*/ 914400 w 1421606"/>
                <a:gd name="connsiteY112" fmla="*/ 166688 h 764382"/>
                <a:gd name="connsiteX113" fmla="*/ 914400 w 1421606"/>
                <a:gd name="connsiteY113" fmla="*/ 130969 h 764382"/>
                <a:gd name="connsiteX114" fmla="*/ 942975 w 1421606"/>
                <a:gd name="connsiteY114" fmla="*/ 116682 h 764382"/>
                <a:gd name="connsiteX115" fmla="*/ 988219 w 1421606"/>
                <a:gd name="connsiteY115" fmla="*/ 119063 h 764382"/>
                <a:gd name="connsiteX116" fmla="*/ 954881 w 1421606"/>
                <a:gd name="connsiteY116" fmla="*/ 109538 h 764382"/>
                <a:gd name="connsiteX117" fmla="*/ 914400 w 1421606"/>
                <a:gd name="connsiteY117" fmla="*/ 109538 h 764382"/>
                <a:gd name="connsiteX118" fmla="*/ 890587 w 1421606"/>
                <a:gd name="connsiteY118" fmla="*/ 92869 h 764382"/>
                <a:gd name="connsiteX119" fmla="*/ 890587 w 1421606"/>
                <a:gd name="connsiteY119" fmla="*/ 76200 h 764382"/>
                <a:gd name="connsiteX120" fmla="*/ 866775 w 1421606"/>
                <a:gd name="connsiteY120" fmla="*/ 102394 h 764382"/>
                <a:gd name="connsiteX121" fmla="*/ 840581 w 1421606"/>
                <a:gd name="connsiteY121" fmla="*/ 116682 h 764382"/>
                <a:gd name="connsiteX122" fmla="*/ 823912 w 1421606"/>
                <a:gd name="connsiteY122" fmla="*/ 100013 h 764382"/>
                <a:gd name="connsiteX123" fmla="*/ 795337 w 1421606"/>
                <a:gd name="connsiteY123" fmla="*/ 107157 h 764382"/>
                <a:gd name="connsiteX124" fmla="*/ 812006 w 1421606"/>
                <a:gd name="connsiteY124" fmla="*/ 85725 h 764382"/>
                <a:gd name="connsiteX125" fmla="*/ 852487 w 1421606"/>
                <a:gd name="connsiteY125" fmla="*/ 57150 h 764382"/>
                <a:gd name="connsiteX126" fmla="*/ 814387 w 1421606"/>
                <a:gd name="connsiteY126" fmla="*/ 47625 h 764382"/>
                <a:gd name="connsiteX127" fmla="*/ 781050 w 1421606"/>
                <a:gd name="connsiteY127" fmla="*/ 28575 h 764382"/>
                <a:gd name="connsiteX128" fmla="*/ 752475 w 1421606"/>
                <a:gd name="connsiteY128" fmla="*/ 28575 h 764382"/>
                <a:gd name="connsiteX129" fmla="*/ 719137 w 1421606"/>
                <a:gd name="connsiteY129" fmla="*/ 0 h 764382"/>
                <a:gd name="connsiteX130" fmla="*/ 716756 w 1421606"/>
                <a:gd name="connsiteY130" fmla="*/ 19050 h 764382"/>
                <a:gd name="connsiteX131" fmla="*/ 33337 w 1421606"/>
                <a:gd name="connsiteY131" fmla="*/ 11907 h 76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421606" h="764382">
                  <a:moveTo>
                    <a:pt x="33337" y="11907"/>
                  </a:moveTo>
                  <a:lnTo>
                    <a:pt x="33337" y="80963"/>
                  </a:lnTo>
                  <a:lnTo>
                    <a:pt x="2381" y="57150"/>
                  </a:lnTo>
                  <a:lnTo>
                    <a:pt x="0" y="64294"/>
                  </a:lnTo>
                  <a:lnTo>
                    <a:pt x="11906" y="114300"/>
                  </a:lnTo>
                  <a:lnTo>
                    <a:pt x="11906" y="195263"/>
                  </a:lnTo>
                  <a:lnTo>
                    <a:pt x="11906" y="261938"/>
                  </a:lnTo>
                  <a:lnTo>
                    <a:pt x="9525" y="295275"/>
                  </a:lnTo>
                  <a:lnTo>
                    <a:pt x="0" y="326232"/>
                  </a:lnTo>
                  <a:lnTo>
                    <a:pt x="23812" y="361950"/>
                  </a:lnTo>
                  <a:lnTo>
                    <a:pt x="42862" y="392907"/>
                  </a:lnTo>
                  <a:lnTo>
                    <a:pt x="61912" y="414338"/>
                  </a:lnTo>
                  <a:lnTo>
                    <a:pt x="92869" y="497682"/>
                  </a:lnTo>
                  <a:lnTo>
                    <a:pt x="119062" y="500063"/>
                  </a:lnTo>
                  <a:lnTo>
                    <a:pt x="142875" y="509588"/>
                  </a:lnTo>
                  <a:lnTo>
                    <a:pt x="157162" y="516732"/>
                  </a:lnTo>
                  <a:lnTo>
                    <a:pt x="183356" y="566738"/>
                  </a:lnTo>
                  <a:lnTo>
                    <a:pt x="202406" y="557213"/>
                  </a:lnTo>
                  <a:lnTo>
                    <a:pt x="252412" y="559594"/>
                  </a:lnTo>
                  <a:lnTo>
                    <a:pt x="321469" y="595313"/>
                  </a:lnTo>
                  <a:lnTo>
                    <a:pt x="392906" y="595313"/>
                  </a:lnTo>
                  <a:lnTo>
                    <a:pt x="392906" y="578644"/>
                  </a:lnTo>
                  <a:lnTo>
                    <a:pt x="435769" y="571500"/>
                  </a:lnTo>
                  <a:lnTo>
                    <a:pt x="452437" y="595313"/>
                  </a:lnTo>
                  <a:lnTo>
                    <a:pt x="478631" y="611982"/>
                  </a:lnTo>
                  <a:lnTo>
                    <a:pt x="495300" y="642938"/>
                  </a:lnTo>
                  <a:lnTo>
                    <a:pt x="511969" y="661988"/>
                  </a:lnTo>
                  <a:lnTo>
                    <a:pt x="535781" y="638175"/>
                  </a:lnTo>
                  <a:lnTo>
                    <a:pt x="571500" y="633413"/>
                  </a:lnTo>
                  <a:lnTo>
                    <a:pt x="595312" y="683419"/>
                  </a:lnTo>
                  <a:lnTo>
                    <a:pt x="611981" y="716757"/>
                  </a:lnTo>
                  <a:lnTo>
                    <a:pt x="621506" y="740569"/>
                  </a:lnTo>
                  <a:lnTo>
                    <a:pt x="664369" y="747713"/>
                  </a:lnTo>
                  <a:lnTo>
                    <a:pt x="664369" y="707232"/>
                  </a:lnTo>
                  <a:lnTo>
                    <a:pt x="688181" y="683419"/>
                  </a:lnTo>
                  <a:lnTo>
                    <a:pt x="688181" y="683419"/>
                  </a:lnTo>
                  <a:lnTo>
                    <a:pt x="709612" y="664369"/>
                  </a:lnTo>
                  <a:lnTo>
                    <a:pt x="731044" y="645319"/>
                  </a:lnTo>
                  <a:lnTo>
                    <a:pt x="747712" y="635794"/>
                  </a:lnTo>
                  <a:lnTo>
                    <a:pt x="783431" y="628650"/>
                  </a:lnTo>
                  <a:lnTo>
                    <a:pt x="783431" y="628650"/>
                  </a:lnTo>
                  <a:lnTo>
                    <a:pt x="852487" y="654844"/>
                  </a:lnTo>
                  <a:lnTo>
                    <a:pt x="857250" y="642938"/>
                  </a:lnTo>
                  <a:lnTo>
                    <a:pt x="850106" y="635794"/>
                  </a:lnTo>
                  <a:lnTo>
                    <a:pt x="850106" y="626269"/>
                  </a:lnTo>
                  <a:lnTo>
                    <a:pt x="869156" y="623888"/>
                  </a:lnTo>
                  <a:lnTo>
                    <a:pt x="897731" y="623888"/>
                  </a:lnTo>
                  <a:lnTo>
                    <a:pt x="909637" y="604838"/>
                  </a:lnTo>
                  <a:lnTo>
                    <a:pt x="923925" y="623888"/>
                  </a:lnTo>
                  <a:lnTo>
                    <a:pt x="938212" y="623888"/>
                  </a:lnTo>
                  <a:lnTo>
                    <a:pt x="985837" y="640557"/>
                  </a:lnTo>
                  <a:lnTo>
                    <a:pt x="995362" y="635794"/>
                  </a:lnTo>
                  <a:lnTo>
                    <a:pt x="1040606" y="664369"/>
                  </a:lnTo>
                  <a:lnTo>
                    <a:pt x="1031081" y="690563"/>
                  </a:lnTo>
                  <a:lnTo>
                    <a:pt x="1042987" y="719138"/>
                  </a:lnTo>
                  <a:lnTo>
                    <a:pt x="1062037" y="750094"/>
                  </a:lnTo>
                  <a:lnTo>
                    <a:pt x="1069181" y="764382"/>
                  </a:lnTo>
                  <a:lnTo>
                    <a:pt x="1092994" y="745332"/>
                  </a:lnTo>
                  <a:lnTo>
                    <a:pt x="1092994" y="723900"/>
                  </a:lnTo>
                  <a:lnTo>
                    <a:pt x="1085850" y="688182"/>
                  </a:lnTo>
                  <a:lnTo>
                    <a:pt x="1071562" y="642938"/>
                  </a:lnTo>
                  <a:lnTo>
                    <a:pt x="1054894" y="623888"/>
                  </a:lnTo>
                  <a:lnTo>
                    <a:pt x="1069181" y="588169"/>
                  </a:lnTo>
                  <a:lnTo>
                    <a:pt x="1071562" y="566738"/>
                  </a:lnTo>
                  <a:lnTo>
                    <a:pt x="1102519" y="550069"/>
                  </a:lnTo>
                  <a:lnTo>
                    <a:pt x="1133475" y="516732"/>
                  </a:lnTo>
                  <a:lnTo>
                    <a:pt x="1162050" y="490538"/>
                  </a:lnTo>
                  <a:lnTo>
                    <a:pt x="1185862" y="476250"/>
                  </a:lnTo>
                  <a:lnTo>
                    <a:pt x="1200150" y="442913"/>
                  </a:lnTo>
                  <a:lnTo>
                    <a:pt x="1185862" y="438150"/>
                  </a:lnTo>
                  <a:lnTo>
                    <a:pt x="1190625" y="411957"/>
                  </a:lnTo>
                  <a:lnTo>
                    <a:pt x="1185862" y="381000"/>
                  </a:lnTo>
                  <a:lnTo>
                    <a:pt x="1212056" y="385763"/>
                  </a:lnTo>
                  <a:lnTo>
                    <a:pt x="1207294" y="361950"/>
                  </a:lnTo>
                  <a:lnTo>
                    <a:pt x="1209675" y="347663"/>
                  </a:lnTo>
                  <a:lnTo>
                    <a:pt x="1228725" y="357188"/>
                  </a:lnTo>
                  <a:lnTo>
                    <a:pt x="1245394" y="335757"/>
                  </a:lnTo>
                  <a:lnTo>
                    <a:pt x="1240631" y="311944"/>
                  </a:lnTo>
                  <a:lnTo>
                    <a:pt x="1250156" y="302419"/>
                  </a:lnTo>
                  <a:lnTo>
                    <a:pt x="1290637" y="300038"/>
                  </a:lnTo>
                  <a:lnTo>
                    <a:pt x="1264444" y="292894"/>
                  </a:lnTo>
                  <a:lnTo>
                    <a:pt x="1281112" y="283369"/>
                  </a:lnTo>
                  <a:lnTo>
                    <a:pt x="1328737" y="264319"/>
                  </a:lnTo>
                  <a:lnTo>
                    <a:pt x="1333500" y="200025"/>
                  </a:lnTo>
                  <a:lnTo>
                    <a:pt x="1397794" y="176213"/>
                  </a:lnTo>
                  <a:lnTo>
                    <a:pt x="1421606" y="171450"/>
                  </a:lnTo>
                  <a:lnTo>
                    <a:pt x="1395412" y="150019"/>
                  </a:lnTo>
                  <a:lnTo>
                    <a:pt x="1395412" y="95250"/>
                  </a:lnTo>
                  <a:lnTo>
                    <a:pt x="1352550" y="85725"/>
                  </a:lnTo>
                  <a:lnTo>
                    <a:pt x="1331119" y="152400"/>
                  </a:lnTo>
                  <a:lnTo>
                    <a:pt x="1295400" y="161925"/>
                  </a:lnTo>
                  <a:lnTo>
                    <a:pt x="1231106" y="164307"/>
                  </a:lnTo>
                  <a:lnTo>
                    <a:pt x="1193006" y="197644"/>
                  </a:lnTo>
                  <a:lnTo>
                    <a:pt x="1171575" y="226219"/>
                  </a:lnTo>
                  <a:lnTo>
                    <a:pt x="1135856" y="221457"/>
                  </a:lnTo>
                  <a:lnTo>
                    <a:pt x="1116806" y="245269"/>
                  </a:lnTo>
                  <a:lnTo>
                    <a:pt x="1062037" y="276225"/>
                  </a:lnTo>
                  <a:lnTo>
                    <a:pt x="1026319" y="278607"/>
                  </a:lnTo>
                  <a:lnTo>
                    <a:pt x="1009650" y="261938"/>
                  </a:lnTo>
                  <a:lnTo>
                    <a:pt x="1033462" y="254794"/>
                  </a:lnTo>
                  <a:lnTo>
                    <a:pt x="1033462" y="226219"/>
                  </a:lnTo>
                  <a:lnTo>
                    <a:pt x="1026319" y="204788"/>
                  </a:lnTo>
                  <a:lnTo>
                    <a:pt x="1007269" y="216694"/>
                  </a:lnTo>
                  <a:lnTo>
                    <a:pt x="1007269" y="188119"/>
                  </a:lnTo>
                  <a:lnTo>
                    <a:pt x="995362" y="157163"/>
                  </a:lnTo>
                  <a:lnTo>
                    <a:pt x="990600" y="147638"/>
                  </a:lnTo>
                  <a:lnTo>
                    <a:pt x="952500" y="190500"/>
                  </a:lnTo>
                  <a:lnTo>
                    <a:pt x="935831" y="223838"/>
                  </a:lnTo>
                  <a:lnTo>
                    <a:pt x="935831" y="254794"/>
                  </a:lnTo>
                  <a:lnTo>
                    <a:pt x="916781" y="271463"/>
                  </a:lnTo>
                  <a:lnTo>
                    <a:pt x="902494" y="240507"/>
                  </a:lnTo>
                  <a:lnTo>
                    <a:pt x="900112" y="190500"/>
                  </a:lnTo>
                  <a:lnTo>
                    <a:pt x="914400" y="166688"/>
                  </a:lnTo>
                  <a:lnTo>
                    <a:pt x="914400" y="130969"/>
                  </a:lnTo>
                  <a:lnTo>
                    <a:pt x="942975" y="116682"/>
                  </a:lnTo>
                  <a:lnTo>
                    <a:pt x="988219" y="119063"/>
                  </a:lnTo>
                  <a:lnTo>
                    <a:pt x="954881" y="109538"/>
                  </a:lnTo>
                  <a:lnTo>
                    <a:pt x="914400" y="109538"/>
                  </a:lnTo>
                  <a:lnTo>
                    <a:pt x="890587" y="92869"/>
                  </a:lnTo>
                  <a:lnTo>
                    <a:pt x="890587" y="76200"/>
                  </a:lnTo>
                  <a:lnTo>
                    <a:pt x="866775" y="102394"/>
                  </a:lnTo>
                  <a:lnTo>
                    <a:pt x="840581" y="116682"/>
                  </a:lnTo>
                  <a:lnTo>
                    <a:pt x="823912" y="100013"/>
                  </a:lnTo>
                  <a:lnTo>
                    <a:pt x="795337" y="107157"/>
                  </a:lnTo>
                  <a:lnTo>
                    <a:pt x="812006" y="85725"/>
                  </a:lnTo>
                  <a:lnTo>
                    <a:pt x="852487" y="57150"/>
                  </a:lnTo>
                  <a:lnTo>
                    <a:pt x="814387" y="47625"/>
                  </a:lnTo>
                  <a:lnTo>
                    <a:pt x="781050" y="28575"/>
                  </a:lnTo>
                  <a:lnTo>
                    <a:pt x="752475" y="28575"/>
                  </a:lnTo>
                  <a:lnTo>
                    <a:pt x="719137" y="0"/>
                  </a:lnTo>
                  <a:lnTo>
                    <a:pt x="716756" y="19050"/>
                  </a:lnTo>
                  <a:lnTo>
                    <a:pt x="33337" y="11907"/>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258" name="Freeform: Shape 13">
              <a:extLst>
                <a:ext uri="{FF2B5EF4-FFF2-40B4-BE49-F238E27FC236}">
                  <a16:creationId xmlns:a16="http://schemas.microsoft.com/office/drawing/2014/main" id="{6EAFEF1C-7151-676E-C282-AD5A75F4DF95}"/>
                </a:ext>
              </a:extLst>
            </p:cNvPr>
            <p:cNvSpPr/>
            <p:nvPr/>
          </p:nvSpPr>
          <p:spPr bwMode="auto">
            <a:xfrm>
              <a:off x="3340686" y="3973635"/>
              <a:ext cx="841976" cy="548643"/>
            </a:xfrm>
            <a:custGeom>
              <a:avLst/>
              <a:gdLst>
                <a:gd name="connsiteX0" fmla="*/ 0 w 738187"/>
                <a:gd name="connsiteY0" fmla="*/ 2381 h 481013"/>
                <a:gd name="connsiteX1" fmla="*/ 35718 w 738187"/>
                <a:gd name="connsiteY1" fmla="*/ 69056 h 481013"/>
                <a:gd name="connsiteX2" fmla="*/ 50006 w 738187"/>
                <a:gd name="connsiteY2" fmla="*/ 90488 h 481013"/>
                <a:gd name="connsiteX3" fmla="*/ 64293 w 738187"/>
                <a:gd name="connsiteY3" fmla="*/ 92869 h 481013"/>
                <a:gd name="connsiteX4" fmla="*/ 76200 w 738187"/>
                <a:gd name="connsiteY4" fmla="*/ 114300 h 481013"/>
                <a:gd name="connsiteX5" fmla="*/ 66675 w 738187"/>
                <a:gd name="connsiteY5" fmla="*/ 121444 h 481013"/>
                <a:gd name="connsiteX6" fmla="*/ 80962 w 738187"/>
                <a:gd name="connsiteY6" fmla="*/ 130969 h 481013"/>
                <a:gd name="connsiteX7" fmla="*/ 66675 w 738187"/>
                <a:gd name="connsiteY7" fmla="*/ 145256 h 481013"/>
                <a:gd name="connsiteX8" fmla="*/ 52387 w 738187"/>
                <a:gd name="connsiteY8" fmla="*/ 140494 h 481013"/>
                <a:gd name="connsiteX9" fmla="*/ 80962 w 738187"/>
                <a:gd name="connsiteY9" fmla="*/ 154781 h 481013"/>
                <a:gd name="connsiteX10" fmla="*/ 104775 w 738187"/>
                <a:gd name="connsiteY10" fmla="*/ 164306 h 481013"/>
                <a:gd name="connsiteX11" fmla="*/ 116681 w 738187"/>
                <a:gd name="connsiteY11" fmla="*/ 183356 h 481013"/>
                <a:gd name="connsiteX12" fmla="*/ 133350 w 738187"/>
                <a:gd name="connsiteY12" fmla="*/ 209550 h 481013"/>
                <a:gd name="connsiteX13" fmla="*/ 133350 w 738187"/>
                <a:gd name="connsiteY13" fmla="*/ 226219 h 481013"/>
                <a:gd name="connsiteX14" fmla="*/ 154781 w 738187"/>
                <a:gd name="connsiteY14" fmla="*/ 230981 h 481013"/>
                <a:gd name="connsiteX15" fmla="*/ 183356 w 738187"/>
                <a:gd name="connsiteY15" fmla="*/ 261938 h 481013"/>
                <a:gd name="connsiteX16" fmla="*/ 157162 w 738187"/>
                <a:gd name="connsiteY16" fmla="*/ 216694 h 481013"/>
                <a:gd name="connsiteX17" fmla="*/ 140493 w 738187"/>
                <a:gd name="connsiteY17" fmla="*/ 185738 h 481013"/>
                <a:gd name="connsiteX18" fmla="*/ 130968 w 738187"/>
                <a:gd name="connsiteY18" fmla="*/ 161925 h 481013"/>
                <a:gd name="connsiteX19" fmla="*/ 121443 w 738187"/>
                <a:gd name="connsiteY19" fmla="*/ 154781 h 481013"/>
                <a:gd name="connsiteX20" fmla="*/ 95250 w 738187"/>
                <a:gd name="connsiteY20" fmla="*/ 121444 h 481013"/>
                <a:gd name="connsiteX21" fmla="*/ 54768 w 738187"/>
                <a:gd name="connsiteY21" fmla="*/ 71438 h 481013"/>
                <a:gd name="connsiteX22" fmla="*/ 54768 w 738187"/>
                <a:gd name="connsiteY22" fmla="*/ 14288 h 481013"/>
                <a:gd name="connsiteX23" fmla="*/ 88106 w 738187"/>
                <a:gd name="connsiteY23" fmla="*/ 30956 h 481013"/>
                <a:gd name="connsiteX24" fmla="*/ 102393 w 738187"/>
                <a:gd name="connsiteY24" fmla="*/ 47625 h 481013"/>
                <a:gd name="connsiteX25" fmla="*/ 138112 w 738187"/>
                <a:gd name="connsiteY25" fmla="*/ 123825 h 481013"/>
                <a:gd name="connsiteX26" fmla="*/ 159543 w 738187"/>
                <a:gd name="connsiteY26" fmla="*/ 142875 h 481013"/>
                <a:gd name="connsiteX27" fmla="*/ 178593 w 738187"/>
                <a:gd name="connsiteY27" fmla="*/ 166688 h 481013"/>
                <a:gd name="connsiteX28" fmla="*/ 188118 w 738187"/>
                <a:gd name="connsiteY28" fmla="*/ 171450 h 481013"/>
                <a:gd name="connsiteX29" fmla="*/ 209550 w 738187"/>
                <a:gd name="connsiteY29" fmla="*/ 202406 h 481013"/>
                <a:gd name="connsiteX30" fmla="*/ 235743 w 738187"/>
                <a:gd name="connsiteY30" fmla="*/ 219075 h 481013"/>
                <a:gd name="connsiteX31" fmla="*/ 240506 w 738187"/>
                <a:gd name="connsiteY31" fmla="*/ 247650 h 481013"/>
                <a:gd name="connsiteX32" fmla="*/ 297656 w 738187"/>
                <a:gd name="connsiteY32" fmla="*/ 295275 h 481013"/>
                <a:gd name="connsiteX33" fmla="*/ 297656 w 738187"/>
                <a:gd name="connsiteY33" fmla="*/ 328613 h 481013"/>
                <a:gd name="connsiteX34" fmla="*/ 295275 w 738187"/>
                <a:gd name="connsiteY34" fmla="*/ 345281 h 481013"/>
                <a:gd name="connsiteX35" fmla="*/ 345281 w 738187"/>
                <a:gd name="connsiteY35" fmla="*/ 381000 h 481013"/>
                <a:gd name="connsiteX36" fmla="*/ 383381 w 738187"/>
                <a:gd name="connsiteY36" fmla="*/ 402431 h 481013"/>
                <a:gd name="connsiteX37" fmla="*/ 421481 w 738187"/>
                <a:gd name="connsiteY37" fmla="*/ 426244 h 481013"/>
                <a:gd name="connsiteX38" fmla="*/ 457200 w 738187"/>
                <a:gd name="connsiteY38" fmla="*/ 435769 h 481013"/>
                <a:gd name="connsiteX39" fmla="*/ 504825 w 738187"/>
                <a:gd name="connsiteY39" fmla="*/ 450056 h 481013"/>
                <a:gd name="connsiteX40" fmla="*/ 521493 w 738187"/>
                <a:gd name="connsiteY40" fmla="*/ 450056 h 481013"/>
                <a:gd name="connsiteX41" fmla="*/ 545306 w 738187"/>
                <a:gd name="connsiteY41" fmla="*/ 431006 h 481013"/>
                <a:gd name="connsiteX42" fmla="*/ 614362 w 738187"/>
                <a:gd name="connsiteY42" fmla="*/ 481013 h 481013"/>
                <a:gd name="connsiteX43" fmla="*/ 626268 w 738187"/>
                <a:gd name="connsiteY43" fmla="*/ 445294 h 481013"/>
                <a:gd name="connsiteX44" fmla="*/ 650081 w 738187"/>
                <a:gd name="connsiteY44" fmla="*/ 447675 h 481013"/>
                <a:gd name="connsiteX45" fmla="*/ 650081 w 738187"/>
                <a:gd name="connsiteY45" fmla="*/ 438150 h 481013"/>
                <a:gd name="connsiteX46" fmla="*/ 635793 w 738187"/>
                <a:gd name="connsiteY46" fmla="*/ 414338 h 481013"/>
                <a:gd name="connsiteX47" fmla="*/ 642937 w 738187"/>
                <a:gd name="connsiteY47" fmla="*/ 404813 h 481013"/>
                <a:gd name="connsiteX48" fmla="*/ 671512 w 738187"/>
                <a:gd name="connsiteY48" fmla="*/ 395288 h 481013"/>
                <a:gd name="connsiteX49" fmla="*/ 697706 w 738187"/>
                <a:gd name="connsiteY49" fmla="*/ 397669 h 481013"/>
                <a:gd name="connsiteX50" fmla="*/ 707231 w 738187"/>
                <a:gd name="connsiteY50" fmla="*/ 381000 h 481013"/>
                <a:gd name="connsiteX51" fmla="*/ 719137 w 738187"/>
                <a:gd name="connsiteY51" fmla="*/ 340519 h 481013"/>
                <a:gd name="connsiteX52" fmla="*/ 738187 w 738187"/>
                <a:gd name="connsiteY52" fmla="*/ 319088 h 481013"/>
                <a:gd name="connsiteX53" fmla="*/ 721518 w 738187"/>
                <a:gd name="connsiteY53" fmla="*/ 304800 h 481013"/>
                <a:gd name="connsiteX54" fmla="*/ 700087 w 738187"/>
                <a:gd name="connsiteY54" fmla="*/ 309563 h 481013"/>
                <a:gd name="connsiteX55" fmla="*/ 676275 w 738187"/>
                <a:gd name="connsiteY55" fmla="*/ 307181 h 481013"/>
                <a:gd name="connsiteX56" fmla="*/ 661987 w 738187"/>
                <a:gd name="connsiteY56" fmla="*/ 345281 h 481013"/>
                <a:gd name="connsiteX57" fmla="*/ 647700 w 738187"/>
                <a:gd name="connsiteY57" fmla="*/ 376238 h 481013"/>
                <a:gd name="connsiteX58" fmla="*/ 614362 w 738187"/>
                <a:gd name="connsiteY58" fmla="*/ 385763 h 481013"/>
                <a:gd name="connsiteX59" fmla="*/ 578643 w 738187"/>
                <a:gd name="connsiteY59" fmla="*/ 383381 h 481013"/>
                <a:gd name="connsiteX60" fmla="*/ 559593 w 738187"/>
                <a:gd name="connsiteY60" fmla="*/ 392906 h 481013"/>
                <a:gd name="connsiteX61" fmla="*/ 516731 w 738187"/>
                <a:gd name="connsiteY61" fmla="*/ 373856 h 481013"/>
                <a:gd name="connsiteX62" fmla="*/ 476250 w 738187"/>
                <a:gd name="connsiteY62" fmla="*/ 290513 h 481013"/>
                <a:gd name="connsiteX63" fmla="*/ 478631 w 738187"/>
                <a:gd name="connsiteY63" fmla="*/ 233363 h 481013"/>
                <a:gd name="connsiteX64" fmla="*/ 469106 w 738187"/>
                <a:gd name="connsiteY64" fmla="*/ 202406 h 481013"/>
                <a:gd name="connsiteX65" fmla="*/ 478631 w 738187"/>
                <a:gd name="connsiteY65" fmla="*/ 188119 h 481013"/>
                <a:gd name="connsiteX66" fmla="*/ 445293 w 738187"/>
                <a:gd name="connsiteY66" fmla="*/ 180975 h 481013"/>
                <a:gd name="connsiteX67" fmla="*/ 385762 w 738187"/>
                <a:gd name="connsiteY67" fmla="*/ 73819 h 481013"/>
                <a:gd name="connsiteX68" fmla="*/ 354806 w 738187"/>
                <a:gd name="connsiteY68" fmla="*/ 76200 h 481013"/>
                <a:gd name="connsiteX69" fmla="*/ 333375 w 738187"/>
                <a:gd name="connsiteY69" fmla="*/ 102394 h 481013"/>
                <a:gd name="connsiteX70" fmla="*/ 297656 w 738187"/>
                <a:gd name="connsiteY70" fmla="*/ 52388 h 481013"/>
                <a:gd name="connsiteX71" fmla="*/ 264318 w 738187"/>
                <a:gd name="connsiteY71" fmla="*/ 30956 h 481013"/>
                <a:gd name="connsiteX72" fmla="*/ 250031 w 738187"/>
                <a:gd name="connsiteY72" fmla="*/ 14288 h 481013"/>
                <a:gd name="connsiteX73" fmla="*/ 214312 w 738187"/>
                <a:gd name="connsiteY73" fmla="*/ 14288 h 481013"/>
                <a:gd name="connsiteX74" fmla="*/ 202406 w 738187"/>
                <a:gd name="connsiteY74" fmla="*/ 38100 h 481013"/>
                <a:gd name="connsiteX75" fmla="*/ 150018 w 738187"/>
                <a:gd name="connsiteY75" fmla="*/ 35719 h 481013"/>
                <a:gd name="connsiteX76" fmla="*/ 73818 w 738187"/>
                <a:gd name="connsiteY76" fmla="*/ 0 h 481013"/>
                <a:gd name="connsiteX77" fmla="*/ 0 w 738187"/>
                <a:gd name="connsiteY77" fmla="*/ 2381 h 4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738187" h="481013">
                  <a:moveTo>
                    <a:pt x="0" y="2381"/>
                  </a:moveTo>
                  <a:lnTo>
                    <a:pt x="35718" y="69056"/>
                  </a:lnTo>
                  <a:lnTo>
                    <a:pt x="50006" y="90488"/>
                  </a:lnTo>
                  <a:lnTo>
                    <a:pt x="64293" y="92869"/>
                  </a:lnTo>
                  <a:lnTo>
                    <a:pt x="76200" y="114300"/>
                  </a:lnTo>
                  <a:lnTo>
                    <a:pt x="66675" y="121444"/>
                  </a:lnTo>
                  <a:lnTo>
                    <a:pt x="80962" y="130969"/>
                  </a:lnTo>
                  <a:lnTo>
                    <a:pt x="66675" y="145256"/>
                  </a:lnTo>
                  <a:lnTo>
                    <a:pt x="52387" y="140494"/>
                  </a:lnTo>
                  <a:lnTo>
                    <a:pt x="80962" y="154781"/>
                  </a:lnTo>
                  <a:lnTo>
                    <a:pt x="104775" y="164306"/>
                  </a:lnTo>
                  <a:lnTo>
                    <a:pt x="116681" y="183356"/>
                  </a:lnTo>
                  <a:lnTo>
                    <a:pt x="133350" y="209550"/>
                  </a:lnTo>
                  <a:lnTo>
                    <a:pt x="133350" y="226219"/>
                  </a:lnTo>
                  <a:lnTo>
                    <a:pt x="154781" y="230981"/>
                  </a:lnTo>
                  <a:lnTo>
                    <a:pt x="183356" y="261938"/>
                  </a:lnTo>
                  <a:lnTo>
                    <a:pt x="157162" y="216694"/>
                  </a:lnTo>
                  <a:lnTo>
                    <a:pt x="140493" y="185738"/>
                  </a:lnTo>
                  <a:lnTo>
                    <a:pt x="130968" y="161925"/>
                  </a:lnTo>
                  <a:lnTo>
                    <a:pt x="121443" y="154781"/>
                  </a:lnTo>
                  <a:lnTo>
                    <a:pt x="95250" y="121444"/>
                  </a:lnTo>
                  <a:lnTo>
                    <a:pt x="54768" y="71438"/>
                  </a:lnTo>
                  <a:lnTo>
                    <a:pt x="54768" y="14288"/>
                  </a:lnTo>
                  <a:lnTo>
                    <a:pt x="88106" y="30956"/>
                  </a:lnTo>
                  <a:lnTo>
                    <a:pt x="102393" y="47625"/>
                  </a:lnTo>
                  <a:lnTo>
                    <a:pt x="138112" y="123825"/>
                  </a:lnTo>
                  <a:lnTo>
                    <a:pt x="159543" y="142875"/>
                  </a:lnTo>
                  <a:lnTo>
                    <a:pt x="178593" y="166688"/>
                  </a:lnTo>
                  <a:lnTo>
                    <a:pt x="188118" y="171450"/>
                  </a:lnTo>
                  <a:lnTo>
                    <a:pt x="209550" y="202406"/>
                  </a:lnTo>
                  <a:lnTo>
                    <a:pt x="235743" y="219075"/>
                  </a:lnTo>
                  <a:lnTo>
                    <a:pt x="240506" y="247650"/>
                  </a:lnTo>
                  <a:lnTo>
                    <a:pt x="297656" y="295275"/>
                  </a:lnTo>
                  <a:lnTo>
                    <a:pt x="297656" y="328613"/>
                  </a:lnTo>
                  <a:lnTo>
                    <a:pt x="295275" y="345281"/>
                  </a:lnTo>
                  <a:lnTo>
                    <a:pt x="345281" y="381000"/>
                  </a:lnTo>
                  <a:lnTo>
                    <a:pt x="383381" y="402431"/>
                  </a:lnTo>
                  <a:lnTo>
                    <a:pt x="421481" y="426244"/>
                  </a:lnTo>
                  <a:lnTo>
                    <a:pt x="457200" y="435769"/>
                  </a:lnTo>
                  <a:lnTo>
                    <a:pt x="504825" y="450056"/>
                  </a:lnTo>
                  <a:lnTo>
                    <a:pt x="521493" y="450056"/>
                  </a:lnTo>
                  <a:lnTo>
                    <a:pt x="545306" y="431006"/>
                  </a:lnTo>
                  <a:lnTo>
                    <a:pt x="614362" y="481013"/>
                  </a:lnTo>
                  <a:lnTo>
                    <a:pt x="626268" y="445294"/>
                  </a:lnTo>
                  <a:lnTo>
                    <a:pt x="650081" y="447675"/>
                  </a:lnTo>
                  <a:lnTo>
                    <a:pt x="650081" y="438150"/>
                  </a:lnTo>
                  <a:lnTo>
                    <a:pt x="635793" y="414338"/>
                  </a:lnTo>
                  <a:lnTo>
                    <a:pt x="642937" y="404813"/>
                  </a:lnTo>
                  <a:lnTo>
                    <a:pt x="671512" y="395288"/>
                  </a:lnTo>
                  <a:lnTo>
                    <a:pt x="697706" y="397669"/>
                  </a:lnTo>
                  <a:lnTo>
                    <a:pt x="707231" y="381000"/>
                  </a:lnTo>
                  <a:lnTo>
                    <a:pt x="719137" y="340519"/>
                  </a:lnTo>
                  <a:lnTo>
                    <a:pt x="738187" y="319088"/>
                  </a:lnTo>
                  <a:lnTo>
                    <a:pt x="721518" y="304800"/>
                  </a:lnTo>
                  <a:lnTo>
                    <a:pt x="700087" y="309563"/>
                  </a:lnTo>
                  <a:lnTo>
                    <a:pt x="676275" y="307181"/>
                  </a:lnTo>
                  <a:lnTo>
                    <a:pt x="661987" y="345281"/>
                  </a:lnTo>
                  <a:lnTo>
                    <a:pt x="647700" y="376238"/>
                  </a:lnTo>
                  <a:lnTo>
                    <a:pt x="614362" y="385763"/>
                  </a:lnTo>
                  <a:lnTo>
                    <a:pt x="578643" y="383381"/>
                  </a:lnTo>
                  <a:lnTo>
                    <a:pt x="559593" y="392906"/>
                  </a:lnTo>
                  <a:lnTo>
                    <a:pt x="516731" y="373856"/>
                  </a:lnTo>
                  <a:lnTo>
                    <a:pt x="476250" y="290513"/>
                  </a:lnTo>
                  <a:cubicBezTo>
                    <a:pt x="477044" y="271463"/>
                    <a:pt x="477837" y="252413"/>
                    <a:pt x="478631" y="233363"/>
                  </a:cubicBezTo>
                  <a:lnTo>
                    <a:pt x="469106" y="202406"/>
                  </a:lnTo>
                  <a:lnTo>
                    <a:pt x="478631" y="188119"/>
                  </a:lnTo>
                  <a:lnTo>
                    <a:pt x="445293" y="180975"/>
                  </a:lnTo>
                  <a:lnTo>
                    <a:pt x="385762" y="73819"/>
                  </a:lnTo>
                  <a:lnTo>
                    <a:pt x="354806" y="76200"/>
                  </a:lnTo>
                  <a:lnTo>
                    <a:pt x="333375" y="102394"/>
                  </a:lnTo>
                  <a:lnTo>
                    <a:pt x="297656" y="52388"/>
                  </a:lnTo>
                  <a:lnTo>
                    <a:pt x="264318" y="30956"/>
                  </a:lnTo>
                  <a:lnTo>
                    <a:pt x="250031" y="14288"/>
                  </a:lnTo>
                  <a:lnTo>
                    <a:pt x="214312" y="14288"/>
                  </a:lnTo>
                  <a:lnTo>
                    <a:pt x="202406" y="38100"/>
                  </a:lnTo>
                  <a:lnTo>
                    <a:pt x="150018" y="35719"/>
                  </a:lnTo>
                  <a:lnTo>
                    <a:pt x="73818" y="0"/>
                  </a:lnTo>
                  <a:lnTo>
                    <a:pt x="0" y="2381"/>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59" name="Freeform: Shape 14">
              <a:extLst>
                <a:ext uri="{FF2B5EF4-FFF2-40B4-BE49-F238E27FC236}">
                  <a16:creationId xmlns:a16="http://schemas.microsoft.com/office/drawing/2014/main" id="{830C7829-0AA9-686F-6DAA-62A83D82C69D}"/>
                </a:ext>
              </a:extLst>
            </p:cNvPr>
            <p:cNvSpPr/>
            <p:nvPr/>
          </p:nvSpPr>
          <p:spPr bwMode="auto">
            <a:xfrm>
              <a:off x="4992047" y="3248448"/>
              <a:ext cx="162963" cy="192840"/>
            </a:xfrm>
            <a:custGeom>
              <a:avLst/>
              <a:gdLst>
                <a:gd name="connsiteX0" fmla="*/ 61912 w 142875"/>
                <a:gd name="connsiteY0" fmla="*/ 0 h 169069"/>
                <a:gd name="connsiteX1" fmla="*/ 19050 w 142875"/>
                <a:gd name="connsiteY1" fmla="*/ 66675 h 169069"/>
                <a:gd name="connsiteX2" fmla="*/ 0 w 142875"/>
                <a:gd name="connsiteY2" fmla="*/ 102394 h 169069"/>
                <a:gd name="connsiteX3" fmla="*/ 2381 w 142875"/>
                <a:gd name="connsiteY3" fmla="*/ 119063 h 169069"/>
                <a:gd name="connsiteX4" fmla="*/ 2381 w 142875"/>
                <a:gd name="connsiteY4" fmla="*/ 119063 h 169069"/>
                <a:gd name="connsiteX5" fmla="*/ 21431 w 142875"/>
                <a:gd name="connsiteY5" fmla="*/ 145257 h 169069"/>
                <a:gd name="connsiteX6" fmla="*/ 64293 w 142875"/>
                <a:gd name="connsiteY6" fmla="*/ 140494 h 169069"/>
                <a:gd name="connsiteX7" fmla="*/ 64293 w 142875"/>
                <a:gd name="connsiteY7" fmla="*/ 126207 h 169069"/>
                <a:gd name="connsiteX8" fmla="*/ 83343 w 142875"/>
                <a:gd name="connsiteY8" fmla="*/ 147638 h 169069"/>
                <a:gd name="connsiteX9" fmla="*/ 97631 w 142875"/>
                <a:gd name="connsiteY9" fmla="*/ 142875 h 169069"/>
                <a:gd name="connsiteX10" fmla="*/ 88106 w 142875"/>
                <a:gd name="connsiteY10" fmla="*/ 166688 h 169069"/>
                <a:gd name="connsiteX11" fmla="*/ 121443 w 142875"/>
                <a:gd name="connsiteY11" fmla="*/ 145257 h 169069"/>
                <a:gd name="connsiteX12" fmla="*/ 142875 w 142875"/>
                <a:gd name="connsiteY12" fmla="*/ 169069 h 169069"/>
                <a:gd name="connsiteX13" fmla="*/ 140493 w 142875"/>
                <a:gd name="connsiteY13" fmla="*/ 147638 h 169069"/>
                <a:gd name="connsiteX14" fmla="*/ 130968 w 142875"/>
                <a:gd name="connsiteY14" fmla="*/ 133350 h 169069"/>
                <a:gd name="connsiteX15" fmla="*/ 121443 w 142875"/>
                <a:gd name="connsiteY15" fmla="*/ 123825 h 169069"/>
                <a:gd name="connsiteX16" fmla="*/ 130968 w 142875"/>
                <a:gd name="connsiteY16" fmla="*/ 109538 h 169069"/>
                <a:gd name="connsiteX17" fmla="*/ 111918 w 142875"/>
                <a:gd name="connsiteY17" fmla="*/ 116682 h 169069"/>
                <a:gd name="connsiteX18" fmla="*/ 121443 w 142875"/>
                <a:gd name="connsiteY18" fmla="*/ 90488 h 169069"/>
                <a:gd name="connsiteX19" fmla="*/ 88106 w 142875"/>
                <a:gd name="connsiteY19" fmla="*/ 83344 h 169069"/>
                <a:gd name="connsiteX20" fmla="*/ 71437 w 142875"/>
                <a:gd name="connsiteY20" fmla="*/ 95250 h 169069"/>
                <a:gd name="connsiteX21" fmla="*/ 57150 w 142875"/>
                <a:gd name="connsiteY21" fmla="*/ 76200 h 169069"/>
                <a:gd name="connsiteX22" fmla="*/ 64293 w 142875"/>
                <a:gd name="connsiteY22" fmla="*/ 64294 h 169069"/>
                <a:gd name="connsiteX23" fmla="*/ 47625 w 142875"/>
                <a:gd name="connsiteY23" fmla="*/ 69057 h 169069"/>
                <a:gd name="connsiteX24" fmla="*/ 42862 w 142875"/>
                <a:gd name="connsiteY24" fmla="*/ 57150 h 169069"/>
                <a:gd name="connsiteX25" fmla="*/ 61912 w 142875"/>
                <a:gd name="connsiteY25" fmla="*/ 0 h 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169069">
                  <a:moveTo>
                    <a:pt x="61912" y="0"/>
                  </a:moveTo>
                  <a:lnTo>
                    <a:pt x="19050" y="66675"/>
                  </a:lnTo>
                  <a:lnTo>
                    <a:pt x="0" y="102394"/>
                  </a:lnTo>
                  <a:lnTo>
                    <a:pt x="2381" y="119063"/>
                  </a:lnTo>
                  <a:lnTo>
                    <a:pt x="2381" y="119063"/>
                  </a:lnTo>
                  <a:lnTo>
                    <a:pt x="21431" y="145257"/>
                  </a:lnTo>
                  <a:lnTo>
                    <a:pt x="64293" y="140494"/>
                  </a:lnTo>
                  <a:lnTo>
                    <a:pt x="64293" y="126207"/>
                  </a:lnTo>
                  <a:lnTo>
                    <a:pt x="83343" y="147638"/>
                  </a:lnTo>
                  <a:lnTo>
                    <a:pt x="97631" y="142875"/>
                  </a:lnTo>
                  <a:lnTo>
                    <a:pt x="88106" y="166688"/>
                  </a:lnTo>
                  <a:lnTo>
                    <a:pt x="121443" y="145257"/>
                  </a:lnTo>
                  <a:lnTo>
                    <a:pt x="142875" y="169069"/>
                  </a:lnTo>
                  <a:lnTo>
                    <a:pt x="140493" y="147638"/>
                  </a:lnTo>
                  <a:lnTo>
                    <a:pt x="130968" y="133350"/>
                  </a:lnTo>
                  <a:lnTo>
                    <a:pt x="121443" y="123825"/>
                  </a:lnTo>
                  <a:lnTo>
                    <a:pt x="130968" y="109538"/>
                  </a:lnTo>
                  <a:lnTo>
                    <a:pt x="111918" y="116682"/>
                  </a:lnTo>
                  <a:lnTo>
                    <a:pt x="121443" y="90488"/>
                  </a:lnTo>
                  <a:lnTo>
                    <a:pt x="88106" y="83344"/>
                  </a:lnTo>
                  <a:lnTo>
                    <a:pt x="71437" y="95250"/>
                  </a:lnTo>
                  <a:lnTo>
                    <a:pt x="57150" y="76200"/>
                  </a:lnTo>
                  <a:lnTo>
                    <a:pt x="64293" y="64294"/>
                  </a:lnTo>
                  <a:lnTo>
                    <a:pt x="47625" y="69057"/>
                  </a:lnTo>
                  <a:lnTo>
                    <a:pt x="42862" y="57150"/>
                  </a:lnTo>
                  <a:lnTo>
                    <a:pt x="61912"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60" name="Freeform: Shape 18">
              <a:extLst>
                <a:ext uri="{FF2B5EF4-FFF2-40B4-BE49-F238E27FC236}">
                  <a16:creationId xmlns:a16="http://schemas.microsoft.com/office/drawing/2014/main" id="{B8396B21-C4FA-8559-4C58-D6FC865C9A43}"/>
                </a:ext>
              </a:extLst>
            </p:cNvPr>
            <p:cNvSpPr/>
            <p:nvPr/>
          </p:nvSpPr>
          <p:spPr bwMode="auto">
            <a:xfrm>
              <a:off x="4788342" y="3492894"/>
              <a:ext cx="119506" cy="95062"/>
            </a:xfrm>
            <a:custGeom>
              <a:avLst/>
              <a:gdLst>
                <a:gd name="connsiteX0" fmla="*/ 104775 w 104775"/>
                <a:gd name="connsiteY0" fmla="*/ 11906 h 83344"/>
                <a:gd name="connsiteX1" fmla="*/ 40481 w 104775"/>
                <a:gd name="connsiteY1" fmla="*/ 45244 h 83344"/>
                <a:gd name="connsiteX2" fmla="*/ 2381 w 104775"/>
                <a:gd name="connsiteY2" fmla="*/ 83344 h 83344"/>
                <a:gd name="connsiteX3" fmla="*/ 0 w 104775"/>
                <a:gd name="connsiteY3" fmla="*/ 42862 h 83344"/>
                <a:gd name="connsiteX4" fmla="*/ 35719 w 104775"/>
                <a:gd name="connsiteY4" fmla="*/ 26194 h 83344"/>
                <a:gd name="connsiteX5" fmla="*/ 54769 w 104775"/>
                <a:gd name="connsiteY5" fmla="*/ 0 h 83344"/>
                <a:gd name="connsiteX6" fmla="*/ 104775 w 104775"/>
                <a:gd name="connsiteY6" fmla="*/ 11906 h 8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83344">
                  <a:moveTo>
                    <a:pt x="104775" y="11906"/>
                  </a:moveTo>
                  <a:lnTo>
                    <a:pt x="40481" y="45244"/>
                  </a:lnTo>
                  <a:lnTo>
                    <a:pt x="2381" y="83344"/>
                  </a:lnTo>
                  <a:lnTo>
                    <a:pt x="0" y="42862"/>
                  </a:lnTo>
                  <a:lnTo>
                    <a:pt x="35719" y="26194"/>
                  </a:lnTo>
                  <a:lnTo>
                    <a:pt x="54769" y="0"/>
                  </a:lnTo>
                  <a:lnTo>
                    <a:pt x="104775" y="1190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61" name="Freeform: Shape 19">
              <a:extLst>
                <a:ext uri="{FF2B5EF4-FFF2-40B4-BE49-F238E27FC236}">
                  <a16:creationId xmlns:a16="http://schemas.microsoft.com/office/drawing/2014/main" id="{2678D882-CEFF-D462-91E6-13C5131B487C}"/>
                </a:ext>
              </a:extLst>
            </p:cNvPr>
            <p:cNvSpPr/>
            <p:nvPr/>
          </p:nvSpPr>
          <p:spPr bwMode="auto">
            <a:xfrm>
              <a:off x="4179947" y="2466225"/>
              <a:ext cx="195556" cy="165680"/>
            </a:xfrm>
            <a:custGeom>
              <a:avLst/>
              <a:gdLst>
                <a:gd name="connsiteX0" fmla="*/ 33337 w 171450"/>
                <a:gd name="connsiteY0" fmla="*/ 0 h 145257"/>
                <a:gd name="connsiteX1" fmla="*/ 26194 w 171450"/>
                <a:gd name="connsiteY1" fmla="*/ 54769 h 145257"/>
                <a:gd name="connsiteX2" fmla="*/ 23812 w 171450"/>
                <a:gd name="connsiteY2" fmla="*/ 83344 h 145257"/>
                <a:gd name="connsiteX3" fmla="*/ 0 w 171450"/>
                <a:gd name="connsiteY3" fmla="*/ 119063 h 145257"/>
                <a:gd name="connsiteX4" fmla="*/ 38100 w 171450"/>
                <a:gd name="connsiteY4" fmla="*/ 104775 h 145257"/>
                <a:gd name="connsiteX5" fmla="*/ 57150 w 171450"/>
                <a:gd name="connsiteY5" fmla="*/ 145257 h 145257"/>
                <a:gd name="connsiteX6" fmla="*/ 90487 w 171450"/>
                <a:gd name="connsiteY6" fmla="*/ 109538 h 145257"/>
                <a:gd name="connsiteX7" fmla="*/ 90487 w 171450"/>
                <a:gd name="connsiteY7" fmla="*/ 80963 h 145257"/>
                <a:gd name="connsiteX8" fmla="*/ 111919 w 171450"/>
                <a:gd name="connsiteY8" fmla="*/ 90488 h 145257"/>
                <a:gd name="connsiteX9" fmla="*/ 138112 w 171450"/>
                <a:gd name="connsiteY9" fmla="*/ 109538 h 145257"/>
                <a:gd name="connsiteX10" fmla="*/ 154781 w 171450"/>
                <a:gd name="connsiteY10" fmla="*/ 126207 h 145257"/>
                <a:gd name="connsiteX11" fmla="*/ 171450 w 171450"/>
                <a:gd name="connsiteY11" fmla="*/ 114300 h 145257"/>
                <a:gd name="connsiteX12" fmla="*/ 159544 w 171450"/>
                <a:gd name="connsiteY12" fmla="*/ 95250 h 145257"/>
                <a:gd name="connsiteX13" fmla="*/ 138112 w 171450"/>
                <a:gd name="connsiteY13" fmla="*/ 95250 h 145257"/>
                <a:gd name="connsiteX14" fmla="*/ 126206 w 171450"/>
                <a:gd name="connsiteY14" fmla="*/ 66675 h 145257"/>
                <a:gd name="connsiteX15" fmla="*/ 90487 w 171450"/>
                <a:gd name="connsiteY15" fmla="*/ 40482 h 145257"/>
                <a:gd name="connsiteX16" fmla="*/ 71437 w 171450"/>
                <a:gd name="connsiteY16" fmla="*/ 33338 h 145257"/>
                <a:gd name="connsiteX17" fmla="*/ 33337 w 171450"/>
                <a:gd name="connsiteY17" fmla="*/ 0 h 14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450" h="145257">
                  <a:moveTo>
                    <a:pt x="33337" y="0"/>
                  </a:moveTo>
                  <a:lnTo>
                    <a:pt x="26194" y="54769"/>
                  </a:lnTo>
                  <a:lnTo>
                    <a:pt x="23812" y="83344"/>
                  </a:lnTo>
                  <a:lnTo>
                    <a:pt x="0" y="119063"/>
                  </a:lnTo>
                  <a:lnTo>
                    <a:pt x="38100" y="104775"/>
                  </a:lnTo>
                  <a:lnTo>
                    <a:pt x="57150" y="145257"/>
                  </a:lnTo>
                  <a:lnTo>
                    <a:pt x="90487" y="109538"/>
                  </a:lnTo>
                  <a:lnTo>
                    <a:pt x="90487" y="80963"/>
                  </a:lnTo>
                  <a:lnTo>
                    <a:pt x="111919" y="90488"/>
                  </a:lnTo>
                  <a:lnTo>
                    <a:pt x="138112" y="109538"/>
                  </a:lnTo>
                  <a:lnTo>
                    <a:pt x="154781" y="126207"/>
                  </a:lnTo>
                  <a:lnTo>
                    <a:pt x="171450" y="114300"/>
                  </a:lnTo>
                  <a:lnTo>
                    <a:pt x="159544" y="95250"/>
                  </a:lnTo>
                  <a:lnTo>
                    <a:pt x="138112" y="95250"/>
                  </a:lnTo>
                  <a:lnTo>
                    <a:pt x="126206" y="66675"/>
                  </a:lnTo>
                  <a:lnTo>
                    <a:pt x="90487" y="40482"/>
                  </a:lnTo>
                  <a:lnTo>
                    <a:pt x="71437" y="33338"/>
                  </a:lnTo>
                  <a:lnTo>
                    <a:pt x="33337"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62" name="Freeform: Shape 20">
              <a:extLst>
                <a:ext uri="{FF2B5EF4-FFF2-40B4-BE49-F238E27FC236}">
                  <a16:creationId xmlns:a16="http://schemas.microsoft.com/office/drawing/2014/main" id="{17CE0032-34DD-683F-7052-F88365ABD132}"/>
                </a:ext>
              </a:extLst>
            </p:cNvPr>
            <p:cNvSpPr/>
            <p:nvPr/>
          </p:nvSpPr>
          <p:spPr bwMode="auto">
            <a:xfrm>
              <a:off x="4106613" y="1803508"/>
              <a:ext cx="793087" cy="896298"/>
            </a:xfrm>
            <a:custGeom>
              <a:avLst/>
              <a:gdLst>
                <a:gd name="connsiteX0" fmla="*/ 109538 w 695325"/>
                <a:gd name="connsiteY0" fmla="*/ 0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09538 w 695325"/>
                <a:gd name="connsiteY149" fmla="*/ 0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14300 w 695325"/>
                <a:gd name="connsiteY149"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9069 w 695325"/>
                <a:gd name="connsiteY149" fmla="*/ 52388 h 785813"/>
                <a:gd name="connsiteX150" fmla="*/ 114300 w 695325"/>
                <a:gd name="connsiteY150"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1926 w 695325"/>
                <a:gd name="connsiteY149" fmla="*/ 23813 h 785813"/>
                <a:gd name="connsiteX150" fmla="*/ 114300 w 695325"/>
                <a:gd name="connsiteY150"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1926 w 695325"/>
                <a:gd name="connsiteY149" fmla="*/ 23813 h 785813"/>
                <a:gd name="connsiteX150" fmla="*/ 150019 w 695325"/>
                <a:gd name="connsiteY150" fmla="*/ 57150 h 785813"/>
                <a:gd name="connsiteX151" fmla="*/ 114300 w 695325"/>
                <a:gd name="connsiteY151"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1926 w 695325"/>
                <a:gd name="connsiteY149" fmla="*/ 23813 h 785813"/>
                <a:gd name="connsiteX150" fmla="*/ 147638 w 695325"/>
                <a:gd name="connsiteY150" fmla="*/ 33338 h 785813"/>
                <a:gd name="connsiteX151" fmla="*/ 114300 w 695325"/>
                <a:gd name="connsiteY151" fmla="*/ 223837 h 785813"/>
                <a:gd name="connsiteX0" fmla="*/ 114300 w 695325"/>
                <a:gd name="connsiteY0" fmla="*/ 223837 h 785813"/>
                <a:gd name="connsiteX1" fmla="*/ 140494 w 695325"/>
                <a:gd name="connsiteY1" fmla="*/ 78582 h 785813"/>
                <a:gd name="connsiteX2" fmla="*/ 54769 w 695325"/>
                <a:gd name="connsiteY2" fmla="*/ 4763 h 785813"/>
                <a:gd name="connsiteX3" fmla="*/ 21431 w 695325"/>
                <a:gd name="connsiteY3" fmla="*/ 38100 h 785813"/>
                <a:gd name="connsiteX4" fmla="*/ 21431 w 695325"/>
                <a:gd name="connsiteY4" fmla="*/ 69057 h 785813"/>
                <a:gd name="connsiteX5" fmla="*/ 11906 w 695325"/>
                <a:gd name="connsiteY5" fmla="*/ 88107 h 785813"/>
                <a:gd name="connsiteX6" fmla="*/ 7144 w 695325"/>
                <a:gd name="connsiteY6" fmla="*/ 126207 h 785813"/>
                <a:gd name="connsiteX7" fmla="*/ 7144 w 695325"/>
                <a:gd name="connsiteY7" fmla="*/ 126207 h 785813"/>
                <a:gd name="connsiteX8" fmla="*/ 0 w 695325"/>
                <a:gd name="connsiteY8" fmla="*/ 145257 h 785813"/>
                <a:gd name="connsiteX9" fmla="*/ 0 w 695325"/>
                <a:gd name="connsiteY9" fmla="*/ 190500 h 785813"/>
                <a:gd name="connsiteX10" fmla="*/ 38100 w 695325"/>
                <a:gd name="connsiteY10" fmla="*/ 200025 h 785813"/>
                <a:gd name="connsiteX11" fmla="*/ 64294 w 695325"/>
                <a:gd name="connsiteY11" fmla="*/ 219075 h 785813"/>
                <a:gd name="connsiteX12" fmla="*/ 66675 w 695325"/>
                <a:gd name="connsiteY12" fmla="*/ 233363 h 785813"/>
                <a:gd name="connsiteX13" fmla="*/ 35719 w 695325"/>
                <a:gd name="connsiteY13" fmla="*/ 228600 h 785813"/>
                <a:gd name="connsiteX14" fmla="*/ 9525 w 695325"/>
                <a:gd name="connsiteY14" fmla="*/ 216694 h 785813"/>
                <a:gd name="connsiteX15" fmla="*/ 47625 w 695325"/>
                <a:gd name="connsiteY15" fmla="*/ 276225 h 785813"/>
                <a:gd name="connsiteX16" fmla="*/ 76200 w 695325"/>
                <a:gd name="connsiteY16" fmla="*/ 257175 h 785813"/>
                <a:gd name="connsiteX17" fmla="*/ 102394 w 695325"/>
                <a:gd name="connsiteY17" fmla="*/ 288132 h 785813"/>
                <a:gd name="connsiteX18" fmla="*/ 147638 w 695325"/>
                <a:gd name="connsiteY18" fmla="*/ 300038 h 785813"/>
                <a:gd name="connsiteX19" fmla="*/ 188119 w 695325"/>
                <a:gd name="connsiteY19" fmla="*/ 307182 h 785813"/>
                <a:gd name="connsiteX20" fmla="*/ 209550 w 695325"/>
                <a:gd name="connsiteY20" fmla="*/ 295275 h 785813"/>
                <a:gd name="connsiteX21" fmla="*/ 197644 w 695325"/>
                <a:gd name="connsiteY21" fmla="*/ 285750 h 785813"/>
                <a:gd name="connsiteX22" fmla="*/ 219075 w 695325"/>
                <a:gd name="connsiteY22" fmla="*/ 285750 h 785813"/>
                <a:gd name="connsiteX23" fmla="*/ 247650 w 695325"/>
                <a:gd name="connsiteY23" fmla="*/ 314325 h 785813"/>
                <a:gd name="connsiteX24" fmla="*/ 266700 w 695325"/>
                <a:gd name="connsiteY24" fmla="*/ 292894 h 785813"/>
                <a:gd name="connsiteX25" fmla="*/ 252413 w 695325"/>
                <a:gd name="connsiteY25" fmla="*/ 266700 h 785813"/>
                <a:gd name="connsiteX26" fmla="*/ 266700 w 695325"/>
                <a:gd name="connsiteY26" fmla="*/ 261938 h 785813"/>
                <a:gd name="connsiteX27" fmla="*/ 345281 w 695325"/>
                <a:gd name="connsiteY27" fmla="*/ 342900 h 785813"/>
                <a:gd name="connsiteX28" fmla="*/ 352425 w 695325"/>
                <a:gd name="connsiteY28" fmla="*/ 357188 h 785813"/>
                <a:gd name="connsiteX29" fmla="*/ 330994 w 695325"/>
                <a:gd name="connsiteY29" fmla="*/ 383382 h 785813"/>
                <a:gd name="connsiteX30" fmla="*/ 373856 w 695325"/>
                <a:gd name="connsiteY30" fmla="*/ 371475 h 785813"/>
                <a:gd name="connsiteX31" fmla="*/ 395288 w 695325"/>
                <a:gd name="connsiteY31" fmla="*/ 371475 h 785813"/>
                <a:gd name="connsiteX32" fmla="*/ 381000 w 695325"/>
                <a:gd name="connsiteY32" fmla="*/ 388144 h 785813"/>
                <a:gd name="connsiteX33" fmla="*/ 395288 w 695325"/>
                <a:gd name="connsiteY33" fmla="*/ 397669 h 785813"/>
                <a:gd name="connsiteX34" fmla="*/ 421481 w 695325"/>
                <a:gd name="connsiteY34" fmla="*/ 426244 h 785813"/>
                <a:gd name="connsiteX35" fmla="*/ 438150 w 695325"/>
                <a:gd name="connsiteY35" fmla="*/ 461963 h 785813"/>
                <a:gd name="connsiteX36" fmla="*/ 440531 w 695325"/>
                <a:gd name="connsiteY36" fmla="*/ 492919 h 785813"/>
                <a:gd name="connsiteX37" fmla="*/ 423863 w 695325"/>
                <a:gd name="connsiteY37" fmla="*/ 511969 h 785813"/>
                <a:gd name="connsiteX38" fmla="*/ 423863 w 695325"/>
                <a:gd name="connsiteY38" fmla="*/ 535782 h 785813"/>
                <a:gd name="connsiteX39" fmla="*/ 402431 w 695325"/>
                <a:gd name="connsiteY39" fmla="*/ 535782 h 785813"/>
                <a:gd name="connsiteX40" fmla="*/ 383381 w 695325"/>
                <a:gd name="connsiteY40" fmla="*/ 547688 h 785813"/>
                <a:gd name="connsiteX41" fmla="*/ 407194 w 695325"/>
                <a:gd name="connsiteY41" fmla="*/ 583407 h 785813"/>
                <a:gd name="connsiteX42" fmla="*/ 395288 w 695325"/>
                <a:gd name="connsiteY42" fmla="*/ 611982 h 785813"/>
                <a:gd name="connsiteX43" fmla="*/ 359569 w 695325"/>
                <a:gd name="connsiteY43" fmla="*/ 611982 h 785813"/>
                <a:gd name="connsiteX44" fmla="*/ 328613 w 695325"/>
                <a:gd name="connsiteY44" fmla="*/ 609600 h 785813"/>
                <a:gd name="connsiteX45" fmla="*/ 309563 w 695325"/>
                <a:gd name="connsiteY45" fmla="*/ 597694 h 785813"/>
                <a:gd name="connsiteX46" fmla="*/ 297656 w 695325"/>
                <a:gd name="connsiteY46" fmla="*/ 621507 h 785813"/>
                <a:gd name="connsiteX47" fmla="*/ 297656 w 695325"/>
                <a:gd name="connsiteY47" fmla="*/ 645319 h 785813"/>
                <a:gd name="connsiteX48" fmla="*/ 330994 w 695325"/>
                <a:gd name="connsiteY48" fmla="*/ 661988 h 785813"/>
                <a:gd name="connsiteX49" fmla="*/ 354806 w 695325"/>
                <a:gd name="connsiteY49" fmla="*/ 642938 h 785813"/>
                <a:gd name="connsiteX50" fmla="*/ 371475 w 695325"/>
                <a:gd name="connsiteY50" fmla="*/ 638175 h 785813"/>
                <a:gd name="connsiteX51" fmla="*/ 378619 w 695325"/>
                <a:gd name="connsiteY51" fmla="*/ 628650 h 785813"/>
                <a:gd name="connsiteX52" fmla="*/ 400050 w 695325"/>
                <a:gd name="connsiteY52" fmla="*/ 640557 h 785813"/>
                <a:gd name="connsiteX53" fmla="*/ 414338 w 695325"/>
                <a:gd name="connsiteY53" fmla="*/ 659607 h 785813"/>
                <a:gd name="connsiteX54" fmla="*/ 438150 w 695325"/>
                <a:gd name="connsiteY54" fmla="*/ 688182 h 785813"/>
                <a:gd name="connsiteX55" fmla="*/ 452438 w 695325"/>
                <a:gd name="connsiteY55" fmla="*/ 688182 h 785813"/>
                <a:gd name="connsiteX56" fmla="*/ 464344 w 695325"/>
                <a:gd name="connsiteY56" fmla="*/ 704850 h 785813"/>
                <a:gd name="connsiteX57" fmla="*/ 450056 w 695325"/>
                <a:gd name="connsiteY57" fmla="*/ 714375 h 785813"/>
                <a:gd name="connsiteX58" fmla="*/ 481013 w 695325"/>
                <a:gd name="connsiteY58" fmla="*/ 740569 h 785813"/>
                <a:gd name="connsiteX59" fmla="*/ 497681 w 695325"/>
                <a:gd name="connsiteY59" fmla="*/ 738188 h 785813"/>
                <a:gd name="connsiteX60" fmla="*/ 526256 w 695325"/>
                <a:gd name="connsiteY60" fmla="*/ 752475 h 785813"/>
                <a:gd name="connsiteX61" fmla="*/ 566738 w 695325"/>
                <a:gd name="connsiteY61" fmla="*/ 783432 h 785813"/>
                <a:gd name="connsiteX62" fmla="*/ 578644 w 695325"/>
                <a:gd name="connsiteY62" fmla="*/ 785813 h 785813"/>
                <a:gd name="connsiteX63" fmla="*/ 588169 w 695325"/>
                <a:gd name="connsiteY63" fmla="*/ 776288 h 785813"/>
                <a:gd name="connsiteX64" fmla="*/ 566738 w 695325"/>
                <a:gd name="connsiteY64" fmla="*/ 762000 h 785813"/>
                <a:gd name="connsiteX65" fmla="*/ 535781 w 695325"/>
                <a:gd name="connsiteY65" fmla="*/ 733425 h 785813"/>
                <a:gd name="connsiteX66" fmla="*/ 523875 w 695325"/>
                <a:gd name="connsiteY66" fmla="*/ 697707 h 785813"/>
                <a:gd name="connsiteX67" fmla="*/ 531019 w 695325"/>
                <a:gd name="connsiteY67" fmla="*/ 685800 h 785813"/>
                <a:gd name="connsiteX68" fmla="*/ 557213 w 695325"/>
                <a:gd name="connsiteY68" fmla="*/ 711994 h 785813"/>
                <a:gd name="connsiteX69" fmla="*/ 597694 w 695325"/>
                <a:gd name="connsiteY69" fmla="*/ 733425 h 785813"/>
                <a:gd name="connsiteX70" fmla="*/ 619125 w 695325"/>
                <a:gd name="connsiteY70" fmla="*/ 742950 h 785813"/>
                <a:gd name="connsiteX71" fmla="*/ 611981 w 695325"/>
                <a:gd name="connsiteY71" fmla="*/ 716757 h 785813"/>
                <a:gd name="connsiteX72" fmla="*/ 623888 w 695325"/>
                <a:gd name="connsiteY72" fmla="*/ 707232 h 785813"/>
                <a:gd name="connsiteX73" fmla="*/ 619125 w 695325"/>
                <a:gd name="connsiteY73" fmla="*/ 683419 h 785813"/>
                <a:gd name="connsiteX74" fmla="*/ 602456 w 695325"/>
                <a:gd name="connsiteY74" fmla="*/ 664369 h 785813"/>
                <a:gd name="connsiteX75" fmla="*/ 607219 w 695325"/>
                <a:gd name="connsiteY75" fmla="*/ 647700 h 785813"/>
                <a:gd name="connsiteX76" fmla="*/ 592931 w 695325"/>
                <a:gd name="connsiteY76" fmla="*/ 640557 h 785813"/>
                <a:gd name="connsiteX77" fmla="*/ 585788 w 695325"/>
                <a:gd name="connsiteY77" fmla="*/ 628650 h 785813"/>
                <a:gd name="connsiteX78" fmla="*/ 564356 w 695325"/>
                <a:gd name="connsiteY78" fmla="*/ 623888 h 785813"/>
                <a:gd name="connsiteX79" fmla="*/ 550069 w 695325"/>
                <a:gd name="connsiteY79" fmla="*/ 588169 h 785813"/>
                <a:gd name="connsiteX80" fmla="*/ 540544 w 695325"/>
                <a:gd name="connsiteY80" fmla="*/ 581025 h 785813"/>
                <a:gd name="connsiteX81" fmla="*/ 550069 w 695325"/>
                <a:gd name="connsiteY81" fmla="*/ 561975 h 785813"/>
                <a:gd name="connsiteX82" fmla="*/ 545306 w 695325"/>
                <a:gd name="connsiteY82" fmla="*/ 547688 h 785813"/>
                <a:gd name="connsiteX83" fmla="*/ 540544 w 695325"/>
                <a:gd name="connsiteY83" fmla="*/ 523875 h 785813"/>
                <a:gd name="connsiteX84" fmla="*/ 571500 w 695325"/>
                <a:gd name="connsiteY84" fmla="*/ 519113 h 785813"/>
                <a:gd name="connsiteX85" fmla="*/ 595313 w 695325"/>
                <a:gd name="connsiteY85" fmla="*/ 550069 h 785813"/>
                <a:gd name="connsiteX86" fmla="*/ 626269 w 695325"/>
                <a:gd name="connsiteY86" fmla="*/ 569119 h 785813"/>
                <a:gd name="connsiteX87" fmla="*/ 631031 w 695325"/>
                <a:gd name="connsiteY87" fmla="*/ 592932 h 785813"/>
                <a:gd name="connsiteX88" fmla="*/ 659606 w 695325"/>
                <a:gd name="connsiteY88" fmla="*/ 611982 h 785813"/>
                <a:gd name="connsiteX89" fmla="*/ 650081 w 695325"/>
                <a:gd name="connsiteY89" fmla="*/ 576263 h 785813"/>
                <a:gd name="connsiteX90" fmla="*/ 669131 w 695325"/>
                <a:gd name="connsiteY90" fmla="*/ 576263 h 785813"/>
                <a:gd name="connsiteX91" fmla="*/ 683419 w 695325"/>
                <a:gd name="connsiteY91" fmla="*/ 554832 h 785813"/>
                <a:gd name="connsiteX92" fmla="*/ 671513 w 695325"/>
                <a:gd name="connsiteY92" fmla="*/ 535782 h 785813"/>
                <a:gd name="connsiteX93" fmla="*/ 695325 w 695325"/>
                <a:gd name="connsiteY93" fmla="*/ 528638 h 785813"/>
                <a:gd name="connsiteX94" fmla="*/ 676275 w 695325"/>
                <a:gd name="connsiteY94" fmla="*/ 516732 h 785813"/>
                <a:gd name="connsiteX95" fmla="*/ 645319 w 695325"/>
                <a:gd name="connsiteY95" fmla="*/ 511969 h 785813"/>
                <a:gd name="connsiteX96" fmla="*/ 652463 w 695325"/>
                <a:gd name="connsiteY96" fmla="*/ 483394 h 785813"/>
                <a:gd name="connsiteX97" fmla="*/ 631031 w 695325"/>
                <a:gd name="connsiteY97" fmla="*/ 488157 h 785813"/>
                <a:gd name="connsiteX98" fmla="*/ 631031 w 695325"/>
                <a:gd name="connsiteY98" fmla="*/ 461963 h 785813"/>
                <a:gd name="connsiteX99" fmla="*/ 609600 w 695325"/>
                <a:gd name="connsiteY99" fmla="*/ 452438 h 785813"/>
                <a:gd name="connsiteX100" fmla="*/ 602456 w 695325"/>
                <a:gd name="connsiteY100" fmla="*/ 435769 h 785813"/>
                <a:gd name="connsiteX101" fmla="*/ 585788 w 695325"/>
                <a:gd name="connsiteY101" fmla="*/ 447675 h 785813"/>
                <a:gd name="connsiteX102" fmla="*/ 576263 w 695325"/>
                <a:gd name="connsiteY102" fmla="*/ 423863 h 785813"/>
                <a:gd name="connsiteX103" fmla="*/ 545306 w 695325"/>
                <a:gd name="connsiteY103" fmla="*/ 400050 h 785813"/>
                <a:gd name="connsiteX104" fmla="*/ 526256 w 695325"/>
                <a:gd name="connsiteY104" fmla="*/ 400050 h 785813"/>
                <a:gd name="connsiteX105" fmla="*/ 540544 w 695325"/>
                <a:gd name="connsiteY105" fmla="*/ 381000 h 785813"/>
                <a:gd name="connsiteX106" fmla="*/ 540544 w 695325"/>
                <a:gd name="connsiteY106" fmla="*/ 359569 h 785813"/>
                <a:gd name="connsiteX107" fmla="*/ 535781 w 695325"/>
                <a:gd name="connsiteY107" fmla="*/ 352425 h 785813"/>
                <a:gd name="connsiteX108" fmla="*/ 578644 w 695325"/>
                <a:gd name="connsiteY108" fmla="*/ 364332 h 785813"/>
                <a:gd name="connsiteX109" fmla="*/ 566738 w 695325"/>
                <a:gd name="connsiteY109" fmla="*/ 347663 h 785813"/>
                <a:gd name="connsiteX110" fmla="*/ 528638 w 695325"/>
                <a:gd name="connsiteY110" fmla="*/ 335757 h 785813"/>
                <a:gd name="connsiteX111" fmla="*/ 519113 w 695325"/>
                <a:gd name="connsiteY111" fmla="*/ 321469 h 785813"/>
                <a:gd name="connsiteX112" fmla="*/ 557213 w 695325"/>
                <a:gd name="connsiteY112" fmla="*/ 307182 h 785813"/>
                <a:gd name="connsiteX113" fmla="*/ 545306 w 695325"/>
                <a:gd name="connsiteY113" fmla="*/ 280988 h 785813"/>
                <a:gd name="connsiteX114" fmla="*/ 538163 w 695325"/>
                <a:gd name="connsiteY114" fmla="*/ 297657 h 785813"/>
                <a:gd name="connsiteX115" fmla="*/ 514350 w 695325"/>
                <a:gd name="connsiteY115" fmla="*/ 309563 h 785813"/>
                <a:gd name="connsiteX116" fmla="*/ 507206 w 695325"/>
                <a:gd name="connsiteY116" fmla="*/ 288132 h 785813"/>
                <a:gd name="connsiteX117" fmla="*/ 500063 w 695325"/>
                <a:gd name="connsiteY117" fmla="*/ 278607 h 785813"/>
                <a:gd name="connsiteX118" fmla="*/ 523875 w 695325"/>
                <a:gd name="connsiteY118" fmla="*/ 259557 h 785813"/>
                <a:gd name="connsiteX119" fmla="*/ 504825 w 695325"/>
                <a:gd name="connsiteY119" fmla="*/ 242888 h 785813"/>
                <a:gd name="connsiteX120" fmla="*/ 485775 w 695325"/>
                <a:gd name="connsiteY120" fmla="*/ 254794 h 785813"/>
                <a:gd name="connsiteX121" fmla="*/ 473869 w 695325"/>
                <a:gd name="connsiteY121" fmla="*/ 240507 h 785813"/>
                <a:gd name="connsiteX122" fmla="*/ 471488 w 695325"/>
                <a:gd name="connsiteY122" fmla="*/ 223838 h 785813"/>
                <a:gd name="connsiteX123" fmla="*/ 452438 w 695325"/>
                <a:gd name="connsiteY123" fmla="*/ 230982 h 785813"/>
                <a:gd name="connsiteX124" fmla="*/ 450056 w 695325"/>
                <a:gd name="connsiteY124" fmla="*/ 214313 h 785813"/>
                <a:gd name="connsiteX125" fmla="*/ 457200 w 695325"/>
                <a:gd name="connsiteY125" fmla="*/ 202407 h 785813"/>
                <a:gd name="connsiteX126" fmla="*/ 433388 w 695325"/>
                <a:gd name="connsiteY126" fmla="*/ 171450 h 785813"/>
                <a:gd name="connsiteX127" fmla="*/ 423863 w 695325"/>
                <a:gd name="connsiteY127" fmla="*/ 190500 h 785813"/>
                <a:gd name="connsiteX128" fmla="*/ 416719 w 695325"/>
                <a:gd name="connsiteY128" fmla="*/ 207169 h 785813"/>
                <a:gd name="connsiteX129" fmla="*/ 397669 w 695325"/>
                <a:gd name="connsiteY129" fmla="*/ 192882 h 785813"/>
                <a:gd name="connsiteX130" fmla="*/ 395288 w 695325"/>
                <a:gd name="connsiteY130" fmla="*/ 166688 h 785813"/>
                <a:gd name="connsiteX131" fmla="*/ 383381 w 695325"/>
                <a:gd name="connsiteY131" fmla="*/ 180975 h 785813"/>
                <a:gd name="connsiteX132" fmla="*/ 376238 w 695325"/>
                <a:gd name="connsiteY132" fmla="*/ 166688 h 785813"/>
                <a:gd name="connsiteX133" fmla="*/ 376238 w 695325"/>
                <a:gd name="connsiteY133" fmla="*/ 147638 h 785813"/>
                <a:gd name="connsiteX134" fmla="*/ 364331 w 695325"/>
                <a:gd name="connsiteY134" fmla="*/ 142875 h 785813"/>
                <a:gd name="connsiteX135" fmla="*/ 364331 w 695325"/>
                <a:gd name="connsiteY135" fmla="*/ 116682 h 785813"/>
                <a:gd name="connsiteX136" fmla="*/ 309563 w 695325"/>
                <a:gd name="connsiteY136" fmla="*/ 90488 h 785813"/>
                <a:gd name="connsiteX137" fmla="*/ 288131 w 695325"/>
                <a:gd name="connsiteY137" fmla="*/ 97632 h 785813"/>
                <a:gd name="connsiteX138" fmla="*/ 292894 w 695325"/>
                <a:gd name="connsiteY138" fmla="*/ 123825 h 785813"/>
                <a:gd name="connsiteX139" fmla="*/ 273844 w 695325"/>
                <a:gd name="connsiteY139" fmla="*/ 126207 h 785813"/>
                <a:gd name="connsiteX140" fmla="*/ 259556 w 695325"/>
                <a:gd name="connsiteY140" fmla="*/ 121444 h 785813"/>
                <a:gd name="connsiteX141" fmla="*/ 247650 w 695325"/>
                <a:gd name="connsiteY141" fmla="*/ 140494 h 785813"/>
                <a:gd name="connsiteX142" fmla="*/ 223838 w 695325"/>
                <a:gd name="connsiteY142" fmla="*/ 152400 h 785813"/>
                <a:gd name="connsiteX143" fmla="*/ 221456 w 695325"/>
                <a:gd name="connsiteY143" fmla="*/ 130969 h 785813"/>
                <a:gd name="connsiteX144" fmla="*/ 223838 w 695325"/>
                <a:gd name="connsiteY144" fmla="*/ 92869 h 785813"/>
                <a:gd name="connsiteX145" fmla="*/ 216694 w 695325"/>
                <a:gd name="connsiteY145" fmla="*/ 66675 h 785813"/>
                <a:gd name="connsiteX146" fmla="*/ 214313 w 695325"/>
                <a:gd name="connsiteY146" fmla="*/ 50007 h 785813"/>
                <a:gd name="connsiteX147" fmla="*/ 204788 w 695325"/>
                <a:gd name="connsiteY147" fmla="*/ 28575 h 785813"/>
                <a:gd name="connsiteX148" fmla="*/ 202406 w 695325"/>
                <a:gd name="connsiteY148" fmla="*/ 0 h 785813"/>
                <a:gd name="connsiteX149" fmla="*/ 183356 w 695325"/>
                <a:gd name="connsiteY149" fmla="*/ 7144 h 785813"/>
                <a:gd name="connsiteX150" fmla="*/ 161926 w 695325"/>
                <a:gd name="connsiteY150" fmla="*/ 23813 h 785813"/>
                <a:gd name="connsiteX151" fmla="*/ 147638 w 695325"/>
                <a:gd name="connsiteY151" fmla="*/ 33338 h 785813"/>
                <a:gd name="connsiteX152" fmla="*/ 114300 w 695325"/>
                <a:gd name="connsiteY152" fmla="*/ 223837 h 785813"/>
                <a:gd name="connsiteX0" fmla="*/ 114300 w 695325"/>
                <a:gd name="connsiteY0" fmla="*/ 223837 h 785813"/>
                <a:gd name="connsiteX1" fmla="*/ 102394 w 695325"/>
                <a:gd name="connsiteY1" fmla="*/ 1 h 785813"/>
                <a:gd name="connsiteX2" fmla="*/ 54769 w 695325"/>
                <a:gd name="connsiteY2" fmla="*/ 4763 h 785813"/>
                <a:gd name="connsiteX3" fmla="*/ 21431 w 695325"/>
                <a:gd name="connsiteY3" fmla="*/ 38100 h 785813"/>
                <a:gd name="connsiteX4" fmla="*/ 21431 w 695325"/>
                <a:gd name="connsiteY4" fmla="*/ 69057 h 785813"/>
                <a:gd name="connsiteX5" fmla="*/ 11906 w 695325"/>
                <a:gd name="connsiteY5" fmla="*/ 88107 h 785813"/>
                <a:gd name="connsiteX6" fmla="*/ 7144 w 695325"/>
                <a:gd name="connsiteY6" fmla="*/ 126207 h 785813"/>
                <a:gd name="connsiteX7" fmla="*/ 7144 w 695325"/>
                <a:gd name="connsiteY7" fmla="*/ 126207 h 785813"/>
                <a:gd name="connsiteX8" fmla="*/ 0 w 695325"/>
                <a:gd name="connsiteY8" fmla="*/ 145257 h 785813"/>
                <a:gd name="connsiteX9" fmla="*/ 0 w 695325"/>
                <a:gd name="connsiteY9" fmla="*/ 190500 h 785813"/>
                <a:gd name="connsiteX10" fmla="*/ 38100 w 695325"/>
                <a:gd name="connsiteY10" fmla="*/ 200025 h 785813"/>
                <a:gd name="connsiteX11" fmla="*/ 64294 w 695325"/>
                <a:gd name="connsiteY11" fmla="*/ 219075 h 785813"/>
                <a:gd name="connsiteX12" fmla="*/ 66675 w 695325"/>
                <a:gd name="connsiteY12" fmla="*/ 233363 h 785813"/>
                <a:gd name="connsiteX13" fmla="*/ 35719 w 695325"/>
                <a:gd name="connsiteY13" fmla="*/ 228600 h 785813"/>
                <a:gd name="connsiteX14" fmla="*/ 9525 w 695325"/>
                <a:gd name="connsiteY14" fmla="*/ 216694 h 785813"/>
                <a:gd name="connsiteX15" fmla="*/ 47625 w 695325"/>
                <a:gd name="connsiteY15" fmla="*/ 276225 h 785813"/>
                <a:gd name="connsiteX16" fmla="*/ 76200 w 695325"/>
                <a:gd name="connsiteY16" fmla="*/ 257175 h 785813"/>
                <a:gd name="connsiteX17" fmla="*/ 102394 w 695325"/>
                <a:gd name="connsiteY17" fmla="*/ 288132 h 785813"/>
                <a:gd name="connsiteX18" fmla="*/ 147638 w 695325"/>
                <a:gd name="connsiteY18" fmla="*/ 300038 h 785813"/>
                <a:gd name="connsiteX19" fmla="*/ 188119 w 695325"/>
                <a:gd name="connsiteY19" fmla="*/ 307182 h 785813"/>
                <a:gd name="connsiteX20" fmla="*/ 209550 w 695325"/>
                <a:gd name="connsiteY20" fmla="*/ 295275 h 785813"/>
                <a:gd name="connsiteX21" fmla="*/ 197644 w 695325"/>
                <a:gd name="connsiteY21" fmla="*/ 285750 h 785813"/>
                <a:gd name="connsiteX22" fmla="*/ 219075 w 695325"/>
                <a:gd name="connsiteY22" fmla="*/ 285750 h 785813"/>
                <a:gd name="connsiteX23" fmla="*/ 247650 w 695325"/>
                <a:gd name="connsiteY23" fmla="*/ 314325 h 785813"/>
                <a:gd name="connsiteX24" fmla="*/ 266700 w 695325"/>
                <a:gd name="connsiteY24" fmla="*/ 292894 h 785813"/>
                <a:gd name="connsiteX25" fmla="*/ 252413 w 695325"/>
                <a:gd name="connsiteY25" fmla="*/ 266700 h 785813"/>
                <a:gd name="connsiteX26" fmla="*/ 266700 w 695325"/>
                <a:gd name="connsiteY26" fmla="*/ 261938 h 785813"/>
                <a:gd name="connsiteX27" fmla="*/ 345281 w 695325"/>
                <a:gd name="connsiteY27" fmla="*/ 342900 h 785813"/>
                <a:gd name="connsiteX28" fmla="*/ 352425 w 695325"/>
                <a:gd name="connsiteY28" fmla="*/ 357188 h 785813"/>
                <a:gd name="connsiteX29" fmla="*/ 330994 w 695325"/>
                <a:gd name="connsiteY29" fmla="*/ 383382 h 785813"/>
                <a:gd name="connsiteX30" fmla="*/ 373856 w 695325"/>
                <a:gd name="connsiteY30" fmla="*/ 371475 h 785813"/>
                <a:gd name="connsiteX31" fmla="*/ 395288 w 695325"/>
                <a:gd name="connsiteY31" fmla="*/ 371475 h 785813"/>
                <a:gd name="connsiteX32" fmla="*/ 381000 w 695325"/>
                <a:gd name="connsiteY32" fmla="*/ 388144 h 785813"/>
                <a:gd name="connsiteX33" fmla="*/ 395288 w 695325"/>
                <a:gd name="connsiteY33" fmla="*/ 397669 h 785813"/>
                <a:gd name="connsiteX34" fmla="*/ 421481 w 695325"/>
                <a:gd name="connsiteY34" fmla="*/ 426244 h 785813"/>
                <a:gd name="connsiteX35" fmla="*/ 438150 w 695325"/>
                <a:gd name="connsiteY35" fmla="*/ 461963 h 785813"/>
                <a:gd name="connsiteX36" fmla="*/ 440531 w 695325"/>
                <a:gd name="connsiteY36" fmla="*/ 492919 h 785813"/>
                <a:gd name="connsiteX37" fmla="*/ 423863 w 695325"/>
                <a:gd name="connsiteY37" fmla="*/ 511969 h 785813"/>
                <a:gd name="connsiteX38" fmla="*/ 423863 w 695325"/>
                <a:gd name="connsiteY38" fmla="*/ 535782 h 785813"/>
                <a:gd name="connsiteX39" fmla="*/ 402431 w 695325"/>
                <a:gd name="connsiteY39" fmla="*/ 535782 h 785813"/>
                <a:gd name="connsiteX40" fmla="*/ 383381 w 695325"/>
                <a:gd name="connsiteY40" fmla="*/ 547688 h 785813"/>
                <a:gd name="connsiteX41" fmla="*/ 407194 w 695325"/>
                <a:gd name="connsiteY41" fmla="*/ 583407 h 785813"/>
                <a:gd name="connsiteX42" fmla="*/ 395288 w 695325"/>
                <a:gd name="connsiteY42" fmla="*/ 611982 h 785813"/>
                <a:gd name="connsiteX43" fmla="*/ 359569 w 695325"/>
                <a:gd name="connsiteY43" fmla="*/ 611982 h 785813"/>
                <a:gd name="connsiteX44" fmla="*/ 328613 w 695325"/>
                <a:gd name="connsiteY44" fmla="*/ 609600 h 785813"/>
                <a:gd name="connsiteX45" fmla="*/ 309563 w 695325"/>
                <a:gd name="connsiteY45" fmla="*/ 597694 h 785813"/>
                <a:gd name="connsiteX46" fmla="*/ 297656 w 695325"/>
                <a:gd name="connsiteY46" fmla="*/ 621507 h 785813"/>
                <a:gd name="connsiteX47" fmla="*/ 297656 w 695325"/>
                <a:gd name="connsiteY47" fmla="*/ 645319 h 785813"/>
                <a:gd name="connsiteX48" fmla="*/ 330994 w 695325"/>
                <a:gd name="connsiteY48" fmla="*/ 661988 h 785813"/>
                <a:gd name="connsiteX49" fmla="*/ 354806 w 695325"/>
                <a:gd name="connsiteY49" fmla="*/ 642938 h 785813"/>
                <a:gd name="connsiteX50" fmla="*/ 371475 w 695325"/>
                <a:gd name="connsiteY50" fmla="*/ 638175 h 785813"/>
                <a:gd name="connsiteX51" fmla="*/ 378619 w 695325"/>
                <a:gd name="connsiteY51" fmla="*/ 628650 h 785813"/>
                <a:gd name="connsiteX52" fmla="*/ 400050 w 695325"/>
                <a:gd name="connsiteY52" fmla="*/ 640557 h 785813"/>
                <a:gd name="connsiteX53" fmla="*/ 414338 w 695325"/>
                <a:gd name="connsiteY53" fmla="*/ 659607 h 785813"/>
                <a:gd name="connsiteX54" fmla="*/ 438150 w 695325"/>
                <a:gd name="connsiteY54" fmla="*/ 688182 h 785813"/>
                <a:gd name="connsiteX55" fmla="*/ 452438 w 695325"/>
                <a:gd name="connsiteY55" fmla="*/ 688182 h 785813"/>
                <a:gd name="connsiteX56" fmla="*/ 464344 w 695325"/>
                <a:gd name="connsiteY56" fmla="*/ 704850 h 785813"/>
                <a:gd name="connsiteX57" fmla="*/ 450056 w 695325"/>
                <a:gd name="connsiteY57" fmla="*/ 714375 h 785813"/>
                <a:gd name="connsiteX58" fmla="*/ 481013 w 695325"/>
                <a:gd name="connsiteY58" fmla="*/ 740569 h 785813"/>
                <a:gd name="connsiteX59" fmla="*/ 497681 w 695325"/>
                <a:gd name="connsiteY59" fmla="*/ 738188 h 785813"/>
                <a:gd name="connsiteX60" fmla="*/ 526256 w 695325"/>
                <a:gd name="connsiteY60" fmla="*/ 752475 h 785813"/>
                <a:gd name="connsiteX61" fmla="*/ 566738 w 695325"/>
                <a:gd name="connsiteY61" fmla="*/ 783432 h 785813"/>
                <a:gd name="connsiteX62" fmla="*/ 578644 w 695325"/>
                <a:gd name="connsiteY62" fmla="*/ 785813 h 785813"/>
                <a:gd name="connsiteX63" fmla="*/ 588169 w 695325"/>
                <a:gd name="connsiteY63" fmla="*/ 776288 h 785813"/>
                <a:gd name="connsiteX64" fmla="*/ 566738 w 695325"/>
                <a:gd name="connsiteY64" fmla="*/ 762000 h 785813"/>
                <a:gd name="connsiteX65" fmla="*/ 535781 w 695325"/>
                <a:gd name="connsiteY65" fmla="*/ 733425 h 785813"/>
                <a:gd name="connsiteX66" fmla="*/ 523875 w 695325"/>
                <a:gd name="connsiteY66" fmla="*/ 697707 h 785813"/>
                <a:gd name="connsiteX67" fmla="*/ 531019 w 695325"/>
                <a:gd name="connsiteY67" fmla="*/ 685800 h 785813"/>
                <a:gd name="connsiteX68" fmla="*/ 557213 w 695325"/>
                <a:gd name="connsiteY68" fmla="*/ 711994 h 785813"/>
                <a:gd name="connsiteX69" fmla="*/ 597694 w 695325"/>
                <a:gd name="connsiteY69" fmla="*/ 733425 h 785813"/>
                <a:gd name="connsiteX70" fmla="*/ 619125 w 695325"/>
                <a:gd name="connsiteY70" fmla="*/ 742950 h 785813"/>
                <a:gd name="connsiteX71" fmla="*/ 611981 w 695325"/>
                <a:gd name="connsiteY71" fmla="*/ 716757 h 785813"/>
                <a:gd name="connsiteX72" fmla="*/ 623888 w 695325"/>
                <a:gd name="connsiteY72" fmla="*/ 707232 h 785813"/>
                <a:gd name="connsiteX73" fmla="*/ 619125 w 695325"/>
                <a:gd name="connsiteY73" fmla="*/ 683419 h 785813"/>
                <a:gd name="connsiteX74" fmla="*/ 602456 w 695325"/>
                <a:gd name="connsiteY74" fmla="*/ 664369 h 785813"/>
                <a:gd name="connsiteX75" fmla="*/ 607219 w 695325"/>
                <a:gd name="connsiteY75" fmla="*/ 647700 h 785813"/>
                <a:gd name="connsiteX76" fmla="*/ 592931 w 695325"/>
                <a:gd name="connsiteY76" fmla="*/ 640557 h 785813"/>
                <a:gd name="connsiteX77" fmla="*/ 585788 w 695325"/>
                <a:gd name="connsiteY77" fmla="*/ 628650 h 785813"/>
                <a:gd name="connsiteX78" fmla="*/ 564356 w 695325"/>
                <a:gd name="connsiteY78" fmla="*/ 623888 h 785813"/>
                <a:gd name="connsiteX79" fmla="*/ 550069 w 695325"/>
                <a:gd name="connsiteY79" fmla="*/ 588169 h 785813"/>
                <a:gd name="connsiteX80" fmla="*/ 540544 w 695325"/>
                <a:gd name="connsiteY80" fmla="*/ 581025 h 785813"/>
                <a:gd name="connsiteX81" fmla="*/ 550069 w 695325"/>
                <a:gd name="connsiteY81" fmla="*/ 561975 h 785813"/>
                <a:gd name="connsiteX82" fmla="*/ 545306 w 695325"/>
                <a:gd name="connsiteY82" fmla="*/ 547688 h 785813"/>
                <a:gd name="connsiteX83" fmla="*/ 540544 w 695325"/>
                <a:gd name="connsiteY83" fmla="*/ 523875 h 785813"/>
                <a:gd name="connsiteX84" fmla="*/ 571500 w 695325"/>
                <a:gd name="connsiteY84" fmla="*/ 519113 h 785813"/>
                <a:gd name="connsiteX85" fmla="*/ 595313 w 695325"/>
                <a:gd name="connsiteY85" fmla="*/ 550069 h 785813"/>
                <a:gd name="connsiteX86" fmla="*/ 626269 w 695325"/>
                <a:gd name="connsiteY86" fmla="*/ 569119 h 785813"/>
                <a:gd name="connsiteX87" fmla="*/ 631031 w 695325"/>
                <a:gd name="connsiteY87" fmla="*/ 592932 h 785813"/>
                <a:gd name="connsiteX88" fmla="*/ 659606 w 695325"/>
                <a:gd name="connsiteY88" fmla="*/ 611982 h 785813"/>
                <a:gd name="connsiteX89" fmla="*/ 650081 w 695325"/>
                <a:gd name="connsiteY89" fmla="*/ 576263 h 785813"/>
                <a:gd name="connsiteX90" fmla="*/ 669131 w 695325"/>
                <a:gd name="connsiteY90" fmla="*/ 576263 h 785813"/>
                <a:gd name="connsiteX91" fmla="*/ 683419 w 695325"/>
                <a:gd name="connsiteY91" fmla="*/ 554832 h 785813"/>
                <a:gd name="connsiteX92" fmla="*/ 671513 w 695325"/>
                <a:gd name="connsiteY92" fmla="*/ 535782 h 785813"/>
                <a:gd name="connsiteX93" fmla="*/ 695325 w 695325"/>
                <a:gd name="connsiteY93" fmla="*/ 528638 h 785813"/>
                <a:gd name="connsiteX94" fmla="*/ 676275 w 695325"/>
                <a:gd name="connsiteY94" fmla="*/ 516732 h 785813"/>
                <a:gd name="connsiteX95" fmla="*/ 645319 w 695325"/>
                <a:gd name="connsiteY95" fmla="*/ 511969 h 785813"/>
                <a:gd name="connsiteX96" fmla="*/ 652463 w 695325"/>
                <a:gd name="connsiteY96" fmla="*/ 483394 h 785813"/>
                <a:gd name="connsiteX97" fmla="*/ 631031 w 695325"/>
                <a:gd name="connsiteY97" fmla="*/ 488157 h 785813"/>
                <a:gd name="connsiteX98" fmla="*/ 631031 w 695325"/>
                <a:gd name="connsiteY98" fmla="*/ 461963 h 785813"/>
                <a:gd name="connsiteX99" fmla="*/ 609600 w 695325"/>
                <a:gd name="connsiteY99" fmla="*/ 452438 h 785813"/>
                <a:gd name="connsiteX100" fmla="*/ 602456 w 695325"/>
                <a:gd name="connsiteY100" fmla="*/ 435769 h 785813"/>
                <a:gd name="connsiteX101" fmla="*/ 585788 w 695325"/>
                <a:gd name="connsiteY101" fmla="*/ 447675 h 785813"/>
                <a:gd name="connsiteX102" fmla="*/ 576263 w 695325"/>
                <a:gd name="connsiteY102" fmla="*/ 423863 h 785813"/>
                <a:gd name="connsiteX103" fmla="*/ 545306 w 695325"/>
                <a:gd name="connsiteY103" fmla="*/ 400050 h 785813"/>
                <a:gd name="connsiteX104" fmla="*/ 526256 w 695325"/>
                <a:gd name="connsiteY104" fmla="*/ 400050 h 785813"/>
                <a:gd name="connsiteX105" fmla="*/ 540544 w 695325"/>
                <a:gd name="connsiteY105" fmla="*/ 381000 h 785813"/>
                <a:gd name="connsiteX106" fmla="*/ 540544 w 695325"/>
                <a:gd name="connsiteY106" fmla="*/ 359569 h 785813"/>
                <a:gd name="connsiteX107" fmla="*/ 535781 w 695325"/>
                <a:gd name="connsiteY107" fmla="*/ 352425 h 785813"/>
                <a:gd name="connsiteX108" fmla="*/ 578644 w 695325"/>
                <a:gd name="connsiteY108" fmla="*/ 364332 h 785813"/>
                <a:gd name="connsiteX109" fmla="*/ 566738 w 695325"/>
                <a:gd name="connsiteY109" fmla="*/ 347663 h 785813"/>
                <a:gd name="connsiteX110" fmla="*/ 528638 w 695325"/>
                <a:gd name="connsiteY110" fmla="*/ 335757 h 785813"/>
                <a:gd name="connsiteX111" fmla="*/ 519113 w 695325"/>
                <a:gd name="connsiteY111" fmla="*/ 321469 h 785813"/>
                <a:gd name="connsiteX112" fmla="*/ 557213 w 695325"/>
                <a:gd name="connsiteY112" fmla="*/ 307182 h 785813"/>
                <a:gd name="connsiteX113" fmla="*/ 545306 w 695325"/>
                <a:gd name="connsiteY113" fmla="*/ 280988 h 785813"/>
                <a:gd name="connsiteX114" fmla="*/ 538163 w 695325"/>
                <a:gd name="connsiteY114" fmla="*/ 297657 h 785813"/>
                <a:gd name="connsiteX115" fmla="*/ 514350 w 695325"/>
                <a:gd name="connsiteY115" fmla="*/ 309563 h 785813"/>
                <a:gd name="connsiteX116" fmla="*/ 507206 w 695325"/>
                <a:gd name="connsiteY116" fmla="*/ 288132 h 785813"/>
                <a:gd name="connsiteX117" fmla="*/ 500063 w 695325"/>
                <a:gd name="connsiteY117" fmla="*/ 278607 h 785813"/>
                <a:gd name="connsiteX118" fmla="*/ 523875 w 695325"/>
                <a:gd name="connsiteY118" fmla="*/ 259557 h 785813"/>
                <a:gd name="connsiteX119" fmla="*/ 504825 w 695325"/>
                <a:gd name="connsiteY119" fmla="*/ 242888 h 785813"/>
                <a:gd name="connsiteX120" fmla="*/ 485775 w 695325"/>
                <a:gd name="connsiteY120" fmla="*/ 254794 h 785813"/>
                <a:gd name="connsiteX121" fmla="*/ 473869 w 695325"/>
                <a:gd name="connsiteY121" fmla="*/ 240507 h 785813"/>
                <a:gd name="connsiteX122" fmla="*/ 471488 w 695325"/>
                <a:gd name="connsiteY122" fmla="*/ 223838 h 785813"/>
                <a:gd name="connsiteX123" fmla="*/ 452438 w 695325"/>
                <a:gd name="connsiteY123" fmla="*/ 230982 h 785813"/>
                <a:gd name="connsiteX124" fmla="*/ 450056 w 695325"/>
                <a:gd name="connsiteY124" fmla="*/ 214313 h 785813"/>
                <a:gd name="connsiteX125" fmla="*/ 457200 w 695325"/>
                <a:gd name="connsiteY125" fmla="*/ 202407 h 785813"/>
                <a:gd name="connsiteX126" fmla="*/ 433388 w 695325"/>
                <a:gd name="connsiteY126" fmla="*/ 171450 h 785813"/>
                <a:gd name="connsiteX127" fmla="*/ 423863 w 695325"/>
                <a:gd name="connsiteY127" fmla="*/ 190500 h 785813"/>
                <a:gd name="connsiteX128" fmla="*/ 416719 w 695325"/>
                <a:gd name="connsiteY128" fmla="*/ 207169 h 785813"/>
                <a:gd name="connsiteX129" fmla="*/ 397669 w 695325"/>
                <a:gd name="connsiteY129" fmla="*/ 192882 h 785813"/>
                <a:gd name="connsiteX130" fmla="*/ 395288 w 695325"/>
                <a:gd name="connsiteY130" fmla="*/ 166688 h 785813"/>
                <a:gd name="connsiteX131" fmla="*/ 383381 w 695325"/>
                <a:gd name="connsiteY131" fmla="*/ 180975 h 785813"/>
                <a:gd name="connsiteX132" fmla="*/ 376238 w 695325"/>
                <a:gd name="connsiteY132" fmla="*/ 166688 h 785813"/>
                <a:gd name="connsiteX133" fmla="*/ 376238 w 695325"/>
                <a:gd name="connsiteY133" fmla="*/ 147638 h 785813"/>
                <a:gd name="connsiteX134" fmla="*/ 364331 w 695325"/>
                <a:gd name="connsiteY134" fmla="*/ 142875 h 785813"/>
                <a:gd name="connsiteX135" fmla="*/ 364331 w 695325"/>
                <a:gd name="connsiteY135" fmla="*/ 116682 h 785813"/>
                <a:gd name="connsiteX136" fmla="*/ 309563 w 695325"/>
                <a:gd name="connsiteY136" fmla="*/ 90488 h 785813"/>
                <a:gd name="connsiteX137" fmla="*/ 288131 w 695325"/>
                <a:gd name="connsiteY137" fmla="*/ 97632 h 785813"/>
                <a:gd name="connsiteX138" fmla="*/ 292894 w 695325"/>
                <a:gd name="connsiteY138" fmla="*/ 123825 h 785813"/>
                <a:gd name="connsiteX139" fmla="*/ 273844 w 695325"/>
                <a:gd name="connsiteY139" fmla="*/ 126207 h 785813"/>
                <a:gd name="connsiteX140" fmla="*/ 259556 w 695325"/>
                <a:gd name="connsiteY140" fmla="*/ 121444 h 785813"/>
                <a:gd name="connsiteX141" fmla="*/ 247650 w 695325"/>
                <a:gd name="connsiteY141" fmla="*/ 140494 h 785813"/>
                <a:gd name="connsiteX142" fmla="*/ 223838 w 695325"/>
                <a:gd name="connsiteY142" fmla="*/ 152400 h 785813"/>
                <a:gd name="connsiteX143" fmla="*/ 221456 w 695325"/>
                <a:gd name="connsiteY143" fmla="*/ 130969 h 785813"/>
                <a:gd name="connsiteX144" fmla="*/ 223838 w 695325"/>
                <a:gd name="connsiteY144" fmla="*/ 92869 h 785813"/>
                <a:gd name="connsiteX145" fmla="*/ 216694 w 695325"/>
                <a:gd name="connsiteY145" fmla="*/ 66675 h 785813"/>
                <a:gd name="connsiteX146" fmla="*/ 214313 w 695325"/>
                <a:gd name="connsiteY146" fmla="*/ 50007 h 785813"/>
                <a:gd name="connsiteX147" fmla="*/ 204788 w 695325"/>
                <a:gd name="connsiteY147" fmla="*/ 28575 h 785813"/>
                <a:gd name="connsiteX148" fmla="*/ 202406 w 695325"/>
                <a:gd name="connsiteY148" fmla="*/ 0 h 785813"/>
                <a:gd name="connsiteX149" fmla="*/ 183356 w 695325"/>
                <a:gd name="connsiteY149" fmla="*/ 7144 h 785813"/>
                <a:gd name="connsiteX150" fmla="*/ 161926 w 695325"/>
                <a:gd name="connsiteY150" fmla="*/ 23813 h 785813"/>
                <a:gd name="connsiteX151" fmla="*/ 147638 w 695325"/>
                <a:gd name="connsiteY151" fmla="*/ 33338 h 785813"/>
                <a:gd name="connsiteX152" fmla="*/ 114300 w 695325"/>
                <a:gd name="connsiteY152" fmla="*/ 223837 h 785813"/>
                <a:gd name="connsiteX0" fmla="*/ 114300 w 695325"/>
                <a:gd name="connsiteY0" fmla="*/ 223837 h 785813"/>
                <a:gd name="connsiteX1" fmla="*/ 104775 w 695325"/>
                <a:gd name="connsiteY1" fmla="*/ 64294 h 785813"/>
                <a:gd name="connsiteX2" fmla="*/ 102394 w 695325"/>
                <a:gd name="connsiteY2" fmla="*/ 1 h 785813"/>
                <a:gd name="connsiteX3" fmla="*/ 54769 w 695325"/>
                <a:gd name="connsiteY3" fmla="*/ 4763 h 785813"/>
                <a:gd name="connsiteX4" fmla="*/ 21431 w 695325"/>
                <a:gd name="connsiteY4" fmla="*/ 38100 h 785813"/>
                <a:gd name="connsiteX5" fmla="*/ 21431 w 695325"/>
                <a:gd name="connsiteY5" fmla="*/ 69057 h 785813"/>
                <a:gd name="connsiteX6" fmla="*/ 11906 w 695325"/>
                <a:gd name="connsiteY6" fmla="*/ 88107 h 785813"/>
                <a:gd name="connsiteX7" fmla="*/ 7144 w 695325"/>
                <a:gd name="connsiteY7" fmla="*/ 126207 h 785813"/>
                <a:gd name="connsiteX8" fmla="*/ 7144 w 695325"/>
                <a:gd name="connsiteY8" fmla="*/ 126207 h 785813"/>
                <a:gd name="connsiteX9" fmla="*/ 0 w 695325"/>
                <a:gd name="connsiteY9" fmla="*/ 145257 h 785813"/>
                <a:gd name="connsiteX10" fmla="*/ 0 w 695325"/>
                <a:gd name="connsiteY10" fmla="*/ 190500 h 785813"/>
                <a:gd name="connsiteX11" fmla="*/ 38100 w 695325"/>
                <a:gd name="connsiteY11" fmla="*/ 200025 h 785813"/>
                <a:gd name="connsiteX12" fmla="*/ 64294 w 695325"/>
                <a:gd name="connsiteY12" fmla="*/ 219075 h 785813"/>
                <a:gd name="connsiteX13" fmla="*/ 66675 w 695325"/>
                <a:gd name="connsiteY13" fmla="*/ 233363 h 785813"/>
                <a:gd name="connsiteX14" fmla="*/ 35719 w 695325"/>
                <a:gd name="connsiteY14" fmla="*/ 228600 h 785813"/>
                <a:gd name="connsiteX15" fmla="*/ 9525 w 695325"/>
                <a:gd name="connsiteY15" fmla="*/ 216694 h 785813"/>
                <a:gd name="connsiteX16" fmla="*/ 47625 w 695325"/>
                <a:gd name="connsiteY16" fmla="*/ 276225 h 785813"/>
                <a:gd name="connsiteX17" fmla="*/ 76200 w 695325"/>
                <a:gd name="connsiteY17" fmla="*/ 257175 h 785813"/>
                <a:gd name="connsiteX18" fmla="*/ 102394 w 695325"/>
                <a:gd name="connsiteY18" fmla="*/ 288132 h 785813"/>
                <a:gd name="connsiteX19" fmla="*/ 147638 w 695325"/>
                <a:gd name="connsiteY19" fmla="*/ 300038 h 785813"/>
                <a:gd name="connsiteX20" fmla="*/ 188119 w 695325"/>
                <a:gd name="connsiteY20" fmla="*/ 307182 h 785813"/>
                <a:gd name="connsiteX21" fmla="*/ 209550 w 695325"/>
                <a:gd name="connsiteY21" fmla="*/ 295275 h 785813"/>
                <a:gd name="connsiteX22" fmla="*/ 197644 w 695325"/>
                <a:gd name="connsiteY22" fmla="*/ 285750 h 785813"/>
                <a:gd name="connsiteX23" fmla="*/ 219075 w 695325"/>
                <a:gd name="connsiteY23" fmla="*/ 285750 h 785813"/>
                <a:gd name="connsiteX24" fmla="*/ 247650 w 695325"/>
                <a:gd name="connsiteY24" fmla="*/ 314325 h 785813"/>
                <a:gd name="connsiteX25" fmla="*/ 266700 w 695325"/>
                <a:gd name="connsiteY25" fmla="*/ 292894 h 785813"/>
                <a:gd name="connsiteX26" fmla="*/ 252413 w 695325"/>
                <a:gd name="connsiteY26" fmla="*/ 266700 h 785813"/>
                <a:gd name="connsiteX27" fmla="*/ 266700 w 695325"/>
                <a:gd name="connsiteY27" fmla="*/ 261938 h 785813"/>
                <a:gd name="connsiteX28" fmla="*/ 345281 w 695325"/>
                <a:gd name="connsiteY28" fmla="*/ 342900 h 785813"/>
                <a:gd name="connsiteX29" fmla="*/ 352425 w 695325"/>
                <a:gd name="connsiteY29" fmla="*/ 357188 h 785813"/>
                <a:gd name="connsiteX30" fmla="*/ 330994 w 695325"/>
                <a:gd name="connsiteY30" fmla="*/ 383382 h 785813"/>
                <a:gd name="connsiteX31" fmla="*/ 373856 w 695325"/>
                <a:gd name="connsiteY31" fmla="*/ 371475 h 785813"/>
                <a:gd name="connsiteX32" fmla="*/ 395288 w 695325"/>
                <a:gd name="connsiteY32" fmla="*/ 371475 h 785813"/>
                <a:gd name="connsiteX33" fmla="*/ 381000 w 695325"/>
                <a:gd name="connsiteY33" fmla="*/ 388144 h 785813"/>
                <a:gd name="connsiteX34" fmla="*/ 395288 w 695325"/>
                <a:gd name="connsiteY34" fmla="*/ 397669 h 785813"/>
                <a:gd name="connsiteX35" fmla="*/ 421481 w 695325"/>
                <a:gd name="connsiteY35" fmla="*/ 426244 h 785813"/>
                <a:gd name="connsiteX36" fmla="*/ 438150 w 695325"/>
                <a:gd name="connsiteY36" fmla="*/ 461963 h 785813"/>
                <a:gd name="connsiteX37" fmla="*/ 440531 w 695325"/>
                <a:gd name="connsiteY37" fmla="*/ 492919 h 785813"/>
                <a:gd name="connsiteX38" fmla="*/ 423863 w 695325"/>
                <a:gd name="connsiteY38" fmla="*/ 511969 h 785813"/>
                <a:gd name="connsiteX39" fmla="*/ 423863 w 695325"/>
                <a:gd name="connsiteY39" fmla="*/ 535782 h 785813"/>
                <a:gd name="connsiteX40" fmla="*/ 402431 w 695325"/>
                <a:gd name="connsiteY40" fmla="*/ 535782 h 785813"/>
                <a:gd name="connsiteX41" fmla="*/ 383381 w 695325"/>
                <a:gd name="connsiteY41" fmla="*/ 547688 h 785813"/>
                <a:gd name="connsiteX42" fmla="*/ 407194 w 695325"/>
                <a:gd name="connsiteY42" fmla="*/ 583407 h 785813"/>
                <a:gd name="connsiteX43" fmla="*/ 395288 w 695325"/>
                <a:gd name="connsiteY43" fmla="*/ 611982 h 785813"/>
                <a:gd name="connsiteX44" fmla="*/ 359569 w 695325"/>
                <a:gd name="connsiteY44" fmla="*/ 611982 h 785813"/>
                <a:gd name="connsiteX45" fmla="*/ 328613 w 695325"/>
                <a:gd name="connsiteY45" fmla="*/ 609600 h 785813"/>
                <a:gd name="connsiteX46" fmla="*/ 309563 w 695325"/>
                <a:gd name="connsiteY46" fmla="*/ 597694 h 785813"/>
                <a:gd name="connsiteX47" fmla="*/ 297656 w 695325"/>
                <a:gd name="connsiteY47" fmla="*/ 621507 h 785813"/>
                <a:gd name="connsiteX48" fmla="*/ 297656 w 695325"/>
                <a:gd name="connsiteY48" fmla="*/ 645319 h 785813"/>
                <a:gd name="connsiteX49" fmla="*/ 330994 w 695325"/>
                <a:gd name="connsiteY49" fmla="*/ 661988 h 785813"/>
                <a:gd name="connsiteX50" fmla="*/ 354806 w 695325"/>
                <a:gd name="connsiteY50" fmla="*/ 642938 h 785813"/>
                <a:gd name="connsiteX51" fmla="*/ 371475 w 695325"/>
                <a:gd name="connsiteY51" fmla="*/ 638175 h 785813"/>
                <a:gd name="connsiteX52" fmla="*/ 378619 w 695325"/>
                <a:gd name="connsiteY52" fmla="*/ 628650 h 785813"/>
                <a:gd name="connsiteX53" fmla="*/ 400050 w 695325"/>
                <a:gd name="connsiteY53" fmla="*/ 640557 h 785813"/>
                <a:gd name="connsiteX54" fmla="*/ 414338 w 695325"/>
                <a:gd name="connsiteY54" fmla="*/ 659607 h 785813"/>
                <a:gd name="connsiteX55" fmla="*/ 438150 w 695325"/>
                <a:gd name="connsiteY55" fmla="*/ 688182 h 785813"/>
                <a:gd name="connsiteX56" fmla="*/ 452438 w 695325"/>
                <a:gd name="connsiteY56" fmla="*/ 688182 h 785813"/>
                <a:gd name="connsiteX57" fmla="*/ 464344 w 695325"/>
                <a:gd name="connsiteY57" fmla="*/ 704850 h 785813"/>
                <a:gd name="connsiteX58" fmla="*/ 450056 w 695325"/>
                <a:gd name="connsiteY58" fmla="*/ 714375 h 785813"/>
                <a:gd name="connsiteX59" fmla="*/ 481013 w 695325"/>
                <a:gd name="connsiteY59" fmla="*/ 740569 h 785813"/>
                <a:gd name="connsiteX60" fmla="*/ 497681 w 695325"/>
                <a:gd name="connsiteY60" fmla="*/ 738188 h 785813"/>
                <a:gd name="connsiteX61" fmla="*/ 526256 w 695325"/>
                <a:gd name="connsiteY61" fmla="*/ 752475 h 785813"/>
                <a:gd name="connsiteX62" fmla="*/ 566738 w 695325"/>
                <a:gd name="connsiteY62" fmla="*/ 783432 h 785813"/>
                <a:gd name="connsiteX63" fmla="*/ 578644 w 695325"/>
                <a:gd name="connsiteY63" fmla="*/ 785813 h 785813"/>
                <a:gd name="connsiteX64" fmla="*/ 588169 w 695325"/>
                <a:gd name="connsiteY64" fmla="*/ 776288 h 785813"/>
                <a:gd name="connsiteX65" fmla="*/ 566738 w 695325"/>
                <a:gd name="connsiteY65" fmla="*/ 762000 h 785813"/>
                <a:gd name="connsiteX66" fmla="*/ 535781 w 695325"/>
                <a:gd name="connsiteY66" fmla="*/ 733425 h 785813"/>
                <a:gd name="connsiteX67" fmla="*/ 523875 w 695325"/>
                <a:gd name="connsiteY67" fmla="*/ 697707 h 785813"/>
                <a:gd name="connsiteX68" fmla="*/ 531019 w 695325"/>
                <a:gd name="connsiteY68" fmla="*/ 685800 h 785813"/>
                <a:gd name="connsiteX69" fmla="*/ 557213 w 695325"/>
                <a:gd name="connsiteY69" fmla="*/ 711994 h 785813"/>
                <a:gd name="connsiteX70" fmla="*/ 597694 w 695325"/>
                <a:gd name="connsiteY70" fmla="*/ 733425 h 785813"/>
                <a:gd name="connsiteX71" fmla="*/ 619125 w 695325"/>
                <a:gd name="connsiteY71" fmla="*/ 742950 h 785813"/>
                <a:gd name="connsiteX72" fmla="*/ 611981 w 695325"/>
                <a:gd name="connsiteY72" fmla="*/ 716757 h 785813"/>
                <a:gd name="connsiteX73" fmla="*/ 623888 w 695325"/>
                <a:gd name="connsiteY73" fmla="*/ 707232 h 785813"/>
                <a:gd name="connsiteX74" fmla="*/ 619125 w 695325"/>
                <a:gd name="connsiteY74" fmla="*/ 683419 h 785813"/>
                <a:gd name="connsiteX75" fmla="*/ 602456 w 695325"/>
                <a:gd name="connsiteY75" fmla="*/ 664369 h 785813"/>
                <a:gd name="connsiteX76" fmla="*/ 607219 w 695325"/>
                <a:gd name="connsiteY76" fmla="*/ 647700 h 785813"/>
                <a:gd name="connsiteX77" fmla="*/ 592931 w 695325"/>
                <a:gd name="connsiteY77" fmla="*/ 640557 h 785813"/>
                <a:gd name="connsiteX78" fmla="*/ 585788 w 695325"/>
                <a:gd name="connsiteY78" fmla="*/ 628650 h 785813"/>
                <a:gd name="connsiteX79" fmla="*/ 564356 w 695325"/>
                <a:gd name="connsiteY79" fmla="*/ 623888 h 785813"/>
                <a:gd name="connsiteX80" fmla="*/ 550069 w 695325"/>
                <a:gd name="connsiteY80" fmla="*/ 588169 h 785813"/>
                <a:gd name="connsiteX81" fmla="*/ 540544 w 695325"/>
                <a:gd name="connsiteY81" fmla="*/ 581025 h 785813"/>
                <a:gd name="connsiteX82" fmla="*/ 550069 w 695325"/>
                <a:gd name="connsiteY82" fmla="*/ 561975 h 785813"/>
                <a:gd name="connsiteX83" fmla="*/ 545306 w 695325"/>
                <a:gd name="connsiteY83" fmla="*/ 547688 h 785813"/>
                <a:gd name="connsiteX84" fmla="*/ 540544 w 695325"/>
                <a:gd name="connsiteY84" fmla="*/ 523875 h 785813"/>
                <a:gd name="connsiteX85" fmla="*/ 571500 w 695325"/>
                <a:gd name="connsiteY85" fmla="*/ 519113 h 785813"/>
                <a:gd name="connsiteX86" fmla="*/ 595313 w 695325"/>
                <a:gd name="connsiteY86" fmla="*/ 550069 h 785813"/>
                <a:gd name="connsiteX87" fmla="*/ 626269 w 695325"/>
                <a:gd name="connsiteY87" fmla="*/ 569119 h 785813"/>
                <a:gd name="connsiteX88" fmla="*/ 631031 w 695325"/>
                <a:gd name="connsiteY88" fmla="*/ 592932 h 785813"/>
                <a:gd name="connsiteX89" fmla="*/ 659606 w 695325"/>
                <a:gd name="connsiteY89" fmla="*/ 611982 h 785813"/>
                <a:gd name="connsiteX90" fmla="*/ 650081 w 695325"/>
                <a:gd name="connsiteY90" fmla="*/ 576263 h 785813"/>
                <a:gd name="connsiteX91" fmla="*/ 669131 w 695325"/>
                <a:gd name="connsiteY91" fmla="*/ 576263 h 785813"/>
                <a:gd name="connsiteX92" fmla="*/ 683419 w 695325"/>
                <a:gd name="connsiteY92" fmla="*/ 554832 h 785813"/>
                <a:gd name="connsiteX93" fmla="*/ 671513 w 695325"/>
                <a:gd name="connsiteY93" fmla="*/ 535782 h 785813"/>
                <a:gd name="connsiteX94" fmla="*/ 695325 w 695325"/>
                <a:gd name="connsiteY94" fmla="*/ 528638 h 785813"/>
                <a:gd name="connsiteX95" fmla="*/ 676275 w 695325"/>
                <a:gd name="connsiteY95" fmla="*/ 516732 h 785813"/>
                <a:gd name="connsiteX96" fmla="*/ 645319 w 695325"/>
                <a:gd name="connsiteY96" fmla="*/ 511969 h 785813"/>
                <a:gd name="connsiteX97" fmla="*/ 652463 w 695325"/>
                <a:gd name="connsiteY97" fmla="*/ 483394 h 785813"/>
                <a:gd name="connsiteX98" fmla="*/ 631031 w 695325"/>
                <a:gd name="connsiteY98" fmla="*/ 488157 h 785813"/>
                <a:gd name="connsiteX99" fmla="*/ 631031 w 695325"/>
                <a:gd name="connsiteY99" fmla="*/ 461963 h 785813"/>
                <a:gd name="connsiteX100" fmla="*/ 609600 w 695325"/>
                <a:gd name="connsiteY100" fmla="*/ 452438 h 785813"/>
                <a:gd name="connsiteX101" fmla="*/ 602456 w 695325"/>
                <a:gd name="connsiteY101" fmla="*/ 435769 h 785813"/>
                <a:gd name="connsiteX102" fmla="*/ 585788 w 695325"/>
                <a:gd name="connsiteY102" fmla="*/ 447675 h 785813"/>
                <a:gd name="connsiteX103" fmla="*/ 576263 w 695325"/>
                <a:gd name="connsiteY103" fmla="*/ 423863 h 785813"/>
                <a:gd name="connsiteX104" fmla="*/ 545306 w 695325"/>
                <a:gd name="connsiteY104" fmla="*/ 400050 h 785813"/>
                <a:gd name="connsiteX105" fmla="*/ 526256 w 695325"/>
                <a:gd name="connsiteY105" fmla="*/ 400050 h 785813"/>
                <a:gd name="connsiteX106" fmla="*/ 540544 w 695325"/>
                <a:gd name="connsiteY106" fmla="*/ 381000 h 785813"/>
                <a:gd name="connsiteX107" fmla="*/ 540544 w 695325"/>
                <a:gd name="connsiteY107" fmla="*/ 359569 h 785813"/>
                <a:gd name="connsiteX108" fmla="*/ 535781 w 695325"/>
                <a:gd name="connsiteY108" fmla="*/ 352425 h 785813"/>
                <a:gd name="connsiteX109" fmla="*/ 578644 w 695325"/>
                <a:gd name="connsiteY109" fmla="*/ 364332 h 785813"/>
                <a:gd name="connsiteX110" fmla="*/ 566738 w 695325"/>
                <a:gd name="connsiteY110" fmla="*/ 347663 h 785813"/>
                <a:gd name="connsiteX111" fmla="*/ 528638 w 695325"/>
                <a:gd name="connsiteY111" fmla="*/ 335757 h 785813"/>
                <a:gd name="connsiteX112" fmla="*/ 519113 w 695325"/>
                <a:gd name="connsiteY112" fmla="*/ 321469 h 785813"/>
                <a:gd name="connsiteX113" fmla="*/ 557213 w 695325"/>
                <a:gd name="connsiteY113" fmla="*/ 307182 h 785813"/>
                <a:gd name="connsiteX114" fmla="*/ 545306 w 695325"/>
                <a:gd name="connsiteY114" fmla="*/ 280988 h 785813"/>
                <a:gd name="connsiteX115" fmla="*/ 538163 w 695325"/>
                <a:gd name="connsiteY115" fmla="*/ 297657 h 785813"/>
                <a:gd name="connsiteX116" fmla="*/ 514350 w 695325"/>
                <a:gd name="connsiteY116" fmla="*/ 309563 h 785813"/>
                <a:gd name="connsiteX117" fmla="*/ 507206 w 695325"/>
                <a:gd name="connsiteY117" fmla="*/ 288132 h 785813"/>
                <a:gd name="connsiteX118" fmla="*/ 500063 w 695325"/>
                <a:gd name="connsiteY118" fmla="*/ 278607 h 785813"/>
                <a:gd name="connsiteX119" fmla="*/ 523875 w 695325"/>
                <a:gd name="connsiteY119" fmla="*/ 259557 h 785813"/>
                <a:gd name="connsiteX120" fmla="*/ 504825 w 695325"/>
                <a:gd name="connsiteY120" fmla="*/ 242888 h 785813"/>
                <a:gd name="connsiteX121" fmla="*/ 485775 w 695325"/>
                <a:gd name="connsiteY121" fmla="*/ 254794 h 785813"/>
                <a:gd name="connsiteX122" fmla="*/ 473869 w 695325"/>
                <a:gd name="connsiteY122" fmla="*/ 240507 h 785813"/>
                <a:gd name="connsiteX123" fmla="*/ 471488 w 695325"/>
                <a:gd name="connsiteY123" fmla="*/ 223838 h 785813"/>
                <a:gd name="connsiteX124" fmla="*/ 452438 w 695325"/>
                <a:gd name="connsiteY124" fmla="*/ 230982 h 785813"/>
                <a:gd name="connsiteX125" fmla="*/ 450056 w 695325"/>
                <a:gd name="connsiteY125" fmla="*/ 214313 h 785813"/>
                <a:gd name="connsiteX126" fmla="*/ 457200 w 695325"/>
                <a:gd name="connsiteY126" fmla="*/ 202407 h 785813"/>
                <a:gd name="connsiteX127" fmla="*/ 433388 w 695325"/>
                <a:gd name="connsiteY127" fmla="*/ 171450 h 785813"/>
                <a:gd name="connsiteX128" fmla="*/ 423863 w 695325"/>
                <a:gd name="connsiteY128" fmla="*/ 190500 h 785813"/>
                <a:gd name="connsiteX129" fmla="*/ 416719 w 695325"/>
                <a:gd name="connsiteY129" fmla="*/ 207169 h 785813"/>
                <a:gd name="connsiteX130" fmla="*/ 397669 w 695325"/>
                <a:gd name="connsiteY130" fmla="*/ 192882 h 785813"/>
                <a:gd name="connsiteX131" fmla="*/ 395288 w 695325"/>
                <a:gd name="connsiteY131" fmla="*/ 166688 h 785813"/>
                <a:gd name="connsiteX132" fmla="*/ 383381 w 695325"/>
                <a:gd name="connsiteY132" fmla="*/ 180975 h 785813"/>
                <a:gd name="connsiteX133" fmla="*/ 376238 w 695325"/>
                <a:gd name="connsiteY133" fmla="*/ 166688 h 785813"/>
                <a:gd name="connsiteX134" fmla="*/ 376238 w 695325"/>
                <a:gd name="connsiteY134" fmla="*/ 147638 h 785813"/>
                <a:gd name="connsiteX135" fmla="*/ 364331 w 695325"/>
                <a:gd name="connsiteY135" fmla="*/ 142875 h 785813"/>
                <a:gd name="connsiteX136" fmla="*/ 364331 w 695325"/>
                <a:gd name="connsiteY136" fmla="*/ 116682 h 785813"/>
                <a:gd name="connsiteX137" fmla="*/ 309563 w 695325"/>
                <a:gd name="connsiteY137" fmla="*/ 90488 h 785813"/>
                <a:gd name="connsiteX138" fmla="*/ 288131 w 695325"/>
                <a:gd name="connsiteY138" fmla="*/ 97632 h 785813"/>
                <a:gd name="connsiteX139" fmla="*/ 292894 w 695325"/>
                <a:gd name="connsiteY139" fmla="*/ 123825 h 785813"/>
                <a:gd name="connsiteX140" fmla="*/ 273844 w 695325"/>
                <a:gd name="connsiteY140" fmla="*/ 126207 h 785813"/>
                <a:gd name="connsiteX141" fmla="*/ 259556 w 695325"/>
                <a:gd name="connsiteY141" fmla="*/ 121444 h 785813"/>
                <a:gd name="connsiteX142" fmla="*/ 247650 w 695325"/>
                <a:gd name="connsiteY142" fmla="*/ 140494 h 785813"/>
                <a:gd name="connsiteX143" fmla="*/ 223838 w 695325"/>
                <a:gd name="connsiteY143" fmla="*/ 152400 h 785813"/>
                <a:gd name="connsiteX144" fmla="*/ 221456 w 695325"/>
                <a:gd name="connsiteY144" fmla="*/ 130969 h 785813"/>
                <a:gd name="connsiteX145" fmla="*/ 223838 w 695325"/>
                <a:gd name="connsiteY145" fmla="*/ 92869 h 785813"/>
                <a:gd name="connsiteX146" fmla="*/ 216694 w 695325"/>
                <a:gd name="connsiteY146" fmla="*/ 66675 h 785813"/>
                <a:gd name="connsiteX147" fmla="*/ 214313 w 695325"/>
                <a:gd name="connsiteY147" fmla="*/ 50007 h 785813"/>
                <a:gd name="connsiteX148" fmla="*/ 204788 w 695325"/>
                <a:gd name="connsiteY148" fmla="*/ 28575 h 785813"/>
                <a:gd name="connsiteX149" fmla="*/ 202406 w 695325"/>
                <a:gd name="connsiteY149" fmla="*/ 0 h 785813"/>
                <a:gd name="connsiteX150" fmla="*/ 183356 w 695325"/>
                <a:gd name="connsiteY150" fmla="*/ 7144 h 785813"/>
                <a:gd name="connsiteX151" fmla="*/ 161926 w 695325"/>
                <a:gd name="connsiteY151" fmla="*/ 23813 h 785813"/>
                <a:gd name="connsiteX152" fmla="*/ 147638 w 695325"/>
                <a:gd name="connsiteY152" fmla="*/ 33338 h 785813"/>
                <a:gd name="connsiteX153" fmla="*/ 114300 w 695325"/>
                <a:gd name="connsiteY153" fmla="*/ 223837 h 785813"/>
                <a:gd name="connsiteX0" fmla="*/ 114300 w 695325"/>
                <a:gd name="connsiteY0" fmla="*/ 223837 h 785813"/>
                <a:gd name="connsiteX1" fmla="*/ 78582 w 695325"/>
                <a:gd name="connsiteY1" fmla="*/ 71438 h 785813"/>
                <a:gd name="connsiteX2" fmla="*/ 102394 w 695325"/>
                <a:gd name="connsiteY2" fmla="*/ 1 h 785813"/>
                <a:gd name="connsiteX3" fmla="*/ 54769 w 695325"/>
                <a:gd name="connsiteY3" fmla="*/ 4763 h 785813"/>
                <a:gd name="connsiteX4" fmla="*/ 21431 w 695325"/>
                <a:gd name="connsiteY4" fmla="*/ 38100 h 785813"/>
                <a:gd name="connsiteX5" fmla="*/ 21431 w 695325"/>
                <a:gd name="connsiteY5" fmla="*/ 69057 h 785813"/>
                <a:gd name="connsiteX6" fmla="*/ 11906 w 695325"/>
                <a:gd name="connsiteY6" fmla="*/ 88107 h 785813"/>
                <a:gd name="connsiteX7" fmla="*/ 7144 w 695325"/>
                <a:gd name="connsiteY7" fmla="*/ 126207 h 785813"/>
                <a:gd name="connsiteX8" fmla="*/ 7144 w 695325"/>
                <a:gd name="connsiteY8" fmla="*/ 126207 h 785813"/>
                <a:gd name="connsiteX9" fmla="*/ 0 w 695325"/>
                <a:gd name="connsiteY9" fmla="*/ 145257 h 785813"/>
                <a:gd name="connsiteX10" fmla="*/ 0 w 695325"/>
                <a:gd name="connsiteY10" fmla="*/ 190500 h 785813"/>
                <a:gd name="connsiteX11" fmla="*/ 38100 w 695325"/>
                <a:gd name="connsiteY11" fmla="*/ 200025 h 785813"/>
                <a:gd name="connsiteX12" fmla="*/ 64294 w 695325"/>
                <a:gd name="connsiteY12" fmla="*/ 219075 h 785813"/>
                <a:gd name="connsiteX13" fmla="*/ 66675 w 695325"/>
                <a:gd name="connsiteY13" fmla="*/ 233363 h 785813"/>
                <a:gd name="connsiteX14" fmla="*/ 35719 w 695325"/>
                <a:gd name="connsiteY14" fmla="*/ 228600 h 785813"/>
                <a:gd name="connsiteX15" fmla="*/ 9525 w 695325"/>
                <a:gd name="connsiteY15" fmla="*/ 216694 h 785813"/>
                <a:gd name="connsiteX16" fmla="*/ 47625 w 695325"/>
                <a:gd name="connsiteY16" fmla="*/ 276225 h 785813"/>
                <a:gd name="connsiteX17" fmla="*/ 76200 w 695325"/>
                <a:gd name="connsiteY17" fmla="*/ 257175 h 785813"/>
                <a:gd name="connsiteX18" fmla="*/ 102394 w 695325"/>
                <a:gd name="connsiteY18" fmla="*/ 288132 h 785813"/>
                <a:gd name="connsiteX19" fmla="*/ 147638 w 695325"/>
                <a:gd name="connsiteY19" fmla="*/ 300038 h 785813"/>
                <a:gd name="connsiteX20" fmla="*/ 188119 w 695325"/>
                <a:gd name="connsiteY20" fmla="*/ 307182 h 785813"/>
                <a:gd name="connsiteX21" fmla="*/ 209550 w 695325"/>
                <a:gd name="connsiteY21" fmla="*/ 295275 h 785813"/>
                <a:gd name="connsiteX22" fmla="*/ 197644 w 695325"/>
                <a:gd name="connsiteY22" fmla="*/ 285750 h 785813"/>
                <a:gd name="connsiteX23" fmla="*/ 219075 w 695325"/>
                <a:gd name="connsiteY23" fmla="*/ 285750 h 785813"/>
                <a:gd name="connsiteX24" fmla="*/ 247650 w 695325"/>
                <a:gd name="connsiteY24" fmla="*/ 314325 h 785813"/>
                <a:gd name="connsiteX25" fmla="*/ 266700 w 695325"/>
                <a:gd name="connsiteY25" fmla="*/ 292894 h 785813"/>
                <a:gd name="connsiteX26" fmla="*/ 252413 w 695325"/>
                <a:gd name="connsiteY26" fmla="*/ 266700 h 785813"/>
                <a:gd name="connsiteX27" fmla="*/ 266700 w 695325"/>
                <a:gd name="connsiteY27" fmla="*/ 261938 h 785813"/>
                <a:gd name="connsiteX28" fmla="*/ 345281 w 695325"/>
                <a:gd name="connsiteY28" fmla="*/ 342900 h 785813"/>
                <a:gd name="connsiteX29" fmla="*/ 352425 w 695325"/>
                <a:gd name="connsiteY29" fmla="*/ 357188 h 785813"/>
                <a:gd name="connsiteX30" fmla="*/ 330994 w 695325"/>
                <a:gd name="connsiteY30" fmla="*/ 383382 h 785813"/>
                <a:gd name="connsiteX31" fmla="*/ 373856 w 695325"/>
                <a:gd name="connsiteY31" fmla="*/ 371475 h 785813"/>
                <a:gd name="connsiteX32" fmla="*/ 395288 w 695325"/>
                <a:gd name="connsiteY32" fmla="*/ 371475 h 785813"/>
                <a:gd name="connsiteX33" fmla="*/ 381000 w 695325"/>
                <a:gd name="connsiteY33" fmla="*/ 388144 h 785813"/>
                <a:gd name="connsiteX34" fmla="*/ 395288 w 695325"/>
                <a:gd name="connsiteY34" fmla="*/ 397669 h 785813"/>
                <a:gd name="connsiteX35" fmla="*/ 421481 w 695325"/>
                <a:gd name="connsiteY35" fmla="*/ 426244 h 785813"/>
                <a:gd name="connsiteX36" fmla="*/ 438150 w 695325"/>
                <a:gd name="connsiteY36" fmla="*/ 461963 h 785813"/>
                <a:gd name="connsiteX37" fmla="*/ 440531 w 695325"/>
                <a:gd name="connsiteY37" fmla="*/ 492919 h 785813"/>
                <a:gd name="connsiteX38" fmla="*/ 423863 w 695325"/>
                <a:gd name="connsiteY38" fmla="*/ 511969 h 785813"/>
                <a:gd name="connsiteX39" fmla="*/ 423863 w 695325"/>
                <a:gd name="connsiteY39" fmla="*/ 535782 h 785813"/>
                <a:gd name="connsiteX40" fmla="*/ 402431 w 695325"/>
                <a:gd name="connsiteY40" fmla="*/ 535782 h 785813"/>
                <a:gd name="connsiteX41" fmla="*/ 383381 w 695325"/>
                <a:gd name="connsiteY41" fmla="*/ 547688 h 785813"/>
                <a:gd name="connsiteX42" fmla="*/ 407194 w 695325"/>
                <a:gd name="connsiteY42" fmla="*/ 583407 h 785813"/>
                <a:gd name="connsiteX43" fmla="*/ 395288 w 695325"/>
                <a:gd name="connsiteY43" fmla="*/ 611982 h 785813"/>
                <a:gd name="connsiteX44" fmla="*/ 359569 w 695325"/>
                <a:gd name="connsiteY44" fmla="*/ 611982 h 785813"/>
                <a:gd name="connsiteX45" fmla="*/ 328613 w 695325"/>
                <a:gd name="connsiteY45" fmla="*/ 609600 h 785813"/>
                <a:gd name="connsiteX46" fmla="*/ 309563 w 695325"/>
                <a:gd name="connsiteY46" fmla="*/ 597694 h 785813"/>
                <a:gd name="connsiteX47" fmla="*/ 297656 w 695325"/>
                <a:gd name="connsiteY47" fmla="*/ 621507 h 785813"/>
                <a:gd name="connsiteX48" fmla="*/ 297656 w 695325"/>
                <a:gd name="connsiteY48" fmla="*/ 645319 h 785813"/>
                <a:gd name="connsiteX49" fmla="*/ 330994 w 695325"/>
                <a:gd name="connsiteY49" fmla="*/ 661988 h 785813"/>
                <a:gd name="connsiteX50" fmla="*/ 354806 w 695325"/>
                <a:gd name="connsiteY50" fmla="*/ 642938 h 785813"/>
                <a:gd name="connsiteX51" fmla="*/ 371475 w 695325"/>
                <a:gd name="connsiteY51" fmla="*/ 638175 h 785813"/>
                <a:gd name="connsiteX52" fmla="*/ 378619 w 695325"/>
                <a:gd name="connsiteY52" fmla="*/ 628650 h 785813"/>
                <a:gd name="connsiteX53" fmla="*/ 400050 w 695325"/>
                <a:gd name="connsiteY53" fmla="*/ 640557 h 785813"/>
                <a:gd name="connsiteX54" fmla="*/ 414338 w 695325"/>
                <a:gd name="connsiteY54" fmla="*/ 659607 h 785813"/>
                <a:gd name="connsiteX55" fmla="*/ 438150 w 695325"/>
                <a:gd name="connsiteY55" fmla="*/ 688182 h 785813"/>
                <a:gd name="connsiteX56" fmla="*/ 452438 w 695325"/>
                <a:gd name="connsiteY56" fmla="*/ 688182 h 785813"/>
                <a:gd name="connsiteX57" fmla="*/ 464344 w 695325"/>
                <a:gd name="connsiteY57" fmla="*/ 704850 h 785813"/>
                <a:gd name="connsiteX58" fmla="*/ 450056 w 695325"/>
                <a:gd name="connsiteY58" fmla="*/ 714375 h 785813"/>
                <a:gd name="connsiteX59" fmla="*/ 481013 w 695325"/>
                <a:gd name="connsiteY59" fmla="*/ 740569 h 785813"/>
                <a:gd name="connsiteX60" fmla="*/ 497681 w 695325"/>
                <a:gd name="connsiteY60" fmla="*/ 738188 h 785813"/>
                <a:gd name="connsiteX61" fmla="*/ 526256 w 695325"/>
                <a:gd name="connsiteY61" fmla="*/ 752475 h 785813"/>
                <a:gd name="connsiteX62" fmla="*/ 566738 w 695325"/>
                <a:gd name="connsiteY62" fmla="*/ 783432 h 785813"/>
                <a:gd name="connsiteX63" fmla="*/ 578644 w 695325"/>
                <a:gd name="connsiteY63" fmla="*/ 785813 h 785813"/>
                <a:gd name="connsiteX64" fmla="*/ 588169 w 695325"/>
                <a:gd name="connsiteY64" fmla="*/ 776288 h 785813"/>
                <a:gd name="connsiteX65" fmla="*/ 566738 w 695325"/>
                <a:gd name="connsiteY65" fmla="*/ 762000 h 785813"/>
                <a:gd name="connsiteX66" fmla="*/ 535781 w 695325"/>
                <a:gd name="connsiteY66" fmla="*/ 733425 h 785813"/>
                <a:gd name="connsiteX67" fmla="*/ 523875 w 695325"/>
                <a:gd name="connsiteY67" fmla="*/ 697707 h 785813"/>
                <a:gd name="connsiteX68" fmla="*/ 531019 w 695325"/>
                <a:gd name="connsiteY68" fmla="*/ 685800 h 785813"/>
                <a:gd name="connsiteX69" fmla="*/ 557213 w 695325"/>
                <a:gd name="connsiteY69" fmla="*/ 711994 h 785813"/>
                <a:gd name="connsiteX70" fmla="*/ 597694 w 695325"/>
                <a:gd name="connsiteY70" fmla="*/ 733425 h 785813"/>
                <a:gd name="connsiteX71" fmla="*/ 619125 w 695325"/>
                <a:gd name="connsiteY71" fmla="*/ 742950 h 785813"/>
                <a:gd name="connsiteX72" fmla="*/ 611981 w 695325"/>
                <a:gd name="connsiteY72" fmla="*/ 716757 h 785813"/>
                <a:gd name="connsiteX73" fmla="*/ 623888 w 695325"/>
                <a:gd name="connsiteY73" fmla="*/ 707232 h 785813"/>
                <a:gd name="connsiteX74" fmla="*/ 619125 w 695325"/>
                <a:gd name="connsiteY74" fmla="*/ 683419 h 785813"/>
                <a:gd name="connsiteX75" fmla="*/ 602456 w 695325"/>
                <a:gd name="connsiteY75" fmla="*/ 664369 h 785813"/>
                <a:gd name="connsiteX76" fmla="*/ 607219 w 695325"/>
                <a:gd name="connsiteY76" fmla="*/ 647700 h 785813"/>
                <a:gd name="connsiteX77" fmla="*/ 592931 w 695325"/>
                <a:gd name="connsiteY77" fmla="*/ 640557 h 785813"/>
                <a:gd name="connsiteX78" fmla="*/ 585788 w 695325"/>
                <a:gd name="connsiteY78" fmla="*/ 628650 h 785813"/>
                <a:gd name="connsiteX79" fmla="*/ 564356 w 695325"/>
                <a:gd name="connsiteY79" fmla="*/ 623888 h 785813"/>
                <a:gd name="connsiteX80" fmla="*/ 550069 w 695325"/>
                <a:gd name="connsiteY80" fmla="*/ 588169 h 785813"/>
                <a:gd name="connsiteX81" fmla="*/ 540544 w 695325"/>
                <a:gd name="connsiteY81" fmla="*/ 581025 h 785813"/>
                <a:gd name="connsiteX82" fmla="*/ 550069 w 695325"/>
                <a:gd name="connsiteY82" fmla="*/ 561975 h 785813"/>
                <a:gd name="connsiteX83" fmla="*/ 545306 w 695325"/>
                <a:gd name="connsiteY83" fmla="*/ 547688 h 785813"/>
                <a:gd name="connsiteX84" fmla="*/ 540544 w 695325"/>
                <a:gd name="connsiteY84" fmla="*/ 523875 h 785813"/>
                <a:gd name="connsiteX85" fmla="*/ 571500 w 695325"/>
                <a:gd name="connsiteY85" fmla="*/ 519113 h 785813"/>
                <a:gd name="connsiteX86" fmla="*/ 595313 w 695325"/>
                <a:gd name="connsiteY86" fmla="*/ 550069 h 785813"/>
                <a:gd name="connsiteX87" fmla="*/ 626269 w 695325"/>
                <a:gd name="connsiteY87" fmla="*/ 569119 h 785813"/>
                <a:gd name="connsiteX88" fmla="*/ 631031 w 695325"/>
                <a:gd name="connsiteY88" fmla="*/ 592932 h 785813"/>
                <a:gd name="connsiteX89" fmla="*/ 659606 w 695325"/>
                <a:gd name="connsiteY89" fmla="*/ 611982 h 785813"/>
                <a:gd name="connsiteX90" fmla="*/ 650081 w 695325"/>
                <a:gd name="connsiteY90" fmla="*/ 576263 h 785813"/>
                <a:gd name="connsiteX91" fmla="*/ 669131 w 695325"/>
                <a:gd name="connsiteY91" fmla="*/ 576263 h 785813"/>
                <a:gd name="connsiteX92" fmla="*/ 683419 w 695325"/>
                <a:gd name="connsiteY92" fmla="*/ 554832 h 785813"/>
                <a:gd name="connsiteX93" fmla="*/ 671513 w 695325"/>
                <a:gd name="connsiteY93" fmla="*/ 535782 h 785813"/>
                <a:gd name="connsiteX94" fmla="*/ 695325 w 695325"/>
                <a:gd name="connsiteY94" fmla="*/ 528638 h 785813"/>
                <a:gd name="connsiteX95" fmla="*/ 676275 w 695325"/>
                <a:gd name="connsiteY95" fmla="*/ 516732 h 785813"/>
                <a:gd name="connsiteX96" fmla="*/ 645319 w 695325"/>
                <a:gd name="connsiteY96" fmla="*/ 511969 h 785813"/>
                <a:gd name="connsiteX97" fmla="*/ 652463 w 695325"/>
                <a:gd name="connsiteY97" fmla="*/ 483394 h 785813"/>
                <a:gd name="connsiteX98" fmla="*/ 631031 w 695325"/>
                <a:gd name="connsiteY98" fmla="*/ 488157 h 785813"/>
                <a:gd name="connsiteX99" fmla="*/ 631031 w 695325"/>
                <a:gd name="connsiteY99" fmla="*/ 461963 h 785813"/>
                <a:gd name="connsiteX100" fmla="*/ 609600 w 695325"/>
                <a:gd name="connsiteY100" fmla="*/ 452438 h 785813"/>
                <a:gd name="connsiteX101" fmla="*/ 602456 w 695325"/>
                <a:gd name="connsiteY101" fmla="*/ 435769 h 785813"/>
                <a:gd name="connsiteX102" fmla="*/ 585788 w 695325"/>
                <a:gd name="connsiteY102" fmla="*/ 447675 h 785813"/>
                <a:gd name="connsiteX103" fmla="*/ 576263 w 695325"/>
                <a:gd name="connsiteY103" fmla="*/ 423863 h 785813"/>
                <a:gd name="connsiteX104" fmla="*/ 545306 w 695325"/>
                <a:gd name="connsiteY104" fmla="*/ 400050 h 785813"/>
                <a:gd name="connsiteX105" fmla="*/ 526256 w 695325"/>
                <a:gd name="connsiteY105" fmla="*/ 400050 h 785813"/>
                <a:gd name="connsiteX106" fmla="*/ 540544 w 695325"/>
                <a:gd name="connsiteY106" fmla="*/ 381000 h 785813"/>
                <a:gd name="connsiteX107" fmla="*/ 540544 w 695325"/>
                <a:gd name="connsiteY107" fmla="*/ 359569 h 785813"/>
                <a:gd name="connsiteX108" fmla="*/ 535781 w 695325"/>
                <a:gd name="connsiteY108" fmla="*/ 352425 h 785813"/>
                <a:gd name="connsiteX109" fmla="*/ 578644 w 695325"/>
                <a:gd name="connsiteY109" fmla="*/ 364332 h 785813"/>
                <a:gd name="connsiteX110" fmla="*/ 566738 w 695325"/>
                <a:gd name="connsiteY110" fmla="*/ 347663 h 785813"/>
                <a:gd name="connsiteX111" fmla="*/ 528638 w 695325"/>
                <a:gd name="connsiteY111" fmla="*/ 335757 h 785813"/>
                <a:gd name="connsiteX112" fmla="*/ 519113 w 695325"/>
                <a:gd name="connsiteY112" fmla="*/ 321469 h 785813"/>
                <a:gd name="connsiteX113" fmla="*/ 557213 w 695325"/>
                <a:gd name="connsiteY113" fmla="*/ 307182 h 785813"/>
                <a:gd name="connsiteX114" fmla="*/ 545306 w 695325"/>
                <a:gd name="connsiteY114" fmla="*/ 280988 h 785813"/>
                <a:gd name="connsiteX115" fmla="*/ 538163 w 695325"/>
                <a:gd name="connsiteY115" fmla="*/ 297657 h 785813"/>
                <a:gd name="connsiteX116" fmla="*/ 514350 w 695325"/>
                <a:gd name="connsiteY116" fmla="*/ 309563 h 785813"/>
                <a:gd name="connsiteX117" fmla="*/ 507206 w 695325"/>
                <a:gd name="connsiteY117" fmla="*/ 288132 h 785813"/>
                <a:gd name="connsiteX118" fmla="*/ 500063 w 695325"/>
                <a:gd name="connsiteY118" fmla="*/ 278607 h 785813"/>
                <a:gd name="connsiteX119" fmla="*/ 523875 w 695325"/>
                <a:gd name="connsiteY119" fmla="*/ 259557 h 785813"/>
                <a:gd name="connsiteX120" fmla="*/ 504825 w 695325"/>
                <a:gd name="connsiteY120" fmla="*/ 242888 h 785813"/>
                <a:gd name="connsiteX121" fmla="*/ 485775 w 695325"/>
                <a:gd name="connsiteY121" fmla="*/ 254794 h 785813"/>
                <a:gd name="connsiteX122" fmla="*/ 473869 w 695325"/>
                <a:gd name="connsiteY122" fmla="*/ 240507 h 785813"/>
                <a:gd name="connsiteX123" fmla="*/ 471488 w 695325"/>
                <a:gd name="connsiteY123" fmla="*/ 223838 h 785813"/>
                <a:gd name="connsiteX124" fmla="*/ 452438 w 695325"/>
                <a:gd name="connsiteY124" fmla="*/ 230982 h 785813"/>
                <a:gd name="connsiteX125" fmla="*/ 450056 w 695325"/>
                <a:gd name="connsiteY125" fmla="*/ 214313 h 785813"/>
                <a:gd name="connsiteX126" fmla="*/ 457200 w 695325"/>
                <a:gd name="connsiteY126" fmla="*/ 202407 h 785813"/>
                <a:gd name="connsiteX127" fmla="*/ 433388 w 695325"/>
                <a:gd name="connsiteY127" fmla="*/ 171450 h 785813"/>
                <a:gd name="connsiteX128" fmla="*/ 423863 w 695325"/>
                <a:gd name="connsiteY128" fmla="*/ 190500 h 785813"/>
                <a:gd name="connsiteX129" fmla="*/ 416719 w 695325"/>
                <a:gd name="connsiteY129" fmla="*/ 207169 h 785813"/>
                <a:gd name="connsiteX130" fmla="*/ 397669 w 695325"/>
                <a:gd name="connsiteY130" fmla="*/ 192882 h 785813"/>
                <a:gd name="connsiteX131" fmla="*/ 395288 w 695325"/>
                <a:gd name="connsiteY131" fmla="*/ 166688 h 785813"/>
                <a:gd name="connsiteX132" fmla="*/ 383381 w 695325"/>
                <a:gd name="connsiteY132" fmla="*/ 180975 h 785813"/>
                <a:gd name="connsiteX133" fmla="*/ 376238 w 695325"/>
                <a:gd name="connsiteY133" fmla="*/ 166688 h 785813"/>
                <a:gd name="connsiteX134" fmla="*/ 376238 w 695325"/>
                <a:gd name="connsiteY134" fmla="*/ 147638 h 785813"/>
                <a:gd name="connsiteX135" fmla="*/ 364331 w 695325"/>
                <a:gd name="connsiteY135" fmla="*/ 142875 h 785813"/>
                <a:gd name="connsiteX136" fmla="*/ 364331 w 695325"/>
                <a:gd name="connsiteY136" fmla="*/ 116682 h 785813"/>
                <a:gd name="connsiteX137" fmla="*/ 309563 w 695325"/>
                <a:gd name="connsiteY137" fmla="*/ 90488 h 785813"/>
                <a:gd name="connsiteX138" fmla="*/ 288131 w 695325"/>
                <a:gd name="connsiteY138" fmla="*/ 97632 h 785813"/>
                <a:gd name="connsiteX139" fmla="*/ 292894 w 695325"/>
                <a:gd name="connsiteY139" fmla="*/ 123825 h 785813"/>
                <a:gd name="connsiteX140" fmla="*/ 273844 w 695325"/>
                <a:gd name="connsiteY140" fmla="*/ 126207 h 785813"/>
                <a:gd name="connsiteX141" fmla="*/ 259556 w 695325"/>
                <a:gd name="connsiteY141" fmla="*/ 121444 h 785813"/>
                <a:gd name="connsiteX142" fmla="*/ 247650 w 695325"/>
                <a:gd name="connsiteY142" fmla="*/ 140494 h 785813"/>
                <a:gd name="connsiteX143" fmla="*/ 223838 w 695325"/>
                <a:gd name="connsiteY143" fmla="*/ 152400 h 785813"/>
                <a:gd name="connsiteX144" fmla="*/ 221456 w 695325"/>
                <a:gd name="connsiteY144" fmla="*/ 130969 h 785813"/>
                <a:gd name="connsiteX145" fmla="*/ 223838 w 695325"/>
                <a:gd name="connsiteY145" fmla="*/ 92869 h 785813"/>
                <a:gd name="connsiteX146" fmla="*/ 216694 w 695325"/>
                <a:gd name="connsiteY146" fmla="*/ 66675 h 785813"/>
                <a:gd name="connsiteX147" fmla="*/ 214313 w 695325"/>
                <a:gd name="connsiteY147" fmla="*/ 50007 h 785813"/>
                <a:gd name="connsiteX148" fmla="*/ 204788 w 695325"/>
                <a:gd name="connsiteY148" fmla="*/ 28575 h 785813"/>
                <a:gd name="connsiteX149" fmla="*/ 202406 w 695325"/>
                <a:gd name="connsiteY149" fmla="*/ 0 h 785813"/>
                <a:gd name="connsiteX150" fmla="*/ 183356 w 695325"/>
                <a:gd name="connsiteY150" fmla="*/ 7144 h 785813"/>
                <a:gd name="connsiteX151" fmla="*/ 161926 w 695325"/>
                <a:gd name="connsiteY151" fmla="*/ 23813 h 785813"/>
                <a:gd name="connsiteX152" fmla="*/ 147638 w 695325"/>
                <a:gd name="connsiteY152" fmla="*/ 33338 h 785813"/>
                <a:gd name="connsiteX153" fmla="*/ 114300 w 695325"/>
                <a:gd name="connsiteY153" fmla="*/ 223837 h 785813"/>
                <a:gd name="connsiteX0" fmla="*/ 114300 w 695325"/>
                <a:gd name="connsiteY0" fmla="*/ 223837 h 785813"/>
                <a:gd name="connsiteX1" fmla="*/ 64295 w 695325"/>
                <a:gd name="connsiteY1" fmla="*/ 71438 h 785813"/>
                <a:gd name="connsiteX2" fmla="*/ 102394 w 695325"/>
                <a:gd name="connsiteY2" fmla="*/ 1 h 785813"/>
                <a:gd name="connsiteX3" fmla="*/ 54769 w 695325"/>
                <a:gd name="connsiteY3" fmla="*/ 4763 h 785813"/>
                <a:gd name="connsiteX4" fmla="*/ 21431 w 695325"/>
                <a:gd name="connsiteY4" fmla="*/ 38100 h 785813"/>
                <a:gd name="connsiteX5" fmla="*/ 21431 w 695325"/>
                <a:gd name="connsiteY5" fmla="*/ 69057 h 785813"/>
                <a:gd name="connsiteX6" fmla="*/ 11906 w 695325"/>
                <a:gd name="connsiteY6" fmla="*/ 88107 h 785813"/>
                <a:gd name="connsiteX7" fmla="*/ 7144 w 695325"/>
                <a:gd name="connsiteY7" fmla="*/ 126207 h 785813"/>
                <a:gd name="connsiteX8" fmla="*/ 7144 w 695325"/>
                <a:gd name="connsiteY8" fmla="*/ 126207 h 785813"/>
                <a:gd name="connsiteX9" fmla="*/ 0 w 695325"/>
                <a:gd name="connsiteY9" fmla="*/ 145257 h 785813"/>
                <a:gd name="connsiteX10" fmla="*/ 0 w 695325"/>
                <a:gd name="connsiteY10" fmla="*/ 190500 h 785813"/>
                <a:gd name="connsiteX11" fmla="*/ 38100 w 695325"/>
                <a:gd name="connsiteY11" fmla="*/ 200025 h 785813"/>
                <a:gd name="connsiteX12" fmla="*/ 64294 w 695325"/>
                <a:gd name="connsiteY12" fmla="*/ 219075 h 785813"/>
                <a:gd name="connsiteX13" fmla="*/ 66675 w 695325"/>
                <a:gd name="connsiteY13" fmla="*/ 233363 h 785813"/>
                <a:gd name="connsiteX14" fmla="*/ 35719 w 695325"/>
                <a:gd name="connsiteY14" fmla="*/ 228600 h 785813"/>
                <a:gd name="connsiteX15" fmla="*/ 9525 w 695325"/>
                <a:gd name="connsiteY15" fmla="*/ 216694 h 785813"/>
                <a:gd name="connsiteX16" fmla="*/ 47625 w 695325"/>
                <a:gd name="connsiteY16" fmla="*/ 276225 h 785813"/>
                <a:gd name="connsiteX17" fmla="*/ 76200 w 695325"/>
                <a:gd name="connsiteY17" fmla="*/ 257175 h 785813"/>
                <a:gd name="connsiteX18" fmla="*/ 102394 w 695325"/>
                <a:gd name="connsiteY18" fmla="*/ 288132 h 785813"/>
                <a:gd name="connsiteX19" fmla="*/ 147638 w 695325"/>
                <a:gd name="connsiteY19" fmla="*/ 300038 h 785813"/>
                <a:gd name="connsiteX20" fmla="*/ 188119 w 695325"/>
                <a:gd name="connsiteY20" fmla="*/ 307182 h 785813"/>
                <a:gd name="connsiteX21" fmla="*/ 209550 w 695325"/>
                <a:gd name="connsiteY21" fmla="*/ 295275 h 785813"/>
                <a:gd name="connsiteX22" fmla="*/ 197644 w 695325"/>
                <a:gd name="connsiteY22" fmla="*/ 285750 h 785813"/>
                <a:gd name="connsiteX23" fmla="*/ 219075 w 695325"/>
                <a:gd name="connsiteY23" fmla="*/ 285750 h 785813"/>
                <a:gd name="connsiteX24" fmla="*/ 247650 w 695325"/>
                <a:gd name="connsiteY24" fmla="*/ 314325 h 785813"/>
                <a:gd name="connsiteX25" fmla="*/ 266700 w 695325"/>
                <a:gd name="connsiteY25" fmla="*/ 292894 h 785813"/>
                <a:gd name="connsiteX26" fmla="*/ 252413 w 695325"/>
                <a:gd name="connsiteY26" fmla="*/ 266700 h 785813"/>
                <a:gd name="connsiteX27" fmla="*/ 266700 w 695325"/>
                <a:gd name="connsiteY27" fmla="*/ 261938 h 785813"/>
                <a:gd name="connsiteX28" fmla="*/ 345281 w 695325"/>
                <a:gd name="connsiteY28" fmla="*/ 342900 h 785813"/>
                <a:gd name="connsiteX29" fmla="*/ 352425 w 695325"/>
                <a:gd name="connsiteY29" fmla="*/ 357188 h 785813"/>
                <a:gd name="connsiteX30" fmla="*/ 330994 w 695325"/>
                <a:gd name="connsiteY30" fmla="*/ 383382 h 785813"/>
                <a:gd name="connsiteX31" fmla="*/ 373856 w 695325"/>
                <a:gd name="connsiteY31" fmla="*/ 371475 h 785813"/>
                <a:gd name="connsiteX32" fmla="*/ 395288 w 695325"/>
                <a:gd name="connsiteY32" fmla="*/ 371475 h 785813"/>
                <a:gd name="connsiteX33" fmla="*/ 381000 w 695325"/>
                <a:gd name="connsiteY33" fmla="*/ 388144 h 785813"/>
                <a:gd name="connsiteX34" fmla="*/ 395288 w 695325"/>
                <a:gd name="connsiteY34" fmla="*/ 397669 h 785813"/>
                <a:gd name="connsiteX35" fmla="*/ 421481 w 695325"/>
                <a:gd name="connsiteY35" fmla="*/ 426244 h 785813"/>
                <a:gd name="connsiteX36" fmla="*/ 438150 w 695325"/>
                <a:gd name="connsiteY36" fmla="*/ 461963 h 785813"/>
                <a:gd name="connsiteX37" fmla="*/ 440531 w 695325"/>
                <a:gd name="connsiteY37" fmla="*/ 492919 h 785813"/>
                <a:gd name="connsiteX38" fmla="*/ 423863 w 695325"/>
                <a:gd name="connsiteY38" fmla="*/ 511969 h 785813"/>
                <a:gd name="connsiteX39" fmla="*/ 423863 w 695325"/>
                <a:gd name="connsiteY39" fmla="*/ 535782 h 785813"/>
                <a:gd name="connsiteX40" fmla="*/ 402431 w 695325"/>
                <a:gd name="connsiteY40" fmla="*/ 535782 h 785813"/>
                <a:gd name="connsiteX41" fmla="*/ 383381 w 695325"/>
                <a:gd name="connsiteY41" fmla="*/ 547688 h 785813"/>
                <a:gd name="connsiteX42" fmla="*/ 407194 w 695325"/>
                <a:gd name="connsiteY42" fmla="*/ 583407 h 785813"/>
                <a:gd name="connsiteX43" fmla="*/ 395288 w 695325"/>
                <a:gd name="connsiteY43" fmla="*/ 611982 h 785813"/>
                <a:gd name="connsiteX44" fmla="*/ 359569 w 695325"/>
                <a:gd name="connsiteY44" fmla="*/ 611982 h 785813"/>
                <a:gd name="connsiteX45" fmla="*/ 328613 w 695325"/>
                <a:gd name="connsiteY45" fmla="*/ 609600 h 785813"/>
                <a:gd name="connsiteX46" fmla="*/ 309563 w 695325"/>
                <a:gd name="connsiteY46" fmla="*/ 597694 h 785813"/>
                <a:gd name="connsiteX47" fmla="*/ 297656 w 695325"/>
                <a:gd name="connsiteY47" fmla="*/ 621507 h 785813"/>
                <a:gd name="connsiteX48" fmla="*/ 297656 w 695325"/>
                <a:gd name="connsiteY48" fmla="*/ 645319 h 785813"/>
                <a:gd name="connsiteX49" fmla="*/ 330994 w 695325"/>
                <a:gd name="connsiteY49" fmla="*/ 661988 h 785813"/>
                <a:gd name="connsiteX50" fmla="*/ 354806 w 695325"/>
                <a:gd name="connsiteY50" fmla="*/ 642938 h 785813"/>
                <a:gd name="connsiteX51" fmla="*/ 371475 w 695325"/>
                <a:gd name="connsiteY51" fmla="*/ 638175 h 785813"/>
                <a:gd name="connsiteX52" fmla="*/ 378619 w 695325"/>
                <a:gd name="connsiteY52" fmla="*/ 628650 h 785813"/>
                <a:gd name="connsiteX53" fmla="*/ 400050 w 695325"/>
                <a:gd name="connsiteY53" fmla="*/ 640557 h 785813"/>
                <a:gd name="connsiteX54" fmla="*/ 414338 w 695325"/>
                <a:gd name="connsiteY54" fmla="*/ 659607 h 785813"/>
                <a:gd name="connsiteX55" fmla="*/ 438150 w 695325"/>
                <a:gd name="connsiteY55" fmla="*/ 688182 h 785813"/>
                <a:gd name="connsiteX56" fmla="*/ 452438 w 695325"/>
                <a:gd name="connsiteY56" fmla="*/ 688182 h 785813"/>
                <a:gd name="connsiteX57" fmla="*/ 464344 w 695325"/>
                <a:gd name="connsiteY57" fmla="*/ 704850 h 785813"/>
                <a:gd name="connsiteX58" fmla="*/ 450056 w 695325"/>
                <a:gd name="connsiteY58" fmla="*/ 714375 h 785813"/>
                <a:gd name="connsiteX59" fmla="*/ 481013 w 695325"/>
                <a:gd name="connsiteY59" fmla="*/ 740569 h 785813"/>
                <a:gd name="connsiteX60" fmla="*/ 497681 w 695325"/>
                <a:gd name="connsiteY60" fmla="*/ 738188 h 785813"/>
                <a:gd name="connsiteX61" fmla="*/ 526256 w 695325"/>
                <a:gd name="connsiteY61" fmla="*/ 752475 h 785813"/>
                <a:gd name="connsiteX62" fmla="*/ 566738 w 695325"/>
                <a:gd name="connsiteY62" fmla="*/ 783432 h 785813"/>
                <a:gd name="connsiteX63" fmla="*/ 578644 w 695325"/>
                <a:gd name="connsiteY63" fmla="*/ 785813 h 785813"/>
                <a:gd name="connsiteX64" fmla="*/ 588169 w 695325"/>
                <a:gd name="connsiteY64" fmla="*/ 776288 h 785813"/>
                <a:gd name="connsiteX65" fmla="*/ 566738 w 695325"/>
                <a:gd name="connsiteY65" fmla="*/ 762000 h 785813"/>
                <a:gd name="connsiteX66" fmla="*/ 535781 w 695325"/>
                <a:gd name="connsiteY66" fmla="*/ 733425 h 785813"/>
                <a:gd name="connsiteX67" fmla="*/ 523875 w 695325"/>
                <a:gd name="connsiteY67" fmla="*/ 697707 h 785813"/>
                <a:gd name="connsiteX68" fmla="*/ 531019 w 695325"/>
                <a:gd name="connsiteY68" fmla="*/ 685800 h 785813"/>
                <a:gd name="connsiteX69" fmla="*/ 557213 w 695325"/>
                <a:gd name="connsiteY69" fmla="*/ 711994 h 785813"/>
                <a:gd name="connsiteX70" fmla="*/ 597694 w 695325"/>
                <a:gd name="connsiteY70" fmla="*/ 733425 h 785813"/>
                <a:gd name="connsiteX71" fmla="*/ 619125 w 695325"/>
                <a:gd name="connsiteY71" fmla="*/ 742950 h 785813"/>
                <a:gd name="connsiteX72" fmla="*/ 611981 w 695325"/>
                <a:gd name="connsiteY72" fmla="*/ 716757 h 785813"/>
                <a:gd name="connsiteX73" fmla="*/ 623888 w 695325"/>
                <a:gd name="connsiteY73" fmla="*/ 707232 h 785813"/>
                <a:gd name="connsiteX74" fmla="*/ 619125 w 695325"/>
                <a:gd name="connsiteY74" fmla="*/ 683419 h 785813"/>
                <a:gd name="connsiteX75" fmla="*/ 602456 w 695325"/>
                <a:gd name="connsiteY75" fmla="*/ 664369 h 785813"/>
                <a:gd name="connsiteX76" fmla="*/ 607219 w 695325"/>
                <a:gd name="connsiteY76" fmla="*/ 647700 h 785813"/>
                <a:gd name="connsiteX77" fmla="*/ 592931 w 695325"/>
                <a:gd name="connsiteY77" fmla="*/ 640557 h 785813"/>
                <a:gd name="connsiteX78" fmla="*/ 585788 w 695325"/>
                <a:gd name="connsiteY78" fmla="*/ 628650 h 785813"/>
                <a:gd name="connsiteX79" fmla="*/ 564356 w 695325"/>
                <a:gd name="connsiteY79" fmla="*/ 623888 h 785813"/>
                <a:gd name="connsiteX80" fmla="*/ 550069 w 695325"/>
                <a:gd name="connsiteY80" fmla="*/ 588169 h 785813"/>
                <a:gd name="connsiteX81" fmla="*/ 540544 w 695325"/>
                <a:gd name="connsiteY81" fmla="*/ 581025 h 785813"/>
                <a:gd name="connsiteX82" fmla="*/ 550069 w 695325"/>
                <a:gd name="connsiteY82" fmla="*/ 561975 h 785813"/>
                <a:gd name="connsiteX83" fmla="*/ 545306 w 695325"/>
                <a:gd name="connsiteY83" fmla="*/ 547688 h 785813"/>
                <a:gd name="connsiteX84" fmla="*/ 540544 w 695325"/>
                <a:gd name="connsiteY84" fmla="*/ 523875 h 785813"/>
                <a:gd name="connsiteX85" fmla="*/ 571500 w 695325"/>
                <a:gd name="connsiteY85" fmla="*/ 519113 h 785813"/>
                <a:gd name="connsiteX86" fmla="*/ 595313 w 695325"/>
                <a:gd name="connsiteY86" fmla="*/ 550069 h 785813"/>
                <a:gd name="connsiteX87" fmla="*/ 626269 w 695325"/>
                <a:gd name="connsiteY87" fmla="*/ 569119 h 785813"/>
                <a:gd name="connsiteX88" fmla="*/ 631031 w 695325"/>
                <a:gd name="connsiteY88" fmla="*/ 592932 h 785813"/>
                <a:gd name="connsiteX89" fmla="*/ 659606 w 695325"/>
                <a:gd name="connsiteY89" fmla="*/ 611982 h 785813"/>
                <a:gd name="connsiteX90" fmla="*/ 650081 w 695325"/>
                <a:gd name="connsiteY90" fmla="*/ 576263 h 785813"/>
                <a:gd name="connsiteX91" fmla="*/ 669131 w 695325"/>
                <a:gd name="connsiteY91" fmla="*/ 576263 h 785813"/>
                <a:gd name="connsiteX92" fmla="*/ 683419 w 695325"/>
                <a:gd name="connsiteY92" fmla="*/ 554832 h 785813"/>
                <a:gd name="connsiteX93" fmla="*/ 671513 w 695325"/>
                <a:gd name="connsiteY93" fmla="*/ 535782 h 785813"/>
                <a:gd name="connsiteX94" fmla="*/ 695325 w 695325"/>
                <a:gd name="connsiteY94" fmla="*/ 528638 h 785813"/>
                <a:gd name="connsiteX95" fmla="*/ 676275 w 695325"/>
                <a:gd name="connsiteY95" fmla="*/ 516732 h 785813"/>
                <a:gd name="connsiteX96" fmla="*/ 645319 w 695325"/>
                <a:gd name="connsiteY96" fmla="*/ 511969 h 785813"/>
                <a:gd name="connsiteX97" fmla="*/ 652463 w 695325"/>
                <a:gd name="connsiteY97" fmla="*/ 483394 h 785813"/>
                <a:gd name="connsiteX98" fmla="*/ 631031 w 695325"/>
                <a:gd name="connsiteY98" fmla="*/ 488157 h 785813"/>
                <a:gd name="connsiteX99" fmla="*/ 631031 w 695325"/>
                <a:gd name="connsiteY99" fmla="*/ 461963 h 785813"/>
                <a:gd name="connsiteX100" fmla="*/ 609600 w 695325"/>
                <a:gd name="connsiteY100" fmla="*/ 452438 h 785813"/>
                <a:gd name="connsiteX101" fmla="*/ 602456 w 695325"/>
                <a:gd name="connsiteY101" fmla="*/ 435769 h 785813"/>
                <a:gd name="connsiteX102" fmla="*/ 585788 w 695325"/>
                <a:gd name="connsiteY102" fmla="*/ 447675 h 785813"/>
                <a:gd name="connsiteX103" fmla="*/ 576263 w 695325"/>
                <a:gd name="connsiteY103" fmla="*/ 423863 h 785813"/>
                <a:gd name="connsiteX104" fmla="*/ 545306 w 695325"/>
                <a:gd name="connsiteY104" fmla="*/ 400050 h 785813"/>
                <a:gd name="connsiteX105" fmla="*/ 526256 w 695325"/>
                <a:gd name="connsiteY105" fmla="*/ 400050 h 785813"/>
                <a:gd name="connsiteX106" fmla="*/ 540544 w 695325"/>
                <a:gd name="connsiteY106" fmla="*/ 381000 h 785813"/>
                <a:gd name="connsiteX107" fmla="*/ 540544 w 695325"/>
                <a:gd name="connsiteY107" fmla="*/ 359569 h 785813"/>
                <a:gd name="connsiteX108" fmla="*/ 535781 w 695325"/>
                <a:gd name="connsiteY108" fmla="*/ 352425 h 785813"/>
                <a:gd name="connsiteX109" fmla="*/ 578644 w 695325"/>
                <a:gd name="connsiteY109" fmla="*/ 364332 h 785813"/>
                <a:gd name="connsiteX110" fmla="*/ 566738 w 695325"/>
                <a:gd name="connsiteY110" fmla="*/ 347663 h 785813"/>
                <a:gd name="connsiteX111" fmla="*/ 528638 w 695325"/>
                <a:gd name="connsiteY111" fmla="*/ 335757 h 785813"/>
                <a:gd name="connsiteX112" fmla="*/ 519113 w 695325"/>
                <a:gd name="connsiteY112" fmla="*/ 321469 h 785813"/>
                <a:gd name="connsiteX113" fmla="*/ 557213 w 695325"/>
                <a:gd name="connsiteY113" fmla="*/ 307182 h 785813"/>
                <a:gd name="connsiteX114" fmla="*/ 545306 w 695325"/>
                <a:gd name="connsiteY114" fmla="*/ 280988 h 785813"/>
                <a:gd name="connsiteX115" fmla="*/ 538163 w 695325"/>
                <a:gd name="connsiteY115" fmla="*/ 297657 h 785813"/>
                <a:gd name="connsiteX116" fmla="*/ 514350 w 695325"/>
                <a:gd name="connsiteY116" fmla="*/ 309563 h 785813"/>
                <a:gd name="connsiteX117" fmla="*/ 507206 w 695325"/>
                <a:gd name="connsiteY117" fmla="*/ 288132 h 785813"/>
                <a:gd name="connsiteX118" fmla="*/ 500063 w 695325"/>
                <a:gd name="connsiteY118" fmla="*/ 278607 h 785813"/>
                <a:gd name="connsiteX119" fmla="*/ 523875 w 695325"/>
                <a:gd name="connsiteY119" fmla="*/ 259557 h 785813"/>
                <a:gd name="connsiteX120" fmla="*/ 504825 w 695325"/>
                <a:gd name="connsiteY120" fmla="*/ 242888 h 785813"/>
                <a:gd name="connsiteX121" fmla="*/ 485775 w 695325"/>
                <a:gd name="connsiteY121" fmla="*/ 254794 h 785813"/>
                <a:gd name="connsiteX122" fmla="*/ 473869 w 695325"/>
                <a:gd name="connsiteY122" fmla="*/ 240507 h 785813"/>
                <a:gd name="connsiteX123" fmla="*/ 471488 w 695325"/>
                <a:gd name="connsiteY123" fmla="*/ 223838 h 785813"/>
                <a:gd name="connsiteX124" fmla="*/ 452438 w 695325"/>
                <a:gd name="connsiteY124" fmla="*/ 230982 h 785813"/>
                <a:gd name="connsiteX125" fmla="*/ 450056 w 695325"/>
                <a:gd name="connsiteY125" fmla="*/ 214313 h 785813"/>
                <a:gd name="connsiteX126" fmla="*/ 457200 w 695325"/>
                <a:gd name="connsiteY126" fmla="*/ 202407 h 785813"/>
                <a:gd name="connsiteX127" fmla="*/ 433388 w 695325"/>
                <a:gd name="connsiteY127" fmla="*/ 171450 h 785813"/>
                <a:gd name="connsiteX128" fmla="*/ 423863 w 695325"/>
                <a:gd name="connsiteY128" fmla="*/ 190500 h 785813"/>
                <a:gd name="connsiteX129" fmla="*/ 416719 w 695325"/>
                <a:gd name="connsiteY129" fmla="*/ 207169 h 785813"/>
                <a:gd name="connsiteX130" fmla="*/ 397669 w 695325"/>
                <a:gd name="connsiteY130" fmla="*/ 192882 h 785813"/>
                <a:gd name="connsiteX131" fmla="*/ 395288 w 695325"/>
                <a:gd name="connsiteY131" fmla="*/ 166688 h 785813"/>
                <a:gd name="connsiteX132" fmla="*/ 383381 w 695325"/>
                <a:gd name="connsiteY132" fmla="*/ 180975 h 785813"/>
                <a:gd name="connsiteX133" fmla="*/ 376238 w 695325"/>
                <a:gd name="connsiteY133" fmla="*/ 166688 h 785813"/>
                <a:gd name="connsiteX134" fmla="*/ 376238 w 695325"/>
                <a:gd name="connsiteY134" fmla="*/ 147638 h 785813"/>
                <a:gd name="connsiteX135" fmla="*/ 364331 w 695325"/>
                <a:gd name="connsiteY135" fmla="*/ 142875 h 785813"/>
                <a:gd name="connsiteX136" fmla="*/ 364331 w 695325"/>
                <a:gd name="connsiteY136" fmla="*/ 116682 h 785813"/>
                <a:gd name="connsiteX137" fmla="*/ 309563 w 695325"/>
                <a:gd name="connsiteY137" fmla="*/ 90488 h 785813"/>
                <a:gd name="connsiteX138" fmla="*/ 288131 w 695325"/>
                <a:gd name="connsiteY138" fmla="*/ 97632 h 785813"/>
                <a:gd name="connsiteX139" fmla="*/ 292894 w 695325"/>
                <a:gd name="connsiteY139" fmla="*/ 123825 h 785813"/>
                <a:gd name="connsiteX140" fmla="*/ 273844 w 695325"/>
                <a:gd name="connsiteY140" fmla="*/ 126207 h 785813"/>
                <a:gd name="connsiteX141" fmla="*/ 259556 w 695325"/>
                <a:gd name="connsiteY141" fmla="*/ 121444 h 785813"/>
                <a:gd name="connsiteX142" fmla="*/ 247650 w 695325"/>
                <a:gd name="connsiteY142" fmla="*/ 140494 h 785813"/>
                <a:gd name="connsiteX143" fmla="*/ 223838 w 695325"/>
                <a:gd name="connsiteY143" fmla="*/ 152400 h 785813"/>
                <a:gd name="connsiteX144" fmla="*/ 221456 w 695325"/>
                <a:gd name="connsiteY144" fmla="*/ 130969 h 785813"/>
                <a:gd name="connsiteX145" fmla="*/ 223838 w 695325"/>
                <a:gd name="connsiteY145" fmla="*/ 92869 h 785813"/>
                <a:gd name="connsiteX146" fmla="*/ 216694 w 695325"/>
                <a:gd name="connsiteY146" fmla="*/ 66675 h 785813"/>
                <a:gd name="connsiteX147" fmla="*/ 214313 w 695325"/>
                <a:gd name="connsiteY147" fmla="*/ 50007 h 785813"/>
                <a:gd name="connsiteX148" fmla="*/ 204788 w 695325"/>
                <a:gd name="connsiteY148" fmla="*/ 28575 h 785813"/>
                <a:gd name="connsiteX149" fmla="*/ 202406 w 695325"/>
                <a:gd name="connsiteY149" fmla="*/ 0 h 785813"/>
                <a:gd name="connsiteX150" fmla="*/ 183356 w 695325"/>
                <a:gd name="connsiteY150" fmla="*/ 7144 h 785813"/>
                <a:gd name="connsiteX151" fmla="*/ 161926 w 695325"/>
                <a:gd name="connsiteY151" fmla="*/ 23813 h 785813"/>
                <a:gd name="connsiteX152" fmla="*/ 147638 w 695325"/>
                <a:gd name="connsiteY152" fmla="*/ 33338 h 785813"/>
                <a:gd name="connsiteX153" fmla="*/ 114300 w 695325"/>
                <a:gd name="connsiteY153" fmla="*/ 223837 h 785813"/>
                <a:gd name="connsiteX0" fmla="*/ 114300 w 695325"/>
                <a:gd name="connsiteY0" fmla="*/ 223837 h 785813"/>
                <a:gd name="connsiteX1" fmla="*/ 64295 w 695325"/>
                <a:gd name="connsiteY1" fmla="*/ 71438 h 785813"/>
                <a:gd name="connsiteX2" fmla="*/ 90488 w 695325"/>
                <a:gd name="connsiteY2" fmla="*/ 138113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64295 w 695325"/>
                <a:gd name="connsiteY1" fmla="*/ 71438 h 785813"/>
                <a:gd name="connsiteX2" fmla="*/ 80963 w 695325"/>
                <a:gd name="connsiteY2" fmla="*/ 30957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57151 w 695325"/>
                <a:gd name="connsiteY1" fmla="*/ 142876 h 785813"/>
                <a:gd name="connsiteX2" fmla="*/ 80963 w 695325"/>
                <a:gd name="connsiteY2" fmla="*/ 30957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66676 w 695325"/>
                <a:gd name="connsiteY1" fmla="*/ 116682 h 785813"/>
                <a:gd name="connsiteX2" fmla="*/ 80963 w 695325"/>
                <a:gd name="connsiteY2" fmla="*/ 30957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85725 w 695325"/>
                <a:gd name="connsiteY1" fmla="*/ 176213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4300 w 695325"/>
                <a:gd name="connsiteY155" fmla="*/ 223837 h 785813"/>
                <a:gd name="connsiteX0" fmla="*/ 114300 w 695325"/>
                <a:gd name="connsiteY0" fmla="*/ 223837 h 785813"/>
                <a:gd name="connsiteX1" fmla="*/ 47625 w 695325"/>
                <a:gd name="connsiteY1" fmla="*/ 18573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4300 w 695325"/>
                <a:gd name="connsiteY155"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4300 w 695325"/>
                <a:gd name="connsiteY155"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23825 w 695325"/>
                <a:gd name="connsiteY155" fmla="*/ 142875 h 785813"/>
                <a:gd name="connsiteX156" fmla="*/ 114300 w 695325"/>
                <a:gd name="connsiteY156"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09537 w 695325"/>
                <a:gd name="connsiteY155" fmla="*/ 147638 h 785813"/>
                <a:gd name="connsiteX156" fmla="*/ 114300 w 695325"/>
                <a:gd name="connsiteY156"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23825 w 695325"/>
                <a:gd name="connsiteY155" fmla="*/ 85725 h 785813"/>
                <a:gd name="connsiteX156" fmla="*/ 109537 w 695325"/>
                <a:gd name="connsiteY156" fmla="*/ 147638 h 785813"/>
                <a:gd name="connsiteX157" fmla="*/ 114300 w 695325"/>
                <a:gd name="connsiteY157"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6682 w 695325"/>
                <a:gd name="connsiteY155" fmla="*/ 88106 h 785813"/>
                <a:gd name="connsiteX156" fmla="*/ 109537 w 695325"/>
                <a:gd name="connsiteY156" fmla="*/ 147638 h 785813"/>
                <a:gd name="connsiteX157" fmla="*/ 114300 w 695325"/>
                <a:gd name="connsiteY157" fmla="*/ 223837 h 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695325" h="785813">
                  <a:moveTo>
                    <a:pt x="114300" y="223837"/>
                  </a:moveTo>
                  <a:lnTo>
                    <a:pt x="100012" y="204788"/>
                  </a:lnTo>
                  <a:lnTo>
                    <a:pt x="66676" y="116682"/>
                  </a:lnTo>
                  <a:cubicBezTo>
                    <a:pt x="62707" y="102395"/>
                    <a:pt x="74613" y="42863"/>
                    <a:pt x="80963" y="30957"/>
                  </a:cubicBezTo>
                  <a:cubicBezTo>
                    <a:pt x="87313" y="19051"/>
                    <a:pt x="108347" y="22226"/>
                    <a:pt x="102394" y="1"/>
                  </a:cubicBezTo>
                  <a:lnTo>
                    <a:pt x="54769" y="4763"/>
                  </a:lnTo>
                  <a:lnTo>
                    <a:pt x="21431" y="38100"/>
                  </a:lnTo>
                  <a:lnTo>
                    <a:pt x="21431" y="69057"/>
                  </a:lnTo>
                  <a:lnTo>
                    <a:pt x="11906" y="88107"/>
                  </a:lnTo>
                  <a:lnTo>
                    <a:pt x="7144" y="126207"/>
                  </a:lnTo>
                  <a:lnTo>
                    <a:pt x="7144" y="126207"/>
                  </a:lnTo>
                  <a:lnTo>
                    <a:pt x="0" y="145257"/>
                  </a:lnTo>
                  <a:lnTo>
                    <a:pt x="0" y="190500"/>
                  </a:lnTo>
                  <a:lnTo>
                    <a:pt x="38100" y="200025"/>
                  </a:lnTo>
                  <a:lnTo>
                    <a:pt x="64294" y="219075"/>
                  </a:lnTo>
                  <a:lnTo>
                    <a:pt x="66675" y="233363"/>
                  </a:lnTo>
                  <a:lnTo>
                    <a:pt x="35719" y="228600"/>
                  </a:lnTo>
                  <a:lnTo>
                    <a:pt x="9525" y="216694"/>
                  </a:lnTo>
                  <a:lnTo>
                    <a:pt x="47625" y="276225"/>
                  </a:lnTo>
                  <a:lnTo>
                    <a:pt x="76200" y="257175"/>
                  </a:lnTo>
                  <a:lnTo>
                    <a:pt x="102394" y="288132"/>
                  </a:lnTo>
                  <a:lnTo>
                    <a:pt x="147638" y="300038"/>
                  </a:lnTo>
                  <a:lnTo>
                    <a:pt x="188119" y="307182"/>
                  </a:lnTo>
                  <a:lnTo>
                    <a:pt x="209550" y="295275"/>
                  </a:lnTo>
                  <a:lnTo>
                    <a:pt x="197644" y="285750"/>
                  </a:lnTo>
                  <a:lnTo>
                    <a:pt x="219075" y="285750"/>
                  </a:lnTo>
                  <a:lnTo>
                    <a:pt x="247650" y="314325"/>
                  </a:lnTo>
                  <a:lnTo>
                    <a:pt x="266700" y="292894"/>
                  </a:lnTo>
                  <a:lnTo>
                    <a:pt x="252413" y="266700"/>
                  </a:lnTo>
                  <a:lnTo>
                    <a:pt x="266700" y="261938"/>
                  </a:lnTo>
                  <a:lnTo>
                    <a:pt x="345281" y="342900"/>
                  </a:lnTo>
                  <a:lnTo>
                    <a:pt x="352425" y="357188"/>
                  </a:lnTo>
                  <a:lnTo>
                    <a:pt x="330994" y="383382"/>
                  </a:lnTo>
                  <a:lnTo>
                    <a:pt x="373856" y="371475"/>
                  </a:lnTo>
                  <a:lnTo>
                    <a:pt x="395288" y="371475"/>
                  </a:lnTo>
                  <a:lnTo>
                    <a:pt x="381000" y="388144"/>
                  </a:lnTo>
                  <a:lnTo>
                    <a:pt x="395288" y="397669"/>
                  </a:lnTo>
                  <a:lnTo>
                    <a:pt x="421481" y="426244"/>
                  </a:lnTo>
                  <a:lnTo>
                    <a:pt x="438150" y="461963"/>
                  </a:lnTo>
                  <a:lnTo>
                    <a:pt x="440531" y="492919"/>
                  </a:lnTo>
                  <a:lnTo>
                    <a:pt x="423863" y="511969"/>
                  </a:lnTo>
                  <a:lnTo>
                    <a:pt x="423863" y="535782"/>
                  </a:lnTo>
                  <a:lnTo>
                    <a:pt x="402431" y="535782"/>
                  </a:lnTo>
                  <a:lnTo>
                    <a:pt x="383381" y="547688"/>
                  </a:lnTo>
                  <a:lnTo>
                    <a:pt x="407194" y="583407"/>
                  </a:lnTo>
                  <a:lnTo>
                    <a:pt x="395288" y="611982"/>
                  </a:lnTo>
                  <a:lnTo>
                    <a:pt x="359569" y="611982"/>
                  </a:lnTo>
                  <a:lnTo>
                    <a:pt x="328613" y="609600"/>
                  </a:lnTo>
                  <a:lnTo>
                    <a:pt x="309563" y="597694"/>
                  </a:lnTo>
                  <a:lnTo>
                    <a:pt x="297656" y="621507"/>
                  </a:lnTo>
                  <a:lnTo>
                    <a:pt x="297656" y="645319"/>
                  </a:lnTo>
                  <a:lnTo>
                    <a:pt x="330994" y="661988"/>
                  </a:lnTo>
                  <a:lnTo>
                    <a:pt x="354806" y="642938"/>
                  </a:lnTo>
                  <a:lnTo>
                    <a:pt x="371475" y="638175"/>
                  </a:lnTo>
                  <a:lnTo>
                    <a:pt x="378619" y="628650"/>
                  </a:lnTo>
                  <a:lnTo>
                    <a:pt x="400050" y="640557"/>
                  </a:lnTo>
                  <a:lnTo>
                    <a:pt x="414338" y="659607"/>
                  </a:lnTo>
                  <a:lnTo>
                    <a:pt x="438150" y="688182"/>
                  </a:lnTo>
                  <a:lnTo>
                    <a:pt x="452438" y="688182"/>
                  </a:lnTo>
                  <a:lnTo>
                    <a:pt x="464344" y="704850"/>
                  </a:lnTo>
                  <a:lnTo>
                    <a:pt x="450056" y="714375"/>
                  </a:lnTo>
                  <a:lnTo>
                    <a:pt x="481013" y="740569"/>
                  </a:lnTo>
                  <a:lnTo>
                    <a:pt x="497681" y="738188"/>
                  </a:lnTo>
                  <a:lnTo>
                    <a:pt x="526256" y="752475"/>
                  </a:lnTo>
                  <a:lnTo>
                    <a:pt x="566738" y="783432"/>
                  </a:lnTo>
                  <a:lnTo>
                    <a:pt x="578644" y="785813"/>
                  </a:lnTo>
                  <a:lnTo>
                    <a:pt x="588169" y="776288"/>
                  </a:lnTo>
                  <a:lnTo>
                    <a:pt x="566738" y="762000"/>
                  </a:lnTo>
                  <a:lnTo>
                    <a:pt x="535781" y="733425"/>
                  </a:lnTo>
                  <a:lnTo>
                    <a:pt x="523875" y="697707"/>
                  </a:lnTo>
                  <a:lnTo>
                    <a:pt x="531019" y="685800"/>
                  </a:lnTo>
                  <a:lnTo>
                    <a:pt x="557213" y="711994"/>
                  </a:lnTo>
                  <a:lnTo>
                    <a:pt x="597694" y="733425"/>
                  </a:lnTo>
                  <a:lnTo>
                    <a:pt x="619125" y="742950"/>
                  </a:lnTo>
                  <a:lnTo>
                    <a:pt x="611981" y="716757"/>
                  </a:lnTo>
                  <a:lnTo>
                    <a:pt x="623888" y="707232"/>
                  </a:lnTo>
                  <a:lnTo>
                    <a:pt x="619125" y="683419"/>
                  </a:lnTo>
                  <a:lnTo>
                    <a:pt x="602456" y="664369"/>
                  </a:lnTo>
                  <a:lnTo>
                    <a:pt x="607219" y="647700"/>
                  </a:lnTo>
                  <a:lnTo>
                    <a:pt x="592931" y="640557"/>
                  </a:lnTo>
                  <a:lnTo>
                    <a:pt x="585788" y="628650"/>
                  </a:lnTo>
                  <a:lnTo>
                    <a:pt x="564356" y="623888"/>
                  </a:lnTo>
                  <a:lnTo>
                    <a:pt x="550069" y="588169"/>
                  </a:lnTo>
                  <a:lnTo>
                    <a:pt x="540544" y="581025"/>
                  </a:lnTo>
                  <a:lnTo>
                    <a:pt x="550069" y="561975"/>
                  </a:lnTo>
                  <a:lnTo>
                    <a:pt x="545306" y="547688"/>
                  </a:lnTo>
                  <a:lnTo>
                    <a:pt x="540544" y="523875"/>
                  </a:lnTo>
                  <a:lnTo>
                    <a:pt x="571500" y="519113"/>
                  </a:lnTo>
                  <a:lnTo>
                    <a:pt x="595313" y="550069"/>
                  </a:lnTo>
                  <a:lnTo>
                    <a:pt x="626269" y="569119"/>
                  </a:lnTo>
                  <a:lnTo>
                    <a:pt x="631031" y="592932"/>
                  </a:lnTo>
                  <a:lnTo>
                    <a:pt x="659606" y="611982"/>
                  </a:lnTo>
                  <a:lnTo>
                    <a:pt x="650081" y="576263"/>
                  </a:lnTo>
                  <a:lnTo>
                    <a:pt x="669131" y="576263"/>
                  </a:lnTo>
                  <a:lnTo>
                    <a:pt x="683419" y="554832"/>
                  </a:lnTo>
                  <a:lnTo>
                    <a:pt x="671513" y="535782"/>
                  </a:lnTo>
                  <a:lnTo>
                    <a:pt x="695325" y="528638"/>
                  </a:lnTo>
                  <a:lnTo>
                    <a:pt x="676275" y="516732"/>
                  </a:lnTo>
                  <a:lnTo>
                    <a:pt x="645319" y="511969"/>
                  </a:lnTo>
                  <a:lnTo>
                    <a:pt x="652463" y="483394"/>
                  </a:lnTo>
                  <a:lnTo>
                    <a:pt x="631031" y="488157"/>
                  </a:lnTo>
                  <a:lnTo>
                    <a:pt x="631031" y="461963"/>
                  </a:lnTo>
                  <a:lnTo>
                    <a:pt x="609600" y="452438"/>
                  </a:lnTo>
                  <a:lnTo>
                    <a:pt x="602456" y="435769"/>
                  </a:lnTo>
                  <a:lnTo>
                    <a:pt x="585788" y="447675"/>
                  </a:lnTo>
                  <a:lnTo>
                    <a:pt x="576263" y="423863"/>
                  </a:lnTo>
                  <a:lnTo>
                    <a:pt x="545306" y="400050"/>
                  </a:lnTo>
                  <a:lnTo>
                    <a:pt x="526256" y="400050"/>
                  </a:lnTo>
                  <a:lnTo>
                    <a:pt x="540544" y="381000"/>
                  </a:lnTo>
                  <a:lnTo>
                    <a:pt x="540544" y="359569"/>
                  </a:lnTo>
                  <a:lnTo>
                    <a:pt x="535781" y="352425"/>
                  </a:lnTo>
                  <a:lnTo>
                    <a:pt x="578644" y="364332"/>
                  </a:lnTo>
                  <a:lnTo>
                    <a:pt x="566738" y="347663"/>
                  </a:lnTo>
                  <a:lnTo>
                    <a:pt x="528638" y="335757"/>
                  </a:lnTo>
                  <a:lnTo>
                    <a:pt x="519113" y="321469"/>
                  </a:lnTo>
                  <a:lnTo>
                    <a:pt x="557213" y="307182"/>
                  </a:lnTo>
                  <a:lnTo>
                    <a:pt x="545306" y="280988"/>
                  </a:lnTo>
                  <a:lnTo>
                    <a:pt x="538163" y="297657"/>
                  </a:lnTo>
                  <a:lnTo>
                    <a:pt x="514350" y="309563"/>
                  </a:lnTo>
                  <a:lnTo>
                    <a:pt x="507206" y="288132"/>
                  </a:lnTo>
                  <a:lnTo>
                    <a:pt x="500063" y="278607"/>
                  </a:lnTo>
                  <a:lnTo>
                    <a:pt x="523875" y="259557"/>
                  </a:lnTo>
                  <a:lnTo>
                    <a:pt x="504825" y="242888"/>
                  </a:lnTo>
                  <a:lnTo>
                    <a:pt x="485775" y="254794"/>
                  </a:lnTo>
                  <a:lnTo>
                    <a:pt x="473869" y="240507"/>
                  </a:lnTo>
                  <a:lnTo>
                    <a:pt x="471488" y="223838"/>
                  </a:lnTo>
                  <a:lnTo>
                    <a:pt x="452438" y="230982"/>
                  </a:lnTo>
                  <a:lnTo>
                    <a:pt x="450056" y="214313"/>
                  </a:lnTo>
                  <a:lnTo>
                    <a:pt x="457200" y="202407"/>
                  </a:lnTo>
                  <a:lnTo>
                    <a:pt x="433388" y="171450"/>
                  </a:lnTo>
                  <a:lnTo>
                    <a:pt x="423863" y="190500"/>
                  </a:lnTo>
                  <a:lnTo>
                    <a:pt x="416719" y="207169"/>
                  </a:lnTo>
                  <a:lnTo>
                    <a:pt x="397669" y="192882"/>
                  </a:lnTo>
                  <a:lnTo>
                    <a:pt x="395288" y="166688"/>
                  </a:lnTo>
                  <a:lnTo>
                    <a:pt x="383381" y="180975"/>
                  </a:lnTo>
                  <a:lnTo>
                    <a:pt x="376238" y="166688"/>
                  </a:lnTo>
                  <a:lnTo>
                    <a:pt x="376238" y="147638"/>
                  </a:lnTo>
                  <a:lnTo>
                    <a:pt x="364331" y="142875"/>
                  </a:lnTo>
                  <a:lnTo>
                    <a:pt x="364331" y="116682"/>
                  </a:lnTo>
                  <a:lnTo>
                    <a:pt x="309563" y="90488"/>
                  </a:lnTo>
                  <a:lnTo>
                    <a:pt x="288131" y="97632"/>
                  </a:lnTo>
                  <a:lnTo>
                    <a:pt x="292894" y="123825"/>
                  </a:lnTo>
                  <a:lnTo>
                    <a:pt x="273844" y="126207"/>
                  </a:lnTo>
                  <a:lnTo>
                    <a:pt x="259556" y="121444"/>
                  </a:lnTo>
                  <a:lnTo>
                    <a:pt x="247650" y="140494"/>
                  </a:lnTo>
                  <a:lnTo>
                    <a:pt x="223838" y="152400"/>
                  </a:lnTo>
                  <a:lnTo>
                    <a:pt x="221456" y="130969"/>
                  </a:lnTo>
                  <a:lnTo>
                    <a:pt x="223838" y="92869"/>
                  </a:lnTo>
                  <a:lnTo>
                    <a:pt x="216694" y="66675"/>
                  </a:lnTo>
                  <a:lnTo>
                    <a:pt x="214313" y="50007"/>
                  </a:lnTo>
                  <a:lnTo>
                    <a:pt x="204788" y="28575"/>
                  </a:lnTo>
                  <a:lnTo>
                    <a:pt x="202406" y="0"/>
                  </a:lnTo>
                  <a:lnTo>
                    <a:pt x="183356" y="7144"/>
                  </a:lnTo>
                  <a:lnTo>
                    <a:pt x="161926" y="23813"/>
                  </a:lnTo>
                  <a:lnTo>
                    <a:pt x="147638" y="33338"/>
                  </a:lnTo>
                  <a:lnTo>
                    <a:pt x="116682" y="88106"/>
                  </a:lnTo>
                  <a:lnTo>
                    <a:pt x="109537" y="147638"/>
                  </a:lnTo>
                  <a:lnTo>
                    <a:pt x="114300" y="22383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63" name="Freeform: Shape 21">
              <a:extLst>
                <a:ext uri="{FF2B5EF4-FFF2-40B4-BE49-F238E27FC236}">
                  <a16:creationId xmlns:a16="http://schemas.microsoft.com/office/drawing/2014/main" id="{C55A8015-DC42-02E3-1B1B-C5C6E847D430}"/>
                </a:ext>
              </a:extLst>
            </p:cNvPr>
            <p:cNvSpPr/>
            <p:nvPr/>
          </p:nvSpPr>
          <p:spPr bwMode="auto">
            <a:xfrm>
              <a:off x="4364638" y="1806225"/>
              <a:ext cx="124938" cy="100494"/>
            </a:xfrm>
            <a:custGeom>
              <a:avLst/>
              <a:gdLst>
                <a:gd name="connsiteX0" fmla="*/ 0 w 109537"/>
                <a:gd name="connsiteY0" fmla="*/ 0 h 88106"/>
                <a:gd name="connsiteX1" fmla="*/ 30956 w 109537"/>
                <a:gd name="connsiteY1" fmla="*/ 88106 h 88106"/>
                <a:gd name="connsiteX2" fmla="*/ 59531 w 109537"/>
                <a:gd name="connsiteY2" fmla="*/ 69056 h 88106"/>
                <a:gd name="connsiteX3" fmla="*/ 109537 w 109537"/>
                <a:gd name="connsiteY3" fmla="*/ 69056 h 88106"/>
                <a:gd name="connsiteX4" fmla="*/ 73819 w 109537"/>
                <a:gd name="connsiteY4" fmla="*/ 16668 h 88106"/>
                <a:gd name="connsiteX5" fmla="*/ 0 w 109537"/>
                <a:gd name="connsiteY5" fmla="*/ 0 h 88106"/>
                <a:gd name="connsiteX0" fmla="*/ 0 w 109537"/>
                <a:gd name="connsiteY0" fmla="*/ 0 h 88106"/>
                <a:gd name="connsiteX1" fmla="*/ 30956 w 109537"/>
                <a:gd name="connsiteY1" fmla="*/ 88106 h 88106"/>
                <a:gd name="connsiteX2" fmla="*/ 59531 w 109537"/>
                <a:gd name="connsiteY2" fmla="*/ 69056 h 88106"/>
                <a:gd name="connsiteX3" fmla="*/ 109537 w 109537"/>
                <a:gd name="connsiteY3" fmla="*/ 69056 h 88106"/>
                <a:gd name="connsiteX4" fmla="*/ 73819 w 109537"/>
                <a:gd name="connsiteY4" fmla="*/ 16668 h 88106"/>
                <a:gd name="connsiteX5" fmla="*/ 40481 w 109537"/>
                <a:gd name="connsiteY5" fmla="*/ 7143 h 88106"/>
                <a:gd name="connsiteX6" fmla="*/ 0 w 109537"/>
                <a:gd name="connsiteY6" fmla="*/ 0 h 88106"/>
                <a:gd name="connsiteX0" fmla="*/ 0 w 109537"/>
                <a:gd name="connsiteY0" fmla="*/ 0 h 88106"/>
                <a:gd name="connsiteX1" fmla="*/ 30956 w 109537"/>
                <a:gd name="connsiteY1" fmla="*/ 88106 h 88106"/>
                <a:gd name="connsiteX2" fmla="*/ 59531 w 109537"/>
                <a:gd name="connsiteY2" fmla="*/ 69056 h 88106"/>
                <a:gd name="connsiteX3" fmla="*/ 109537 w 109537"/>
                <a:gd name="connsiteY3" fmla="*/ 69056 h 88106"/>
                <a:gd name="connsiteX4" fmla="*/ 73819 w 109537"/>
                <a:gd name="connsiteY4" fmla="*/ 16668 h 88106"/>
                <a:gd name="connsiteX5" fmla="*/ 40481 w 109537"/>
                <a:gd name="connsiteY5" fmla="*/ 35718 h 88106"/>
                <a:gd name="connsiteX6" fmla="*/ 0 w 109537"/>
                <a:gd name="connsiteY6" fmla="*/ 0 h 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537" h="88106">
                  <a:moveTo>
                    <a:pt x="0" y="0"/>
                  </a:moveTo>
                  <a:lnTo>
                    <a:pt x="30956" y="88106"/>
                  </a:lnTo>
                  <a:lnTo>
                    <a:pt x="59531" y="69056"/>
                  </a:lnTo>
                  <a:lnTo>
                    <a:pt x="109537" y="69056"/>
                  </a:lnTo>
                  <a:lnTo>
                    <a:pt x="73819" y="16668"/>
                  </a:lnTo>
                  <a:lnTo>
                    <a:pt x="40481" y="35718"/>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64" name="Oval 263">
              <a:extLst>
                <a:ext uri="{FF2B5EF4-FFF2-40B4-BE49-F238E27FC236}">
                  <a16:creationId xmlns:a16="http://schemas.microsoft.com/office/drawing/2014/main" id="{D60BACF6-D849-E3EB-1CB3-5DC92908CF0E}"/>
                </a:ext>
              </a:extLst>
            </p:cNvPr>
            <p:cNvSpPr/>
            <p:nvPr/>
          </p:nvSpPr>
          <p:spPr bwMode="auto">
            <a:xfrm>
              <a:off x="4464319" y="2284249"/>
              <a:ext cx="52147" cy="73334"/>
            </a:xfrm>
            <a:prstGeom prst="ellipse">
              <a:avLst/>
            </a:pr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65" name="Freeform: Shape 23">
              <a:extLst>
                <a:ext uri="{FF2B5EF4-FFF2-40B4-BE49-F238E27FC236}">
                  <a16:creationId xmlns:a16="http://schemas.microsoft.com/office/drawing/2014/main" id="{1939EAA0-2E98-DE89-A63B-9D8F98DA23C1}"/>
                </a:ext>
              </a:extLst>
            </p:cNvPr>
            <p:cNvSpPr/>
            <p:nvPr/>
          </p:nvSpPr>
          <p:spPr bwMode="auto">
            <a:xfrm>
              <a:off x="3946365" y="1765484"/>
              <a:ext cx="146667" cy="203704"/>
            </a:xfrm>
            <a:custGeom>
              <a:avLst/>
              <a:gdLst>
                <a:gd name="connsiteX0" fmla="*/ 26194 w 128588"/>
                <a:gd name="connsiteY0" fmla="*/ 178594 h 178594"/>
                <a:gd name="connsiteX1" fmla="*/ 28575 w 128588"/>
                <a:gd name="connsiteY1" fmla="*/ 114300 h 178594"/>
                <a:gd name="connsiteX2" fmla="*/ 57150 w 128588"/>
                <a:gd name="connsiteY2" fmla="*/ 119062 h 178594"/>
                <a:gd name="connsiteX3" fmla="*/ 83344 w 128588"/>
                <a:gd name="connsiteY3" fmla="*/ 126206 h 178594"/>
                <a:gd name="connsiteX4" fmla="*/ 102394 w 128588"/>
                <a:gd name="connsiteY4" fmla="*/ 73819 h 178594"/>
                <a:gd name="connsiteX5" fmla="*/ 128588 w 128588"/>
                <a:gd name="connsiteY5" fmla="*/ 23812 h 178594"/>
                <a:gd name="connsiteX6" fmla="*/ 97632 w 128588"/>
                <a:gd name="connsiteY6" fmla="*/ 9525 h 178594"/>
                <a:gd name="connsiteX7" fmla="*/ 73819 w 128588"/>
                <a:gd name="connsiteY7" fmla="*/ 19050 h 178594"/>
                <a:gd name="connsiteX8" fmla="*/ 61913 w 128588"/>
                <a:gd name="connsiteY8" fmla="*/ 0 h 178594"/>
                <a:gd name="connsiteX9" fmla="*/ 16669 w 128588"/>
                <a:gd name="connsiteY9" fmla="*/ 9525 h 178594"/>
                <a:gd name="connsiteX10" fmla="*/ 33338 w 128588"/>
                <a:gd name="connsiteY10" fmla="*/ 52387 h 178594"/>
                <a:gd name="connsiteX11" fmla="*/ 9525 w 128588"/>
                <a:gd name="connsiteY11" fmla="*/ 33337 h 178594"/>
                <a:gd name="connsiteX12" fmla="*/ 0 w 128588"/>
                <a:gd name="connsiteY12" fmla="*/ 78581 h 178594"/>
                <a:gd name="connsiteX13" fmla="*/ 2382 w 128588"/>
                <a:gd name="connsiteY13" fmla="*/ 116681 h 178594"/>
                <a:gd name="connsiteX14" fmla="*/ 26194 w 128588"/>
                <a:gd name="connsiteY14" fmla="*/ 178594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588" h="178594">
                  <a:moveTo>
                    <a:pt x="26194" y="178594"/>
                  </a:moveTo>
                  <a:cubicBezTo>
                    <a:pt x="26988" y="157163"/>
                    <a:pt x="27781" y="135731"/>
                    <a:pt x="28575" y="114300"/>
                  </a:cubicBezTo>
                  <a:lnTo>
                    <a:pt x="57150" y="119062"/>
                  </a:lnTo>
                  <a:lnTo>
                    <a:pt x="83344" y="126206"/>
                  </a:lnTo>
                  <a:lnTo>
                    <a:pt x="102394" y="73819"/>
                  </a:lnTo>
                  <a:lnTo>
                    <a:pt x="128588" y="23812"/>
                  </a:lnTo>
                  <a:lnTo>
                    <a:pt x="97632" y="9525"/>
                  </a:lnTo>
                  <a:lnTo>
                    <a:pt x="73819" y="19050"/>
                  </a:lnTo>
                  <a:lnTo>
                    <a:pt x="61913" y="0"/>
                  </a:lnTo>
                  <a:lnTo>
                    <a:pt x="16669" y="9525"/>
                  </a:lnTo>
                  <a:lnTo>
                    <a:pt x="33338" y="52387"/>
                  </a:lnTo>
                  <a:lnTo>
                    <a:pt x="9525" y="33337"/>
                  </a:lnTo>
                  <a:lnTo>
                    <a:pt x="0" y="78581"/>
                  </a:lnTo>
                  <a:lnTo>
                    <a:pt x="2382" y="116681"/>
                  </a:lnTo>
                  <a:lnTo>
                    <a:pt x="26194" y="178594"/>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66" name="Freeform 266">
              <a:extLst>
                <a:ext uri="{FF2B5EF4-FFF2-40B4-BE49-F238E27FC236}">
                  <a16:creationId xmlns:a16="http://schemas.microsoft.com/office/drawing/2014/main" id="{16EAA0F6-1314-A32B-FE1D-DAA338B7F880}"/>
                </a:ext>
              </a:extLst>
            </p:cNvPr>
            <p:cNvSpPr>
              <a:spLocks/>
            </p:cNvSpPr>
            <p:nvPr/>
          </p:nvSpPr>
          <p:spPr bwMode="auto">
            <a:xfrm>
              <a:off x="11362099" y="6201704"/>
              <a:ext cx="204609" cy="233581"/>
            </a:xfrm>
            <a:custGeom>
              <a:avLst/>
              <a:gdLst>
                <a:gd name="T0" fmla="*/ 0 w 138"/>
                <a:gd name="T1" fmla="*/ 2147483646 h 157"/>
                <a:gd name="T2" fmla="*/ 2147483646 w 138"/>
                <a:gd name="T3" fmla="*/ 2147483646 h 157"/>
                <a:gd name="T4" fmla="*/ 2147483646 w 138"/>
                <a:gd name="T5" fmla="*/ 2147483646 h 157"/>
                <a:gd name="T6" fmla="*/ 2147483646 w 138"/>
                <a:gd name="T7" fmla="*/ 2147483646 h 157"/>
                <a:gd name="T8" fmla="*/ 2147483646 w 138"/>
                <a:gd name="T9" fmla="*/ 2147483646 h 157"/>
                <a:gd name="T10" fmla="*/ 2147483646 w 138"/>
                <a:gd name="T11" fmla="*/ 2147483646 h 157"/>
                <a:gd name="T12" fmla="*/ 2147483646 w 138"/>
                <a:gd name="T13" fmla="*/ 0 h 157"/>
                <a:gd name="T14" fmla="*/ 2147483646 w 138"/>
                <a:gd name="T15" fmla="*/ 2147483646 h 157"/>
                <a:gd name="T16" fmla="*/ 2147483646 w 138"/>
                <a:gd name="T17" fmla="*/ 2147483646 h 157"/>
                <a:gd name="T18" fmla="*/ 2147483646 w 138"/>
                <a:gd name="T19" fmla="*/ 2147483646 h 157"/>
                <a:gd name="T20" fmla="*/ 2147483646 w 138"/>
                <a:gd name="T21" fmla="*/ 2147483646 h 157"/>
                <a:gd name="T22" fmla="*/ 2147483646 w 138"/>
                <a:gd name="T23" fmla="*/ 2147483646 h 157"/>
                <a:gd name="T24" fmla="*/ 2147483646 w 138"/>
                <a:gd name="T25" fmla="*/ 2147483646 h 157"/>
                <a:gd name="T26" fmla="*/ 2147483646 w 138"/>
                <a:gd name="T27" fmla="*/ 2147483646 h 157"/>
                <a:gd name="T28" fmla="*/ 2147483646 w 138"/>
                <a:gd name="T29" fmla="*/ 2147483646 h 157"/>
                <a:gd name="T30" fmla="*/ 2147483646 w 138"/>
                <a:gd name="T31" fmla="*/ 2147483646 h 157"/>
                <a:gd name="T32" fmla="*/ 2147483646 w 138"/>
                <a:gd name="T33" fmla="*/ 2147483646 h 157"/>
                <a:gd name="T34" fmla="*/ 0 w 138"/>
                <a:gd name="T35" fmla="*/ 2147483646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chemeClr val="bg2"/>
            </a:solidFill>
            <a:ln w="6350">
              <a:solidFill>
                <a:schemeClr val="bg2">
                  <a:lumMod val="75000"/>
                </a:schemeClr>
              </a:solidFill>
              <a:round/>
              <a:headEnd/>
              <a:tailEnd/>
            </a:ln>
          </p:spPr>
          <p:txBody>
            <a:bodyPr/>
            <a:lstStyle/>
            <a:p>
              <a:endParaRPr lang="en-GB"/>
            </a:p>
          </p:txBody>
        </p:sp>
        <p:sp>
          <p:nvSpPr>
            <p:cNvPr id="267" name="Freeform 267">
              <a:extLst>
                <a:ext uri="{FF2B5EF4-FFF2-40B4-BE49-F238E27FC236}">
                  <a16:creationId xmlns:a16="http://schemas.microsoft.com/office/drawing/2014/main" id="{26EE72BA-EAD7-29FD-B994-CF4F19FCFBBD}"/>
                </a:ext>
              </a:extLst>
            </p:cNvPr>
            <p:cNvSpPr>
              <a:spLocks/>
            </p:cNvSpPr>
            <p:nvPr/>
          </p:nvSpPr>
          <p:spPr bwMode="auto">
            <a:xfrm>
              <a:off x="11544259" y="5984418"/>
              <a:ext cx="143045" cy="229960"/>
            </a:xfrm>
            <a:custGeom>
              <a:avLst/>
              <a:gdLst>
                <a:gd name="T0" fmla="*/ 2147483646 w 96"/>
                <a:gd name="T1" fmla="*/ 2147483646 h 156"/>
                <a:gd name="T2" fmla="*/ 2147483646 w 96"/>
                <a:gd name="T3" fmla="*/ 2147483646 h 156"/>
                <a:gd name="T4" fmla="*/ 2147483646 w 96"/>
                <a:gd name="T5" fmla="*/ 2147483646 h 156"/>
                <a:gd name="T6" fmla="*/ 0 w 96"/>
                <a:gd name="T7" fmla="*/ 0 h 156"/>
                <a:gd name="T8" fmla="*/ 2147483646 w 96"/>
                <a:gd name="T9" fmla="*/ 2147483646 h 156"/>
                <a:gd name="T10" fmla="*/ 2147483646 w 96"/>
                <a:gd name="T11" fmla="*/ 2147483646 h 156"/>
                <a:gd name="T12" fmla="*/ 2147483646 w 96"/>
                <a:gd name="T13" fmla="*/ 2147483646 h 156"/>
                <a:gd name="T14" fmla="*/ 2147483646 w 96"/>
                <a:gd name="T15" fmla="*/ 2147483646 h 156"/>
                <a:gd name="T16" fmla="*/ 2147483646 w 96"/>
                <a:gd name="T17" fmla="*/ 2147483646 h 156"/>
                <a:gd name="T18" fmla="*/ 2147483646 w 96"/>
                <a:gd name="T19" fmla="*/ 2147483646 h 156"/>
                <a:gd name="T20" fmla="*/ 2147483646 w 96"/>
                <a:gd name="T21" fmla="*/ 2147483646 h 156"/>
                <a:gd name="T22" fmla="*/ 2147483646 w 96"/>
                <a:gd name="T23" fmla="*/ 2147483646 h 156"/>
                <a:gd name="T24" fmla="*/ 2147483646 w 96"/>
                <a:gd name="T25" fmla="*/ 2147483646 h 156"/>
                <a:gd name="T26" fmla="*/ 2147483646 w 96"/>
                <a:gd name="T27" fmla="*/ 2147483646 h 156"/>
                <a:gd name="T28" fmla="*/ 2147483646 w 96"/>
                <a:gd name="T29" fmla="*/ 2147483646 h 156"/>
                <a:gd name="T30" fmla="*/ 2147483646 w 96"/>
                <a:gd name="T31" fmla="*/ 2147483646 h 156"/>
                <a:gd name="T32" fmla="*/ 2147483646 w 96"/>
                <a:gd name="T33" fmla="*/ 2147483646 h 156"/>
                <a:gd name="T34" fmla="*/ 2147483646 w 96"/>
                <a:gd name="T35" fmla="*/ 2147483646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chemeClr val="bg2"/>
            </a:solidFill>
            <a:ln w="6350">
              <a:solidFill>
                <a:schemeClr val="bg2">
                  <a:lumMod val="75000"/>
                </a:schemeClr>
              </a:solidFill>
              <a:round/>
              <a:headEnd/>
              <a:tailEnd/>
            </a:ln>
          </p:spPr>
          <p:txBody>
            <a:bodyPr/>
            <a:lstStyle/>
            <a:p>
              <a:endParaRPr lang="en-GB"/>
            </a:p>
          </p:txBody>
        </p:sp>
        <p:sp>
          <p:nvSpPr>
            <p:cNvPr id="268" name="Freeform 268">
              <a:extLst>
                <a:ext uri="{FF2B5EF4-FFF2-40B4-BE49-F238E27FC236}">
                  <a16:creationId xmlns:a16="http://schemas.microsoft.com/office/drawing/2014/main" id="{ED387B72-2044-4C9E-25DC-CF3B04F82AF1}"/>
                </a:ext>
              </a:extLst>
            </p:cNvPr>
            <p:cNvSpPr>
              <a:spLocks/>
            </p:cNvSpPr>
            <p:nvPr/>
          </p:nvSpPr>
          <p:spPr bwMode="auto">
            <a:xfrm>
              <a:off x="9835675" y="5275530"/>
              <a:ext cx="1128067" cy="856461"/>
            </a:xfrm>
            <a:custGeom>
              <a:avLst/>
              <a:gdLst>
                <a:gd name="T0" fmla="*/ 2147483646 w 757"/>
                <a:gd name="T1" fmla="*/ 2147483646 h 577"/>
                <a:gd name="T2" fmla="*/ 2147483646 w 757"/>
                <a:gd name="T3" fmla="*/ 2147483646 h 577"/>
                <a:gd name="T4" fmla="*/ 0 w 757"/>
                <a:gd name="T5" fmla="*/ 2147483646 h 577"/>
                <a:gd name="T6" fmla="*/ 2147483646 w 757"/>
                <a:gd name="T7" fmla="*/ 2147483646 h 577"/>
                <a:gd name="T8" fmla="*/ 2147483646 w 757"/>
                <a:gd name="T9" fmla="*/ 2147483646 h 577"/>
                <a:gd name="T10" fmla="*/ 2147483646 w 757"/>
                <a:gd name="T11" fmla="*/ 2147483646 h 577"/>
                <a:gd name="T12" fmla="*/ 2147483646 w 757"/>
                <a:gd name="T13" fmla="*/ 2147483646 h 577"/>
                <a:gd name="T14" fmla="*/ 2147483646 w 757"/>
                <a:gd name="T15" fmla="*/ 2147483646 h 577"/>
                <a:gd name="T16" fmla="*/ 2147483646 w 757"/>
                <a:gd name="T17" fmla="*/ 2147483646 h 577"/>
                <a:gd name="T18" fmla="*/ 2147483646 w 757"/>
                <a:gd name="T19" fmla="*/ 2147483646 h 577"/>
                <a:gd name="T20" fmla="*/ 2147483646 w 757"/>
                <a:gd name="T21" fmla="*/ 0 h 577"/>
                <a:gd name="T22" fmla="*/ 2147483646 w 757"/>
                <a:gd name="T23" fmla="*/ 2147483646 h 577"/>
                <a:gd name="T24" fmla="*/ 2147483646 w 757"/>
                <a:gd name="T25" fmla="*/ 2147483646 h 577"/>
                <a:gd name="T26" fmla="*/ 2147483646 w 757"/>
                <a:gd name="T27" fmla="*/ 2147483646 h 577"/>
                <a:gd name="T28" fmla="*/ 2147483646 w 757"/>
                <a:gd name="T29" fmla="*/ 2147483646 h 577"/>
                <a:gd name="T30" fmla="*/ 2147483646 w 757"/>
                <a:gd name="T31" fmla="*/ 2147483646 h 577"/>
                <a:gd name="T32" fmla="*/ 2147483646 w 757"/>
                <a:gd name="T33" fmla="*/ 2147483646 h 577"/>
                <a:gd name="T34" fmla="*/ 2147483646 w 757"/>
                <a:gd name="T35" fmla="*/ 2147483646 h 577"/>
                <a:gd name="T36" fmla="*/ 2147483646 w 757"/>
                <a:gd name="T37" fmla="*/ 2147483646 h 577"/>
                <a:gd name="T38" fmla="*/ 2147483646 w 757"/>
                <a:gd name="T39" fmla="*/ 2147483646 h 577"/>
                <a:gd name="T40" fmla="*/ 2147483646 w 757"/>
                <a:gd name="T41" fmla="*/ 2147483646 h 577"/>
                <a:gd name="T42" fmla="*/ 2147483646 w 757"/>
                <a:gd name="T43" fmla="*/ 2147483646 h 577"/>
                <a:gd name="T44" fmla="*/ 2147483646 w 757"/>
                <a:gd name="T45" fmla="*/ 2147483646 h 577"/>
                <a:gd name="T46" fmla="*/ 2147483646 w 757"/>
                <a:gd name="T47" fmla="*/ 2147483646 h 577"/>
                <a:gd name="T48" fmla="*/ 2147483646 w 757"/>
                <a:gd name="T49" fmla="*/ 2147483646 h 577"/>
                <a:gd name="T50" fmla="*/ 2147483646 w 757"/>
                <a:gd name="T51" fmla="*/ 2147483646 h 577"/>
                <a:gd name="T52" fmla="*/ 2147483646 w 757"/>
                <a:gd name="T53" fmla="*/ 2147483646 h 577"/>
                <a:gd name="T54" fmla="*/ 2147483646 w 757"/>
                <a:gd name="T55" fmla="*/ 2147483646 h 577"/>
                <a:gd name="T56" fmla="*/ 2147483646 w 757"/>
                <a:gd name="T57" fmla="*/ 2147483646 h 577"/>
                <a:gd name="T58" fmla="*/ 2147483646 w 757"/>
                <a:gd name="T59" fmla="*/ 2147483646 h 577"/>
                <a:gd name="T60" fmla="*/ 2147483646 w 757"/>
                <a:gd name="T61" fmla="*/ 2147483646 h 577"/>
                <a:gd name="T62" fmla="*/ 2147483646 w 757"/>
                <a:gd name="T63" fmla="*/ 2147483646 h 577"/>
                <a:gd name="T64" fmla="*/ 2147483646 w 757"/>
                <a:gd name="T65" fmla="*/ 2147483646 h 577"/>
                <a:gd name="T66" fmla="*/ 2147483646 w 757"/>
                <a:gd name="T67" fmla="*/ 2147483646 h 577"/>
                <a:gd name="T68" fmla="*/ 2147483646 w 757"/>
                <a:gd name="T69" fmla="*/ 2147483646 h 577"/>
                <a:gd name="T70" fmla="*/ 2147483646 w 757"/>
                <a:gd name="T71" fmla="*/ 2147483646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bg2"/>
            </a:solidFill>
            <a:ln w="6350" cap="flat" cmpd="sng">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69" name="Freeform 269">
              <a:extLst>
                <a:ext uri="{FF2B5EF4-FFF2-40B4-BE49-F238E27FC236}">
                  <a16:creationId xmlns:a16="http://schemas.microsoft.com/office/drawing/2014/main" id="{FFAFEF14-36DD-78CC-3076-197F6EA015F8}"/>
                </a:ext>
              </a:extLst>
            </p:cNvPr>
            <p:cNvSpPr>
              <a:spLocks/>
            </p:cNvSpPr>
            <p:nvPr/>
          </p:nvSpPr>
          <p:spPr bwMode="auto">
            <a:xfrm>
              <a:off x="10726089" y="6190858"/>
              <a:ext cx="99589" cy="135803"/>
            </a:xfrm>
            <a:custGeom>
              <a:avLst/>
              <a:gdLst>
                <a:gd name="T0" fmla="*/ 0 w 66"/>
                <a:gd name="T1" fmla="*/ 2147483646 h 91"/>
                <a:gd name="T2" fmla="*/ 2147483646 w 66"/>
                <a:gd name="T3" fmla="*/ 2147483646 h 91"/>
                <a:gd name="T4" fmla="*/ 2147483646 w 66"/>
                <a:gd name="T5" fmla="*/ 2147483646 h 91"/>
                <a:gd name="T6" fmla="*/ 2147483646 w 66"/>
                <a:gd name="T7" fmla="*/ 2147483646 h 91"/>
                <a:gd name="T8" fmla="*/ 2147483646 w 66"/>
                <a:gd name="T9" fmla="*/ 2147483646 h 91"/>
                <a:gd name="T10" fmla="*/ 2147483646 w 66"/>
                <a:gd name="T11" fmla="*/ 2147483646 h 91"/>
                <a:gd name="T12" fmla="*/ 2147483646 w 66"/>
                <a:gd name="T13" fmla="*/ 0 h 91"/>
                <a:gd name="T14" fmla="*/ 2147483646 w 66"/>
                <a:gd name="T15" fmla="*/ 2147483646 h 91"/>
                <a:gd name="T16" fmla="*/ 0 w 66"/>
                <a:gd name="T17" fmla="*/ 2147483646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bg2"/>
            </a:solidFill>
            <a:ln w="6350">
              <a:solidFill>
                <a:schemeClr val="bg2">
                  <a:lumMod val="75000"/>
                </a:schemeClr>
              </a:solidFill>
              <a:round/>
              <a:headEnd/>
              <a:tailEnd/>
            </a:ln>
          </p:spPr>
          <p:txBody>
            <a:bodyPr/>
            <a:lstStyle/>
            <a:p>
              <a:endParaRPr lang="en-GB"/>
            </a:p>
          </p:txBody>
        </p:sp>
        <p:sp>
          <p:nvSpPr>
            <p:cNvPr id="270" name="Freeform 321">
              <a:extLst>
                <a:ext uri="{FF2B5EF4-FFF2-40B4-BE49-F238E27FC236}">
                  <a16:creationId xmlns:a16="http://schemas.microsoft.com/office/drawing/2014/main" id="{BFE941F0-D5E9-DD0F-7CD1-AB4A4D03E9ED}"/>
                </a:ext>
              </a:extLst>
            </p:cNvPr>
            <p:cNvSpPr>
              <a:spLocks/>
            </p:cNvSpPr>
            <p:nvPr/>
          </p:nvSpPr>
          <p:spPr bwMode="auto">
            <a:xfrm rot="300647">
              <a:off x="6361795" y="3552546"/>
              <a:ext cx="362593" cy="284324"/>
            </a:xfrm>
            <a:custGeom>
              <a:avLst/>
              <a:gdLst>
                <a:gd name="T0" fmla="*/ 2147483646 w 10000"/>
                <a:gd name="T1" fmla="*/ 2147483646 h 10009"/>
                <a:gd name="T2" fmla="*/ 2147483646 w 10000"/>
                <a:gd name="T3" fmla="*/ 2147483646 h 10009"/>
                <a:gd name="T4" fmla="*/ 2147483646 w 10000"/>
                <a:gd name="T5" fmla="*/ 2147483646 h 10009"/>
                <a:gd name="T6" fmla="*/ 2147483646 w 10000"/>
                <a:gd name="T7" fmla="*/ 2147483646 h 10009"/>
                <a:gd name="T8" fmla="*/ 2147483646 w 10000"/>
                <a:gd name="T9" fmla="*/ 2147483646 h 10009"/>
                <a:gd name="T10" fmla="*/ 2147483646 w 10000"/>
                <a:gd name="T11" fmla="*/ 2147483646 h 10009"/>
                <a:gd name="T12" fmla="*/ 2147483646 w 10000"/>
                <a:gd name="T13" fmla="*/ 2147483646 h 10009"/>
                <a:gd name="T14" fmla="*/ 2147483646 w 10000"/>
                <a:gd name="T15" fmla="*/ 2147483646 h 10009"/>
                <a:gd name="T16" fmla="*/ 2147483646 w 10000"/>
                <a:gd name="T17" fmla="*/ 2147483646 h 10009"/>
                <a:gd name="T18" fmla="*/ 2147483646 w 10000"/>
                <a:gd name="T19" fmla="*/ 2147483646 h 10009"/>
                <a:gd name="T20" fmla="*/ 0 w 10000"/>
                <a:gd name="T21" fmla="*/ 2147483646 h 10009"/>
                <a:gd name="T22" fmla="*/ 2147483646 w 10000"/>
                <a:gd name="T23" fmla="*/ 2147483646 h 10009"/>
                <a:gd name="T24" fmla="*/ 2147483646 w 10000"/>
                <a:gd name="T25" fmla="*/ 2147483646 h 10009"/>
                <a:gd name="T26" fmla="*/ 2147483646 w 10000"/>
                <a:gd name="T27" fmla="*/ 2147483646 h 10009"/>
                <a:gd name="T28" fmla="*/ 2147483646 w 10000"/>
                <a:gd name="T29" fmla="*/ 2147483646 h 10009"/>
                <a:gd name="T30" fmla="*/ 2147483646 w 10000"/>
                <a:gd name="T31" fmla="*/ 2147483646 h 10009"/>
                <a:gd name="T32" fmla="*/ 2147483646 w 10000"/>
                <a:gd name="T33" fmla="*/ 2147483646 h 10009"/>
                <a:gd name="T34" fmla="*/ 2147483646 w 10000"/>
                <a:gd name="T35" fmla="*/ 2147483646 h 10009"/>
                <a:gd name="T36" fmla="*/ 2147483646 w 10000"/>
                <a:gd name="T37" fmla="*/ 2147483646 h 10009"/>
                <a:gd name="T38" fmla="*/ 2147483646 w 10000"/>
                <a:gd name="T39" fmla="*/ 2147483646 h 10009"/>
                <a:gd name="T40" fmla="*/ 2147483646 w 10000"/>
                <a:gd name="T41" fmla="*/ 2147483646 h 10009"/>
                <a:gd name="T42" fmla="*/ 2147483646 w 10000"/>
                <a:gd name="T43" fmla="*/ 2147483646 h 10009"/>
                <a:gd name="T44" fmla="*/ 2147483646 w 10000"/>
                <a:gd name="T45" fmla="*/ 2147483646 h 10009"/>
                <a:gd name="T46" fmla="*/ 2147483646 w 10000"/>
                <a:gd name="T47" fmla="*/ 2147483646 h 10009"/>
                <a:gd name="T48" fmla="*/ 2147483646 w 10000"/>
                <a:gd name="T49" fmla="*/ 2147483646 h 10009"/>
                <a:gd name="T50" fmla="*/ 2147483646 w 10000"/>
                <a:gd name="T51" fmla="*/ 2147483646 h 10009"/>
                <a:gd name="T52" fmla="*/ 2147483646 w 10000"/>
                <a:gd name="T53" fmla="*/ 2147483646 h 10009"/>
                <a:gd name="T54" fmla="*/ 2147483646 w 10000"/>
                <a:gd name="T55" fmla="*/ 2147483646 h 10009"/>
                <a:gd name="T56" fmla="*/ 2147483646 w 10000"/>
                <a:gd name="T57" fmla="*/ 2147483646 h 10009"/>
                <a:gd name="T58" fmla="*/ 2147483646 w 10000"/>
                <a:gd name="T59" fmla="*/ 2147483646 h 10009"/>
                <a:gd name="T60" fmla="*/ 2147483646 w 10000"/>
                <a:gd name="T61" fmla="*/ 2147483646 h 10009"/>
                <a:gd name="T62" fmla="*/ 2147483646 w 10000"/>
                <a:gd name="T63" fmla="*/ 2147483646 h 10009"/>
                <a:gd name="T64" fmla="*/ 2147483646 w 10000"/>
                <a:gd name="T65" fmla="*/ 2147483646 h 10009"/>
                <a:gd name="T66" fmla="*/ 2147483646 w 10000"/>
                <a:gd name="T67" fmla="*/ 2147483646 h 10009"/>
                <a:gd name="T68" fmla="*/ 2147483646 w 10000"/>
                <a:gd name="T69" fmla="*/ 2147483646 h 10009"/>
                <a:gd name="T70" fmla="*/ 2147483646 w 10000"/>
                <a:gd name="T71" fmla="*/ 2147483646 h 10009"/>
                <a:gd name="T72" fmla="*/ 2147483646 w 10000"/>
                <a:gd name="T73" fmla="*/ 2147483646 h 10009"/>
                <a:gd name="T74" fmla="*/ 2147483646 w 10000"/>
                <a:gd name="T75" fmla="*/ 2147483646 h 10009"/>
                <a:gd name="T76" fmla="*/ 2147483646 w 10000"/>
                <a:gd name="T77" fmla="*/ 2147483646 h 10009"/>
                <a:gd name="T78" fmla="*/ 2147483646 w 10000"/>
                <a:gd name="T79" fmla="*/ 2147483646 h 10009"/>
                <a:gd name="T80" fmla="*/ 2147483646 w 10000"/>
                <a:gd name="T81" fmla="*/ 2147483646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chemeClr val="bg2"/>
            </a:solidFill>
            <a:ln w="6350">
              <a:solidFill>
                <a:schemeClr val="bg2">
                  <a:lumMod val="75000"/>
                </a:schemeClr>
              </a:solidFill>
              <a:round/>
              <a:headEnd/>
              <a:tailEnd/>
            </a:ln>
          </p:spPr>
          <p:txBody>
            <a:bodyPr/>
            <a:lstStyle/>
            <a:p>
              <a:endParaRPr lang="en-GB"/>
            </a:p>
          </p:txBody>
        </p:sp>
        <p:sp>
          <p:nvSpPr>
            <p:cNvPr id="271" name="Freeform 322">
              <a:extLst>
                <a:ext uri="{FF2B5EF4-FFF2-40B4-BE49-F238E27FC236}">
                  <a16:creationId xmlns:a16="http://schemas.microsoft.com/office/drawing/2014/main" id="{7D3168AD-8659-4444-A72C-3F92181A6E86}"/>
                </a:ext>
              </a:extLst>
            </p:cNvPr>
            <p:cNvSpPr>
              <a:spLocks/>
            </p:cNvSpPr>
            <p:nvPr/>
          </p:nvSpPr>
          <p:spPr bwMode="auto">
            <a:xfrm rot="497474">
              <a:off x="6372786" y="3566394"/>
              <a:ext cx="91047" cy="199665"/>
            </a:xfrm>
            <a:custGeom>
              <a:avLst/>
              <a:gdLst>
                <a:gd name="T0" fmla="*/ 2147483646 w 10000"/>
                <a:gd name="T1" fmla="*/ 2147483646 h 10437"/>
                <a:gd name="T2" fmla="*/ 2147483646 w 10000"/>
                <a:gd name="T3" fmla="*/ 2147483646 h 10437"/>
                <a:gd name="T4" fmla="*/ 2147483646 w 10000"/>
                <a:gd name="T5" fmla="*/ 2147483646 h 10437"/>
                <a:gd name="T6" fmla="*/ 2147483646 w 10000"/>
                <a:gd name="T7" fmla="*/ 2147483646 h 10437"/>
                <a:gd name="T8" fmla="*/ 2147483646 w 10000"/>
                <a:gd name="T9" fmla="*/ 2147483646 h 10437"/>
                <a:gd name="T10" fmla="*/ 2147483646 w 10000"/>
                <a:gd name="T11" fmla="*/ 2147483646 h 10437"/>
                <a:gd name="T12" fmla="*/ 2147483646 w 10000"/>
                <a:gd name="T13" fmla="*/ 2147483646 h 10437"/>
                <a:gd name="T14" fmla="*/ 2147483646 w 10000"/>
                <a:gd name="T15" fmla="*/ 2147483646 h 10437"/>
                <a:gd name="T16" fmla="*/ 2147483646 w 10000"/>
                <a:gd name="T17" fmla="*/ 2147483646 h 10437"/>
                <a:gd name="T18" fmla="*/ 2147483646 w 10000"/>
                <a:gd name="T19" fmla="*/ 2147483646 h 10437"/>
                <a:gd name="T20" fmla="*/ 2147483646 w 10000"/>
                <a:gd name="T21" fmla="*/ 2147483646 h 10437"/>
                <a:gd name="T22" fmla="*/ 2147483646 w 10000"/>
                <a:gd name="T23" fmla="*/ 0 h 10437"/>
                <a:gd name="T24" fmla="*/ 1652181647 w 10000"/>
                <a:gd name="T25" fmla="*/ 2147483646 h 10437"/>
                <a:gd name="T26" fmla="*/ 1101414143 w 10000"/>
                <a:gd name="T27" fmla="*/ 2147483646 h 10437"/>
                <a:gd name="T28" fmla="*/ 680164610 w 10000"/>
                <a:gd name="T29" fmla="*/ 2147483646 h 10437"/>
                <a:gd name="T30" fmla="*/ 1101414143 w 10000"/>
                <a:gd name="T31" fmla="*/ 2147483646 h 10437"/>
                <a:gd name="T32" fmla="*/ 1101414143 w 10000"/>
                <a:gd name="T33" fmla="*/ 2147483646 h 10437"/>
                <a:gd name="T34" fmla="*/ 126118672 w 10000"/>
                <a:gd name="T35" fmla="*/ 2147483646 h 10437"/>
                <a:gd name="T36" fmla="*/ 0 w 10000"/>
                <a:gd name="T37" fmla="*/ 2147483646 h 10437"/>
                <a:gd name="T38" fmla="*/ 357975358 w 10000"/>
                <a:gd name="T39" fmla="*/ 2147483646 h 10437"/>
                <a:gd name="T40" fmla="*/ 1101414143 w 10000"/>
                <a:gd name="T41" fmla="*/ 2147483646 h 10437"/>
                <a:gd name="T42" fmla="*/ 623990471 w 10000"/>
                <a:gd name="T43" fmla="*/ 2147483646 h 10437"/>
                <a:gd name="T44" fmla="*/ 2147483646 w 10000"/>
                <a:gd name="T45" fmla="*/ 2147483646 h 10437"/>
                <a:gd name="T46" fmla="*/ 2147483646 w 10000"/>
                <a:gd name="T47" fmla="*/ 2147483646 h 10437"/>
                <a:gd name="T48" fmla="*/ 2147483646 w 10000"/>
                <a:gd name="T49" fmla="*/ 2147483646 h 10437"/>
                <a:gd name="T50" fmla="*/ 2147483646 w 10000"/>
                <a:gd name="T51" fmla="*/ 2147483646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chemeClr val="bg2"/>
            </a:solidFill>
            <a:ln w="6350">
              <a:solidFill>
                <a:schemeClr val="bg2">
                  <a:lumMod val="75000"/>
                </a:schemeClr>
              </a:solidFill>
              <a:round/>
              <a:headEnd/>
              <a:tailEnd/>
            </a:ln>
          </p:spPr>
          <p:txBody>
            <a:bodyPr/>
            <a:lstStyle/>
            <a:p>
              <a:endParaRPr lang="en-GB"/>
            </a:p>
          </p:txBody>
        </p:sp>
        <p:sp>
          <p:nvSpPr>
            <p:cNvPr id="272" name="Freeform 342">
              <a:extLst>
                <a:ext uri="{FF2B5EF4-FFF2-40B4-BE49-F238E27FC236}">
                  <a16:creationId xmlns:a16="http://schemas.microsoft.com/office/drawing/2014/main" id="{4A3CFF56-4951-A01F-DF3D-BE9EEBDD29CF}"/>
                </a:ext>
              </a:extLst>
            </p:cNvPr>
            <p:cNvSpPr>
              <a:spLocks/>
            </p:cNvSpPr>
            <p:nvPr/>
          </p:nvSpPr>
          <p:spPr bwMode="auto">
            <a:xfrm rot="21317764">
              <a:off x="6523658" y="3273105"/>
              <a:ext cx="347655" cy="334980"/>
            </a:xfrm>
            <a:custGeom>
              <a:avLst/>
              <a:gdLst>
                <a:gd name="T0" fmla="*/ 2147483646 w 10043"/>
                <a:gd name="T1" fmla="*/ 2147483646 h 10000"/>
                <a:gd name="T2" fmla="*/ 2147483646 w 10043"/>
                <a:gd name="T3" fmla="*/ 2147483646 h 10000"/>
                <a:gd name="T4" fmla="*/ 2147483646 w 10043"/>
                <a:gd name="T5" fmla="*/ 2147483646 h 10000"/>
                <a:gd name="T6" fmla="*/ 2147483646 w 10043"/>
                <a:gd name="T7" fmla="*/ 2147483646 h 10000"/>
                <a:gd name="T8" fmla="*/ 2147483646 w 10043"/>
                <a:gd name="T9" fmla="*/ 2147483646 h 10000"/>
                <a:gd name="T10" fmla="*/ 2147483646 w 10043"/>
                <a:gd name="T11" fmla="*/ 2147483646 h 10000"/>
                <a:gd name="T12" fmla="*/ 2147483646 w 10043"/>
                <a:gd name="T13" fmla="*/ 2147483646 h 10000"/>
                <a:gd name="T14" fmla="*/ 2147483646 w 10043"/>
                <a:gd name="T15" fmla="*/ 2147483646 h 10000"/>
                <a:gd name="T16" fmla="*/ 2147483646 w 10043"/>
                <a:gd name="T17" fmla="*/ 2147483646 h 10000"/>
                <a:gd name="T18" fmla="*/ 2147483646 w 10043"/>
                <a:gd name="T19" fmla="*/ 2147483646 h 10000"/>
                <a:gd name="T20" fmla="*/ 2147483646 w 10043"/>
                <a:gd name="T21" fmla="*/ 2147483646 h 10000"/>
                <a:gd name="T22" fmla="*/ 2147483646 w 10043"/>
                <a:gd name="T23" fmla="*/ 2147483646 h 10000"/>
                <a:gd name="T24" fmla="*/ 2147483646 w 10043"/>
                <a:gd name="T25" fmla="*/ 2147483646 h 10000"/>
                <a:gd name="T26" fmla="*/ 2147483646 w 10043"/>
                <a:gd name="T27" fmla="*/ 2147483646 h 10000"/>
                <a:gd name="T28" fmla="*/ 2147483646 w 10043"/>
                <a:gd name="T29" fmla="*/ 2147483646 h 10000"/>
                <a:gd name="T30" fmla="*/ 2147483646 w 10043"/>
                <a:gd name="T31" fmla="*/ 2147483646 h 10000"/>
                <a:gd name="T32" fmla="*/ 2147483646 w 10043"/>
                <a:gd name="T33" fmla="*/ 2147483646 h 10000"/>
                <a:gd name="T34" fmla="*/ 2147483646 w 10043"/>
                <a:gd name="T35" fmla="*/ 2147483646 h 10000"/>
                <a:gd name="T36" fmla="*/ 2147483646 w 10043"/>
                <a:gd name="T37" fmla="*/ 2147483646 h 10000"/>
                <a:gd name="T38" fmla="*/ 2147483646 w 10043"/>
                <a:gd name="T39" fmla="*/ 2147483646 h 10000"/>
                <a:gd name="T40" fmla="*/ 2147483646 w 10043"/>
                <a:gd name="T41" fmla="*/ 0 h 10000"/>
                <a:gd name="T42" fmla="*/ 2147483646 w 10043"/>
                <a:gd name="T43" fmla="*/ 2147483646 h 10000"/>
                <a:gd name="T44" fmla="*/ 2147483646 w 10043"/>
                <a:gd name="T45" fmla="*/ 2147483646 h 10000"/>
                <a:gd name="T46" fmla="*/ 2147483646 w 10043"/>
                <a:gd name="T47" fmla="*/ 2147483646 h 10000"/>
                <a:gd name="T48" fmla="*/ 2147483646 w 10043"/>
                <a:gd name="T49" fmla="*/ 2147483646 h 10000"/>
                <a:gd name="T50" fmla="*/ 2147483646 w 10043"/>
                <a:gd name="T51" fmla="*/ 2147483646 h 10000"/>
                <a:gd name="T52" fmla="*/ 2147483646 w 10043"/>
                <a:gd name="T53" fmla="*/ 2147483646 h 10000"/>
                <a:gd name="T54" fmla="*/ 2147483646 w 10043"/>
                <a:gd name="T55" fmla="*/ 2147483646 h 10000"/>
                <a:gd name="T56" fmla="*/ 2147483646 w 10043"/>
                <a:gd name="T57" fmla="*/ 2147483646 h 10000"/>
                <a:gd name="T58" fmla="*/ 2147483646 w 10043"/>
                <a:gd name="T59" fmla="*/ 2147483646 h 10000"/>
                <a:gd name="T60" fmla="*/ 2147483646 w 10043"/>
                <a:gd name="T61" fmla="*/ 2147483646 h 10000"/>
                <a:gd name="T62" fmla="*/ 2147483646 w 10043"/>
                <a:gd name="T63" fmla="*/ 2147483646 h 10000"/>
                <a:gd name="T64" fmla="*/ 2147483646 w 10043"/>
                <a:gd name="T65" fmla="*/ 2147483646 h 10000"/>
                <a:gd name="T66" fmla="*/ 2147483646 w 10043"/>
                <a:gd name="T67" fmla="*/ 2147483646 h 10000"/>
                <a:gd name="T68" fmla="*/ 2147483646 w 10043"/>
                <a:gd name="T69" fmla="*/ 2147483646 h 10000"/>
                <a:gd name="T70" fmla="*/ 2147483646 w 10043"/>
                <a:gd name="T71" fmla="*/ 2147483646 h 10000"/>
                <a:gd name="T72" fmla="*/ 2147483646 w 10043"/>
                <a:gd name="T73" fmla="*/ 2147483646 h 10000"/>
                <a:gd name="T74" fmla="*/ 2147483646 w 10043"/>
                <a:gd name="T75" fmla="*/ 2147483646 h 10000"/>
                <a:gd name="T76" fmla="*/ 2147483646 w 10043"/>
                <a:gd name="T77" fmla="*/ 2147483646 h 10000"/>
                <a:gd name="T78" fmla="*/ 2147483646 w 10043"/>
                <a:gd name="T79" fmla="*/ 2147483646 h 10000"/>
                <a:gd name="T80" fmla="*/ 2147483646 w 10043"/>
                <a:gd name="T81" fmla="*/ 2147483646 h 10000"/>
                <a:gd name="T82" fmla="*/ 2147483646 w 10043"/>
                <a:gd name="T83" fmla="*/ 2147483646 h 10000"/>
                <a:gd name="T84" fmla="*/ 2147483646 w 10043"/>
                <a:gd name="T85" fmla="*/ 2147483646 h 10000"/>
                <a:gd name="T86" fmla="*/ 2147483646 w 10043"/>
                <a:gd name="T87" fmla="*/ 2147483646 h 10000"/>
                <a:gd name="T88" fmla="*/ 2147483646 w 10043"/>
                <a:gd name="T89" fmla="*/ 2147483646 h 10000"/>
                <a:gd name="T90" fmla="*/ 2147483646 w 10043"/>
                <a:gd name="T91" fmla="*/ 2147483646 h 10000"/>
                <a:gd name="T92" fmla="*/ 2147483646 w 10043"/>
                <a:gd name="T93" fmla="*/ 2147483646 h 10000"/>
                <a:gd name="T94" fmla="*/ 2147483646 w 10043"/>
                <a:gd name="T95" fmla="*/ 2147483646 h 10000"/>
                <a:gd name="T96" fmla="*/ 2147483646 w 10043"/>
                <a:gd name="T97" fmla="*/ 2147483646 h 10000"/>
                <a:gd name="T98" fmla="*/ 2147483646 w 10043"/>
                <a:gd name="T99" fmla="*/ 2147483646 h 10000"/>
                <a:gd name="T100" fmla="*/ 2147483646 w 10043"/>
                <a:gd name="T101" fmla="*/ 2147483646 h 10000"/>
                <a:gd name="T102" fmla="*/ 2147483646 w 10043"/>
                <a:gd name="T103" fmla="*/ 2147483646 h 10000"/>
                <a:gd name="T104" fmla="*/ 2147483646 w 10043"/>
                <a:gd name="T105" fmla="*/ 2147483646 h 10000"/>
                <a:gd name="T106" fmla="*/ 2147483646 w 10043"/>
                <a:gd name="T107" fmla="*/ 2147483646 h 10000"/>
                <a:gd name="T108" fmla="*/ 2147483646 w 10043"/>
                <a:gd name="T109" fmla="*/ 2147483646 h 10000"/>
                <a:gd name="T110" fmla="*/ 2147483646 w 10043"/>
                <a:gd name="T111" fmla="*/ 2147483646 h 10000"/>
                <a:gd name="T112" fmla="*/ 2147483646 w 10043"/>
                <a:gd name="T113" fmla="*/ 2147483646 h 10000"/>
                <a:gd name="T114" fmla="*/ 2147483646 w 10043"/>
                <a:gd name="T115" fmla="*/ 2147483646 h 10000"/>
                <a:gd name="T116" fmla="*/ 2147483646 w 10043"/>
                <a:gd name="T117" fmla="*/ 2147483646 h 10000"/>
                <a:gd name="T118" fmla="*/ 2147483646 w 10043"/>
                <a:gd name="T119" fmla="*/ 2147483646 h 10000"/>
                <a:gd name="T120" fmla="*/ 2147483646 w 10043"/>
                <a:gd name="T121" fmla="*/ 2147483646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chemeClr val="bg2"/>
            </a:solidFill>
            <a:ln w="6350">
              <a:solidFill>
                <a:schemeClr val="bg2">
                  <a:lumMod val="75000"/>
                </a:schemeClr>
              </a:solidFill>
              <a:round/>
              <a:headEnd/>
              <a:tailEnd/>
            </a:ln>
          </p:spPr>
          <p:txBody>
            <a:bodyPr/>
            <a:lstStyle/>
            <a:p>
              <a:endParaRPr lang="en-GB"/>
            </a:p>
          </p:txBody>
        </p:sp>
        <p:sp>
          <p:nvSpPr>
            <p:cNvPr id="273" name="Freeform 343">
              <a:extLst>
                <a:ext uri="{FF2B5EF4-FFF2-40B4-BE49-F238E27FC236}">
                  <a16:creationId xmlns:a16="http://schemas.microsoft.com/office/drawing/2014/main" id="{6171E89E-1F92-DADF-F27F-45756EFF3AB7}"/>
                </a:ext>
              </a:extLst>
            </p:cNvPr>
            <p:cNvSpPr>
              <a:spLocks/>
            </p:cNvSpPr>
            <p:nvPr/>
          </p:nvSpPr>
          <p:spPr bwMode="auto">
            <a:xfrm>
              <a:off x="6816235" y="3441288"/>
              <a:ext cx="354898" cy="360329"/>
            </a:xfrm>
            <a:custGeom>
              <a:avLst/>
              <a:gdLst>
                <a:gd name="T0" fmla="*/ 2147483646 w 154"/>
                <a:gd name="T1" fmla="*/ 2147483646 h 154"/>
                <a:gd name="T2" fmla="*/ 2147483646 w 154"/>
                <a:gd name="T3" fmla="*/ 0 h 154"/>
                <a:gd name="T4" fmla="*/ 2147483646 w 154"/>
                <a:gd name="T5" fmla="*/ 0 h 154"/>
                <a:gd name="T6" fmla="*/ 2147483646 w 154"/>
                <a:gd name="T7" fmla="*/ 2147483646 h 154"/>
                <a:gd name="T8" fmla="*/ 2147483646 w 154"/>
                <a:gd name="T9" fmla="*/ 2147483646 h 154"/>
                <a:gd name="T10" fmla="*/ 2147483646 w 154"/>
                <a:gd name="T11" fmla="*/ 2147483646 h 154"/>
                <a:gd name="T12" fmla="*/ 2147483646 w 154"/>
                <a:gd name="T13" fmla="*/ 2147483646 h 154"/>
                <a:gd name="T14" fmla="*/ 2147483646 w 154"/>
                <a:gd name="T15" fmla="*/ 2147483646 h 154"/>
                <a:gd name="T16" fmla="*/ 2147483646 w 154"/>
                <a:gd name="T17" fmla="*/ 2147483646 h 154"/>
                <a:gd name="T18" fmla="*/ 2147483646 w 154"/>
                <a:gd name="T19" fmla="*/ 2147483646 h 154"/>
                <a:gd name="T20" fmla="*/ 2147483646 w 154"/>
                <a:gd name="T21" fmla="*/ 2147483646 h 154"/>
                <a:gd name="T22" fmla="*/ 0 w 154"/>
                <a:gd name="T23" fmla="*/ 2147483646 h 154"/>
                <a:gd name="T24" fmla="*/ 2147483646 w 154"/>
                <a:gd name="T25" fmla="*/ 2147483646 h 154"/>
                <a:gd name="T26" fmla="*/ 2147483646 w 154"/>
                <a:gd name="T27" fmla="*/ 2147483646 h 154"/>
                <a:gd name="T28" fmla="*/ 2147483646 w 154"/>
                <a:gd name="T29" fmla="*/ 2147483646 h 154"/>
                <a:gd name="T30" fmla="*/ 2147483646 w 154"/>
                <a:gd name="T31" fmla="*/ 2147483646 h 154"/>
                <a:gd name="T32" fmla="*/ 2147483646 w 154"/>
                <a:gd name="T33" fmla="*/ 2147483646 h 154"/>
                <a:gd name="T34" fmla="*/ 2147483646 w 154"/>
                <a:gd name="T35" fmla="*/ 2147483646 h 154"/>
                <a:gd name="T36" fmla="*/ 2147483646 w 154"/>
                <a:gd name="T37" fmla="*/ 2147483646 h 154"/>
                <a:gd name="T38" fmla="*/ 2147483646 w 154"/>
                <a:gd name="T39" fmla="*/ 2147483646 h 154"/>
                <a:gd name="T40" fmla="*/ 2147483646 w 154"/>
                <a:gd name="T41" fmla="*/ 2147483646 h 154"/>
                <a:gd name="T42" fmla="*/ 2147483646 w 154"/>
                <a:gd name="T43" fmla="*/ 2147483646 h 154"/>
                <a:gd name="T44" fmla="*/ 2147483646 w 154"/>
                <a:gd name="T45" fmla="*/ 2147483646 h 154"/>
                <a:gd name="T46" fmla="*/ 2147483646 w 154"/>
                <a:gd name="T47" fmla="*/ 2147483646 h 154"/>
                <a:gd name="T48" fmla="*/ 2147483646 w 154"/>
                <a:gd name="T49" fmla="*/ 2147483646 h 154"/>
                <a:gd name="T50" fmla="*/ 2147483646 w 154"/>
                <a:gd name="T51" fmla="*/ 2147483646 h 154"/>
                <a:gd name="T52" fmla="*/ 2147483646 w 154"/>
                <a:gd name="T53" fmla="*/ 2147483646 h 154"/>
                <a:gd name="T54" fmla="*/ 2147483646 w 154"/>
                <a:gd name="T55" fmla="*/ 2147483646 h 154"/>
                <a:gd name="T56" fmla="*/ 2147483646 w 154"/>
                <a:gd name="T57" fmla="*/ 2147483646 h 154"/>
                <a:gd name="T58" fmla="*/ 2147483646 w 154"/>
                <a:gd name="T59" fmla="*/ 2147483646 h 154"/>
                <a:gd name="T60" fmla="*/ 2147483646 w 154"/>
                <a:gd name="T61" fmla="*/ 2147483646 h 154"/>
                <a:gd name="T62" fmla="*/ 2147483646 w 154"/>
                <a:gd name="T63" fmla="*/ 2147483646 h 154"/>
                <a:gd name="T64" fmla="*/ 2147483646 w 154"/>
                <a:gd name="T65" fmla="*/ 2147483646 h 154"/>
                <a:gd name="T66" fmla="*/ 2147483646 w 154"/>
                <a:gd name="T67" fmla="*/ 2147483646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bg2"/>
            </a:solidFill>
            <a:ln w="6350">
              <a:solidFill>
                <a:schemeClr val="bg2">
                  <a:lumMod val="75000"/>
                </a:schemeClr>
              </a:solidFill>
              <a:round/>
              <a:headEnd/>
              <a:tailEnd/>
            </a:ln>
          </p:spPr>
          <p:txBody>
            <a:bodyPr/>
            <a:lstStyle/>
            <a:p>
              <a:endParaRPr lang="en-GB"/>
            </a:p>
          </p:txBody>
        </p:sp>
        <p:sp>
          <p:nvSpPr>
            <p:cNvPr id="274" name="Freeform 257">
              <a:extLst>
                <a:ext uri="{FF2B5EF4-FFF2-40B4-BE49-F238E27FC236}">
                  <a16:creationId xmlns:a16="http://schemas.microsoft.com/office/drawing/2014/main" id="{EC91FB76-F876-9451-2891-8A65D7EBF1E7}"/>
                </a:ext>
              </a:extLst>
            </p:cNvPr>
            <p:cNvSpPr>
              <a:spLocks/>
            </p:cNvSpPr>
            <p:nvPr/>
          </p:nvSpPr>
          <p:spPr bwMode="auto">
            <a:xfrm>
              <a:off x="6376707" y="3062850"/>
              <a:ext cx="124938" cy="186503"/>
            </a:xfrm>
            <a:custGeom>
              <a:avLst/>
              <a:gdLst>
                <a:gd name="T0" fmla="*/ 2147483646 w 84"/>
                <a:gd name="T1" fmla="*/ 2147483646 h 126"/>
                <a:gd name="T2" fmla="*/ 0 w 84"/>
                <a:gd name="T3" fmla="*/ 2147483646 h 126"/>
                <a:gd name="T4" fmla="*/ 0 w 84"/>
                <a:gd name="T5" fmla="*/ 2147483646 h 126"/>
                <a:gd name="T6" fmla="*/ 2147483646 w 84"/>
                <a:gd name="T7" fmla="*/ 2147483646 h 126"/>
                <a:gd name="T8" fmla="*/ 2147483646 w 84"/>
                <a:gd name="T9" fmla="*/ 2147483646 h 126"/>
                <a:gd name="T10" fmla="*/ 2147483646 w 84"/>
                <a:gd name="T11" fmla="*/ 2147483646 h 126"/>
                <a:gd name="T12" fmla="*/ 2147483646 w 84"/>
                <a:gd name="T13" fmla="*/ 2147483646 h 126"/>
                <a:gd name="T14" fmla="*/ 2147483646 w 84"/>
                <a:gd name="T15" fmla="*/ 2147483646 h 126"/>
                <a:gd name="T16" fmla="*/ 2147483646 w 84"/>
                <a:gd name="T17" fmla="*/ 2147483646 h 126"/>
                <a:gd name="T18" fmla="*/ 2147483646 w 84"/>
                <a:gd name="T19" fmla="*/ 2147483646 h 126"/>
                <a:gd name="T20" fmla="*/ 2147483646 w 84"/>
                <a:gd name="T21" fmla="*/ 2147483646 h 126"/>
                <a:gd name="T22" fmla="*/ 2147483646 w 84"/>
                <a:gd name="T23" fmla="*/ 0 h 126"/>
                <a:gd name="T24" fmla="*/ 2147483646 w 84"/>
                <a:gd name="T25" fmla="*/ 2147483646 h 126"/>
                <a:gd name="T26" fmla="*/ 2147483646 w 84"/>
                <a:gd name="T27" fmla="*/ 2147483646 h 126"/>
                <a:gd name="T28" fmla="*/ 2147483646 w 84"/>
                <a:gd name="T29" fmla="*/ 2147483646 h 126"/>
                <a:gd name="T30" fmla="*/ 2147483646 w 84"/>
                <a:gd name="T31" fmla="*/ 2147483646 h 126"/>
                <a:gd name="T32" fmla="*/ 2147483646 w 84"/>
                <a:gd name="T33" fmla="*/ 2147483646 h 126"/>
                <a:gd name="T34" fmla="*/ 2147483646 w 84"/>
                <a:gd name="T35" fmla="*/ 2147483646 h 126"/>
                <a:gd name="T36" fmla="*/ 2147483646 w 84"/>
                <a:gd name="T37" fmla="*/ 2147483646 h 126"/>
                <a:gd name="T38" fmla="*/ 2147483646 w 84"/>
                <a:gd name="T39" fmla="*/ 2147483646 h 126"/>
                <a:gd name="T40" fmla="*/ 2147483646 w 84"/>
                <a:gd name="T41" fmla="*/ 2147483646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chemeClr val="bg2"/>
            </a:solidFill>
            <a:ln w="6350">
              <a:solidFill>
                <a:schemeClr val="bg2">
                  <a:lumMod val="75000"/>
                </a:schemeClr>
              </a:solidFill>
              <a:round/>
              <a:headEnd/>
              <a:tailEnd/>
            </a:ln>
          </p:spPr>
          <p:txBody>
            <a:bodyPr/>
            <a:lstStyle/>
            <a:p>
              <a:endParaRPr lang="en-GB"/>
            </a:p>
          </p:txBody>
        </p:sp>
        <p:sp>
          <p:nvSpPr>
            <p:cNvPr id="275" name="Freeform 258">
              <a:extLst>
                <a:ext uri="{FF2B5EF4-FFF2-40B4-BE49-F238E27FC236}">
                  <a16:creationId xmlns:a16="http://schemas.microsoft.com/office/drawing/2014/main" id="{5754E526-FF34-C1CA-D0AE-BCA4B10959B0}"/>
                </a:ext>
              </a:extLst>
            </p:cNvPr>
            <p:cNvSpPr>
              <a:spLocks/>
            </p:cNvSpPr>
            <p:nvPr/>
          </p:nvSpPr>
          <p:spPr bwMode="auto">
            <a:xfrm>
              <a:off x="8100176" y="1450422"/>
              <a:ext cx="497942" cy="635556"/>
            </a:xfrm>
            <a:custGeom>
              <a:avLst/>
              <a:gdLst>
                <a:gd name="T0" fmla="*/ 2147483646 w 336"/>
                <a:gd name="T1" fmla="*/ 2147483646 h 427"/>
                <a:gd name="T2" fmla="*/ 2147483646 w 336"/>
                <a:gd name="T3" fmla="*/ 2147483646 h 427"/>
                <a:gd name="T4" fmla="*/ 2147483646 w 336"/>
                <a:gd name="T5" fmla="*/ 2147483646 h 427"/>
                <a:gd name="T6" fmla="*/ 2147483646 w 336"/>
                <a:gd name="T7" fmla="*/ 2147483646 h 427"/>
                <a:gd name="T8" fmla="*/ 2147483646 w 336"/>
                <a:gd name="T9" fmla="*/ 2147483646 h 427"/>
                <a:gd name="T10" fmla="*/ 2147483646 w 336"/>
                <a:gd name="T11" fmla="*/ 2147483646 h 427"/>
                <a:gd name="T12" fmla="*/ 2147483646 w 336"/>
                <a:gd name="T13" fmla="*/ 2147483646 h 427"/>
                <a:gd name="T14" fmla="*/ 2147483646 w 336"/>
                <a:gd name="T15" fmla="*/ 2147483646 h 427"/>
                <a:gd name="T16" fmla="*/ 2147483646 w 336"/>
                <a:gd name="T17" fmla="*/ 2147483646 h 427"/>
                <a:gd name="T18" fmla="*/ 2147483646 w 336"/>
                <a:gd name="T19" fmla="*/ 2147483646 h 427"/>
                <a:gd name="T20" fmla="*/ 2147483646 w 336"/>
                <a:gd name="T21" fmla="*/ 2147483646 h 427"/>
                <a:gd name="T22" fmla="*/ 2147483646 w 336"/>
                <a:gd name="T23" fmla="*/ 0 h 427"/>
                <a:gd name="T24" fmla="*/ 2147483646 w 336"/>
                <a:gd name="T25" fmla="*/ 2147483646 h 427"/>
                <a:gd name="T26" fmla="*/ 2147483646 w 336"/>
                <a:gd name="T27" fmla="*/ 2147483646 h 427"/>
                <a:gd name="T28" fmla="*/ 2147483646 w 336"/>
                <a:gd name="T29" fmla="*/ 2147483646 h 427"/>
                <a:gd name="T30" fmla="*/ 2147483646 w 336"/>
                <a:gd name="T31" fmla="*/ 2147483646 h 427"/>
                <a:gd name="T32" fmla="*/ 2147483646 w 336"/>
                <a:gd name="T33" fmla="*/ 2147483646 h 427"/>
                <a:gd name="T34" fmla="*/ 2147483646 w 336"/>
                <a:gd name="T35" fmla="*/ 2147483646 h 427"/>
                <a:gd name="T36" fmla="*/ 2147483646 w 336"/>
                <a:gd name="T37" fmla="*/ 2147483646 h 427"/>
                <a:gd name="T38" fmla="*/ 2147483646 w 336"/>
                <a:gd name="T39" fmla="*/ 2147483646 h 427"/>
                <a:gd name="T40" fmla="*/ 2147483646 w 336"/>
                <a:gd name="T41" fmla="*/ 2147483646 h 427"/>
                <a:gd name="T42" fmla="*/ 2147483646 w 336"/>
                <a:gd name="T43" fmla="*/ 2147483646 h 427"/>
                <a:gd name="T44" fmla="*/ 2147483646 w 336"/>
                <a:gd name="T45" fmla="*/ 2147483646 h 427"/>
                <a:gd name="T46" fmla="*/ 2147483646 w 336"/>
                <a:gd name="T47" fmla="*/ 2147483646 h 427"/>
                <a:gd name="T48" fmla="*/ 2147483646 w 336"/>
                <a:gd name="T49" fmla="*/ 2147483646 h 427"/>
                <a:gd name="T50" fmla="*/ 2147483646 w 336"/>
                <a:gd name="T51" fmla="*/ 2147483646 h 427"/>
                <a:gd name="T52" fmla="*/ 2147483646 w 336"/>
                <a:gd name="T53" fmla="*/ 2147483646 h 427"/>
                <a:gd name="T54" fmla="*/ 0 w 336"/>
                <a:gd name="T55" fmla="*/ 2147483646 h 427"/>
                <a:gd name="T56" fmla="*/ 2147483646 w 336"/>
                <a:gd name="T57" fmla="*/ 2147483646 h 427"/>
                <a:gd name="T58" fmla="*/ 2147483646 w 336"/>
                <a:gd name="T59" fmla="*/ 2147483646 h 427"/>
                <a:gd name="T60" fmla="*/ 2147483646 w 336"/>
                <a:gd name="T61" fmla="*/ 2147483646 h 427"/>
                <a:gd name="T62" fmla="*/ 2147483646 w 336"/>
                <a:gd name="T63" fmla="*/ 2147483646 h 427"/>
                <a:gd name="T64" fmla="*/ 2147483646 w 336"/>
                <a:gd name="T65" fmla="*/ 2147483646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276" name="Freeform 259">
              <a:extLst>
                <a:ext uri="{FF2B5EF4-FFF2-40B4-BE49-F238E27FC236}">
                  <a16:creationId xmlns:a16="http://schemas.microsoft.com/office/drawing/2014/main" id="{449181AF-51BD-915B-EFFA-49CCFB8ABEC8}"/>
                </a:ext>
              </a:extLst>
            </p:cNvPr>
            <p:cNvSpPr>
              <a:spLocks/>
            </p:cNvSpPr>
            <p:nvPr/>
          </p:nvSpPr>
          <p:spPr bwMode="auto">
            <a:xfrm>
              <a:off x="7869704" y="5268289"/>
              <a:ext cx="190124" cy="394733"/>
            </a:xfrm>
            <a:custGeom>
              <a:avLst/>
              <a:gdLst>
                <a:gd name="T0" fmla="*/ 2147483646 w 126"/>
                <a:gd name="T1" fmla="*/ 2147483646 h 265"/>
                <a:gd name="T2" fmla="*/ 0 w 126"/>
                <a:gd name="T3" fmla="*/ 2147483646 h 265"/>
                <a:gd name="T4" fmla="*/ 2147483646 w 126"/>
                <a:gd name="T5" fmla="*/ 2147483646 h 265"/>
                <a:gd name="T6" fmla="*/ 2147483646 w 126"/>
                <a:gd name="T7" fmla="*/ 2147483646 h 265"/>
                <a:gd name="T8" fmla="*/ 2147483646 w 126"/>
                <a:gd name="T9" fmla="*/ 2147483646 h 265"/>
                <a:gd name="T10" fmla="*/ 2147483646 w 126"/>
                <a:gd name="T11" fmla="*/ 2147483646 h 265"/>
                <a:gd name="T12" fmla="*/ 2147483646 w 126"/>
                <a:gd name="T13" fmla="*/ 2147483646 h 265"/>
                <a:gd name="T14" fmla="*/ 2147483646 w 126"/>
                <a:gd name="T15" fmla="*/ 2147483646 h 265"/>
                <a:gd name="T16" fmla="*/ 2147483646 w 126"/>
                <a:gd name="T17" fmla="*/ 0 h 265"/>
                <a:gd name="T18" fmla="*/ 2147483646 w 126"/>
                <a:gd name="T19" fmla="*/ 2147483646 h 265"/>
                <a:gd name="T20" fmla="*/ 2147483646 w 126"/>
                <a:gd name="T21" fmla="*/ 2147483646 h 265"/>
                <a:gd name="T22" fmla="*/ 2147483646 w 126"/>
                <a:gd name="T23" fmla="*/ 2147483646 h 265"/>
                <a:gd name="T24" fmla="*/ 2147483646 w 126"/>
                <a:gd name="T25" fmla="*/ 2147483646 h 265"/>
                <a:gd name="T26" fmla="*/ 2147483646 w 126"/>
                <a:gd name="T27" fmla="*/ 2147483646 h 265"/>
                <a:gd name="T28" fmla="*/ 2147483646 w 126"/>
                <a:gd name="T29" fmla="*/ 2147483646 h 265"/>
                <a:gd name="T30" fmla="*/ 2147483646 w 126"/>
                <a:gd name="T31" fmla="*/ 2147483646 h 265"/>
                <a:gd name="T32" fmla="*/ 2147483646 w 126"/>
                <a:gd name="T33" fmla="*/ 2147483646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277" name="Freeform 279">
              <a:extLst>
                <a:ext uri="{FF2B5EF4-FFF2-40B4-BE49-F238E27FC236}">
                  <a16:creationId xmlns:a16="http://schemas.microsoft.com/office/drawing/2014/main" id="{FC2B7FD4-D1B8-C80E-0203-07896EDAC5D8}"/>
                </a:ext>
              </a:extLst>
            </p:cNvPr>
            <p:cNvSpPr>
              <a:spLocks/>
            </p:cNvSpPr>
            <p:nvPr/>
          </p:nvSpPr>
          <p:spPr bwMode="auto">
            <a:xfrm>
              <a:off x="6986653" y="3784116"/>
              <a:ext cx="88724" cy="52510"/>
            </a:xfrm>
            <a:custGeom>
              <a:avLst/>
              <a:gdLst>
                <a:gd name="T0" fmla="*/ 0 w 60"/>
                <a:gd name="T1" fmla="*/ 2147483646 h 36"/>
                <a:gd name="T2" fmla="*/ 2147483646 w 60"/>
                <a:gd name="T3" fmla="*/ 0 h 36"/>
                <a:gd name="T4" fmla="*/ 2147483646 w 60"/>
                <a:gd name="T5" fmla="*/ 2147483646 h 36"/>
                <a:gd name="T6" fmla="*/ 2147483646 w 60"/>
                <a:gd name="T7" fmla="*/ 2147483646 h 36"/>
                <a:gd name="T8" fmla="*/ 2147483646 w 60"/>
                <a:gd name="T9" fmla="*/ 2147483646 h 36"/>
                <a:gd name="T10" fmla="*/ 2147483646 w 60"/>
                <a:gd name="T11" fmla="*/ 2147483646 h 36"/>
                <a:gd name="T12" fmla="*/ 0 w 60"/>
                <a:gd name="T13" fmla="*/ 2147483646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chemeClr val="bg2"/>
            </a:solidFill>
            <a:ln w="6350">
              <a:solidFill>
                <a:schemeClr val="bg2">
                  <a:lumMod val="75000"/>
                </a:schemeClr>
              </a:solidFill>
              <a:round/>
              <a:headEnd/>
              <a:tailEnd/>
            </a:ln>
          </p:spPr>
          <p:txBody>
            <a:bodyPr/>
            <a:lstStyle/>
            <a:p>
              <a:endParaRPr lang="en-GB"/>
            </a:p>
          </p:txBody>
        </p:sp>
        <p:sp>
          <p:nvSpPr>
            <p:cNvPr id="278" name="Freeform 280">
              <a:extLst>
                <a:ext uri="{FF2B5EF4-FFF2-40B4-BE49-F238E27FC236}">
                  <a16:creationId xmlns:a16="http://schemas.microsoft.com/office/drawing/2014/main" id="{889892D2-DF7C-428D-92DC-2D6479C7DD03}"/>
                </a:ext>
              </a:extLst>
            </p:cNvPr>
            <p:cNvSpPr>
              <a:spLocks/>
            </p:cNvSpPr>
            <p:nvPr/>
          </p:nvSpPr>
          <p:spPr bwMode="auto">
            <a:xfrm>
              <a:off x="6887064" y="3682717"/>
              <a:ext cx="36214" cy="70617"/>
            </a:xfrm>
            <a:custGeom>
              <a:avLst/>
              <a:gdLst>
                <a:gd name="T0" fmla="*/ 0 w 24"/>
                <a:gd name="T1" fmla="*/ 2147483646 h 48"/>
                <a:gd name="T2" fmla="*/ 2147483646 w 24"/>
                <a:gd name="T3" fmla="*/ 2147483646 h 48"/>
                <a:gd name="T4" fmla="*/ 2147483646 w 24"/>
                <a:gd name="T5" fmla="*/ 0 h 48"/>
                <a:gd name="T6" fmla="*/ 2147483646 w 24"/>
                <a:gd name="T7" fmla="*/ 2147483646 h 48"/>
                <a:gd name="T8" fmla="*/ 2147483646 w 24"/>
                <a:gd name="T9" fmla="*/ 2147483646 h 48"/>
                <a:gd name="T10" fmla="*/ 0 w 24"/>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chemeClr val="bg2"/>
            </a:solidFill>
            <a:ln w="6350">
              <a:solidFill>
                <a:schemeClr val="bg2">
                  <a:lumMod val="75000"/>
                </a:schemeClr>
              </a:solidFill>
              <a:round/>
              <a:headEnd/>
              <a:tailEnd/>
            </a:ln>
          </p:spPr>
          <p:txBody>
            <a:bodyPr/>
            <a:lstStyle/>
            <a:p>
              <a:endParaRPr lang="en-GB"/>
            </a:p>
          </p:txBody>
        </p:sp>
        <p:sp>
          <p:nvSpPr>
            <p:cNvPr id="279" name="Freeform 281">
              <a:extLst>
                <a:ext uri="{FF2B5EF4-FFF2-40B4-BE49-F238E27FC236}">
                  <a16:creationId xmlns:a16="http://schemas.microsoft.com/office/drawing/2014/main" id="{10F02854-B553-2BA6-0193-E8A806CC27DD}"/>
                </a:ext>
              </a:extLst>
            </p:cNvPr>
            <p:cNvSpPr>
              <a:spLocks/>
            </p:cNvSpPr>
            <p:nvPr/>
          </p:nvSpPr>
          <p:spPr bwMode="auto">
            <a:xfrm>
              <a:off x="6878011" y="3610289"/>
              <a:ext cx="45267" cy="54321"/>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bg2"/>
            </a:solidFill>
            <a:ln w="6350">
              <a:solidFill>
                <a:schemeClr val="bg2">
                  <a:lumMod val="75000"/>
                </a:schemeClr>
              </a:solidFill>
              <a:round/>
              <a:headEnd/>
              <a:tailEnd/>
            </a:ln>
          </p:spPr>
          <p:txBody>
            <a:bodyPr/>
            <a:lstStyle/>
            <a:p>
              <a:endParaRPr lang="en-GB"/>
            </a:p>
          </p:txBody>
        </p:sp>
        <p:sp>
          <p:nvSpPr>
            <p:cNvPr id="280" name="Freeform 301">
              <a:extLst>
                <a:ext uri="{FF2B5EF4-FFF2-40B4-BE49-F238E27FC236}">
                  <a16:creationId xmlns:a16="http://schemas.microsoft.com/office/drawing/2014/main" id="{FCC46EBD-89AC-B271-61CE-52D7DA43AAE5}"/>
                </a:ext>
              </a:extLst>
            </p:cNvPr>
            <p:cNvSpPr>
              <a:spLocks/>
            </p:cNvSpPr>
            <p:nvPr/>
          </p:nvSpPr>
          <p:spPr bwMode="auto">
            <a:xfrm>
              <a:off x="7290523" y="3016361"/>
              <a:ext cx="268169" cy="240824"/>
            </a:xfrm>
            <a:custGeom>
              <a:avLst/>
              <a:gdLst>
                <a:gd name="T0" fmla="*/ 2147483646 w 30"/>
                <a:gd name="T1" fmla="*/ 2147483646 h 27"/>
                <a:gd name="T2" fmla="*/ 2147483646 w 30"/>
                <a:gd name="T3" fmla="*/ 2147483646 h 27"/>
                <a:gd name="T4" fmla="*/ 2147483646 w 30"/>
                <a:gd name="T5" fmla="*/ 2147483646 h 27"/>
                <a:gd name="T6" fmla="*/ 2147483646 w 30"/>
                <a:gd name="T7" fmla="*/ 2147483646 h 27"/>
                <a:gd name="T8" fmla="*/ 2147483646 w 30"/>
                <a:gd name="T9" fmla="*/ 0 h 27"/>
                <a:gd name="T10" fmla="*/ 2147483646 w 30"/>
                <a:gd name="T11" fmla="*/ 2147483646 h 27"/>
                <a:gd name="T12" fmla="*/ 2147483646 w 30"/>
                <a:gd name="T13" fmla="*/ 2147483646 h 27"/>
                <a:gd name="T14" fmla="*/ 2147483646 w 30"/>
                <a:gd name="T15" fmla="*/ 2147483646 h 27"/>
                <a:gd name="T16" fmla="*/ 2147483646 w 30"/>
                <a:gd name="T17" fmla="*/ 2147483646 h 27"/>
                <a:gd name="T18" fmla="*/ 2147483646 w 30"/>
                <a:gd name="T19" fmla="*/ 2147483646 h 27"/>
                <a:gd name="T20" fmla="*/ 2147483646 w 30"/>
                <a:gd name="T21" fmla="*/ 2147483646 h 27"/>
                <a:gd name="T22" fmla="*/ 2147483646 w 30"/>
                <a:gd name="T23" fmla="*/ 2147483646 h 27"/>
                <a:gd name="T24" fmla="*/ 2147483646 w 30"/>
                <a:gd name="T25" fmla="*/ 2147483646 h 27"/>
                <a:gd name="T26" fmla="*/ 2147483646 w 30"/>
                <a:gd name="T27" fmla="*/ 2147483646 h 27"/>
                <a:gd name="T28" fmla="*/ 2147483646 w 30"/>
                <a:gd name="T29" fmla="*/ 2147483646 h 27"/>
                <a:gd name="T30" fmla="*/ 2147483646 w 30"/>
                <a:gd name="T31" fmla="*/ 2147483646 h 27"/>
                <a:gd name="T32" fmla="*/ 0 w 30"/>
                <a:gd name="T33" fmla="*/ 2147483646 h 27"/>
                <a:gd name="T34" fmla="*/ 2147483646 w 30"/>
                <a:gd name="T35" fmla="*/ 2147483646 h 27"/>
                <a:gd name="T36" fmla="*/ 2147483646 w 30"/>
                <a:gd name="T37" fmla="*/ 2147483646 h 27"/>
                <a:gd name="T38" fmla="*/ 2147483646 w 30"/>
                <a:gd name="T39" fmla="*/ 2147483646 h 27"/>
                <a:gd name="T40" fmla="*/ 2147483646 w 30"/>
                <a:gd name="T41" fmla="*/ 2147483646 h 27"/>
                <a:gd name="T42" fmla="*/ 2147483646 w 30"/>
                <a:gd name="T43" fmla="*/ 2147483646 h 27"/>
                <a:gd name="T44" fmla="*/ 2147483646 w 30"/>
                <a:gd name="T45" fmla="*/ 2147483646 h 27"/>
                <a:gd name="T46" fmla="*/ 2147483646 w 30"/>
                <a:gd name="T47" fmla="*/ 2147483646 h 27"/>
                <a:gd name="T48" fmla="*/ 2147483646 w 30"/>
                <a:gd name="T49" fmla="*/ 2147483646 h 27"/>
                <a:gd name="T50" fmla="*/ 2147483646 w 30"/>
                <a:gd name="T51" fmla="*/ 2147483646 h 27"/>
                <a:gd name="T52" fmla="*/ 2147483646 w 30"/>
                <a:gd name="T53" fmla="*/ 2147483646 h 27"/>
                <a:gd name="T54" fmla="*/ 2147483646 w 30"/>
                <a:gd name="T55" fmla="*/ 2147483646 h 27"/>
                <a:gd name="T56" fmla="*/ 2147483646 w 30"/>
                <a:gd name="T57" fmla="*/ 2147483646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connsiteX0" fmla="*/ 10075 w 10075"/>
                <a:gd name="connsiteY0" fmla="*/ 5185 h 10000"/>
                <a:gd name="connsiteX1" fmla="*/ 9075 w 10075"/>
                <a:gd name="connsiteY1" fmla="*/ 4074 h 10000"/>
                <a:gd name="connsiteX2" fmla="*/ 7742 w 10075"/>
                <a:gd name="connsiteY2" fmla="*/ 1111 h 10000"/>
                <a:gd name="connsiteX3" fmla="*/ 6742 w 10075"/>
                <a:gd name="connsiteY3" fmla="*/ 741 h 10000"/>
                <a:gd name="connsiteX4" fmla="*/ 5742 w 10075"/>
                <a:gd name="connsiteY4" fmla="*/ 0 h 10000"/>
                <a:gd name="connsiteX5" fmla="*/ 4742 w 10075"/>
                <a:gd name="connsiteY5" fmla="*/ 741 h 10000"/>
                <a:gd name="connsiteX6" fmla="*/ 3742 w 10075"/>
                <a:gd name="connsiteY6" fmla="*/ 1111 h 10000"/>
                <a:gd name="connsiteX7" fmla="*/ 4075 w 10075"/>
                <a:gd name="connsiteY7" fmla="*/ 1111 h 10000"/>
                <a:gd name="connsiteX8" fmla="*/ 3408 w 10075"/>
                <a:gd name="connsiteY8" fmla="*/ 2222 h 10000"/>
                <a:gd name="connsiteX9" fmla="*/ 2742 w 10075"/>
                <a:gd name="connsiteY9" fmla="*/ 2963 h 10000"/>
                <a:gd name="connsiteX10" fmla="*/ 2742 w 10075"/>
                <a:gd name="connsiteY10" fmla="*/ 4074 h 10000"/>
                <a:gd name="connsiteX11" fmla="*/ 1742 w 10075"/>
                <a:gd name="connsiteY11" fmla="*/ 4074 h 10000"/>
                <a:gd name="connsiteX12" fmla="*/ 1075 w 10075"/>
                <a:gd name="connsiteY12" fmla="*/ 4444 h 10000"/>
                <a:gd name="connsiteX13" fmla="*/ 408 w 10075"/>
                <a:gd name="connsiteY13" fmla="*/ 4815 h 10000"/>
                <a:gd name="connsiteX14" fmla="*/ 0 w 10075"/>
                <a:gd name="connsiteY14" fmla="*/ 5072 h 10000"/>
                <a:gd name="connsiteX15" fmla="*/ 742 w 10075"/>
                <a:gd name="connsiteY15" fmla="*/ 6667 h 10000"/>
                <a:gd name="connsiteX16" fmla="*/ 75 w 10075"/>
                <a:gd name="connsiteY16" fmla="*/ 7407 h 10000"/>
                <a:gd name="connsiteX17" fmla="*/ 408 w 10075"/>
                <a:gd name="connsiteY17" fmla="*/ 8519 h 10000"/>
                <a:gd name="connsiteX18" fmla="*/ 408 w 10075"/>
                <a:gd name="connsiteY18" fmla="*/ 9259 h 10000"/>
                <a:gd name="connsiteX19" fmla="*/ 1075 w 10075"/>
                <a:gd name="connsiteY19" fmla="*/ 8889 h 10000"/>
                <a:gd name="connsiteX20" fmla="*/ 2408 w 10075"/>
                <a:gd name="connsiteY20" fmla="*/ 8889 h 10000"/>
                <a:gd name="connsiteX21" fmla="*/ 4408 w 10075"/>
                <a:gd name="connsiteY21" fmla="*/ 9630 h 10000"/>
                <a:gd name="connsiteX22" fmla="*/ 6742 w 10075"/>
                <a:gd name="connsiteY22" fmla="*/ 9630 h 10000"/>
                <a:gd name="connsiteX23" fmla="*/ 8075 w 10075"/>
                <a:gd name="connsiteY23" fmla="*/ 10000 h 10000"/>
                <a:gd name="connsiteX24" fmla="*/ 8742 w 10075"/>
                <a:gd name="connsiteY24" fmla="*/ 7778 h 10000"/>
                <a:gd name="connsiteX25" fmla="*/ 9075 w 10075"/>
                <a:gd name="connsiteY25" fmla="*/ 7778 h 10000"/>
                <a:gd name="connsiteX26" fmla="*/ 8742 w 10075"/>
                <a:gd name="connsiteY26" fmla="*/ 6296 h 10000"/>
                <a:gd name="connsiteX27" fmla="*/ 9742 w 10075"/>
                <a:gd name="connsiteY27" fmla="*/ 5926 h 10000"/>
                <a:gd name="connsiteX28" fmla="*/ 10075 w 10075"/>
                <a:gd name="connsiteY28" fmla="*/ 5185 h 10000"/>
                <a:gd name="connsiteX0" fmla="*/ 10177 w 10177"/>
                <a:gd name="connsiteY0" fmla="*/ 5185 h 10000"/>
                <a:gd name="connsiteX1" fmla="*/ 9177 w 10177"/>
                <a:gd name="connsiteY1" fmla="*/ 4074 h 10000"/>
                <a:gd name="connsiteX2" fmla="*/ 7844 w 10177"/>
                <a:gd name="connsiteY2" fmla="*/ 1111 h 10000"/>
                <a:gd name="connsiteX3" fmla="*/ 6844 w 10177"/>
                <a:gd name="connsiteY3" fmla="*/ 741 h 10000"/>
                <a:gd name="connsiteX4" fmla="*/ 5844 w 10177"/>
                <a:gd name="connsiteY4" fmla="*/ 0 h 10000"/>
                <a:gd name="connsiteX5" fmla="*/ 4844 w 10177"/>
                <a:gd name="connsiteY5" fmla="*/ 741 h 10000"/>
                <a:gd name="connsiteX6" fmla="*/ 3844 w 10177"/>
                <a:gd name="connsiteY6" fmla="*/ 1111 h 10000"/>
                <a:gd name="connsiteX7" fmla="*/ 4177 w 10177"/>
                <a:gd name="connsiteY7" fmla="*/ 1111 h 10000"/>
                <a:gd name="connsiteX8" fmla="*/ 3510 w 10177"/>
                <a:gd name="connsiteY8" fmla="*/ 2222 h 10000"/>
                <a:gd name="connsiteX9" fmla="*/ 2844 w 10177"/>
                <a:gd name="connsiteY9" fmla="*/ 2963 h 10000"/>
                <a:gd name="connsiteX10" fmla="*/ 2844 w 10177"/>
                <a:gd name="connsiteY10" fmla="*/ 4074 h 10000"/>
                <a:gd name="connsiteX11" fmla="*/ 1844 w 10177"/>
                <a:gd name="connsiteY11" fmla="*/ 4074 h 10000"/>
                <a:gd name="connsiteX12" fmla="*/ 1177 w 10177"/>
                <a:gd name="connsiteY12" fmla="*/ 4444 h 10000"/>
                <a:gd name="connsiteX13" fmla="*/ 510 w 10177"/>
                <a:gd name="connsiteY13" fmla="*/ 4815 h 10000"/>
                <a:gd name="connsiteX14" fmla="*/ 0 w 10177"/>
                <a:gd name="connsiteY14" fmla="*/ 4395 h 10000"/>
                <a:gd name="connsiteX15" fmla="*/ 844 w 10177"/>
                <a:gd name="connsiteY15" fmla="*/ 6667 h 10000"/>
                <a:gd name="connsiteX16" fmla="*/ 177 w 10177"/>
                <a:gd name="connsiteY16" fmla="*/ 7407 h 10000"/>
                <a:gd name="connsiteX17" fmla="*/ 510 w 10177"/>
                <a:gd name="connsiteY17" fmla="*/ 8519 h 10000"/>
                <a:gd name="connsiteX18" fmla="*/ 510 w 10177"/>
                <a:gd name="connsiteY18" fmla="*/ 9259 h 10000"/>
                <a:gd name="connsiteX19" fmla="*/ 1177 w 10177"/>
                <a:gd name="connsiteY19" fmla="*/ 8889 h 10000"/>
                <a:gd name="connsiteX20" fmla="*/ 2510 w 10177"/>
                <a:gd name="connsiteY20" fmla="*/ 8889 h 10000"/>
                <a:gd name="connsiteX21" fmla="*/ 4510 w 10177"/>
                <a:gd name="connsiteY21" fmla="*/ 9630 h 10000"/>
                <a:gd name="connsiteX22" fmla="*/ 6844 w 10177"/>
                <a:gd name="connsiteY22" fmla="*/ 9630 h 10000"/>
                <a:gd name="connsiteX23" fmla="*/ 8177 w 10177"/>
                <a:gd name="connsiteY23" fmla="*/ 10000 h 10000"/>
                <a:gd name="connsiteX24" fmla="*/ 8844 w 10177"/>
                <a:gd name="connsiteY24" fmla="*/ 7778 h 10000"/>
                <a:gd name="connsiteX25" fmla="*/ 9177 w 10177"/>
                <a:gd name="connsiteY25" fmla="*/ 7778 h 10000"/>
                <a:gd name="connsiteX26" fmla="*/ 8844 w 10177"/>
                <a:gd name="connsiteY26" fmla="*/ 6296 h 10000"/>
                <a:gd name="connsiteX27" fmla="*/ 9844 w 10177"/>
                <a:gd name="connsiteY27" fmla="*/ 5926 h 10000"/>
                <a:gd name="connsiteX28" fmla="*/ 10177 w 10177"/>
                <a:gd name="connsiteY28" fmla="*/ 5185 h 10000"/>
                <a:gd name="connsiteX0" fmla="*/ 10075 w 10075"/>
                <a:gd name="connsiteY0" fmla="*/ 5185 h 10000"/>
                <a:gd name="connsiteX1" fmla="*/ 9075 w 10075"/>
                <a:gd name="connsiteY1" fmla="*/ 4074 h 10000"/>
                <a:gd name="connsiteX2" fmla="*/ 7742 w 10075"/>
                <a:gd name="connsiteY2" fmla="*/ 1111 h 10000"/>
                <a:gd name="connsiteX3" fmla="*/ 6742 w 10075"/>
                <a:gd name="connsiteY3" fmla="*/ 741 h 10000"/>
                <a:gd name="connsiteX4" fmla="*/ 5742 w 10075"/>
                <a:gd name="connsiteY4" fmla="*/ 0 h 10000"/>
                <a:gd name="connsiteX5" fmla="*/ 4742 w 10075"/>
                <a:gd name="connsiteY5" fmla="*/ 741 h 10000"/>
                <a:gd name="connsiteX6" fmla="*/ 3742 w 10075"/>
                <a:gd name="connsiteY6" fmla="*/ 1111 h 10000"/>
                <a:gd name="connsiteX7" fmla="*/ 4075 w 10075"/>
                <a:gd name="connsiteY7" fmla="*/ 1111 h 10000"/>
                <a:gd name="connsiteX8" fmla="*/ 3408 w 10075"/>
                <a:gd name="connsiteY8" fmla="*/ 2222 h 10000"/>
                <a:gd name="connsiteX9" fmla="*/ 2742 w 10075"/>
                <a:gd name="connsiteY9" fmla="*/ 2963 h 10000"/>
                <a:gd name="connsiteX10" fmla="*/ 2742 w 10075"/>
                <a:gd name="connsiteY10" fmla="*/ 4074 h 10000"/>
                <a:gd name="connsiteX11" fmla="*/ 1742 w 10075"/>
                <a:gd name="connsiteY11" fmla="*/ 4074 h 10000"/>
                <a:gd name="connsiteX12" fmla="*/ 1075 w 10075"/>
                <a:gd name="connsiteY12" fmla="*/ 4444 h 10000"/>
                <a:gd name="connsiteX13" fmla="*/ 408 w 10075"/>
                <a:gd name="connsiteY13" fmla="*/ 4815 h 10000"/>
                <a:gd name="connsiteX14" fmla="*/ 0 w 10075"/>
                <a:gd name="connsiteY14" fmla="*/ 4057 h 10000"/>
                <a:gd name="connsiteX15" fmla="*/ 742 w 10075"/>
                <a:gd name="connsiteY15" fmla="*/ 6667 h 10000"/>
                <a:gd name="connsiteX16" fmla="*/ 75 w 10075"/>
                <a:gd name="connsiteY16" fmla="*/ 7407 h 10000"/>
                <a:gd name="connsiteX17" fmla="*/ 408 w 10075"/>
                <a:gd name="connsiteY17" fmla="*/ 8519 h 10000"/>
                <a:gd name="connsiteX18" fmla="*/ 408 w 10075"/>
                <a:gd name="connsiteY18" fmla="*/ 9259 h 10000"/>
                <a:gd name="connsiteX19" fmla="*/ 1075 w 10075"/>
                <a:gd name="connsiteY19" fmla="*/ 8889 h 10000"/>
                <a:gd name="connsiteX20" fmla="*/ 2408 w 10075"/>
                <a:gd name="connsiteY20" fmla="*/ 8889 h 10000"/>
                <a:gd name="connsiteX21" fmla="*/ 4408 w 10075"/>
                <a:gd name="connsiteY21" fmla="*/ 9630 h 10000"/>
                <a:gd name="connsiteX22" fmla="*/ 6742 w 10075"/>
                <a:gd name="connsiteY22" fmla="*/ 9630 h 10000"/>
                <a:gd name="connsiteX23" fmla="*/ 8075 w 10075"/>
                <a:gd name="connsiteY23" fmla="*/ 10000 h 10000"/>
                <a:gd name="connsiteX24" fmla="*/ 8742 w 10075"/>
                <a:gd name="connsiteY24" fmla="*/ 7778 h 10000"/>
                <a:gd name="connsiteX25" fmla="*/ 9075 w 10075"/>
                <a:gd name="connsiteY25" fmla="*/ 7778 h 10000"/>
                <a:gd name="connsiteX26" fmla="*/ 8742 w 10075"/>
                <a:gd name="connsiteY26" fmla="*/ 6296 h 10000"/>
                <a:gd name="connsiteX27" fmla="*/ 9742 w 10075"/>
                <a:gd name="connsiteY27" fmla="*/ 5926 h 10000"/>
                <a:gd name="connsiteX28" fmla="*/ 10075 w 10075"/>
                <a:gd name="connsiteY28" fmla="*/ 518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75" h="10000">
                  <a:moveTo>
                    <a:pt x="10075" y="5185"/>
                  </a:moveTo>
                  <a:lnTo>
                    <a:pt x="9075" y="4074"/>
                  </a:lnTo>
                  <a:lnTo>
                    <a:pt x="7742" y="1111"/>
                  </a:lnTo>
                  <a:lnTo>
                    <a:pt x="6742" y="741"/>
                  </a:lnTo>
                  <a:lnTo>
                    <a:pt x="5742" y="0"/>
                  </a:lnTo>
                  <a:lnTo>
                    <a:pt x="4742" y="741"/>
                  </a:lnTo>
                  <a:lnTo>
                    <a:pt x="3742" y="1111"/>
                  </a:lnTo>
                  <a:lnTo>
                    <a:pt x="4075" y="1111"/>
                  </a:lnTo>
                  <a:lnTo>
                    <a:pt x="3408" y="2222"/>
                  </a:lnTo>
                  <a:lnTo>
                    <a:pt x="2742" y="2963"/>
                  </a:lnTo>
                  <a:cubicBezTo>
                    <a:pt x="2742" y="2963"/>
                    <a:pt x="3075" y="4074"/>
                    <a:pt x="2742" y="4074"/>
                  </a:cubicBezTo>
                  <a:lnTo>
                    <a:pt x="1742" y="4074"/>
                  </a:lnTo>
                  <a:lnTo>
                    <a:pt x="1075" y="4444"/>
                  </a:lnTo>
                  <a:cubicBezTo>
                    <a:pt x="408" y="4815"/>
                    <a:pt x="587" y="4879"/>
                    <a:pt x="408" y="4815"/>
                  </a:cubicBezTo>
                  <a:cubicBezTo>
                    <a:pt x="229" y="4751"/>
                    <a:pt x="0" y="4057"/>
                    <a:pt x="0" y="4057"/>
                  </a:cubicBezTo>
                  <a:cubicBezTo>
                    <a:pt x="334" y="5539"/>
                    <a:pt x="730" y="6109"/>
                    <a:pt x="742" y="6667"/>
                  </a:cubicBezTo>
                  <a:cubicBezTo>
                    <a:pt x="755" y="7225"/>
                    <a:pt x="75" y="7407"/>
                    <a:pt x="75" y="7407"/>
                  </a:cubicBezTo>
                  <a:lnTo>
                    <a:pt x="408" y="8519"/>
                  </a:lnTo>
                  <a:lnTo>
                    <a:pt x="408" y="9259"/>
                  </a:lnTo>
                  <a:lnTo>
                    <a:pt x="1075" y="8889"/>
                  </a:lnTo>
                  <a:lnTo>
                    <a:pt x="2408" y="8889"/>
                  </a:lnTo>
                  <a:lnTo>
                    <a:pt x="4408" y="9630"/>
                  </a:lnTo>
                  <a:lnTo>
                    <a:pt x="6742" y="9630"/>
                  </a:lnTo>
                  <a:lnTo>
                    <a:pt x="8075" y="10000"/>
                  </a:lnTo>
                  <a:lnTo>
                    <a:pt x="8742" y="7778"/>
                  </a:lnTo>
                  <a:lnTo>
                    <a:pt x="9075" y="7778"/>
                  </a:lnTo>
                  <a:lnTo>
                    <a:pt x="8742" y="6296"/>
                  </a:lnTo>
                  <a:lnTo>
                    <a:pt x="9742" y="5926"/>
                  </a:lnTo>
                  <a:lnTo>
                    <a:pt x="10075" y="5185"/>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281" name="Freeform 303">
              <a:extLst>
                <a:ext uri="{FF2B5EF4-FFF2-40B4-BE49-F238E27FC236}">
                  <a16:creationId xmlns:a16="http://schemas.microsoft.com/office/drawing/2014/main" id="{5ABE4D21-A5AE-7FE0-119E-3DF0C50B5230}"/>
                </a:ext>
              </a:extLst>
            </p:cNvPr>
            <p:cNvSpPr>
              <a:spLocks/>
            </p:cNvSpPr>
            <p:nvPr/>
          </p:nvSpPr>
          <p:spPr bwMode="auto">
            <a:xfrm>
              <a:off x="6235249" y="4540354"/>
              <a:ext cx="215473" cy="161153"/>
            </a:xfrm>
            <a:custGeom>
              <a:avLst/>
              <a:gdLst>
                <a:gd name="T0" fmla="*/ 2147483646 w 24"/>
                <a:gd name="T1" fmla="*/ 2147483646 h 18"/>
                <a:gd name="T2" fmla="*/ 2147483646 w 24"/>
                <a:gd name="T3" fmla="*/ 2147483646 h 18"/>
                <a:gd name="T4" fmla="*/ 2147483646 w 24"/>
                <a:gd name="T5" fmla="*/ 2147483646 h 18"/>
                <a:gd name="T6" fmla="*/ 2147483646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2147483646 h 18"/>
                <a:gd name="T16" fmla="*/ 2147483646 w 24"/>
                <a:gd name="T17" fmla="*/ 2147483646 h 18"/>
                <a:gd name="T18" fmla="*/ 2147483646 w 24"/>
                <a:gd name="T19" fmla="*/ 2147483646 h 18"/>
                <a:gd name="T20" fmla="*/ 2147483646 w 24"/>
                <a:gd name="T21" fmla="*/ 2147483646 h 18"/>
                <a:gd name="T22" fmla="*/ 2147483646 w 24"/>
                <a:gd name="T23" fmla="*/ 2147483646 h 18"/>
                <a:gd name="T24" fmla="*/ 2147483646 w 24"/>
                <a:gd name="T25" fmla="*/ 2147483646 h 18"/>
                <a:gd name="T26" fmla="*/ 2147483646 w 24"/>
                <a:gd name="T27" fmla="*/ 2147483646 h 18"/>
                <a:gd name="T28" fmla="*/ 2147483646 w 24"/>
                <a:gd name="T29" fmla="*/ 2147483646 h 18"/>
                <a:gd name="T30" fmla="*/ 2147483646 w 24"/>
                <a:gd name="T31" fmla="*/ 2147483646 h 18"/>
                <a:gd name="T32" fmla="*/ 2147483646 w 24"/>
                <a:gd name="T33" fmla="*/ 0 h 18"/>
                <a:gd name="T34" fmla="*/ 2147483646 w 24"/>
                <a:gd name="T35" fmla="*/ 0 h 18"/>
                <a:gd name="T36" fmla="*/ 2147483646 w 24"/>
                <a:gd name="T37" fmla="*/ 2147483646 h 18"/>
                <a:gd name="T38" fmla="*/ 2147483646 w 24"/>
                <a:gd name="T39" fmla="*/ 2147483646 h 18"/>
                <a:gd name="T40" fmla="*/ 2147483646 w 24"/>
                <a:gd name="T41" fmla="*/ 2147483646 h 18"/>
                <a:gd name="T42" fmla="*/ 0 w 24"/>
                <a:gd name="T43" fmla="*/ 2147483646 h 18"/>
                <a:gd name="T44" fmla="*/ 2147483646 w 24"/>
                <a:gd name="T45" fmla="*/ 2147483646 h 18"/>
                <a:gd name="T46" fmla="*/ 2147483646 w 24"/>
                <a:gd name="T47" fmla="*/ 2147483646 h 18"/>
                <a:gd name="T48" fmla="*/ 2147483646 w 24"/>
                <a:gd name="T49" fmla="*/ 2147483646 h 18"/>
                <a:gd name="T50" fmla="*/ 2147483646 w 24"/>
                <a:gd name="T51" fmla="*/ 2147483646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282" name="Freeform 304">
              <a:extLst>
                <a:ext uri="{FF2B5EF4-FFF2-40B4-BE49-F238E27FC236}">
                  <a16:creationId xmlns:a16="http://schemas.microsoft.com/office/drawing/2014/main" id="{F28DE0D2-4602-C778-54EA-09CA49160159}"/>
                </a:ext>
              </a:extLst>
            </p:cNvPr>
            <p:cNvSpPr>
              <a:spLocks/>
            </p:cNvSpPr>
            <p:nvPr/>
          </p:nvSpPr>
          <p:spPr bwMode="auto">
            <a:xfrm>
              <a:off x="6182738" y="4424469"/>
              <a:ext cx="168396" cy="126749"/>
            </a:xfrm>
            <a:custGeom>
              <a:avLst/>
              <a:gdLst>
                <a:gd name="T0" fmla="*/ 2147483646 w 114"/>
                <a:gd name="T1" fmla="*/ 2147483646 h 85"/>
                <a:gd name="T2" fmla="*/ 2147483646 w 114"/>
                <a:gd name="T3" fmla="*/ 2147483646 h 85"/>
                <a:gd name="T4" fmla="*/ 2147483646 w 114"/>
                <a:gd name="T5" fmla="*/ 2147483646 h 85"/>
                <a:gd name="T6" fmla="*/ 2147483646 w 114"/>
                <a:gd name="T7" fmla="*/ 2147483646 h 85"/>
                <a:gd name="T8" fmla="*/ 2147483646 w 114"/>
                <a:gd name="T9" fmla="*/ 2147483646 h 85"/>
                <a:gd name="T10" fmla="*/ 2147483646 w 114"/>
                <a:gd name="T11" fmla="*/ 2147483646 h 85"/>
                <a:gd name="T12" fmla="*/ 2147483646 w 114"/>
                <a:gd name="T13" fmla="*/ 2147483646 h 85"/>
                <a:gd name="T14" fmla="*/ 2147483646 w 114"/>
                <a:gd name="T15" fmla="*/ 2147483646 h 85"/>
                <a:gd name="T16" fmla="*/ 2147483646 w 114"/>
                <a:gd name="T17" fmla="*/ 2147483646 h 85"/>
                <a:gd name="T18" fmla="*/ 2147483646 w 114"/>
                <a:gd name="T19" fmla="*/ 2147483646 h 85"/>
                <a:gd name="T20" fmla="*/ 2147483646 w 114"/>
                <a:gd name="T21" fmla="*/ 2147483646 h 85"/>
                <a:gd name="T22" fmla="*/ 2147483646 w 114"/>
                <a:gd name="T23" fmla="*/ 0 h 85"/>
                <a:gd name="T24" fmla="*/ 2147483646 w 114"/>
                <a:gd name="T25" fmla="*/ 2147483646 h 85"/>
                <a:gd name="T26" fmla="*/ 2147483646 w 114"/>
                <a:gd name="T27" fmla="*/ 2147483646 h 85"/>
                <a:gd name="T28" fmla="*/ 0 w 114"/>
                <a:gd name="T29" fmla="*/ 2147483646 h 85"/>
                <a:gd name="T30" fmla="*/ 2147483646 w 114"/>
                <a:gd name="T31" fmla="*/ 2147483646 h 85"/>
                <a:gd name="T32" fmla="*/ 2147483646 w 114"/>
                <a:gd name="T33" fmla="*/ 2147483646 h 85"/>
                <a:gd name="T34" fmla="*/ 2147483646 w 114"/>
                <a:gd name="T35" fmla="*/ 2147483646 h 85"/>
                <a:gd name="T36" fmla="*/ 2147483646 w 114"/>
                <a:gd name="T37" fmla="*/ 2147483646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283" name="Freeform 305">
              <a:extLst>
                <a:ext uri="{FF2B5EF4-FFF2-40B4-BE49-F238E27FC236}">
                  <a16:creationId xmlns:a16="http://schemas.microsoft.com/office/drawing/2014/main" id="{8BCF212A-9BC1-EDB8-5116-C14CDE4A4C49}"/>
                </a:ext>
              </a:extLst>
            </p:cNvPr>
            <p:cNvSpPr>
              <a:spLocks/>
            </p:cNvSpPr>
            <p:nvPr/>
          </p:nvSpPr>
          <p:spPr bwMode="auto">
            <a:xfrm>
              <a:off x="6194412" y="4115464"/>
              <a:ext cx="340412" cy="363951"/>
            </a:xfrm>
            <a:custGeom>
              <a:avLst/>
              <a:gdLst>
                <a:gd name="T0" fmla="*/ 2147483646 w 38"/>
                <a:gd name="T1" fmla="*/ 2147483646 h 41"/>
                <a:gd name="T2" fmla="*/ 2147483646 w 38"/>
                <a:gd name="T3" fmla="*/ 2147483646 h 41"/>
                <a:gd name="T4" fmla="*/ 2147483646 w 38"/>
                <a:gd name="T5" fmla="*/ 2147483646 h 41"/>
                <a:gd name="T6" fmla="*/ 2147483646 w 38"/>
                <a:gd name="T7" fmla="*/ 2147483646 h 41"/>
                <a:gd name="T8" fmla="*/ 2147483646 w 38"/>
                <a:gd name="T9" fmla="*/ 2147483646 h 41"/>
                <a:gd name="T10" fmla="*/ 2147483646 w 38"/>
                <a:gd name="T11" fmla="*/ 2147483646 h 41"/>
                <a:gd name="T12" fmla="*/ 2147483646 w 38"/>
                <a:gd name="T13" fmla="*/ 2147483646 h 41"/>
                <a:gd name="T14" fmla="*/ 2147483646 w 38"/>
                <a:gd name="T15" fmla="*/ 2147483646 h 41"/>
                <a:gd name="T16" fmla="*/ 2147483646 w 38"/>
                <a:gd name="T17" fmla="*/ 2147483646 h 41"/>
                <a:gd name="T18" fmla="*/ 2147483646 w 38"/>
                <a:gd name="T19" fmla="*/ 2147483646 h 41"/>
                <a:gd name="T20" fmla="*/ 2147483646 w 38"/>
                <a:gd name="T21" fmla="*/ 2147483646 h 41"/>
                <a:gd name="T22" fmla="*/ 2147483646 w 38"/>
                <a:gd name="T23" fmla="*/ 2147483646 h 41"/>
                <a:gd name="T24" fmla="*/ 2147483646 w 38"/>
                <a:gd name="T25" fmla="*/ 2147483646 h 41"/>
                <a:gd name="T26" fmla="*/ 2147483646 w 38"/>
                <a:gd name="T27" fmla="*/ 0 h 41"/>
                <a:gd name="T28" fmla="*/ 2147483646 w 38"/>
                <a:gd name="T29" fmla="*/ 2147483646 h 41"/>
                <a:gd name="T30" fmla="*/ 2147483646 w 38"/>
                <a:gd name="T31" fmla="*/ 2147483646 h 41"/>
                <a:gd name="T32" fmla="*/ 2147483646 w 38"/>
                <a:gd name="T33" fmla="*/ 2147483646 h 41"/>
                <a:gd name="T34" fmla="*/ 2147483646 w 38"/>
                <a:gd name="T35" fmla="*/ 2147483646 h 41"/>
                <a:gd name="T36" fmla="*/ 2147483646 w 38"/>
                <a:gd name="T37" fmla="*/ 2147483646 h 41"/>
                <a:gd name="T38" fmla="*/ 2147483646 w 38"/>
                <a:gd name="T39" fmla="*/ 2147483646 h 41"/>
                <a:gd name="T40" fmla="*/ 0 w 38"/>
                <a:gd name="T41" fmla="*/ 2147483646 h 41"/>
                <a:gd name="T42" fmla="*/ 2147483646 w 38"/>
                <a:gd name="T43" fmla="*/ 2147483646 h 41"/>
                <a:gd name="T44" fmla="*/ 2147483646 w 38"/>
                <a:gd name="T45" fmla="*/ 2147483646 h 41"/>
                <a:gd name="T46" fmla="*/ 2147483646 w 38"/>
                <a:gd name="T47" fmla="*/ 2147483646 h 41"/>
                <a:gd name="T48" fmla="*/ 2147483646 w 38"/>
                <a:gd name="T49" fmla="*/ 2147483646 h 41"/>
                <a:gd name="T50" fmla="*/ 2147483646 w 38"/>
                <a:gd name="T51" fmla="*/ 2147483646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connsiteX0" fmla="*/ 1579 w 10000"/>
                <a:gd name="connsiteY0" fmla="*/ 8537 h 10000"/>
                <a:gd name="connsiteX1" fmla="*/ 2895 w 10000"/>
                <a:gd name="connsiteY1" fmla="*/ 9268 h 10000"/>
                <a:gd name="connsiteX2" fmla="*/ 3421 w 10000"/>
                <a:gd name="connsiteY2" fmla="*/ 9756 h 10000"/>
                <a:gd name="connsiteX3" fmla="*/ 3947 w 10000"/>
                <a:gd name="connsiteY3" fmla="*/ 10000 h 10000"/>
                <a:gd name="connsiteX4" fmla="*/ 3947 w 10000"/>
                <a:gd name="connsiteY4" fmla="*/ 10000 h 10000"/>
                <a:gd name="connsiteX5" fmla="*/ 4737 w 10000"/>
                <a:gd name="connsiteY5" fmla="*/ 9268 h 10000"/>
                <a:gd name="connsiteX6" fmla="*/ 5263 w 10000"/>
                <a:gd name="connsiteY6" fmla="*/ 9756 h 10000"/>
                <a:gd name="connsiteX7" fmla="*/ 5526 w 10000"/>
                <a:gd name="connsiteY7" fmla="*/ 9512 h 10000"/>
                <a:gd name="connsiteX8" fmla="*/ 9211 w 10000"/>
                <a:gd name="connsiteY8" fmla="*/ 9512 h 10000"/>
                <a:gd name="connsiteX9" fmla="*/ 10000 w 10000"/>
                <a:gd name="connsiteY9" fmla="*/ 9024 h 10000"/>
                <a:gd name="connsiteX10" fmla="*/ 9474 w 10000"/>
                <a:gd name="connsiteY10" fmla="*/ 8780 h 10000"/>
                <a:gd name="connsiteX11" fmla="*/ 8684 w 10000"/>
                <a:gd name="connsiteY11" fmla="*/ 1707 h 10000"/>
                <a:gd name="connsiteX12" fmla="*/ 9474 w 10000"/>
                <a:gd name="connsiteY12" fmla="*/ 1707 h 10000"/>
                <a:gd name="connsiteX13" fmla="*/ 7105 w 10000"/>
                <a:gd name="connsiteY13" fmla="*/ 0 h 10000"/>
                <a:gd name="connsiteX14" fmla="*/ 7105 w 10000"/>
                <a:gd name="connsiteY14" fmla="*/ 732 h 10000"/>
                <a:gd name="connsiteX15" fmla="*/ 4474 w 10000"/>
                <a:gd name="connsiteY15" fmla="*/ 732 h 10000"/>
                <a:gd name="connsiteX16" fmla="*/ 4211 w 10000"/>
                <a:gd name="connsiteY16" fmla="*/ 2683 h 10000"/>
                <a:gd name="connsiteX17" fmla="*/ 3684 w 10000"/>
                <a:gd name="connsiteY17" fmla="*/ 3171 h 10000"/>
                <a:gd name="connsiteX18" fmla="*/ 3421 w 10000"/>
                <a:gd name="connsiteY18" fmla="*/ 4878 h 10000"/>
                <a:gd name="connsiteX19" fmla="*/ 263 w 10000"/>
                <a:gd name="connsiteY19" fmla="*/ 4634 h 10000"/>
                <a:gd name="connsiteX20" fmla="*/ 0 w 10000"/>
                <a:gd name="connsiteY20" fmla="*/ 4878 h 10000"/>
                <a:gd name="connsiteX21" fmla="*/ 230 w 10000"/>
                <a:gd name="connsiteY21" fmla="*/ 6416 h 10000"/>
                <a:gd name="connsiteX22" fmla="*/ 789 w 10000"/>
                <a:gd name="connsiteY22" fmla="*/ 8049 h 10000"/>
                <a:gd name="connsiteX23" fmla="*/ 263 w 10000"/>
                <a:gd name="connsiteY23" fmla="*/ 8780 h 10000"/>
                <a:gd name="connsiteX24" fmla="*/ 1053 w 10000"/>
                <a:gd name="connsiteY24" fmla="*/ 8780 h 10000"/>
                <a:gd name="connsiteX25" fmla="*/ 1579 w 10000"/>
                <a:gd name="connsiteY25" fmla="*/ 85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000" h="10000">
                  <a:moveTo>
                    <a:pt x="1579" y="8537"/>
                  </a:moveTo>
                  <a:lnTo>
                    <a:pt x="2895" y="9268"/>
                  </a:lnTo>
                  <a:lnTo>
                    <a:pt x="3421" y="9756"/>
                  </a:lnTo>
                  <a:lnTo>
                    <a:pt x="3947" y="10000"/>
                  </a:lnTo>
                  <a:lnTo>
                    <a:pt x="3947" y="10000"/>
                  </a:lnTo>
                  <a:lnTo>
                    <a:pt x="4737" y="9268"/>
                  </a:lnTo>
                  <a:lnTo>
                    <a:pt x="5263" y="9756"/>
                  </a:lnTo>
                  <a:lnTo>
                    <a:pt x="5526" y="9512"/>
                  </a:lnTo>
                  <a:lnTo>
                    <a:pt x="9211" y="9512"/>
                  </a:lnTo>
                  <a:lnTo>
                    <a:pt x="10000" y="9024"/>
                  </a:lnTo>
                  <a:lnTo>
                    <a:pt x="9474" y="8780"/>
                  </a:lnTo>
                  <a:lnTo>
                    <a:pt x="8684" y="1707"/>
                  </a:lnTo>
                  <a:lnTo>
                    <a:pt x="9474" y="1707"/>
                  </a:lnTo>
                  <a:lnTo>
                    <a:pt x="7105" y="0"/>
                  </a:lnTo>
                  <a:lnTo>
                    <a:pt x="7105" y="732"/>
                  </a:lnTo>
                  <a:lnTo>
                    <a:pt x="4474" y="732"/>
                  </a:lnTo>
                  <a:lnTo>
                    <a:pt x="4211" y="2683"/>
                  </a:lnTo>
                  <a:lnTo>
                    <a:pt x="3684" y="3171"/>
                  </a:lnTo>
                  <a:cubicBezTo>
                    <a:pt x="3684" y="3171"/>
                    <a:pt x="3684" y="4878"/>
                    <a:pt x="3421" y="4878"/>
                  </a:cubicBezTo>
                  <a:cubicBezTo>
                    <a:pt x="3421" y="4878"/>
                    <a:pt x="1316" y="4634"/>
                    <a:pt x="263" y="4634"/>
                  </a:cubicBezTo>
                  <a:cubicBezTo>
                    <a:pt x="0" y="4878"/>
                    <a:pt x="6" y="4581"/>
                    <a:pt x="0" y="4878"/>
                  </a:cubicBezTo>
                  <a:cubicBezTo>
                    <a:pt x="-6" y="5175"/>
                    <a:pt x="230" y="6416"/>
                    <a:pt x="230" y="6416"/>
                  </a:cubicBezTo>
                  <a:cubicBezTo>
                    <a:pt x="230" y="8124"/>
                    <a:pt x="784" y="7655"/>
                    <a:pt x="789" y="8049"/>
                  </a:cubicBezTo>
                  <a:cubicBezTo>
                    <a:pt x="795" y="8443"/>
                    <a:pt x="263" y="8780"/>
                    <a:pt x="263" y="8780"/>
                  </a:cubicBezTo>
                  <a:lnTo>
                    <a:pt x="1053" y="8780"/>
                  </a:lnTo>
                  <a:lnTo>
                    <a:pt x="1579" y="8537"/>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284" name="Freeform 307">
              <a:extLst>
                <a:ext uri="{FF2B5EF4-FFF2-40B4-BE49-F238E27FC236}">
                  <a16:creationId xmlns:a16="http://schemas.microsoft.com/office/drawing/2014/main" id="{FAE9806B-EBE1-3C40-C317-5066E7E0B7B5}"/>
                </a:ext>
              </a:extLst>
            </p:cNvPr>
            <p:cNvSpPr>
              <a:spLocks/>
            </p:cNvSpPr>
            <p:nvPr/>
          </p:nvSpPr>
          <p:spPr bwMode="auto">
            <a:xfrm>
              <a:off x="6904207" y="3922413"/>
              <a:ext cx="467161" cy="443621"/>
            </a:xfrm>
            <a:custGeom>
              <a:avLst/>
              <a:gdLst>
                <a:gd name="T0" fmla="*/ 2147483646 w 52"/>
                <a:gd name="T1" fmla="*/ 2147483646 h 50"/>
                <a:gd name="T2" fmla="*/ 2147483646 w 52"/>
                <a:gd name="T3" fmla="*/ 2147483646 h 50"/>
                <a:gd name="T4" fmla="*/ 2147483646 w 52"/>
                <a:gd name="T5" fmla="*/ 2147483646 h 50"/>
                <a:gd name="T6" fmla="*/ 0 w 52"/>
                <a:gd name="T7" fmla="*/ 2147483646 h 50"/>
                <a:gd name="T8" fmla="*/ 0 w 52"/>
                <a:gd name="T9" fmla="*/ 2147483646 h 50"/>
                <a:gd name="T10" fmla="*/ 2147483646 w 52"/>
                <a:gd name="T11" fmla="*/ 2147483646 h 50"/>
                <a:gd name="T12" fmla="*/ 2147483646 w 52"/>
                <a:gd name="T13" fmla="*/ 2147483646 h 50"/>
                <a:gd name="T14" fmla="*/ 2147483646 w 52"/>
                <a:gd name="T15" fmla="*/ 2147483646 h 50"/>
                <a:gd name="T16" fmla="*/ 2147483646 w 52"/>
                <a:gd name="T17" fmla="*/ 2147483646 h 50"/>
                <a:gd name="T18" fmla="*/ 2147483646 w 52"/>
                <a:gd name="T19" fmla="*/ 2147483646 h 50"/>
                <a:gd name="T20" fmla="*/ 2147483646 w 52"/>
                <a:gd name="T21" fmla="*/ 2147483646 h 50"/>
                <a:gd name="T22" fmla="*/ 2147483646 w 52"/>
                <a:gd name="T23" fmla="*/ 2147483646 h 50"/>
                <a:gd name="T24" fmla="*/ 2147483646 w 52"/>
                <a:gd name="T25" fmla="*/ 2147483646 h 50"/>
                <a:gd name="T26" fmla="*/ 2147483646 w 52"/>
                <a:gd name="T27" fmla="*/ 2147483646 h 50"/>
                <a:gd name="T28" fmla="*/ 2147483646 w 52"/>
                <a:gd name="T29" fmla="*/ 2147483646 h 50"/>
                <a:gd name="T30" fmla="*/ 2147483646 w 52"/>
                <a:gd name="T31" fmla="*/ 2147483646 h 50"/>
                <a:gd name="T32" fmla="*/ 2147483646 w 52"/>
                <a:gd name="T33" fmla="*/ 2147483646 h 50"/>
                <a:gd name="T34" fmla="*/ 2147483646 w 52"/>
                <a:gd name="T35" fmla="*/ 2147483646 h 50"/>
                <a:gd name="T36" fmla="*/ 2147483646 w 52"/>
                <a:gd name="T37" fmla="*/ 2147483646 h 50"/>
                <a:gd name="T38" fmla="*/ 2147483646 w 52"/>
                <a:gd name="T39" fmla="*/ 2147483646 h 50"/>
                <a:gd name="T40" fmla="*/ 2147483646 w 52"/>
                <a:gd name="T41" fmla="*/ 2147483646 h 50"/>
                <a:gd name="T42" fmla="*/ 2147483646 w 52"/>
                <a:gd name="T43" fmla="*/ 2147483646 h 50"/>
                <a:gd name="T44" fmla="*/ 2147483646 w 52"/>
                <a:gd name="T45" fmla="*/ 2147483646 h 50"/>
                <a:gd name="T46" fmla="*/ 2147483646 w 52"/>
                <a:gd name="T47" fmla="*/ 2147483646 h 50"/>
                <a:gd name="T48" fmla="*/ 2147483646 w 52"/>
                <a:gd name="T49" fmla="*/ 2147483646 h 50"/>
                <a:gd name="T50" fmla="*/ 2147483646 w 52"/>
                <a:gd name="T51" fmla="*/ 2147483646 h 50"/>
                <a:gd name="T52" fmla="*/ 2147483646 w 52"/>
                <a:gd name="T53" fmla="*/ 2147483646 h 50"/>
                <a:gd name="T54" fmla="*/ 2147483646 w 52"/>
                <a:gd name="T55" fmla="*/ 2147483646 h 50"/>
                <a:gd name="T56" fmla="*/ 2147483646 w 52"/>
                <a:gd name="T57" fmla="*/ 2147483646 h 50"/>
                <a:gd name="T58" fmla="*/ 2147483646 w 52"/>
                <a:gd name="T59" fmla="*/ 2147483646 h 50"/>
                <a:gd name="T60" fmla="*/ 2147483646 w 52"/>
                <a:gd name="T61" fmla="*/ 2147483646 h 50"/>
                <a:gd name="T62" fmla="*/ 2147483646 w 52"/>
                <a:gd name="T63" fmla="*/ 2147483646 h 50"/>
                <a:gd name="T64" fmla="*/ 2147483646 w 52"/>
                <a:gd name="T65" fmla="*/ 2147483646 h 50"/>
                <a:gd name="T66" fmla="*/ 2147483646 w 52"/>
                <a:gd name="T67" fmla="*/ 0 h 50"/>
                <a:gd name="T68" fmla="*/ 2147483646 w 52"/>
                <a:gd name="T69" fmla="*/ 2147483646 h 50"/>
                <a:gd name="T70" fmla="*/ 2147483646 w 52"/>
                <a:gd name="T71" fmla="*/ 214748364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connsiteX0" fmla="*/ 769 w 10000"/>
                <a:gd name="connsiteY0" fmla="*/ 1200 h 10000"/>
                <a:gd name="connsiteX1" fmla="*/ 577 w 10000"/>
                <a:gd name="connsiteY1" fmla="*/ 1800 h 10000"/>
                <a:gd name="connsiteX2" fmla="*/ 385 w 10000"/>
                <a:gd name="connsiteY2" fmla="*/ 2000 h 10000"/>
                <a:gd name="connsiteX3" fmla="*/ 0 w 10000"/>
                <a:gd name="connsiteY3" fmla="*/ 2400 h 10000"/>
                <a:gd name="connsiteX4" fmla="*/ 0 w 10000"/>
                <a:gd name="connsiteY4" fmla="*/ 5800 h 10000"/>
                <a:gd name="connsiteX5" fmla="*/ 1154 w 10000"/>
                <a:gd name="connsiteY5" fmla="*/ 6800 h 10000"/>
                <a:gd name="connsiteX6" fmla="*/ 1731 w 10000"/>
                <a:gd name="connsiteY6" fmla="*/ 7000 h 10000"/>
                <a:gd name="connsiteX7" fmla="*/ 3269 w 10000"/>
                <a:gd name="connsiteY7" fmla="*/ 7200 h 10000"/>
                <a:gd name="connsiteX8" fmla="*/ 3654 w 10000"/>
                <a:gd name="connsiteY8" fmla="*/ 7600 h 10000"/>
                <a:gd name="connsiteX9" fmla="*/ 4423 w 10000"/>
                <a:gd name="connsiteY9" fmla="*/ 7200 h 10000"/>
                <a:gd name="connsiteX10" fmla="*/ 9038 w 10000"/>
                <a:gd name="connsiteY10" fmla="*/ 9800 h 10000"/>
                <a:gd name="connsiteX11" fmla="*/ 9038 w 10000"/>
                <a:gd name="connsiteY11" fmla="*/ 9600 h 10000"/>
                <a:gd name="connsiteX12" fmla="*/ 9038 w 10000"/>
                <a:gd name="connsiteY12" fmla="*/ 9800 h 10000"/>
                <a:gd name="connsiteX13" fmla="*/ 9231 w 10000"/>
                <a:gd name="connsiteY13" fmla="*/ 10000 h 10000"/>
                <a:gd name="connsiteX14" fmla="*/ 9231 w 10000"/>
                <a:gd name="connsiteY14" fmla="*/ 9400 h 10000"/>
                <a:gd name="connsiteX15" fmla="*/ 9808 w 10000"/>
                <a:gd name="connsiteY15" fmla="*/ 9400 h 10000"/>
                <a:gd name="connsiteX16" fmla="*/ 10000 w 10000"/>
                <a:gd name="connsiteY16" fmla="*/ 8200 h 10000"/>
                <a:gd name="connsiteX17" fmla="*/ 9808 w 10000"/>
                <a:gd name="connsiteY17" fmla="*/ 8200 h 10000"/>
                <a:gd name="connsiteX18" fmla="*/ 9808 w 10000"/>
                <a:gd name="connsiteY18" fmla="*/ 3200 h 10000"/>
                <a:gd name="connsiteX19" fmla="*/ 9615 w 10000"/>
                <a:gd name="connsiteY19" fmla="*/ 2800 h 10000"/>
                <a:gd name="connsiteX20" fmla="*/ 9423 w 10000"/>
                <a:gd name="connsiteY20" fmla="*/ 2200 h 10000"/>
                <a:gd name="connsiteX21" fmla="*/ 9615 w 10000"/>
                <a:gd name="connsiteY21" fmla="*/ 1600 h 10000"/>
                <a:gd name="connsiteX22" fmla="*/ 9808 w 10000"/>
                <a:gd name="connsiteY22" fmla="*/ 1200 h 10000"/>
                <a:gd name="connsiteX23" fmla="*/ 9231 w 10000"/>
                <a:gd name="connsiteY23" fmla="*/ 1000 h 10000"/>
                <a:gd name="connsiteX24" fmla="*/ 8654 w 10000"/>
                <a:gd name="connsiteY24" fmla="*/ 600 h 10000"/>
                <a:gd name="connsiteX25" fmla="*/ 7885 w 10000"/>
                <a:gd name="connsiteY25" fmla="*/ 400 h 10000"/>
                <a:gd name="connsiteX26" fmla="*/ 6091 w 10000"/>
                <a:gd name="connsiteY26" fmla="*/ 922 h 10000"/>
                <a:gd name="connsiteX27" fmla="*/ 6731 w 10000"/>
                <a:gd name="connsiteY27" fmla="*/ 1600 h 10000"/>
                <a:gd name="connsiteX28" fmla="*/ 5577 w 10000"/>
                <a:gd name="connsiteY28" fmla="*/ 2000 h 10000"/>
                <a:gd name="connsiteX29" fmla="*/ 4808 w 10000"/>
                <a:gd name="connsiteY29" fmla="*/ 1400 h 10000"/>
                <a:gd name="connsiteX30" fmla="*/ 4231 w 10000"/>
                <a:gd name="connsiteY30" fmla="*/ 1000 h 10000"/>
                <a:gd name="connsiteX31" fmla="*/ 3846 w 10000"/>
                <a:gd name="connsiteY31" fmla="*/ 600 h 10000"/>
                <a:gd name="connsiteX32" fmla="*/ 2500 w 10000"/>
                <a:gd name="connsiteY32" fmla="*/ 400 h 10000"/>
                <a:gd name="connsiteX33" fmla="*/ 1538 w 10000"/>
                <a:gd name="connsiteY33" fmla="*/ 0 h 10000"/>
                <a:gd name="connsiteX34" fmla="*/ 1538 w 10000"/>
                <a:gd name="connsiteY34" fmla="*/ 400 h 10000"/>
                <a:gd name="connsiteX35" fmla="*/ 769 w 10000"/>
                <a:gd name="connsiteY35" fmla="*/ 1200 h 10000"/>
                <a:gd name="connsiteX0" fmla="*/ 769 w 10000"/>
                <a:gd name="connsiteY0" fmla="*/ 1200 h 10000"/>
                <a:gd name="connsiteX1" fmla="*/ 577 w 10000"/>
                <a:gd name="connsiteY1" fmla="*/ 1800 h 10000"/>
                <a:gd name="connsiteX2" fmla="*/ 385 w 10000"/>
                <a:gd name="connsiteY2" fmla="*/ 2000 h 10000"/>
                <a:gd name="connsiteX3" fmla="*/ 0 w 10000"/>
                <a:gd name="connsiteY3" fmla="*/ 2400 h 10000"/>
                <a:gd name="connsiteX4" fmla="*/ 0 w 10000"/>
                <a:gd name="connsiteY4" fmla="*/ 5800 h 10000"/>
                <a:gd name="connsiteX5" fmla="*/ 1154 w 10000"/>
                <a:gd name="connsiteY5" fmla="*/ 6800 h 10000"/>
                <a:gd name="connsiteX6" fmla="*/ 1731 w 10000"/>
                <a:gd name="connsiteY6" fmla="*/ 7000 h 10000"/>
                <a:gd name="connsiteX7" fmla="*/ 3269 w 10000"/>
                <a:gd name="connsiteY7" fmla="*/ 7200 h 10000"/>
                <a:gd name="connsiteX8" fmla="*/ 3654 w 10000"/>
                <a:gd name="connsiteY8" fmla="*/ 7600 h 10000"/>
                <a:gd name="connsiteX9" fmla="*/ 4423 w 10000"/>
                <a:gd name="connsiteY9" fmla="*/ 7200 h 10000"/>
                <a:gd name="connsiteX10" fmla="*/ 9038 w 10000"/>
                <a:gd name="connsiteY10" fmla="*/ 9800 h 10000"/>
                <a:gd name="connsiteX11" fmla="*/ 9038 w 10000"/>
                <a:gd name="connsiteY11" fmla="*/ 9600 h 10000"/>
                <a:gd name="connsiteX12" fmla="*/ 9038 w 10000"/>
                <a:gd name="connsiteY12" fmla="*/ 9800 h 10000"/>
                <a:gd name="connsiteX13" fmla="*/ 9231 w 10000"/>
                <a:gd name="connsiteY13" fmla="*/ 10000 h 10000"/>
                <a:gd name="connsiteX14" fmla="*/ 9231 w 10000"/>
                <a:gd name="connsiteY14" fmla="*/ 9400 h 10000"/>
                <a:gd name="connsiteX15" fmla="*/ 9808 w 10000"/>
                <a:gd name="connsiteY15" fmla="*/ 9400 h 10000"/>
                <a:gd name="connsiteX16" fmla="*/ 10000 w 10000"/>
                <a:gd name="connsiteY16" fmla="*/ 8200 h 10000"/>
                <a:gd name="connsiteX17" fmla="*/ 9808 w 10000"/>
                <a:gd name="connsiteY17" fmla="*/ 8200 h 10000"/>
                <a:gd name="connsiteX18" fmla="*/ 9808 w 10000"/>
                <a:gd name="connsiteY18" fmla="*/ 3200 h 10000"/>
                <a:gd name="connsiteX19" fmla="*/ 9615 w 10000"/>
                <a:gd name="connsiteY19" fmla="*/ 2800 h 10000"/>
                <a:gd name="connsiteX20" fmla="*/ 9423 w 10000"/>
                <a:gd name="connsiteY20" fmla="*/ 2200 h 10000"/>
                <a:gd name="connsiteX21" fmla="*/ 9615 w 10000"/>
                <a:gd name="connsiteY21" fmla="*/ 1600 h 10000"/>
                <a:gd name="connsiteX22" fmla="*/ 9808 w 10000"/>
                <a:gd name="connsiteY22" fmla="*/ 1200 h 10000"/>
                <a:gd name="connsiteX23" fmla="*/ 9231 w 10000"/>
                <a:gd name="connsiteY23" fmla="*/ 1000 h 10000"/>
                <a:gd name="connsiteX24" fmla="*/ 8654 w 10000"/>
                <a:gd name="connsiteY24" fmla="*/ 600 h 10000"/>
                <a:gd name="connsiteX25" fmla="*/ 7885 w 10000"/>
                <a:gd name="connsiteY25" fmla="*/ 400 h 10000"/>
                <a:gd name="connsiteX26" fmla="*/ 6091 w 10000"/>
                <a:gd name="connsiteY26" fmla="*/ 922 h 10000"/>
                <a:gd name="connsiteX27" fmla="*/ 6208 w 10000"/>
                <a:gd name="connsiteY27" fmla="*/ 1600 h 10000"/>
                <a:gd name="connsiteX28" fmla="*/ 5577 w 10000"/>
                <a:gd name="connsiteY28" fmla="*/ 2000 h 10000"/>
                <a:gd name="connsiteX29" fmla="*/ 4808 w 10000"/>
                <a:gd name="connsiteY29" fmla="*/ 1400 h 10000"/>
                <a:gd name="connsiteX30" fmla="*/ 4231 w 10000"/>
                <a:gd name="connsiteY30" fmla="*/ 1000 h 10000"/>
                <a:gd name="connsiteX31" fmla="*/ 3846 w 10000"/>
                <a:gd name="connsiteY31" fmla="*/ 600 h 10000"/>
                <a:gd name="connsiteX32" fmla="*/ 2500 w 10000"/>
                <a:gd name="connsiteY32" fmla="*/ 400 h 10000"/>
                <a:gd name="connsiteX33" fmla="*/ 1538 w 10000"/>
                <a:gd name="connsiteY33" fmla="*/ 0 h 10000"/>
                <a:gd name="connsiteX34" fmla="*/ 1538 w 10000"/>
                <a:gd name="connsiteY34" fmla="*/ 400 h 10000"/>
                <a:gd name="connsiteX35" fmla="*/ 769 w 10000"/>
                <a:gd name="connsiteY35" fmla="*/ 12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10000">
                  <a:moveTo>
                    <a:pt x="769" y="1200"/>
                  </a:moveTo>
                  <a:lnTo>
                    <a:pt x="577" y="1800"/>
                  </a:lnTo>
                  <a:lnTo>
                    <a:pt x="385" y="2000"/>
                  </a:lnTo>
                  <a:lnTo>
                    <a:pt x="0" y="2400"/>
                  </a:lnTo>
                  <a:lnTo>
                    <a:pt x="0" y="5800"/>
                  </a:lnTo>
                  <a:lnTo>
                    <a:pt x="1154" y="6800"/>
                  </a:lnTo>
                  <a:lnTo>
                    <a:pt x="1731" y="7000"/>
                  </a:lnTo>
                  <a:lnTo>
                    <a:pt x="3269" y="7200"/>
                  </a:lnTo>
                  <a:lnTo>
                    <a:pt x="3654" y="7600"/>
                  </a:lnTo>
                  <a:lnTo>
                    <a:pt x="4423" y="7200"/>
                  </a:lnTo>
                  <a:lnTo>
                    <a:pt x="9038" y="9800"/>
                  </a:lnTo>
                  <a:lnTo>
                    <a:pt x="9038" y="9600"/>
                  </a:lnTo>
                  <a:lnTo>
                    <a:pt x="9038" y="9800"/>
                  </a:lnTo>
                  <a:cubicBezTo>
                    <a:pt x="9102" y="9867"/>
                    <a:pt x="9167" y="9933"/>
                    <a:pt x="9231" y="10000"/>
                  </a:cubicBezTo>
                  <a:lnTo>
                    <a:pt x="9231" y="9400"/>
                  </a:lnTo>
                  <a:lnTo>
                    <a:pt x="9808" y="9400"/>
                  </a:lnTo>
                  <a:lnTo>
                    <a:pt x="10000" y="8200"/>
                  </a:lnTo>
                  <a:lnTo>
                    <a:pt x="9808" y="8200"/>
                  </a:lnTo>
                  <a:cubicBezTo>
                    <a:pt x="9615" y="8200"/>
                    <a:pt x="9808" y="3200"/>
                    <a:pt x="9808" y="3200"/>
                  </a:cubicBezTo>
                  <a:lnTo>
                    <a:pt x="9615" y="2800"/>
                  </a:lnTo>
                  <a:cubicBezTo>
                    <a:pt x="9615" y="2600"/>
                    <a:pt x="9423" y="2200"/>
                    <a:pt x="9423" y="2200"/>
                  </a:cubicBezTo>
                  <a:lnTo>
                    <a:pt x="9615" y="1600"/>
                  </a:lnTo>
                  <a:lnTo>
                    <a:pt x="9808" y="1200"/>
                  </a:lnTo>
                  <a:lnTo>
                    <a:pt x="9231" y="1000"/>
                  </a:lnTo>
                  <a:lnTo>
                    <a:pt x="8654" y="600"/>
                  </a:lnTo>
                  <a:cubicBezTo>
                    <a:pt x="7885" y="400"/>
                    <a:pt x="8312" y="346"/>
                    <a:pt x="7885" y="400"/>
                  </a:cubicBezTo>
                  <a:cubicBezTo>
                    <a:pt x="7458" y="454"/>
                    <a:pt x="6370" y="722"/>
                    <a:pt x="6091" y="922"/>
                  </a:cubicBezTo>
                  <a:cubicBezTo>
                    <a:pt x="5812" y="1122"/>
                    <a:pt x="6294" y="1420"/>
                    <a:pt x="6208" y="1600"/>
                  </a:cubicBezTo>
                  <a:cubicBezTo>
                    <a:pt x="6122" y="1780"/>
                    <a:pt x="5810" y="2033"/>
                    <a:pt x="5577" y="2000"/>
                  </a:cubicBezTo>
                  <a:cubicBezTo>
                    <a:pt x="5344" y="1967"/>
                    <a:pt x="5064" y="1600"/>
                    <a:pt x="4808" y="1400"/>
                  </a:cubicBezTo>
                  <a:lnTo>
                    <a:pt x="4231" y="1000"/>
                  </a:lnTo>
                  <a:lnTo>
                    <a:pt x="3846" y="600"/>
                  </a:lnTo>
                  <a:lnTo>
                    <a:pt x="2500" y="400"/>
                  </a:lnTo>
                  <a:lnTo>
                    <a:pt x="1538" y="0"/>
                  </a:lnTo>
                  <a:lnTo>
                    <a:pt x="1538" y="400"/>
                  </a:lnTo>
                  <a:lnTo>
                    <a:pt x="769" y="1200"/>
                  </a:lnTo>
                  <a:close/>
                </a:path>
              </a:pathLst>
            </a:custGeom>
            <a:solidFill>
              <a:schemeClr val="accent4"/>
            </a:solidFill>
            <a:ln w="6350">
              <a:solidFill>
                <a:schemeClr val="bg2">
                  <a:lumMod val="75000"/>
                </a:schemeClr>
              </a:solidFill>
              <a:round/>
              <a:headEnd/>
              <a:tailEnd/>
            </a:ln>
          </p:spPr>
          <p:txBody>
            <a:bodyPr/>
            <a:lstStyle/>
            <a:p>
              <a:endParaRPr lang="en-GB" dirty="0"/>
            </a:p>
          </p:txBody>
        </p:sp>
        <p:sp>
          <p:nvSpPr>
            <p:cNvPr id="285" name="Freeform 308">
              <a:extLst>
                <a:ext uri="{FF2B5EF4-FFF2-40B4-BE49-F238E27FC236}">
                  <a16:creationId xmlns:a16="http://schemas.microsoft.com/office/drawing/2014/main" id="{5C207C68-556E-05A4-5B54-4FC2F2D50738}"/>
                </a:ext>
              </a:extLst>
            </p:cNvPr>
            <p:cNvSpPr>
              <a:spLocks/>
            </p:cNvSpPr>
            <p:nvPr/>
          </p:nvSpPr>
          <p:spPr bwMode="auto">
            <a:xfrm>
              <a:off x="6880668" y="3776862"/>
              <a:ext cx="117696" cy="220906"/>
            </a:xfrm>
            <a:custGeom>
              <a:avLst/>
              <a:gdLst>
                <a:gd name="T0" fmla="*/ 2147483646 w 78"/>
                <a:gd name="T1" fmla="*/ 2147483646 h 150"/>
                <a:gd name="T2" fmla="*/ 2147483646 w 78"/>
                <a:gd name="T3" fmla="*/ 2147483646 h 150"/>
                <a:gd name="T4" fmla="*/ 2147483646 w 78"/>
                <a:gd name="T5" fmla="*/ 2147483646 h 150"/>
                <a:gd name="T6" fmla="*/ 0 w 78"/>
                <a:gd name="T7" fmla="*/ 2147483646 h 150"/>
                <a:gd name="T8" fmla="*/ 0 w 78"/>
                <a:gd name="T9" fmla="*/ 2147483646 h 150"/>
                <a:gd name="T10" fmla="*/ 2147483646 w 78"/>
                <a:gd name="T11" fmla="*/ 2147483646 h 150"/>
                <a:gd name="T12" fmla="*/ 2147483646 w 78"/>
                <a:gd name="T13" fmla="*/ 2147483646 h 150"/>
                <a:gd name="T14" fmla="*/ 2147483646 w 78"/>
                <a:gd name="T15" fmla="*/ 2147483646 h 150"/>
                <a:gd name="T16" fmla="*/ 2147483646 w 78"/>
                <a:gd name="T17" fmla="*/ 2147483646 h 150"/>
                <a:gd name="T18" fmla="*/ 2147483646 w 78"/>
                <a:gd name="T19" fmla="*/ 2147483646 h 150"/>
                <a:gd name="T20" fmla="*/ 2147483646 w 78"/>
                <a:gd name="T21" fmla="*/ 2147483646 h 150"/>
                <a:gd name="T22" fmla="*/ 2147483646 w 78"/>
                <a:gd name="T23" fmla="*/ 2147483646 h 150"/>
                <a:gd name="T24" fmla="*/ 2147483646 w 78"/>
                <a:gd name="T25" fmla="*/ 2147483646 h 150"/>
                <a:gd name="T26" fmla="*/ 2147483646 w 78"/>
                <a:gd name="T27" fmla="*/ 2147483646 h 150"/>
                <a:gd name="T28" fmla="*/ 2147483646 w 78"/>
                <a:gd name="T29" fmla="*/ 2147483646 h 150"/>
                <a:gd name="T30" fmla="*/ 2147483646 w 78"/>
                <a:gd name="T31" fmla="*/ 2147483646 h 150"/>
                <a:gd name="T32" fmla="*/ 2147483646 w 78"/>
                <a:gd name="T33" fmla="*/ 2147483646 h 150"/>
                <a:gd name="T34" fmla="*/ 2147483646 w 78"/>
                <a:gd name="T35" fmla="*/ 2147483646 h 150"/>
                <a:gd name="T36" fmla="*/ 2147483646 w 78"/>
                <a:gd name="T37" fmla="*/ 0 h 150"/>
                <a:gd name="T38" fmla="*/ 2147483646 w 78"/>
                <a:gd name="T39" fmla="*/ 0 h 150"/>
                <a:gd name="T40" fmla="*/ 2147483646 w 78"/>
                <a:gd name="T41" fmla="*/ 2147483646 h 150"/>
                <a:gd name="T42" fmla="*/ 2147483646 w 78"/>
                <a:gd name="T43" fmla="*/ 2147483646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286" name="Freeform 309">
              <a:extLst>
                <a:ext uri="{FF2B5EF4-FFF2-40B4-BE49-F238E27FC236}">
                  <a16:creationId xmlns:a16="http://schemas.microsoft.com/office/drawing/2014/main" id="{FD19DF24-140C-A73C-D891-70EE9B1EA96B}"/>
                </a:ext>
              </a:extLst>
            </p:cNvPr>
            <p:cNvSpPr>
              <a:spLocks/>
            </p:cNvSpPr>
            <p:nvPr/>
          </p:nvSpPr>
          <p:spPr bwMode="auto">
            <a:xfrm>
              <a:off x="6303054" y="3829373"/>
              <a:ext cx="338601" cy="258930"/>
            </a:xfrm>
            <a:custGeom>
              <a:avLst/>
              <a:gdLst>
                <a:gd name="T0" fmla="*/ 2147483646 w 228"/>
                <a:gd name="T1" fmla="*/ 2147483646 h 174"/>
                <a:gd name="T2" fmla="*/ 2147483646 w 228"/>
                <a:gd name="T3" fmla="*/ 2147483646 h 174"/>
                <a:gd name="T4" fmla="*/ 2147483646 w 228"/>
                <a:gd name="T5" fmla="*/ 2147483646 h 174"/>
                <a:gd name="T6" fmla="*/ 2147483646 w 228"/>
                <a:gd name="T7" fmla="*/ 2147483646 h 174"/>
                <a:gd name="T8" fmla="*/ 2147483646 w 228"/>
                <a:gd name="T9" fmla="*/ 2147483646 h 174"/>
                <a:gd name="T10" fmla="*/ 2147483646 w 228"/>
                <a:gd name="T11" fmla="*/ 2147483646 h 174"/>
                <a:gd name="T12" fmla="*/ 2147483646 w 228"/>
                <a:gd name="T13" fmla="*/ 2147483646 h 174"/>
                <a:gd name="T14" fmla="*/ 2147483646 w 228"/>
                <a:gd name="T15" fmla="*/ 2147483646 h 174"/>
                <a:gd name="T16" fmla="*/ 2147483646 w 228"/>
                <a:gd name="T17" fmla="*/ 2147483646 h 174"/>
                <a:gd name="T18" fmla="*/ 2147483646 w 228"/>
                <a:gd name="T19" fmla="*/ 2147483646 h 174"/>
                <a:gd name="T20" fmla="*/ 2147483646 w 228"/>
                <a:gd name="T21" fmla="*/ 2147483646 h 174"/>
                <a:gd name="T22" fmla="*/ 2147483646 w 228"/>
                <a:gd name="T23" fmla="*/ 2147483646 h 174"/>
                <a:gd name="T24" fmla="*/ 2147483646 w 228"/>
                <a:gd name="T25" fmla="*/ 2147483646 h 174"/>
                <a:gd name="T26" fmla="*/ 2147483646 w 228"/>
                <a:gd name="T27" fmla="*/ 0 h 174"/>
                <a:gd name="T28" fmla="*/ 2147483646 w 228"/>
                <a:gd name="T29" fmla="*/ 2147483646 h 174"/>
                <a:gd name="T30" fmla="*/ 2147483646 w 228"/>
                <a:gd name="T31" fmla="*/ 2147483646 h 174"/>
                <a:gd name="T32" fmla="*/ 2147483646 w 228"/>
                <a:gd name="T33" fmla="*/ 2147483646 h 174"/>
                <a:gd name="T34" fmla="*/ 2147483646 w 228"/>
                <a:gd name="T35" fmla="*/ 2147483646 h 174"/>
                <a:gd name="T36" fmla="*/ 2147483646 w 228"/>
                <a:gd name="T37" fmla="*/ 2147483646 h 174"/>
                <a:gd name="T38" fmla="*/ 0 w 228"/>
                <a:gd name="T39" fmla="*/ 2147483646 h 174"/>
                <a:gd name="T40" fmla="*/ 2147483646 w 228"/>
                <a:gd name="T41" fmla="*/ 2147483646 h 174"/>
                <a:gd name="T42" fmla="*/ 2147483646 w 228"/>
                <a:gd name="T43" fmla="*/ 2147483646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287" name="Freeform 310">
              <a:extLst>
                <a:ext uri="{FF2B5EF4-FFF2-40B4-BE49-F238E27FC236}">
                  <a16:creationId xmlns:a16="http://schemas.microsoft.com/office/drawing/2014/main" id="{F75F4E88-4FEC-AA42-1459-95C413F84C91}"/>
                </a:ext>
              </a:extLst>
            </p:cNvPr>
            <p:cNvSpPr>
              <a:spLocks/>
            </p:cNvSpPr>
            <p:nvPr/>
          </p:nvSpPr>
          <p:spPr bwMode="auto">
            <a:xfrm>
              <a:off x="6201655" y="4088303"/>
              <a:ext cx="233580" cy="202799"/>
            </a:xfrm>
            <a:custGeom>
              <a:avLst/>
              <a:gdLst>
                <a:gd name="T0" fmla="*/ 2147483646 w 26"/>
                <a:gd name="T1" fmla="*/ 2147483646 h 23"/>
                <a:gd name="T2" fmla="*/ 2147483646 w 26"/>
                <a:gd name="T3" fmla="*/ 2147483646 h 23"/>
                <a:gd name="T4" fmla="*/ 2147483646 w 26"/>
                <a:gd name="T5" fmla="*/ 2147483646 h 23"/>
                <a:gd name="T6" fmla="*/ 2147483646 w 26"/>
                <a:gd name="T7" fmla="*/ 2147483646 h 23"/>
                <a:gd name="T8" fmla="*/ 2147483646 w 26"/>
                <a:gd name="T9" fmla="*/ 2147483646 h 23"/>
                <a:gd name="T10" fmla="*/ 2147483646 w 26"/>
                <a:gd name="T11" fmla="*/ 2147483646 h 23"/>
                <a:gd name="T12" fmla="*/ 2147483646 w 26"/>
                <a:gd name="T13" fmla="*/ 0 h 23"/>
                <a:gd name="T14" fmla="*/ 2147483646 w 26"/>
                <a:gd name="T15" fmla="*/ 0 h 23"/>
                <a:gd name="T16" fmla="*/ 2147483646 w 26"/>
                <a:gd name="T17" fmla="*/ 2147483646 h 23"/>
                <a:gd name="T18" fmla="*/ 2147483646 w 26"/>
                <a:gd name="T19" fmla="*/ 2147483646 h 23"/>
                <a:gd name="T20" fmla="*/ 0 w 26"/>
                <a:gd name="T21" fmla="*/ 2147483646 h 23"/>
                <a:gd name="T22" fmla="*/ 2147483646 w 26"/>
                <a:gd name="T23" fmla="*/ 2147483646 h 23"/>
                <a:gd name="T24" fmla="*/ 2147483646 w 26"/>
                <a:gd name="T25" fmla="*/ 214748364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chemeClr val="bg2"/>
            </a:solidFill>
            <a:ln w="6350">
              <a:solidFill>
                <a:schemeClr val="bg2">
                  <a:lumMod val="75000"/>
                </a:schemeClr>
              </a:solidFill>
              <a:round/>
              <a:headEnd/>
              <a:tailEnd/>
            </a:ln>
          </p:spPr>
          <p:txBody>
            <a:bodyPr/>
            <a:lstStyle/>
            <a:p>
              <a:endParaRPr lang="en-GB"/>
            </a:p>
          </p:txBody>
        </p:sp>
        <p:sp>
          <p:nvSpPr>
            <p:cNvPr id="288" name="Freeform 311">
              <a:extLst>
                <a:ext uri="{FF2B5EF4-FFF2-40B4-BE49-F238E27FC236}">
                  <a16:creationId xmlns:a16="http://schemas.microsoft.com/office/drawing/2014/main" id="{D6E77599-AD8F-96A9-E94C-800CB66CD892}"/>
                </a:ext>
              </a:extLst>
            </p:cNvPr>
            <p:cNvSpPr>
              <a:spLocks/>
            </p:cNvSpPr>
            <p:nvPr/>
          </p:nvSpPr>
          <p:spPr bwMode="auto">
            <a:xfrm>
              <a:off x="6209899" y="4540354"/>
              <a:ext cx="70617" cy="54321"/>
            </a:xfrm>
            <a:custGeom>
              <a:avLst/>
              <a:gdLst>
                <a:gd name="T0" fmla="*/ 2147483646 w 48"/>
                <a:gd name="T1" fmla="*/ 2147483646 h 36"/>
                <a:gd name="T2" fmla="*/ 2147483646 w 48"/>
                <a:gd name="T3" fmla="*/ 2147483646 h 36"/>
                <a:gd name="T4" fmla="*/ 2147483646 w 48"/>
                <a:gd name="T5" fmla="*/ 0 h 36"/>
                <a:gd name="T6" fmla="*/ 2147483646 w 48"/>
                <a:gd name="T7" fmla="*/ 0 h 36"/>
                <a:gd name="T8" fmla="*/ 2147483646 w 48"/>
                <a:gd name="T9" fmla="*/ 2147483646 h 36"/>
                <a:gd name="T10" fmla="*/ 0 w 48"/>
                <a:gd name="T11" fmla="*/ 2147483646 h 36"/>
                <a:gd name="T12" fmla="*/ 2147483646 w 48"/>
                <a:gd name="T13" fmla="*/ 2147483646 h 36"/>
                <a:gd name="T14" fmla="*/ 2147483646 w 48"/>
                <a:gd name="T15" fmla="*/ 2147483646 h 36"/>
                <a:gd name="T16" fmla="*/ 2147483646 w 48"/>
                <a:gd name="T17" fmla="*/ 214748364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289" name="Freeform 313">
              <a:extLst>
                <a:ext uri="{FF2B5EF4-FFF2-40B4-BE49-F238E27FC236}">
                  <a16:creationId xmlns:a16="http://schemas.microsoft.com/office/drawing/2014/main" id="{3DE6D86E-E1BC-165E-95B3-53C5BD31511C}"/>
                </a:ext>
              </a:extLst>
            </p:cNvPr>
            <p:cNvSpPr>
              <a:spLocks/>
            </p:cNvSpPr>
            <p:nvPr/>
          </p:nvSpPr>
          <p:spPr bwMode="auto">
            <a:xfrm>
              <a:off x="6432615" y="4603729"/>
              <a:ext cx="170206" cy="168395"/>
            </a:xfrm>
            <a:custGeom>
              <a:avLst/>
              <a:gdLst>
                <a:gd name="T0" fmla="*/ 2147483646 w 19"/>
                <a:gd name="T1" fmla="*/ 2147483646 h 19"/>
                <a:gd name="T2" fmla="*/ 2147483646 w 19"/>
                <a:gd name="T3" fmla="*/ 2147483646 h 19"/>
                <a:gd name="T4" fmla="*/ 2147483646 w 19"/>
                <a:gd name="T5" fmla="*/ 2147483646 h 19"/>
                <a:gd name="T6" fmla="*/ 2147483646 w 19"/>
                <a:gd name="T7" fmla="*/ 2147483646 h 19"/>
                <a:gd name="T8" fmla="*/ 2147483646 w 19"/>
                <a:gd name="T9" fmla="*/ 2147483646 h 19"/>
                <a:gd name="T10" fmla="*/ 2147483646 w 19"/>
                <a:gd name="T11" fmla="*/ 2147483646 h 19"/>
                <a:gd name="T12" fmla="*/ 2147483646 w 19"/>
                <a:gd name="T13" fmla="*/ 0 h 19"/>
                <a:gd name="T14" fmla="*/ 2147483646 w 19"/>
                <a:gd name="T15" fmla="*/ 0 h 19"/>
                <a:gd name="T16" fmla="*/ 2147483646 w 19"/>
                <a:gd name="T17" fmla="*/ 0 h 19"/>
                <a:gd name="T18" fmla="*/ 2147483646 w 19"/>
                <a:gd name="T19" fmla="*/ 2147483646 h 19"/>
                <a:gd name="T20" fmla="*/ 2147483646 w 19"/>
                <a:gd name="T21" fmla="*/ 2147483646 h 19"/>
                <a:gd name="T22" fmla="*/ 2147483646 w 19"/>
                <a:gd name="T23" fmla="*/ 2147483646 h 19"/>
                <a:gd name="T24" fmla="*/ 2147483646 w 19"/>
                <a:gd name="T25" fmla="*/ 2147483646 h 19"/>
                <a:gd name="T26" fmla="*/ 0 w 19"/>
                <a:gd name="T27" fmla="*/ 2147483646 h 19"/>
                <a:gd name="T28" fmla="*/ 2147483646 w 19"/>
                <a:gd name="T29" fmla="*/ 2147483646 h 19"/>
                <a:gd name="T30" fmla="*/ 2147483646 w 19"/>
                <a:gd name="T31" fmla="*/ 2147483646 h 19"/>
                <a:gd name="T32" fmla="*/ 2147483646 w 19"/>
                <a:gd name="T33" fmla="*/ 2147483646 h 19"/>
                <a:gd name="T34" fmla="*/ 2147483646 w 19"/>
                <a:gd name="T35" fmla="*/ 2147483646 h 19"/>
                <a:gd name="T36" fmla="*/ 2147483646 w 19"/>
                <a:gd name="T37" fmla="*/ 2147483646 h 19"/>
                <a:gd name="T38" fmla="*/ 2147483646 w 19"/>
                <a:gd name="T39" fmla="*/ 2147483646 h 19"/>
                <a:gd name="T40" fmla="*/ 2147483646 w 19"/>
                <a:gd name="T41" fmla="*/ 2147483646 h 19"/>
                <a:gd name="T42" fmla="*/ 2147483646 w 19"/>
                <a:gd name="T43" fmla="*/ 2147483646 h 19"/>
                <a:gd name="T44" fmla="*/ 2147483646 w 19"/>
                <a:gd name="T45" fmla="*/ 2147483646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290" name="Freeform 314">
              <a:extLst>
                <a:ext uri="{FF2B5EF4-FFF2-40B4-BE49-F238E27FC236}">
                  <a16:creationId xmlns:a16="http://schemas.microsoft.com/office/drawing/2014/main" id="{FBCB2B27-6731-9BE1-A471-0B83D62E746E}"/>
                </a:ext>
              </a:extLst>
            </p:cNvPr>
            <p:cNvSpPr>
              <a:spLocks/>
            </p:cNvSpPr>
            <p:nvPr/>
          </p:nvSpPr>
          <p:spPr bwMode="auto">
            <a:xfrm>
              <a:off x="6345701" y="4667103"/>
              <a:ext cx="121318" cy="105021"/>
            </a:xfrm>
            <a:custGeom>
              <a:avLst/>
              <a:gdLst>
                <a:gd name="T0" fmla="*/ 2147483646 w 14"/>
                <a:gd name="T1" fmla="*/ 2147483646 h 12"/>
                <a:gd name="T2" fmla="*/ 2147483646 w 14"/>
                <a:gd name="T3" fmla="*/ 2147483646 h 12"/>
                <a:gd name="T4" fmla="*/ 2147483646 w 14"/>
                <a:gd name="T5" fmla="*/ 2147483646 h 12"/>
                <a:gd name="T6" fmla="*/ 2147483646 w 14"/>
                <a:gd name="T7" fmla="*/ 2147483646 h 12"/>
                <a:gd name="T8" fmla="*/ 2147483646 w 14"/>
                <a:gd name="T9" fmla="*/ 2147483646 h 12"/>
                <a:gd name="T10" fmla="*/ 2147483646 w 14"/>
                <a:gd name="T11" fmla="*/ 0 h 12"/>
                <a:gd name="T12" fmla="*/ 2147483646 w 14"/>
                <a:gd name="T13" fmla="*/ 2147483646 h 12"/>
                <a:gd name="T14" fmla="*/ 2147483646 w 14"/>
                <a:gd name="T15" fmla="*/ 2147483646 h 12"/>
                <a:gd name="T16" fmla="*/ 0 w 14"/>
                <a:gd name="T17" fmla="*/ 2147483646 h 12"/>
                <a:gd name="T18" fmla="*/ 2147483646 w 14"/>
                <a:gd name="T19" fmla="*/ 2147483646 h 12"/>
                <a:gd name="T20" fmla="*/ 2147483646 w 14"/>
                <a:gd name="T21" fmla="*/ 2147483646 h 12"/>
                <a:gd name="T22" fmla="*/ 2147483646 w 14"/>
                <a:gd name="T23" fmla="*/ 2147483646 h 12"/>
                <a:gd name="T24" fmla="*/ 2147483646 w 14"/>
                <a:gd name="T25" fmla="*/ 2147483646 h 12"/>
                <a:gd name="T26" fmla="*/ 2147483646 w 14"/>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chemeClr val="accent4"/>
            </a:solidFill>
            <a:ln w="6350">
              <a:solidFill>
                <a:schemeClr val="bg2">
                  <a:lumMod val="75000"/>
                </a:schemeClr>
              </a:solidFill>
              <a:round/>
              <a:headEnd/>
              <a:tailEnd/>
            </a:ln>
          </p:spPr>
          <p:txBody>
            <a:bodyPr/>
            <a:lstStyle/>
            <a:p>
              <a:endParaRPr lang="en-GB"/>
            </a:p>
          </p:txBody>
        </p:sp>
        <p:sp>
          <p:nvSpPr>
            <p:cNvPr id="291" name="Freeform 315">
              <a:extLst>
                <a:ext uri="{FF2B5EF4-FFF2-40B4-BE49-F238E27FC236}">
                  <a16:creationId xmlns:a16="http://schemas.microsoft.com/office/drawing/2014/main" id="{98AF5E33-D090-DC64-1157-DA7C55EDC9D0}"/>
                </a:ext>
              </a:extLst>
            </p:cNvPr>
            <p:cNvSpPr>
              <a:spLocks/>
            </p:cNvSpPr>
            <p:nvPr/>
          </p:nvSpPr>
          <p:spPr bwMode="auto">
            <a:xfrm>
              <a:off x="6289570" y="4630889"/>
              <a:ext cx="90535" cy="79671"/>
            </a:xfrm>
            <a:custGeom>
              <a:avLst/>
              <a:gdLst>
                <a:gd name="T0" fmla="*/ 2147483646 w 60"/>
                <a:gd name="T1" fmla="*/ 2147483646 h 54"/>
                <a:gd name="T2" fmla="*/ 2147483646 w 60"/>
                <a:gd name="T3" fmla="*/ 2147483646 h 54"/>
                <a:gd name="T4" fmla="*/ 2147483646 w 60"/>
                <a:gd name="T5" fmla="*/ 2147483646 h 54"/>
                <a:gd name="T6" fmla="*/ 2147483646 w 60"/>
                <a:gd name="T7" fmla="*/ 0 h 54"/>
                <a:gd name="T8" fmla="*/ 2147483646 w 60"/>
                <a:gd name="T9" fmla="*/ 0 h 54"/>
                <a:gd name="T10" fmla="*/ 2147483646 w 60"/>
                <a:gd name="T11" fmla="*/ 2147483646 h 54"/>
                <a:gd name="T12" fmla="*/ 0 w 60"/>
                <a:gd name="T13" fmla="*/ 2147483646 h 54"/>
                <a:gd name="T14" fmla="*/ 2147483646 w 60"/>
                <a:gd name="T15" fmla="*/ 2147483646 h 54"/>
                <a:gd name="T16" fmla="*/ 2147483646 w 60"/>
                <a:gd name="T17" fmla="*/ 2147483646 h 54"/>
                <a:gd name="T18" fmla="*/ 2147483646 w 60"/>
                <a:gd name="T19" fmla="*/ 2147483646 h 54"/>
                <a:gd name="T20" fmla="*/ 2147483646 w 60"/>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292" name="Freeform 318">
              <a:extLst>
                <a:ext uri="{FF2B5EF4-FFF2-40B4-BE49-F238E27FC236}">
                  <a16:creationId xmlns:a16="http://schemas.microsoft.com/office/drawing/2014/main" id="{492E97C1-B48B-AA27-67AD-1D75F2D6D3BB}"/>
                </a:ext>
              </a:extLst>
            </p:cNvPr>
            <p:cNvSpPr>
              <a:spLocks/>
            </p:cNvSpPr>
            <p:nvPr/>
          </p:nvSpPr>
          <p:spPr bwMode="auto">
            <a:xfrm>
              <a:off x="6424371" y="3776862"/>
              <a:ext cx="584857" cy="575803"/>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chemeClr val="accent4"/>
            </a:solidFill>
            <a:ln w="6350">
              <a:solidFill>
                <a:schemeClr val="bg2">
                  <a:lumMod val="75000"/>
                </a:schemeClr>
              </a:solidFill>
              <a:round/>
              <a:headEnd/>
              <a:tailEnd/>
            </a:ln>
          </p:spPr>
          <p:txBody>
            <a:bodyPr/>
            <a:lstStyle/>
            <a:p>
              <a:endParaRPr lang="en-GB"/>
            </a:p>
          </p:txBody>
        </p:sp>
        <p:sp>
          <p:nvSpPr>
            <p:cNvPr id="293" name="Freeform 334">
              <a:extLst>
                <a:ext uri="{FF2B5EF4-FFF2-40B4-BE49-F238E27FC236}">
                  <a16:creationId xmlns:a16="http://schemas.microsoft.com/office/drawing/2014/main" id="{BC2E6898-34C5-9D5E-E7DF-1B2896D45514}"/>
                </a:ext>
              </a:extLst>
            </p:cNvPr>
            <p:cNvSpPr>
              <a:spLocks/>
            </p:cNvSpPr>
            <p:nvPr/>
          </p:nvSpPr>
          <p:spPr bwMode="auto">
            <a:xfrm>
              <a:off x="7236414" y="2130022"/>
              <a:ext cx="304198" cy="668150"/>
            </a:xfrm>
            <a:custGeom>
              <a:avLst/>
              <a:gdLst>
                <a:gd name="T0" fmla="*/ 2147483646 w 34"/>
                <a:gd name="T1" fmla="*/ 2147483646 h 75"/>
                <a:gd name="T2" fmla="*/ 2147483646 w 34"/>
                <a:gd name="T3" fmla="*/ 2147483646 h 75"/>
                <a:gd name="T4" fmla="*/ 2147483646 w 34"/>
                <a:gd name="T5" fmla="*/ 2147483646 h 75"/>
                <a:gd name="T6" fmla="*/ 2147483646 w 34"/>
                <a:gd name="T7" fmla="*/ 2147483646 h 75"/>
                <a:gd name="T8" fmla="*/ 2147483646 w 34"/>
                <a:gd name="T9" fmla="*/ 2147483646 h 75"/>
                <a:gd name="T10" fmla="*/ 2147483646 w 34"/>
                <a:gd name="T11" fmla="*/ 2147483646 h 75"/>
                <a:gd name="T12" fmla="*/ 2147483646 w 34"/>
                <a:gd name="T13" fmla="*/ 2147483646 h 75"/>
                <a:gd name="T14" fmla="*/ 2147483646 w 34"/>
                <a:gd name="T15" fmla="*/ 2147483646 h 75"/>
                <a:gd name="T16" fmla="*/ 2147483646 w 34"/>
                <a:gd name="T17" fmla="*/ 2147483646 h 75"/>
                <a:gd name="T18" fmla="*/ 2147483646 w 34"/>
                <a:gd name="T19" fmla="*/ 2147483646 h 75"/>
                <a:gd name="T20" fmla="*/ 2147483646 w 34"/>
                <a:gd name="T21" fmla="*/ 2147483646 h 75"/>
                <a:gd name="T22" fmla="*/ 2147483646 w 34"/>
                <a:gd name="T23" fmla="*/ 2147483646 h 75"/>
                <a:gd name="T24" fmla="*/ 2147483646 w 34"/>
                <a:gd name="T25" fmla="*/ 2147483646 h 75"/>
                <a:gd name="T26" fmla="*/ 2147483646 w 34"/>
                <a:gd name="T27" fmla="*/ 2147483646 h 75"/>
                <a:gd name="T28" fmla="*/ 2147483646 w 34"/>
                <a:gd name="T29" fmla="*/ 2147483646 h 75"/>
                <a:gd name="T30" fmla="*/ 2147483646 w 34"/>
                <a:gd name="T31" fmla="*/ 2147483646 h 75"/>
                <a:gd name="T32" fmla="*/ 2147483646 w 34"/>
                <a:gd name="T33" fmla="*/ 2147483646 h 75"/>
                <a:gd name="T34" fmla="*/ 2147483646 w 34"/>
                <a:gd name="T35" fmla="*/ 2147483646 h 75"/>
                <a:gd name="T36" fmla="*/ 2147483646 w 34"/>
                <a:gd name="T37" fmla="*/ 2147483646 h 75"/>
                <a:gd name="T38" fmla="*/ 2147483646 w 34"/>
                <a:gd name="T39" fmla="*/ 2147483646 h 75"/>
                <a:gd name="T40" fmla="*/ 2147483646 w 34"/>
                <a:gd name="T41" fmla="*/ 2147483646 h 75"/>
                <a:gd name="T42" fmla="*/ 2147483646 w 34"/>
                <a:gd name="T43" fmla="*/ 0 h 75"/>
                <a:gd name="T44" fmla="*/ 2147483646 w 34"/>
                <a:gd name="T45" fmla="*/ 2147483646 h 75"/>
                <a:gd name="T46" fmla="*/ 2147483646 w 34"/>
                <a:gd name="T47" fmla="*/ 2147483646 h 75"/>
                <a:gd name="T48" fmla="*/ 2147483646 w 34"/>
                <a:gd name="T49" fmla="*/ 2147483646 h 75"/>
                <a:gd name="T50" fmla="*/ 2147483646 w 34"/>
                <a:gd name="T51" fmla="*/ 2147483646 h 75"/>
                <a:gd name="T52" fmla="*/ 2147483646 w 34"/>
                <a:gd name="T53" fmla="*/ 2147483646 h 75"/>
                <a:gd name="T54" fmla="*/ 2147483646 w 34"/>
                <a:gd name="T55" fmla="*/ 2147483646 h 75"/>
                <a:gd name="T56" fmla="*/ 2147483646 w 34"/>
                <a:gd name="T57" fmla="*/ 2147483646 h 75"/>
                <a:gd name="T58" fmla="*/ 2147483646 w 34"/>
                <a:gd name="T59" fmla="*/ 2147483646 h 75"/>
                <a:gd name="T60" fmla="*/ 2147483646 w 34"/>
                <a:gd name="T61" fmla="*/ 2147483646 h 75"/>
                <a:gd name="T62" fmla="*/ 2147483646 w 34"/>
                <a:gd name="T63" fmla="*/ 2147483646 h 75"/>
                <a:gd name="T64" fmla="*/ 0 w 34"/>
                <a:gd name="T65" fmla="*/ 2147483646 h 75"/>
                <a:gd name="T66" fmla="*/ 2147483646 w 34"/>
                <a:gd name="T67" fmla="*/ 2147483646 h 75"/>
                <a:gd name="T68" fmla="*/ 2147483646 w 34"/>
                <a:gd name="T69" fmla="*/ 2147483646 h 75"/>
                <a:gd name="T70" fmla="*/ 2147483646 w 34"/>
                <a:gd name="T71" fmla="*/ 2147483646 h 75"/>
                <a:gd name="T72" fmla="*/ 2147483646 w 34"/>
                <a:gd name="T73" fmla="*/ 2147483646 h 75"/>
                <a:gd name="T74" fmla="*/ 2147483646 w 34"/>
                <a:gd name="T75" fmla="*/ 2147483646 h 75"/>
                <a:gd name="T76" fmla="*/ 2147483646 w 34"/>
                <a:gd name="T77" fmla="*/ 2147483646 h 75"/>
                <a:gd name="T78" fmla="*/ 2147483646 w 34"/>
                <a:gd name="T79" fmla="*/ 2147483646 h 75"/>
                <a:gd name="T80" fmla="*/ 2147483646 w 34"/>
                <a:gd name="T81" fmla="*/ 2147483646 h 75"/>
                <a:gd name="T82" fmla="*/ 2147483646 w 34"/>
                <a:gd name="T83" fmla="*/ 2147483646 h 75"/>
                <a:gd name="T84" fmla="*/ 2147483646 w 34"/>
                <a:gd name="T85" fmla="*/ 2147483646 h 75"/>
                <a:gd name="T86" fmla="*/ 2147483646 w 34"/>
                <a:gd name="T87" fmla="*/ 2147483646 h 75"/>
                <a:gd name="T88" fmla="*/ 2147483646 w 34"/>
                <a:gd name="T89" fmla="*/ 2147483646 h 75"/>
                <a:gd name="T90" fmla="*/ 2147483646 w 34"/>
                <a:gd name="T91" fmla="*/ 2147483646 h 75"/>
                <a:gd name="T92" fmla="*/ 2147483646 w 34"/>
                <a:gd name="T93" fmla="*/ 2147483646 h 75"/>
                <a:gd name="T94" fmla="*/ 2147483646 w 34"/>
                <a:gd name="T95" fmla="*/ 2147483646 h 75"/>
                <a:gd name="T96" fmla="*/ 2147483646 w 34"/>
                <a:gd name="T97" fmla="*/ 2147483646 h 75"/>
                <a:gd name="T98" fmla="*/ 2147483646 w 34"/>
                <a:gd name="T99" fmla="*/ 2147483646 h 75"/>
                <a:gd name="T100" fmla="*/ 2147483646 w 34"/>
                <a:gd name="T101" fmla="*/ 2147483646 h 75"/>
                <a:gd name="T102" fmla="*/ 2147483646 w 34"/>
                <a:gd name="T103" fmla="*/ 2147483646 h 75"/>
                <a:gd name="T104" fmla="*/ 2147483646 w 34"/>
                <a:gd name="T105" fmla="*/ 2147483646 h 75"/>
                <a:gd name="T106" fmla="*/ 2147483646 w 34"/>
                <a:gd name="T107" fmla="*/ 2147483646 h 75"/>
                <a:gd name="T108" fmla="*/ 2147483646 w 34"/>
                <a:gd name="T109" fmla="*/ 2147483646 h 75"/>
                <a:gd name="T110" fmla="*/ 2147483646 w 34"/>
                <a:gd name="T111" fmla="*/ 2147483646 h 75"/>
                <a:gd name="T112" fmla="*/ 2147483646 w 34"/>
                <a:gd name="T113" fmla="*/ 2147483646 h 75"/>
                <a:gd name="T114" fmla="*/ 2147483646 w 34"/>
                <a:gd name="T115" fmla="*/ 2147483646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bg2"/>
            </a:solidFill>
            <a:ln w="6350">
              <a:solidFill>
                <a:schemeClr val="bg2">
                  <a:lumMod val="75000"/>
                </a:schemeClr>
              </a:solidFill>
              <a:round/>
              <a:headEnd/>
              <a:tailEnd/>
            </a:ln>
          </p:spPr>
          <p:txBody>
            <a:bodyPr/>
            <a:lstStyle/>
            <a:p>
              <a:endParaRPr lang="en-GB"/>
            </a:p>
          </p:txBody>
        </p:sp>
        <p:sp>
          <p:nvSpPr>
            <p:cNvPr id="294" name="Freeform 347">
              <a:extLst>
                <a:ext uri="{FF2B5EF4-FFF2-40B4-BE49-F238E27FC236}">
                  <a16:creationId xmlns:a16="http://schemas.microsoft.com/office/drawing/2014/main" id="{5862864C-3E67-186C-3C35-CCB4A23B6923}"/>
                </a:ext>
              </a:extLst>
            </p:cNvPr>
            <p:cNvSpPr>
              <a:spLocks/>
            </p:cNvSpPr>
            <p:nvPr/>
          </p:nvSpPr>
          <p:spPr bwMode="auto">
            <a:xfrm>
              <a:off x="6783738" y="2030434"/>
              <a:ext cx="740578" cy="874569"/>
            </a:xfrm>
            <a:custGeom>
              <a:avLst/>
              <a:gdLst>
                <a:gd name="T0" fmla="*/ 2147483646 w 83"/>
                <a:gd name="T1" fmla="*/ 2147483646 h 98"/>
                <a:gd name="T2" fmla="*/ 2147483646 w 83"/>
                <a:gd name="T3" fmla="*/ 2147483646 h 98"/>
                <a:gd name="T4" fmla="*/ 2147483646 w 83"/>
                <a:gd name="T5" fmla="*/ 2147483646 h 98"/>
                <a:gd name="T6" fmla="*/ 2147483646 w 83"/>
                <a:gd name="T7" fmla="*/ 2147483646 h 98"/>
                <a:gd name="T8" fmla="*/ 2147483646 w 83"/>
                <a:gd name="T9" fmla="*/ 2147483646 h 98"/>
                <a:gd name="T10" fmla="*/ 2147483646 w 83"/>
                <a:gd name="T11" fmla="*/ 2147483646 h 98"/>
                <a:gd name="T12" fmla="*/ 2147483646 w 83"/>
                <a:gd name="T13" fmla="*/ 2147483646 h 98"/>
                <a:gd name="T14" fmla="*/ 2147483646 w 83"/>
                <a:gd name="T15" fmla="*/ 2147483646 h 98"/>
                <a:gd name="T16" fmla="*/ 2147483646 w 83"/>
                <a:gd name="T17" fmla="*/ 2147483646 h 98"/>
                <a:gd name="T18" fmla="*/ 2147483646 w 83"/>
                <a:gd name="T19" fmla="*/ 2147483646 h 98"/>
                <a:gd name="T20" fmla="*/ 2147483646 w 83"/>
                <a:gd name="T21" fmla="*/ 2147483646 h 98"/>
                <a:gd name="T22" fmla="*/ 2147483646 w 83"/>
                <a:gd name="T23" fmla="*/ 2147483646 h 98"/>
                <a:gd name="T24" fmla="*/ 2147483646 w 83"/>
                <a:gd name="T25" fmla="*/ 2147483646 h 98"/>
                <a:gd name="T26" fmla="*/ 2147483646 w 83"/>
                <a:gd name="T27" fmla="*/ 2147483646 h 98"/>
                <a:gd name="T28" fmla="*/ 2147483646 w 83"/>
                <a:gd name="T29" fmla="*/ 2147483646 h 98"/>
                <a:gd name="T30" fmla="*/ 2147483646 w 83"/>
                <a:gd name="T31" fmla="*/ 2147483646 h 98"/>
                <a:gd name="T32" fmla="*/ 2147483646 w 83"/>
                <a:gd name="T33" fmla="*/ 2147483646 h 98"/>
                <a:gd name="T34" fmla="*/ 2147483646 w 83"/>
                <a:gd name="T35" fmla="*/ 2147483646 h 98"/>
                <a:gd name="T36" fmla="*/ 2147483646 w 83"/>
                <a:gd name="T37" fmla="*/ 2147483646 h 98"/>
                <a:gd name="T38" fmla="*/ 2147483646 w 83"/>
                <a:gd name="T39" fmla="*/ 2147483646 h 98"/>
                <a:gd name="T40" fmla="*/ 2147483646 w 83"/>
                <a:gd name="T41" fmla="*/ 2147483646 h 98"/>
                <a:gd name="T42" fmla="*/ 2147483646 w 83"/>
                <a:gd name="T43" fmla="*/ 2147483646 h 98"/>
                <a:gd name="T44" fmla="*/ 2147483646 w 83"/>
                <a:gd name="T45" fmla="*/ 2147483646 h 98"/>
                <a:gd name="T46" fmla="*/ 2147483646 w 83"/>
                <a:gd name="T47" fmla="*/ 2147483646 h 98"/>
                <a:gd name="T48" fmla="*/ 2147483646 w 83"/>
                <a:gd name="T49" fmla="*/ 2147483646 h 98"/>
                <a:gd name="T50" fmla="*/ 2147483646 w 83"/>
                <a:gd name="T51" fmla="*/ 0 h 98"/>
                <a:gd name="T52" fmla="*/ 2147483646 w 83"/>
                <a:gd name="T53" fmla="*/ 2147483646 h 98"/>
                <a:gd name="T54" fmla="*/ 2147483646 w 83"/>
                <a:gd name="T55" fmla="*/ 2147483646 h 98"/>
                <a:gd name="T56" fmla="*/ 2147483646 w 83"/>
                <a:gd name="T57" fmla="*/ 2147483646 h 98"/>
                <a:gd name="T58" fmla="*/ 2147483646 w 83"/>
                <a:gd name="T59" fmla="*/ 2147483646 h 98"/>
                <a:gd name="T60" fmla="*/ 2147483646 w 83"/>
                <a:gd name="T61" fmla="*/ 2147483646 h 98"/>
                <a:gd name="T62" fmla="*/ 2147483646 w 83"/>
                <a:gd name="T63" fmla="*/ 2147483646 h 98"/>
                <a:gd name="T64" fmla="*/ 2147483646 w 83"/>
                <a:gd name="T65" fmla="*/ 2147483646 h 98"/>
                <a:gd name="T66" fmla="*/ 2147483646 w 83"/>
                <a:gd name="T67" fmla="*/ 2147483646 h 98"/>
                <a:gd name="T68" fmla="*/ 2147483646 w 83"/>
                <a:gd name="T69" fmla="*/ 2147483646 h 98"/>
                <a:gd name="T70" fmla="*/ 2147483646 w 83"/>
                <a:gd name="T71" fmla="*/ 2147483646 h 98"/>
                <a:gd name="T72" fmla="*/ 2147483646 w 83"/>
                <a:gd name="T73" fmla="*/ 2147483646 h 98"/>
                <a:gd name="T74" fmla="*/ 2147483646 w 83"/>
                <a:gd name="T75" fmla="*/ 2147483646 h 98"/>
                <a:gd name="T76" fmla="*/ 2147483646 w 83"/>
                <a:gd name="T77" fmla="*/ 2147483646 h 98"/>
                <a:gd name="T78" fmla="*/ 2147483646 w 83"/>
                <a:gd name="T79" fmla="*/ 2147483646 h 98"/>
                <a:gd name="T80" fmla="*/ 2147483646 w 83"/>
                <a:gd name="T81" fmla="*/ 2147483646 h 98"/>
                <a:gd name="T82" fmla="*/ 2147483646 w 83"/>
                <a:gd name="T83" fmla="*/ 2147483646 h 98"/>
                <a:gd name="T84" fmla="*/ 2147483646 w 83"/>
                <a:gd name="T85" fmla="*/ 2147483646 h 98"/>
                <a:gd name="T86" fmla="*/ 2147483646 w 83"/>
                <a:gd name="T87" fmla="*/ 2147483646 h 98"/>
                <a:gd name="T88" fmla="*/ 2147483646 w 83"/>
                <a:gd name="T89" fmla="*/ 2147483646 h 98"/>
                <a:gd name="T90" fmla="*/ 2147483646 w 83"/>
                <a:gd name="T91" fmla="*/ 2147483646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chemeClr val="bg2"/>
            </a:solidFill>
            <a:ln w="6350">
              <a:solidFill>
                <a:schemeClr val="bg2">
                  <a:lumMod val="75000"/>
                </a:schemeClr>
              </a:solidFill>
              <a:round/>
              <a:headEnd/>
              <a:tailEnd/>
            </a:ln>
          </p:spPr>
          <p:txBody>
            <a:bodyPr/>
            <a:lstStyle/>
            <a:p>
              <a:endParaRPr lang="en-GB"/>
            </a:p>
          </p:txBody>
        </p:sp>
        <p:sp>
          <p:nvSpPr>
            <p:cNvPr id="295" name="Freeform 348">
              <a:extLst>
                <a:ext uri="{FF2B5EF4-FFF2-40B4-BE49-F238E27FC236}">
                  <a16:creationId xmlns:a16="http://schemas.microsoft.com/office/drawing/2014/main" id="{90D07649-CB74-4D8F-AB3B-3031A779BEB9}"/>
                </a:ext>
              </a:extLst>
            </p:cNvPr>
            <p:cNvSpPr>
              <a:spLocks/>
            </p:cNvSpPr>
            <p:nvPr/>
          </p:nvSpPr>
          <p:spPr bwMode="auto">
            <a:xfrm>
              <a:off x="6961187" y="2200640"/>
              <a:ext cx="365762" cy="836544"/>
            </a:xfrm>
            <a:custGeom>
              <a:avLst/>
              <a:gdLst>
                <a:gd name="T0" fmla="*/ 2147483646 w 10000"/>
                <a:gd name="T1" fmla="*/ 2147483646 h 9895"/>
                <a:gd name="T2" fmla="*/ 2147483646 w 10000"/>
                <a:gd name="T3" fmla="*/ 2147483646 h 9895"/>
                <a:gd name="T4" fmla="*/ 2147483646 w 10000"/>
                <a:gd name="T5" fmla="*/ 2147483646 h 9895"/>
                <a:gd name="T6" fmla="*/ 2147483646 w 10000"/>
                <a:gd name="T7" fmla="*/ 2147483646 h 9895"/>
                <a:gd name="T8" fmla="*/ 2147483646 w 10000"/>
                <a:gd name="T9" fmla="*/ 0 h 9895"/>
                <a:gd name="T10" fmla="*/ 2147483646 w 10000"/>
                <a:gd name="T11" fmla="*/ 2147483646 h 9895"/>
                <a:gd name="T12" fmla="*/ 2147483646 w 10000"/>
                <a:gd name="T13" fmla="*/ 2147483646 h 9895"/>
                <a:gd name="T14" fmla="*/ 2147483646 w 10000"/>
                <a:gd name="T15" fmla="*/ 2147483646 h 9895"/>
                <a:gd name="T16" fmla="*/ 2147483646 w 10000"/>
                <a:gd name="T17" fmla="*/ 2147483646 h 9895"/>
                <a:gd name="T18" fmla="*/ 2147483646 w 10000"/>
                <a:gd name="T19" fmla="*/ 2147483646 h 9895"/>
                <a:gd name="T20" fmla="*/ 2147483646 w 10000"/>
                <a:gd name="T21" fmla="*/ 2147483646 h 9895"/>
                <a:gd name="T22" fmla="*/ 2147483646 w 10000"/>
                <a:gd name="T23" fmla="*/ 2147483646 h 9895"/>
                <a:gd name="T24" fmla="*/ 2147483646 w 10000"/>
                <a:gd name="T25" fmla="*/ 2147483646 h 9895"/>
                <a:gd name="T26" fmla="*/ 1547059788 w 10000"/>
                <a:gd name="T27" fmla="*/ 2147483646 h 9895"/>
                <a:gd name="T28" fmla="*/ 1032076903 w 10000"/>
                <a:gd name="T29" fmla="*/ 2147483646 h 9895"/>
                <a:gd name="T30" fmla="*/ 1032076903 w 10000"/>
                <a:gd name="T31" fmla="*/ 2147483646 h 9895"/>
                <a:gd name="T32" fmla="*/ 1032076903 w 10000"/>
                <a:gd name="T33" fmla="*/ 2147483646 h 9895"/>
                <a:gd name="T34" fmla="*/ 1032076903 w 10000"/>
                <a:gd name="T35" fmla="*/ 2147483646 h 9895"/>
                <a:gd name="T36" fmla="*/ 258002502 w 10000"/>
                <a:gd name="T37" fmla="*/ 2147483646 h 9895"/>
                <a:gd name="T38" fmla="*/ 516037938 w 10000"/>
                <a:gd name="T39" fmla="*/ 2147483646 h 9895"/>
                <a:gd name="T40" fmla="*/ 1839950288 w 10000"/>
                <a:gd name="T41" fmla="*/ 2147483646 h 9895"/>
                <a:gd name="T42" fmla="*/ 2018679268 w 10000"/>
                <a:gd name="T43" fmla="*/ 2147483646 h 9895"/>
                <a:gd name="T44" fmla="*/ 2147483646 w 10000"/>
                <a:gd name="T45" fmla="*/ 2147483646 h 9895"/>
                <a:gd name="T46" fmla="*/ 2147483646 w 10000"/>
                <a:gd name="T47" fmla="*/ 2147483646 h 9895"/>
                <a:gd name="T48" fmla="*/ 2147483646 w 10000"/>
                <a:gd name="T49" fmla="*/ 2147483646 h 9895"/>
                <a:gd name="T50" fmla="*/ 2147483646 w 10000"/>
                <a:gd name="T51" fmla="*/ 2147483646 h 9895"/>
                <a:gd name="T52" fmla="*/ 2147483646 w 10000"/>
                <a:gd name="T53" fmla="*/ 2147483646 h 9895"/>
                <a:gd name="T54" fmla="*/ 2147483646 w 10000"/>
                <a:gd name="T55" fmla="*/ 2147483646 h 9895"/>
                <a:gd name="T56" fmla="*/ 2147483646 w 10000"/>
                <a:gd name="T57" fmla="*/ 2147483646 h 9895"/>
                <a:gd name="T58" fmla="*/ 2147483646 w 10000"/>
                <a:gd name="T59" fmla="*/ 2147483646 h 9895"/>
                <a:gd name="T60" fmla="*/ 2147483646 w 10000"/>
                <a:gd name="T61" fmla="*/ 2147483646 h 9895"/>
                <a:gd name="T62" fmla="*/ 2147483646 w 10000"/>
                <a:gd name="T63" fmla="*/ 2147483646 h 9895"/>
                <a:gd name="T64" fmla="*/ 2147483646 w 10000"/>
                <a:gd name="T65" fmla="*/ 2147483646 h 9895"/>
                <a:gd name="T66" fmla="*/ 2147483646 w 10000"/>
                <a:gd name="T67" fmla="*/ 2147483646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chemeClr val="bg2"/>
            </a:solidFill>
            <a:ln w="6350">
              <a:solidFill>
                <a:schemeClr val="bg2">
                  <a:lumMod val="75000"/>
                </a:schemeClr>
              </a:solidFill>
              <a:round/>
              <a:headEnd/>
              <a:tailEnd/>
            </a:ln>
          </p:spPr>
          <p:txBody>
            <a:bodyPr/>
            <a:lstStyle/>
            <a:p>
              <a:endParaRPr lang="en-GB"/>
            </a:p>
          </p:txBody>
        </p:sp>
        <p:sp>
          <p:nvSpPr>
            <p:cNvPr id="296" name="Freeform 360">
              <a:extLst>
                <a:ext uri="{FF2B5EF4-FFF2-40B4-BE49-F238E27FC236}">
                  <a16:creationId xmlns:a16="http://schemas.microsoft.com/office/drawing/2014/main" id="{5775CB98-46DB-B476-ABBF-76A12F0F4AC6}"/>
                </a:ext>
              </a:extLst>
            </p:cNvPr>
            <p:cNvSpPr>
              <a:spLocks/>
            </p:cNvSpPr>
            <p:nvPr/>
          </p:nvSpPr>
          <p:spPr bwMode="auto">
            <a:xfrm>
              <a:off x="7035487" y="3090675"/>
              <a:ext cx="277037" cy="248066"/>
            </a:xfrm>
            <a:custGeom>
              <a:avLst/>
              <a:gdLst>
                <a:gd name="T0" fmla="*/ 2147483646 w 31"/>
                <a:gd name="T1" fmla="*/ 2147483646 h 28"/>
                <a:gd name="T2" fmla="*/ 2147483646 w 31"/>
                <a:gd name="T3" fmla="*/ 2147483646 h 28"/>
                <a:gd name="T4" fmla="*/ 2147483646 w 31"/>
                <a:gd name="T5" fmla="*/ 2147483646 h 28"/>
                <a:gd name="T6" fmla="*/ 2147483646 w 31"/>
                <a:gd name="T7" fmla="*/ 2147483646 h 28"/>
                <a:gd name="T8" fmla="*/ 2147483646 w 31"/>
                <a:gd name="T9" fmla="*/ 2147483646 h 28"/>
                <a:gd name="T10" fmla="*/ 2147483646 w 31"/>
                <a:gd name="T11" fmla="*/ 2147483646 h 28"/>
                <a:gd name="T12" fmla="*/ 2147483646 w 31"/>
                <a:gd name="T13" fmla="*/ 2147483646 h 28"/>
                <a:gd name="T14" fmla="*/ 2147483646 w 31"/>
                <a:gd name="T15" fmla="*/ 2147483646 h 28"/>
                <a:gd name="T16" fmla="*/ 2147483646 w 31"/>
                <a:gd name="T17" fmla="*/ 2147483646 h 28"/>
                <a:gd name="T18" fmla="*/ 2147483646 w 31"/>
                <a:gd name="T19" fmla="*/ 2147483646 h 28"/>
                <a:gd name="T20" fmla="*/ 2147483646 w 31"/>
                <a:gd name="T21" fmla="*/ 2147483646 h 28"/>
                <a:gd name="T22" fmla="*/ 2147483646 w 31"/>
                <a:gd name="T23" fmla="*/ 2147483646 h 28"/>
                <a:gd name="T24" fmla="*/ 2147483646 w 31"/>
                <a:gd name="T25" fmla="*/ 2147483646 h 28"/>
                <a:gd name="T26" fmla="*/ 2147483646 w 31"/>
                <a:gd name="T27" fmla="*/ 2147483646 h 28"/>
                <a:gd name="T28" fmla="*/ 2147483646 w 31"/>
                <a:gd name="T29" fmla="*/ 2147483646 h 28"/>
                <a:gd name="T30" fmla="*/ 2147483646 w 31"/>
                <a:gd name="T31" fmla="*/ 2147483646 h 28"/>
                <a:gd name="T32" fmla="*/ 2147483646 w 31"/>
                <a:gd name="T33" fmla="*/ 2147483646 h 28"/>
                <a:gd name="T34" fmla="*/ 2147483646 w 31"/>
                <a:gd name="T35" fmla="*/ 2147483646 h 28"/>
                <a:gd name="T36" fmla="*/ 2147483646 w 31"/>
                <a:gd name="T37" fmla="*/ 2147483646 h 28"/>
                <a:gd name="T38" fmla="*/ 2147483646 w 31"/>
                <a:gd name="T39" fmla="*/ 2147483646 h 28"/>
                <a:gd name="T40" fmla="*/ 2147483646 w 31"/>
                <a:gd name="T41" fmla="*/ 2147483646 h 28"/>
                <a:gd name="T42" fmla="*/ 2147483646 w 31"/>
                <a:gd name="T43" fmla="*/ 2147483646 h 28"/>
                <a:gd name="T44" fmla="*/ 2147483646 w 31"/>
                <a:gd name="T45" fmla="*/ 2147483646 h 28"/>
                <a:gd name="T46" fmla="*/ 2147483646 w 31"/>
                <a:gd name="T47" fmla="*/ 0 h 28"/>
                <a:gd name="T48" fmla="*/ 2147483646 w 31"/>
                <a:gd name="T49" fmla="*/ 2147483646 h 28"/>
                <a:gd name="T50" fmla="*/ 2147483646 w 31"/>
                <a:gd name="T51" fmla="*/ 2147483646 h 28"/>
                <a:gd name="T52" fmla="*/ 2147483646 w 31"/>
                <a:gd name="T53" fmla="*/ 0 h 28"/>
                <a:gd name="T54" fmla="*/ 2147483646 w 31"/>
                <a:gd name="T55" fmla="*/ 0 h 28"/>
                <a:gd name="T56" fmla="*/ 2147483646 w 31"/>
                <a:gd name="T57" fmla="*/ 2147483646 h 28"/>
                <a:gd name="T58" fmla="*/ 2147483646 w 31"/>
                <a:gd name="T59" fmla="*/ 2147483646 h 28"/>
                <a:gd name="T60" fmla="*/ 0 w 31"/>
                <a:gd name="T61" fmla="*/ 2147483646 h 28"/>
                <a:gd name="T62" fmla="*/ 0 w 31"/>
                <a:gd name="T63" fmla="*/ 2147483646 h 28"/>
                <a:gd name="T64" fmla="*/ 2147483646 w 31"/>
                <a:gd name="T65" fmla="*/ 2147483646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connsiteX0" fmla="*/ 323 w 10000"/>
                <a:gd name="connsiteY0" fmla="*/ 3214 h 10000"/>
                <a:gd name="connsiteX1" fmla="*/ 323 w 10000"/>
                <a:gd name="connsiteY1" fmla="*/ 3571 h 10000"/>
                <a:gd name="connsiteX2" fmla="*/ 323 w 10000"/>
                <a:gd name="connsiteY2" fmla="*/ 4643 h 10000"/>
                <a:gd name="connsiteX3" fmla="*/ 645 w 10000"/>
                <a:gd name="connsiteY3" fmla="*/ 6071 h 10000"/>
                <a:gd name="connsiteX4" fmla="*/ 645 w 10000"/>
                <a:gd name="connsiteY4" fmla="*/ 7143 h 10000"/>
                <a:gd name="connsiteX5" fmla="*/ 1935 w 10000"/>
                <a:gd name="connsiteY5" fmla="*/ 7857 h 10000"/>
                <a:gd name="connsiteX6" fmla="*/ 3226 w 10000"/>
                <a:gd name="connsiteY6" fmla="*/ 8571 h 10000"/>
                <a:gd name="connsiteX7" fmla="*/ 4839 w 10000"/>
                <a:gd name="connsiteY7" fmla="*/ 9286 h 10000"/>
                <a:gd name="connsiteX8" fmla="*/ 4839 w 10000"/>
                <a:gd name="connsiteY8" fmla="*/ 9286 h 10000"/>
                <a:gd name="connsiteX9" fmla="*/ 6129 w 10000"/>
                <a:gd name="connsiteY9" fmla="*/ 10000 h 10000"/>
                <a:gd name="connsiteX10" fmla="*/ 7419 w 10000"/>
                <a:gd name="connsiteY10" fmla="*/ 10000 h 10000"/>
                <a:gd name="connsiteX11" fmla="*/ 8065 w 10000"/>
                <a:gd name="connsiteY11" fmla="*/ 10000 h 10000"/>
                <a:gd name="connsiteX12" fmla="*/ 8710 w 10000"/>
                <a:gd name="connsiteY12" fmla="*/ 10000 h 10000"/>
                <a:gd name="connsiteX13" fmla="*/ 9355 w 10000"/>
                <a:gd name="connsiteY13" fmla="*/ 8214 h 10000"/>
                <a:gd name="connsiteX14" fmla="*/ 10000 w 10000"/>
                <a:gd name="connsiteY14" fmla="*/ 7500 h 10000"/>
                <a:gd name="connsiteX15" fmla="*/ 9677 w 10000"/>
                <a:gd name="connsiteY15" fmla="*/ 6071 h 10000"/>
                <a:gd name="connsiteX16" fmla="*/ 9677 w 10000"/>
                <a:gd name="connsiteY16" fmla="*/ 5357 h 10000"/>
                <a:gd name="connsiteX17" fmla="*/ 9355 w 10000"/>
                <a:gd name="connsiteY17" fmla="*/ 4286 h 10000"/>
                <a:gd name="connsiteX18" fmla="*/ 10000 w 10000"/>
                <a:gd name="connsiteY18" fmla="*/ 3571 h 10000"/>
                <a:gd name="connsiteX19" fmla="*/ 9677 w 10000"/>
                <a:gd name="connsiteY19" fmla="*/ 2143 h 10000"/>
                <a:gd name="connsiteX20" fmla="*/ 9032 w 10000"/>
                <a:gd name="connsiteY20" fmla="*/ 1071 h 10000"/>
                <a:gd name="connsiteX21" fmla="*/ 9298 w 10000"/>
                <a:gd name="connsiteY21" fmla="*/ 305 h 10000"/>
                <a:gd name="connsiteX22" fmla="*/ 6452 w 10000"/>
                <a:gd name="connsiteY22" fmla="*/ 714 h 10000"/>
                <a:gd name="connsiteX23" fmla="*/ 5806 w 10000"/>
                <a:gd name="connsiteY23" fmla="*/ 0 h 10000"/>
                <a:gd name="connsiteX24" fmla="*/ 5806 w 10000"/>
                <a:gd name="connsiteY24" fmla="*/ 357 h 10000"/>
                <a:gd name="connsiteX25" fmla="*/ 4839 w 10000"/>
                <a:gd name="connsiteY25" fmla="*/ 357 h 10000"/>
                <a:gd name="connsiteX26" fmla="*/ 4516 w 10000"/>
                <a:gd name="connsiteY26" fmla="*/ 0 h 10000"/>
                <a:gd name="connsiteX27" fmla="*/ 4194 w 10000"/>
                <a:gd name="connsiteY27" fmla="*/ 0 h 10000"/>
                <a:gd name="connsiteX28" fmla="*/ 1613 w 10000"/>
                <a:gd name="connsiteY28" fmla="*/ 1071 h 10000"/>
                <a:gd name="connsiteX29" fmla="*/ 323 w 10000"/>
                <a:gd name="connsiteY29" fmla="*/ 1786 h 10000"/>
                <a:gd name="connsiteX30" fmla="*/ 0 w 10000"/>
                <a:gd name="connsiteY30" fmla="*/ 1429 h 10000"/>
                <a:gd name="connsiteX31" fmla="*/ 0 w 10000"/>
                <a:gd name="connsiteY31" fmla="*/ 2143 h 10000"/>
                <a:gd name="connsiteX32" fmla="*/ 323 w 10000"/>
                <a:gd name="connsiteY32" fmla="*/ 3214 h 10000"/>
                <a:gd name="connsiteX0" fmla="*/ 323 w 10000"/>
                <a:gd name="connsiteY0" fmla="*/ 3214 h 10000"/>
                <a:gd name="connsiteX1" fmla="*/ 323 w 10000"/>
                <a:gd name="connsiteY1" fmla="*/ 3571 h 10000"/>
                <a:gd name="connsiteX2" fmla="*/ 323 w 10000"/>
                <a:gd name="connsiteY2" fmla="*/ 4643 h 10000"/>
                <a:gd name="connsiteX3" fmla="*/ 645 w 10000"/>
                <a:gd name="connsiteY3" fmla="*/ 6071 h 10000"/>
                <a:gd name="connsiteX4" fmla="*/ 645 w 10000"/>
                <a:gd name="connsiteY4" fmla="*/ 7143 h 10000"/>
                <a:gd name="connsiteX5" fmla="*/ 1935 w 10000"/>
                <a:gd name="connsiteY5" fmla="*/ 7857 h 10000"/>
                <a:gd name="connsiteX6" fmla="*/ 3226 w 10000"/>
                <a:gd name="connsiteY6" fmla="*/ 8571 h 10000"/>
                <a:gd name="connsiteX7" fmla="*/ 4839 w 10000"/>
                <a:gd name="connsiteY7" fmla="*/ 9286 h 10000"/>
                <a:gd name="connsiteX8" fmla="*/ 4839 w 10000"/>
                <a:gd name="connsiteY8" fmla="*/ 9286 h 10000"/>
                <a:gd name="connsiteX9" fmla="*/ 6129 w 10000"/>
                <a:gd name="connsiteY9" fmla="*/ 10000 h 10000"/>
                <a:gd name="connsiteX10" fmla="*/ 7419 w 10000"/>
                <a:gd name="connsiteY10" fmla="*/ 10000 h 10000"/>
                <a:gd name="connsiteX11" fmla="*/ 8065 w 10000"/>
                <a:gd name="connsiteY11" fmla="*/ 10000 h 10000"/>
                <a:gd name="connsiteX12" fmla="*/ 8710 w 10000"/>
                <a:gd name="connsiteY12" fmla="*/ 10000 h 10000"/>
                <a:gd name="connsiteX13" fmla="*/ 9355 w 10000"/>
                <a:gd name="connsiteY13" fmla="*/ 8214 h 10000"/>
                <a:gd name="connsiteX14" fmla="*/ 10000 w 10000"/>
                <a:gd name="connsiteY14" fmla="*/ 7500 h 10000"/>
                <a:gd name="connsiteX15" fmla="*/ 9677 w 10000"/>
                <a:gd name="connsiteY15" fmla="*/ 6071 h 10000"/>
                <a:gd name="connsiteX16" fmla="*/ 9677 w 10000"/>
                <a:gd name="connsiteY16" fmla="*/ 5357 h 10000"/>
                <a:gd name="connsiteX17" fmla="*/ 9355 w 10000"/>
                <a:gd name="connsiteY17" fmla="*/ 4286 h 10000"/>
                <a:gd name="connsiteX18" fmla="*/ 10000 w 10000"/>
                <a:gd name="connsiteY18" fmla="*/ 3571 h 10000"/>
                <a:gd name="connsiteX19" fmla="*/ 9677 w 10000"/>
                <a:gd name="connsiteY19" fmla="*/ 2143 h 10000"/>
                <a:gd name="connsiteX20" fmla="*/ 9032 w 10000"/>
                <a:gd name="connsiteY20" fmla="*/ 1071 h 10000"/>
                <a:gd name="connsiteX21" fmla="*/ 9298 w 10000"/>
                <a:gd name="connsiteY21" fmla="*/ 305 h 10000"/>
                <a:gd name="connsiteX22" fmla="*/ 6452 w 10000"/>
                <a:gd name="connsiteY22" fmla="*/ 276 h 10000"/>
                <a:gd name="connsiteX23" fmla="*/ 5806 w 10000"/>
                <a:gd name="connsiteY23" fmla="*/ 0 h 10000"/>
                <a:gd name="connsiteX24" fmla="*/ 5806 w 10000"/>
                <a:gd name="connsiteY24" fmla="*/ 357 h 10000"/>
                <a:gd name="connsiteX25" fmla="*/ 4839 w 10000"/>
                <a:gd name="connsiteY25" fmla="*/ 357 h 10000"/>
                <a:gd name="connsiteX26" fmla="*/ 4516 w 10000"/>
                <a:gd name="connsiteY26" fmla="*/ 0 h 10000"/>
                <a:gd name="connsiteX27" fmla="*/ 4194 w 10000"/>
                <a:gd name="connsiteY27" fmla="*/ 0 h 10000"/>
                <a:gd name="connsiteX28" fmla="*/ 1613 w 10000"/>
                <a:gd name="connsiteY28" fmla="*/ 1071 h 10000"/>
                <a:gd name="connsiteX29" fmla="*/ 323 w 10000"/>
                <a:gd name="connsiteY29" fmla="*/ 1786 h 10000"/>
                <a:gd name="connsiteX30" fmla="*/ 0 w 10000"/>
                <a:gd name="connsiteY30" fmla="*/ 1429 h 10000"/>
                <a:gd name="connsiteX31" fmla="*/ 0 w 10000"/>
                <a:gd name="connsiteY31" fmla="*/ 2143 h 10000"/>
                <a:gd name="connsiteX32" fmla="*/ 323 w 10000"/>
                <a:gd name="connsiteY32" fmla="*/ 321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00" h="10000">
                  <a:moveTo>
                    <a:pt x="323" y="3214"/>
                  </a:moveTo>
                  <a:lnTo>
                    <a:pt x="323" y="3571"/>
                  </a:lnTo>
                  <a:lnTo>
                    <a:pt x="323" y="4643"/>
                  </a:lnTo>
                  <a:cubicBezTo>
                    <a:pt x="323" y="4643"/>
                    <a:pt x="323" y="6071"/>
                    <a:pt x="645" y="6071"/>
                  </a:cubicBezTo>
                  <a:lnTo>
                    <a:pt x="645" y="7143"/>
                  </a:lnTo>
                  <a:lnTo>
                    <a:pt x="1935" y="7857"/>
                  </a:lnTo>
                  <a:lnTo>
                    <a:pt x="3226" y="8571"/>
                  </a:lnTo>
                  <a:lnTo>
                    <a:pt x="4839" y="9286"/>
                  </a:lnTo>
                  <a:lnTo>
                    <a:pt x="4839" y="9286"/>
                  </a:lnTo>
                  <a:lnTo>
                    <a:pt x="6129" y="10000"/>
                  </a:lnTo>
                  <a:lnTo>
                    <a:pt x="7419" y="10000"/>
                  </a:lnTo>
                  <a:lnTo>
                    <a:pt x="8065" y="10000"/>
                  </a:lnTo>
                  <a:lnTo>
                    <a:pt x="8710" y="10000"/>
                  </a:lnTo>
                  <a:lnTo>
                    <a:pt x="9355" y="8214"/>
                  </a:lnTo>
                  <a:lnTo>
                    <a:pt x="10000" y="7500"/>
                  </a:lnTo>
                  <a:cubicBezTo>
                    <a:pt x="9892" y="7024"/>
                    <a:pt x="9785" y="6547"/>
                    <a:pt x="9677" y="6071"/>
                  </a:cubicBezTo>
                  <a:lnTo>
                    <a:pt x="9677" y="5357"/>
                  </a:lnTo>
                  <a:cubicBezTo>
                    <a:pt x="9570" y="5000"/>
                    <a:pt x="9462" y="4643"/>
                    <a:pt x="9355" y="4286"/>
                  </a:cubicBezTo>
                  <a:lnTo>
                    <a:pt x="10000" y="3571"/>
                  </a:lnTo>
                  <a:cubicBezTo>
                    <a:pt x="9892" y="3095"/>
                    <a:pt x="9785" y="2619"/>
                    <a:pt x="9677" y="2143"/>
                  </a:cubicBezTo>
                  <a:cubicBezTo>
                    <a:pt x="9032" y="1071"/>
                    <a:pt x="9095" y="1377"/>
                    <a:pt x="9032" y="1071"/>
                  </a:cubicBezTo>
                  <a:cubicBezTo>
                    <a:pt x="8969" y="765"/>
                    <a:pt x="9728" y="438"/>
                    <a:pt x="9298" y="305"/>
                  </a:cubicBezTo>
                  <a:cubicBezTo>
                    <a:pt x="8868" y="172"/>
                    <a:pt x="7034" y="327"/>
                    <a:pt x="6452" y="276"/>
                  </a:cubicBezTo>
                  <a:cubicBezTo>
                    <a:pt x="5870" y="225"/>
                    <a:pt x="5914" y="-13"/>
                    <a:pt x="5806" y="0"/>
                  </a:cubicBezTo>
                  <a:cubicBezTo>
                    <a:pt x="5698" y="13"/>
                    <a:pt x="5806" y="238"/>
                    <a:pt x="5806" y="357"/>
                  </a:cubicBezTo>
                  <a:lnTo>
                    <a:pt x="4839" y="357"/>
                  </a:lnTo>
                  <a:cubicBezTo>
                    <a:pt x="4516" y="357"/>
                    <a:pt x="4516" y="0"/>
                    <a:pt x="4516" y="0"/>
                  </a:cubicBezTo>
                  <a:lnTo>
                    <a:pt x="4194" y="0"/>
                  </a:lnTo>
                  <a:lnTo>
                    <a:pt x="1613" y="1071"/>
                  </a:lnTo>
                  <a:lnTo>
                    <a:pt x="323" y="1786"/>
                  </a:lnTo>
                  <a:lnTo>
                    <a:pt x="0" y="1429"/>
                  </a:lnTo>
                  <a:lnTo>
                    <a:pt x="0" y="2143"/>
                  </a:lnTo>
                  <a:cubicBezTo>
                    <a:pt x="108" y="2500"/>
                    <a:pt x="215" y="2857"/>
                    <a:pt x="323" y="3214"/>
                  </a:cubicBezTo>
                  <a:close/>
                </a:path>
              </a:pathLst>
            </a:custGeom>
            <a:solidFill>
              <a:schemeClr val="bg2"/>
            </a:solidFill>
            <a:ln w="6350">
              <a:solidFill>
                <a:schemeClr val="bg2">
                  <a:lumMod val="75000"/>
                </a:schemeClr>
              </a:solidFill>
              <a:round/>
              <a:headEnd/>
              <a:tailEnd/>
            </a:ln>
          </p:spPr>
          <p:txBody>
            <a:bodyPr/>
            <a:lstStyle/>
            <a:p>
              <a:endParaRPr lang="en-GB"/>
            </a:p>
          </p:txBody>
        </p:sp>
        <p:sp>
          <p:nvSpPr>
            <p:cNvPr id="297" name="Freeform 365">
              <a:extLst>
                <a:ext uri="{FF2B5EF4-FFF2-40B4-BE49-F238E27FC236}">
                  <a16:creationId xmlns:a16="http://schemas.microsoft.com/office/drawing/2014/main" id="{7B7322B9-6480-F96A-D3C0-9F4486F63751}"/>
                </a:ext>
              </a:extLst>
            </p:cNvPr>
            <p:cNvSpPr>
              <a:spLocks/>
            </p:cNvSpPr>
            <p:nvPr/>
          </p:nvSpPr>
          <p:spPr bwMode="auto">
            <a:xfrm>
              <a:off x="6676059" y="4220484"/>
              <a:ext cx="449054" cy="331358"/>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chemeClr val="accent4"/>
            </a:solidFill>
            <a:ln w="6350">
              <a:solidFill>
                <a:schemeClr val="bg2">
                  <a:lumMod val="75000"/>
                </a:schemeClr>
              </a:solidFill>
              <a:round/>
              <a:headEnd/>
              <a:tailEnd/>
            </a:ln>
          </p:spPr>
          <p:txBody>
            <a:bodyPr/>
            <a:lstStyle/>
            <a:p>
              <a:endParaRPr lang="en-GB"/>
            </a:p>
          </p:txBody>
        </p:sp>
        <p:sp>
          <p:nvSpPr>
            <p:cNvPr id="298" name="Freeform 366">
              <a:extLst>
                <a:ext uri="{FF2B5EF4-FFF2-40B4-BE49-F238E27FC236}">
                  <a16:creationId xmlns:a16="http://schemas.microsoft.com/office/drawing/2014/main" id="{A93F3E1F-B09B-5739-4A57-CCB362FDAF01}"/>
                </a:ext>
              </a:extLst>
            </p:cNvPr>
            <p:cNvSpPr>
              <a:spLocks/>
            </p:cNvSpPr>
            <p:nvPr/>
          </p:nvSpPr>
          <p:spPr bwMode="auto">
            <a:xfrm>
              <a:off x="6328404" y="4175216"/>
              <a:ext cx="465350" cy="438190"/>
            </a:xfrm>
            <a:custGeom>
              <a:avLst/>
              <a:gdLst>
                <a:gd name="T0" fmla="*/ 2147483646 w 52"/>
                <a:gd name="T1" fmla="*/ 2147483646 h 49"/>
                <a:gd name="T2" fmla="*/ 2147483646 w 52"/>
                <a:gd name="T3" fmla="*/ 2147483646 h 49"/>
                <a:gd name="T4" fmla="*/ 2147483646 w 52"/>
                <a:gd name="T5" fmla="*/ 2147483646 h 49"/>
                <a:gd name="T6" fmla="*/ 2147483646 w 52"/>
                <a:gd name="T7" fmla="*/ 2147483646 h 49"/>
                <a:gd name="T8" fmla="*/ 2147483646 w 52"/>
                <a:gd name="T9" fmla="*/ 2147483646 h 49"/>
                <a:gd name="T10" fmla="*/ 2147483646 w 52"/>
                <a:gd name="T11" fmla="*/ 2147483646 h 49"/>
                <a:gd name="T12" fmla="*/ 2147483646 w 52"/>
                <a:gd name="T13" fmla="*/ 2147483646 h 49"/>
                <a:gd name="T14" fmla="*/ 2147483646 w 52"/>
                <a:gd name="T15" fmla="*/ 2147483646 h 49"/>
                <a:gd name="T16" fmla="*/ 2147483646 w 52"/>
                <a:gd name="T17" fmla="*/ 2147483646 h 49"/>
                <a:gd name="T18" fmla="*/ 2147483646 w 52"/>
                <a:gd name="T19" fmla="*/ 2147483646 h 49"/>
                <a:gd name="T20" fmla="*/ 2147483646 w 52"/>
                <a:gd name="T21" fmla="*/ 2147483646 h 49"/>
                <a:gd name="T22" fmla="*/ 2147483646 w 52"/>
                <a:gd name="T23" fmla="*/ 0 h 49"/>
                <a:gd name="T24" fmla="*/ 2147483646 w 52"/>
                <a:gd name="T25" fmla="*/ 0 h 49"/>
                <a:gd name="T26" fmla="*/ 2147483646 w 52"/>
                <a:gd name="T27" fmla="*/ 2147483646 h 49"/>
                <a:gd name="T28" fmla="*/ 2147483646 w 52"/>
                <a:gd name="T29" fmla="*/ 2147483646 h 49"/>
                <a:gd name="T30" fmla="*/ 2147483646 w 52"/>
                <a:gd name="T31" fmla="*/ 2147483646 h 49"/>
                <a:gd name="T32" fmla="*/ 2147483646 w 52"/>
                <a:gd name="T33" fmla="*/ 2147483646 h 49"/>
                <a:gd name="T34" fmla="*/ 2147483646 w 52"/>
                <a:gd name="T35" fmla="*/ 2147483646 h 49"/>
                <a:gd name="T36" fmla="*/ 2147483646 w 52"/>
                <a:gd name="T37" fmla="*/ 2147483646 h 49"/>
                <a:gd name="T38" fmla="*/ 0 w 52"/>
                <a:gd name="T39" fmla="*/ 2147483646 h 49"/>
                <a:gd name="T40" fmla="*/ 0 w 52"/>
                <a:gd name="T41" fmla="*/ 2147483646 h 49"/>
                <a:gd name="T42" fmla="*/ 2147483646 w 52"/>
                <a:gd name="T43" fmla="*/ 2147483646 h 49"/>
                <a:gd name="T44" fmla="*/ 2147483646 w 52"/>
                <a:gd name="T45" fmla="*/ 2147483646 h 49"/>
                <a:gd name="T46" fmla="*/ 2147483646 w 52"/>
                <a:gd name="T47" fmla="*/ 2147483646 h 49"/>
                <a:gd name="T48" fmla="*/ 2147483646 w 52"/>
                <a:gd name="T49" fmla="*/ 2147483646 h 49"/>
                <a:gd name="T50" fmla="*/ 2147483646 w 52"/>
                <a:gd name="T51" fmla="*/ 2147483646 h 49"/>
                <a:gd name="T52" fmla="*/ 2147483646 w 52"/>
                <a:gd name="T53" fmla="*/ 2147483646 h 49"/>
                <a:gd name="T54" fmla="*/ 2147483646 w 52"/>
                <a:gd name="T55" fmla="*/ 2147483646 h 49"/>
                <a:gd name="T56" fmla="*/ 2147483646 w 52"/>
                <a:gd name="T57" fmla="*/ 2147483646 h 49"/>
                <a:gd name="T58" fmla="*/ 2147483646 w 52"/>
                <a:gd name="T59" fmla="*/ 2147483646 h 49"/>
                <a:gd name="T60" fmla="*/ 2147483646 w 52"/>
                <a:gd name="T61" fmla="*/ 2147483646 h 49"/>
                <a:gd name="T62" fmla="*/ 2147483646 w 52"/>
                <a:gd name="T63" fmla="*/ 2147483646 h 49"/>
                <a:gd name="T64" fmla="*/ 2147483646 w 52"/>
                <a:gd name="T65" fmla="*/ 2147483646 h 49"/>
                <a:gd name="T66" fmla="*/ 2147483646 w 52"/>
                <a:gd name="T67" fmla="*/ 2147483646 h 49"/>
                <a:gd name="T68" fmla="*/ 2147483646 w 52"/>
                <a:gd name="T69" fmla="*/ 2147483646 h 49"/>
                <a:gd name="T70" fmla="*/ 2147483646 w 52"/>
                <a:gd name="T71" fmla="*/ 2147483646 h 49"/>
                <a:gd name="T72" fmla="*/ 2147483646 w 52"/>
                <a:gd name="T73" fmla="*/ 2147483646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chemeClr val="accent5"/>
            </a:solidFill>
            <a:ln w="6350">
              <a:solidFill>
                <a:schemeClr val="bg2">
                  <a:lumMod val="75000"/>
                </a:schemeClr>
              </a:solidFill>
              <a:round/>
              <a:headEnd/>
              <a:tailEnd/>
            </a:ln>
          </p:spPr>
          <p:txBody>
            <a:bodyPr/>
            <a:lstStyle/>
            <a:p>
              <a:endParaRPr lang="en-GB"/>
            </a:p>
          </p:txBody>
        </p:sp>
        <p:sp>
          <p:nvSpPr>
            <p:cNvPr id="299" name="Freeform 367">
              <a:extLst>
                <a:ext uri="{FF2B5EF4-FFF2-40B4-BE49-F238E27FC236}">
                  <a16:creationId xmlns:a16="http://schemas.microsoft.com/office/drawing/2014/main" id="{51A3C7CE-7CC7-E1C3-0C11-56F703FE5979}"/>
                </a:ext>
              </a:extLst>
            </p:cNvPr>
            <p:cNvSpPr>
              <a:spLocks/>
            </p:cNvSpPr>
            <p:nvPr/>
          </p:nvSpPr>
          <p:spPr bwMode="auto">
            <a:xfrm>
              <a:off x="7796431" y="4568451"/>
              <a:ext cx="295002" cy="398652"/>
            </a:xfrm>
            <a:custGeom>
              <a:avLst/>
              <a:gdLst>
                <a:gd name="T0" fmla="*/ 2147483646 w 180"/>
                <a:gd name="T1" fmla="*/ 2147483646 h 246"/>
                <a:gd name="T2" fmla="*/ 2147483646 w 180"/>
                <a:gd name="T3" fmla="*/ 2147483646 h 246"/>
                <a:gd name="T4" fmla="*/ 2147483646 w 180"/>
                <a:gd name="T5" fmla="*/ 2147483646 h 246"/>
                <a:gd name="T6" fmla="*/ 2147483646 w 180"/>
                <a:gd name="T7" fmla="*/ 2147483646 h 246"/>
                <a:gd name="T8" fmla="*/ 2147483646 w 180"/>
                <a:gd name="T9" fmla="*/ 2147483646 h 246"/>
                <a:gd name="T10" fmla="*/ 2147483646 w 180"/>
                <a:gd name="T11" fmla="*/ 2147483646 h 246"/>
                <a:gd name="T12" fmla="*/ 2147483646 w 180"/>
                <a:gd name="T13" fmla="*/ 2147483646 h 246"/>
                <a:gd name="T14" fmla="*/ 2147483646 w 180"/>
                <a:gd name="T15" fmla="*/ 2147483646 h 246"/>
                <a:gd name="T16" fmla="*/ 2147483646 w 180"/>
                <a:gd name="T17" fmla="*/ 2147483646 h 246"/>
                <a:gd name="T18" fmla="*/ 2147483646 w 180"/>
                <a:gd name="T19" fmla="*/ 2147483646 h 246"/>
                <a:gd name="T20" fmla="*/ 2147483646 w 180"/>
                <a:gd name="T21" fmla="*/ 2147483646 h 246"/>
                <a:gd name="T22" fmla="*/ 2147483646 w 180"/>
                <a:gd name="T23" fmla="*/ 2147483646 h 246"/>
                <a:gd name="T24" fmla="*/ 2147483646 w 180"/>
                <a:gd name="T25" fmla="*/ 2147483646 h 246"/>
                <a:gd name="T26" fmla="*/ 0 w 180"/>
                <a:gd name="T27" fmla="*/ 2147483646 h 246"/>
                <a:gd name="T28" fmla="*/ 0 w 180"/>
                <a:gd name="T29" fmla="*/ 2147483646 h 246"/>
                <a:gd name="T30" fmla="*/ 2147483646 w 180"/>
                <a:gd name="T31" fmla="*/ 2147483646 h 246"/>
                <a:gd name="T32" fmla="*/ 2147483646 w 180"/>
                <a:gd name="T33" fmla="*/ 2147483646 h 246"/>
                <a:gd name="T34" fmla="*/ 2147483646 w 180"/>
                <a:gd name="T35" fmla="*/ 2147483646 h 246"/>
                <a:gd name="T36" fmla="*/ 2147483646 w 180"/>
                <a:gd name="T37" fmla="*/ 2147483646 h 246"/>
                <a:gd name="T38" fmla="*/ 2147483646 w 180"/>
                <a:gd name="T39" fmla="*/ 2147483646 h 246"/>
                <a:gd name="T40" fmla="*/ 2147483646 w 180"/>
                <a:gd name="T41" fmla="*/ 0 h 246"/>
                <a:gd name="T42" fmla="*/ 2147483646 w 180"/>
                <a:gd name="T43" fmla="*/ 2147483646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00" name="Freeform 373">
              <a:extLst>
                <a:ext uri="{FF2B5EF4-FFF2-40B4-BE49-F238E27FC236}">
                  <a16:creationId xmlns:a16="http://schemas.microsoft.com/office/drawing/2014/main" id="{E38C6931-1C4E-5B11-476E-8BDE98800663}"/>
                </a:ext>
              </a:extLst>
            </p:cNvPr>
            <p:cNvSpPr>
              <a:spLocks/>
            </p:cNvSpPr>
            <p:nvPr/>
          </p:nvSpPr>
          <p:spPr bwMode="auto">
            <a:xfrm>
              <a:off x="7207770" y="5425082"/>
              <a:ext cx="257302" cy="275354"/>
            </a:xfrm>
            <a:custGeom>
              <a:avLst/>
              <a:gdLst>
                <a:gd name="T0" fmla="*/ 2147483646 w 180"/>
                <a:gd name="T1" fmla="*/ 2147483646 h 180"/>
                <a:gd name="T2" fmla="*/ 2147483646 w 180"/>
                <a:gd name="T3" fmla="*/ 2147483646 h 180"/>
                <a:gd name="T4" fmla="*/ 2147483646 w 180"/>
                <a:gd name="T5" fmla="*/ 2147483646 h 180"/>
                <a:gd name="T6" fmla="*/ 2147483646 w 180"/>
                <a:gd name="T7" fmla="*/ 2147483646 h 180"/>
                <a:gd name="T8" fmla="*/ 2147483646 w 180"/>
                <a:gd name="T9" fmla="*/ 2147483646 h 180"/>
                <a:gd name="T10" fmla="*/ 2147483646 w 180"/>
                <a:gd name="T11" fmla="*/ 2147483646 h 180"/>
                <a:gd name="T12" fmla="*/ 2147483646 w 180"/>
                <a:gd name="T13" fmla="*/ 2147483646 h 180"/>
                <a:gd name="T14" fmla="*/ 2147483646 w 180"/>
                <a:gd name="T15" fmla="*/ 0 h 180"/>
                <a:gd name="T16" fmla="*/ 2147483646 w 180"/>
                <a:gd name="T17" fmla="*/ 2147483646 h 180"/>
                <a:gd name="T18" fmla="*/ 2147483646 w 180"/>
                <a:gd name="T19" fmla="*/ 2147483646 h 180"/>
                <a:gd name="T20" fmla="*/ 2147483646 w 180"/>
                <a:gd name="T21" fmla="*/ 2147483646 h 180"/>
                <a:gd name="T22" fmla="*/ 0 w 180"/>
                <a:gd name="T23" fmla="*/ 2147483646 h 180"/>
                <a:gd name="T24" fmla="*/ 0 w 180"/>
                <a:gd name="T25" fmla="*/ 2147483646 h 180"/>
                <a:gd name="T26" fmla="*/ 2147483646 w 180"/>
                <a:gd name="T27" fmla="*/ 2147483646 h 180"/>
                <a:gd name="T28" fmla="*/ 2147483646 w 180"/>
                <a:gd name="T29" fmla="*/ 2147483646 h 180"/>
                <a:gd name="T30" fmla="*/ 2147483646 w 180"/>
                <a:gd name="T31" fmla="*/ 2147483646 h 180"/>
                <a:gd name="T32" fmla="*/ 2147483646 w 180"/>
                <a:gd name="T33" fmla="*/ 2147483646 h 180"/>
                <a:gd name="T34" fmla="*/ 2147483646 w 180"/>
                <a:gd name="T35" fmla="*/ 2147483646 h 180"/>
                <a:gd name="T36" fmla="*/ 2147483646 w 180"/>
                <a:gd name="T37" fmla="*/ 2147483646 h 180"/>
                <a:gd name="T38" fmla="*/ 2147483646 w 180"/>
                <a:gd name="T39" fmla="*/ 2147483646 h 180"/>
                <a:gd name="T40" fmla="*/ 2147483646 w 180"/>
                <a:gd name="T41" fmla="*/ 2147483646 h 180"/>
                <a:gd name="T42" fmla="*/ 2147483646 w 18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connsiteX0" fmla="*/ 8000 w 10000"/>
                <a:gd name="connsiteY0" fmla="*/ 2667 h 9667"/>
                <a:gd name="connsiteX1" fmla="*/ 7333 w 10000"/>
                <a:gd name="connsiteY1" fmla="*/ 2667 h 9667"/>
                <a:gd name="connsiteX2" fmla="*/ 6333 w 10000"/>
                <a:gd name="connsiteY2" fmla="*/ 1334 h 9667"/>
                <a:gd name="connsiteX3" fmla="*/ 5667 w 10000"/>
                <a:gd name="connsiteY3" fmla="*/ 0 h 9667"/>
                <a:gd name="connsiteX4" fmla="*/ 5333 w 10000"/>
                <a:gd name="connsiteY4" fmla="*/ 0 h 9667"/>
                <a:gd name="connsiteX5" fmla="*/ 4667 w 10000"/>
                <a:gd name="connsiteY5" fmla="*/ 334 h 9667"/>
                <a:gd name="connsiteX6" fmla="*/ 5333 w 10000"/>
                <a:gd name="connsiteY6" fmla="*/ 0 h 9667"/>
                <a:gd name="connsiteX7" fmla="*/ 3667 w 10000"/>
                <a:gd name="connsiteY7" fmla="*/ 0 h 9667"/>
                <a:gd name="connsiteX8" fmla="*/ 1000 w 10000"/>
                <a:gd name="connsiteY8" fmla="*/ 667 h 9667"/>
                <a:gd name="connsiteX9" fmla="*/ 667 w 10000"/>
                <a:gd name="connsiteY9" fmla="*/ 4334 h 9667"/>
                <a:gd name="connsiteX10" fmla="*/ 0 w 10000"/>
                <a:gd name="connsiteY10" fmla="*/ 4667 h 9667"/>
                <a:gd name="connsiteX11" fmla="*/ 0 w 10000"/>
                <a:gd name="connsiteY11" fmla="*/ 7667 h 9667"/>
                <a:gd name="connsiteX12" fmla="*/ 667 w 10000"/>
                <a:gd name="connsiteY12" fmla="*/ 9000 h 9667"/>
                <a:gd name="connsiteX13" fmla="*/ 1000 w 10000"/>
                <a:gd name="connsiteY13" fmla="*/ 9667 h 9667"/>
                <a:gd name="connsiteX14" fmla="*/ 2000 w 10000"/>
                <a:gd name="connsiteY14" fmla="*/ 9667 h 9667"/>
                <a:gd name="connsiteX15" fmla="*/ 3667 w 10000"/>
                <a:gd name="connsiteY15" fmla="*/ 8667 h 9667"/>
                <a:gd name="connsiteX16" fmla="*/ 5000 w 10000"/>
                <a:gd name="connsiteY16" fmla="*/ 8667 h 9667"/>
                <a:gd name="connsiteX17" fmla="*/ 7667 w 10000"/>
                <a:gd name="connsiteY17" fmla="*/ 6334 h 9667"/>
                <a:gd name="connsiteX18" fmla="*/ 10000 w 10000"/>
                <a:gd name="connsiteY18" fmla="*/ 4667 h 9667"/>
                <a:gd name="connsiteX19" fmla="*/ 8333 w 10000"/>
                <a:gd name="connsiteY19" fmla="*/ 4000 h 9667"/>
                <a:gd name="connsiteX20" fmla="*/ 8000 w 10000"/>
                <a:gd name="connsiteY20" fmla="*/ 2667 h 9667"/>
                <a:gd name="connsiteX0" fmla="*/ 8000 w 10000"/>
                <a:gd name="connsiteY0" fmla="*/ 2759 h 10000"/>
                <a:gd name="connsiteX1" fmla="*/ 7333 w 10000"/>
                <a:gd name="connsiteY1" fmla="*/ 2759 h 10000"/>
                <a:gd name="connsiteX2" fmla="*/ 6333 w 10000"/>
                <a:gd name="connsiteY2" fmla="*/ 1380 h 10000"/>
                <a:gd name="connsiteX3" fmla="*/ 5667 w 10000"/>
                <a:gd name="connsiteY3" fmla="*/ 0 h 10000"/>
                <a:gd name="connsiteX4" fmla="*/ 5333 w 10000"/>
                <a:gd name="connsiteY4" fmla="*/ 0 h 10000"/>
                <a:gd name="connsiteX5" fmla="*/ 5333 w 10000"/>
                <a:gd name="connsiteY5" fmla="*/ 0 h 10000"/>
                <a:gd name="connsiteX6" fmla="*/ 3667 w 10000"/>
                <a:gd name="connsiteY6" fmla="*/ 0 h 10000"/>
                <a:gd name="connsiteX7" fmla="*/ 1000 w 10000"/>
                <a:gd name="connsiteY7" fmla="*/ 690 h 10000"/>
                <a:gd name="connsiteX8" fmla="*/ 667 w 10000"/>
                <a:gd name="connsiteY8" fmla="*/ 4483 h 10000"/>
                <a:gd name="connsiteX9" fmla="*/ 0 w 10000"/>
                <a:gd name="connsiteY9" fmla="*/ 4828 h 10000"/>
                <a:gd name="connsiteX10" fmla="*/ 0 w 10000"/>
                <a:gd name="connsiteY10" fmla="*/ 7931 h 10000"/>
                <a:gd name="connsiteX11" fmla="*/ 667 w 10000"/>
                <a:gd name="connsiteY11" fmla="*/ 9310 h 10000"/>
                <a:gd name="connsiteX12" fmla="*/ 1000 w 10000"/>
                <a:gd name="connsiteY12" fmla="*/ 10000 h 10000"/>
                <a:gd name="connsiteX13" fmla="*/ 2000 w 10000"/>
                <a:gd name="connsiteY13" fmla="*/ 10000 h 10000"/>
                <a:gd name="connsiteX14" fmla="*/ 3667 w 10000"/>
                <a:gd name="connsiteY14" fmla="*/ 8966 h 10000"/>
                <a:gd name="connsiteX15" fmla="*/ 5000 w 10000"/>
                <a:gd name="connsiteY15" fmla="*/ 8966 h 10000"/>
                <a:gd name="connsiteX16" fmla="*/ 7667 w 10000"/>
                <a:gd name="connsiteY16" fmla="*/ 6552 h 10000"/>
                <a:gd name="connsiteX17" fmla="*/ 10000 w 10000"/>
                <a:gd name="connsiteY17" fmla="*/ 4828 h 10000"/>
                <a:gd name="connsiteX18" fmla="*/ 8333 w 10000"/>
                <a:gd name="connsiteY18" fmla="*/ 4138 h 10000"/>
                <a:gd name="connsiteX19" fmla="*/ 8000 w 10000"/>
                <a:gd name="connsiteY19" fmla="*/ 2759 h 10000"/>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000 w 10000"/>
                <a:gd name="connsiteY7" fmla="*/ 1319 h 10629"/>
                <a:gd name="connsiteX8" fmla="*/ 667 w 10000"/>
                <a:gd name="connsiteY8" fmla="*/ 5112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667 w 10000"/>
                <a:gd name="connsiteY8" fmla="*/ 5112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1472 w 10000"/>
                <a:gd name="connsiteY8" fmla="*/ 4693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1472 w 10000"/>
                <a:gd name="connsiteY8" fmla="*/ 4693 h 10629"/>
                <a:gd name="connsiteX9" fmla="*/ 503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7537 w 9537"/>
                <a:gd name="connsiteY0" fmla="*/ 3388 h 10629"/>
                <a:gd name="connsiteX1" fmla="*/ 6870 w 9537"/>
                <a:gd name="connsiteY1" fmla="*/ 3388 h 10629"/>
                <a:gd name="connsiteX2" fmla="*/ 5870 w 9537"/>
                <a:gd name="connsiteY2" fmla="*/ 2009 h 10629"/>
                <a:gd name="connsiteX3" fmla="*/ 5204 w 9537"/>
                <a:gd name="connsiteY3" fmla="*/ 629 h 10629"/>
                <a:gd name="connsiteX4" fmla="*/ 4870 w 9537"/>
                <a:gd name="connsiteY4" fmla="*/ 629 h 10629"/>
                <a:gd name="connsiteX5" fmla="*/ 4568 w 9537"/>
                <a:gd name="connsiteY5" fmla="*/ 0 h 10629"/>
                <a:gd name="connsiteX6" fmla="*/ 3204 w 9537"/>
                <a:gd name="connsiteY6" fmla="*/ 629 h 10629"/>
                <a:gd name="connsiteX7" fmla="*/ 1040 w 9537"/>
                <a:gd name="connsiteY7" fmla="*/ 1319 h 10629"/>
                <a:gd name="connsiteX8" fmla="*/ 1009 w 9537"/>
                <a:gd name="connsiteY8" fmla="*/ 4693 h 10629"/>
                <a:gd name="connsiteX9" fmla="*/ 40 w 9537"/>
                <a:gd name="connsiteY9" fmla="*/ 5457 h 10629"/>
                <a:gd name="connsiteX10" fmla="*/ 141 w 9537"/>
                <a:gd name="connsiteY10" fmla="*/ 8560 h 10629"/>
                <a:gd name="connsiteX11" fmla="*/ 204 w 9537"/>
                <a:gd name="connsiteY11" fmla="*/ 9939 h 10629"/>
                <a:gd name="connsiteX12" fmla="*/ 537 w 9537"/>
                <a:gd name="connsiteY12" fmla="*/ 10629 h 10629"/>
                <a:gd name="connsiteX13" fmla="*/ 1537 w 9537"/>
                <a:gd name="connsiteY13" fmla="*/ 10629 h 10629"/>
                <a:gd name="connsiteX14" fmla="*/ 3204 w 9537"/>
                <a:gd name="connsiteY14" fmla="*/ 9595 h 10629"/>
                <a:gd name="connsiteX15" fmla="*/ 4537 w 9537"/>
                <a:gd name="connsiteY15" fmla="*/ 9595 h 10629"/>
                <a:gd name="connsiteX16" fmla="*/ 7204 w 9537"/>
                <a:gd name="connsiteY16" fmla="*/ 7181 h 10629"/>
                <a:gd name="connsiteX17" fmla="*/ 9537 w 9537"/>
                <a:gd name="connsiteY17" fmla="*/ 5457 h 10629"/>
                <a:gd name="connsiteX18" fmla="*/ 7870 w 9537"/>
                <a:gd name="connsiteY18" fmla="*/ 4767 h 10629"/>
                <a:gd name="connsiteX19" fmla="*/ 7537 w 9537"/>
                <a:gd name="connsiteY19" fmla="*/ 3388 h 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37" h="10629">
                  <a:moveTo>
                    <a:pt x="7537" y="3388"/>
                  </a:moveTo>
                  <a:lnTo>
                    <a:pt x="6870" y="3388"/>
                  </a:lnTo>
                  <a:lnTo>
                    <a:pt x="5870" y="2009"/>
                  </a:lnTo>
                  <a:lnTo>
                    <a:pt x="5204" y="629"/>
                  </a:lnTo>
                  <a:lnTo>
                    <a:pt x="4870" y="629"/>
                  </a:lnTo>
                  <a:lnTo>
                    <a:pt x="4568" y="0"/>
                  </a:lnTo>
                  <a:lnTo>
                    <a:pt x="3204" y="629"/>
                  </a:lnTo>
                  <a:lnTo>
                    <a:pt x="1040" y="1319"/>
                  </a:lnTo>
                  <a:cubicBezTo>
                    <a:pt x="1030" y="2444"/>
                    <a:pt x="1019" y="3568"/>
                    <a:pt x="1009" y="4693"/>
                  </a:cubicBezTo>
                  <a:lnTo>
                    <a:pt x="40" y="5457"/>
                  </a:lnTo>
                  <a:cubicBezTo>
                    <a:pt x="-128" y="6491"/>
                    <a:pt x="309" y="7526"/>
                    <a:pt x="141" y="8560"/>
                  </a:cubicBezTo>
                  <a:cubicBezTo>
                    <a:pt x="162" y="9020"/>
                    <a:pt x="183" y="9479"/>
                    <a:pt x="204" y="9939"/>
                  </a:cubicBezTo>
                  <a:lnTo>
                    <a:pt x="537" y="10629"/>
                  </a:lnTo>
                  <a:lnTo>
                    <a:pt x="1537" y="10629"/>
                  </a:lnTo>
                  <a:lnTo>
                    <a:pt x="3204" y="9595"/>
                  </a:lnTo>
                  <a:lnTo>
                    <a:pt x="4537" y="9595"/>
                  </a:lnTo>
                  <a:lnTo>
                    <a:pt x="7204" y="7181"/>
                  </a:lnTo>
                  <a:lnTo>
                    <a:pt x="9537" y="5457"/>
                  </a:lnTo>
                  <a:lnTo>
                    <a:pt x="7870" y="4767"/>
                  </a:lnTo>
                  <a:lnTo>
                    <a:pt x="7537" y="3388"/>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01" name="Freeform 376">
              <a:extLst>
                <a:ext uri="{FF2B5EF4-FFF2-40B4-BE49-F238E27FC236}">
                  <a16:creationId xmlns:a16="http://schemas.microsoft.com/office/drawing/2014/main" id="{220031FD-7624-644B-C74D-8E77E7A00058}"/>
                </a:ext>
              </a:extLst>
            </p:cNvPr>
            <p:cNvSpPr>
              <a:spLocks/>
            </p:cNvSpPr>
            <p:nvPr/>
          </p:nvSpPr>
          <p:spPr bwMode="auto">
            <a:xfrm>
              <a:off x="6983821" y="5088420"/>
              <a:ext cx="340412" cy="340412"/>
            </a:xfrm>
            <a:custGeom>
              <a:avLst/>
              <a:gdLst>
                <a:gd name="T0" fmla="*/ 2147483646 w 38"/>
                <a:gd name="T1" fmla="*/ 2147483646 h 38"/>
                <a:gd name="T2" fmla="*/ 2147483646 w 38"/>
                <a:gd name="T3" fmla="*/ 2147483646 h 38"/>
                <a:gd name="T4" fmla="*/ 2147483646 w 38"/>
                <a:gd name="T5" fmla="*/ 2147483646 h 38"/>
                <a:gd name="T6" fmla="*/ 2147483646 w 38"/>
                <a:gd name="T7" fmla="*/ 2147483646 h 38"/>
                <a:gd name="T8" fmla="*/ 2147483646 w 38"/>
                <a:gd name="T9" fmla="*/ 2147483646 h 38"/>
                <a:gd name="T10" fmla="*/ 2147483646 w 38"/>
                <a:gd name="T11" fmla="*/ 2147483646 h 38"/>
                <a:gd name="T12" fmla="*/ 2147483646 w 38"/>
                <a:gd name="T13" fmla="*/ 2147483646 h 38"/>
                <a:gd name="T14" fmla="*/ 2147483646 w 38"/>
                <a:gd name="T15" fmla="*/ 2147483646 h 38"/>
                <a:gd name="T16" fmla="*/ 2147483646 w 38"/>
                <a:gd name="T17" fmla="*/ 2147483646 h 38"/>
                <a:gd name="T18" fmla="*/ 2147483646 w 38"/>
                <a:gd name="T19" fmla="*/ 2147483646 h 38"/>
                <a:gd name="T20" fmla="*/ 2147483646 w 38"/>
                <a:gd name="T21" fmla="*/ 2147483646 h 38"/>
                <a:gd name="T22" fmla="*/ 2147483646 w 38"/>
                <a:gd name="T23" fmla="*/ 2147483646 h 38"/>
                <a:gd name="T24" fmla="*/ 2147483646 w 38"/>
                <a:gd name="T25" fmla="*/ 2147483646 h 38"/>
                <a:gd name="T26" fmla="*/ 2147483646 w 38"/>
                <a:gd name="T27" fmla="*/ 2147483646 h 38"/>
                <a:gd name="T28" fmla="*/ 2147483646 w 38"/>
                <a:gd name="T29" fmla="*/ 2147483646 h 38"/>
                <a:gd name="T30" fmla="*/ 2147483646 w 38"/>
                <a:gd name="T31" fmla="*/ 2147483646 h 38"/>
                <a:gd name="T32" fmla="*/ 2147483646 w 38"/>
                <a:gd name="T33" fmla="*/ 0 h 38"/>
                <a:gd name="T34" fmla="*/ 2147483646 w 38"/>
                <a:gd name="T35" fmla="*/ 0 h 38"/>
                <a:gd name="T36" fmla="*/ 2147483646 w 38"/>
                <a:gd name="T37" fmla="*/ 2147483646 h 38"/>
                <a:gd name="T38" fmla="*/ 2147483646 w 38"/>
                <a:gd name="T39" fmla="*/ 2147483646 h 38"/>
                <a:gd name="T40" fmla="*/ 2147483646 w 38"/>
                <a:gd name="T41" fmla="*/ 2147483646 h 38"/>
                <a:gd name="T42" fmla="*/ 0 w 38"/>
                <a:gd name="T43" fmla="*/ 2147483646 h 38"/>
                <a:gd name="T44" fmla="*/ 0 w 38"/>
                <a:gd name="T45" fmla="*/ 2147483646 h 38"/>
                <a:gd name="T46" fmla="*/ 2147483646 w 38"/>
                <a:gd name="T47" fmla="*/ 2147483646 h 38"/>
                <a:gd name="T48" fmla="*/ 2147483646 w 38"/>
                <a:gd name="T49" fmla="*/ 2147483646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02" name="Freeform 382">
              <a:extLst>
                <a:ext uri="{FF2B5EF4-FFF2-40B4-BE49-F238E27FC236}">
                  <a16:creationId xmlns:a16="http://schemas.microsoft.com/office/drawing/2014/main" id="{17C6F16E-2613-60B2-D9A8-450506D97BD1}"/>
                </a:ext>
              </a:extLst>
            </p:cNvPr>
            <p:cNvSpPr>
              <a:spLocks/>
            </p:cNvSpPr>
            <p:nvPr/>
          </p:nvSpPr>
          <p:spPr bwMode="auto">
            <a:xfrm>
              <a:off x="6532204" y="4469737"/>
              <a:ext cx="213663" cy="161152"/>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2147483646 w 144"/>
                <a:gd name="T39" fmla="*/ 2147483646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03" name="Freeform 383">
              <a:extLst>
                <a:ext uri="{FF2B5EF4-FFF2-40B4-BE49-F238E27FC236}">
                  <a16:creationId xmlns:a16="http://schemas.microsoft.com/office/drawing/2014/main" id="{A99A2312-10FF-D917-99FD-C9817BB68F04}"/>
                </a:ext>
              </a:extLst>
            </p:cNvPr>
            <p:cNvSpPr>
              <a:spLocks/>
            </p:cNvSpPr>
            <p:nvPr/>
          </p:nvSpPr>
          <p:spPr bwMode="auto">
            <a:xfrm>
              <a:off x="6532204" y="4469737"/>
              <a:ext cx="213663" cy="161152"/>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chemeClr val="accent4"/>
            </a:solidFill>
            <a:ln w="6350">
              <a:solidFill>
                <a:schemeClr val="bg2">
                  <a:lumMod val="75000"/>
                </a:schemeClr>
              </a:solidFill>
              <a:round/>
              <a:headEnd/>
              <a:tailEnd/>
            </a:ln>
          </p:spPr>
          <p:txBody>
            <a:bodyPr/>
            <a:lstStyle/>
            <a:p>
              <a:endParaRPr lang="en-GB"/>
            </a:p>
          </p:txBody>
        </p:sp>
        <p:sp>
          <p:nvSpPr>
            <p:cNvPr id="304" name="Freeform 384">
              <a:extLst>
                <a:ext uri="{FF2B5EF4-FFF2-40B4-BE49-F238E27FC236}">
                  <a16:creationId xmlns:a16="http://schemas.microsoft.com/office/drawing/2014/main" id="{D1ABF183-A321-3B3B-76F4-98A63CEE5E47}"/>
                </a:ext>
              </a:extLst>
            </p:cNvPr>
            <p:cNvSpPr>
              <a:spLocks/>
            </p:cNvSpPr>
            <p:nvPr/>
          </p:nvSpPr>
          <p:spPr bwMode="auto">
            <a:xfrm>
              <a:off x="6673439" y="4587432"/>
              <a:ext cx="27160" cy="7243"/>
            </a:xfrm>
            <a:custGeom>
              <a:avLst/>
              <a:gdLst>
                <a:gd name="T0" fmla="*/ 0 w 18"/>
                <a:gd name="T1" fmla="*/ 2147483646 h 6"/>
                <a:gd name="T2" fmla="*/ 2147483646 w 18"/>
                <a:gd name="T3" fmla="*/ 2147483646 h 6"/>
                <a:gd name="T4" fmla="*/ 2147483646 w 18"/>
                <a:gd name="T5" fmla="*/ 0 h 6"/>
                <a:gd name="T6" fmla="*/ 0 w 18"/>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05" name="Freeform 385">
              <a:extLst>
                <a:ext uri="{FF2B5EF4-FFF2-40B4-BE49-F238E27FC236}">
                  <a16:creationId xmlns:a16="http://schemas.microsoft.com/office/drawing/2014/main" id="{3D108AC6-6068-5B3B-EE39-23C8D21ACEB8}"/>
                </a:ext>
              </a:extLst>
            </p:cNvPr>
            <p:cNvSpPr>
              <a:spLocks/>
            </p:cNvSpPr>
            <p:nvPr/>
          </p:nvSpPr>
          <p:spPr bwMode="auto">
            <a:xfrm>
              <a:off x="6673439" y="4587432"/>
              <a:ext cx="27160" cy="7243"/>
            </a:xfrm>
            <a:custGeom>
              <a:avLst/>
              <a:gdLst>
                <a:gd name="T0" fmla="*/ 0 w 18"/>
                <a:gd name="T1" fmla="*/ 2147483646 h 6"/>
                <a:gd name="T2" fmla="*/ 2147483646 w 18"/>
                <a:gd name="T3" fmla="*/ 2147483646 h 6"/>
                <a:gd name="T4" fmla="*/ 2147483646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chemeClr val="accent4"/>
            </a:solidFill>
            <a:ln w="6350">
              <a:solidFill>
                <a:schemeClr val="bg2">
                  <a:lumMod val="75000"/>
                </a:schemeClr>
              </a:solidFill>
              <a:round/>
              <a:headEnd/>
              <a:tailEnd/>
            </a:ln>
          </p:spPr>
          <p:txBody>
            <a:bodyPr/>
            <a:lstStyle/>
            <a:p>
              <a:endParaRPr lang="en-GB"/>
            </a:p>
          </p:txBody>
        </p:sp>
        <p:sp>
          <p:nvSpPr>
            <p:cNvPr id="306" name="Freeform 386">
              <a:extLst>
                <a:ext uri="{FF2B5EF4-FFF2-40B4-BE49-F238E27FC236}">
                  <a16:creationId xmlns:a16="http://schemas.microsoft.com/office/drawing/2014/main" id="{C8160E0C-FBC6-0B78-49AE-4C930467FA30}"/>
                </a:ext>
              </a:extLst>
            </p:cNvPr>
            <p:cNvSpPr>
              <a:spLocks/>
            </p:cNvSpPr>
            <p:nvPr/>
          </p:nvSpPr>
          <p:spPr bwMode="auto">
            <a:xfrm>
              <a:off x="6584714" y="4594675"/>
              <a:ext cx="115885" cy="150289"/>
            </a:xfrm>
            <a:custGeom>
              <a:avLst/>
              <a:gdLst>
                <a:gd name="T0" fmla="*/ 2147483646 w 78"/>
                <a:gd name="T1" fmla="*/ 2147483646 h 102"/>
                <a:gd name="T2" fmla="*/ 2147483646 w 78"/>
                <a:gd name="T3" fmla="*/ 0 h 102"/>
                <a:gd name="T4" fmla="*/ 2147483646 w 78"/>
                <a:gd name="T5" fmla="*/ 0 h 102"/>
                <a:gd name="T6" fmla="*/ 2147483646 w 78"/>
                <a:gd name="T7" fmla="*/ 0 h 102"/>
                <a:gd name="T8" fmla="*/ 0 w 78"/>
                <a:gd name="T9" fmla="*/ 2147483646 h 102"/>
                <a:gd name="T10" fmla="*/ 2147483646 w 78"/>
                <a:gd name="T11" fmla="*/ 2147483646 h 102"/>
                <a:gd name="T12" fmla="*/ 0 w 78"/>
                <a:gd name="T13" fmla="*/ 2147483646 h 102"/>
                <a:gd name="T14" fmla="*/ 0 w 78"/>
                <a:gd name="T15" fmla="*/ 2147483646 h 102"/>
                <a:gd name="T16" fmla="*/ 2147483646 w 78"/>
                <a:gd name="T17" fmla="*/ 2147483646 h 102"/>
                <a:gd name="T18" fmla="*/ 2147483646 w 78"/>
                <a:gd name="T19" fmla="*/ 2147483646 h 102"/>
                <a:gd name="T20" fmla="*/ 2147483646 w 78"/>
                <a:gd name="T21" fmla="*/ 2147483646 h 102"/>
                <a:gd name="T22" fmla="*/ 2147483646 w 78"/>
                <a:gd name="T23" fmla="*/ 2147483646 h 102"/>
                <a:gd name="T24" fmla="*/ 2147483646 w 78"/>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07" name="Freeform 387">
              <a:extLst>
                <a:ext uri="{FF2B5EF4-FFF2-40B4-BE49-F238E27FC236}">
                  <a16:creationId xmlns:a16="http://schemas.microsoft.com/office/drawing/2014/main" id="{382B5D53-53E6-8491-78BC-20AB486B4064}"/>
                </a:ext>
              </a:extLst>
            </p:cNvPr>
            <p:cNvSpPr>
              <a:spLocks/>
            </p:cNvSpPr>
            <p:nvPr/>
          </p:nvSpPr>
          <p:spPr bwMode="auto">
            <a:xfrm>
              <a:off x="6759351" y="4479414"/>
              <a:ext cx="338601" cy="304198"/>
            </a:xfrm>
            <a:custGeom>
              <a:avLst/>
              <a:gdLst>
                <a:gd name="T0" fmla="*/ 2147483646 w 228"/>
                <a:gd name="T1" fmla="*/ 2147483646 h 205"/>
                <a:gd name="T2" fmla="*/ 2147483646 w 228"/>
                <a:gd name="T3" fmla="*/ 2147483646 h 205"/>
                <a:gd name="T4" fmla="*/ 2147483646 w 228"/>
                <a:gd name="T5" fmla="*/ 2147483646 h 205"/>
                <a:gd name="T6" fmla="*/ 2147483646 w 228"/>
                <a:gd name="T7" fmla="*/ 2147483646 h 205"/>
                <a:gd name="T8" fmla="*/ 2147483646 w 228"/>
                <a:gd name="T9" fmla="*/ 2147483646 h 205"/>
                <a:gd name="T10" fmla="*/ 2147483646 w 228"/>
                <a:gd name="T11" fmla="*/ 2147483646 h 205"/>
                <a:gd name="T12" fmla="*/ 2147483646 w 228"/>
                <a:gd name="T13" fmla="*/ 2147483646 h 205"/>
                <a:gd name="T14" fmla="*/ 2147483646 w 228"/>
                <a:gd name="T15" fmla="*/ 2147483646 h 205"/>
                <a:gd name="T16" fmla="*/ 2147483646 w 228"/>
                <a:gd name="T17" fmla="*/ 2147483646 h 205"/>
                <a:gd name="T18" fmla="*/ 2147483646 w 228"/>
                <a:gd name="T19" fmla="*/ 0 h 205"/>
                <a:gd name="T20" fmla="*/ 2147483646 w 228"/>
                <a:gd name="T21" fmla="*/ 2147483646 h 205"/>
                <a:gd name="T22" fmla="*/ 2147483646 w 228"/>
                <a:gd name="T23" fmla="*/ 2147483646 h 205"/>
                <a:gd name="T24" fmla="*/ 2147483646 w 228"/>
                <a:gd name="T25" fmla="*/ 2147483646 h 205"/>
                <a:gd name="T26" fmla="*/ 2147483646 w 228"/>
                <a:gd name="T27" fmla="*/ 2147483646 h 205"/>
                <a:gd name="T28" fmla="*/ 2147483646 w 228"/>
                <a:gd name="T29" fmla="*/ 2147483646 h 205"/>
                <a:gd name="T30" fmla="*/ 2147483646 w 228"/>
                <a:gd name="T31" fmla="*/ 2147483646 h 205"/>
                <a:gd name="T32" fmla="*/ 2147483646 w 228"/>
                <a:gd name="T33" fmla="*/ 2147483646 h 205"/>
                <a:gd name="T34" fmla="*/ 2147483646 w 228"/>
                <a:gd name="T35" fmla="*/ 2147483646 h 205"/>
                <a:gd name="T36" fmla="*/ 2147483646 w 228"/>
                <a:gd name="T37" fmla="*/ 2147483646 h 205"/>
                <a:gd name="T38" fmla="*/ 0 w 228"/>
                <a:gd name="T39" fmla="*/ 2147483646 h 205"/>
                <a:gd name="T40" fmla="*/ 0 w 228"/>
                <a:gd name="T41" fmla="*/ 2147483646 h 205"/>
                <a:gd name="T42" fmla="*/ 2147483646 w 228"/>
                <a:gd name="T43" fmla="*/ 2147483646 h 205"/>
                <a:gd name="T44" fmla="*/ 2147483646 w 228"/>
                <a:gd name="T45" fmla="*/ 2147483646 h 205"/>
                <a:gd name="T46" fmla="*/ 2147483646 w 228"/>
                <a:gd name="T47" fmla="*/ 2147483646 h 205"/>
                <a:gd name="T48" fmla="*/ 2147483646 w 228"/>
                <a:gd name="T49" fmla="*/ 2147483646 h 205"/>
                <a:gd name="T50" fmla="*/ 2147483646 w 228"/>
                <a:gd name="T51" fmla="*/ 2147483646 h 205"/>
                <a:gd name="T52" fmla="*/ 2147483646 w 228"/>
                <a:gd name="T53" fmla="*/ 2147483646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08" name="Freeform 393">
              <a:extLst>
                <a:ext uri="{FF2B5EF4-FFF2-40B4-BE49-F238E27FC236}">
                  <a16:creationId xmlns:a16="http://schemas.microsoft.com/office/drawing/2014/main" id="{6BA73BFE-A268-7FC6-E227-5D98E89089FE}"/>
                </a:ext>
              </a:extLst>
            </p:cNvPr>
            <p:cNvSpPr>
              <a:spLocks/>
            </p:cNvSpPr>
            <p:nvPr/>
          </p:nvSpPr>
          <p:spPr bwMode="auto">
            <a:xfrm>
              <a:off x="6700599" y="4540354"/>
              <a:ext cx="72428" cy="179260"/>
            </a:xfrm>
            <a:custGeom>
              <a:avLst/>
              <a:gdLst>
                <a:gd name="T0" fmla="*/ 2147483646 w 48"/>
                <a:gd name="T1" fmla="*/ 2147483646 h 120"/>
                <a:gd name="T2" fmla="*/ 2147483646 w 48"/>
                <a:gd name="T3" fmla="*/ 2147483646 h 120"/>
                <a:gd name="T4" fmla="*/ 2147483646 w 48"/>
                <a:gd name="T5" fmla="*/ 2147483646 h 120"/>
                <a:gd name="T6" fmla="*/ 2147483646 w 48"/>
                <a:gd name="T7" fmla="*/ 2147483646 h 120"/>
                <a:gd name="T8" fmla="*/ 2147483646 w 48"/>
                <a:gd name="T9" fmla="*/ 0 h 120"/>
                <a:gd name="T10" fmla="*/ 2147483646 w 48"/>
                <a:gd name="T11" fmla="*/ 2147483646 h 120"/>
                <a:gd name="T12" fmla="*/ 2147483646 w 48"/>
                <a:gd name="T13" fmla="*/ 2147483646 h 120"/>
                <a:gd name="T14" fmla="*/ 0 w 48"/>
                <a:gd name="T15" fmla="*/ 2147483646 h 120"/>
                <a:gd name="T16" fmla="*/ 0 w 48"/>
                <a:gd name="T17" fmla="*/ 2147483646 h 120"/>
                <a:gd name="T18" fmla="*/ 2147483646 w 48"/>
                <a:gd name="T19" fmla="*/ 2147483646 h 120"/>
                <a:gd name="T20" fmla="*/ 2147483646 w 48"/>
                <a:gd name="T21" fmla="*/ 2147483646 h 120"/>
                <a:gd name="T22" fmla="*/ 2147483646 w 48"/>
                <a:gd name="T23" fmla="*/ 2147483646 h 120"/>
                <a:gd name="T24" fmla="*/ 2147483646 w 48"/>
                <a:gd name="T25" fmla="*/ 2147483646 h 120"/>
                <a:gd name="T26" fmla="*/ 2147483646 w 48"/>
                <a:gd name="T27" fmla="*/ 2147483646 h 120"/>
                <a:gd name="T28" fmla="*/ 2147483646 w 48"/>
                <a:gd name="T29" fmla="*/ 2147483646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09" name="Freeform 394">
              <a:extLst>
                <a:ext uri="{FF2B5EF4-FFF2-40B4-BE49-F238E27FC236}">
                  <a16:creationId xmlns:a16="http://schemas.microsoft.com/office/drawing/2014/main" id="{BECCA97A-FE96-6068-E632-C05263712330}"/>
                </a:ext>
              </a:extLst>
            </p:cNvPr>
            <p:cNvSpPr>
              <a:spLocks/>
            </p:cNvSpPr>
            <p:nvPr/>
          </p:nvSpPr>
          <p:spPr bwMode="auto">
            <a:xfrm>
              <a:off x="6673439" y="4587432"/>
              <a:ext cx="63374" cy="141235"/>
            </a:xfrm>
            <a:custGeom>
              <a:avLst/>
              <a:gdLst>
                <a:gd name="T0" fmla="*/ 2147483646 w 42"/>
                <a:gd name="T1" fmla="*/ 2147483646 h 96"/>
                <a:gd name="T2" fmla="*/ 2147483646 w 42"/>
                <a:gd name="T3" fmla="*/ 0 h 96"/>
                <a:gd name="T4" fmla="*/ 2147483646 w 42"/>
                <a:gd name="T5" fmla="*/ 2147483646 h 96"/>
                <a:gd name="T6" fmla="*/ 0 w 42"/>
                <a:gd name="T7" fmla="*/ 2147483646 h 96"/>
                <a:gd name="T8" fmla="*/ 0 w 42"/>
                <a:gd name="T9" fmla="*/ 2147483646 h 96"/>
                <a:gd name="T10" fmla="*/ 0 w 42"/>
                <a:gd name="T11" fmla="*/ 2147483646 h 96"/>
                <a:gd name="T12" fmla="*/ 2147483646 w 42"/>
                <a:gd name="T13" fmla="*/ 2147483646 h 96"/>
                <a:gd name="T14" fmla="*/ 2147483646 w 42"/>
                <a:gd name="T15" fmla="*/ 2147483646 h 96"/>
                <a:gd name="T16" fmla="*/ 2147483646 w 42"/>
                <a:gd name="T17" fmla="*/ 2147483646 h 96"/>
                <a:gd name="T18" fmla="*/ 2147483646 w 42"/>
                <a:gd name="T19" fmla="*/ 214748364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10" name="Freeform 395">
              <a:extLst>
                <a:ext uri="{FF2B5EF4-FFF2-40B4-BE49-F238E27FC236}">
                  <a16:creationId xmlns:a16="http://schemas.microsoft.com/office/drawing/2014/main" id="{11D8DD25-8B4F-4F40-9755-0DE37F90846D}"/>
                </a:ext>
              </a:extLst>
            </p:cNvPr>
            <p:cNvSpPr>
              <a:spLocks/>
            </p:cNvSpPr>
            <p:nvPr/>
          </p:nvSpPr>
          <p:spPr bwMode="auto">
            <a:xfrm>
              <a:off x="6983879" y="5404087"/>
              <a:ext cx="365762" cy="371194"/>
            </a:xfrm>
            <a:custGeom>
              <a:avLst/>
              <a:gdLst>
                <a:gd name="T0" fmla="*/ 2147483646 w 246"/>
                <a:gd name="T1" fmla="*/ 2147483646 h 252"/>
                <a:gd name="T2" fmla="*/ 2147483646 w 246"/>
                <a:gd name="T3" fmla="*/ 2147483646 h 252"/>
                <a:gd name="T4" fmla="*/ 2147483646 w 246"/>
                <a:gd name="T5" fmla="*/ 2147483646 h 252"/>
                <a:gd name="T6" fmla="*/ 2147483646 w 246"/>
                <a:gd name="T7" fmla="*/ 2147483646 h 252"/>
                <a:gd name="T8" fmla="*/ 2147483646 w 246"/>
                <a:gd name="T9" fmla="*/ 2147483646 h 252"/>
                <a:gd name="T10" fmla="*/ 2147483646 w 246"/>
                <a:gd name="T11" fmla="*/ 2147483646 h 252"/>
                <a:gd name="T12" fmla="*/ 2147483646 w 246"/>
                <a:gd name="T13" fmla="*/ 2147483646 h 252"/>
                <a:gd name="T14" fmla="*/ 2147483646 w 246"/>
                <a:gd name="T15" fmla="*/ 2147483646 h 252"/>
                <a:gd name="T16" fmla="*/ 2147483646 w 246"/>
                <a:gd name="T17" fmla="*/ 2147483646 h 252"/>
                <a:gd name="T18" fmla="*/ 2147483646 w 246"/>
                <a:gd name="T19" fmla="*/ 2147483646 h 252"/>
                <a:gd name="T20" fmla="*/ 2147483646 w 246"/>
                <a:gd name="T21" fmla="*/ 2147483646 h 252"/>
                <a:gd name="T22" fmla="*/ 2147483646 w 246"/>
                <a:gd name="T23" fmla="*/ 2147483646 h 252"/>
                <a:gd name="T24" fmla="*/ 2147483646 w 246"/>
                <a:gd name="T25" fmla="*/ 2147483646 h 252"/>
                <a:gd name="T26" fmla="*/ 2147483646 w 246"/>
                <a:gd name="T27" fmla="*/ 2147483646 h 252"/>
                <a:gd name="T28" fmla="*/ 2147483646 w 246"/>
                <a:gd name="T29" fmla="*/ 2147483646 h 252"/>
                <a:gd name="T30" fmla="*/ 2147483646 w 246"/>
                <a:gd name="T31" fmla="*/ 2147483646 h 252"/>
                <a:gd name="T32" fmla="*/ 2147483646 w 246"/>
                <a:gd name="T33" fmla="*/ 2147483646 h 252"/>
                <a:gd name="T34" fmla="*/ 2147483646 w 246"/>
                <a:gd name="T35" fmla="*/ 2147483646 h 252"/>
                <a:gd name="T36" fmla="*/ 2147483646 w 246"/>
                <a:gd name="T37" fmla="*/ 2147483646 h 252"/>
                <a:gd name="T38" fmla="*/ 2147483646 w 246"/>
                <a:gd name="T39" fmla="*/ 0 h 252"/>
                <a:gd name="T40" fmla="*/ 2147483646 w 246"/>
                <a:gd name="T41" fmla="*/ 2147483646 h 252"/>
                <a:gd name="T42" fmla="*/ 0 w 246"/>
                <a:gd name="T43" fmla="*/ 2147483646 h 252"/>
                <a:gd name="T44" fmla="*/ 2147483646 w 246"/>
                <a:gd name="T45" fmla="*/ 2147483646 h 252"/>
                <a:gd name="T46" fmla="*/ 2147483646 w 246"/>
                <a:gd name="T47" fmla="*/ 2147483646 h 252"/>
                <a:gd name="T48" fmla="*/ 2147483646 w 246"/>
                <a:gd name="T49" fmla="*/ 2147483646 h 252"/>
                <a:gd name="T50" fmla="*/ 2147483646 w 246"/>
                <a:gd name="T51" fmla="*/ 2147483646 h 252"/>
                <a:gd name="T52" fmla="*/ 2147483646 w 246"/>
                <a:gd name="T53" fmla="*/ 2147483646 h 252"/>
                <a:gd name="T54" fmla="*/ 2147483646 w 246"/>
                <a:gd name="T55" fmla="*/ 21474836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chemeClr val="accent4"/>
            </a:solidFill>
            <a:ln w="6350">
              <a:solidFill>
                <a:schemeClr val="bg2">
                  <a:lumMod val="75000"/>
                </a:schemeClr>
              </a:solidFill>
              <a:round/>
              <a:headEnd/>
              <a:tailEnd/>
            </a:ln>
          </p:spPr>
          <p:txBody>
            <a:bodyPr/>
            <a:lstStyle/>
            <a:p>
              <a:endParaRPr lang="en-GB"/>
            </a:p>
          </p:txBody>
        </p:sp>
        <p:grpSp>
          <p:nvGrpSpPr>
            <p:cNvPr id="311" name="Group 453">
              <a:extLst>
                <a:ext uri="{FF2B5EF4-FFF2-40B4-BE49-F238E27FC236}">
                  <a16:creationId xmlns:a16="http://schemas.microsoft.com/office/drawing/2014/main" id="{B8C20E34-ABA5-F0A1-26DE-49675C2BC019}"/>
                </a:ext>
              </a:extLst>
            </p:cNvPr>
            <p:cNvGrpSpPr>
              <a:grpSpLocks/>
            </p:cNvGrpSpPr>
            <p:nvPr/>
          </p:nvGrpSpPr>
          <p:grpSpPr bwMode="auto">
            <a:xfrm>
              <a:off x="6421974" y="2892644"/>
              <a:ext cx="286091" cy="420083"/>
              <a:chOff x="2201" y="1250"/>
              <a:chExt cx="133" cy="193"/>
            </a:xfrm>
            <a:solidFill>
              <a:schemeClr val="bg2"/>
            </a:solidFill>
          </p:grpSpPr>
          <p:sp>
            <p:nvSpPr>
              <p:cNvPr id="490" name="Freeform 454">
                <a:extLst>
                  <a:ext uri="{FF2B5EF4-FFF2-40B4-BE49-F238E27FC236}">
                    <a16:creationId xmlns:a16="http://schemas.microsoft.com/office/drawing/2014/main" id="{EFF6B1E8-D55A-36D1-DEAB-62D3FDE680DB}"/>
                  </a:ext>
                </a:extLst>
              </p:cNvPr>
              <p:cNvSpPr>
                <a:spLocks/>
              </p:cNvSpPr>
              <p:nvPr/>
            </p:nvSpPr>
            <p:spPr bwMode="auto">
              <a:xfrm>
                <a:off x="2234" y="1250"/>
                <a:ext cx="100" cy="193"/>
              </a:xfrm>
              <a:custGeom>
                <a:avLst/>
                <a:gdLst>
                  <a:gd name="T0" fmla="*/ 2265696 w 24"/>
                  <a:gd name="T1" fmla="*/ 11636360 h 47"/>
                  <a:gd name="T2" fmla="*/ 1548613 w 24"/>
                  <a:gd name="T3" fmla="*/ 10984915 h 47"/>
                  <a:gd name="T4" fmla="*/ 3815242 w 24"/>
                  <a:gd name="T5" fmla="*/ 9628014 h 47"/>
                  <a:gd name="T6" fmla="*/ 3443575 w 24"/>
                  <a:gd name="T7" fmla="*/ 8328599 h 47"/>
                  <a:gd name="T8" fmla="*/ 3008975 w 24"/>
                  <a:gd name="T9" fmla="*/ 7283639 h 47"/>
                  <a:gd name="T10" fmla="*/ 1177883 w 24"/>
                  <a:gd name="T11" fmla="*/ 7283639 h 47"/>
                  <a:gd name="T12" fmla="*/ 1548613 w 24"/>
                  <a:gd name="T13" fmla="*/ 5335900 h 47"/>
                  <a:gd name="T14" fmla="*/ 371667 w 24"/>
                  <a:gd name="T15" fmla="*/ 5983953 h 47"/>
                  <a:gd name="T16" fmla="*/ 0 w 24"/>
                  <a:gd name="T17" fmla="*/ 4290936 h 47"/>
                  <a:gd name="T18" fmla="*/ 0 w 24"/>
                  <a:gd name="T19" fmla="*/ 2675083 h 47"/>
                  <a:gd name="T20" fmla="*/ 371667 w 24"/>
                  <a:gd name="T21" fmla="*/ 1299416 h 47"/>
                  <a:gd name="T22" fmla="*/ 1920279 w 24"/>
                  <a:gd name="T23" fmla="*/ 0 h 47"/>
                  <a:gd name="T24" fmla="*/ 3008975 w 24"/>
                  <a:gd name="T25" fmla="*/ 316438 h 47"/>
                  <a:gd name="T26" fmla="*/ 2637292 w 24"/>
                  <a:gd name="T27" fmla="*/ 2028208 h 47"/>
                  <a:gd name="T28" fmla="*/ 4907846 w 24"/>
                  <a:gd name="T29" fmla="*/ 2028208 h 47"/>
                  <a:gd name="T30" fmla="*/ 4185992 w 24"/>
                  <a:gd name="T31" fmla="*/ 3644078 h 47"/>
                  <a:gd name="T32" fmla="*/ 3443575 w 24"/>
                  <a:gd name="T33" fmla="*/ 5019458 h 47"/>
                  <a:gd name="T34" fmla="*/ 4907846 w 24"/>
                  <a:gd name="T35" fmla="*/ 5652403 h 47"/>
                  <a:gd name="T36" fmla="*/ 6452554 w 24"/>
                  <a:gd name="T37" fmla="*/ 8012161 h 47"/>
                  <a:gd name="T38" fmla="*/ 7174704 w 24"/>
                  <a:gd name="T39" fmla="*/ 9628014 h 47"/>
                  <a:gd name="T40" fmla="*/ 7174704 w 24"/>
                  <a:gd name="T41" fmla="*/ 10591397 h 47"/>
                  <a:gd name="T42" fmla="*/ 8723388 w 24"/>
                  <a:gd name="T43" fmla="*/ 10591397 h 47"/>
                  <a:gd name="T44" fmla="*/ 8351425 w 24"/>
                  <a:gd name="T45" fmla="*/ 12936043 h 47"/>
                  <a:gd name="T46" fmla="*/ 9094983 w 24"/>
                  <a:gd name="T47" fmla="*/ 13252214 h 47"/>
                  <a:gd name="T48" fmla="*/ 6452554 w 24"/>
                  <a:gd name="T49" fmla="*/ 14312535 h 47"/>
                  <a:gd name="T50" fmla="*/ 4185992 w 24"/>
                  <a:gd name="T51" fmla="*/ 14628977 h 47"/>
                  <a:gd name="T52" fmla="*/ 3008975 w 24"/>
                  <a:gd name="T53" fmla="*/ 14963980 h 47"/>
                  <a:gd name="T54" fmla="*/ 1548613 w 24"/>
                  <a:gd name="T55" fmla="*/ 14963980 h 47"/>
                  <a:gd name="T56" fmla="*/ 371667 w 24"/>
                  <a:gd name="T57" fmla="*/ 15280422 h 47"/>
                  <a:gd name="T58" fmla="*/ 1920279 w 24"/>
                  <a:gd name="T59" fmla="*/ 13899088 h 47"/>
                  <a:gd name="T60" fmla="*/ 2265696 w 24"/>
                  <a:gd name="T61" fmla="*/ 12619535 h 47"/>
                  <a:gd name="T62" fmla="*/ 1177883 w 24"/>
                  <a:gd name="T63" fmla="*/ 1228433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6350">
                <a:solidFill>
                  <a:schemeClr val="bg2">
                    <a:lumMod val="75000"/>
                  </a:schemeClr>
                </a:solidFill>
                <a:round/>
                <a:headEnd/>
                <a:tailEnd/>
              </a:ln>
            </p:spPr>
            <p:txBody>
              <a:bodyPr/>
              <a:lstStyle/>
              <a:p>
                <a:endParaRPr lang="en-GB"/>
              </a:p>
            </p:txBody>
          </p:sp>
          <p:sp>
            <p:nvSpPr>
              <p:cNvPr id="491" name="Freeform 455">
                <a:extLst>
                  <a:ext uri="{FF2B5EF4-FFF2-40B4-BE49-F238E27FC236}">
                    <a16:creationId xmlns:a16="http://schemas.microsoft.com/office/drawing/2014/main" id="{CF81DB48-FE51-FB3E-40B8-2CCC0FBE6C6C}"/>
                  </a:ext>
                </a:extLst>
              </p:cNvPr>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grpFill/>
              <a:ln w="6350" cap="flat" cmpd="sng">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312" name="Freeform 297">
              <a:extLst>
                <a:ext uri="{FF2B5EF4-FFF2-40B4-BE49-F238E27FC236}">
                  <a16:creationId xmlns:a16="http://schemas.microsoft.com/office/drawing/2014/main" id="{049801D8-7718-F387-B30D-82EE1A967DC6}"/>
                </a:ext>
              </a:extLst>
            </p:cNvPr>
            <p:cNvSpPr>
              <a:spLocks/>
            </p:cNvSpPr>
            <p:nvPr/>
          </p:nvSpPr>
          <p:spPr bwMode="auto">
            <a:xfrm>
              <a:off x="8341986" y="3756569"/>
              <a:ext cx="411941" cy="313252"/>
            </a:xfrm>
            <a:custGeom>
              <a:avLst/>
              <a:gdLst>
                <a:gd name="T0" fmla="*/ 2147483646 w 10348"/>
                <a:gd name="T1" fmla="*/ 127370832 h 11017"/>
                <a:gd name="T2" fmla="*/ 2147483646 w 10348"/>
                <a:gd name="T3" fmla="*/ 455278234 h 11017"/>
                <a:gd name="T4" fmla="*/ 2147483646 w 10348"/>
                <a:gd name="T5" fmla="*/ 455278234 h 11017"/>
                <a:gd name="T6" fmla="*/ 2147483646 w 10348"/>
                <a:gd name="T7" fmla="*/ 113815526 h 11017"/>
                <a:gd name="T8" fmla="*/ 2147483646 w 10348"/>
                <a:gd name="T9" fmla="*/ 0 h 11017"/>
                <a:gd name="T10" fmla="*/ 2147483646 w 10348"/>
                <a:gd name="T11" fmla="*/ 341462085 h 11017"/>
                <a:gd name="T12" fmla="*/ 2147483646 w 10348"/>
                <a:gd name="T13" fmla="*/ 569480901 h 11017"/>
                <a:gd name="T14" fmla="*/ 2147483646 w 10348"/>
                <a:gd name="T15" fmla="*/ 449081292 h 11017"/>
                <a:gd name="T16" fmla="*/ 2147483646 w 10348"/>
                <a:gd name="T17" fmla="*/ 455278234 h 11017"/>
                <a:gd name="T18" fmla="*/ 2147483646 w 10348"/>
                <a:gd name="T19" fmla="*/ 455278234 h 11017"/>
                <a:gd name="T20" fmla="*/ 2147483646 w 10348"/>
                <a:gd name="T21" fmla="*/ 341462085 h 11017"/>
                <a:gd name="T22" fmla="*/ 2147483646 w 10348"/>
                <a:gd name="T23" fmla="*/ 910942986 h 11017"/>
                <a:gd name="T24" fmla="*/ 2147483646 w 10348"/>
                <a:gd name="T25" fmla="*/ 1138590192 h 11017"/>
                <a:gd name="T26" fmla="*/ 2147483646 w 10348"/>
                <a:gd name="T27" fmla="*/ 1366221220 h 11017"/>
                <a:gd name="T28" fmla="*/ 1666989379 w 10348"/>
                <a:gd name="T29" fmla="*/ 1252405693 h 11017"/>
                <a:gd name="T30" fmla="*/ 785608426 w 10348"/>
                <a:gd name="T31" fmla="*/ 1101813130 h 11017"/>
                <a:gd name="T32" fmla="*/ 487236657 w 10348"/>
                <a:gd name="T33" fmla="*/ 1821886594 h 11017"/>
                <a:gd name="T34" fmla="*/ 476265638 w 10348"/>
                <a:gd name="T35" fmla="*/ 2147483646 h 11017"/>
                <a:gd name="T36" fmla="*/ 0 w 10348"/>
                <a:gd name="T37" fmla="*/ 2147483646 h 11017"/>
                <a:gd name="T38" fmla="*/ 1094910263 w 10348"/>
                <a:gd name="T39" fmla="*/ 2147483646 h 11017"/>
                <a:gd name="T40" fmla="*/ 1071648001 w 10348"/>
                <a:gd name="T41" fmla="*/ 2147483646 h 11017"/>
                <a:gd name="T42" fmla="*/ 645991505 w 10348"/>
                <a:gd name="T43" fmla="*/ 2147483646 h 11017"/>
                <a:gd name="T44" fmla="*/ 1868186495 w 10348"/>
                <a:gd name="T45" fmla="*/ 2147483646 h 11017"/>
                <a:gd name="T46" fmla="*/ 2147483646 w 10348"/>
                <a:gd name="T47" fmla="*/ 2147483646 h 11017"/>
                <a:gd name="T48" fmla="*/ 2147483646 w 10348"/>
                <a:gd name="T49" fmla="*/ 2147483646 h 11017"/>
                <a:gd name="T50" fmla="*/ 2147483646 w 10348"/>
                <a:gd name="T51" fmla="*/ 2147483646 h 11017"/>
                <a:gd name="T52" fmla="*/ 2147483646 w 10348"/>
                <a:gd name="T53" fmla="*/ 2147483646 h 11017"/>
                <a:gd name="T54" fmla="*/ 2147483646 w 10348"/>
                <a:gd name="T55" fmla="*/ 2147483646 h 11017"/>
                <a:gd name="T56" fmla="*/ 2147483646 w 10348"/>
                <a:gd name="T57" fmla="*/ 2147483646 h 11017"/>
                <a:gd name="T58" fmla="*/ 2147483646 w 10348"/>
                <a:gd name="T59" fmla="*/ 2147483646 h 11017"/>
                <a:gd name="T60" fmla="*/ 2147483646 w 10348"/>
                <a:gd name="T61" fmla="*/ 2147483646 h 11017"/>
                <a:gd name="T62" fmla="*/ 2147483646 w 10348"/>
                <a:gd name="T63" fmla="*/ 2147483646 h 11017"/>
                <a:gd name="T64" fmla="*/ 2147483646 w 10348"/>
                <a:gd name="T65" fmla="*/ 1910544014 h 11017"/>
                <a:gd name="T66" fmla="*/ 2147483646 w 10348"/>
                <a:gd name="T67" fmla="*/ 1644586688 h 11017"/>
                <a:gd name="T68" fmla="*/ 2147483646 w 10348"/>
                <a:gd name="T69" fmla="*/ 1240012457 h 11017"/>
                <a:gd name="T70" fmla="*/ 2147483646 w 10348"/>
                <a:gd name="T71" fmla="*/ 797127484 h 11017"/>
                <a:gd name="T72" fmla="*/ 2147483646 w 10348"/>
                <a:gd name="T73" fmla="*/ 683311958 h 11017"/>
                <a:gd name="T74" fmla="*/ 2147483646 w 10348"/>
                <a:gd name="T75" fmla="*/ 341462085 h 11017"/>
                <a:gd name="T76" fmla="*/ 2147483646 w 10348"/>
                <a:gd name="T77" fmla="*/ 127370832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connsiteX0" fmla="*/ 9574 w 10557"/>
                <a:gd name="connsiteY0" fmla="*/ 329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8826 w 10557"/>
                <a:gd name="connsiteY35" fmla="*/ 2059 h 11017"/>
                <a:gd name="connsiteX36" fmla="*/ 10557 w 10557"/>
                <a:gd name="connsiteY36" fmla="*/ 1287 h 11017"/>
                <a:gd name="connsiteX37" fmla="*/ 9913 w 10557"/>
                <a:gd name="connsiteY37" fmla="*/ 882 h 11017"/>
                <a:gd name="connsiteX38" fmla="*/ 9574 w 10557"/>
                <a:gd name="connsiteY38" fmla="*/ 329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8826 w 10557"/>
                <a:gd name="connsiteY35" fmla="*/ 2059 h 11017"/>
                <a:gd name="connsiteX36" fmla="*/ 10557 w 10557"/>
                <a:gd name="connsiteY36" fmla="*/ 1287 h 11017"/>
                <a:gd name="connsiteX37" fmla="*/ 9913 w 10557"/>
                <a:gd name="connsiteY37" fmla="*/ 882 h 11017"/>
                <a:gd name="connsiteX38" fmla="*/ 9156 w 10557"/>
                <a:gd name="connsiteY38" fmla="*/ 42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913 w 10557"/>
                <a:gd name="connsiteY37" fmla="*/ 882 h 11017"/>
                <a:gd name="connsiteX38" fmla="*/ 9156 w 10557"/>
                <a:gd name="connsiteY38" fmla="*/ 42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843 w 10557"/>
                <a:gd name="connsiteY37" fmla="*/ 213 h 11017"/>
                <a:gd name="connsiteX38" fmla="*/ 9156 w 10557"/>
                <a:gd name="connsiteY38" fmla="*/ 42 h 11017"/>
                <a:gd name="connsiteX0" fmla="*/ 9156 w 10557"/>
                <a:gd name="connsiteY0" fmla="*/ 42 h 11017"/>
                <a:gd name="connsiteX1" fmla="*/ 8539 w 10557"/>
                <a:gd name="connsiteY1" fmla="*/ 794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843 w 10557"/>
                <a:gd name="connsiteY37" fmla="*/ 213 h 11017"/>
                <a:gd name="connsiteX38" fmla="*/ 9156 w 10557"/>
                <a:gd name="connsiteY38" fmla="*/ 42 h 1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57" h="11017">
                  <a:moveTo>
                    <a:pt x="9156" y="42"/>
                  </a:moveTo>
                  <a:cubicBezTo>
                    <a:pt x="8834" y="324"/>
                    <a:pt x="8739" y="605"/>
                    <a:pt x="8539" y="794"/>
                  </a:cubicBezTo>
                  <a:cubicBezTo>
                    <a:pt x="8339" y="983"/>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078" y="3536"/>
                    <a:pt x="9173" y="3203"/>
                  </a:cubicBezTo>
                  <a:cubicBezTo>
                    <a:pt x="9268" y="2870"/>
                    <a:pt x="9082" y="2569"/>
                    <a:pt x="9313" y="2250"/>
                  </a:cubicBezTo>
                  <a:cubicBezTo>
                    <a:pt x="9544" y="1931"/>
                    <a:pt x="10050" y="1385"/>
                    <a:pt x="10557" y="1287"/>
                  </a:cubicBezTo>
                  <a:lnTo>
                    <a:pt x="9843" y="213"/>
                  </a:lnTo>
                  <a:lnTo>
                    <a:pt x="9156" y="42"/>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13" name="Freeform 277">
              <a:extLst>
                <a:ext uri="{FF2B5EF4-FFF2-40B4-BE49-F238E27FC236}">
                  <a16:creationId xmlns:a16="http://schemas.microsoft.com/office/drawing/2014/main" id="{E07D0975-C9EC-1071-99DF-5EC58A26F59F}"/>
                </a:ext>
              </a:extLst>
            </p:cNvPr>
            <p:cNvSpPr>
              <a:spLocks/>
            </p:cNvSpPr>
            <p:nvPr/>
          </p:nvSpPr>
          <p:spPr bwMode="auto">
            <a:xfrm>
              <a:off x="4246489" y="4261536"/>
              <a:ext cx="315062" cy="88724"/>
            </a:xfrm>
            <a:custGeom>
              <a:avLst/>
              <a:gdLst>
                <a:gd name="T0" fmla="*/ 2147483646 w 35"/>
                <a:gd name="T1" fmla="*/ 2147483646 h 10"/>
                <a:gd name="T2" fmla="*/ 2147483646 w 35"/>
                <a:gd name="T3" fmla="*/ 0 h 10"/>
                <a:gd name="T4" fmla="*/ 2147483646 w 35"/>
                <a:gd name="T5" fmla="*/ 0 h 10"/>
                <a:gd name="T6" fmla="*/ 2147483646 w 35"/>
                <a:gd name="T7" fmla="*/ 2147483646 h 10"/>
                <a:gd name="T8" fmla="*/ 2147483646 w 35"/>
                <a:gd name="T9" fmla="*/ 2147483646 h 10"/>
                <a:gd name="T10" fmla="*/ 2147483646 w 35"/>
                <a:gd name="T11" fmla="*/ 2147483646 h 10"/>
                <a:gd name="T12" fmla="*/ 2147483646 w 35"/>
                <a:gd name="T13" fmla="*/ 2147483646 h 10"/>
                <a:gd name="T14" fmla="*/ 2147483646 w 35"/>
                <a:gd name="T15" fmla="*/ 2147483646 h 10"/>
                <a:gd name="T16" fmla="*/ 2147483646 w 35"/>
                <a:gd name="T17" fmla="*/ 2147483646 h 10"/>
                <a:gd name="T18" fmla="*/ 2147483646 w 35"/>
                <a:gd name="T19" fmla="*/ 2147483646 h 10"/>
                <a:gd name="T20" fmla="*/ 2147483646 w 35"/>
                <a:gd name="T21" fmla="*/ 2147483646 h 10"/>
                <a:gd name="T22" fmla="*/ 2147483646 w 35"/>
                <a:gd name="T23" fmla="*/ 2147483646 h 10"/>
                <a:gd name="T24" fmla="*/ 2147483646 w 35"/>
                <a:gd name="T25" fmla="*/ 2147483646 h 10"/>
                <a:gd name="T26" fmla="*/ 2147483646 w 35"/>
                <a:gd name="T27" fmla="*/ 2147483646 h 10"/>
                <a:gd name="T28" fmla="*/ 0 w 35"/>
                <a:gd name="T29" fmla="*/ 2147483646 h 10"/>
                <a:gd name="T30" fmla="*/ 2147483646 w 35"/>
                <a:gd name="T31" fmla="*/ 2147483646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14" name="Freeform 278">
              <a:extLst>
                <a:ext uri="{FF2B5EF4-FFF2-40B4-BE49-F238E27FC236}">
                  <a16:creationId xmlns:a16="http://schemas.microsoft.com/office/drawing/2014/main" id="{9D954F7A-A2C2-23A1-D867-CE1965F74CCD}"/>
                </a:ext>
              </a:extLst>
            </p:cNvPr>
            <p:cNvSpPr>
              <a:spLocks/>
            </p:cNvSpPr>
            <p:nvPr/>
          </p:nvSpPr>
          <p:spPr bwMode="auto">
            <a:xfrm>
              <a:off x="4561551" y="4359314"/>
              <a:ext cx="195556" cy="54321"/>
            </a:xfrm>
            <a:custGeom>
              <a:avLst/>
              <a:gdLst>
                <a:gd name="T0" fmla="*/ 2147483646 w 132"/>
                <a:gd name="T1" fmla="*/ 0 h 36"/>
                <a:gd name="T2" fmla="*/ 2147483646 w 132"/>
                <a:gd name="T3" fmla="*/ 2147483646 h 36"/>
                <a:gd name="T4" fmla="*/ 0 w 132"/>
                <a:gd name="T5" fmla="*/ 2147483646 h 36"/>
                <a:gd name="T6" fmla="*/ 2147483646 w 132"/>
                <a:gd name="T7" fmla="*/ 2147483646 h 36"/>
                <a:gd name="T8" fmla="*/ 2147483646 w 132"/>
                <a:gd name="T9" fmla="*/ 2147483646 h 36"/>
                <a:gd name="T10" fmla="*/ 2147483646 w 132"/>
                <a:gd name="T11" fmla="*/ 2147483646 h 36"/>
                <a:gd name="T12" fmla="*/ 2147483646 w 132"/>
                <a:gd name="T13" fmla="*/ 2147483646 h 36"/>
                <a:gd name="T14" fmla="*/ 2147483646 w 132"/>
                <a:gd name="T15" fmla="*/ 2147483646 h 36"/>
                <a:gd name="T16" fmla="*/ 2147483646 w 132"/>
                <a:gd name="T17" fmla="*/ 2147483646 h 36"/>
                <a:gd name="T18" fmla="*/ 2147483646 w 132"/>
                <a:gd name="T19" fmla="*/ 0 h 36"/>
                <a:gd name="T20" fmla="*/ 2147483646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15" name="Freeform 402">
              <a:extLst>
                <a:ext uri="{FF2B5EF4-FFF2-40B4-BE49-F238E27FC236}">
                  <a16:creationId xmlns:a16="http://schemas.microsoft.com/office/drawing/2014/main" id="{2C6F5357-EC30-13D5-836B-498BC8332461}"/>
                </a:ext>
              </a:extLst>
            </p:cNvPr>
            <p:cNvSpPr>
              <a:spLocks/>
            </p:cNvSpPr>
            <p:nvPr/>
          </p:nvSpPr>
          <p:spPr bwMode="auto">
            <a:xfrm>
              <a:off x="4318917" y="4654457"/>
              <a:ext cx="161153" cy="68807"/>
            </a:xfrm>
            <a:custGeom>
              <a:avLst/>
              <a:gdLst>
                <a:gd name="T0" fmla="*/ 2147483646 w 18"/>
                <a:gd name="T1" fmla="*/ 2147483646 h 8"/>
                <a:gd name="T2" fmla="*/ 2147483646 w 18"/>
                <a:gd name="T3" fmla="*/ 2147483646 h 8"/>
                <a:gd name="T4" fmla="*/ 2147483646 w 18"/>
                <a:gd name="T5" fmla="*/ 2147483646 h 8"/>
                <a:gd name="T6" fmla="*/ 2147483646 w 18"/>
                <a:gd name="T7" fmla="*/ 0 h 8"/>
                <a:gd name="T8" fmla="*/ 0 w 18"/>
                <a:gd name="T9" fmla="*/ 2147483646 h 8"/>
                <a:gd name="T10" fmla="*/ 2147483646 w 18"/>
                <a:gd name="T11" fmla="*/ 2147483646 h 8"/>
                <a:gd name="T12" fmla="*/ 2147483646 w 18"/>
                <a:gd name="T13" fmla="*/ 2147483646 h 8"/>
                <a:gd name="T14" fmla="*/ 2147483646 w 18"/>
                <a:gd name="T15" fmla="*/ 2147483646 h 8"/>
                <a:gd name="T16" fmla="*/ 2147483646 w 18"/>
                <a:gd name="T17" fmla="*/ 2147483646 h 8"/>
                <a:gd name="T18" fmla="*/ 2147483646 w 18"/>
                <a:gd name="T19" fmla="*/ 2147483646 h 8"/>
                <a:gd name="T20" fmla="*/ 2147483646 w 18"/>
                <a:gd name="T21" fmla="*/ 2147483646 h 8"/>
                <a:gd name="T22" fmla="*/ 2147483646 w 18"/>
                <a:gd name="T23" fmla="*/ 2147483646 h 8"/>
                <a:gd name="T24" fmla="*/ 2147483646 w 18"/>
                <a:gd name="T25" fmla="*/ 214748364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16" name="Freeform 445">
              <a:extLst>
                <a:ext uri="{FF2B5EF4-FFF2-40B4-BE49-F238E27FC236}">
                  <a16:creationId xmlns:a16="http://schemas.microsoft.com/office/drawing/2014/main" id="{E41366C3-D802-2ADB-7A77-30373515AC55}"/>
                </a:ext>
              </a:extLst>
            </p:cNvPr>
            <p:cNvSpPr>
              <a:spLocks/>
            </p:cNvSpPr>
            <p:nvPr/>
          </p:nvSpPr>
          <p:spPr bwMode="auto">
            <a:xfrm>
              <a:off x="4816861" y="4444416"/>
              <a:ext cx="41646" cy="21728"/>
            </a:xfrm>
            <a:custGeom>
              <a:avLst/>
              <a:gdLst>
                <a:gd name="T0" fmla="*/ 2147483646 w 23"/>
                <a:gd name="T1" fmla="*/ 0 h 18"/>
                <a:gd name="T2" fmla="*/ 2147483646 w 23"/>
                <a:gd name="T3" fmla="*/ 2147483646 h 18"/>
                <a:gd name="T4" fmla="*/ 2147483646 w 23"/>
                <a:gd name="T5" fmla="*/ 2147483646 h 18"/>
                <a:gd name="T6" fmla="*/ 0 w 23"/>
                <a:gd name="T7" fmla="*/ 2147483646 h 18"/>
                <a:gd name="T8" fmla="*/ 2147483646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chemeClr val="bg2"/>
            </a:solidFill>
            <a:ln w="6350" cap="flat" cmpd="sng">
              <a:solidFill>
                <a:schemeClr val="bg2">
                  <a:lumMod val="75000"/>
                </a:schemeClr>
              </a:solidFill>
              <a:prstDash val="solid"/>
              <a:round/>
              <a:headEnd type="none" w="med" len="med"/>
              <a:tailEnd type="none" w="med" len="med"/>
            </a:ln>
            <a:effectLst/>
          </p:spPr>
          <p:txBody>
            <a:bodyPr/>
            <a:lstStyle/>
            <a:p>
              <a:endParaRPr lang="en-GB"/>
            </a:p>
          </p:txBody>
        </p:sp>
        <p:sp>
          <p:nvSpPr>
            <p:cNvPr id="317" name="Freeform: Shape 25">
              <a:extLst>
                <a:ext uri="{FF2B5EF4-FFF2-40B4-BE49-F238E27FC236}">
                  <a16:creationId xmlns:a16="http://schemas.microsoft.com/office/drawing/2014/main" id="{BEB9F66E-5334-2C57-B0F1-C7638F63A801}"/>
                </a:ext>
              </a:extLst>
            </p:cNvPr>
            <p:cNvSpPr/>
            <p:nvPr/>
          </p:nvSpPr>
          <p:spPr bwMode="auto">
            <a:xfrm>
              <a:off x="4035996" y="4419067"/>
              <a:ext cx="108642" cy="133086"/>
            </a:xfrm>
            <a:custGeom>
              <a:avLst/>
              <a:gdLst>
                <a:gd name="connsiteX0" fmla="*/ 95250 w 95250"/>
                <a:gd name="connsiteY0" fmla="*/ 0 h 116681"/>
                <a:gd name="connsiteX1" fmla="*/ 45243 w 95250"/>
                <a:gd name="connsiteY1" fmla="*/ 11906 h 116681"/>
                <a:gd name="connsiteX2" fmla="*/ 23812 w 95250"/>
                <a:gd name="connsiteY2" fmla="*/ 28575 h 116681"/>
                <a:gd name="connsiteX3" fmla="*/ 42862 w 95250"/>
                <a:gd name="connsiteY3" fmla="*/ 54769 h 116681"/>
                <a:gd name="connsiteX4" fmla="*/ 42862 w 95250"/>
                <a:gd name="connsiteY4" fmla="*/ 54769 h 116681"/>
                <a:gd name="connsiteX5" fmla="*/ 0 w 95250"/>
                <a:gd name="connsiteY5" fmla="*/ 88106 h 116681"/>
                <a:gd name="connsiteX6" fmla="*/ 42862 w 95250"/>
                <a:gd name="connsiteY6" fmla="*/ 116681 h 116681"/>
                <a:gd name="connsiteX7" fmla="*/ 71437 w 95250"/>
                <a:gd name="connsiteY7" fmla="*/ 95250 h 116681"/>
                <a:gd name="connsiteX8" fmla="*/ 85725 w 95250"/>
                <a:gd name="connsiteY8" fmla="*/ 64294 h 116681"/>
                <a:gd name="connsiteX9" fmla="*/ 95250 w 95250"/>
                <a:gd name="connsiteY9" fmla="*/ 0 h 11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116681">
                  <a:moveTo>
                    <a:pt x="95250" y="0"/>
                  </a:moveTo>
                  <a:lnTo>
                    <a:pt x="45243" y="11906"/>
                  </a:lnTo>
                  <a:lnTo>
                    <a:pt x="23812" y="28575"/>
                  </a:lnTo>
                  <a:lnTo>
                    <a:pt x="42862" y="54769"/>
                  </a:lnTo>
                  <a:lnTo>
                    <a:pt x="42862" y="54769"/>
                  </a:lnTo>
                  <a:lnTo>
                    <a:pt x="0" y="88106"/>
                  </a:lnTo>
                  <a:lnTo>
                    <a:pt x="42862" y="116681"/>
                  </a:lnTo>
                  <a:lnTo>
                    <a:pt x="71437" y="95250"/>
                  </a:lnTo>
                  <a:lnTo>
                    <a:pt x="85725" y="64294"/>
                  </a:lnTo>
                  <a:lnTo>
                    <a:pt x="95250" y="0"/>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18" name="Freeform: Shape 1023">
              <a:extLst>
                <a:ext uri="{FF2B5EF4-FFF2-40B4-BE49-F238E27FC236}">
                  <a16:creationId xmlns:a16="http://schemas.microsoft.com/office/drawing/2014/main" id="{631A5256-0910-CB3F-350B-136B1E76ABDA}"/>
                </a:ext>
              </a:extLst>
            </p:cNvPr>
            <p:cNvSpPr/>
            <p:nvPr/>
          </p:nvSpPr>
          <p:spPr bwMode="auto">
            <a:xfrm>
              <a:off x="4093033" y="4476104"/>
              <a:ext cx="187407" cy="92346"/>
            </a:xfrm>
            <a:custGeom>
              <a:avLst/>
              <a:gdLst>
                <a:gd name="connsiteX0" fmla="*/ 164306 w 164306"/>
                <a:gd name="connsiteY0" fmla="*/ 30957 h 80963"/>
                <a:gd name="connsiteX1" fmla="*/ 114300 w 164306"/>
                <a:gd name="connsiteY1" fmla="*/ 0 h 80963"/>
                <a:gd name="connsiteX2" fmla="*/ 95250 w 164306"/>
                <a:gd name="connsiteY2" fmla="*/ 14288 h 80963"/>
                <a:gd name="connsiteX3" fmla="*/ 61912 w 164306"/>
                <a:gd name="connsiteY3" fmla="*/ 14288 h 80963"/>
                <a:gd name="connsiteX4" fmla="*/ 38100 w 164306"/>
                <a:gd name="connsiteY4" fmla="*/ 11907 h 80963"/>
                <a:gd name="connsiteX5" fmla="*/ 26194 w 164306"/>
                <a:gd name="connsiteY5" fmla="*/ 47625 h 80963"/>
                <a:gd name="connsiteX6" fmla="*/ 0 w 164306"/>
                <a:gd name="connsiteY6" fmla="*/ 66675 h 80963"/>
                <a:gd name="connsiteX7" fmla="*/ 33337 w 164306"/>
                <a:gd name="connsiteY7" fmla="*/ 64294 h 80963"/>
                <a:gd name="connsiteX8" fmla="*/ 33337 w 164306"/>
                <a:gd name="connsiteY8" fmla="*/ 64294 h 80963"/>
                <a:gd name="connsiteX9" fmla="*/ 69056 w 164306"/>
                <a:gd name="connsiteY9" fmla="*/ 80963 h 80963"/>
                <a:gd name="connsiteX10" fmla="*/ 104775 w 164306"/>
                <a:gd name="connsiteY10" fmla="*/ 57150 h 80963"/>
                <a:gd name="connsiteX11" fmla="*/ 164306 w 164306"/>
                <a:gd name="connsiteY11" fmla="*/ 30957 h 8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306" h="80963">
                  <a:moveTo>
                    <a:pt x="164306" y="30957"/>
                  </a:moveTo>
                  <a:lnTo>
                    <a:pt x="114300" y="0"/>
                  </a:lnTo>
                  <a:lnTo>
                    <a:pt x="95250" y="14288"/>
                  </a:lnTo>
                  <a:lnTo>
                    <a:pt x="61912" y="14288"/>
                  </a:lnTo>
                  <a:lnTo>
                    <a:pt x="38100" y="11907"/>
                  </a:lnTo>
                  <a:lnTo>
                    <a:pt x="26194" y="47625"/>
                  </a:lnTo>
                  <a:lnTo>
                    <a:pt x="0" y="66675"/>
                  </a:lnTo>
                  <a:lnTo>
                    <a:pt x="33337" y="64294"/>
                  </a:lnTo>
                  <a:lnTo>
                    <a:pt x="33337" y="64294"/>
                  </a:lnTo>
                  <a:lnTo>
                    <a:pt x="69056" y="80963"/>
                  </a:lnTo>
                  <a:lnTo>
                    <a:pt x="104775" y="57150"/>
                  </a:lnTo>
                  <a:lnTo>
                    <a:pt x="164306" y="30957"/>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19" name="Freeform: Shape 1026">
              <a:extLst>
                <a:ext uri="{FF2B5EF4-FFF2-40B4-BE49-F238E27FC236}">
                  <a16:creationId xmlns:a16="http://schemas.microsoft.com/office/drawing/2014/main" id="{945381D7-07E5-A0C6-AFB4-5B11A24A59B4}"/>
                </a:ext>
              </a:extLst>
            </p:cNvPr>
            <p:cNvSpPr/>
            <p:nvPr/>
          </p:nvSpPr>
          <p:spPr bwMode="auto">
            <a:xfrm>
              <a:off x="4169082" y="4516845"/>
              <a:ext cx="111358" cy="114075"/>
            </a:xfrm>
            <a:custGeom>
              <a:avLst/>
              <a:gdLst>
                <a:gd name="connsiteX0" fmla="*/ 97631 w 97631"/>
                <a:gd name="connsiteY0" fmla="*/ 92869 h 92869"/>
                <a:gd name="connsiteX1" fmla="*/ 97631 w 97631"/>
                <a:gd name="connsiteY1" fmla="*/ 0 h 92869"/>
                <a:gd name="connsiteX2" fmla="*/ 64294 w 97631"/>
                <a:gd name="connsiteY2" fmla="*/ 14288 h 92869"/>
                <a:gd name="connsiteX3" fmla="*/ 0 w 97631"/>
                <a:gd name="connsiteY3" fmla="*/ 47625 h 92869"/>
                <a:gd name="connsiteX4" fmla="*/ 97631 w 97631"/>
                <a:gd name="connsiteY4" fmla="*/ 92869 h 92869"/>
                <a:gd name="connsiteX0" fmla="*/ 97631 w 97631"/>
                <a:gd name="connsiteY0" fmla="*/ 92869 h 92869"/>
                <a:gd name="connsiteX1" fmla="*/ 97631 w 97631"/>
                <a:gd name="connsiteY1" fmla="*/ 0 h 92869"/>
                <a:gd name="connsiteX2" fmla="*/ 64294 w 97631"/>
                <a:gd name="connsiteY2" fmla="*/ 14288 h 92869"/>
                <a:gd name="connsiteX3" fmla="*/ 0 w 97631"/>
                <a:gd name="connsiteY3" fmla="*/ 47625 h 92869"/>
                <a:gd name="connsiteX4" fmla="*/ 50006 w 97631"/>
                <a:gd name="connsiteY4" fmla="*/ 71438 h 92869"/>
                <a:gd name="connsiteX5" fmla="*/ 97631 w 97631"/>
                <a:gd name="connsiteY5" fmla="*/ 92869 h 92869"/>
                <a:gd name="connsiteX0" fmla="*/ 97631 w 97631"/>
                <a:gd name="connsiteY0" fmla="*/ 92869 h 100013"/>
                <a:gd name="connsiteX1" fmla="*/ 97631 w 97631"/>
                <a:gd name="connsiteY1" fmla="*/ 0 h 100013"/>
                <a:gd name="connsiteX2" fmla="*/ 64294 w 97631"/>
                <a:gd name="connsiteY2" fmla="*/ 14288 h 100013"/>
                <a:gd name="connsiteX3" fmla="*/ 0 w 97631"/>
                <a:gd name="connsiteY3" fmla="*/ 47625 h 100013"/>
                <a:gd name="connsiteX4" fmla="*/ 45243 w 97631"/>
                <a:gd name="connsiteY4" fmla="*/ 100013 h 100013"/>
                <a:gd name="connsiteX5" fmla="*/ 97631 w 97631"/>
                <a:gd name="connsiteY5" fmla="*/ 92869 h 10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631" h="100013">
                  <a:moveTo>
                    <a:pt x="97631" y="92869"/>
                  </a:moveTo>
                  <a:lnTo>
                    <a:pt x="97631" y="0"/>
                  </a:lnTo>
                  <a:lnTo>
                    <a:pt x="64294" y="14288"/>
                  </a:lnTo>
                  <a:lnTo>
                    <a:pt x="0" y="47625"/>
                  </a:lnTo>
                  <a:lnTo>
                    <a:pt x="45243" y="100013"/>
                  </a:lnTo>
                  <a:lnTo>
                    <a:pt x="97631" y="9286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20" name="Freeform: Shape 1027">
              <a:extLst>
                <a:ext uri="{FF2B5EF4-FFF2-40B4-BE49-F238E27FC236}">
                  <a16:creationId xmlns:a16="http://schemas.microsoft.com/office/drawing/2014/main" id="{012A31A4-10A0-0464-6F53-F1C6D22FC28E}"/>
                </a:ext>
              </a:extLst>
            </p:cNvPr>
            <p:cNvSpPr/>
            <p:nvPr/>
          </p:nvSpPr>
          <p:spPr bwMode="auto">
            <a:xfrm>
              <a:off x="4223403" y="4622773"/>
              <a:ext cx="95062" cy="78765"/>
            </a:xfrm>
            <a:custGeom>
              <a:avLst/>
              <a:gdLst>
                <a:gd name="connsiteX0" fmla="*/ 83344 w 83344"/>
                <a:gd name="connsiteY0" fmla="*/ 35719 h 47625"/>
                <a:gd name="connsiteX1" fmla="*/ 45244 w 83344"/>
                <a:gd name="connsiteY1" fmla="*/ 0 h 47625"/>
                <a:gd name="connsiteX2" fmla="*/ 7144 w 83344"/>
                <a:gd name="connsiteY2" fmla="*/ 7144 h 47625"/>
                <a:gd name="connsiteX3" fmla="*/ 0 w 83344"/>
                <a:gd name="connsiteY3" fmla="*/ 21431 h 47625"/>
                <a:gd name="connsiteX4" fmla="*/ 30956 w 83344"/>
                <a:gd name="connsiteY4" fmla="*/ 47625 h 47625"/>
                <a:gd name="connsiteX5" fmla="*/ 83344 w 83344"/>
                <a:gd name="connsiteY5" fmla="*/ 35719 h 47625"/>
                <a:gd name="connsiteX0" fmla="*/ 83344 w 83344"/>
                <a:gd name="connsiteY0" fmla="*/ 35719 h 47625"/>
                <a:gd name="connsiteX1" fmla="*/ 45244 w 83344"/>
                <a:gd name="connsiteY1" fmla="*/ 0 h 47625"/>
                <a:gd name="connsiteX2" fmla="*/ 7144 w 83344"/>
                <a:gd name="connsiteY2" fmla="*/ 7144 h 47625"/>
                <a:gd name="connsiteX3" fmla="*/ 0 w 83344"/>
                <a:gd name="connsiteY3" fmla="*/ 21431 h 47625"/>
                <a:gd name="connsiteX4" fmla="*/ 30956 w 83344"/>
                <a:gd name="connsiteY4" fmla="*/ 47625 h 47625"/>
                <a:gd name="connsiteX5" fmla="*/ 54769 w 83344"/>
                <a:gd name="connsiteY5" fmla="*/ 40481 h 47625"/>
                <a:gd name="connsiteX6" fmla="*/ 83344 w 83344"/>
                <a:gd name="connsiteY6" fmla="*/ 35719 h 47625"/>
                <a:gd name="connsiteX0" fmla="*/ 83344 w 83344"/>
                <a:gd name="connsiteY0" fmla="*/ 35719 h 69056"/>
                <a:gd name="connsiteX1" fmla="*/ 45244 w 83344"/>
                <a:gd name="connsiteY1" fmla="*/ 0 h 69056"/>
                <a:gd name="connsiteX2" fmla="*/ 7144 w 83344"/>
                <a:gd name="connsiteY2" fmla="*/ 7144 h 69056"/>
                <a:gd name="connsiteX3" fmla="*/ 0 w 83344"/>
                <a:gd name="connsiteY3" fmla="*/ 21431 h 69056"/>
                <a:gd name="connsiteX4" fmla="*/ 30956 w 83344"/>
                <a:gd name="connsiteY4" fmla="*/ 47625 h 69056"/>
                <a:gd name="connsiteX5" fmla="*/ 64294 w 83344"/>
                <a:gd name="connsiteY5" fmla="*/ 69056 h 69056"/>
                <a:gd name="connsiteX6" fmla="*/ 83344 w 83344"/>
                <a:gd name="connsiteY6" fmla="*/ 35719 h 6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44" h="69056">
                  <a:moveTo>
                    <a:pt x="83344" y="35719"/>
                  </a:moveTo>
                  <a:lnTo>
                    <a:pt x="45244" y="0"/>
                  </a:lnTo>
                  <a:lnTo>
                    <a:pt x="7144" y="7144"/>
                  </a:lnTo>
                  <a:lnTo>
                    <a:pt x="0" y="21431"/>
                  </a:lnTo>
                  <a:lnTo>
                    <a:pt x="30956" y="47625"/>
                  </a:lnTo>
                  <a:lnTo>
                    <a:pt x="64294" y="69056"/>
                  </a:lnTo>
                  <a:lnTo>
                    <a:pt x="83344" y="3571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21" name="Freeform: Shape 1028">
              <a:extLst>
                <a:ext uri="{FF2B5EF4-FFF2-40B4-BE49-F238E27FC236}">
                  <a16:creationId xmlns:a16="http://schemas.microsoft.com/office/drawing/2014/main" id="{C4821975-F449-4DAB-D807-F72490FD916E}"/>
                </a:ext>
              </a:extLst>
            </p:cNvPr>
            <p:cNvSpPr/>
            <p:nvPr/>
          </p:nvSpPr>
          <p:spPr bwMode="auto">
            <a:xfrm>
              <a:off x="4421675" y="4595610"/>
              <a:ext cx="336791" cy="467161"/>
            </a:xfrm>
            <a:custGeom>
              <a:avLst/>
              <a:gdLst>
                <a:gd name="connsiteX0" fmla="*/ 23813 w 295275"/>
                <a:gd name="connsiteY0" fmla="*/ 102394 h 409575"/>
                <a:gd name="connsiteX1" fmla="*/ 42863 w 295275"/>
                <a:gd name="connsiteY1" fmla="*/ 185738 h 409575"/>
                <a:gd name="connsiteX2" fmla="*/ 38100 w 295275"/>
                <a:gd name="connsiteY2" fmla="*/ 228600 h 409575"/>
                <a:gd name="connsiteX3" fmla="*/ 0 w 295275"/>
                <a:gd name="connsiteY3" fmla="*/ 266700 h 409575"/>
                <a:gd name="connsiteX4" fmla="*/ 52388 w 295275"/>
                <a:gd name="connsiteY4" fmla="*/ 300038 h 409575"/>
                <a:gd name="connsiteX5" fmla="*/ 64294 w 295275"/>
                <a:gd name="connsiteY5" fmla="*/ 285750 h 409575"/>
                <a:gd name="connsiteX6" fmla="*/ 90488 w 295275"/>
                <a:gd name="connsiteY6" fmla="*/ 311944 h 409575"/>
                <a:gd name="connsiteX7" fmla="*/ 109538 w 295275"/>
                <a:gd name="connsiteY7" fmla="*/ 316707 h 409575"/>
                <a:gd name="connsiteX8" fmla="*/ 147638 w 295275"/>
                <a:gd name="connsiteY8" fmla="*/ 364332 h 409575"/>
                <a:gd name="connsiteX9" fmla="*/ 183356 w 295275"/>
                <a:gd name="connsiteY9" fmla="*/ 359569 h 409575"/>
                <a:gd name="connsiteX10" fmla="*/ 207169 w 295275"/>
                <a:gd name="connsiteY10" fmla="*/ 369094 h 409575"/>
                <a:gd name="connsiteX11" fmla="*/ 211931 w 295275"/>
                <a:gd name="connsiteY11" fmla="*/ 409575 h 409575"/>
                <a:gd name="connsiteX12" fmla="*/ 223838 w 295275"/>
                <a:gd name="connsiteY12" fmla="*/ 390525 h 409575"/>
                <a:gd name="connsiteX13" fmla="*/ 226219 w 295275"/>
                <a:gd name="connsiteY13" fmla="*/ 316707 h 409575"/>
                <a:gd name="connsiteX14" fmla="*/ 214313 w 295275"/>
                <a:gd name="connsiteY14" fmla="*/ 302419 h 409575"/>
                <a:gd name="connsiteX15" fmla="*/ 226219 w 295275"/>
                <a:gd name="connsiteY15" fmla="*/ 285750 h 409575"/>
                <a:gd name="connsiteX16" fmla="*/ 214313 w 295275"/>
                <a:gd name="connsiteY16" fmla="*/ 261938 h 409575"/>
                <a:gd name="connsiteX17" fmla="*/ 254794 w 295275"/>
                <a:gd name="connsiteY17" fmla="*/ 259557 h 409575"/>
                <a:gd name="connsiteX18" fmla="*/ 269081 w 295275"/>
                <a:gd name="connsiteY18" fmla="*/ 250032 h 409575"/>
                <a:gd name="connsiteX19" fmla="*/ 295275 w 295275"/>
                <a:gd name="connsiteY19" fmla="*/ 280988 h 409575"/>
                <a:gd name="connsiteX20" fmla="*/ 280988 w 295275"/>
                <a:gd name="connsiteY20" fmla="*/ 235744 h 409575"/>
                <a:gd name="connsiteX21" fmla="*/ 280988 w 295275"/>
                <a:gd name="connsiteY21" fmla="*/ 211932 h 409575"/>
                <a:gd name="connsiteX22" fmla="*/ 269081 w 295275"/>
                <a:gd name="connsiteY22" fmla="*/ 185738 h 409575"/>
                <a:gd name="connsiteX23" fmla="*/ 269081 w 295275"/>
                <a:gd name="connsiteY23" fmla="*/ 147638 h 409575"/>
                <a:gd name="connsiteX24" fmla="*/ 240506 w 295275"/>
                <a:gd name="connsiteY24" fmla="*/ 154782 h 409575"/>
                <a:gd name="connsiteX25" fmla="*/ 211931 w 295275"/>
                <a:gd name="connsiteY25" fmla="*/ 130969 h 409575"/>
                <a:gd name="connsiteX26" fmla="*/ 183356 w 295275"/>
                <a:gd name="connsiteY26" fmla="*/ 121444 h 409575"/>
                <a:gd name="connsiteX27" fmla="*/ 161925 w 295275"/>
                <a:gd name="connsiteY27" fmla="*/ 128588 h 409575"/>
                <a:gd name="connsiteX28" fmla="*/ 157163 w 295275"/>
                <a:gd name="connsiteY28" fmla="*/ 97632 h 409575"/>
                <a:gd name="connsiteX29" fmla="*/ 138113 w 295275"/>
                <a:gd name="connsiteY29" fmla="*/ 73819 h 409575"/>
                <a:gd name="connsiteX30" fmla="*/ 157163 w 295275"/>
                <a:gd name="connsiteY30" fmla="*/ 35719 h 409575"/>
                <a:gd name="connsiteX31" fmla="*/ 180975 w 295275"/>
                <a:gd name="connsiteY31" fmla="*/ 0 h 409575"/>
                <a:gd name="connsiteX32" fmla="*/ 135731 w 295275"/>
                <a:gd name="connsiteY32" fmla="*/ 23813 h 409575"/>
                <a:gd name="connsiteX33" fmla="*/ 109538 w 295275"/>
                <a:gd name="connsiteY33" fmla="*/ 33338 h 409575"/>
                <a:gd name="connsiteX34" fmla="*/ 85725 w 295275"/>
                <a:gd name="connsiteY34" fmla="*/ 40482 h 409575"/>
                <a:gd name="connsiteX35" fmla="*/ 83344 w 295275"/>
                <a:gd name="connsiteY35" fmla="*/ 69057 h 409575"/>
                <a:gd name="connsiteX36" fmla="*/ 23813 w 295275"/>
                <a:gd name="connsiteY36" fmla="*/ 10239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5275" h="409575">
                  <a:moveTo>
                    <a:pt x="23813" y="102394"/>
                  </a:moveTo>
                  <a:lnTo>
                    <a:pt x="42863" y="185738"/>
                  </a:lnTo>
                  <a:lnTo>
                    <a:pt x="38100" y="228600"/>
                  </a:lnTo>
                  <a:lnTo>
                    <a:pt x="0" y="266700"/>
                  </a:lnTo>
                  <a:lnTo>
                    <a:pt x="52388" y="300038"/>
                  </a:lnTo>
                  <a:lnTo>
                    <a:pt x="64294" y="285750"/>
                  </a:lnTo>
                  <a:lnTo>
                    <a:pt x="90488" y="311944"/>
                  </a:lnTo>
                  <a:lnTo>
                    <a:pt x="109538" y="316707"/>
                  </a:lnTo>
                  <a:lnTo>
                    <a:pt x="147638" y="364332"/>
                  </a:lnTo>
                  <a:lnTo>
                    <a:pt x="183356" y="359569"/>
                  </a:lnTo>
                  <a:lnTo>
                    <a:pt x="207169" y="369094"/>
                  </a:lnTo>
                  <a:lnTo>
                    <a:pt x="211931" y="409575"/>
                  </a:lnTo>
                  <a:lnTo>
                    <a:pt x="223838" y="390525"/>
                  </a:lnTo>
                  <a:cubicBezTo>
                    <a:pt x="224632" y="365919"/>
                    <a:pt x="225425" y="341313"/>
                    <a:pt x="226219" y="316707"/>
                  </a:cubicBezTo>
                  <a:lnTo>
                    <a:pt x="214313" y="302419"/>
                  </a:lnTo>
                  <a:lnTo>
                    <a:pt x="226219" y="285750"/>
                  </a:lnTo>
                  <a:lnTo>
                    <a:pt x="214313" y="261938"/>
                  </a:lnTo>
                  <a:lnTo>
                    <a:pt x="254794" y="259557"/>
                  </a:lnTo>
                  <a:lnTo>
                    <a:pt x="269081" y="250032"/>
                  </a:lnTo>
                  <a:lnTo>
                    <a:pt x="295275" y="280988"/>
                  </a:lnTo>
                  <a:lnTo>
                    <a:pt x="280988" y="235744"/>
                  </a:lnTo>
                  <a:lnTo>
                    <a:pt x="280988" y="211932"/>
                  </a:lnTo>
                  <a:lnTo>
                    <a:pt x="269081" y="185738"/>
                  </a:lnTo>
                  <a:lnTo>
                    <a:pt x="269081" y="147638"/>
                  </a:lnTo>
                  <a:lnTo>
                    <a:pt x="240506" y="154782"/>
                  </a:lnTo>
                  <a:lnTo>
                    <a:pt x="211931" y="130969"/>
                  </a:lnTo>
                  <a:lnTo>
                    <a:pt x="183356" y="121444"/>
                  </a:lnTo>
                  <a:lnTo>
                    <a:pt x="161925" y="128588"/>
                  </a:lnTo>
                  <a:lnTo>
                    <a:pt x="157163" y="97632"/>
                  </a:lnTo>
                  <a:lnTo>
                    <a:pt x="138113" y="73819"/>
                  </a:lnTo>
                  <a:lnTo>
                    <a:pt x="157163" y="35719"/>
                  </a:lnTo>
                  <a:lnTo>
                    <a:pt x="180975" y="0"/>
                  </a:lnTo>
                  <a:lnTo>
                    <a:pt x="135731" y="23813"/>
                  </a:lnTo>
                  <a:lnTo>
                    <a:pt x="109538" y="33338"/>
                  </a:lnTo>
                  <a:lnTo>
                    <a:pt x="85725" y="40482"/>
                  </a:lnTo>
                  <a:lnTo>
                    <a:pt x="83344" y="69057"/>
                  </a:lnTo>
                  <a:lnTo>
                    <a:pt x="23813" y="102394"/>
                  </a:lnTo>
                  <a:close/>
                </a:path>
              </a:pathLst>
            </a:custGeom>
            <a:solidFill>
              <a:schemeClr val="accent4"/>
            </a:solidFill>
            <a:ln w="6350" cap="flat" cmpd="sng" algn="ctr">
              <a:solidFill>
                <a:schemeClr val="bg2">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15000"/>
                </a:spcBef>
                <a:spcAft>
                  <a:spcPct val="0"/>
                </a:spcAft>
                <a:buClrTx/>
                <a:buSzTx/>
                <a:buFontTx/>
                <a:buNone/>
                <a:tabLst/>
              </a:pPr>
              <a:endParaRPr kumimoji="0" lang="en-GB" sz="1400" b="1" i="0" u="none" strike="noStrike" cap="none" normalizeH="0" baseline="0">
                <a:ln>
                  <a:noFill/>
                </a:ln>
                <a:solidFill>
                  <a:schemeClr val="bg1"/>
                </a:solidFill>
                <a:effectLst/>
                <a:latin typeface="Arial" pitchFamily="-112" charset="0"/>
              </a:endParaRPr>
            </a:p>
          </p:txBody>
        </p:sp>
        <p:sp>
          <p:nvSpPr>
            <p:cNvPr id="322" name="Freeform: Shape 1029">
              <a:extLst>
                <a:ext uri="{FF2B5EF4-FFF2-40B4-BE49-F238E27FC236}">
                  <a16:creationId xmlns:a16="http://schemas.microsoft.com/office/drawing/2014/main" id="{BB51CCB3-BB0F-8899-69AE-C32B08C230A7}"/>
                </a:ext>
              </a:extLst>
            </p:cNvPr>
            <p:cNvSpPr/>
            <p:nvPr/>
          </p:nvSpPr>
          <p:spPr bwMode="auto">
            <a:xfrm>
              <a:off x="4579207" y="4620056"/>
              <a:ext cx="361235" cy="304197"/>
            </a:xfrm>
            <a:custGeom>
              <a:avLst/>
              <a:gdLst>
                <a:gd name="connsiteX0" fmla="*/ 150018 w 316706"/>
                <a:gd name="connsiteY0" fmla="*/ 245268 h 254793"/>
                <a:gd name="connsiteX1" fmla="*/ 207168 w 316706"/>
                <a:gd name="connsiteY1" fmla="*/ 254793 h 254793"/>
                <a:gd name="connsiteX2" fmla="*/ 226218 w 316706"/>
                <a:gd name="connsiteY2" fmla="*/ 230981 h 254793"/>
                <a:gd name="connsiteX3" fmla="*/ 216693 w 316706"/>
                <a:gd name="connsiteY3" fmla="*/ 195262 h 254793"/>
                <a:gd name="connsiteX4" fmla="*/ 211931 w 316706"/>
                <a:gd name="connsiteY4" fmla="*/ 173831 h 254793"/>
                <a:gd name="connsiteX5" fmla="*/ 240506 w 316706"/>
                <a:gd name="connsiteY5" fmla="*/ 185737 h 254793"/>
                <a:gd name="connsiteX6" fmla="*/ 290512 w 316706"/>
                <a:gd name="connsiteY6" fmla="*/ 173831 h 254793"/>
                <a:gd name="connsiteX7" fmla="*/ 304800 w 316706"/>
                <a:gd name="connsiteY7" fmla="*/ 147637 h 254793"/>
                <a:gd name="connsiteX8" fmla="*/ 295275 w 316706"/>
                <a:gd name="connsiteY8" fmla="*/ 135731 h 254793"/>
                <a:gd name="connsiteX9" fmla="*/ 307181 w 316706"/>
                <a:gd name="connsiteY9" fmla="*/ 109537 h 254793"/>
                <a:gd name="connsiteX10" fmla="*/ 309562 w 316706"/>
                <a:gd name="connsiteY10" fmla="*/ 88106 h 254793"/>
                <a:gd name="connsiteX11" fmla="*/ 316706 w 316706"/>
                <a:gd name="connsiteY11" fmla="*/ 73818 h 254793"/>
                <a:gd name="connsiteX12" fmla="*/ 309562 w 316706"/>
                <a:gd name="connsiteY12" fmla="*/ 69056 h 254793"/>
                <a:gd name="connsiteX13" fmla="*/ 290512 w 316706"/>
                <a:gd name="connsiteY13" fmla="*/ 45243 h 254793"/>
                <a:gd name="connsiteX14" fmla="*/ 261937 w 316706"/>
                <a:gd name="connsiteY14" fmla="*/ 45243 h 254793"/>
                <a:gd name="connsiteX15" fmla="*/ 250031 w 316706"/>
                <a:gd name="connsiteY15" fmla="*/ 9525 h 254793"/>
                <a:gd name="connsiteX16" fmla="*/ 207168 w 316706"/>
                <a:gd name="connsiteY16" fmla="*/ 26193 h 254793"/>
                <a:gd name="connsiteX17" fmla="*/ 190500 w 316706"/>
                <a:gd name="connsiteY17" fmla="*/ 35718 h 254793"/>
                <a:gd name="connsiteX18" fmla="*/ 152400 w 316706"/>
                <a:gd name="connsiteY18" fmla="*/ 19050 h 254793"/>
                <a:gd name="connsiteX19" fmla="*/ 123825 w 316706"/>
                <a:gd name="connsiteY19" fmla="*/ 19050 h 254793"/>
                <a:gd name="connsiteX20" fmla="*/ 100012 w 316706"/>
                <a:gd name="connsiteY20" fmla="*/ 0 h 254793"/>
                <a:gd name="connsiteX21" fmla="*/ 76200 w 316706"/>
                <a:gd name="connsiteY21" fmla="*/ 2381 h 254793"/>
                <a:gd name="connsiteX22" fmla="*/ 30956 w 316706"/>
                <a:gd name="connsiteY22" fmla="*/ 16668 h 254793"/>
                <a:gd name="connsiteX23" fmla="*/ 61912 w 316706"/>
                <a:gd name="connsiteY23" fmla="*/ 38100 h 254793"/>
                <a:gd name="connsiteX24" fmla="*/ 54768 w 316706"/>
                <a:gd name="connsiteY24" fmla="*/ 54768 h 254793"/>
                <a:gd name="connsiteX25" fmla="*/ 26193 w 316706"/>
                <a:gd name="connsiteY25" fmla="*/ 52387 h 254793"/>
                <a:gd name="connsiteX26" fmla="*/ 19050 w 316706"/>
                <a:gd name="connsiteY26" fmla="*/ 33337 h 254793"/>
                <a:gd name="connsiteX27" fmla="*/ 26193 w 316706"/>
                <a:gd name="connsiteY27" fmla="*/ 2381 h 254793"/>
                <a:gd name="connsiteX28" fmla="*/ 0 w 316706"/>
                <a:gd name="connsiteY28" fmla="*/ 50006 h 254793"/>
                <a:gd name="connsiteX29" fmla="*/ 14287 w 316706"/>
                <a:gd name="connsiteY29" fmla="*/ 73818 h 254793"/>
                <a:gd name="connsiteX30" fmla="*/ 21431 w 316706"/>
                <a:gd name="connsiteY30" fmla="*/ 104775 h 254793"/>
                <a:gd name="connsiteX31" fmla="*/ 40481 w 316706"/>
                <a:gd name="connsiteY31" fmla="*/ 102393 h 254793"/>
                <a:gd name="connsiteX32" fmla="*/ 76200 w 316706"/>
                <a:gd name="connsiteY32" fmla="*/ 109537 h 254793"/>
                <a:gd name="connsiteX33" fmla="*/ 100012 w 316706"/>
                <a:gd name="connsiteY33" fmla="*/ 130968 h 254793"/>
                <a:gd name="connsiteX34" fmla="*/ 126206 w 316706"/>
                <a:gd name="connsiteY34" fmla="*/ 126206 h 254793"/>
                <a:gd name="connsiteX35" fmla="*/ 135731 w 316706"/>
                <a:gd name="connsiteY35" fmla="*/ 166687 h 254793"/>
                <a:gd name="connsiteX36" fmla="*/ 142875 w 316706"/>
                <a:gd name="connsiteY36" fmla="*/ 192881 h 254793"/>
                <a:gd name="connsiteX37" fmla="*/ 150018 w 316706"/>
                <a:gd name="connsiteY37" fmla="*/ 245268 h 254793"/>
                <a:gd name="connsiteX0" fmla="*/ 150019 w 316707"/>
                <a:gd name="connsiteY0" fmla="*/ 278606 h 288131"/>
                <a:gd name="connsiteX1" fmla="*/ 207169 w 316707"/>
                <a:gd name="connsiteY1" fmla="*/ 288131 h 288131"/>
                <a:gd name="connsiteX2" fmla="*/ 226219 w 316707"/>
                <a:gd name="connsiteY2" fmla="*/ 264319 h 288131"/>
                <a:gd name="connsiteX3" fmla="*/ 216694 w 316707"/>
                <a:gd name="connsiteY3" fmla="*/ 228600 h 288131"/>
                <a:gd name="connsiteX4" fmla="*/ 211932 w 316707"/>
                <a:gd name="connsiteY4" fmla="*/ 207169 h 288131"/>
                <a:gd name="connsiteX5" fmla="*/ 240507 w 316707"/>
                <a:gd name="connsiteY5" fmla="*/ 219075 h 288131"/>
                <a:gd name="connsiteX6" fmla="*/ 290513 w 316707"/>
                <a:gd name="connsiteY6" fmla="*/ 207169 h 288131"/>
                <a:gd name="connsiteX7" fmla="*/ 304801 w 316707"/>
                <a:gd name="connsiteY7" fmla="*/ 180975 h 288131"/>
                <a:gd name="connsiteX8" fmla="*/ 295276 w 316707"/>
                <a:gd name="connsiteY8" fmla="*/ 169069 h 288131"/>
                <a:gd name="connsiteX9" fmla="*/ 307182 w 316707"/>
                <a:gd name="connsiteY9" fmla="*/ 142875 h 288131"/>
                <a:gd name="connsiteX10" fmla="*/ 309563 w 316707"/>
                <a:gd name="connsiteY10" fmla="*/ 121444 h 288131"/>
                <a:gd name="connsiteX11" fmla="*/ 316707 w 316707"/>
                <a:gd name="connsiteY11" fmla="*/ 107156 h 288131"/>
                <a:gd name="connsiteX12" fmla="*/ 309563 w 316707"/>
                <a:gd name="connsiteY12" fmla="*/ 102394 h 288131"/>
                <a:gd name="connsiteX13" fmla="*/ 290513 w 316707"/>
                <a:gd name="connsiteY13" fmla="*/ 78581 h 288131"/>
                <a:gd name="connsiteX14" fmla="*/ 261938 w 316707"/>
                <a:gd name="connsiteY14" fmla="*/ 78581 h 288131"/>
                <a:gd name="connsiteX15" fmla="*/ 250032 w 316707"/>
                <a:gd name="connsiteY15" fmla="*/ 42863 h 288131"/>
                <a:gd name="connsiteX16" fmla="*/ 207169 w 316707"/>
                <a:gd name="connsiteY16" fmla="*/ 59531 h 288131"/>
                <a:gd name="connsiteX17" fmla="*/ 190501 w 316707"/>
                <a:gd name="connsiteY17" fmla="*/ 69056 h 288131"/>
                <a:gd name="connsiteX18" fmla="*/ 152401 w 316707"/>
                <a:gd name="connsiteY18" fmla="*/ 52388 h 288131"/>
                <a:gd name="connsiteX19" fmla="*/ 123826 w 316707"/>
                <a:gd name="connsiteY19" fmla="*/ 52388 h 288131"/>
                <a:gd name="connsiteX20" fmla="*/ 100013 w 316707"/>
                <a:gd name="connsiteY20" fmla="*/ 33338 h 288131"/>
                <a:gd name="connsiteX21" fmla="*/ 76201 w 316707"/>
                <a:gd name="connsiteY21" fmla="*/ 35719 h 288131"/>
                <a:gd name="connsiteX22" fmla="*/ 30957 w 316707"/>
                <a:gd name="connsiteY22" fmla="*/ 50006 h 288131"/>
                <a:gd name="connsiteX23" fmla="*/ 61913 w 316707"/>
                <a:gd name="connsiteY23" fmla="*/ 71438 h 288131"/>
                <a:gd name="connsiteX24" fmla="*/ 54769 w 316707"/>
                <a:gd name="connsiteY24" fmla="*/ 88106 h 288131"/>
                <a:gd name="connsiteX25" fmla="*/ 26194 w 316707"/>
                <a:gd name="connsiteY25" fmla="*/ 85725 h 288131"/>
                <a:gd name="connsiteX26" fmla="*/ 19051 w 316707"/>
                <a:gd name="connsiteY26" fmla="*/ 66675 h 288131"/>
                <a:gd name="connsiteX27" fmla="*/ 0 w 316707"/>
                <a:gd name="connsiteY27" fmla="*/ 0 h 288131"/>
                <a:gd name="connsiteX28" fmla="*/ 1 w 316707"/>
                <a:gd name="connsiteY28" fmla="*/ 83344 h 288131"/>
                <a:gd name="connsiteX29" fmla="*/ 14288 w 316707"/>
                <a:gd name="connsiteY29" fmla="*/ 107156 h 288131"/>
                <a:gd name="connsiteX30" fmla="*/ 21432 w 316707"/>
                <a:gd name="connsiteY30" fmla="*/ 138113 h 288131"/>
                <a:gd name="connsiteX31" fmla="*/ 40482 w 316707"/>
                <a:gd name="connsiteY31" fmla="*/ 135731 h 288131"/>
                <a:gd name="connsiteX32" fmla="*/ 76201 w 316707"/>
                <a:gd name="connsiteY32" fmla="*/ 142875 h 288131"/>
                <a:gd name="connsiteX33" fmla="*/ 100013 w 316707"/>
                <a:gd name="connsiteY33" fmla="*/ 164306 h 288131"/>
                <a:gd name="connsiteX34" fmla="*/ 126207 w 316707"/>
                <a:gd name="connsiteY34" fmla="*/ 159544 h 288131"/>
                <a:gd name="connsiteX35" fmla="*/ 135732 w 316707"/>
                <a:gd name="connsiteY35" fmla="*/ 200025 h 288131"/>
                <a:gd name="connsiteX36" fmla="*/ 142876 w 316707"/>
                <a:gd name="connsiteY36" fmla="*/ 226219 h 288131"/>
                <a:gd name="connsiteX37" fmla="*/ 150019 w 316707"/>
                <a:gd name="connsiteY37" fmla="*/ 278606 h 288131"/>
                <a:gd name="connsiteX0" fmla="*/ 150019 w 316707"/>
                <a:gd name="connsiteY0" fmla="*/ 278606 h 288131"/>
                <a:gd name="connsiteX1" fmla="*/ 207169 w 316707"/>
                <a:gd name="connsiteY1" fmla="*/ 288131 h 288131"/>
                <a:gd name="connsiteX2" fmla="*/ 226219 w 316707"/>
                <a:gd name="connsiteY2" fmla="*/ 264319 h 288131"/>
                <a:gd name="connsiteX3" fmla="*/ 216694 w 316707"/>
                <a:gd name="connsiteY3" fmla="*/ 228600 h 288131"/>
                <a:gd name="connsiteX4" fmla="*/ 211932 w 316707"/>
                <a:gd name="connsiteY4" fmla="*/ 207169 h 288131"/>
                <a:gd name="connsiteX5" fmla="*/ 240507 w 316707"/>
                <a:gd name="connsiteY5" fmla="*/ 219075 h 288131"/>
                <a:gd name="connsiteX6" fmla="*/ 290513 w 316707"/>
                <a:gd name="connsiteY6" fmla="*/ 207169 h 288131"/>
                <a:gd name="connsiteX7" fmla="*/ 304801 w 316707"/>
                <a:gd name="connsiteY7" fmla="*/ 180975 h 288131"/>
                <a:gd name="connsiteX8" fmla="*/ 295276 w 316707"/>
                <a:gd name="connsiteY8" fmla="*/ 169069 h 288131"/>
                <a:gd name="connsiteX9" fmla="*/ 307182 w 316707"/>
                <a:gd name="connsiteY9" fmla="*/ 142875 h 288131"/>
                <a:gd name="connsiteX10" fmla="*/ 309563 w 316707"/>
                <a:gd name="connsiteY10" fmla="*/ 121444 h 288131"/>
                <a:gd name="connsiteX11" fmla="*/ 316707 w 316707"/>
                <a:gd name="connsiteY11" fmla="*/ 107156 h 288131"/>
                <a:gd name="connsiteX12" fmla="*/ 309563 w 316707"/>
                <a:gd name="connsiteY12" fmla="*/ 102394 h 288131"/>
                <a:gd name="connsiteX13" fmla="*/ 290513 w 316707"/>
                <a:gd name="connsiteY13" fmla="*/ 78581 h 288131"/>
                <a:gd name="connsiteX14" fmla="*/ 261938 w 316707"/>
                <a:gd name="connsiteY14" fmla="*/ 78581 h 288131"/>
                <a:gd name="connsiteX15" fmla="*/ 250032 w 316707"/>
                <a:gd name="connsiteY15" fmla="*/ 42863 h 288131"/>
                <a:gd name="connsiteX16" fmla="*/ 207169 w 316707"/>
                <a:gd name="connsiteY16" fmla="*/ 59531 h 288131"/>
                <a:gd name="connsiteX17" fmla="*/ 190501 w 316707"/>
                <a:gd name="connsiteY17" fmla="*/ 69056 h 288131"/>
                <a:gd name="connsiteX18" fmla="*/ 152401 w 316707"/>
                <a:gd name="connsiteY18" fmla="*/ 52388 h 288131"/>
                <a:gd name="connsiteX19" fmla="*/ 123826 w 316707"/>
                <a:gd name="connsiteY19" fmla="*/ 52388 h 288131"/>
                <a:gd name="connsiteX20" fmla="*/ 100013 w 316707"/>
                <a:gd name="connsiteY20" fmla="*/ 33338 h 288131"/>
                <a:gd name="connsiteX21" fmla="*/ 76201 w 316707"/>
                <a:gd name="connsiteY21" fmla="*/ 35719 h 288131"/>
                <a:gd name="connsiteX22" fmla="*/ 47626 w 316707"/>
                <a:gd name="connsiteY22" fmla="*/ 50006 h 288131"/>
                <a:gd name="connsiteX23" fmla="*/ 61913 w 316707"/>
                <a:gd name="connsiteY23" fmla="*/ 71438 h 288131"/>
                <a:gd name="connsiteX24" fmla="*/ 54769 w 316707"/>
                <a:gd name="connsiteY24" fmla="*/ 88106 h 288131"/>
                <a:gd name="connsiteX25" fmla="*/ 26194 w 316707"/>
                <a:gd name="connsiteY25" fmla="*/ 85725 h 288131"/>
                <a:gd name="connsiteX26" fmla="*/ 19051 w 316707"/>
                <a:gd name="connsiteY26" fmla="*/ 66675 h 288131"/>
                <a:gd name="connsiteX27" fmla="*/ 0 w 316707"/>
                <a:gd name="connsiteY27" fmla="*/ 0 h 288131"/>
                <a:gd name="connsiteX28" fmla="*/ 1 w 316707"/>
                <a:gd name="connsiteY28" fmla="*/ 83344 h 288131"/>
                <a:gd name="connsiteX29" fmla="*/ 14288 w 316707"/>
                <a:gd name="connsiteY29" fmla="*/ 107156 h 288131"/>
                <a:gd name="connsiteX30" fmla="*/ 21432 w 316707"/>
                <a:gd name="connsiteY30" fmla="*/ 138113 h 288131"/>
                <a:gd name="connsiteX31" fmla="*/ 40482 w 316707"/>
                <a:gd name="connsiteY31" fmla="*/ 135731 h 288131"/>
                <a:gd name="connsiteX32" fmla="*/ 76201 w 316707"/>
                <a:gd name="connsiteY32" fmla="*/ 142875 h 288131"/>
                <a:gd name="connsiteX33" fmla="*/ 100013 w 316707"/>
                <a:gd name="connsiteY33" fmla="*/ 164306 h 288131"/>
                <a:gd name="connsiteX34" fmla="*/ 126207 w 316707"/>
                <a:gd name="connsiteY34" fmla="*/ 159544 h 288131"/>
                <a:gd name="connsiteX35" fmla="*/ 135732 w 316707"/>
                <a:gd name="connsiteY35" fmla="*/ 200025 h 288131"/>
                <a:gd name="connsiteX36" fmla="*/ 142876 w 316707"/>
                <a:gd name="connsiteY36" fmla="*/ 226219 h 288131"/>
                <a:gd name="connsiteX37" fmla="*/ 150019 w 316707"/>
                <a:gd name="connsiteY37" fmla="*/ 278606 h 288131"/>
                <a:gd name="connsiteX0" fmla="*/ 150018 w 316706"/>
                <a:gd name="connsiteY0" fmla="*/ 245268 h 254793"/>
                <a:gd name="connsiteX1" fmla="*/ 207168 w 316706"/>
                <a:gd name="connsiteY1" fmla="*/ 254793 h 254793"/>
                <a:gd name="connsiteX2" fmla="*/ 226218 w 316706"/>
                <a:gd name="connsiteY2" fmla="*/ 230981 h 254793"/>
                <a:gd name="connsiteX3" fmla="*/ 216693 w 316706"/>
                <a:gd name="connsiteY3" fmla="*/ 195262 h 254793"/>
                <a:gd name="connsiteX4" fmla="*/ 211931 w 316706"/>
                <a:gd name="connsiteY4" fmla="*/ 173831 h 254793"/>
                <a:gd name="connsiteX5" fmla="*/ 240506 w 316706"/>
                <a:gd name="connsiteY5" fmla="*/ 185737 h 254793"/>
                <a:gd name="connsiteX6" fmla="*/ 290512 w 316706"/>
                <a:gd name="connsiteY6" fmla="*/ 173831 h 254793"/>
                <a:gd name="connsiteX7" fmla="*/ 304800 w 316706"/>
                <a:gd name="connsiteY7" fmla="*/ 147637 h 254793"/>
                <a:gd name="connsiteX8" fmla="*/ 295275 w 316706"/>
                <a:gd name="connsiteY8" fmla="*/ 135731 h 254793"/>
                <a:gd name="connsiteX9" fmla="*/ 307181 w 316706"/>
                <a:gd name="connsiteY9" fmla="*/ 109537 h 254793"/>
                <a:gd name="connsiteX10" fmla="*/ 309562 w 316706"/>
                <a:gd name="connsiteY10" fmla="*/ 88106 h 254793"/>
                <a:gd name="connsiteX11" fmla="*/ 316706 w 316706"/>
                <a:gd name="connsiteY11" fmla="*/ 73818 h 254793"/>
                <a:gd name="connsiteX12" fmla="*/ 309562 w 316706"/>
                <a:gd name="connsiteY12" fmla="*/ 69056 h 254793"/>
                <a:gd name="connsiteX13" fmla="*/ 290512 w 316706"/>
                <a:gd name="connsiteY13" fmla="*/ 45243 h 254793"/>
                <a:gd name="connsiteX14" fmla="*/ 261937 w 316706"/>
                <a:gd name="connsiteY14" fmla="*/ 45243 h 254793"/>
                <a:gd name="connsiteX15" fmla="*/ 250031 w 316706"/>
                <a:gd name="connsiteY15" fmla="*/ 9525 h 254793"/>
                <a:gd name="connsiteX16" fmla="*/ 207168 w 316706"/>
                <a:gd name="connsiteY16" fmla="*/ 26193 h 254793"/>
                <a:gd name="connsiteX17" fmla="*/ 190500 w 316706"/>
                <a:gd name="connsiteY17" fmla="*/ 35718 h 254793"/>
                <a:gd name="connsiteX18" fmla="*/ 152400 w 316706"/>
                <a:gd name="connsiteY18" fmla="*/ 19050 h 254793"/>
                <a:gd name="connsiteX19" fmla="*/ 123825 w 316706"/>
                <a:gd name="connsiteY19" fmla="*/ 19050 h 254793"/>
                <a:gd name="connsiteX20" fmla="*/ 100012 w 316706"/>
                <a:gd name="connsiteY20" fmla="*/ 0 h 254793"/>
                <a:gd name="connsiteX21" fmla="*/ 76200 w 316706"/>
                <a:gd name="connsiteY21" fmla="*/ 2381 h 254793"/>
                <a:gd name="connsiteX22" fmla="*/ 47625 w 316706"/>
                <a:gd name="connsiteY22" fmla="*/ 16668 h 254793"/>
                <a:gd name="connsiteX23" fmla="*/ 61912 w 316706"/>
                <a:gd name="connsiteY23" fmla="*/ 38100 h 254793"/>
                <a:gd name="connsiteX24" fmla="*/ 54768 w 316706"/>
                <a:gd name="connsiteY24" fmla="*/ 54768 h 254793"/>
                <a:gd name="connsiteX25" fmla="*/ 26193 w 316706"/>
                <a:gd name="connsiteY25" fmla="*/ 52387 h 254793"/>
                <a:gd name="connsiteX26" fmla="*/ 19050 w 316706"/>
                <a:gd name="connsiteY26" fmla="*/ 33337 h 254793"/>
                <a:gd name="connsiteX27" fmla="*/ 19049 w 316706"/>
                <a:gd name="connsiteY27" fmla="*/ 9525 h 254793"/>
                <a:gd name="connsiteX28" fmla="*/ 0 w 316706"/>
                <a:gd name="connsiteY28" fmla="*/ 50006 h 254793"/>
                <a:gd name="connsiteX29" fmla="*/ 14287 w 316706"/>
                <a:gd name="connsiteY29" fmla="*/ 73818 h 254793"/>
                <a:gd name="connsiteX30" fmla="*/ 21431 w 316706"/>
                <a:gd name="connsiteY30" fmla="*/ 104775 h 254793"/>
                <a:gd name="connsiteX31" fmla="*/ 40481 w 316706"/>
                <a:gd name="connsiteY31" fmla="*/ 102393 h 254793"/>
                <a:gd name="connsiteX32" fmla="*/ 76200 w 316706"/>
                <a:gd name="connsiteY32" fmla="*/ 109537 h 254793"/>
                <a:gd name="connsiteX33" fmla="*/ 100012 w 316706"/>
                <a:gd name="connsiteY33" fmla="*/ 130968 h 254793"/>
                <a:gd name="connsiteX34" fmla="*/ 126206 w 316706"/>
                <a:gd name="connsiteY34" fmla="*/ 126206 h 254793"/>
                <a:gd name="connsiteX35" fmla="*/ 135731 w 316706"/>
                <a:gd name="connsiteY35" fmla="*/ 166687 h 254793"/>
                <a:gd name="connsiteX36" fmla="*/ 142875 w 316706"/>
                <a:gd name="connsiteY36" fmla="*/ 192881 h 254793"/>
                <a:gd name="connsiteX37" fmla="*/ 150018 w 316706"/>
                <a:gd name="connsiteY37" fmla="*/ 245268 h 254793"/>
                <a:gd name="connsiteX0" fmla="*/ 150018 w 316706"/>
                <a:gd name="connsiteY0" fmla="*/ 245268 h 254793"/>
                <a:gd name="connsiteX1" fmla="*/ 176212 w 316706"/>
                <a:gd name="connsiteY1" fmla="*/ 250031 h 254793"/>
                <a:gd name="connsiteX2" fmla="*/ 207168 w 316706"/>
                <a:gd name="connsiteY2" fmla="*/ 254793 h 254793"/>
                <a:gd name="connsiteX3" fmla="*/ 226218 w 316706"/>
                <a:gd name="connsiteY3" fmla="*/ 230981 h 254793"/>
                <a:gd name="connsiteX4" fmla="*/ 216693 w 316706"/>
                <a:gd name="connsiteY4" fmla="*/ 195262 h 254793"/>
                <a:gd name="connsiteX5" fmla="*/ 211931 w 316706"/>
                <a:gd name="connsiteY5" fmla="*/ 173831 h 254793"/>
                <a:gd name="connsiteX6" fmla="*/ 240506 w 316706"/>
                <a:gd name="connsiteY6" fmla="*/ 185737 h 254793"/>
                <a:gd name="connsiteX7" fmla="*/ 290512 w 316706"/>
                <a:gd name="connsiteY7" fmla="*/ 173831 h 254793"/>
                <a:gd name="connsiteX8" fmla="*/ 304800 w 316706"/>
                <a:gd name="connsiteY8" fmla="*/ 147637 h 254793"/>
                <a:gd name="connsiteX9" fmla="*/ 295275 w 316706"/>
                <a:gd name="connsiteY9" fmla="*/ 135731 h 254793"/>
                <a:gd name="connsiteX10" fmla="*/ 307181 w 316706"/>
                <a:gd name="connsiteY10" fmla="*/ 109537 h 254793"/>
                <a:gd name="connsiteX11" fmla="*/ 309562 w 316706"/>
                <a:gd name="connsiteY11" fmla="*/ 88106 h 254793"/>
                <a:gd name="connsiteX12" fmla="*/ 316706 w 316706"/>
                <a:gd name="connsiteY12" fmla="*/ 73818 h 254793"/>
                <a:gd name="connsiteX13" fmla="*/ 309562 w 316706"/>
                <a:gd name="connsiteY13" fmla="*/ 69056 h 254793"/>
                <a:gd name="connsiteX14" fmla="*/ 290512 w 316706"/>
                <a:gd name="connsiteY14" fmla="*/ 45243 h 254793"/>
                <a:gd name="connsiteX15" fmla="*/ 261937 w 316706"/>
                <a:gd name="connsiteY15" fmla="*/ 45243 h 254793"/>
                <a:gd name="connsiteX16" fmla="*/ 250031 w 316706"/>
                <a:gd name="connsiteY16" fmla="*/ 9525 h 254793"/>
                <a:gd name="connsiteX17" fmla="*/ 207168 w 316706"/>
                <a:gd name="connsiteY17" fmla="*/ 26193 h 254793"/>
                <a:gd name="connsiteX18" fmla="*/ 190500 w 316706"/>
                <a:gd name="connsiteY18" fmla="*/ 35718 h 254793"/>
                <a:gd name="connsiteX19" fmla="*/ 152400 w 316706"/>
                <a:gd name="connsiteY19" fmla="*/ 19050 h 254793"/>
                <a:gd name="connsiteX20" fmla="*/ 123825 w 316706"/>
                <a:gd name="connsiteY20" fmla="*/ 19050 h 254793"/>
                <a:gd name="connsiteX21" fmla="*/ 100012 w 316706"/>
                <a:gd name="connsiteY21" fmla="*/ 0 h 254793"/>
                <a:gd name="connsiteX22" fmla="*/ 76200 w 316706"/>
                <a:gd name="connsiteY22" fmla="*/ 2381 h 254793"/>
                <a:gd name="connsiteX23" fmla="*/ 47625 w 316706"/>
                <a:gd name="connsiteY23" fmla="*/ 16668 h 254793"/>
                <a:gd name="connsiteX24" fmla="*/ 61912 w 316706"/>
                <a:gd name="connsiteY24" fmla="*/ 38100 h 254793"/>
                <a:gd name="connsiteX25" fmla="*/ 54768 w 316706"/>
                <a:gd name="connsiteY25" fmla="*/ 54768 h 254793"/>
                <a:gd name="connsiteX26" fmla="*/ 26193 w 316706"/>
                <a:gd name="connsiteY26" fmla="*/ 52387 h 254793"/>
                <a:gd name="connsiteX27" fmla="*/ 19050 w 316706"/>
                <a:gd name="connsiteY27" fmla="*/ 33337 h 254793"/>
                <a:gd name="connsiteX28" fmla="*/ 19049 w 316706"/>
                <a:gd name="connsiteY28" fmla="*/ 9525 h 254793"/>
                <a:gd name="connsiteX29" fmla="*/ 0 w 316706"/>
                <a:gd name="connsiteY29" fmla="*/ 50006 h 254793"/>
                <a:gd name="connsiteX30" fmla="*/ 14287 w 316706"/>
                <a:gd name="connsiteY30" fmla="*/ 73818 h 254793"/>
                <a:gd name="connsiteX31" fmla="*/ 21431 w 316706"/>
                <a:gd name="connsiteY31" fmla="*/ 104775 h 254793"/>
                <a:gd name="connsiteX32" fmla="*/ 40481 w 316706"/>
                <a:gd name="connsiteY32" fmla="*/ 102393 h 254793"/>
                <a:gd name="connsiteX33" fmla="*/ 76200 w 316706"/>
                <a:gd name="connsiteY33" fmla="*/ 109537 h 254793"/>
                <a:gd name="connsiteX34" fmla="*/ 100012 w 316706"/>
                <a:gd name="connsiteY34" fmla="*/ 130968 h 254793"/>
                <a:gd name="connsiteX35" fmla="*/ 126206 w 316706"/>
                <a:gd name="connsiteY35" fmla="*/ 126206 h 254793"/>
                <a:gd name="connsiteX36" fmla="*/ 135731 w 316706"/>
                <a:gd name="connsiteY36" fmla="*/ 166687 h 254793"/>
                <a:gd name="connsiteX37" fmla="*/ 142875 w 316706"/>
                <a:gd name="connsiteY37" fmla="*/ 192881 h 254793"/>
                <a:gd name="connsiteX38" fmla="*/ 150018 w 316706"/>
                <a:gd name="connsiteY38" fmla="*/ 245268 h 254793"/>
                <a:gd name="connsiteX0" fmla="*/ 150018 w 316706"/>
                <a:gd name="connsiteY0" fmla="*/ 245268 h 266699"/>
                <a:gd name="connsiteX1" fmla="*/ 176212 w 316706"/>
                <a:gd name="connsiteY1" fmla="*/ 266699 h 266699"/>
                <a:gd name="connsiteX2" fmla="*/ 207168 w 316706"/>
                <a:gd name="connsiteY2" fmla="*/ 254793 h 266699"/>
                <a:gd name="connsiteX3" fmla="*/ 226218 w 316706"/>
                <a:gd name="connsiteY3" fmla="*/ 230981 h 266699"/>
                <a:gd name="connsiteX4" fmla="*/ 216693 w 316706"/>
                <a:gd name="connsiteY4" fmla="*/ 195262 h 266699"/>
                <a:gd name="connsiteX5" fmla="*/ 211931 w 316706"/>
                <a:gd name="connsiteY5" fmla="*/ 173831 h 266699"/>
                <a:gd name="connsiteX6" fmla="*/ 240506 w 316706"/>
                <a:gd name="connsiteY6" fmla="*/ 185737 h 266699"/>
                <a:gd name="connsiteX7" fmla="*/ 290512 w 316706"/>
                <a:gd name="connsiteY7" fmla="*/ 173831 h 266699"/>
                <a:gd name="connsiteX8" fmla="*/ 304800 w 316706"/>
                <a:gd name="connsiteY8" fmla="*/ 147637 h 266699"/>
                <a:gd name="connsiteX9" fmla="*/ 295275 w 316706"/>
                <a:gd name="connsiteY9" fmla="*/ 135731 h 266699"/>
                <a:gd name="connsiteX10" fmla="*/ 307181 w 316706"/>
                <a:gd name="connsiteY10" fmla="*/ 109537 h 266699"/>
                <a:gd name="connsiteX11" fmla="*/ 309562 w 316706"/>
                <a:gd name="connsiteY11" fmla="*/ 88106 h 266699"/>
                <a:gd name="connsiteX12" fmla="*/ 316706 w 316706"/>
                <a:gd name="connsiteY12" fmla="*/ 73818 h 266699"/>
                <a:gd name="connsiteX13" fmla="*/ 309562 w 316706"/>
                <a:gd name="connsiteY13" fmla="*/ 69056 h 266699"/>
                <a:gd name="connsiteX14" fmla="*/ 290512 w 316706"/>
                <a:gd name="connsiteY14" fmla="*/ 45243 h 266699"/>
                <a:gd name="connsiteX15" fmla="*/ 261937 w 316706"/>
                <a:gd name="connsiteY15" fmla="*/ 45243 h 266699"/>
                <a:gd name="connsiteX16" fmla="*/ 250031 w 316706"/>
                <a:gd name="connsiteY16" fmla="*/ 9525 h 266699"/>
                <a:gd name="connsiteX17" fmla="*/ 207168 w 316706"/>
                <a:gd name="connsiteY17" fmla="*/ 26193 h 266699"/>
                <a:gd name="connsiteX18" fmla="*/ 190500 w 316706"/>
                <a:gd name="connsiteY18" fmla="*/ 35718 h 266699"/>
                <a:gd name="connsiteX19" fmla="*/ 152400 w 316706"/>
                <a:gd name="connsiteY19" fmla="*/ 19050 h 266699"/>
                <a:gd name="connsiteX20" fmla="*/ 123825 w 316706"/>
                <a:gd name="connsiteY20" fmla="*/ 19050 h 266699"/>
                <a:gd name="connsiteX21" fmla="*/ 100012 w 316706"/>
                <a:gd name="connsiteY21" fmla="*/ 0 h 266699"/>
                <a:gd name="connsiteX22" fmla="*/ 76200 w 316706"/>
                <a:gd name="connsiteY22" fmla="*/ 2381 h 266699"/>
                <a:gd name="connsiteX23" fmla="*/ 47625 w 316706"/>
                <a:gd name="connsiteY23" fmla="*/ 16668 h 266699"/>
                <a:gd name="connsiteX24" fmla="*/ 61912 w 316706"/>
                <a:gd name="connsiteY24" fmla="*/ 38100 h 266699"/>
                <a:gd name="connsiteX25" fmla="*/ 54768 w 316706"/>
                <a:gd name="connsiteY25" fmla="*/ 54768 h 266699"/>
                <a:gd name="connsiteX26" fmla="*/ 26193 w 316706"/>
                <a:gd name="connsiteY26" fmla="*/ 52387 h 266699"/>
                <a:gd name="connsiteX27" fmla="*/ 19050 w 316706"/>
                <a:gd name="connsiteY27" fmla="*/ 33337 h 266699"/>
                <a:gd name="connsiteX28" fmla="*/ 19049 w 316706"/>
                <a:gd name="connsiteY28" fmla="*/ 9525 h 266699"/>
                <a:gd name="connsiteX29" fmla="*/ 0 w 316706"/>
                <a:gd name="connsiteY29" fmla="*/ 50006 h 266699"/>
                <a:gd name="connsiteX30" fmla="*/ 14287 w 316706"/>
                <a:gd name="connsiteY30" fmla="*/ 73818 h 266699"/>
                <a:gd name="connsiteX31" fmla="*/ 21431 w 316706"/>
                <a:gd name="connsiteY31" fmla="*/ 104775 h 266699"/>
                <a:gd name="connsiteX32" fmla="*/ 40481 w 316706"/>
                <a:gd name="connsiteY32" fmla="*/ 102393 h 266699"/>
                <a:gd name="connsiteX33" fmla="*/ 76200 w 316706"/>
                <a:gd name="connsiteY33" fmla="*/ 109537 h 266699"/>
                <a:gd name="connsiteX34" fmla="*/ 100012 w 316706"/>
                <a:gd name="connsiteY34" fmla="*/ 130968 h 266699"/>
                <a:gd name="connsiteX35" fmla="*/ 126206 w 316706"/>
                <a:gd name="connsiteY35" fmla="*/ 126206 h 266699"/>
                <a:gd name="connsiteX36" fmla="*/ 135731 w 316706"/>
                <a:gd name="connsiteY36" fmla="*/ 166687 h 266699"/>
                <a:gd name="connsiteX37" fmla="*/ 142875 w 316706"/>
                <a:gd name="connsiteY37" fmla="*/ 192881 h 266699"/>
                <a:gd name="connsiteX38" fmla="*/ 150018 w 316706"/>
                <a:gd name="connsiteY38" fmla="*/ 245268 h 26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6706" h="266699">
                  <a:moveTo>
                    <a:pt x="150018" y="245268"/>
                  </a:moveTo>
                  <a:lnTo>
                    <a:pt x="176212" y="266699"/>
                  </a:lnTo>
                  <a:lnTo>
                    <a:pt x="207168" y="254793"/>
                  </a:lnTo>
                  <a:lnTo>
                    <a:pt x="226218" y="230981"/>
                  </a:lnTo>
                  <a:lnTo>
                    <a:pt x="216693" y="195262"/>
                  </a:lnTo>
                  <a:lnTo>
                    <a:pt x="211931" y="173831"/>
                  </a:lnTo>
                  <a:lnTo>
                    <a:pt x="240506" y="185737"/>
                  </a:lnTo>
                  <a:lnTo>
                    <a:pt x="290512" y="173831"/>
                  </a:lnTo>
                  <a:lnTo>
                    <a:pt x="304800" y="147637"/>
                  </a:lnTo>
                  <a:lnTo>
                    <a:pt x="295275" y="135731"/>
                  </a:lnTo>
                  <a:lnTo>
                    <a:pt x="307181" y="109537"/>
                  </a:lnTo>
                  <a:lnTo>
                    <a:pt x="309562" y="88106"/>
                  </a:lnTo>
                  <a:lnTo>
                    <a:pt x="316706" y="73818"/>
                  </a:lnTo>
                  <a:lnTo>
                    <a:pt x="309562" y="69056"/>
                  </a:lnTo>
                  <a:lnTo>
                    <a:pt x="290512" y="45243"/>
                  </a:lnTo>
                  <a:lnTo>
                    <a:pt x="261937" y="45243"/>
                  </a:lnTo>
                  <a:lnTo>
                    <a:pt x="250031" y="9525"/>
                  </a:lnTo>
                  <a:lnTo>
                    <a:pt x="207168" y="26193"/>
                  </a:lnTo>
                  <a:lnTo>
                    <a:pt x="190500" y="35718"/>
                  </a:lnTo>
                  <a:lnTo>
                    <a:pt x="152400" y="19050"/>
                  </a:lnTo>
                  <a:lnTo>
                    <a:pt x="123825" y="19050"/>
                  </a:lnTo>
                  <a:lnTo>
                    <a:pt x="100012" y="0"/>
                  </a:lnTo>
                  <a:lnTo>
                    <a:pt x="76200" y="2381"/>
                  </a:lnTo>
                  <a:lnTo>
                    <a:pt x="47625" y="16668"/>
                  </a:lnTo>
                  <a:lnTo>
                    <a:pt x="61912" y="38100"/>
                  </a:lnTo>
                  <a:lnTo>
                    <a:pt x="54768" y="54768"/>
                  </a:lnTo>
                  <a:lnTo>
                    <a:pt x="26193" y="52387"/>
                  </a:lnTo>
                  <a:lnTo>
                    <a:pt x="19050" y="33337"/>
                  </a:lnTo>
                  <a:cubicBezTo>
                    <a:pt x="19050" y="25400"/>
                    <a:pt x="19049" y="17462"/>
                    <a:pt x="19049" y="9525"/>
                  </a:cubicBezTo>
                  <a:cubicBezTo>
                    <a:pt x="19049" y="37306"/>
                    <a:pt x="0" y="22225"/>
                    <a:pt x="0" y="50006"/>
                  </a:cubicBezTo>
                  <a:lnTo>
                    <a:pt x="14287" y="73818"/>
                  </a:lnTo>
                  <a:lnTo>
                    <a:pt x="21431" y="104775"/>
                  </a:lnTo>
                  <a:lnTo>
                    <a:pt x="40481" y="102393"/>
                  </a:lnTo>
                  <a:lnTo>
                    <a:pt x="76200" y="109537"/>
                  </a:lnTo>
                  <a:lnTo>
                    <a:pt x="100012" y="130968"/>
                  </a:lnTo>
                  <a:lnTo>
                    <a:pt x="126206" y="126206"/>
                  </a:lnTo>
                  <a:lnTo>
                    <a:pt x="135731" y="166687"/>
                  </a:lnTo>
                  <a:lnTo>
                    <a:pt x="142875" y="192881"/>
                  </a:lnTo>
                  <a:lnTo>
                    <a:pt x="150018" y="245268"/>
                  </a:lnTo>
                  <a:close/>
                </a:path>
              </a:pathLst>
            </a:custGeom>
            <a:solidFill>
              <a:schemeClr val="accent4"/>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323" name="Freeform: Shape 1030">
              <a:extLst>
                <a:ext uri="{FF2B5EF4-FFF2-40B4-BE49-F238E27FC236}">
                  <a16:creationId xmlns:a16="http://schemas.microsoft.com/office/drawing/2014/main" id="{86F8E12F-F847-958D-AFF3-50654BE8EA06}"/>
                </a:ext>
              </a:extLst>
            </p:cNvPr>
            <p:cNvSpPr/>
            <p:nvPr/>
          </p:nvSpPr>
          <p:spPr bwMode="auto">
            <a:xfrm>
              <a:off x="4367354" y="4897093"/>
              <a:ext cx="157532" cy="195556"/>
            </a:xfrm>
            <a:custGeom>
              <a:avLst/>
              <a:gdLst>
                <a:gd name="connsiteX0" fmla="*/ 47625 w 138113"/>
                <a:gd name="connsiteY0" fmla="*/ 0 h 171450"/>
                <a:gd name="connsiteX1" fmla="*/ 0 w 138113"/>
                <a:gd name="connsiteY1" fmla="*/ 57150 h 171450"/>
                <a:gd name="connsiteX2" fmla="*/ 28575 w 138113"/>
                <a:gd name="connsiteY2" fmla="*/ 59531 h 171450"/>
                <a:gd name="connsiteX3" fmla="*/ 38100 w 138113"/>
                <a:gd name="connsiteY3" fmla="*/ 83344 h 171450"/>
                <a:gd name="connsiteX4" fmla="*/ 33338 w 138113"/>
                <a:gd name="connsiteY4" fmla="*/ 109538 h 171450"/>
                <a:gd name="connsiteX5" fmla="*/ 4763 w 138113"/>
                <a:gd name="connsiteY5" fmla="*/ 128588 h 171450"/>
                <a:gd name="connsiteX6" fmla="*/ 7144 w 138113"/>
                <a:gd name="connsiteY6" fmla="*/ 161925 h 171450"/>
                <a:gd name="connsiteX7" fmla="*/ 26194 w 138113"/>
                <a:gd name="connsiteY7" fmla="*/ 157163 h 171450"/>
                <a:gd name="connsiteX8" fmla="*/ 42863 w 138113"/>
                <a:gd name="connsiteY8" fmla="*/ 171450 h 171450"/>
                <a:gd name="connsiteX9" fmla="*/ 54769 w 138113"/>
                <a:gd name="connsiteY9" fmla="*/ 142875 h 171450"/>
                <a:gd name="connsiteX10" fmla="*/ 66675 w 138113"/>
                <a:gd name="connsiteY10" fmla="*/ 116681 h 171450"/>
                <a:gd name="connsiteX11" fmla="*/ 85725 w 138113"/>
                <a:gd name="connsiteY11" fmla="*/ 104775 h 171450"/>
                <a:gd name="connsiteX12" fmla="*/ 109538 w 138113"/>
                <a:gd name="connsiteY12" fmla="*/ 97631 h 171450"/>
                <a:gd name="connsiteX13" fmla="*/ 138113 w 138113"/>
                <a:gd name="connsiteY13" fmla="*/ 61913 h 171450"/>
                <a:gd name="connsiteX14" fmla="*/ 135731 w 138113"/>
                <a:gd name="connsiteY14" fmla="*/ 47625 h 171450"/>
                <a:gd name="connsiteX15" fmla="*/ 109538 w 138113"/>
                <a:gd name="connsiteY15" fmla="*/ 23813 h 171450"/>
                <a:gd name="connsiteX16" fmla="*/ 92869 w 138113"/>
                <a:gd name="connsiteY16" fmla="*/ 35719 h 171450"/>
                <a:gd name="connsiteX17" fmla="*/ 47625 w 138113"/>
                <a:gd name="connsiteY1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113" h="171450">
                  <a:moveTo>
                    <a:pt x="47625" y="0"/>
                  </a:moveTo>
                  <a:lnTo>
                    <a:pt x="0" y="57150"/>
                  </a:lnTo>
                  <a:lnTo>
                    <a:pt x="28575" y="59531"/>
                  </a:lnTo>
                  <a:lnTo>
                    <a:pt x="38100" y="83344"/>
                  </a:lnTo>
                  <a:lnTo>
                    <a:pt x="33338" y="109538"/>
                  </a:lnTo>
                  <a:lnTo>
                    <a:pt x="4763" y="128588"/>
                  </a:lnTo>
                  <a:lnTo>
                    <a:pt x="7144" y="161925"/>
                  </a:lnTo>
                  <a:lnTo>
                    <a:pt x="26194" y="157163"/>
                  </a:lnTo>
                  <a:lnTo>
                    <a:pt x="42863" y="171450"/>
                  </a:lnTo>
                  <a:lnTo>
                    <a:pt x="54769" y="142875"/>
                  </a:lnTo>
                  <a:lnTo>
                    <a:pt x="66675" y="116681"/>
                  </a:lnTo>
                  <a:lnTo>
                    <a:pt x="85725" y="104775"/>
                  </a:lnTo>
                  <a:lnTo>
                    <a:pt x="109538" y="97631"/>
                  </a:lnTo>
                  <a:lnTo>
                    <a:pt x="138113" y="61913"/>
                  </a:lnTo>
                  <a:lnTo>
                    <a:pt x="135731" y="47625"/>
                  </a:lnTo>
                  <a:lnTo>
                    <a:pt x="109538" y="23813"/>
                  </a:lnTo>
                  <a:lnTo>
                    <a:pt x="92869" y="35719"/>
                  </a:lnTo>
                  <a:lnTo>
                    <a:pt x="47625" y="0"/>
                  </a:lnTo>
                  <a:close/>
                </a:path>
              </a:pathLst>
            </a:custGeom>
            <a:solidFill>
              <a:schemeClr val="accent4"/>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324" name="Freeform: Shape 1032">
              <a:extLst>
                <a:ext uri="{FF2B5EF4-FFF2-40B4-BE49-F238E27FC236}">
                  <a16:creationId xmlns:a16="http://schemas.microsoft.com/office/drawing/2014/main" id="{A0C1BAFE-11CC-97D6-D5FE-976C079D0D92}"/>
                </a:ext>
              </a:extLst>
            </p:cNvPr>
            <p:cNvSpPr/>
            <p:nvPr/>
          </p:nvSpPr>
          <p:spPr bwMode="auto">
            <a:xfrm>
              <a:off x="4562910" y="4788451"/>
              <a:ext cx="1089137" cy="1135311"/>
            </a:xfrm>
            <a:custGeom>
              <a:avLst/>
              <a:gdLst>
                <a:gd name="connsiteX0" fmla="*/ 552450 w 954881"/>
                <a:gd name="connsiteY0" fmla="*/ 40481 h 995363"/>
                <a:gd name="connsiteX1" fmla="*/ 507206 w 954881"/>
                <a:gd name="connsiteY1" fmla="*/ 83344 h 995363"/>
                <a:gd name="connsiteX2" fmla="*/ 478631 w 954881"/>
                <a:gd name="connsiteY2" fmla="*/ 76200 h 995363"/>
                <a:gd name="connsiteX3" fmla="*/ 459581 w 954881"/>
                <a:gd name="connsiteY3" fmla="*/ 66675 h 995363"/>
                <a:gd name="connsiteX4" fmla="*/ 435769 w 954881"/>
                <a:gd name="connsiteY4" fmla="*/ 88106 h 995363"/>
                <a:gd name="connsiteX5" fmla="*/ 416719 w 954881"/>
                <a:gd name="connsiteY5" fmla="*/ 78581 h 995363"/>
                <a:gd name="connsiteX6" fmla="*/ 383381 w 954881"/>
                <a:gd name="connsiteY6" fmla="*/ 100013 h 995363"/>
                <a:gd name="connsiteX7" fmla="*/ 357188 w 954881"/>
                <a:gd name="connsiteY7" fmla="*/ 92869 h 995363"/>
                <a:gd name="connsiteX8" fmla="*/ 350044 w 954881"/>
                <a:gd name="connsiteY8" fmla="*/ 35719 h 995363"/>
                <a:gd name="connsiteX9" fmla="*/ 342900 w 954881"/>
                <a:gd name="connsiteY9" fmla="*/ 2381 h 995363"/>
                <a:gd name="connsiteX10" fmla="*/ 319088 w 954881"/>
                <a:gd name="connsiteY10" fmla="*/ 0 h 995363"/>
                <a:gd name="connsiteX11" fmla="*/ 307181 w 954881"/>
                <a:gd name="connsiteY11" fmla="*/ 30956 h 995363"/>
                <a:gd name="connsiteX12" fmla="*/ 259556 w 954881"/>
                <a:gd name="connsiteY12" fmla="*/ 35719 h 995363"/>
                <a:gd name="connsiteX13" fmla="*/ 226219 w 954881"/>
                <a:gd name="connsiteY13" fmla="*/ 28575 h 995363"/>
                <a:gd name="connsiteX14" fmla="*/ 242888 w 954881"/>
                <a:gd name="connsiteY14" fmla="*/ 85725 h 995363"/>
                <a:gd name="connsiteX15" fmla="*/ 221456 w 954881"/>
                <a:gd name="connsiteY15" fmla="*/ 109538 h 995363"/>
                <a:gd name="connsiteX16" fmla="*/ 188119 w 954881"/>
                <a:gd name="connsiteY16" fmla="*/ 119063 h 995363"/>
                <a:gd name="connsiteX17" fmla="*/ 164306 w 954881"/>
                <a:gd name="connsiteY17" fmla="*/ 102394 h 995363"/>
                <a:gd name="connsiteX18" fmla="*/ 135731 w 954881"/>
                <a:gd name="connsiteY18" fmla="*/ 80963 h 995363"/>
                <a:gd name="connsiteX19" fmla="*/ 88106 w 954881"/>
                <a:gd name="connsiteY19" fmla="*/ 92869 h 995363"/>
                <a:gd name="connsiteX20" fmla="*/ 100013 w 954881"/>
                <a:gd name="connsiteY20" fmla="*/ 119063 h 995363"/>
                <a:gd name="connsiteX21" fmla="*/ 90488 w 954881"/>
                <a:gd name="connsiteY21" fmla="*/ 138113 h 995363"/>
                <a:gd name="connsiteX22" fmla="*/ 102394 w 954881"/>
                <a:gd name="connsiteY22" fmla="*/ 154781 h 995363"/>
                <a:gd name="connsiteX23" fmla="*/ 95250 w 954881"/>
                <a:gd name="connsiteY23" fmla="*/ 233363 h 995363"/>
                <a:gd name="connsiteX24" fmla="*/ 85725 w 954881"/>
                <a:gd name="connsiteY24" fmla="*/ 245269 h 995363"/>
                <a:gd name="connsiteX25" fmla="*/ 59531 w 954881"/>
                <a:gd name="connsiteY25" fmla="*/ 257175 h 995363"/>
                <a:gd name="connsiteX26" fmla="*/ 16669 w 954881"/>
                <a:gd name="connsiteY26" fmla="*/ 280988 h 995363"/>
                <a:gd name="connsiteX27" fmla="*/ 0 w 954881"/>
                <a:gd name="connsiteY27" fmla="*/ 311944 h 995363"/>
                <a:gd name="connsiteX28" fmla="*/ 16669 w 954881"/>
                <a:gd name="connsiteY28" fmla="*/ 350044 h 995363"/>
                <a:gd name="connsiteX29" fmla="*/ 28575 w 954881"/>
                <a:gd name="connsiteY29" fmla="*/ 373856 h 995363"/>
                <a:gd name="connsiteX30" fmla="*/ 47625 w 954881"/>
                <a:gd name="connsiteY30" fmla="*/ 388144 h 995363"/>
                <a:gd name="connsiteX31" fmla="*/ 78581 w 954881"/>
                <a:gd name="connsiteY31" fmla="*/ 361950 h 995363"/>
                <a:gd name="connsiteX32" fmla="*/ 92869 w 954881"/>
                <a:gd name="connsiteY32" fmla="*/ 400050 h 995363"/>
                <a:gd name="connsiteX33" fmla="*/ 114300 w 954881"/>
                <a:gd name="connsiteY33" fmla="*/ 414338 h 995363"/>
                <a:gd name="connsiteX34" fmla="*/ 147638 w 954881"/>
                <a:gd name="connsiteY34" fmla="*/ 397669 h 995363"/>
                <a:gd name="connsiteX35" fmla="*/ 185738 w 954881"/>
                <a:gd name="connsiteY35" fmla="*/ 371475 h 995363"/>
                <a:gd name="connsiteX36" fmla="*/ 200025 w 954881"/>
                <a:gd name="connsiteY36" fmla="*/ 371475 h 995363"/>
                <a:gd name="connsiteX37" fmla="*/ 219075 w 954881"/>
                <a:gd name="connsiteY37" fmla="*/ 438150 h 995363"/>
                <a:gd name="connsiteX38" fmla="*/ 242888 w 954881"/>
                <a:gd name="connsiteY38" fmla="*/ 440531 h 995363"/>
                <a:gd name="connsiteX39" fmla="*/ 273844 w 954881"/>
                <a:gd name="connsiteY39" fmla="*/ 452438 h 995363"/>
                <a:gd name="connsiteX40" fmla="*/ 316706 w 954881"/>
                <a:gd name="connsiteY40" fmla="*/ 473869 h 995363"/>
                <a:gd name="connsiteX41" fmla="*/ 333375 w 954881"/>
                <a:gd name="connsiteY41" fmla="*/ 497681 h 995363"/>
                <a:gd name="connsiteX42" fmla="*/ 328613 w 954881"/>
                <a:gd name="connsiteY42" fmla="*/ 519113 h 995363"/>
                <a:gd name="connsiteX43" fmla="*/ 342900 w 954881"/>
                <a:gd name="connsiteY43" fmla="*/ 540544 h 995363"/>
                <a:gd name="connsiteX44" fmla="*/ 376238 w 954881"/>
                <a:gd name="connsiteY44" fmla="*/ 540544 h 995363"/>
                <a:gd name="connsiteX45" fmla="*/ 390525 w 954881"/>
                <a:gd name="connsiteY45" fmla="*/ 571500 h 995363"/>
                <a:gd name="connsiteX46" fmla="*/ 395288 w 954881"/>
                <a:gd name="connsiteY46" fmla="*/ 638175 h 995363"/>
                <a:gd name="connsiteX47" fmla="*/ 400050 w 954881"/>
                <a:gd name="connsiteY47" fmla="*/ 681038 h 995363"/>
                <a:gd name="connsiteX48" fmla="*/ 414338 w 954881"/>
                <a:gd name="connsiteY48" fmla="*/ 690563 h 995363"/>
                <a:gd name="connsiteX49" fmla="*/ 440531 w 954881"/>
                <a:gd name="connsiteY49" fmla="*/ 688181 h 995363"/>
                <a:gd name="connsiteX50" fmla="*/ 457200 w 954881"/>
                <a:gd name="connsiteY50" fmla="*/ 714375 h 995363"/>
                <a:gd name="connsiteX51" fmla="*/ 481013 w 954881"/>
                <a:gd name="connsiteY51" fmla="*/ 752475 h 995363"/>
                <a:gd name="connsiteX52" fmla="*/ 497681 w 954881"/>
                <a:gd name="connsiteY52" fmla="*/ 802481 h 995363"/>
                <a:gd name="connsiteX53" fmla="*/ 497681 w 954881"/>
                <a:gd name="connsiteY53" fmla="*/ 826294 h 995363"/>
                <a:gd name="connsiteX54" fmla="*/ 407194 w 954881"/>
                <a:gd name="connsiteY54" fmla="*/ 909638 h 995363"/>
                <a:gd name="connsiteX55" fmla="*/ 431006 w 954881"/>
                <a:gd name="connsiteY55" fmla="*/ 928688 h 995363"/>
                <a:gd name="connsiteX56" fmla="*/ 469106 w 954881"/>
                <a:gd name="connsiteY56" fmla="*/ 935831 h 995363"/>
                <a:gd name="connsiteX57" fmla="*/ 485775 w 954881"/>
                <a:gd name="connsiteY57" fmla="*/ 964406 h 995363"/>
                <a:gd name="connsiteX58" fmla="*/ 511969 w 954881"/>
                <a:gd name="connsiteY58" fmla="*/ 995363 h 995363"/>
                <a:gd name="connsiteX59" fmla="*/ 540544 w 954881"/>
                <a:gd name="connsiteY59" fmla="*/ 947738 h 995363"/>
                <a:gd name="connsiteX60" fmla="*/ 566738 w 954881"/>
                <a:gd name="connsiteY60" fmla="*/ 897731 h 995363"/>
                <a:gd name="connsiteX61" fmla="*/ 619125 w 954881"/>
                <a:gd name="connsiteY61" fmla="*/ 847725 h 995363"/>
                <a:gd name="connsiteX62" fmla="*/ 619125 w 954881"/>
                <a:gd name="connsiteY62" fmla="*/ 807244 h 995363"/>
                <a:gd name="connsiteX63" fmla="*/ 635794 w 954881"/>
                <a:gd name="connsiteY63" fmla="*/ 766763 h 995363"/>
                <a:gd name="connsiteX64" fmla="*/ 669131 w 954881"/>
                <a:gd name="connsiteY64" fmla="*/ 738188 h 995363"/>
                <a:gd name="connsiteX65" fmla="*/ 716756 w 954881"/>
                <a:gd name="connsiteY65" fmla="*/ 714375 h 995363"/>
                <a:gd name="connsiteX66" fmla="*/ 790575 w 954881"/>
                <a:gd name="connsiteY66" fmla="*/ 692944 h 995363"/>
                <a:gd name="connsiteX67" fmla="*/ 807244 w 954881"/>
                <a:gd name="connsiteY67" fmla="*/ 676275 h 995363"/>
                <a:gd name="connsiteX68" fmla="*/ 807244 w 954881"/>
                <a:gd name="connsiteY68" fmla="*/ 676275 h 995363"/>
                <a:gd name="connsiteX69" fmla="*/ 835819 w 954881"/>
                <a:gd name="connsiteY69" fmla="*/ 611981 h 995363"/>
                <a:gd name="connsiteX70" fmla="*/ 840581 w 954881"/>
                <a:gd name="connsiteY70" fmla="*/ 585788 h 995363"/>
                <a:gd name="connsiteX71" fmla="*/ 857250 w 954881"/>
                <a:gd name="connsiteY71" fmla="*/ 526256 h 995363"/>
                <a:gd name="connsiteX72" fmla="*/ 854869 w 954881"/>
                <a:gd name="connsiteY72" fmla="*/ 478631 h 995363"/>
                <a:gd name="connsiteX73" fmla="*/ 881063 w 954881"/>
                <a:gd name="connsiteY73" fmla="*/ 426244 h 995363"/>
                <a:gd name="connsiteX74" fmla="*/ 914400 w 954881"/>
                <a:gd name="connsiteY74" fmla="*/ 390525 h 995363"/>
                <a:gd name="connsiteX75" fmla="*/ 942975 w 954881"/>
                <a:gd name="connsiteY75" fmla="*/ 345281 h 995363"/>
                <a:gd name="connsiteX76" fmla="*/ 954881 w 954881"/>
                <a:gd name="connsiteY76" fmla="*/ 314325 h 995363"/>
                <a:gd name="connsiteX77" fmla="*/ 954881 w 954881"/>
                <a:gd name="connsiteY77" fmla="*/ 269081 h 995363"/>
                <a:gd name="connsiteX78" fmla="*/ 945356 w 954881"/>
                <a:gd name="connsiteY78" fmla="*/ 254794 h 995363"/>
                <a:gd name="connsiteX79" fmla="*/ 907256 w 954881"/>
                <a:gd name="connsiteY79" fmla="*/ 259556 h 995363"/>
                <a:gd name="connsiteX80" fmla="*/ 876300 w 954881"/>
                <a:gd name="connsiteY80" fmla="*/ 233363 h 995363"/>
                <a:gd name="connsiteX81" fmla="*/ 833438 w 954881"/>
                <a:gd name="connsiteY81" fmla="*/ 211931 h 995363"/>
                <a:gd name="connsiteX82" fmla="*/ 771525 w 954881"/>
                <a:gd name="connsiteY82" fmla="*/ 211931 h 995363"/>
                <a:gd name="connsiteX83" fmla="*/ 757238 w 954881"/>
                <a:gd name="connsiteY83" fmla="*/ 202406 h 995363"/>
                <a:gd name="connsiteX84" fmla="*/ 738188 w 954881"/>
                <a:gd name="connsiteY84" fmla="*/ 202406 h 995363"/>
                <a:gd name="connsiteX85" fmla="*/ 721519 w 954881"/>
                <a:gd name="connsiteY85" fmla="*/ 192881 h 995363"/>
                <a:gd name="connsiteX86" fmla="*/ 709613 w 954881"/>
                <a:gd name="connsiteY86" fmla="*/ 173831 h 995363"/>
                <a:gd name="connsiteX87" fmla="*/ 688181 w 954881"/>
                <a:gd name="connsiteY87" fmla="*/ 169069 h 995363"/>
                <a:gd name="connsiteX88" fmla="*/ 688181 w 954881"/>
                <a:gd name="connsiteY88" fmla="*/ 169069 h 995363"/>
                <a:gd name="connsiteX89" fmla="*/ 652463 w 954881"/>
                <a:gd name="connsiteY89" fmla="*/ 145256 h 995363"/>
                <a:gd name="connsiteX90" fmla="*/ 623888 w 954881"/>
                <a:gd name="connsiteY90" fmla="*/ 166688 h 995363"/>
                <a:gd name="connsiteX91" fmla="*/ 609600 w 954881"/>
                <a:gd name="connsiteY91" fmla="*/ 192881 h 995363"/>
                <a:gd name="connsiteX92" fmla="*/ 585788 w 954881"/>
                <a:gd name="connsiteY92" fmla="*/ 188119 h 995363"/>
                <a:gd name="connsiteX93" fmla="*/ 569119 w 954881"/>
                <a:gd name="connsiteY93" fmla="*/ 173831 h 995363"/>
                <a:gd name="connsiteX94" fmla="*/ 559594 w 954881"/>
                <a:gd name="connsiteY94" fmla="*/ 150019 h 995363"/>
                <a:gd name="connsiteX95" fmla="*/ 561975 w 954881"/>
                <a:gd name="connsiteY95" fmla="*/ 119063 h 995363"/>
                <a:gd name="connsiteX96" fmla="*/ 578644 w 954881"/>
                <a:gd name="connsiteY96" fmla="*/ 102394 h 995363"/>
                <a:gd name="connsiteX97" fmla="*/ 552450 w 954881"/>
                <a:gd name="connsiteY97" fmla="*/ 40481 h 99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54881" h="995363">
                  <a:moveTo>
                    <a:pt x="552450" y="40481"/>
                  </a:moveTo>
                  <a:lnTo>
                    <a:pt x="507206" y="83344"/>
                  </a:lnTo>
                  <a:lnTo>
                    <a:pt x="478631" y="76200"/>
                  </a:lnTo>
                  <a:lnTo>
                    <a:pt x="459581" y="66675"/>
                  </a:lnTo>
                  <a:lnTo>
                    <a:pt x="435769" y="88106"/>
                  </a:lnTo>
                  <a:lnTo>
                    <a:pt x="416719" y="78581"/>
                  </a:lnTo>
                  <a:lnTo>
                    <a:pt x="383381" y="100013"/>
                  </a:lnTo>
                  <a:lnTo>
                    <a:pt x="357188" y="92869"/>
                  </a:lnTo>
                  <a:lnTo>
                    <a:pt x="350044" y="35719"/>
                  </a:lnTo>
                  <a:lnTo>
                    <a:pt x="342900" y="2381"/>
                  </a:lnTo>
                  <a:lnTo>
                    <a:pt x="319088" y="0"/>
                  </a:lnTo>
                  <a:lnTo>
                    <a:pt x="307181" y="30956"/>
                  </a:lnTo>
                  <a:lnTo>
                    <a:pt x="259556" y="35719"/>
                  </a:lnTo>
                  <a:lnTo>
                    <a:pt x="226219" y="28575"/>
                  </a:lnTo>
                  <a:lnTo>
                    <a:pt x="242888" y="85725"/>
                  </a:lnTo>
                  <a:lnTo>
                    <a:pt x="221456" y="109538"/>
                  </a:lnTo>
                  <a:lnTo>
                    <a:pt x="188119" y="119063"/>
                  </a:lnTo>
                  <a:lnTo>
                    <a:pt x="164306" y="102394"/>
                  </a:lnTo>
                  <a:lnTo>
                    <a:pt x="135731" y="80963"/>
                  </a:lnTo>
                  <a:lnTo>
                    <a:pt x="88106" y="92869"/>
                  </a:lnTo>
                  <a:lnTo>
                    <a:pt x="100013" y="119063"/>
                  </a:lnTo>
                  <a:lnTo>
                    <a:pt x="90488" y="138113"/>
                  </a:lnTo>
                  <a:lnTo>
                    <a:pt x="102394" y="154781"/>
                  </a:lnTo>
                  <a:lnTo>
                    <a:pt x="95250" y="233363"/>
                  </a:lnTo>
                  <a:lnTo>
                    <a:pt x="85725" y="245269"/>
                  </a:lnTo>
                  <a:lnTo>
                    <a:pt x="59531" y="257175"/>
                  </a:lnTo>
                  <a:lnTo>
                    <a:pt x="16669" y="280988"/>
                  </a:lnTo>
                  <a:lnTo>
                    <a:pt x="0" y="311944"/>
                  </a:lnTo>
                  <a:lnTo>
                    <a:pt x="16669" y="350044"/>
                  </a:lnTo>
                  <a:lnTo>
                    <a:pt x="28575" y="373856"/>
                  </a:lnTo>
                  <a:lnTo>
                    <a:pt x="47625" y="388144"/>
                  </a:lnTo>
                  <a:lnTo>
                    <a:pt x="78581" y="361950"/>
                  </a:lnTo>
                  <a:lnTo>
                    <a:pt x="92869" y="400050"/>
                  </a:lnTo>
                  <a:lnTo>
                    <a:pt x="114300" y="414338"/>
                  </a:lnTo>
                  <a:lnTo>
                    <a:pt x="147638" y="397669"/>
                  </a:lnTo>
                  <a:lnTo>
                    <a:pt x="185738" y="371475"/>
                  </a:lnTo>
                  <a:lnTo>
                    <a:pt x="200025" y="371475"/>
                  </a:lnTo>
                  <a:lnTo>
                    <a:pt x="219075" y="438150"/>
                  </a:lnTo>
                  <a:lnTo>
                    <a:pt x="242888" y="440531"/>
                  </a:lnTo>
                  <a:lnTo>
                    <a:pt x="273844" y="452438"/>
                  </a:lnTo>
                  <a:lnTo>
                    <a:pt x="316706" y="473869"/>
                  </a:lnTo>
                  <a:lnTo>
                    <a:pt x="333375" y="497681"/>
                  </a:lnTo>
                  <a:lnTo>
                    <a:pt x="328613" y="519113"/>
                  </a:lnTo>
                  <a:lnTo>
                    <a:pt x="342900" y="540544"/>
                  </a:lnTo>
                  <a:lnTo>
                    <a:pt x="376238" y="540544"/>
                  </a:lnTo>
                  <a:lnTo>
                    <a:pt x="390525" y="571500"/>
                  </a:lnTo>
                  <a:lnTo>
                    <a:pt x="395288" y="638175"/>
                  </a:lnTo>
                  <a:lnTo>
                    <a:pt x="400050" y="681038"/>
                  </a:lnTo>
                  <a:lnTo>
                    <a:pt x="414338" y="690563"/>
                  </a:lnTo>
                  <a:lnTo>
                    <a:pt x="440531" y="688181"/>
                  </a:lnTo>
                  <a:lnTo>
                    <a:pt x="457200" y="714375"/>
                  </a:lnTo>
                  <a:lnTo>
                    <a:pt x="481013" y="752475"/>
                  </a:lnTo>
                  <a:lnTo>
                    <a:pt x="497681" y="802481"/>
                  </a:lnTo>
                  <a:lnTo>
                    <a:pt x="497681" y="826294"/>
                  </a:lnTo>
                  <a:lnTo>
                    <a:pt x="407194" y="909638"/>
                  </a:lnTo>
                  <a:lnTo>
                    <a:pt x="431006" y="928688"/>
                  </a:lnTo>
                  <a:lnTo>
                    <a:pt x="469106" y="935831"/>
                  </a:lnTo>
                  <a:lnTo>
                    <a:pt x="485775" y="964406"/>
                  </a:lnTo>
                  <a:lnTo>
                    <a:pt x="511969" y="995363"/>
                  </a:lnTo>
                  <a:lnTo>
                    <a:pt x="540544" y="947738"/>
                  </a:lnTo>
                  <a:lnTo>
                    <a:pt x="566738" y="897731"/>
                  </a:lnTo>
                  <a:lnTo>
                    <a:pt x="619125" y="847725"/>
                  </a:lnTo>
                  <a:lnTo>
                    <a:pt x="619125" y="807244"/>
                  </a:lnTo>
                  <a:lnTo>
                    <a:pt x="635794" y="766763"/>
                  </a:lnTo>
                  <a:lnTo>
                    <a:pt x="669131" y="738188"/>
                  </a:lnTo>
                  <a:lnTo>
                    <a:pt x="716756" y="714375"/>
                  </a:lnTo>
                  <a:lnTo>
                    <a:pt x="790575" y="692944"/>
                  </a:lnTo>
                  <a:lnTo>
                    <a:pt x="807244" y="676275"/>
                  </a:lnTo>
                  <a:lnTo>
                    <a:pt x="807244" y="676275"/>
                  </a:lnTo>
                  <a:lnTo>
                    <a:pt x="835819" y="611981"/>
                  </a:lnTo>
                  <a:lnTo>
                    <a:pt x="840581" y="585788"/>
                  </a:lnTo>
                  <a:lnTo>
                    <a:pt x="857250" y="526256"/>
                  </a:lnTo>
                  <a:lnTo>
                    <a:pt x="854869" y="478631"/>
                  </a:lnTo>
                  <a:lnTo>
                    <a:pt x="881063" y="426244"/>
                  </a:lnTo>
                  <a:lnTo>
                    <a:pt x="914400" y="390525"/>
                  </a:lnTo>
                  <a:lnTo>
                    <a:pt x="942975" y="345281"/>
                  </a:lnTo>
                  <a:lnTo>
                    <a:pt x="954881" y="314325"/>
                  </a:lnTo>
                  <a:lnTo>
                    <a:pt x="954881" y="269081"/>
                  </a:lnTo>
                  <a:lnTo>
                    <a:pt x="945356" y="254794"/>
                  </a:lnTo>
                  <a:lnTo>
                    <a:pt x="907256" y="259556"/>
                  </a:lnTo>
                  <a:lnTo>
                    <a:pt x="876300" y="233363"/>
                  </a:lnTo>
                  <a:lnTo>
                    <a:pt x="833438" y="211931"/>
                  </a:lnTo>
                  <a:lnTo>
                    <a:pt x="771525" y="211931"/>
                  </a:lnTo>
                  <a:lnTo>
                    <a:pt x="757238" y="202406"/>
                  </a:lnTo>
                  <a:lnTo>
                    <a:pt x="738188" y="202406"/>
                  </a:lnTo>
                  <a:lnTo>
                    <a:pt x="721519" y="192881"/>
                  </a:lnTo>
                  <a:lnTo>
                    <a:pt x="709613" y="173831"/>
                  </a:lnTo>
                  <a:lnTo>
                    <a:pt x="688181" y="169069"/>
                  </a:lnTo>
                  <a:lnTo>
                    <a:pt x="688181" y="169069"/>
                  </a:lnTo>
                  <a:lnTo>
                    <a:pt x="652463" y="145256"/>
                  </a:lnTo>
                  <a:lnTo>
                    <a:pt x="623888" y="166688"/>
                  </a:lnTo>
                  <a:lnTo>
                    <a:pt x="609600" y="192881"/>
                  </a:lnTo>
                  <a:lnTo>
                    <a:pt x="585788" y="188119"/>
                  </a:lnTo>
                  <a:lnTo>
                    <a:pt x="569119" y="173831"/>
                  </a:lnTo>
                  <a:lnTo>
                    <a:pt x="559594" y="150019"/>
                  </a:lnTo>
                  <a:lnTo>
                    <a:pt x="561975" y="119063"/>
                  </a:lnTo>
                  <a:lnTo>
                    <a:pt x="578644" y="102394"/>
                  </a:lnTo>
                  <a:lnTo>
                    <a:pt x="552450" y="40481"/>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25" name="Freeform: Shape 1034">
              <a:extLst>
                <a:ext uri="{FF2B5EF4-FFF2-40B4-BE49-F238E27FC236}">
                  <a16:creationId xmlns:a16="http://schemas.microsoft.com/office/drawing/2014/main" id="{26F7CEEA-C9BB-8F91-E8DD-BE474808BAEC}"/>
                </a:ext>
              </a:extLst>
            </p:cNvPr>
            <p:cNvSpPr/>
            <p:nvPr/>
          </p:nvSpPr>
          <p:spPr bwMode="auto">
            <a:xfrm>
              <a:off x="5103405" y="4788451"/>
              <a:ext cx="89629" cy="89629"/>
            </a:xfrm>
            <a:custGeom>
              <a:avLst/>
              <a:gdLst>
                <a:gd name="connsiteX0" fmla="*/ 78581 w 78581"/>
                <a:gd name="connsiteY0" fmla="*/ 38100 h 78581"/>
                <a:gd name="connsiteX1" fmla="*/ 21431 w 78581"/>
                <a:gd name="connsiteY1" fmla="*/ 0 h 78581"/>
                <a:gd name="connsiteX2" fmla="*/ 7144 w 78581"/>
                <a:gd name="connsiteY2" fmla="*/ 23813 h 78581"/>
                <a:gd name="connsiteX3" fmla="*/ 7144 w 78581"/>
                <a:gd name="connsiteY3" fmla="*/ 23813 h 78581"/>
                <a:gd name="connsiteX4" fmla="*/ 16669 w 78581"/>
                <a:gd name="connsiteY4" fmla="*/ 42863 h 78581"/>
                <a:gd name="connsiteX5" fmla="*/ 0 w 78581"/>
                <a:gd name="connsiteY5" fmla="*/ 78581 h 78581"/>
                <a:gd name="connsiteX6" fmla="*/ 30956 w 78581"/>
                <a:gd name="connsiteY6" fmla="*/ 78581 h 78581"/>
                <a:gd name="connsiteX7" fmla="*/ 78581 w 78581"/>
                <a:gd name="connsiteY7" fmla="*/ 38100 h 7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81" h="78581">
                  <a:moveTo>
                    <a:pt x="78581" y="38100"/>
                  </a:moveTo>
                  <a:lnTo>
                    <a:pt x="21431" y="0"/>
                  </a:lnTo>
                  <a:lnTo>
                    <a:pt x="7144" y="23813"/>
                  </a:lnTo>
                  <a:lnTo>
                    <a:pt x="7144" y="23813"/>
                  </a:lnTo>
                  <a:lnTo>
                    <a:pt x="16669" y="42863"/>
                  </a:lnTo>
                  <a:lnTo>
                    <a:pt x="0" y="78581"/>
                  </a:lnTo>
                  <a:lnTo>
                    <a:pt x="30956" y="78581"/>
                  </a:lnTo>
                  <a:lnTo>
                    <a:pt x="78581" y="3810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326" name="Freeform: Shape 1035">
              <a:extLst>
                <a:ext uri="{FF2B5EF4-FFF2-40B4-BE49-F238E27FC236}">
                  <a16:creationId xmlns:a16="http://schemas.microsoft.com/office/drawing/2014/main" id="{B9A2CB98-0B58-9827-64C2-2273C41DCE08}"/>
                </a:ext>
              </a:extLst>
            </p:cNvPr>
            <p:cNvSpPr/>
            <p:nvPr/>
          </p:nvSpPr>
          <p:spPr bwMode="auto">
            <a:xfrm>
              <a:off x="5005627" y="4783019"/>
              <a:ext cx="124938" cy="103209"/>
            </a:xfrm>
            <a:custGeom>
              <a:avLst/>
              <a:gdLst>
                <a:gd name="connsiteX0" fmla="*/ 109537 w 109537"/>
                <a:gd name="connsiteY0" fmla="*/ 0 h 90487"/>
                <a:gd name="connsiteX1" fmla="*/ 26194 w 109537"/>
                <a:gd name="connsiteY1" fmla="*/ 0 h 90487"/>
                <a:gd name="connsiteX2" fmla="*/ 7144 w 109537"/>
                <a:gd name="connsiteY2" fmla="*/ 14287 h 90487"/>
                <a:gd name="connsiteX3" fmla="*/ 0 w 109537"/>
                <a:gd name="connsiteY3" fmla="*/ 30956 h 90487"/>
                <a:gd name="connsiteX4" fmla="*/ 21431 w 109537"/>
                <a:gd name="connsiteY4" fmla="*/ 50006 h 90487"/>
                <a:gd name="connsiteX5" fmla="*/ 28575 w 109537"/>
                <a:gd name="connsiteY5" fmla="*/ 88106 h 90487"/>
                <a:gd name="connsiteX6" fmla="*/ 52387 w 109537"/>
                <a:gd name="connsiteY6" fmla="*/ 90487 h 90487"/>
                <a:gd name="connsiteX7" fmla="*/ 69056 w 109537"/>
                <a:gd name="connsiteY7" fmla="*/ 73818 h 90487"/>
                <a:gd name="connsiteX8" fmla="*/ 88106 w 109537"/>
                <a:gd name="connsiteY8" fmla="*/ 80962 h 90487"/>
                <a:gd name="connsiteX9" fmla="*/ 102394 w 109537"/>
                <a:gd name="connsiteY9" fmla="*/ 52387 h 90487"/>
                <a:gd name="connsiteX10" fmla="*/ 109537 w 109537"/>
                <a:gd name="connsiteY10" fmla="*/ 0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537" h="90487">
                  <a:moveTo>
                    <a:pt x="109537" y="0"/>
                  </a:moveTo>
                  <a:lnTo>
                    <a:pt x="26194" y="0"/>
                  </a:lnTo>
                  <a:lnTo>
                    <a:pt x="7144" y="14287"/>
                  </a:lnTo>
                  <a:lnTo>
                    <a:pt x="0" y="30956"/>
                  </a:lnTo>
                  <a:lnTo>
                    <a:pt x="21431" y="50006"/>
                  </a:lnTo>
                  <a:lnTo>
                    <a:pt x="28575" y="88106"/>
                  </a:lnTo>
                  <a:lnTo>
                    <a:pt x="52387" y="90487"/>
                  </a:lnTo>
                  <a:lnTo>
                    <a:pt x="69056" y="73818"/>
                  </a:lnTo>
                  <a:lnTo>
                    <a:pt x="88106" y="80962"/>
                  </a:lnTo>
                  <a:lnTo>
                    <a:pt x="102394" y="52387"/>
                  </a:lnTo>
                  <a:lnTo>
                    <a:pt x="109537" y="0"/>
                  </a:lnTo>
                  <a:close/>
                </a:path>
              </a:pathLst>
            </a:custGeom>
            <a:solidFill>
              <a:schemeClr val="accent4"/>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327" name="Freeform: Shape 1036">
              <a:extLst>
                <a:ext uri="{FF2B5EF4-FFF2-40B4-BE49-F238E27FC236}">
                  <a16:creationId xmlns:a16="http://schemas.microsoft.com/office/drawing/2014/main" id="{FDE31B9D-0660-E62A-E506-B136FE71B706}"/>
                </a:ext>
              </a:extLst>
            </p:cNvPr>
            <p:cNvSpPr/>
            <p:nvPr/>
          </p:nvSpPr>
          <p:spPr bwMode="auto">
            <a:xfrm>
              <a:off x="4910564" y="4701537"/>
              <a:ext cx="127655" cy="203704"/>
            </a:xfrm>
            <a:custGeom>
              <a:avLst/>
              <a:gdLst>
                <a:gd name="connsiteX0" fmla="*/ 111919 w 111919"/>
                <a:gd name="connsiteY0" fmla="*/ 69056 h 178594"/>
                <a:gd name="connsiteX1" fmla="*/ 57150 w 111919"/>
                <a:gd name="connsiteY1" fmla="*/ 19050 h 178594"/>
                <a:gd name="connsiteX2" fmla="*/ 26194 w 111919"/>
                <a:gd name="connsiteY2" fmla="*/ 0 h 178594"/>
                <a:gd name="connsiteX3" fmla="*/ 16669 w 111919"/>
                <a:gd name="connsiteY3" fmla="*/ 26194 h 178594"/>
                <a:gd name="connsiteX4" fmla="*/ 16669 w 111919"/>
                <a:gd name="connsiteY4" fmla="*/ 45244 h 178594"/>
                <a:gd name="connsiteX5" fmla="*/ 0 w 111919"/>
                <a:gd name="connsiteY5" fmla="*/ 69056 h 178594"/>
                <a:gd name="connsiteX6" fmla="*/ 16669 w 111919"/>
                <a:gd name="connsiteY6" fmla="*/ 78581 h 178594"/>
                <a:gd name="connsiteX7" fmla="*/ 38100 w 111919"/>
                <a:gd name="connsiteY7" fmla="*/ 83344 h 178594"/>
                <a:gd name="connsiteX8" fmla="*/ 54769 w 111919"/>
                <a:gd name="connsiteY8" fmla="*/ 166688 h 178594"/>
                <a:gd name="connsiteX9" fmla="*/ 71438 w 111919"/>
                <a:gd name="connsiteY9" fmla="*/ 178594 h 178594"/>
                <a:gd name="connsiteX10" fmla="*/ 95250 w 111919"/>
                <a:gd name="connsiteY10" fmla="*/ 166688 h 178594"/>
                <a:gd name="connsiteX11" fmla="*/ 109538 w 111919"/>
                <a:gd name="connsiteY11" fmla="*/ 159544 h 178594"/>
                <a:gd name="connsiteX12" fmla="*/ 102394 w 111919"/>
                <a:gd name="connsiteY12" fmla="*/ 126206 h 178594"/>
                <a:gd name="connsiteX13" fmla="*/ 111919 w 111919"/>
                <a:gd name="connsiteY13" fmla="*/ 69056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919" h="178594">
                  <a:moveTo>
                    <a:pt x="111919" y="69056"/>
                  </a:moveTo>
                  <a:lnTo>
                    <a:pt x="57150" y="19050"/>
                  </a:lnTo>
                  <a:lnTo>
                    <a:pt x="26194" y="0"/>
                  </a:lnTo>
                  <a:lnTo>
                    <a:pt x="16669" y="26194"/>
                  </a:lnTo>
                  <a:lnTo>
                    <a:pt x="16669" y="45244"/>
                  </a:lnTo>
                  <a:lnTo>
                    <a:pt x="0" y="69056"/>
                  </a:lnTo>
                  <a:lnTo>
                    <a:pt x="16669" y="78581"/>
                  </a:lnTo>
                  <a:lnTo>
                    <a:pt x="38100" y="83344"/>
                  </a:lnTo>
                  <a:lnTo>
                    <a:pt x="54769" y="166688"/>
                  </a:lnTo>
                  <a:lnTo>
                    <a:pt x="71438" y="178594"/>
                  </a:lnTo>
                  <a:lnTo>
                    <a:pt x="95250" y="166688"/>
                  </a:lnTo>
                  <a:lnTo>
                    <a:pt x="109538" y="159544"/>
                  </a:lnTo>
                  <a:lnTo>
                    <a:pt x="102394" y="126206"/>
                  </a:lnTo>
                  <a:lnTo>
                    <a:pt x="111919" y="69056"/>
                  </a:lnTo>
                  <a:close/>
                </a:path>
              </a:pathLst>
            </a:custGeom>
            <a:solidFill>
              <a:schemeClr val="accent4"/>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328" name="Freeform: Shape 1038">
              <a:extLst>
                <a:ext uri="{FF2B5EF4-FFF2-40B4-BE49-F238E27FC236}">
                  <a16:creationId xmlns:a16="http://schemas.microsoft.com/office/drawing/2014/main" id="{5B5983D8-9923-3FEA-CD1F-8C713927FCCE}"/>
                </a:ext>
              </a:extLst>
            </p:cNvPr>
            <p:cNvSpPr/>
            <p:nvPr/>
          </p:nvSpPr>
          <p:spPr bwMode="auto">
            <a:xfrm>
              <a:off x="4364638" y="4948698"/>
              <a:ext cx="334075" cy="516050"/>
            </a:xfrm>
            <a:custGeom>
              <a:avLst/>
              <a:gdLst>
                <a:gd name="connsiteX0" fmla="*/ 0 w 292894"/>
                <a:gd name="connsiteY0" fmla="*/ 83344 h 452437"/>
                <a:gd name="connsiteX1" fmla="*/ 0 w 292894"/>
                <a:gd name="connsiteY1" fmla="*/ 145256 h 452437"/>
                <a:gd name="connsiteX2" fmla="*/ 50006 w 292894"/>
                <a:gd name="connsiteY2" fmla="*/ 188119 h 452437"/>
                <a:gd name="connsiteX3" fmla="*/ 59531 w 292894"/>
                <a:gd name="connsiteY3" fmla="*/ 221456 h 452437"/>
                <a:gd name="connsiteX4" fmla="*/ 80962 w 292894"/>
                <a:gd name="connsiteY4" fmla="*/ 273844 h 452437"/>
                <a:gd name="connsiteX5" fmla="*/ 109537 w 292894"/>
                <a:gd name="connsiteY5" fmla="*/ 319087 h 452437"/>
                <a:gd name="connsiteX6" fmla="*/ 126206 w 292894"/>
                <a:gd name="connsiteY6" fmla="*/ 364331 h 452437"/>
                <a:gd name="connsiteX7" fmla="*/ 190500 w 292894"/>
                <a:gd name="connsiteY7" fmla="*/ 395287 h 452437"/>
                <a:gd name="connsiteX8" fmla="*/ 230981 w 292894"/>
                <a:gd name="connsiteY8" fmla="*/ 419100 h 452437"/>
                <a:gd name="connsiteX9" fmla="*/ 266700 w 292894"/>
                <a:gd name="connsiteY9" fmla="*/ 452437 h 452437"/>
                <a:gd name="connsiteX10" fmla="*/ 285750 w 292894"/>
                <a:gd name="connsiteY10" fmla="*/ 440531 h 452437"/>
                <a:gd name="connsiteX11" fmla="*/ 280987 w 292894"/>
                <a:gd name="connsiteY11" fmla="*/ 428625 h 452437"/>
                <a:gd name="connsiteX12" fmla="*/ 290512 w 292894"/>
                <a:gd name="connsiteY12" fmla="*/ 397669 h 452437"/>
                <a:gd name="connsiteX13" fmla="*/ 290512 w 292894"/>
                <a:gd name="connsiteY13" fmla="*/ 376237 h 452437"/>
                <a:gd name="connsiteX14" fmla="*/ 285750 w 292894"/>
                <a:gd name="connsiteY14" fmla="*/ 340519 h 452437"/>
                <a:gd name="connsiteX15" fmla="*/ 292894 w 292894"/>
                <a:gd name="connsiteY15" fmla="*/ 321469 h 452437"/>
                <a:gd name="connsiteX16" fmla="*/ 288131 w 292894"/>
                <a:gd name="connsiteY16" fmla="*/ 273844 h 452437"/>
                <a:gd name="connsiteX17" fmla="*/ 271462 w 292894"/>
                <a:gd name="connsiteY17" fmla="*/ 259556 h 452437"/>
                <a:gd name="connsiteX18" fmla="*/ 250031 w 292894"/>
                <a:gd name="connsiteY18" fmla="*/ 223837 h 452437"/>
                <a:gd name="connsiteX19" fmla="*/ 226219 w 292894"/>
                <a:gd name="connsiteY19" fmla="*/ 238125 h 452437"/>
                <a:gd name="connsiteX20" fmla="*/ 202406 w 292894"/>
                <a:gd name="connsiteY20" fmla="*/ 235744 h 452437"/>
                <a:gd name="connsiteX21" fmla="*/ 176212 w 292894"/>
                <a:gd name="connsiteY21" fmla="*/ 169069 h 452437"/>
                <a:gd name="connsiteX22" fmla="*/ 183356 w 292894"/>
                <a:gd name="connsiteY22" fmla="*/ 147637 h 452437"/>
                <a:gd name="connsiteX23" fmla="*/ 254794 w 292894"/>
                <a:gd name="connsiteY23" fmla="*/ 104775 h 452437"/>
                <a:gd name="connsiteX24" fmla="*/ 257175 w 292894"/>
                <a:gd name="connsiteY24" fmla="*/ 83344 h 452437"/>
                <a:gd name="connsiteX25" fmla="*/ 247650 w 292894"/>
                <a:gd name="connsiteY25" fmla="*/ 59531 h 452437"/>
                <a:gd name="connsiteX26" fmla="*/ 226219 w 292894"/>
                <a:gd name="connsiteY26" fmla="*/ 50006 h 452437"/>
                <a:gd name="connsiteX27" fmla="*/ 200025 w 292894"/>
                <a:gd name="connsiteY27" fmla="*/ 57150 h 452437"/>
                <a:gd name="connsiteX28" fmla="*/ 161925 w 292894"/>
                <a:gd name="connsiteY28" fmla="*/ 4762 h 452437"/>
                <a:gd name="connsiteX29" fmla="*/ 138112 w 292894"/>
                <a:gd name="connsiteY29" fmla="*/ 0 h 452437"/>
                <a:gd name="connsiteX30" fmla="*/ 128587 w 292894"/>
                <a:gd name="connsiteY30" fmla="*/ 28575 h 452437"/>
                <a:gd name="connsiteX31" fmla="*/ 114300 w 292894"/>
                <a:gd name="connsiteY31" fmla="*/ 50006 h 452437"/>
                <a:gd name="connsiteX32" fmla="*/ 95250 w 292894"/>
                <a:gd name="connsiteY32" fmla="*/ 61912 h 452437"/>
                <a:gd name="connsiteX33" fmla="*/ 69056 w 292894"/>
                <a:gd name="connsiteY33" fmla="*/ 69056 h 452437"/>
                <a:gd name="connsiteX34" fmla="*/ 40481 w 292894"/>
                <a:gd name="connsiteY34" fmla="*/ 126206 h 452437"/>
                <a:gd name="connsiteX35" fmla="*/ 0 w 292894"/>
                <a:gd name="connsiteY35" fmla="*/ 83344 h 45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2894" h="452437">
                  <a:moveTo>
                    <a:pt x="0" y="83344"/>
                  </a:moveTo>
                  <a:lnTo>
                    <a:pt x="0" y="145256"/>
                  </a:lnTo>
                  <a:lnTo>
                    <a:pt x="50006" y="188119"/>
                  </a:lnTo>
                  <a:lnTo>
                    <a:pt x="59531" y="221456"/>
                  </a:lnTo>
                  <a:lnTo>
                    <a:pt x="80962" y="273844"/>
                  </a:lnTo>
                  <a:lnTo>
                    <a:pt x="109537" y="319087"/>
                  </a:lnTo>
                  <a:lnTo>
                    <a:pt x="126206" y="364331"/>
                  </a:lnTo>
                  <a:lnTo>
                    <a:pt x="190500" y="395287"/>
                  </a:lnTo>
                  <a:lnTo>
                    <a:pt x="230981" y="419100"/>
                  </a:lnTo>
                  <a:lnTo>
                    <a:pt x="266700" y="452437"/>
                  </a:lnTo>
                  <a:lnTo>
                    <a:pt x="285750" y="440531"/>
                  </a:lnTo>
                  <a:lnTo>
                    <a:pt x="280987" y="428625"/>
                  </a:lnTo>
                  <a:lnTo>
                    <a:pt x="290512" y="397669"/>
                  </a:lnTo>
                  <a:lnTo>
                    <a:pt x="290512" y="376237"/>
                  </a:lnTo>
                  <a:lnTo>
                    <a:pt x="285750" y="340519"/>
                  </a:lnTo>
                  <a:lnTo>
                    <a:pt x="292894" y="321469"/>
                  </a:lnTo>
                  <a:lnTo>
                    <a:pt x="288131" y="273844"/>
                  </a:lnTo>
                  <a:lnTo>
                    <a:pt x="271462" y="259556"/>
                  </a:lnTo>
                  <a:lnTo>
                    <a:pt x="250031" y="223837"/>
                  </a:lnTo>
                  <a:lnTo>
                    <a:pt x="226219" y="238125"/>
                  </a:lnTo>
                  <a:lnTo>
                    <a:pt x="202406" y="235744"/>
                  </a:lnTo>
                  <a:lnTo>
                    <a:pt x="176212" y="169069"/>
                  </a:lnTo>
                  <a:lnTo>
                    <a:pt x="183356" y="147637"/>
                  </a:lnTo>
                  <a:lnTo>
                    <a:pt x="254794" y="104775"/>
                  </a:lnTo>
                  <a:lnTo>
                    <a:pt x="257175" y="83344"/>
                  </a:lnTo>
                  <a:lnTo>
                    <a:pt x="247650" y="59531"/>
                  </a:lnTo>
                  <a:lnTo>
                    <a:pt x="226219" y="50006"/>
                  </a:lnTo>
                  <a:lnTo>
                    <a:pt x="200025" y="57150"/>
                  </a:lnTo>
                  <a:lnTo>
                    <a:pt x="161925" y="4762"/>
                  </a:lnTo>
                  <a:lnTo>
                    <a:pt x="138112" y="0"/>
                  </a:lnTo>
                  <a:lnTo>
                    <a:pt x="128587" y="28575"/>
                  </a:lnTo>
                  <a:lnTo>
                    <a:pt x="114300" y="50006"/>
                  </a:lnTo>
                  <a:lnTo>
                    <a:pt x="95250" y="61912"/>
                  </a:lnTo>
                  <a:lnTo>
                    <a:pt x="69056" y="69056"/>
                  </a:lnTo>
                  <a:lnTo>
                    <a:pt x="40481" y="126206"/>
                  </a:lnTo>
                  <a:lnTo>
                    <a:pt x="0" y="83344"/>
                  </a:lnTo>
                  <a:close/>
                </a:path>
              </a:pathLst>
            </a:custGeom>
            <a:solidFill>
              <a:schemeClr val="accent4"/>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329" name="Freeform: Shape 1039">
              <a:extLst>
                <a:ext uri="{FF2B5EF4-FFF2-40B4-BE49-F238E27FC236}">
                  <a16:creationId xmlns:a16="http://schemas.microsoft.com/office/drawing/2014/main" id="{80F3BD5E-A9A9-C11E-EEA7-681B65D8B171}"/>
                </a:ext>
              </a:extLst>
            </p:cNvPr>
            <p:cNvSpPr/>
            <p:nvPr/>
          </p:nvSpPr>
          <p:spPr bwMode="auto">
            <a:xfrm>
              <a:off x="4685132" y="5212155"/>
              <a:ext cx="331359" cy="391112"/>
            </a:xfrm>
            <a:custGeom>
              <a:avLst/>
              <a:gdLst>
                <a:gd name="connsiteX0" fmla="*/ 0 w 290513"/>
                <a:gd name="connsiteY0" fmla="*/ 211931 h 342900"/>
                <a:gd name="connsiteX1" fmla="*/ 16669 w 290513"/>
                <a:gd name="connsiteY1" fmla="*/ 238125 h 342900"/>
                <a:gd name="connsiteX2" fmla="*/ 23813 w 290513"/>
                <a:gd name="connsiteY2" fmla="*/ 264319 h 342900"/>
                <a:gd name="connsiteX3" fmla="*/ 19050 w 290513"/>
                <a:gd name="connsiteY3" fmla="*/ 278606 h 342900"/>
                <a:gd name="connsiteX4" fmla="*/ 42863 w 290513"/>
                <a:gd name="connsiteY4" fmla="*/ 330994 h 342900"/>
                <a:gd name="connsiteX5" fmla="*/ 57150 w 290513"/>
                <a:gd name="connsiteY5" fmla="*/ 342900 h 342900"/>
                <a:gd name="connsiteX6" fmla="*/ 80963 w 290513"/>
                <a:gd name="connsiteY6" fmla="*/ 314325 h 342900"/>
                <a:gd name="connsiteX7" fmla="*/ 97632 w 290513"/>
                <a:gd name="connsiteY7" fmla="*/ 330994 h 342900"/>
                <a:gd name="connsiteX8" fmla="*/ 126207 w 290513"/>
                <a:gd name="connsiteY8" fmla="*/ 328613 h 342900"/>
                <a:gd name="connsiteX9" fmla="*/ 126207 w 290513"/>
                <a:gd name="connsiteY9" fmla="*/ 328613 h 342900"/>
                <a:gd name="connsiteX10" fmla="*/ 169069 w 290513"/>
                <a:gd name="connsiteY10" fmla="*/ 311944 h 342900"/>
                <a:gd name="connsiteX11" fmla="*/ 188119 w 290513"/>
                <a:gd name="connsiteY11" fmla="*/ 257175 h 342900"/>
                <a:gd name="connsiteX12" fmla="*/ 202407 w 290513"/>
                <a:gd name="connsiteY12" fmla="*/ 245269 h 342900"/>
                <a:gd name="connsiteX13" fmla="*/ 247650 w 290513"/>
                <a:gd name="connsiteY13" fmla="*/ 245269 h 342900"/>
                <a:gd name="connsiteX14" fmla="*/ 290513 w 290513"/>
                <a:gd name="connsiteY14" fmla="*/ 261938 h 342900"/>
                <a:gd name="connsiteX15" fmla="*/ 285750 w 290513"/>
                <a:gd name="connsiteY15" fmla="*/ 197644 h 342900"/>
                <a:gd name="connsiteX16" fmla="*/ 266700 w 290513"/>
                <a:gd name="connsiteY16" fmla="*/ 169069 h 342900"/>
                <a:gd name="connsiteX17" fmla="*/ 238125 w 290513"/>
                <a:gd name="connsiteY17" fmla="*/ 169069 h 342900"/>
                <a:gd name="connsiteX18" fmla="*/ 221457 w 290513"/>
                <a:gd name="connsiteY18" fmla="*/ 147638 h 342900"/>
                <a:gd name="connsiteX19" fmla="*/ 221457 w 290513"/>
                <a:gd name="connsiteY19" fmla="*/ 121444 h 342900"/>
                <a:gd name="connsiteX20" fmla="*/ 204788 w 290513"/>
                <a:gd name="connsiteY20" fmla="*/ 95250 h 342900"/>
                <a:gd name="connsiteX21" fmla="*/ 140494 w 290513"/>
                <a:gd name="connsiteY21" fmla="*/ 66675 h 342900"/>
                <a:gd name="connsiteX22" fmla="*/ 109538 w 290513"/>
                <a:gd name="connsiteY22" fmla="*/ 61913 h 342900"/>
                <a:gd name="connsiteX23" fmla="*/ 90488 w 290513"/>
                <a:gd name="connsiteY23" fmla="*/ 0 h 342900"/>
                <a:gd name="connsiteX24" fmla="*/ 71438 w 290513"/>
                <a:gd name="connsiteY24" fmla="*/ 0 h 342900"/>
                <a:gd name="connsiteX25" fmla="*/ 11907 w 290513"/>
                <a:gd name="connsiteY25" fmla="*/ 42863 h 342900"/>
                <a:gd name="connsiteX26" fmla="*/ 11907 w 290513"/>
                <a:gd name="connsiteY26" fmla="*/ 90488 h 342900"/>
                <a:gd name="connsiteX27" fmla="*/ 4763 w 290513"/>
                <a:gd name="connsiteY27" fmla="*/ 111919 h 342900"/>
                <a:gd name="connsiteX28" fmla="*/ 9525 w 290513"/>
                <a:gd name="connsiteY28" fmla="*/ 150019 h 342900"/>
                <a:gd name="connsiteX29" fmla="*/ 0 w 290513"/>
                <a:gd name="connsiteY29" fmla="*/ 211931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0513" h="342900">
                  <a:moveTo>
                    <a:pt x="0" y="211931"/>
                  </a:moveTo>
                  <a:lnTo>
                    <a:pt x="16669" y="238125"/>
                  </a:lnTo>
                  <a:lnTo>
                    <a:pt x="23813" y="264319"/>
                  </a:lnTo>
                  <a:lnTo>
                    <a:pt x="19050" y="278606"/>
                  </a:lnTo>
                  <a:lnTo>
                    <a:pt x="42863" y="330994"/>
                  </a:lnTo>
                  <a:lnTo>
                    <a:pt x="57150" y="342900"/>
                  </a:lnTo>
                  <a:lnTo>
                    <a:pt x="80963" y="314325"/>
                  </a:lnTo>
                  <a:lnTo>
                    <a:pt x="97632" y="330994"/>
                  </a:lnTo>
                  <a:lnTo>
                    <a:pt x="126207" y="328613"/>
                  </a:lnTo>
                  <a:lnTo>
                    <a:pt x="126207" y="328613"/>
                  </a:lnTo>
                  <a:lnTo>
                    <a:pt x="169069" y="311944"/>
                  </a:lnTo>
                  <a:lnTo>
                    <a:pt x="188119" y="257175"/>
                  </a:lnTo>
                  <a:lnTo>
                    <a:pt x="202407" y="245269"/>
                  </a:lnTo>
                  <a:lnTo>
                    <a:pt x="247650" y="245269"/>
                  </a:lnTo>
                  <a:lnTo>
                    <a:pt x="290513" y="261938"/>
                  </a:lnTo>
                  <a:lnTo>
                    <a:pt x="285750" y="197644"/>
                  </a:lnTo>
                  <a:lnTo>
                    <a:pt x="266700" y="169069"/>
                  </a:lnTo>
                  <a:lnTo>
                    <a:pt x="238125" y="169069"/>
                  </a:lnTo>
                  <a:lnTo>
                    <a:pt x="221457" y="147638"/>
                  </a:lnTo>
                  <a:lnTo>
                    <a:pt x="221457" y="121444"/>
                  </a:lnTo>
                  <a:lnTo>
                    <a:pt x="204788" y="95250"/>
                  </a:lnTo>
                  <a:lnTo>
                    <a:pt x="140494" y="66675"/>
                  </a:lnTo>
                  <a:lnTo>
                    <a:pt x="109538" y="61913"/>
                  </a:lnTo>
                  <a:lnTo>
                    <a:pt x="90488" y="0"/>
                  </a:lnTo>
                  <a:lnTo>
                    <a:pt x="71438" y="0"/>
                  </a:lnTo>
                  <a:lnTo>
                    <a:pt x="11907" y="42863"/>
                  </a:lnTo>
                  <a:lnTo>
                    <a:pt x="11907" y="90488"/>
                  </a:lnTo>
                  <a:lnTo>
                    <a:pt x="4763" y="111919"/>
                  </a:lnTo>
                  <a:lnTo>
                    <a:pt x="9525" y="150019"/>
                  </a:lnTo>
                  <a:cubicBezTo>
                    <a:pt x="8731" y="169863"/>
                    <a:pt x="7938" y="189706"/>
                    <a:pt x="0" y="211931"/>
                  </a:cubicBezTo>
                  <a:close/>
                </a:path>
              </a:pathLst>
            </a:custGeom>
            <a:solidFill>
              <a:schemeClr val="accent4"/>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330" name="Freeform: Shape 1040">
              <a:extLst>
                <a:ext uri="{FF2B5EF4-FFF2-40B4-BE49-F238E27FC236}">
                  <a16:creationId xmlns:a16="http://schemas.microsoft.com/office/drawing/2014/main" id="{3C7A5DF0-D740-734F-05AE-D3869D61375C}"/>
                </a:ext>
              </a:extLst>
            </p:cNvPr>
            <p:cNvSpPr/>
            <p:nvPr/>
          </p:nvSpPr>
          <p:spPr bwMode="auto">
            <a:xfrm>
              <a:off x="4543897" y="5448451"/>
              <a:ext cx="203704" cy="1249384"/>
            </a:xfrm>
            <a:custGeom>
              <a:avLst/>
              <a:gdLst>
                <a:gd name="connsiteX0" fmla="*/ 104775 w 178594"/>
                <a:gd name="connsiteY0" fmla="*/ 0 h 1092994"/>
                <a:gd name="connsiteX1" fmla="*/ 107157 w 178594"/>
                <a:gd name="connsiteY1" fmla="*/ 121444 h 1092994"/>
                <a:gd name="connsiteX2" fmla="*/ 97632 w 178594"/>
                <a:gd name="connsiteY2" fmla="*/ 209550 h 1092994"/>
                <a:gd name="connsiteX3" fmla="*/ 88107 w 178594"/>
                <a:gd name="connsiteY3" fmla="*/ 280988 h 1092994"/>
                <a:gd name="connsiteX4" fmla="*/ 78582 w 178594"/>
                <a:gd name="connsiteY4" fmla="*/ 295275 h 1092994"/>
                <a:gd name="connsiteX5" fmla="*/ 76200 w 178594"/>
                <a:gd name="connsiteY5" fmla="*/ 340519 h 1092994"/>
                <a:gd name="connsiteX6" fmla="*/ 69057 w 178594"/>
                <a:gd name="connsiteY6" fmla="*/ 369094 h 1092994"/>
                <a:gd name="connsiteX7" fmla="*/ 71438 w 178594"/>
                <a:gd name="connsiteY7" fmla="*/ 423863 h 1092994"/>
                <a:gd name="connsiteX8" fmla="*/ 45244 w 178594"/>
                <a:gd name="connsiteY8" fmla="*/ 533400 h 1092994"/>
                <a:gd name="connsiteX9" fmla="*/ 11907 w 178594"/>
                <a:gd name="connsiteY9" fmla="*/ 552450 h 1092994"/>
                <a:gd name="connsiteX10" fmla="*/ 26194 w 178594"/>
                <a:gd name="connsiteY10" fmla="*/ 597694 h 1092994"/>
                <a:gd name="connsiteX11" fmla="*/ 28575 w 178594"/>
                <a:gd name="connsiteY11" fmla="*/ 628650 h 1092994"/>
                <a:gd name="connsiteX12" fmla="*/ 23813 w 178594"/>
                <a:gd name="connsiteY12" fmla="*/ 683419 h 1092994"/>
                <a:gd name="connsiteX13" fmla="*/ 40482 w 178594"/>
                <a:gd name="connsiteY13" fmla="*/ 683419 h 1092994"/>
                <a:gd name="connsiteX14" fmla="*/ 52388 w 178594"/>
                <a:gd name="connsiteY14" fmla="*/ 692944 h 1092994"/>
                <a:gd name="connsiteX15" fmla="*/ 40482 w 178594"/>
                <a:gd name="connsiteY15" fmla="*/ 728663 h 1092994"/>
                <a:gd name="connsiteX16" fmla="*/ 38100 w 178594"/>
                <a:gd name="connsiteY16" fmla="*/ 769144 h 1092994"/>
                <a:gd name="connsiteX17" fmla="*/ 35719 w 178594"/>
                <a:gd name="connsiteY17" fmla="*/ 812006 h 1092994"/>
                <a:gd name="connsiteX18" fmla="*/ 23813 w 178594"/>
                <a:gd name="connsiteY18" fmla="*/ 850106 h 1092994"/>
                <a:gd name="connsiteX19" fmla="*/ 23813 w 178594"/>
                <a:gd name="connsiteY19" fmla="*/ 850106 h 1092994"/>
                <a:gd name="connsiteX20" fmla="*/ 14288 w 178594"/>
                <a:gd name="connsiteY20" fmla="*/ 885825 h 1092994"/>
                <a:gd name="connsiteX21" fmla="*/ 23813 w 178594"/>
                <a:gd name="connsiteY21" fmla="*/ 909638 h 1092994"/>
                <a:gd name="connsiteX22" fmla="*/ 9525 w 178594"/>
                <a:gd name="connsiteY22" fmla="*/ 912019 h 1092994"/>
                <a:gd name="connsiteX23" fmla="*/ 16669 w 178594"/>
                <a:gd name="connsiteY23" fmla="*/ 926306 h 1092994"/>
                <a:gd name="connsiteX24" fmla="*/ 0 w 178594"/>
                <a:gd name="connsiteY24" fmla="*/ 947738 h 1092994"/>
                <a:gd name="connsiteX25" fmla="*/ 19050 w 178594"/>
                <a:gd name="connsiteY25" fmla="*/ 950119 h 1092994"/>
                <a:gd name="connsiteX26" fmla="*/ 7144 w 178594"/>
                <a:gd name="connsiteY26" fmla="*/ 990600 h 1092994"/>
                <a:gd name="connsiteX27" fmla="*/ 16669 w 178594"/>
                <a:gd name="connsiteY27" fmla="*/ 1000125 h 1092994"/>
                <a:gd name="connsiteX28" fmla="*/ 23813 w 178594"/>
                <a:gd name="connsiteY28" fmla="*/ 1021556 h 1092994"/>
                <a:gd name="connsiteX29" fmla="*/ 16669 w 178594"/>
                <a:gd name="connsiteY29" fmla="*/ 1042988 h 1092994"/>
                <a:gd name="connsiteX30" fmla="*/ 33338 w 178594"/>
                <a:gd name="connsiteY30" fmla="*/ 1042988 h 1092994"/>
                <a:gd name="connsiteX31" fmla="*/ 47625 w 178594"/>
                <a:gd name="connsiteY31" fmla="*/ 1042988 h 1092994"/>
                <a:gd name="connsiteX32" fmla="*/ 57150 w 178594"/>
                <a:gd name="connsiteY32" fmla="*/ 1073944 h 1092994"/>
                <a:gd name="connsiteX33" fmla="*/ 85725 w 178594"/>
                <a:gd name="connsiteY33" fmla="*/ 1085850 h 1092994"/>
                <a:gd name="connsiteX34" fmla="*/ 102394 w 178594"/>
                <a:gd name="connsiteY34" fmla="*/ 1092994 h 1092994"/>
                <a:gd name="connsiteX35" fmla="*/ 123825 w 178594"/>
                <a:gd name="connsiteY35" fmla="*/ 1066800 h 1092994"/>
                <a:gd name="connsiteX36" fmla="*/ 92869 w 178594"/>
                <a:gd name="connsiteY36" fmla="*/ 1059656 h 1092994"/>
                <a:gd name="connsiteX37" fmla="*/ 76200 w 178594"/>
                <a:gd name="connsiteY37" fmla="*/ 1059656 h 1092994"/>
                <a:gd name="connsiteX38" fmla="*/ 57150 w 178594"/>
                <a:gd name="connsiteY38" fmla="*/ 1035844 h 1092994"/>
                <a:gd name="connsiteX39" fmla="*/ 57150 w 178594"/>
                <a:gd name="connsiteY39" fmla="*/ 1014413 h 1092994"/>
                <a:gd name="connsiteX40" fmla="*/ 38100 w 178594"/>
                <a:gd name="connsiteY40" fmla="*/ 1004888 h 1092994"/>
                <a:gd name="connsiteX41" fmla="*/ 26194 w 178594"/>
                <a:gd name="connsiteY41" fmla="*/ 995363 h 1092994"/>
                <a:gd name="connsiteX42" fmla="*/ 33338 w 178594"/>
                <a:gd name="connsiteY42" fmla="*/ 959644 h 1092994"/>
                <a:gd name="connsiteX43" fmla="*/ 45244 w 178594"/>
                <a:gd name="connsiteY43" fmla="*/ 900113 h 1092994"/>
                <a:gd name="connsiteX44" fmla="*/ 57150 w 178594"/>
                <a:gd name="connsiteY44" fmla="*/ 871538 h 1092994"/>
                <a:gd name="connsiteX45" fmla="*/ 76200 w 178594"/>
                <a:gd name="connsiteY45" fmla="*/ 802481 h 1092994"/>
                <a:gd name="connsiteX46" fmla="*/ 66675 w 178594"/>
                <a:gd name="connsiteY46" fmla="*/ 790575 h 1092994"/>
                <a:gd name="connsiteX47" fmla="*/ 69057 w 178594"/>
                <a:gd name="connsiteY47" fmla="*/ 776288 h 1092994"/>
                <a:gd name="connsiteX48" fmla="*/ 61913 w 178594"/>
                <a:gd name="connsiteY48" fmla="*/ 754856 h 1092994"/>
                <a:gd name="connsiteX49" fmla="*/ 57150 w 178594"/>
                <a:gd name="connsiteY49" fmla="*/ 714375 h 1092994"/>
                <a:gd name="connsiteX50" fmla="*/ 64294 w 178594"/>
                <a:gd name="connsiteY50" fmla="*/ 683419 h 1092994"/>
                <a:gd name="connsiteX51" fmla="*/ 64294 w 178594"/>
                <a:gd name="connsiteY51" fmla="*/ 647700 h 1092994"/>
                <a:gd name="connsiteX52" fmla="*/ 69057 w 178594"/>
                <a:gd name="connsiteY52" fmla="*/ 614363 h 1092994"/>
                <a:gd name="connsiteX53" fmla="*/ 80963 w 178594"/>
                <a:gd name="connsiteY53" fmla="*/ 583406 h 1092994"/>
                <a:gd name="connsiteX54" fmla="*/ 80963 w 178594"/>
                <a:gd name="connsiteY54" fmla="*/ 526256 h 1092994"/>
                <a:gd name="connsiteX55" fmla="*/ 95250 w 178594"/>
                <a:gd name="connsiteY55" fmla="*/ 500063 h 1092994"/>
                <a:gd name="connsiteX56" fmla="*/ 102394 w 178594"/>
                <a:gd name="connsiteY56" fmla="*/ 476250 h 1092994"/>
                <a:gd name="connsiteX57" fmla="*/ 111919 w 178594"/>
                <a:gd name="connsiteY57" fmla="*/ 435769 h 1092994"/>
                <a:gd name="connsiteX58" fmla="*/ 111919 w 178594"/>
                <a:gd name="connsiteY58" fmla="*/ 404813 h 1092994"/>
                <a:gd name="connsiteX59" fmla="*/ 97632 w 178594"/>
                <a:gd name="connsiteY59" fmla="*/ 383381 h 1092994"/>
                <a:gd name="connsiteX60" fmla="*/ 107157 w 178594"/>
                <a:gd name="connsiteY60" fmla="*/ 350044 h 1092994"/>
                <a:gd name="connsiteX61" fmla="*/ 121444 w 178594"/>
                <a:gd name="connsiteY61" fmla="*/ 285750 h 1092994"/>
                <a:gd name="connsiteX62" fmla="*/ 140494 w 178594"/>
                <a:gd name="connsiteY62" fmla="*/ 252413 h 1092994"/>
                <a:gd name="connsiteX63" fmla="*/ 152400 w 178594"/>
                <a:gd name="connsiteY63" fmla="*/ 223838 h 1092994"/>
                <a:gd name="connsiteX64" fmla="*/ 152400 w 178594"/>
                <a:gd name="connsiteY64" fmla="*/ 178594 h 1092994"/>
                <a:gd name="connsiteX65" fmla="*/ 173832 w 178594"/>
                <a:gd name="connsiteY65" fmla="*/ 154781 h 1092994"/>
                <a:gd name="connsiteX66" fmla="*/ 178594 w 178594"/>
                <a:gd name="connsiteY66" fmla="*/ 130969 h 1092994"/>
                <a:gd name="connsiteX67" fmla="*/ 166688 w 178594"/>
                <a:gd name="connsiteY67" fmla="*/ 126206 h 1092994"/>
                <a:gd name="connsiteX68" fmla="*/ 145257 w 178594"/>
                <a:gd name="connsiteY68" fmla="*/ 66675 h 1092994"/>
                <a:gd name="connsiteX69" fmla="*/ 147638 w 178594"/>
                <a:gd name="connsiteY69" fmla="*/ 38100 h 1092994"/>
                <a:gd name="connsiteX70" fmla="*/ 104775 w 178594"/>
                <a:gd name="connsiteY70" fmla="*/ 0 h 1092994"/>
                <a:gd name="connsiteX0" fmla="*/ 104775 w 178594"/>
                <a:gd name="connsiteY0" fmla="*/ 0 h 1092994"/>
                <a:gd name="connsiteX1" fmla="*/ 107157 w 178594"/>
                <a:gd name="connsiteY1" fmla="*/ 121444 h 1092994"/>
                <a:gd name="connsiteX2" fmla="*/ 97632 w 178594"/>
                <a:gd name="connsiteY2" fmla="*/ 209550 h 1092994"/>
                <a:gd name="connsiteX3" fmla="*/ 88107 w 178594"/>
                <a:gd name="connsiteY3" fmla="*/ 280988 h 1092994"/>
                <a:gd name="connsiteX4" fmla="*/ 78582 w 178594"/>
                <a:gd name="connsiteY4" fmla="*/ 295275 h 1092994"/>
                <a:gd name="connsiteX5" fmla="*/ 76200 w 178594"/>
                <a:gd name="connsiteY5" fmla="*/ 340519 h 1092994"/>
                <a:gd name="connsiteX6" fmla="*/ 69057 w 178594"/>
                <a:gd name="connsiteY6" fmla="*/ 369094 h 1092994"/>
                <a:gd name="connsiteX7" fmla="*/ 71438 w 178594"/>
                <a:gd name="connsiteY7" fmla="*/ 423863 h 1092994"/>
                <a:gd name="connsiteX8" fmla="*/ 45244 w 178594"/>
                <a:gd name="connsiteY8" fmla="*/ 533400 h 1092994"/>
                <a:gd name="connsiteX9" fmla="*/ 11907 w 178594"/>
                <a:gd name="connsiteY9" fmla="*/ 552450 h 1092994"/>
                <a:gd name="connsiteX10" fmla="*/ 26194 w 178594"/>
                <a:gd name="connsiteY10" fmla="*/ 597694 h 1092994"/>
                <a:gd name="connsiteX11" fmla="*/ 28575 w 178594"/>
                <a:gd name="connsiteY11" fmla="*/ 628650 h 1092994"/>
                <a:gd name="connsiteX12" fmla="*/ 23813 w 178594"/>
                <a:gd name="connsiteY12" fmla="*/ 683419 h 1092994"/>
                <a:gd name="connsiteX13" fmla="*/ 40482 w 178594"/>
                <a:gd name="connsiteY13" fmla="*/ 683419 h 1092994"/>
                <a:gd name="connsiteX14" fmla="*/ 52388 w 178594"/>
                <a:gd name="connsiteY14" fmla="*/ 692944 h 1092994"/>
                <a:gd name="connsiteX15" fmla="*/ 40482 w 178594"/>
                <a:gd name="connsiteY15" fmla="*/ 728663 h 1092994"/>
                <a:gd name="connsiteX16" fmla="*/ 38100 w 178594"/>
                <a:gd name="connsiteY16" fmla="*/ 769144 h 1092994"/>
                <a:gd name="connsiteX17" fmla="*/ 35719 w 178594"/>
                <a:gd name="connsiteY17" fmla="*/ 812006 h 1092994"/>
                <a:gd name="connsiteX18" fmla="*/ 23813 w 178594"/>
                <a:gd name="connsiteY18" fmla="*/ 850106 h 1092994"/>
                <a:gd name="connsiteX19" fmla="*/ 23813 w 178594"/>
                <a:gd name="connsiteY19" fmla="*/ 850106 h 1092994"/>
                <a:gd name="connsiteX20" fmla="*/ 14288 w 178594"/>
                <a:gd name="connsiteY20" fmla="*/ 885825 h 1092994"/>
                <a:gd name="connsiteX21" fmla="*/ 23813 w 178594"/>
                <a:gd name="connsiteY21" fmla="*/ 909638 h 1092994"/>
                <a:gd name="connsiteX22" fmla="*/ 9525 w 178594"/>
                <a:gd name="connsiteY22" fmla="*/ 912019 h 1092994"/>
                <a:gd name="connsiteX23" fmla="*/ 16669 w 178594"/>
                <a:gd name="connsiteY23" fmla="*/ 926306 h 1092994"/>
                <a:gd name="connsiteX24" fmla="*/ 0 w 178594"/>
                <a:gd name="connsiteY24" fmla="*/ 947738 h 1092994"/>
                <a:gd name="connsiteX25" fmla="*/ 19050 w 178594"/>
                <a:gd name="connsiteY25" fmla="*/ 950119 h 1092994"/>
                <a:gd name="connsiteX26" fmla="*/ 7144 w 178594"/>
                <a:gd name="connsiteY26" fmla="*/ 990600 h 1092994"/>
                <a:gd name="connsiteX27" fmla="*/ 16669 w 178594"/>
                <a:gd name="connsiteY27" fmla="*/ 1000125 h 1092994"/>
                <a:gd name="connsiteX28" fmla="*/ 23813 w 178594"/>
                <a:gd name="connsiteY28" fmla="*/ 1021556 h 1092994"/>
                <a:gd name="connsiteX29" fmla="*/ 16669 w 178594"/>
                <a:gd name="connsiteY29" fmla="*/ 1042988 h 1092994"/>
                <a:gd name="connsiteX30" fmla="*/ 33338 w 178594"/>
                <a:gd name="connsiteY30" fmla="*/ 1042988 h 1092994"/>
                <a:gd name="connsiteX31" fmla="*/ 47625 w 178594"/>
                <a:gd name="connsiteY31" fmla="*/ 1042988 h 1092994"/>
                <a:gd name="connsiteX32" fmla="*/ 57150 w 178594"/>
                <a:gd name="connsiteY32" fmla="*/ 1073944 h 1092994"/>
                <a:gd name="connsiteX33" fmla="*/ 85725 w 178594"/>
                <a:gd name="connsiteY33" fmla="*/ 1085850 h 1092994"/>
                <a:gd name="connsiteX34" fmla="*/ 102394 w 178594"/>
                <a:gd name="connsiteY34" fmla="*/ 1092994 h 1092994"/>
                <a:gd name="connsiteX35" fmla="*/ 123825 w 178594"/>
                <a:gd name="connsiteY35" fmla="*/ 1066800 h 1092994"/>
                <a:gd name="connsiteX36" fmla="*/ 92869 w 178594"/>
                <a:gd name="connsiteY36" fmla="*/ 1059656 h 1092994"/>
                <a:gd name="connsiteX37" fmla="*/ 76200 w 178594"/>
                <a:gd name="connsiteY37" fmla="*/ 1059656 h 1092994"/>
                <a:gd name="connsiteX38" fmla="*/ 57150 w 178594"/>
                <a:gd name="connsiteY38" fmla="*/ 1035844 h 1092994"/>
                <a:gd name="connsiteX39" fmla="*/ 57150 w 178594"/>
                <a:gd name="connsiteY39" fmla="*/ 1014413 h 1092994"/>
                <a:gd name="connsiteX40" fmla="*/ 38100 w 178594"/>
                <a:gd name="connsiteY40" fmla="*/ 1004888 h 1092994"/>
                <a:gd name="connsiteX41" fmla="*/ 26194 w 178594"/>
                <a:gd name="connsiteY41" fmla="*/ 995363 h 1092994"/>
                <a:gd name="connsiteX42" fmla="*/ 33338 w 178594"/>
                <a:gd name="connsiteY42" fmla="*/ 959644 h 1092994"/>
                <a:gd name="connsiteX43" fmla="*/ 45244 w 178594"/>
                <a:gd name="connsiteY43" fmla="*/ 900113 h 1092994"/>
                <a:gd name="connsiteX44" fmla="*/ 57150 w 178594"/>
                <a:gd name="connsiteY44" fmla="*/ 871538 h 1092994"/>
                <a:gd name="connsiteX45" fmla="*/ 76200 w 178594"/>
                <a:gd name="connsiteY45" fmla="*/ 802481 h 1092994"/>
                <a:gd name="connsiteX46" fmla="*/ 66675 w 178594"/>
                <a:gd name="connsiteY46" fmla="*/ 790575 h 1092994"/>
                <a:gd name="connsiteX47" fmla="*/ 69057 w 178594"/>
                <a:gd name="connsiteY47" fmla="*/ 776288 h 1092994"/>
                <a:gd name="connsiteX48" fmla="*/ 61913 w 178594"/>
                <a:gd name="connsiteY48" fmla="*/ 754856 h 1092994"/>
                <a:gd name="connsiteX49" fmla="*/ 57150 w 178594"/>
                <a:gd name="connsiteY49" fmla="*/ 714375 h 1092994"/>
                <a:gd name="connsiteX50" fmla="*/ 64294 w 178594"/>
                <a:gd name="connsiteY50" fmla="*/ 683419 h 1092994"/>
                <a:gd name="connsiteX51" fmla="*/ 64294 w 178594"/>
                <a:gd name="connsiteY51" fmla="*/ 647700 h 1092994"/>
                <a:gd name="connsiteX52" fmla="*/ 69057 w 178594"/>
                <a:gd name="connsiteY52" fmla="*/ 614363 h 1092994"/>
                <a:gd name="connsiteX53" fmla="*/ 80963 w 178594"/>
                <a:gd name="connsiteY53" fmla="*/ 583406 h 1092994"/>
                <a:gd name="connsiteX54" fmla="*/ 80963 w 178594"/>
                <a:gd name="connsiteY54" fmla="*/ 526256 h 1092994"/>
                <a:gd name="connsiteX55" fmla="*/ 95250 w 178594"/>
                <a:gd name="connsiteY55" fmla="*/ 500063 h 1092994"/>
                <a:gd name="connsiteX56" fmla="*/ 102394 w 178594"/>
                <a:gd name="connsiteY56" fmla="*/ 476250 h 1092994"/>
                <a:gd name="connsiteX57" fmla="*/ 111919 w 178594"/>
                <a:gd name="connsiteY57" fmla="*/ 435769 h 1092994"/>
                <a:gd name="connsiteX58" fmla="*/ 111919 w 178594"/>
                <a:gd name="connsiteY58" fmla="*/ 404813 h 1092994"/>
                <a:gd name="connsiteX59" fmla="*/ 97632 w 178594"/>
                <a:gd name="connsiteY59" fmla="*/ 383381 h 1092994"/>
                <a:gd name="connsiteX60" fmla="*/ 107157 w 178594"/>
                <a:gd name="connsiteY60" fmla="*/ 350044 h 1092994"/>
                <a:gd name="connsiteX61" fmla="*/ 121444 w 178594"/>
                <a:gd name="connsiteY61" fmla="*/ 285750 h 1092994"/>
                <a:gd name="connsiteX62" fmla="*/ 140494 w 178594"/>
                <a:gd name="connsiteY62" fmla="*/ 252413 h 1092994"/>
                <a:gd name="connsiteX63" fmla="*/ 152400 w 178594"/>
                <a:gd name="connsiteY63" fmla="*/ 223838 h 1092994"/>
                <a:gd name="connsiteX64" fmla="*/ 152400 w 178594"/>
                <a:gd name="connsiteY64" fmla="*/ 178594 h 1092994"/>
                <a:gd name="connsiteX65" fmla="*/ 173832 w 178594"/>
                <a:gd name="connsiteY65" fmla="*/ 154781 h 1092994"/>
                <a:gd name="connsiteX66" fmla="*/ 178594 w 178594"/>
                <a:gd name="connsiteY66" fmla="*/ 130969 h 1092994"/>
                <a:gd name="connsiteX67" fmla="*/ 166688 w 178594"/>
                <a:gd name="connsiteY67" fmla="*/ 126206 h 1092994"/>
                <a:gd name="connsiteX68" fmla="*/ 145257 w 178594"/>
                <a:gd name="connsiteY68" fmla="*/ 66675 h 1092994"/>
                <a:gd name="connsiteX69" fmla="*/ 147638 w 178594"/>
                <a:gd name="connsiteY69" fmla="*/ 38100 h 1092994"/>
                <a:gd name="connsiteX70" fmla="*/ 126207 w 178594"/>
                <a:gd name="connsiteY70" fmla="*/ 16669 h 1092994"/>
                <a:gd name="connsiteX71" fmla="*/ 104775 w 178594"/>
                <a:gd name="connsiteY71" fmla="*/ 0 h 1092994"/>
                <a:gd name="connsiteX0" fmla="*/ 104775 w 178594"/>
                <a:gd name="connsiteY0" fmla="*/ 2381 h 1095375"/>
                <a:gd name="connsiteX1" fmla="*/ 107157 w 178594"/>
                <a:gd name="connsiteY1" fmla="*/ 123825 h 1095375"/>
                <a:gd name="connsiteX2" fmla="*/ 97632 w 178594"/>
                <a:gd name="connsiteY2" fmla="*/ 211931 h 1095375"/>
                <a:gd name="connsiteX3" fmla="*/ 88107 w 178594"/>
                <a:gd name="connsiteY3" fmla="*/ 283369 h 1095375"/>
                <a:gd name="connsiteX4" fmla="*/ 78582 w 178594"/>
                <a:gd name="connsiteY4" fmla="*/ 297656 h 1095375"/>
                <a:gd name="connsiteX5" fmla="*/ 76200 w 178594"/>
                <a:gd name="connsiteY5" fmla="*/ 342900 h 1095375"/>
                <a:gd name="connsiteX6" fmla="*/ 69057 w 178594"/>
                <a:gd name="connsiteY6" fmla="*/ 371475 h 1095375"/>
                <a:gd name="connsiteX7" fmla="*/ 71438 w 178594"/>
                <a:gd name="connsiteY7" fmla="*/ 426244 h 1095375"/>
                <a:gd name="connsiteX8" fmla="*/ 45244 w 178594"/>
                <a:gd name="connsiteY8" fmla="*/ 535781 h 1095375"/>
                <a:gd name="connsiteX9" fmla="*/ 11907 w 178594"/>
                <a:gd name="connsiteY9" fmla="*/ 554831 h 1095375"/>
                <a:gd name="connsiteX10" fmla="*/ 26194 w 178594"/>
                <a:gd name="connsiteY10" fmla="*/ 600075 h 1095375"/>
                <a:gd name="connsiteX11" fmla="*/ 28575 w 178594"/>
                <a:gd name="connsiteY11" fmla="*/ 631031 h 1095375"/>
                <a:gd name="connsiteX12" fmla="*/ 23813 w 178594"/>
                <a:gd name="connsiteY12" fmla="*/ 685800 h 1095375"/>
                <a:gd name="connsiteX13" fmla="*/ 40482 w 178594"/>
                <a:gd name="connsiteY13" fmla="*/ 685800 h 1095375"/>
                <a:gd name="connsiteX14" fmla="*/ 52388 w 178594"/>
                <a:gd name="connsiteY14" fmla="*/ 695325 h 1095375"/>
                <a:gd name="connsiteX15" fmla="*/ 40482 w 178594"/>
                <a:gd name="connsiteY15" fmla="*/ 731044 h 1095375"/>
                <a:gd name="connsiteX16" fmla="*/ 38100 w 178594"/>
                <a:gd name="connsiteY16" fmla="*/ 771525 h 1095375"/>
                <a:gd name="connsiteX17" fmla="*/ 35719 w 178594"/>
                <a:gd name="connsiteY17" fmla="*/ 814387 h 1095375"/>
                <a:gd name="connsiteX18" fmla="*/ 23813 w 178594"/>
                <a:gd name="connsiteY18" fmla="*/ 852487 h 1095375"/>
                <a:gd name="connsiteX19" fmla="*/ 23813 w 178594"/>
                <a:gd name="connsiteY19" fmla="*/ 852487 h 1095375"/>
                <a:gd name="connsiteX20" fmla="*/ 14288 w 178594"/>
                <a:gd name="connsiteY20" fmla="*/ 888206 h 1095375"/>
                <a:gd name="connsiteX21" fmla="*/ 23813 w 178594"/>
                <a:gd name="connsiteY21" fmla="*/ 912019 h 1095375"/>
                <a:gd name="connsiteX22" fmla="*/ 9525 w 178594"/>
                <a:gd name="connsiteY22" fmla="*/ 914400 h 1095375"/>
                <a:gd name="connsiteX23" fmla="*/ 16669 w 178594"/>
                <a:gd name="connsiteY23" fmla="*/ 928687 h 1095375"/>
                <a:gd name="connsiteX24" fmla="*/ 0 w 178594"/>
                <a:gd name="connsiteY24" fmla="*/ 950119 h 1095375"/>
                <a:gd name="connsiteX25" fmla="*/ 19050 w 178594"/>
                <a:gd name="connsiteY25" fmla="*/ 952500 h 1095375"/>
                <a:gd name="connsiteX26" fmla="*/ 7144 w 178594"/>
                <a:gd name="connsiteY26" fmla="*/ 992981 h 1095375"/>
                <a:gd name="connsiteX27" fmla="*/ 16669 w 178594"/>
                <a:gd name="connsiteY27" fmla="*/ 1002506 h 1095375"/>
                <a:gd name="connsiteX28" fmla="*/ 23813 w 178594"/>
                <a:gd name="connsiteY28" fmla="*/ 1023937 h 1095375"/>
                <a:gd name="connsiteX29" fmla="*/ 16669 w 178594"/>
                <a:gd name="connsiteY29" fmla="*/ 1045369 h 1095375"/>
                <a:gd name="connsiteX30" fmla="*/ 33338 w 178594"/>
                <a:gd name="connsiteY30" fmla="*/ 1045369 h 1095375"/>
                <a:gd name="connsiteX31" fmla="*/ 47625 w 178594"/>
                <a:gd name="connsiteY31" fmla="*/ 1045369 h 1095375"/>
                <a:gd name="connsiteX32" fmla="*/ 57150 w 178594"/>
                <a:gd name="connsiteY32" fmla="*/ 1076325 h 1095375"/>
                <a:gd name="connsiteX33" fmla="*/ 85725 w 178594"/>
                <a:gd name="connsiteY33" fmla="*/ 1088231 h 1095375"/>
                <a:gd name="connsiteX34" fmla="*/ 102394 w 178594"/>
                <a:gd name="connsiteY34" fmla="*/ 1095375 h 1095375"/>
                <a:gd name="connsiteX35" fmla="*/ 123825 w 178594"/>
                <a:gd name="connsiteY35" fmla="*/ 1069181 h 1095375"/>
                <a:gd name="connsiteX36" fmla="*/ 92869 w 178594"/>
                <a:gd name="connsiteY36" fmla="*/ 1062037 h 1095375"/>
                <a:gd name="connsiteX37" fmla="*/ 76200 w 178594"/>
                <a:gd name="connsiteY37" fmla="*/ 1062037 h 1095375"/>
                <a:gd name="connsiteX38" fmla="*/ 57150 w 178594"/>
                <a:gd name="connsiteY38" fmla="*/ 1038225 h 1095375"/>
                <a:gd name="connsiteX39" fmla="*/ 57150 w 178594"/>
                <a:gd name="connsiteY39" fmla="*/ 1016794 h 1095375"/>
                <a:gd name="connsiteX40" fmla="*/ 38100 w 178594"/>
                <a:gd name="connsiteY40" fmla="*/ 1007269 h 1095375"/>
                <a:gd name="connsiteX41" fmla="*/ 26194 w 178594"/>
                <a:gd name="connsiteY41" fmla="*/ 997744 h 1095375"/>
                <a:gd name="connsiteX42" fmla="*/ 33338 w 178594"/>
                <a:gd name="connsiteY42" fmla="*/ 962025 h 1095375"/>
                <a:gd name="connsiteX43" fmla="*/ 45244 w 178594"/>
                <a:gd name="connsiteY43" fmla="*/ 902494 h 1095375"/>
                <a:gd name="connsiteX44" fmla="*/ 57150 w 178594"/>
                <a:gd name="connsiteY44" fmla="*/ 873919 h 1095375"/>
                <a:gd name="connsiteX45" fmla="*/ 76200 w 178594"/>
                <a:gd name="connsiteY45" fmla="*/ 804862 h 1095375"/>
                <a:gd name="connsiteX46" fmla="*/ 66675 w 178594"/>
                <a:gd name="connsiteY46" fmla="*/ 792956 h 1095375"/>
                <a:gd name="connsiteX47" fmla="*/ 69057 w 178594"/>
                <a:gd name="connsiteY47" fmla="*/ 778669 h 1095375"/>
                <a:gd name="connsiteX48" fmla="*/ 61913 w 178594"/>
                <a:gd name="connsiteY48" fmla="*/ 757237 h 1095375"/>
                <a:gd name="connsiteX49" fmla="*/ 57150 w 178594"/>
                <a:gd name="connsiteY49" fmla="*/ 716756 h 1095375"/>
                <a:gd name="connsiteX50" fmla="*/ 64294 w 178594"/>
                <a:gd name="connsiteY50" fmla="*/ 685800 h 1095375"/>
                <a:gd name="connsiteX51" fmla="*/ 64294 w 178594"/>
                <a:gd name="connsiteY51" fmla="*/ 650081 h 1095375"/>
                <a:gd name="connsiteX52" fmla="*/ 69057 w 178594"/>
                <a:gd name="connsiteY52" fmla="*/ 616744 h 1095375"/>
                <a:gd name="connsiteX53" fmla="*/ 80963 w 178594"/>
                <a:gd name="connsiteY53" fmla="*/ 585787 h 1095375"/>
                <a:gd name="connsiteX54" fmla="*/ 80963 w 178594"/>
                <a:gd name="connsiteY54" fmla="*/ 528637 h 1095375"/>
                <a:gd name="connsiteX55" fmla="*/ 95250 w 178594"/>
                <a:gd name="connsiteY55" fmla="*/ 502444 h 1095375"/>
                <a:gd name="connsiteX56" fmla="*/ 102394 w 178594"/>
                <a:gd name="connsiteY56" fmla="*/ 478631 h 1095375"/>
                <a:gd name="connsiteX57" fmla="*/ 111919 w 178594"/>
                <a:gd name="connsiteY57" fmla="*/ 438150 h 1095375"/>
                <a:gd name="connsiteX58" fmla="*/ 111919 w 178594"/>
                <a:gd name="connsiteY58" fmla="*/ 407194 h 1095375"/>
                <a:gd name="connsiteX59" fmla="*/ 97632 w 178594"/>
                <a:gd name="connsiteY59" fmla="*/ 385762 h 1095375"/>
                <a:gd name="connsiteX60" fmla="*/ 107157 w 178594"/>
                <a:gd name="connsiteY60" fmla="*/ 352425 h 1095375"/>
                <a:gd name="connsiteX61" fmla="*/ 121444 w 178594"/>
                <a:gd name="connsiteY61" fmla="*/ 288131 h 1095375"/>
                <a:gd name="connsiteX62" fmla="*/ 140494 w 178594"/>
                <a:gd name="connsiteY62" fmla="*/ 254794 h 1095375"/>
                <a:gd name="connsiteX63" fmla="*/ 152400 w 178594"/>
                <a:gd name="connsiteY63" fmla="*/ 226219 h 1095375"/>
                <a:gd name="connsiteX64" fmla="*/ 152400 w 178594"/>
                <a:gd name="connsiteY64" fmla="*/ 180975 h 1095375"/>
                <a:gd name="connsiteX65" fmla="*/ 173832 w 178594"/>
                <a:gd name="connsiteY65" fmla="*/ 157162 h 1095375"/>
                <a:gd name="connsiteX66" fmla="*/ 178594 w 178594"/>
                <a:gd name="connsiteY66" fmla="*/ 133350 h 1095375"/>
                <a:gd name="connsiteX67" fmla="*/ 166688 w 178594"/>
                <a:gd name="connsiteY67" fmla="*/ 128587 h 1095375"/>
                <a:gd name="connsiteX68" fmla="*/ 145257 w 178594"/>
                <a:gd name="connsiteY68" fmla="*/ 69056 h 1095375"/>
                <a:gd name="connsiteX69" fmla="*/ 147638 w 178594"/>
                <a:gd name="connsiteY69" fmla="*/ 40481 h 1095375"/>
                <a:gd name="connsiteX70" fmla="*/ 130969 w 178594"/>
                <a:gd name="connsiteY70" fmla="*/ 0 h 1095375"/>
                <a:gd name="connsiteX71" fmla="*/ 104775 w 178594"/>
                <a:gd name="connsiteY71" fmla="*/ 2381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78594" h="1095375">
                  <a:moveTo>
                    <a:pt x="104775" y="2381"/>
                  </a:moveTo>
                  <a:lnTo>
                    <a:pt x="107157" y="123825"/>
                  </a:lnTo>
                  <a:lnTo>
                    <a:pt x="97632" y="211931"/>
                  </a:lnTo>
                  <a:lnTo>
                    <a:pt x="88107" y="283369"/>
                  </a:lnTo>
                  <a:lnTo>
                    <a:pt x="78582" y="297656"/>
                  </a:lnTo>
                  <a:lnTo>
                    <a:pt x="76200" y="342900"/>
                  </a:lnTo>
                  <a:lnTo>
                    <a:pt x="69057" y="371475"/>
                  </a:lnTo>
                  <a:cubicBezTo>
                    <a:pt x="69851" y="389731"/>
                    <a:pt x="70644" y="407988"/>
                    <a:pt x="71438" y="426244"/>
                  </a:cubicBezTo>
                  <a:lnTo>
                    <a:pt x="45244" y="535781"/>
                  </a:lnTo>
                  <a:lnTo>
                    <a:pt x="11907" y="554831"/>
                  </a:lnTo>
                  <a:lnTo>
                    <a:pt x="26194" y="600075"/>
                  </a:lnTo>
                  <a:lnTo>
                    <a:pt x="28575" y="631031"/>
                  </a:lnTo>
                  <a:lnTo>
                    <a:pt x="23813" y="685800"/>
                  </a:lnTo>
                  <a:lnTo>
                    <a:pt x="40482" y="685800"/>
                  </a:lnTo>
                  <a:lnTo>
                    <a:pt x="52388" y="695325"/>
                  </a:lnTo>
                  <a:lnTo>
                    <a:pt x="40482" y="731044"/>
                  </a:lnTo>
                  <a:lnTo>
                    <a:pt x="38100" y="771525"/>
                  </a:lnTo>
                  <a:lnTo>
                    <a:pt x="35719" y="814387"/>
                  </a:lnTo>
                  <a:lnTo>
                    <a:pt x="23813" y="852487"/>
                  </a:lnTo>
                  <a:lnTo>
                    <a:pt x="23813" y="852487"/>
                  </a:lnTo>
                  <a:lnTo>
                    <a:pt x="14288" y="888206"/>
                  </a:lnTo>
                  <a:lnTo>
                    <a:pt x="23813" y="912019"/>
                  </a:lnTo>
                  <a:lnTo>
                    <a:pt x="9525" y="914400"/>
                  </a:lnTo>
                  <a:lnTo>
                    <a:pt x="16669" y="928687"/>
                  </a:lnTo>
                  <a:lnTo>
                    <a:pt x="0" y="950119"/>
                  </a:lnTo>
                  <a:lnTo>
                    <a:pt x="19050" y="952500"/>
                  </a:lnTo>
                  <a:lnTo>
                    <a:pt x="7144" y="992981"/>
                  </a:lnTo>
                  <a:lnTo>
                    <a:pt x="16669" y="1002506"/>
                  </a:lnTo>
                  <a:lnTo>
                    <a:pt x="23813" y="1023937"/>
                  </a:lnTo>
                  <a:lnTo>
                    <a:pt x="16669" y="1045369"/>
                  </a:lnTo>
                  <a:lnTo>
                    <a:pt x="33338" y="1045369"/>
                  </a:lnTo>
                  <a:lnTo>
                    <a:pt x="47625" y="1045369"/>
                  </a:lnTo>
                  <a:lnTo>
                    <a:pt x="57150" y="1076325"/>
                  </a:lnTo>
                  <a:lnTo>
                    <a:pt x="85725" y="1088231"/>
                  </a:lnTo>
                  <a:lnTo>
                    <a:pt x="102394" y="1095375"/>
                  </a:lnTo>
                  <a:lnTo>
                    <a:pt x="123825" y="1069181"/>
                  </a:lnTo>
                  <a:lnTo>
                    <a:pt x="92869" y="1062037"/>
                  </a:lnTo>
                  <a:lnTo>
                    <a:pt x="76200" y="1062037"/>
                  </a:lnTo>
                  <a:lnTo>
                    <a:pt x="57150" y="1038225"/>
                  </a:lnTo>
                  <a:lnTo>
                    <a:pt x="57150" y="1016794"/>
                  </a:lnTo>
                  <a:lnTo>
                    <a:pt x="38100" y="1007269"/>
                  </a:lnTo>
                  <a:lnTo>
                    <a:pt x="26194" y="997744"/>
                  </a:lnTo>
                  <a:lnTo>
                    <a:pt x="33338" y="962025"/>
                  </a:lnTo>
                  <a:lnTo>
                    <a:pt x="45244" y="902494"/>
                  </a:lnTo>
                  <a:lnTo>
                    <a:pt x="57150" y="873919"/>
                  </a:lnTo>
                  <a:lnTo>
                    <a:pt x="76200" y="804862"/>
                  </a:lnTo>
                  <a:lnTo>
                    <a:pt x="66675" y="792956"/>
                  </a:lnTo>
                  <a:lnTo>
                    <a:pt x="69057" y="778669"/>
                  </a:lnTo>
                  <a:lnTo>
                    <a:pt x="61913" y="757237"/>
                  </a:lnTo>
                  <a:lnTo>
                    <a:pt x="57150" y="716756"/>
                  </a:lnTo>
                  <a:lnTo>
                    <a:pt x="64294" y="685800"/>
                  </a:lnTo>
                  <a:lnTo>
                    <a:pt x="64294" y="650081"/>
                  </a:lnTo>
                  <a:lnTo>
                    <a:pt x="69057" y="616744"/>
                  </a:lnTo>
                  <a:lnTo>
                    <a:pt x="80963" y="585787"/>
                  </a:lnTo>
                  <a:lnTo>
                    <a:pt x="80963" y="528637"/>
                  </a:lnTo>
                  <a:lnTo>
                    <a:pt x="95250" y="502444"/>
                  </a:lnTo>
                  <a:lnTo>
                    <a:pt x="102394" y="478631"/>
                  </a:lnTo>
                  <a:lnTo>
                    <a:pt x="111919" y="438150"/>
                  </a:lnTo>
                  <a:lnTo>
                    <a:pt x="111919" y="407194"/>
                  </a:lnTo>
                  <a:lnTo>
                    <a:pt x="97632" y="385762"/>
                  </a:lnTo>
                  <a:lnTo>
                    <a:pt x="107157" y="352425"/>
                  </a:lnTo>
                  <a:lnTo>
                    <a:pt x="121444" y="288131"/>
                  </a:lnTo>
                  <a:lnTo>
                    <a:pt x="140494" y="254794"/>
                  </a:lnTo>
                  <a:lnTo>
                    <a:pt x="152400" y="226219"/>
                  </a:lnTo>
                  <a:lnTo>
                    <a:pt x="152400" y="180975"/>
                  </a:lnTo>
                  <a:lnTo>
                    <a:pt x="173832" y="157162"/>
                  </a:lnTo>
                  <a:lnTo>
                    <a:pt x="178594" y="133350"/>
                  </a:lnTo>
                  <a:lnTo>
                    <a:pt x="166688" y="128587"/>
                  </a:lnTo>
                  <a:lnTo>
                    <a:pt x="145257" y="69056"/>
                  </a:lnTo>
                  <a:lnTo>
                    <a:pt x="147638" y="40481"/>
                  </a:lnTo>
                  <a:lnTo>
                    <a:pt x="130969" y="0"/>
                  </a:lnTo>
                  <a:lnTo>
                    <a:pt x="104775" y="238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31" name="Freeform: Shape 1042">
              <a:extLst>
                <a:ext uri="{FF2B5EF4-FFF2-40B4-BE49-F238E27FC236}">
                  <a16:creationId xmlns:a16="http://schemas.microsoft.com/office/drawing/2014/main" id="{E537F8F7-1E5D-F87D-6A1B-B8C1230C5496}"/>
                </a:ext>
              </a:extLst>
            </p:cNvPr>
            <p:cNvSpPr/>
            <p:nvPr/>
          </p:nvSpPr>
          <p:spPr bwMode="auto">
            <a:xfrm>
              <a:off x="4867108" y="5489193"/>
              <a:ext cx="258025" cy="249877"/>
            </a:xfrm>
            <a:custGeom>
              <a:avLst/>
              <a:gdLst>
                <a:gd name="connsiteX0" fmla="*/ 0 w 226219"/>
                <a:gd name="connsiteY0" fmla="*/ 78581 h 219075"/>
                <a:gd name="connsiteX1" fmla="*/ 50006 w 226219"/>
                <a:gd name="connsiteY1" fmla="*/ 116681 h 219075"/>
                <a:gd name="connsiteX2" fmla="*/ 52388 w 226219"/>
                <a:gd name="connsiteY2" fmla="*/ 135731 h 219075"/>
                <a:gd name="connsiteX3" fmla="*/ 78581 w 226219"/>
                <a:gd name="connsiteY3" fmla="*/ 140493 h 219075"/>
                <a:gd name="connsiteX4" fmla="*/ 126206 w 226219"/>
                <a:gd name="connsiteY4" fmla="*/ 166687 h 219075"/>
                <a:gd name="connsiteX5" fmla="*/ 116681 w 226219"/>
                <a:gd name="connsiteY5" fmla="*/ 214312 h 219075"/>
                <a:gd name="connsiteX6" fmla="*/ 159544 w 226219"/>
                <a:gd name="connsiteY6" fmla="*/ 219075 h 219075"/>
                <a:gd name="connsiteX7" fmla="*/ 185738 w 226219"/>
                <a:gd name="connsiteY7" fmla="*/ 219075 h 219075"/>
                <a:gd name="connsiteX8" fmla="*/ 214313 w 226219"/>
                <a:gd name="connsiteY8" fmla="*/ 185737 h 219075"/>
                <a:gd name="connsiteX9" fmla="*/ 226219 w 226219"/>
                <a:gd name="connsiteY9" fmla="*/ 164306 h 219075"/>
                <a:gd name="connsiteX10" fmla="*/ 204788 w 226219"/>
                <a:gd name="connsiteY10" fmla="*/ 126206 h 219075"/>
                <a:gd name="connsiteX11" fmla="*/ 171450 w 226219"/>
                <a:gd name="connsiteY11" fmla="*/ 76200 h 219075"/>
                <a:gd name="connsiteX12" fmla="*/ 147638 w 226219"/>
                <a:gd name="connsiteY12" fmla="*/ 76200 h 219075"/>
                <a:gd name="connsiteX13" fmla="*/ 138113 w 226219"/>
                <a:gd name="connsiteY13" fmla="*/ 66675 h 219075"/>
                <a:gd name="connsiteX14" fmla="*/ 126206 w 226219"/>
                <a:gd name="connsiteY14" fmla="*/ 16668 h 219075"/>
                <a:gd name="connsiteX15" fmla="*/ 88106 w 226219"/>
                <a:gd name="connsiteY15" fmla="*/ 0 h 219075"/>
                <a:gd name="connsiteX16" fmla="*/ 40481 w 226219"/>
                <a:gd name="connsiteY16" fmla="*/ 0 h 219075"/>
                <a:gd name="connsiteX17" fmla="*/ 28575 w 226219"/>
                <a:gd name="connsiteY17" fmla="*/ 19050 h 219075"/>
                <a:gd name="connsiteX18" fmla="*/ 0 w 226219"/>
                <a:gd name="connsiteY18" fmla="*/ 78581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219" h="219075">
                  <a:moveTo>
                    <a:pt x="0" y="78581"/>
                  </a:moveTo>
                  <a:lnTo>
                    <a:pt x="50006" y="116681"/>
                  </a:lnTo>
                  <a:lnTo>
                    <a:pt x="52388" y="135731"/>
                  </a:lnTo>
                  <a:lnTo>
                    <a:pt x="78581" y="140493"/>
                  </a:lnTo>
                  <a:lnTo>
                    <a:pt x="126206" y="166687"/>
                  </a:lnTo>
                  <a:lnTo>
                    <a:pt x="116681" y="214312"/>
                  </a:lnTo>
                  <a:lnTo>
                    <a:pt x="159544" y="219075"/>
                  </a:lnTo>
                  <a:lnTo>
                    <a:pt x="185738" y="219075"/>
                  </a:lnTo>
                  <a:lnTo>
                    <a:pt x="214313" y="185737"/>
                  </a:lnTo>
                  <a:lnTo>
                    <a:pt x="226219" y="164306"/>
                  </a:lnTo>
                  <a:lnTo>
                    <a:pt x="204788" y="126206"/>
                  </a:lnTo>
                  <a:lnTo>
                    <a:pt x="171450" y="76200"/>
                  </a:lnTo>
                  <a:lnTo>
                    <a:pt x="147638" y="76200"/>
                  </a:lnTo>
                  <a:lnTo>
                    <a:pt x="138113" y="66675"/>
                  </a:lnTo>
                  <a:lnTo>
                    <a:pt x="126206" y="16668"/>
                  </a:lnTo>
                  <a:lnTo>
                    <a:pt x="88106" y="0"/>
                  </a:lnTo>
                  <a:lnTo>
                    <a:pt x="40481" y="0"/>
                  </a:lnTo>
                  <a:lnTo>
                    <a:pt x="28575" y="19050"/>
                  </a:lnTo>
                  <a:lnTo>
                    <a:pt x="0" y="78581"/>
                  </a:lnTo>
                  <a:close/>
                </a:path>
              </a:pathLst>
            </a:custGeom>
            <a:solidFill>
              <a:schemeClr val="accent4"/>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332" name="Freeform: Shape 1043">
              <a:extLst>
                <a:ext uri="{FF2B5EF4-FFF2-40B4-BE49-F238E27FC236}">
                  <a16:creationId xmlns:a16="http://schemas.microsoft.com/office/drawing/2014/main" id="{00792364-0918-B28D-CDBC-08A5E43C44FE}"/>
                </a:ext>
              </a:extLst>
            </p:cNvPr>
            <p:cNvSpPr/>
            <p:nvPr/>
          </p:nvSpPr>
          <p:spPr bwMode="auto">
            <a:xfrm>
              <a:off x="5008342" y="5825983"/>
              <a:ext cx="124939" cy="154815"/>
            </a:xfrm>
            <a:custGeom>
              <a:avLst/>
              <a:gdLst>
                <a:gd name="connsiteX0" fmla="*/ 23813 w 109538"/>
                <a:gd name="connsiteY0" fmla="*/ 0 h 135731"/>
                <a:gd name="connsiteX1" fmla="*/ 0 w 109538"/>
                <a:gd name="connsiteY1" fmla="*/ 100012 h 135731"/>
                <a:gd name="connsiteX2" fmla="*/ 0 w 109538"/>
                <a:gd name="connsiteY2" fmla="*/ 123825 h 135731"/>
                <a:gd name="connsiteX3" fmla="*/ 35719 w 109538"/>
                <a:gd name="connsiteY3" fmla="*/ 135731 h 135731"/>
                <a:gd name="connsiteX4" fmla="*/ 85725 w 109538"/>
                <a:gd name="connsiteY4" fmla="*/ 135731 h 135731"/>
                <a:gd name="connsiteX5" fmla="*/ 100013 w 109538"/>
                <a:gd name="connsiteY5" fmla="*/ 119062 h 135731"/>
                <a:gd name="connsiteX6" fmla="*/ 109538 w 109538"/>
                <a:gd name="connsiteY6" fmla="*/ 73818 h 135731"/>
                <a:gd name="connsiteX7" fmla="*/ 85725 w 109538"/>
                <a:gd name="connsiteY7" fmla="*/ 21431 h 135731"/>
                <a:gd name="connsiteX8" fmla="*/ 23813 w 109538"/>
                <a:gd name="connsiteY8" fmla="*/ 0 h 135731"/>
                <a:gd name="connsiteX0" fmla="*/ 23813 w 109538"/>
                <a:gd name="connsiteY0" fmla="*/ 0 h 135731"/>
                <a:gd name="connsiteX1" fmla="*/ 0 w 109538"/>
                <a:gd name="connsiteY1" fmla="*/ 100012 h 135731"/>
                <a:gd name="connsiteX2" fmla="*/ 0 w 109538"/>
                <a:gd name="connsiteY2" fmla="*/ 123825 h 135731"/>
                <a:gd name="connsiteX3" fmla="*/ 35719 w 109538"/>
                <a:gd name="connsiteY3" fmla="*/ 135731 h 135731"/>
                <a:gd name="connsiteX4" fmla="*/ 85725 w 109538"/>
                <a:gd name="connsiteY4" fmla="*/ 135731 h 135731"/>
                <a:gd name="connsiteX5" fmla="*/ 100013 w 109538"/>
                <a:gd name="connsiteY5" fmla="*/ 119062 h 135731"/>
                <a:gd name="connsiteX6" fmla="*/ 109538 w 109538"/>
                <a:gd name="connsiteY6" fmla="*/ 73818 h 135731"/>
                <a:gd name="connsiteX7" fmla="*/ 85725 w 109538"/>
                <a:gd name="connsiteY7" fmla="*/ 21431 h 135731"/>
                <a:gd name="connsiteX8" fmla="*/ 54769 w 109538"/>
                <a:gd name="connsiteY8" fmla="*/ 7143 h 135731"/>
                <a:gd name="connsiteX9" fmla="*/ 23813 w 109538"/>
                <a:gd name="connsiteY9" fmla="*/ 0 h 135731"/>
                <a:gd name="connsiteX0" fmla="*/ 23813 w 109538"/>
                <a:gd name="connsiteY0" fmla="*/ 0 h 135731"/>
                <a:gd name="connsiteX1" fmla="*/ 0 w 109538"/>
                <a:gd name="connsiteY1" fmla="*/ 100012 h 135731"/>
                <a:gd name="connsiteX2" fmla="*/ 0 w 109538"/>
                <a:gd name="connsiteY2" fmla="*/ 123825 h 135731"/>
                <a:gd name="connsiteX3" fmla="*/ 35719 w 109538"/>
                <a:gd name="connsiteY3" fmla="*/ 135731 h 135731"/>
                <a:gd name="connsiteX4" fmla="*/ 85725 w 109538"/>
                <a:gd name="connsiteY4" fmla="*/ 135731 h 135731"/>
                <a:gd name="connsiteX5" fmla="*/ 100013 w 109538"/>
                <a:gd name="connsiteY5" fmla="*/ 119062 h 135731"/>
                <a:gd name="connsiteX6" fmla="*/ 109538 w 109538"/>
                <a:gd name="connsiteY6" fmla="*/ 73818 h 135731"/>
                <a:gd name="connsiteX7" fmla="*/ 85725 w 109538"/>
                <a:gd name="connsiteY7" fmla="*/ 21431 h 135731"/>
                <a:gd name="connsiteX8" fmla="*/ 54769 w 109538"/>
                <a:gd name="connsiteY8" fmla="*/ 21430 h 135731"/>
                <a:gd name="connsiteX9" fmla="*/ 23813 w 109538"/>
                <a:gd name="connsiteY9" fmla="*/ 0 h 135731"/>
                <a:gd name="connsiteX0" fmla="*/ 23813 w 109538"/>
                <a:gd name="connsiteY0" fmla="*/ 0 h 135731"/>
                <a:gd name="connsiteX1" fmla="*/ 14288 w 109538"/>
                <a:gd name="connsiteY1" fmla="*/ 28575 h 135731"/>
                <a:gd name="connsiteX2" fmla="*/ 0 w 109538"/>
                <a:gd name="connsiteY2" fmla="*/ 100012 h 135731"/>
                <a:gd name="connsiteX3" fmla="*/ 0 w 109538"/>
                <a:gd name="connsiteY3" fmla="*/ 123825 h 135731"/>
                <a:gd name="connsiteX4" fmla="*/ 35719 w 109538"/>
                <a:gd name="connsiteY4" fmla="*/ 135731 h 135731"/>
                <a:gd name="connsiteX5" fmla="*/ 85725 w 109538"/>
                <a:gd name="connsiteY5" fmla="*/ 135731 h 135731"/>
                <a:gd name="connsiteX6" fmla="*/ 100013 w 109538"/>
                <a:gd name="connsiteY6" fmla="*/ 119062 h 135731"/>
                <a:gd name="connsiteX7" fmla="*/ 109538 w 109538"/>
                <a:gd name="connsiteY7" fmla="*/ 73818 h 135731"/>
                <a:gd name="connsiteX8" fmla="*/ 85725 w 109538"/>
                <a:gd name="connsiteY8" fmla="*/ 21431 h 135731"/>
                <a:gd name="connsiteX9" fmla="*/ 54769 w 109538"/>
                <a:gd name="connsiteY9" fmla="*/ 21430 h 135731"/>
                <a:gd name="connsiteX10" fmla="*/ 23813 w 109538"/>
                <a:gd name="connsiteY10" fmla="*/ 0 h 135731"/>
                <a:gd name="connsiteX0" fmla="*/ 23813 w 109538"/>
                <a:gd name="connsiteY0" fmla="*/ 0 h 135731"/>
                <a:gd name="connsiteX1" fmla="*/ 4763 w 109538"/>
                <a:gd name="connsiteY1" fmla="*/ 26194 h 135731"/>
                <a:gd name="connsiteX2" fmla="*/ 0 w 109538"/>
                <a:gd name="connsiteY2" fmla="*/ 100012 h 135731"/>
                <a:gd name="connsiteX3" fmla="*/ 0 w 109538"/>
                <a:gd name="connsiteY3" fmla="*/ 123825 h 135731"/>
                <a:gd name="connsiteX4" fmla="*/ 35719 w 109538"/>
                <a:gd name="connsiteY4" fmla="*/ 135731 h 135731"/>
                <a:gd name="connsiteX5" fmla="*/ 85725 w 109538"/>
                <a:gd name="connsiteY5" fmla="*/ 135731 h 135731"/>
                <a:gd name="connsiteX6" fmla="*/ 100013 w 109538"/>
                <a:gd name="connsiteY6" fmla="*/ 119062 h 135731"/>
                <a:gd name="connsiteX7" fmla="*/ 109538 w 109538"/>
                <a:gd name="connsiteY7" fmla="*/ 73818 h 135731"/>
                <a:gd name="connsiteX8" fmla="*/ 85725 w 109538"/>
                <a:gd name="connsiteY8" fmla="*/ 21431 h 135731"/>
                <a:gd name="connsiteX9" fmla="*/ 54769 w 109538"/>
                <a:gd name="connsiteY9" fmla="*/ 21430 h 135731"/>
                <a:gd name="connsiteX10" fmla="*/ 23813 w 109538"/>
                <a:gd name="connsiteY10"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538" h="135731">
                  <a:moveTo>
                    <a:pt x="23813" y="0"/>
                  </a:moveTo>
                  <a:lnTo>
                    <a:pt x="4763" y="26194"/>
                  </a:lnTo>
                  <a:lnTo>
                    <a:pt x="0" y="100012"/>
                  </a:lnTo>
                  <a:lnTo>
                    <a:pt x="0" y="123825"/>
                  </a:lnTo>
                  <a:lnTo>
                    <a:pt x="35719" y="135731"/>
                  </a:lnTo>
                  <a:lnTo>
                    <a:pt x="85725" y="135731"/>
                  </a:lnTo>
                  <a:lnTo>
                    <a:pt x="100013" y="119062"/>
                  </a:lnTo>
                  <a:lnTo>
                    <a:pt x="109538" y="73818"/>
                  </a:lnTo>
                  <a:lnTo>
                    <a:pt x="85725" y="21431"/>
                  </a:lnTo>
                  <a:lnTo>
                    <a:pt x="54769" y="21430"/>
                  </a:lnTo>
                  <a:lnTo>
                    <a:pt x="23813" y="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dirty="0">
                <a:latin typeface="Arial" pitchFamily="-112" charset="0"/>
              </a:endParaRPr>
            </a:p>
          </p:txBody>
        </p:sp>
        <p:sp>
          <p:nvSpPr>
            <p:cNvPr id="333" name="Freeform: Shape 1044">
              <a:extLst>
                <a:ext uri="{FF2B5EF4-FFF2-40B4-BE49-F238E27FC236}">
                  <a16:creationId xmlns:a16="http://schemas.microsoft.com/office/drawing/2014/main" id="{2469D335-7927-649A-3124-4653D0B279FD}"/>
                </a:ext>
              </a:extLst>
            </p:cNvPr>
            <p:cNvSpPr/>
            <p:nvPr/>
          </p:nvSpPr>
          <p:spPr bwMode="auto">
            <a:xfrm>
              <a:off x="4579207" y="5573390"/>
              <a:ext cx="548642" cy="1091854"/>
            </a:xfrm>
            <a:custGeom>
              <a:avLst/>
              <a:gdLst>
                <a:gd name="connsiteX0" fmla="*/ 395287 w 481012"/>
                <a:gd name="connsiteY0" fmla="*/ 214313 h 957263"/>
                <a:gd name="connsiteX1" fmla="*/ 481012 w 481012"/>
                <a:gd name="connsiteY1" fmla="*/ 140494 h 957263"/>
                <a:gd name="connsiteX2" fmla="*/ 481012 w 481012"/>
                <a:gd name="connsiteY2" fmla="*/ 100013 h 957263"/>
                <a:gd name="connsiteX3" fmla="*/ 435768 w 481012"/>
                <a:gd name="connsiteY3" fmla="*/ 140494 h 957263"/>
                <a:gd name="connsiteX4" fmla="*/ 364331 w 481012"/>
                <a:gd name="connsiteY4" fmla="*/ 140494 h 957263"/>
                <a:gd name="connsiteX5" fmla="*/ 385762 w 481012"/>
                <a:gd name="connsiteY5" fmla="*/ 92869 h 957263"/>
                <a:gd name="connsiteX6" fmla="*/ 328612 w 481012"/>
                <a:gd name="connsiteY6" fmla="*/ 71438 h 957263"/>
                <a:gd name="connsiteX7" fmla="*/ 304800 w 481012"/>
                <a:gd name="connsiteY7" fmla="*/ 61913 h 957263"/>
                <a:gd name="connsiteX8" fmla="*/ 304800 w 481012"/>
                <a:gd name="connsiteY8" fmla="*/ 42863 h 957263"/>
                <a:gd name="connsiteX9" fmla="*/ 247650 w 481012"/>
                <a:gd name="connsiteY9" fmla="*/ 2382 h 957263"/>
                <a:gd name="connsiteX10" fmla="*/ 195262 w 481012"/>
                <a:gd name="connsiteY10" fmla="*/ 16669 h 957263"/>
                <a:gd name="connsiteX11" fmla="*/ 178593 w 481012"/>
                <a:gd name="connsiteY11" fmla="*/ 0 h 957263"/>
                <a:gd name="connsiteX12" fmla="*/ 145256 w 481012"/>
                <a:gd name="connsiteY12" fmla="*/ 23813 h 957263"/>
                <a:gd name="connsiteX13" fmla="*/ 145256 w 481012"/>
                <a:gd name="connsiteY13" fmla="*/ 47625 h 957263"/>
                <a:gd name="connsiteX14" fmla="*/ 119062 w 481012"/>
                <a:gd name="connsiteY14" fmla="*/ 69057 h 957263"/>
                <a:gd name="connsiteX15" fmla="*/ 126206 w 481012"/>
                <a:gd name="connsiteY15" fmla="*/ 123825 h 957263"/>
                <a:gd name="connsiteX16" fmla="*/ 85725 w 481012"/>
                <a:gd name="connsiteY16" fmla="*/ 202407 h 957263"/>
                <a:gd name="connsiteX17" fmla="*/ 69056 w 481012"/>
                <a:gd name="connsiteY17" fmla="*/ 278607 h 957263"/>
                <a:gd name="connsiteX18" fmla="*/ 78581 w 481012"/>
                <a:gd name="connsiteY18" fmla="*/ 304800 h 957263"/>
                <a:gd name="connsiteX19" fmla="*/ 83343 w 481012"/>
                <a:gd name="connsiteY19" fmla="*/ 347663 h 957263"/>
                <a:gd name="connsiteX20" fmla="*/ 66675 w 481012"/>
                <a:gd name="connsiteY20" fmla="*/ 383382 h 957263"/>
                <a:gd name="connsiteX21" fmla="*/ 50006 w 481012"/>
                <a:gd name="connsiteY21" fmla="*/ 423863 h 957263"/>
                <a:gd name="connsiteX22" fmla="*/ 50006 w 481012"/>
                <a:gd name="connsiteY22" fmla="*/ 471488 h 957263"/>
                <a:gd name="connsiteX23" fmla="*/ 40481 w 481012"/>
                <a:gd name="connsiteY23" fmla="*/ 504825 h 957263"/>
                <a:gd name="connsiteX24" fmla="*/ 33337 w 481012"/>
                <a:gd name="connsiteY24" fmla="*/ 542925 h 957263"/>
                <a:gd name="connsiteX25" fmla="*/ 33337 w 481012"/>
                <a:gd name="connsiteY25" fmla="*/ 590550 h 957263"/>
                <a:gd name="connsiteX26" fmla="*/ 26193 w 481012"/>
                <a:gd name="connsiteY26" fmla="*/ 626269 h 957263"/>
                <a:gd name="connsiteX27" fmla="*/ 40481 w 481012"/>
                <a:gd name="connsiteY27" fmla="*/ 671513 h 957263"/>
                <a:gd name="connsiteX28" fmla="*/ 40481 w 481012"/>
                <a:gd name="connsiteY28" fmla="*/ 683419 h 957263"/>
                <a:gd name="connsiteX29" fmla="*/ 45243 w 481012"/>
                <a:gd name="connsiteY29" fmla="*/ 704850 h 957263"/>
                <a:gd name="connsiteX30" fmla="*/ 11906 w 481012"/>
                <a:gd name="connsiteY30" fmla="*/ 795338 h 957263"/>
                <a:gd name="connsiteX31" fmla="*/ 0 w 481012"/>
                <a:gd name="connsiteY31" fmla="*/ 895350 h 957263"/>
                <a:gd name="connsiteX32" fmla="*/ 23812 w 481012"/>
                <a:gd name="connsiteY32" fmla="*/ 912019 h 957263"/>
                <a:gd name="connsiteX33" fmla="*/ 28575 w 481012"/>
                <a:gd name="connsiteY33" fmla="*/ 933450 h 957263"/>
                <a:gd name="connsiteX34" fmla="*/ 45243 w 481012"/>
                <a:gd name="connsiteY34" fmla="*/ 947738 h 957263"/>
                <a:gd name="connsiteX35" fmla="*/ 95250 w 481012"/>
                <a:gd name="connsiteY35" fmla="*/ 957263 h 957263"/>
                <a:gd name="connsiteX36" fmla="*/ 104775 w 481012"/>
                <a:gd name="connsiteY36" fmla="*/ 954882 h 957263"/>
                <a:gd name="connsiteX37" fmla="*/ 95250 w 481012"/>
                <a:gd name="connsiteY37" fmla="*/ 926307 h 957263"/>
                <a:gd name="connsiteX38" fmla="*/ 92868 w 481012"/>
                <a:gd name="connsiteY38" fmla="*/ 904875 h 957263"/>
                <a:gd name="connsiteX39" fmla="*/ 111918 w 481012"/>
                <a:gd name="connsiteY39" fmla="*/ 878682 h 957263"/>
                <a:gd name="connsiteX40" fmla="*/ 176212 w 481012"/>
                <a:gd name="connsiteY40" fmla="*/ 800100 h 957263"/>
                <a:gd name="connsiteX41" fmla="*/ 178593 w 481012"/>
                <a:gd name="connsiteY41" fmla="*/ 776288 h 957263"/>
                <a:gd name="connsiteX42" fmla="*/ 159543 w 481012"/>
                <a:gd name="connsiteY42" fmla="*/ 762000 h 957263"/>
                <a:gd name="connsiteX43" fmla="*/ 147637 w 481012"/>
                <a:gd name="connsiteY43" fmla="*/ 750094 h 957263"/>
                <a:gd name="connsiteX44" fmla="*/ 135731 w 481012"/>
                <a:gd name="connsiteY44" fmla="*/ 738188 h 957263"/>
                <a:gd name="connsiteX45" fmla="*/ 140493 w 481012"/>
                <a:gd name="connsiteY45" fmla="*/ 709613 h 957263"/>
                <a:gd name="connsiteX46" fmla="*/ 157162 w 481012"/>
                <a:gd name="connsiteY46" fmla="*/ 692944 h 957263"/>
                <a:gd name="connsiteX47" fmla="*/ 180975 w 481012"/>
                <a:gd name="connsiteY47" fmla="*/ 690563 h 957263"/>
                <a:gd name="connsiteX48" fmla="*/ 197643 w 481012"/>
                <a:gd name="connsiteY48" fmla="*/ 642938 h 957263"/>
                <a:gd name="connsiteX49" fmla="*/ 207168 w 481012"/>
                <a:gd name="connsiteY49" fmla="*/ 616744 h 957263"/>
                <a:gd name="connsiteX50" fmla="*/ 207168 w 481012"/>
                <a:gd name="connsiteY50" fmla="*/ 590550 h 957263"/>
                <a:gd name="connsiteX51" fmla="*/ 192881 w 481012"/>
                <a:gd name="connsiteY51" fmla="*/ 573882 h 957263"/>
                <a:gd name="connsiteX52" fmla="*/ 192881 w 481012"/>
                <a:gd name="connsiteY52" fmla="*/ 547688 h 957263"/>
                <a:gd name="connsiteX53" fmla="*/ 202406 w 481012"/>
                <a:gd name="connsiteY53" fmla="*/ 540544 h 957263"/>
                <a:gd name="connsiteX54" fmla="*/ 240506 w 481012"/>
                <a:gd name="connsiteY54" fmla="*/ 557213 h 957263"/>
                <a:gd name="connsiteX55" fmla="*/ 254793 w 481012"/>
                <a:gd name="connsiteY55" fmla="*/ 552450 h 957263"/>
                <a:gd name="connsiteX56" fmla="*/ 261937 w 481012"/>
                <a:gd name="connsiteY56" fmla="*/ 538163 h 957263"/>
                <a:gd name="connsiteX57" fmla="*/ 266700 w 481012"/>
                <a:gd name="connsiteY57" fmla="*/ 511969 h 957263"/>
                <a:gd name="connsiteX58" fmla="*/ 266700 w 481012"/>
                <a:gd name="connsiteY58" fmla="*/ 490538 h 957263"/>
                <a:gd name="connsiteX59" fmla="*/ 292893 w 481012"/>
                <a:gd name="connsiteY59" fmla="*/ 488157 h 957263"/>
                <a:gd name="connsiteX60" fmla="*/ 350043 w 481012"/>
                <a:gd name="connsiteY60" fmla="*/ 483394 h 957263"/>
                <a:gd name="connsiteX61" fmla="*/ 390525 w 481012"/>
                <a:gd name="connsiteY61" fmla="*/ 450057 h 957263"/>
                <a:gd name="connsiteX62" fmla="*/ 400050 w 481012"/>
                <a:gd name="connsiteY62" fmla="*/ 431007 h 957263"/>
                <a:gd name="connsiteX63" fmla="*/ 397668 w 481012"/>
                <a:gd name="connsiteY63" fmla="*/ 409575 h 957263"/>
                <a:gd name="connsiteX64" fmla="*/ 390525 w 481012"/>
                <a:gd name="connsiteY64" fmla="*/ 388144 h 957263"/>
                <a:gd name="connsiteX65" fmla="*/ 390525 w 481012"/>
                <a:gd name="connsiteY65" fmla="*/ 371475 h 957263"/>
                <a:gd name="connsiteX66" fmla="*/ 371475 w 481012"/>
                <a:gd name="connsiteY66" fmla="*/ 359569 h 957263"/>
                <a:gd name="connsiteX67" fmla="*/ 357187 w 481012"/>
                <a:gd name="connsiteY67" fmla="*/ 340519 h 957263"/>
                <a:gd name="connsiteX68" fmla="*/ 371475 w 481012"/>
                <a:gd name="connsiteY68" fmla="*/ 328613 h 957263"/>
                <a:gd name="connsiteX69" fmla="*/ 395287 w 481012"/>
                <a:gd name="connsiteY69" fmla="*/ 214313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1012" h="957263">
                  <a:moveTo>
                    <a:pt x="395287" y="214313"/>
                  </a:moveTo>
                  <a:lnTo>
                    <a:pt x="481012" y="140494"/>
                  </a:lnTo>
                  <a:lnTo>
                    <a:pt x="481012" y="100013"/>
                  </a:lnTo>
                  <a:lnTo>
                    <a:pt x="435768" y="140494"/>
                  </a:lnTo>
                  <a:lnTo>
                    <a:pt x="364331" y="140494"/>
                  </a:lnTo>
                  <a:lnTo>
                    <a:pt x="385762" y="92869"/>
                  </a:lnTo>
                  <a:lnTo>
                    <a:pt x="328612" y="71438"/>
                  </a:lnTo>
                  <a:lnTo>
                    <a:pt x="304800" y="61913"/>
                  </a:lnTo>
                  <a:lnTo>
                    <a:pt x="304800" y="42863"/>
                  </a:lnTo>
                  <a:lnTo>
                    <a:pt x="247650" y="2382"/>
                  </a:lnTo>
                  <a:lnTo>
                    <a:pt x="195262" y="16669"/>
                  </a:lnTo>
                  <a:lnTo>
                    <a:pt x="178593" y="0"/>
                  </a:lnTo>
                  <a:lnTo>
                    <a:pt x="145256" y="23813"/>
                  </a:lnTo>
                  <a:lnTo>
                    <a:pt x="145256" y="47625"/>
                  </a:lnTo>
                  <a:lnTo>
                    <a:pt x="119062" y="69057"/>
                  </a:lnTo>
                  <a:lnTo>
                    <a:pt x="126206" y="123825"/>
                  </a:lnTo>
                  <a:lnTo>
                    <a:pt x="85725" y="202407"/>
                  </a:lnTo>
                  <a:lnTo>
                    <a:pt x="69056" y="278607"/>
                  </a:lnTo>
                  <a:lnTo>
                    <a:pt x="78581" y="304800"/>
                  </a:lnTo>
                  <a:lnTo>
                    <a:pt x="83343" y="347663"/>
                  </a:lnTo>
                  <a:lnTo>
                    <a:pt x="66675" y="383382"/>
                  </a:lnTo>
                  <a:lnTo>
                    <a:pt x="50006" y="423863"/>
                  </a:lnTo>
                  <a:lnTo>
                    <a:pt x="50006" y="471488"/>
                  </a:lnTo>
                  <a:lnTo>
                    <a:pt x="40481" y="504825"/>
                  </a:lnTo>
                  <a:lnTo>
                    <a:pt x="33337" y="542925"/>
                  </a:lnTo>
                  <a:lnTo>
                    <a:pt x="33337" y="590550"/>
                  </a:lnTo>
                  <a:lnTo>
                    <a:pt x="26193" y="626269"/>
                  </a:lnTo>
                  <a:lnTo>
                    <a:pt x="40481" y="671513"/>
                  </a:lnTo>
                  <a:lnTo>
                    <a:pt x="40481" y="683419"/>
                  </a:lnTo>
                  <a:lnTo>
                    <a:pt x="45243" y="704850"/>
                  </a:lnTo>
                  <a:lnTo>
                    <a:pt x="11906" y="795338"/>
                  </a:lnTo>
                  <a:lnTo>
                    <a:pt x="0" y="895350"/>
                  </a:lnTo>
                  <a:lnTo>
                    <a:pt x="23812" y="912019"/>
                  </a:lnTo>
                  <a:lnTo>
                    <a:pt x="28575" y="933450"/>
                  </a:lnTo>
                  <a:lnTo>
                    <a:pt x="45243" y="947738"/>
                  </a:lnTo>
                  <a:lnTo>
                    <a:pt x="95250" y="957263"/>
                  </a:lnTo>
                  <a:lnTo>
                    <a:pt x="104775" y="954882"/>
                  </a:lnTo>
                  <a:lnTo>
                    <a:pt x="95250" y="926307"/>
                  </a:lnTo>
                  <a:lnTo>
                    <a:pt x="92868" y="904875"/>
                  </a:lnTo>
                  <a:lnTo>
                    <a:pt x="111918" y="878682"/>
                  </a:lnTo>
                  <a:lnTo>
                    <a:pt x="176212" y="800100"/>
                  </a:lnTo>
                  <a:lnTo>
                    <a:pt x="178593" y="776288"/>
                  </a:lnTo>
                  <a:lnTo>
                    <a:pt x="159543" y="762000"/>
                  </a:lnTo>
                  <a:lnTo>
                    <a:pt x="147637" y="750094"/>
                  </a:lnTo>
                  <a:lnTo>
                    <a:pt x="135731" y="738188"/>
                  </a:lnTo>
                  <a:lnTo>
                    <a:pt x="140493" y="709613"/>
                  </a:lnTo>
                  <a:lnTo>
                    <a:pt x="157162" y="692944"/>
                  </a:lnTo>
                  <a:lnTo>
                    <a:pt x="180975" y="690563"/>
                  </a:lnTo>
                  <a:lnTo>
                    <a:pt x="197643" y="642938"/>
                  </a:lnTo>
                  <a:lnTo>
                    <a:pt x="207168" y="616744"/>
                  </a:lnTo>
                  <a:lnTo>
                    <a:pt x="207168" y="590550"/>
                  </a:lnTo>
                  <a:lnTo>
                    <a:pt x="192881" y="573882"/>
                  </a:lnTo>
                  <a:lnTo>
                    <a:pt x="192881" y="547688"/>
                  </a:lnTo>
                  <a:lnTo>
                    <a:pt x="202406" y="540544"/>
                  </a:lnTo>
                  <a:lnTo>
                    <a:pt x="240506" y="557213"/>
                  </a:lnTo>
                  <a:lnTo>
                    <a:pt x="254793" y="552450"/>
                  </a:lnTo>
                  <a:lnTo>
                    <a:pt x="261937" y="538163"/>
                  </a:lnTo>
                  <a:lnTo>
                    <a:pt x="266700" y="511969"/>
                  </a:lnTo>
                  <a:lnTo>
                    <a:pt x="266700" y="490538"/>
                  </a:lnTo>
                  <a:lnTo>
                    <a:pt x="292893" y="488157"/>
                  </a:lnTo>
                  <a:lnTo>
                    <a:pt x="350043" y="483394"/>
                  </a:lnTo>
                  <a:lnTo>
                    <a:pt x="390525" y="450057"/>
                  </a:lnTo>
                  <a:lnTo>
                    <a:pt x="400050" y="431007"/>
                  </a:lnTo>
                  <a:lnTo>
                    <a:pt x="397668" y="409575"/>
                  </a:lnTo>
                  <a:lnTo>
                    <a:pt x="390525" y="388144"/>
                  </a:lnTo>
                  <a:lnTo>
                    <a:pt x="390525" y="371475"/>
                  </a:lnTo>
                  <a:lnTo>
                    <a:pt x="371475" y="359569"/>
                  </a:lnTo>
                  <a:lnTo>
                    <a:pt x="357187" y="340519"/>
                  </a:lnTo>
                  <a:lnTo>
                    <a:pt x="371475" y="328613"/>
                  </a:lnTo>
                  <a:lnTo>
                    <a:pt x="395287" y="214313"/>
                  </a:lnTo>
                  <a:close/>
                </a:path>
              </a:pathLst>
            </a:custGeom>
            <a:solidFill>
              <a:schemeClr val="accent5"/>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334" name="Freeform: Shape 1045">
              <a:extLst>
                <a:ext uri="{FF2B5EF4-FFF2-40B4-BE49-F238E27FC236}">
                  <a16:creationId xmlns:a16="http://schemas.microsoft.com/office/drawing/2014/main" id="{02BAA13B-E9A2-1C2C-C851-BE1E03290F7A}"/>
                </a:ext>
              </a:extLst>
            </p:cNvPr>
            <p:cNvSpPr/>
            <p:nvPr/>
          </p:nvSpPr>
          <p:spPr bwMode="auto">
            <a:xfrm>
              <a:off x="4698713" y="6697836"/>
              <a:ext cx="108642" cy="100494"/>
            </a:xfrm>
            <a:custGeom>
              <a:avLst/>
              <a:gdLst>
                <a:gd name="connsiteX0" fmla="*/ 0 w 95250"/>
                <a:gd name="connsiteY0" fmla="*/ 0 h 88106"/>
                <a:gd name="connsiteX1" fmla="*/ 16668 w 95250"/>
                <a:gd name="connsiteY1" fmla="*/ 88106 h 88106"/>
                <a:gd name="connsiteX2" fmla="*/ 45243 w 95250"/>
                <a:gd name="connsiteY2" fmla="*/ 85725 h 88106"/>
                <a:gd name="connsiteX3" fmla="*/ 95250 w 95250"/>
                <a:gd name="connsiteY3" fmla="*/ 88106 h 88106"/>
                <a:gd name="connsiteX4" fmla="*/ 50006 w 95250"/>
                <a:gd name="connsiteY4" fmla="*/ 54769 h 88106"/>
                <a:gd name="connsiteX5" fmla="*/ 0 w 95250"/>
                <a:gd name="connsiteY5" fmla="*/ 0 h 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88106">
                  <a:moveTo>
                    <a:pt x="0" y="0"/>
                  </a:moveTo>
                  <a:lnTo>
                    <a:pt x="16668" y="88106"/>
                  </a:lnTo>
                  <a:lnTo>
                    <a:pt x="45243" y="85725"/>
                  </a:lnTo>
                  <a:lnTo>
                    <a:pt x="95250" y="88106"/>
                  </a:lnTo>
                  <a:lnTo>
                    <a:pt x="50006" y="54769"/>
                  </a:lnTo>
                  <a:lnTo>
                    <a:pt x="0" y="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335" name="Freeform: Shape 1046">
              <a:extLst>
                <a:ext uri="{FF2B5EF4-FFF2-40B4-BE49-F238E27FC236}">
                  <a16:creationId xmlns:a16="http://schemas.microsoft.com/office/drawing/2014/main" id="{93444452-2944-F2A3-6740-0E1C93B96B72}"/>
                </a:ext>
              </a:extLst>
            </p:cNvPr>
            <p:cNvSpPr/>
            <p:nvPr/>
          </p:nvSpPr>
          <p:spPr bwMode="auto">
            <a:xfrm>
              <a:off x="4633528" y="6700552"/>
              <a:ext cx="81481" cy="108642"/>
            </a:xfrm>
            <a:custGeom>
              <a:avLst/>
              <a:gdLst>
                <a:gd name="connsiteX0" fmla="*/ 61912 w 71437"/>
                <a:gd name="connsiteY0" fmla="*/ 0 h 95250"/>
                <a:gd name="connsiteX1" fmla="*/ 71437 w 71437"/>
                <a:gd name="connsiteY1" fmla="*/ 92869 h 95250"/>
                <a:gd name="connsiteX2" fmla="*/ 47625 w 71437"/>
                <a:gd name="connsiteY2" fmla="*/ 95250 h 95250"/>
                <a:gd name="connsiteX3" fmla="*/ 0 w 71437"/>
                <a:gd name="connsiteY3" fmla="*/ 71438 h 95250"/>
                <a:gd name="connsiteX4" fmla="*/ 38100 w 71437"/>
                <a:gd name="connsiteY4" fmla="*/ 64294 h 95250"/>
                <a:gd name="connsiteX5" fmla="*/ 50006 w 71437"/>
                <a:gd name="connsiteY5" fmla="*/ 50006 h 95250"/>
                <a:gd name="connsiteX6" fmla="*/ 61912 w 71437"/>
                <a:gd name="connsiteY6" fmla="*/ 0 h 95250"/>
                <a:gd name="connsiteX0" fmla="*/ 61912 w 71437"/>
                <a:gd name="connsiteY0" fmla="*/ 0 h 95250"/>
                <a:gd name="connsiteX1" fmla="*/ 71437 w 71437"/>
                <a:gd name="connsiteY1" fmla="*/ 92869 h 95250"/>
                <a:gd name="connsiteX2" fmla="*/ 47625 w 71437"/>
                <a:gd name="connsiteY2" fmla="*/ 95250 h 95250"/>
                <a:gd name="connsiteX3" fmla="*/ 0 w 71437"/>
                <a:gd name="connsiteY3" fmla="*/ 71438 h 95250"/>
                <a:gd name="connsiteX4" fmla="*/ 38100 w 71437"/>
                <a:gd name="connsiteY4" fmla="*/ 64294 h 95250"/>
                <a:gd name="connsiteX5" fmla="*/ 38100 w 71437"/>
                <a:gd name="connsiteY5" fmla="*/ 35719 h 95250"/>
                <a:gd name="connsiteX6" fmla="*/ 61912 w 71437"/>
                <a:gd name="connsiteY6" fmla="*/ 0 h 95250"/>
                <a:gd name="connsiteX0" fmla="*/ 61912 w 71437"/>
                <a:gd name="connsiteY0" fmla="*/ 0 h 95250"/>
                <a:gd name="connsiteX1" fmla="*/ 47625 w 71437"/>
                <a:gd name="connsiteY1" fmla="*/ 14288 h 95250"/>
                <a:gd name="connsiteX2" fmla="*/ 71437 w 71437"/>
                <a:gd name="connsiteY2" fmla="*/ 92869 h 95250"/>
                <a:gd name="connsiteX3" fmla="*/ 47625 w 71437"/>
                <a:gd name="connsiteY3" fmla="*/ 95250 h 95250"/>
                <a:gd name="connsiteX4" fmla="*/ 0 w 71437"/>
                <a:gd name="connsiteY4" fmla="*/ 71438 h 95250"/>
                <a:gd name="connsiteX5" fmla="*/ 38100 w 71437"/>
                <a:gd name="connsiteY5" fmla="*/ 64294 h 95250"/>
                <a:gd name="connsiteX6" fmla="*/ 38100 w 71437"/>
                <a:gd name="connsiteY6" fmla="*/ 35719 h 95250"/>
                <a:gd name="connsiteX7" fmla="*/ 61912 w 71437"/>
                <a:gd name="connsiteY7" fmla="*/ 0 h 95250"/>
                <a:gd name="connsiteX0" fmla="*/ 61912 w 71437"/>
                <a:gd name="connsiteY0" fmla="*/ 0 h 95250"/>
                <a:gd name="connsiteX1" fmla="*/ 47625 w 71437"/>
                <a:gd name="connsiteY1" fmla="*/ 14288 h 95250"/>
                <a:gd name="connsiteX2" fmla="*/ 71437 w 71437"/>
                <a:gd name="connsiteY2" fmla="*/ 92869 h 95250"/>
                <a:gd name="connsiteX3" fmla="*/ 47625 w 71437"/>
                <a:gd name="connsiteY3" fmla="*/ 95250 h 95250"/>
                <a:gd name="connsiteX4" fmla="*/ 0 w 71437"/>
                <a:gd name="connsiteY4" fmla="*/ 71438 h 95250"/>
                <a:gd name="connsiteX5" fmla="*/ 38100 w 71437"/>
                <a:gd name="connsiteY5" fmla="*/ 64294 h 95250"/>
                <a:gd name="connsiteX6" fmla="*/ 16669 w 71437"/>
                <a:gd name="connsiteY6" fmla="*/ 11907 h 95250"/>
                <a:gd name="connsiteX7" fmla="*/ 61912 w 71437"/>
                <a:gd name="connsiteY7" fmla="*/ 0 h 95250"/>
                <a:gd name="connsiteX0" fmla="*/ 61912 w 71437"/>
                <a:gd name="connsiteY0" fmla="*/ 0 h 95250"/>
                <a:gd name="connsiteX1" fmla="*/ 59531 w 71437"/>
                <a:gd name="connsiteY1" fmla="*/ 30956 h 95250"/>
                <a:gd name="connsiteX2" fmla="*/ 71437 w 71437"/>
                <a:gd name="connsiteY2" fmla="*/ 92869 h 95250"/>
                <a:gd name="connsiteX3" fmla="*/ 47625 w 71437"/>
                <a:gd name="connsiteY3" fmla="*/ 95250 h 95250"/>
                <a:gd name="connsiteX4" fmla="*/ 0 w 71437"/>
                <a:gd name="connsiteY4" fmla="*/ 71438 h 95250"/>
                <a:gd name="connsiteX5" fmla="*/ 38100 w 71437"/>
                <a:gd name="connsiteY5" fmla="*/ 64294 h 95250"/>
                <a:gd name="connsiteX6" fmla="*/ 16669 w 71437"/>
                <a:gd name="connsiteY6" fmla="*/ 11907 h 95250"/>
                <a:gd name="connsiteX7" fmla="*/ 61912 w 71437"/>
                <a:gd name="connsiteY7"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7" h="95250">
                  <a:moveTo>
                    <a:pt x="61912" y="0"/>
                  </a:moveTo>
                  <a:lnTo>
                    <a:pt x="59531" y="30956"/>
                  </a:lnTo>
                  <a:lnTo>
                    <a:pt x="71437" y="92869"/>
                  </a:lnTo>
                  <a:lnTo>
                    <a:pt x="47625" y="95250"/>
                  </a:lnTo>
                  <a:lnTo>
                    <a:pt x="0" y="71438"/>
                  </a:lnTo>
                  <a:lnTo>
                    <a:pt x="38100" y="64294"/>
                  </a:lnTo>
                  <a:lnTo>
                    <a:pt x="16669" y="11907"/>
                  </a:lnTo>
                  <a:lnTo>
                    <a:pt x="61912" y="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336" name="Freeform: Shape 1047">
              <a:extLst>
                <a:ext uri="{FF2B5EF4-FFF2-40B4-BE49-F238E27FC236}">
                  <a16:creationId xmlns:a16="http://schemas.microsoft.com/office/drawing/2014/main" id="{0C0C2DC0-3A71-2642-839A-51CF6A559E71}"/>
                </a:ext>
              </a:extLst>
            </p:cNvPr>
            <p:cNvSpPr/>
            <p:nvPr/>
          </p:nvSpPr>
          <p:spPr bwMode="auto">
            <a:xfrm>
              <a:off x="5967109" y="2406472"/>
              <a:ext cx="293334" cy="203704"/>
            </a:xfrm>
            <a:custGeom>
              <a:avLst/>
              <a:gdLst>
                <a:gd name="connsiteX0" fmla="*/ 76200 w 257175"/>
                <a:gd name="connsiteY0" fmla="*/ 150019 h 178594"/>
                <a:gd name="connsiteX1" fmla="*/ 140494 w 257175"/>
                <a:gd name="connsiteY1" fmla="*/ 178594 h 178594"/>
                <a:gd name="connsiteX2" fmla="*/ 164307 w 257175"/>
                <a:gd name="connsiteY2" fmla="*/ 154781 h 178594"/>
                <a:gd name="connsiteX3" fmla="*/ 204788 w 257175"/>
                <a:gd name="connsiteY3" fmla="*/ 130969 h 178594"/>
                <a:gd name="connsiteX4" fmla="*/ 242888 w 257175"/>
                <a:gd name="connsiteY4" fmla="*/ 121444 h 178594"/>
                <a:gd name="connsiteX5" fmla="*/ 247650 w 257175"/>
                <a:gd name="connsiteY5" fmla="*/ 95250 h 178594"/>
                <a:gd name="connsiteX6" fmla="*/ 257175 w 257175"/>
                <a:gd name="connsiteY6" fmla="*/ 71437 h 178594"/>
                <a:gd name="connsiteX7" fmla="*/ 252413 w 257175"/>
                <a:gd name="connsiteY7" fmla="*/ 57150 h 178594"/>
                <a:gd name="connsiteX8" fmla="*/ 235744 w 257175"/>
                <a:gd name="connsiteY8" fmla="*/ 54769 h 178594"/>
                <a:gd name="connsiteX9" fmla="*/ 221457 w 257175"/>
                <a:gd name="connsiteY9" fmla="*/ 33337 h 178594"/>
                <a:gd name="connsiteX10" fmla="*/ 197644 w 257175"/>
                <a:gd name="connsiteY10" fmla="*/ 0 h 178594"/>
                <a:gd name="connsiteX11" fmla="*/ 192882 w 257175"/>
                <a:gd name="connsiteY11" fmla="*/ 26194 h 178594"/>
                <a:gd name="connsiteX12" fmla="*/ 178594 w 257175"/>
                <a:gd name="connsiteY12" fmla="*/ 26194 h 178594"/>
                <a:gd name="connsiteX13" fmla="*/ 166688 w 257175"/>
                <a:gd name="connsiteY13" fmla="*/ 35719 h 178594"/>
                <a:gd name="connsiteX14" fmla="*/ 147638 w 257175"/>
                <a:gd name="connsiteY14" fmla="*/ 26194 h 178594"/>
                <a:gd name="connsiteX15" fmla="*/ 157163 w 257175"/>
                <a:gd name="connsiteY15" fmla="*/ 57150 h 178594"/>
                <a:gd name="connsiteX16" fmla="*/ 133350 w 257175"/>
                <a:gd name="connsiteY16" fmla="*/ 30956 h 178594"/>
                <a:gd name="connsiteX17" fmla="*/ 126207 w 257175"/>
                <a:gd name="connsiteY17" fmla="*/ 50006 h 178594"/>
                <a:gd name="connsiteX18" fmla="*/ 100013 w 257175"/>
                <a:gd name="connsiteY18" fmla="*/ 28575 h 178594"/>
                <a:gd name="connsiteX19" fmla="*/ 90488 w 257175"/>
                <a:gd name="connsiteY19" fmla="*/ 61912 h 178594"/>
                <a:gd name="connsiteX20" fmla="*/ 78582 w 257175"/>
                <a:gd name="connsiteY20" fmla="*/ 83344 h 178594"/>
                <a:gd name="connsiteX21" fmla="*/ 64294 w 257175"/>
                <a:gd name="connsiteY21" fmla="*/ 57150 h 178594"/>
                <a:gd name="connsiteX22" fmla="*/ 66675 w 257175"/>
                <a:gd name="connsiteY22" fmla="*/ 35719 h 178594"/>
                <a:gd name="connsiteX23" fmla="*/ 47625 w 257175"/>
                <a:gd name="connsiteY23" fmla="*/ 16669 h 178594"/>
                <a:gd name="connsiteX24" fmla="*/ 40482 w 257175"/>
                <a:gd name="connsiteY24" fmla="*/ 35719 h 178594"/>
                <a:gd name="connsiteX25" fmla="*/ 19050 w 257175"/>
                <a:gd name="connsiteY25" fmla="*/ 30956 h 178594"/>
                <a:gd name="connsiteX26" fmla="*/ 0 w 257175"/>
                <a:gd name="connsiteY26" fmla="*/ 57150 h 178594"/>
                <a:gd name="connsiteX27" fmla="*/ 38100 w 257175"/>
                <a:gd name="connsiteY27" fmla="*/ 59531 h 178594"/>
                <a:gd name="connsiteX28" fmla="*/ 61913 w 257175"/>
                <a:gd name="connsiteY28" fmla="*/ 78581 h 178594"/>
                <a:gd name="connsiteX29" fmla="*/ 54769 w 257175"/>
                <a:gd name="connsiteY29" fmla="*/ 92869 h 178594"/>
                <a:gd name="connsiteX30" fmla="*/ 9525 w 257175"/>
                <a:gd name="connsiteY30" fmla="*/ 102394 h 178594"/>
                <a:gd name="connsiteX31" fmla="*/ 76200 w 257175"/>
                <a:gd name="connsiteY31" fmla="*/ 150019 h 178594"/>
                <a:gd name="connsiteX0" fmla="*/ 76200 w 257175"/>
                <a:gd name="connsiteY0" fmla="*/ 150019 h 178594"/>
                <a:gd name="connsiteX1" fmla="*/ 69057 w 257175"/>
                <a:gd name="connsiteY1" fmla="*/ 145256 h 178594"/>
                <a:gd name="connsiteX2" fmla="*/ 140494 w 257175"/>
                <a:gd name="connsiteY2" fmla="*/ 178594 h 178594"/>
                <a:gd name="connsiteX3" fmla="*/ 164307 w 257175"/>
                <a:gd name="connsiteY3" fmla="*/ 154781 h 178594"/>
                <a:gd name="connsiteX4" fmla="*/ 204788 w 257175"/>
                <a:gd name="connsiteY4" fmla="*/ 130969 h 178594"/>
                <a:gd name="connsiteX5" fmla="*/ 242888 w 257175"/>
                <a:gd name="connsiteY5" fmla="*/ 121444 h 178594"/>
                <a:gd name="connsiteX6" fmla="*/ 247650 w 257175"/>
                <a:gd name="connsiteY6" fmla="*/ 95250 h 178594"/>
                <a:gd name="connsiteX7" fmla="*/ 257175 w 257175"/>
                <a:gd name="connsiteY7" fmla="*/ 71437 h 178594"/>
                <a:gd name="connsiteX8" fmla="*/ 252413 w 257175"/>
                <a:gd name="connsiteY8" fmla="*/ 57150 h 178594"/>
                <a:gd name="connsiteX9" fmla="*/ 235744 w 257175"/>
                <a:gd name="connsiteY9" fmla="*/ 54769 h 178594"/>
                <a:gd name="connsiteX10" fmla="*/ 221457 w 257175"/>
                <a:gd name="connsiteY10" fmla="*/ 33337 h 178594"/>
                <a:gd name="connsiteX11" fmla="*/ 197644 w 257175"/>
                <a:gd name="connsiteY11" fmla="*/ 0 h 178594"/>
                <a:gd name="connsiteX12" fmla="*/ 192882 w 257175"/>
                <a:gd name="connsiteY12" fmla="*/ 26194 h 178594"/>
                <a:gd name="connsiteX13" fmla="*/ 178594 w 257175"/>
                <a:gd name="connsiteY13" fmla="*/ 26194 h 178594"/>
                <a:gd name="connsiteX14" fmla="*/ 166688 w 257175"/>
                <a:gd name="connsiteY14" fmla="*/ 35719 h 178594"/>
                <a:gd name="connsiteX15" fmla="*/ 147638 w 257175"/>
                <a:gd name="connsiteY15" fmla="*/ 26194 h 178594"/>
                <a:gd name="connsiteX16" fmla="*/ 157163 w 257175"/>
                <a:gd name="connsiteY16" fmla="*/ 57150 h 178594"/>
                <a:gd name="connsiteX17" fmla="*/ 133350 w 257175"/>
                <a:gd name="connsiteY17" fmla="*/ 30956 h 178594"/>
                <a:gd name="connsiteX18" fmla="*/ 126207 w 257175"/>
                <a:gd name="connsiteY18" fmla="*/ 50006 h 178594"/>
                <a:gd name="connsiteX19" fmla="*/ 100013 w 257175"/>
                <a:gd name="connsiteY19" fmla="*/ 28575 h 178594"/>
                <a:gd name="connsiteX20" fmla="*/ 90488 w 257175"/>
                <a:gd name="connsiteY20" fmla="*/ 61912 h 178594"/>
                <a:gd name="connsiteX21" fmla="*/ 78582 w 257175"/>
                <a:gd name="connsiteY21" fmla="*/ 83344 h 178594"/>
                <a:gd name="connsiteX22" fmla="*/ 64294 w 257175"/>
                <a:gd name="connsiteY22" fmla="*/ 57150 h 178594"/>
                <a:gd name="connsiteX23" fmla="*/ 66675 w 257175"/>
                <a:gd name="connsiteY23" fmla="*/ 35719 h 178594"/>
                <a:gd name="connsiteX24" fmla="*/ 47625 w 257175"/>
                <a:gd name="connsiteY24" fmla="*/ 16669 h 178594"/>
                <a:gd name="connsiteX25" fmla="*/ 40482 w 257175"/>
                <a:gd name="connsiteY25" fmla="*/ 35719 h 178594"/>
                <a:gd name="connsiteX26" fmla="*/ 19050 w 257175"/>
                <a:gd name="connsiteY26" fmla="*/ 30956 h 178594"/>
                <a:gd name="connsiteX27" fmla="*/ 0 w 257175"/>
                <a:gd name="connsiteY27" fmla="*/ 57150 h 178594"/>
                <a:gd name="connsiteX28" fmla="*/ 38100 w 257175"/>
                <a:gd name="connsiteY28" fmla="*/ 59531 h 178594"/>
                <a:gd name="connsiteX29" fmla="*/ 61913 w 257175"/>
                <a:gd name="connsiteY29" fmla="*/ 78581 h 178594"/>
                <a:gd name="connsiteX30" fmla="*/ 54769 w 257175"/>
                <a:gd name="connsiteY30" fmla="*/ 92869 h 178594"/>
                <a:gd name="connsiteX31" fmla="*/ 9525 w 257175"/>
                <a:gd name="connsiteY31" fmla="*/ 102394 h 178594"/>
                <a:gd name="connsiteX32" fmla="*/ 76200 w 257175"/>
                <a:gd name="connsiteY32" fmla="*/ 150019 h 178594"/>
                <a:gd name="connsiteX0" fmla="*/ 57150 w 257175"/>
                <a:gd name="connsiteY0" fmla="*/ 161925 h 178594"/>
                <a:gd name="connsiteX1" fmla="*/ 69057 w 257175"/>
                <a:gd name="connsiteY1" fmla="*/ 145256 h 178594"/>
                <a:gd name="connsiteX2" fmla="*/ 140494 w 257175"/>
                <a:gd name="connsiteY2" fmla="*/ 178594 h 178594"/>
                <a:gd name="connsiteX3" fmla="*/ 164307 w 257175"/>
                <a:gd name="connsiteY3" fmla="*/ 154781 h 178594"/>
                <a:gd name="connsiteX4" fmla="*/ 204788 w 257175"/>
                <a:gd name="connsiteY4" fmla="*/ 130969 h 178594"/>
                <a:gd name="connsiteX5" fmla="*/ 242888 w 257175"/>
                <a:gd name="connsiteY5" fmla="*/ 121444 h 178594"/>
                <a:gd name="connsiteX6" fmla="*/ 247650 w 257175"/>
                <a:gd name="connsiteY6" fmla="*/ 95250 h 178594"/>
                <a:gd name="connsiteX7" fmla="*/ 257175 w 257175"/>
                <a:gd name="connsiteY7" fmla="*/ 71437 h 178594"/>
                <a:gd name="connsiteX8" fmla="*/ 252413 w 257175"/>
                <a:gd name="connsiteY8" fmla="*/ 57150 h 178594"/>
                <a:gd name="connsiteX9" fmla="*/ 235744 w 257175"/>
                <a:gd name="connsiteY9" fmla="*/ 54769 h 178594"/>
                <a:gd name="connsiteX10" fmla="*/ 221457 w 257175"/>
                <a:gd name="connsiteY10" fmla="*/ 33337 h 178594"/>
                <a:gd name="connsiteX11" fmla="*/ 197644 w 257175"/>
                <a:gd name="connsiteY11" fmla="*/ 0 h 178594"/>
                <a:gd name="connsiteX12" fmla="*/ 192882 w 257175"/>
                <a:gd name="connsiteY12" fmla="*/ 26194 h 178594"/>
                <a:gd name="connsiteX13" fmla="*/ 178594 w 257175"/>
                <a:gd name="connsiteY13" fmla="*/ 26194 h 178594"/>
                <a:gd name="connsiteX14" fmla="*/ 166688 w 257175"/>
                <a:gd name="connsiteY14" fmla="*/ 35719 h 178594"/>
                <a:gd name="connsiteX15" fmla="*/ 147638 w 257175"/>
                <a:gd name="connsiteY15" fmla="*/ 26194 h 178594"/>
                <a:gd name="connsiteX16" fmla="*/ 157163 w 257175"/>
                <a:gd name="connsiteY16" fmla="*/ 57150 h 178594"/>
                <a:gd name="connsiteX17" fmla="*/ 133350 w 257175"/>
                <a:gd name="connsiteY17" fmla="*/ 30956 h 178594"/>
                <a:gd name="connsiteX18" fmla="*/ 126207 w 257175"/>
                <a:gd name="connsiteY18" fmla="*/ 50006 h 178594"/>
                <a:gd name="connsiteX19" fmla="*/ 100013 w 257175"/>
                <a:gd name="connsiteY19" fmla="*/ 28575 h 178594"/>
                <a:gd name="connsiteX20" fmla="*/ 90488 w 257175"/>
                <a:gd name="connsiteY20" fmla="*/ 61912 h 178594"/>
                <a:gd name="connsiteX21" fmla="*/ 78582 w 257175"/>
                <a:gd name="connsiteY21" fmla="*/ 83344 h 178594"/>
                <a:gd name="connsiteX22" fmla="*/ 64294 w 257175"/>
                <a:gd name="connsiteY22" fmla="*/ 57150 h 178594"/>
                <a:gd name="connsiteX23" fmla="*/ 66675 w 257175"/>
                <a:gd name="connsiteY23" fmla="*/ 35719 h 178594"/>
                <a:gd name="connsiteX24" fmla="*/ 47625 w 257175"/>
                <a:gd name="connsiteY24" fmla="*/ 16669 h 178594"/>
                <a:gd name="connsiteX25" fmla="*/ 40482 w 257175"/>
                <a:gd name="connsiteY25" fmla="*/ 35719 h 178594"/>
                <a:gd name="connsiteX26" fmla="*/ 19050 w 257175"/>
                <a:gd name="connsiteY26" fmla="*/ 30956 h 178594"/>
                <a:gd name="connsiteX27" fmla="*/ 0 w 257175"/>
                <a:gd name="connsiteY27" fmla="*/ 57150 h 178594"/>
                <a:gd name="connsiteX28" fmla="*/ 38100 w 257175"/>
                <a:gd name="connsiteY28" fmla="*/ 59531 h 178594"/>
                <a:gd name="connsiteX29" fmla="*/ 61913 w 257175"/>
                <a:gd name="connsiteY29" fmla="*/ 78581 h 178594"/>
                <a:gd name="connsiteX30" fmla="*/ 54769 w 257175"/>
                <a:gd name="connsiteY30" fmla="*/ 92869 h 178594"/>
                <a:gd name="connsiteX31" fmla="*/ 9525 w 257175"/>
                <a:gd name="connsiteY31" fmla="*/ 102394 h 178594"/>
                <a:gd name="connsiteX32" fmla="*/ 57150 w 257175"/>
                <a:gd name="connsiteY32" fmla="*/ 161925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175" h="178594">
                  <a:moveTo>
                    <a:pt x="57150" y="161925"/>
                  </a:moveTo>
                  <a:lnTo>
                    <a:pt x="69057" y="145256"/>
                  </a:lnTo>
                  <a:lnTo>
                    <a:pt x="140494" y="178594"/>
                  </a:lnTo>
                  <a:lnTo>
                    <a:pt x="164307" y="154781"/>
                  </a:lnTo>
                  <a:lnTo>
                    <a:pt x="204788" y="130969"/>
                  </a:lnTo>
                  <a:lnTo>
                    <a:pt x="242888" y="121444"/>
                  </a:lnTo>
                  <a:lnTo>
                    <a:pt x="247650" y="95250"/>
                  </a:lnTo>
                  <a:lnTo>
                    <a:pt x="257175" y="71437"/>
                  </a:lnTo>
                  <a:lnTo>
                    <a:pt x="252413" y="57150"/>
                  </a:lnTo>
                  <a:lnTo>
                    <a:pt x="235744" y="54769"/>
                  </a:lnTo>
                  <a:lnTo>
                    <a:pt x="221457" y="33337"/>
                  </a:lnTo>
                  <a:lnTo>
                    <a:pt x="197644" y="0"/>
                  </a:lnTo>
                  <a:lnTo>
                    <a:pt x="192882" y="26194"/>
                  </a:lnTo>
                  <a:lnTo>
                    <a:pt x="178594" y="26194"/>
                  </a:lnTo>
                  <a:lnTo>
                    <a:pt x="166688" y="35719"/>
                  </a:lnTo>
                  <a:lnTo>
                    <a:pt x="147638" y="26194"/>
                  </a:lnTo>
                  <a:lnTo>
                    <a:pt x="157163" y="57150"/>
                  </a:lnTo>
                  <a:lnTo>
                    <a:pt x="133350" y="30956"/>
                  </a:lnTo>
                  <a:lnTo>
                    <a:pt x="126207" y="50006"/>
                  </a:lnTo>
                  <a:lnTo>
                    <a:pt x="100013" y="28575"/>
                  </a:lnTo>
                  <a:lnTo>
                    <a:pt x="90488" y="61912"/>
                  </a:lnTo>
                  <a:lnTo>
                    <a:pt x="78582" y="83344"/>
                  </a:lnTo>
                  <a:lnTo>
                    <a:pt x="64294" y="57150"/>
                  </a:lnTo>
                  <a:lnTo>
                    <a:pt x="66675" y="35719"/>
                  </a:lnTo>
                  <a:lnTo>
                    <a:pt x="47625" y="16669"/>
                  </a:lnTo>
                  <a:lnTo>
                    <a:pt x="40482" y="35719"/>
                  </a:lnTo>
                  <a:lnTo>
                    <a:pt x="19050" y="30956"/>
                  </a:lnTo>
                  <a:lnTo>
                    <a:pt x="0" y="57150"/>
                  </a:lnTo>
                  <a:lnTo>
                    <a:pt x="38100" y="59531"/>
                  </a:lnTo>
                  <a:lnTo>
                    <a:pt x="61913" y="78581"/>
                  </a:lnTo>
                  <a:lnTo>
                    <a:pt x="54769" y="92869"/>
                  </a:lnTo>
                  <a:lnTo>
                    <a:pt x="9525" y="102394"/>
                  </a:lnTo>
                  <a:lnTo>
                    <a:pt x="57150" y="16192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37" name="Freeform: Shape 1048">
              <a:extLst>
                <a:ext uri="{FF2B5EF4-FFF2-40B4-BE49-F238E27FC236}">
                  <a16:creationId xmlns:a16="http://schemas.microsoft.com/office/drawing/2014/main" id="{3FC93848-F0DC-DA0A-B2EE-66AF87F171B5}"/>
                </a:ext>
              </a:extLst>
            </p:cNvPr>
            <p:cNvSpPr/>
            <p:nvPr/>
          </p:nvSpPr>
          <p:spPr bwMode="auto">
            <a:xfrm>
              <a:off x="4046860" y="388445"/>
              <a:ext cx="866420" cy="1154322"/>
            </a:xfrm>
            <a:custGeom>
              <a:avLst/>
              <a:gdLst>
                <a:gd name="connsiteX0" fmla="*/ 550068 w 759618"/>
                <a:gd name="connsiteY0" fmla="*/ 478631 h 1012031"/>
                <a:gd name="connsiteX1" fmla="*/ 616743 w 759618"/>
                <a:gd name="connsiteY1" fmla="*/ 383381 h 1012031"/>
                <a:gd name="connsiteX2" fmla="*/ 626268 w 759618"/>
                <a:gd name="connsiteY2" fmla="*/ 357188 h 1012031"/>
                <a:gd name="connsiteX3" fmla="*/ 678656 w 759618"/>
                <a:gd name="connsiteY3" fmla="*/ 307181 h 1012031"/>
                <a:gd name="connsiteX4" fmla="*/ 600075 w 759618"/>
                <a:gd name="connsiteY4" fmla="*/ 335756 h 1012031"/>
                <a:gd name="connsiteX5" fmla="*/ 554831 w 759618"/>
                <a:gd name="connsiteY5" fmla="*/ 373856 h 1012031"/>
                <a:gd name="connsiteX6" fmla="*/ 535781 w 759618"/>
                <a:gd name="connsiteY6" fmla="*/ 369094 h 1012031"/>
                <a:gd name="connsiteX7" fmla="*/ 597693 w 759618"/>
                <a:gd name="connsiteY7" fmla="*/ 309563 h 1012031"/>
                <a:gd name="connsiteX8" fmla="*/ 573881 w 759618"/>
                <a:gd name="connsiteY8" fmla="*/ 288131 h 1012031"/>
                <a:gd name="connsiteX9" fmla="*/ 561975 w 759618"/>
                <a:gd name="connsiteY9" fmla="*/ 261938 h 1012031"/>
                <a:gd name="connsiteX10" fmla="*/ 614362 w 759618"/>
                <a:gd name="connsiteY10" fmla="*/ 292894 h 1012031"/>
                <a:gd name="connsiteX11" fmla="*/ 650081 w 759618"/>
                <a:gd name="connsiteY11" fmla="*/ 290513 h 1012031"/>
                <a:gd name="connsiteX12" fmla="*/ 650081 w 759618"/>
                <a:gd name="connsiteY12" fmla="*/ 273844 h 1012031"/>
                <a:gd name="connsiteX13" fmla="*/ 678656 w 759618"/>
                <a:gd name="connsiteY13" fmla="*/ 271463 h 1012031"/>
                <a:gd name="connsiteX14" fmla="*/ 721518 w 759618"/>
                <a:gd name="connsiteY14" fmla="*/ 221456 h 1012031"/>
                <a:gd name="connsiteX15" fmla="*/ 759618 w 759618"/>
                <a:gd name="connsiteY15" fmla="*/ 150019 h 1012031"/>
                <a:gd name="connsiteX16" fmla="*/ 738187 w 759618"/>
                <a:gd name="connsiteY16" fmla="*/ 126206 h 1012031"/>
                <a:gd name="connsiteX17" fmla="*/ 704850 w 759618"/>
                <a:gd name="connsiteY17" fmla="*/ 121444 h 1012031"/>
                <a:gd name="connsiteX18" fmla="*/ 692943 w 759618"/>
                <a:gd name="connsiteY18" fmla="*/ 73819 h 1012031"/>
                <a:gd name="connsiteX19" fmla="*/ 669131 w 759618"/>
                <a:gd name="connsiteY19" fmla="*/ 59531 h 1012031"/>
                <a:gd name="connsiteX20" fmla="*/ 628650 w 759618"/>
                <a:gd name="connsiteY20" fmla="*/ 78581 h 1012031"/>
                <a:gd name="connsiteX21" fmla="*/ 614362 w 759618"/>
                <a:gd name="connsiteY21" fmla="*/ 102394 h 1012031"/>
                <a:gd name="connsiteX22" fmla="*/ 588168 w 759618"/>
                <a:gd name="connsiteY22" fmla="*/ 114300 h 1012031"/>
                <a:gd name="connsiteX23" fmla="*/ 576262 w 759618"/>
                <a:gd name="connsiteY23" fmla="*/ 107156 h 1012031"/>
                <a:gd name="connsiteX24" fmla="*/ 592931 w 759618"/>
                <a:gd name="connsiteY24" fmla="*/ 85725 h 1012031"/>
                <a:gd name="connsiteX25" fmla="*/ 621506 w 759618"/>
                <a:gd name="connsiteY25" fmla="*/ 50006 h 1012031"/>
                <a:gd name="connsiteX26" fmla="*/ 585787 w 759618"/>
                <a:gd name="connsiteY26" fmla="*/ 33338 h 1012031"/>
                <a:gd name="connsiteX27" fmla="*/ 557212 w 759618"/>
                <a:gd name="connsiteY27" fmla="*/ 38100 h 1012031"/>
                <a:gd name="connsiteX28" fmla="*/ 540543 w 759618"/>
                <a:gd name="connsiteY28" fmla="*/ 16669 h 1012031"/>
                <a:gd name="connsiteX29" fmla="*/ 526256 w 759618"/>
                <a:gd name="connsiteY29" fmla="*/ 16669 h 1012031"/>
                <a:gd name="connsiteX30" fmla="*/ 519112 w 759618"/>
                <a:gd name="connsiteY30" fmla="*/ 28575 h 1012031"/>
                <a:gd name="connsiteX31" fmla="*/ 533400 w 759618"/>
                <a:gd name="connsiteY31" fmla="*/ 61913 h 1012031"/>
                <a:gd name="connsiteX32" fmla="*/ 519112 w 759618"/>
                <a:gd name="connsiteY32" fmla="*/ 69056 h 1012031"/>
                <a:gd name="connsiteX33" fmla="*/ 500062 w 759618"/>
                <a:gd name="connsiteY33" fmla="*/ 33338 h 1012031"/>
                <a:gd name="connsiteX34" fmla="*/ 495300 w 759618"/>
                <a:gd name="connsiteY34" fmla="*/ 0 h 1012031"/>
                <a:gd name="connsiteX35" fmla="*/ 466725 w 759618"/>
                <a:gd name="connsiteY35" fmla="*/ 40481 h 1012031"/>
                <a:gd name="connsiteX36" fmla="*/ 466725 w 759618"/>
                <a:gd name="connsiteY36" fmla="*/ 61913 h 1012031"/>
                <a:gd name="connsiteX37" fmla="*/ 490537 w 759618"/>
                <a:gd name="connsiteY37" fmla="*/ 80963 h 1012031"/>
                <a:gd name="connsiteX38" fmla="*/ 490537 w 759618"/>
                <a:gd name="connsiteY38" fmla="*/ 100013 h 1012031"/>
                <a:gd name="connsiteX39" fmla="*/ 464343 w 759618"/>
                <a:gd name="connsiteY39" fmla="*/ 95250 h 1012031"/>
                <a:gd name="connsiteX40" fmla="*/ 442912 w 759618"/>
                <a:gd name="connsiteY40" fmla="*/ 64294 h 1012031"/>
                <a:gd name="connsiteX41" fmla="*/ 433387 w 759618"/>
                <a:gd name="connsiteY41" fmla="*/ 40481 h 1012031"/>
                <a:gd name="connsiteX42" fmla="*/ 414337 w 759618"/>
                <a:gd name="connsiteY42" fmla="*/ 33338 h 1012031"/>
                <a:gd name="connsiteX43" fmla="*/ 383381 w 759618"/>
                <a:gd name="connsiteY43" fmla="*/ 38100 h 1012031"/>
                <a:gd name="connsiteX44" fmla="*/ 376237 w 759618"/>
                <a:gd name="connsiteY44" fmla="*/ 42863 h 1012031"/>
                <a:gd name="connsiteX45" fmla="*/ 378618 w 759618"/>
                <a:gd name="connsiteY45" fmla="*/ 69056 h 1012031"/>
                <a:gd name="connsiteX46" fmla="*/ 402431 w 759618"/>
                <a:gd name="connsiteY46" fmla="*/ 88106 h 1012031"/>
                <a:gd name="connsiteX47" fmla="*/ 416718 w 759618"/>
                <a:gd name="connsiteY47" fmla="*/ 109538 h 1012031"/>
                <a:gd name="connsiteX48" fmla="*/ 402431 w 759618"/>
                <a:gd name="connsiteY48" fmla="*/ 145256 h 1012031"/>
                <a:gd name="connsiteX49" fmla="*/ 385762 w 759618"/>
                <a:gd name="connsiteY49" fmla="*/ 135731 h 1012031"/>
                <a:gd name="connsiteX50" fmla="*/ 381000 w 759618"/>
                <a:gd name="connsiteY50" fmla="*/ 104775 h 1012031"/>
                <a:gd name="connsiteX51" fmla="*/ 352425 w 759618"/>
                <a:gd name="connsiteY51" fmla="*/ 59531 h 1012031"/>
                <a:gd name="connsiteX52" fmla="*/ 333375 w 759618"/>
                <a:gd name="connsiteY52" fmla="*/ 69056 h 1012031"/>
                <a:gd name="connsiteX53" fmla="*/ 323850 w 759618"/>
                <a:gd name="connsiteY53" fmla="*/ 50006 h 1012031"/>
                <a:gd name="connsiteX54" fmla="*/ 302418 w 759618"/>
                <a:gd name="connsiteY54" fmla="*/ 42863 h 1012031"/>
                <a:gd name="connsiteX55" fmla="*/ 290512 w 759618"/>
                <a:gd name="connsiteY55" fmla="*/ 64294 h 1012031"/>
                <a:gd name="connsiteX56" fmla="*/ 304800 w 759618"/>
                <a:gd name="connsiteY56" fmla="*/ 76200 h 1012031"/>
                <a:gd name="connsiteX57" fmla="*/ 323850 w 759618"/>
                <a:gd name="connsiteY57" fmla="*/ 92869 h 1012031"/>
                <a:gd name="connsiteX58" fmla="*/ 335756 w 759618"/>
                <a:gd name="connsiteY58" fmla="*/ 100013 h 1012031"/>
                <a:gd name="connsiteX59" fmla="*/ 328612 w 759618"/>
                <a:gd name="connsiteY59" fmla="*/ 111919 h 1012031"/>
                <a:gd name="connsiteX60" fmla="*/ 307181 w 759618"/>
                <a:gd name="connsiteY60" fmla="*/ 100013 h 1012031"/>
                <a:gd name="connsiteX61" fmla="*/ 264318 w 759618"/>
                <a:gd name="connsiteY61" fmla="*/ 76200 h 1012031"/>
                <a:gd name="connsiteX62" fmla="*/ 280987 w 759618"/>
                <a:gd name="connsiteY62" fmla="*/ 114300 h 1012031"/>
                <a:gd name="connsiteX63" fmla="*/ 292893 w 759618"/>
                <a:gd name="connsiteY63" fmla="*/ 130969 h 1012031"/>
                <a:gd name="connsiteX64" fmla="*/ 280987 w 759618"/>
                <a:gd name="connsiteY64" fmla="*/ 140494 h 1012031"/>
                <a:gd name="connsiteX65" fmla="*/ 247650 w 759618"/>
                <a:gd name="connsiteY65" fmla="*/ 100013 h 1012031"/>
                <a:gd name="connsiteX66" fmla="*/ 261937 w 759618"/>
                <a:gd name="connsiteY66" fmla="*/ 142875 h 1012031"/>
                <a:gd name="connsiteX67" fmla="*/ 242887 w 759618"/>
                <a:gd name="connsiteY67" fmla="*/ 150019 h 1012031"/>
                <a:gd name="connsiteX68" fmla="*/ 257175 w 759618"/>
                <a:gd name="connsiteY68" fmla="*/ 178594 h 1012031"/>
                <a:gd name="connsiteX69" fmla="*/ 278606 w 759618"/>
                <a:gd name="connsiteY69" fmla="*/ 195263 h 1012031"/>
                <a:gd name="connsiteX70" fmla="*/ 307181 w 759618"/>
                <a:gd name="connsiteY70" fmla="*/ 228600 h 1012031"/>
                <a:gd name="connsiteX71" fmla="*/ 316706 w 759618"/>
                <a:gd name="connsiteY71" fmla="*/ 254794 h 1012031"/>
                <a:gd name="connsiteX72" fmla="*/ 316706 w 759618"/>
                <a:gd name="connsiteY72" fmla="*/ 254794 h 1012031"/>
                <a:gd name="connsiteX73" fmla="*/ 285750 w 759618"/>
                <a:gd name="connsiteY73" fmla="*/ 235744 h 1012031"/>
                <a:gd name="connsiteX74" fmla="*/ 238125 w 759618"/>
                <a:gd name="connsiteY74" fmla="*/ 221456 h 1012031"/>
                <a:gd name="connsiteX75" fmla="*/ 223837 w 759618"/>
                <a:gd name="connsiteY75" fmla="*/ 195263 h 1012031"/>
                <a:gd name="connsiteX76" fmla="*/ 204787 w 759618"/>
                <a:gd name="connsiteY76" fmla="*/ 166688 h 1012031"/>
                <a:gd name="connsiteX77" fmla="*/ 166687 w 759618"/>
                <a:gd name="connsiteY77" fmla="*/ 130969 h 1012031"/>
                <a:gd name="connsiteX78" fmla="*/ 166687 w 759618"/>
                <a:gd name="connsiteY78" fmla="*/ 157163 h 1012031"/>
                <a:gd name="connsiteX79" fmla="*/ 173831 w 759618"/>
                <a:gd name="connsiteY79" fmla="*/ 176213 h 1012031"/>
                <a:gd name="connsiteX80" fmla="*/ 171450 w 759618"/>
                <a:gd name="connsiteY80" fmla="*/ 188119 h 1012031"/>
                <a:gd name="connsiteX81" fmla="*/ 152400 w 759618"/>
                <a:gd name="connsiteY81" fmla="*/ 195263 h 1012031"/>
                <a:gd name="connsiteX82" fmla="*/ 128587 w 759618"/>
                <a:gd name="connsiteY82" fmla="*/ 190500 h 1012031"/>
                <a:gd name="connsiteX83" fmla="*/ 178593 w 759618"/>
                <a:gd name="connsiteY83" fmla="*/ 214313 h 1012031"/>
                <a:gd name="connsiteX84" fmla="*/ 188118 w 759618"/>
                <a:gd name="connsiteY84" fmla="*/ 228600 h 1012031"/>
                <a:gd name="connsiteX85" fmla="*/ 185737 w 759618"/>
                <a:gd name="connsiteY85" fmla="*/ 250031 h 1012031"/>
                <a:gd name="connsiteX86" fmla="*/ 157162 w 759618"/>
                <a:gd name="connsiteY86" fmla="*/ 228600 h 1012031"/>
                <a:gd name="connsiteX87" fmla="*/ 121443 w 759618"/>
                <a:gd name="connsiteY87" fmla="*/ 223838 h 1012031"/>
                <a:gd name="connsiteX88" fmla="*/ 97631 w 759618"/>
                <a:gd name="connsiteY88" fmla="*/ 211931 h 1012031"/>
                <a:gd name="connsiteX89" fmla="*/ 73818 w 759618"/>
                <a:gd name="connsiteY89" fmla="*/ 235744 h 1012031"/>
                <a:gd name="connsiteX90" fmla="*/ 73818 w 759618"/>
                <a:gd name="connsiteY90" fmla="*/ 257175 h 1012031"/>
                <a:gd name="connsiteX91" fmla="*/ 52387 w 759618"/>
                <a:gd name="connsiteY91" fmla="*/ 273844 h 1012031"/>
                <a:gd name="connsiteX92" fmla="*/ 35718 w 759618"/>
                <a:gd name="connsiteY92" fmla="*/ 254794 h 1012031"/>
                <a:gd name="connsiteX93" fmla="*/ 19050 w 759618"/>
                <a:gd name="connsiteY93" fmla="*/ 264319 h 1012031"/>
                <a:gd name="connsiteX94" fmla="*/ 0 w 759618"/>
                <a:gd name="connsiteY94" fmla="*/ 297656 h 1012031"/>
                <a:gd name="connsiteX95" fmla="*/ 26193 w 759618"/>
                <a:gd name="connsiteY95" fmla="*/ 283369 h 1012031"/>
                <a:gd name="connsiteX96" fmla="*/ 38100 w 759618"/>
                <a:gd name="connsiteY96" fmla="*/ 273844 h 1012031"/>
                <a:gd name="connsiteX97" fmla="*/ 52387 w 759618"/>
                <a:gd name="connsiteY97" fmla="*/ 288131 h 1012031"/>
                <a:gd name="connsiteX98" fmla="*/ 30956 w 759618"/>
                <a:gd name="connsiteY98" fmla="*/ 323850 h 1012031"/>
                <a:gd name="connsiteX99" fmla="*/ 69056 w 759618"/>
                <a:gd name="connsiteY99" fmla="*/ 300038 h 1012031"/>
                <a:gd name="connsiteX100" fmla="*/ 92868 w 759618"/>
                <a:gd name="connsiteY100" fmla="*/ 295275 h 1012031"/>
                <a:gd name="connsiteX101" fmla="*/ 114300 w 759618"/>
                <a:gd name="connsiteY101" fmla="*/ 300038 h 1012031"/>
                <a:gd name="connsiteX102" fmla="*/ 111918 w 759618"/>
                <a:gd name="connsiteY102" fmla="*/ 316706 h 1012031"/>
                <a:gd name="connsiteX103" fmla="*/ 92868 w 759618"/>
                <a:gd name="connsiteY103" fmla="*/ 311944 h 1012031"/>
                <a:gd name="connsiteX104" fmla="*/ 66675 w 759618"/>
                <a:gd name="connsiteY104" fmla="*/ 338138 h 1012031"/>
                <a:gd name="connsiteX105" fmla="*/ 69056 w 759618"/>
                <a:gd name="connsiteY105" fmla="*/ 359569 h 1012031"/>
                <a:gd name="connsiteX106" fmla="*/ 50006 w 759618"/>
                <a:gd name="connsiteY106" fmla="*/ 369094 h 1012031"/>
                <a:gd name="connsiteX107" fmla="*/ 59531 w 759618"/>
                <a:gd name="connsiteY107" fmla="*/ 385763 h 1012031"/>
                <a:gd name="connsiteX108" fmla="*/ 88106 w 759618"/>
                <a:gd name="connsiteY108" fmla="*/ 376238 h 1012031"/>
                <a:gd name="connsiteX109" fmla="*/ 116681 w 759618"/>
                <a:gd name="connsiteY109" fmla="*/ 378619 h 1012031"/>
                <a:gd name="connsiteX110" fmla="*/ 138112 w 759618"/>
                <a:gd name="connsiteY110" fmla="*/ 354806 h 1012031"/>
                <a:gd name="connsiteX111" fmla="*/ 164306 w 759618"/>
                <a:gd name="connsiteY111" fmla="*/ 335756 h 1012031"/>
                <a:gd name="connsiteX112" fmla="*/ 178593 w 759618"/>
                <a:gd name="connsiteY112" fmla="*/ 340519 h 1012031"/>
                <a:gd name="connsiteX113" fmla="*/ 157162 w 759618"/>
                <a:gd name="connsiteY113" fmla="*/ 366713 h 1012031"/>
                <a:gd name="connsiteX114" fmla="*/ 114300 w 759618"/>
                <a:gd name="connsiteY114" fmla="*/ 407194 h 1012031"/>
                <a:gd name="connsiteX115" fmla="*/ 73818 w 759618"/>
                <a:gd name="connsiteY115" fmla="*/ 411956 h 1012031"/>
                <a:gd name="connsiteX116" fmla="*/ 102393 w 759618"/>
                <a:gd name="connsiteY116" fmla="*/ 447675 h 1012031"/>
                <a:gd name="connsiteX117" fmla="*/ 133350 w 759618"/>
                <a:gd name="connsiteY117" fmla="*/ 419100 h 1012031"/>
                <a:gd name="connsiteX118" fmla="*/ 169068 w 759618"/>
                <a:gd name="connsiteY118" fmla="*/ 378619 h 1012031"/>
                <a:gd name="connsiteX119" fmla="*/ 209550 w 759618"/>
                <a:gd name="connsiteY119" fmla="*/ 371475 h 1012031"/>
                <a:gd name="connsiteX120" fmla="*/ 223837 w 759618"/>
                <a:gd name="connsiteY120" fmla="*/ 373856 h 1012031"/>
                <a:gd name="connsiteX121" fmla="*/ 183356 w 759618"/>
                <a:gd name="connsiteY121" fmla="*/ 402431 h 1012031"/>
                <a:gd name="connsiteX122" fmla="*/ 154781 w 759618"/>
                <a:gd name="connsiteY122" fmla="*/ 428625 h 1012031"/>
                <a:gd name="connsiteX123" fmla="*/ 147637 w 759618"/>
                <a:gd name="connsiteY123" fmla="*/ 454819 h 1012031"/>
                <a:gd name="connsiteX124" fmla="*/ 169068 w 759618"/>
                <a:gd name="connsiteY124" fmla="*/ 466725 h 1012031"/>
                <a:gd name="connsiteX125" fmla="*/ 197643 w 759618"/>
                <a:gd name="connsiteY125" fmla="*/ 454819 h 1012031"/>
                <a:gd name="connsiteX126" fmla="*/ 197643 w 759618"/>
                <a:gd name="connsiteY126" fmla="*/ 423863 h 1012031"/>
                <a:gd name="connsiteX127" fmla="*/ 211931 w 759618"/>
                <a:gd name="connsiteY127" fmla="*/ 411956 h 1012031"/>
                <a:gd name="connsiteX128" fmla="*/ 228600 w 759618"/>
                <a:gd name="connsiteY128" fmla="*/ 428625 h 1012031"/>
                <a:gd name="connsiteX129" fmla="*/ 254793 w 759618"/>
                <a:gd name="connsiteY129" fmla="*/ 423863 h 1012031"/>
                <a:gd name="connsiteX130" fmla="*/ 240506 w 759618"/>
                <a:gd name="connsiteY130" fmla="*/ 445294 h 1012031"/>
                <a:gd name="connsiteX131" fmla="*/ 216693 w 759618"/>
                <a:gd name="connsiteY131" fmla="*/ 452438 h 1012031"/>
                <a:gd name="connsiteX132" fmla="*/ 242887 w 759618"/>
                <a:gd name="connsiteY132" fmla="*/ 464344 h 1012031"/>
                <a:gd name="connsiteX133" fmla="*/ 304800 w 759618"/>
                <a:gd name="connsiteY133" fmla="*/ 411956 h 1012031"/>
                <a:gd name="connsiteX134" fmla="*/ 307181 w 759618"/>
                <a:gd name="connsiteY134" fmla="*/ 364331 h 1012031"/>
                <a:gd name="connsiteX135" fmla="*/ 378618 w 759618"/>
                <a:gd name="connsiteY135" fmla="*/ 311944 h 1012031"/>
                <a:gd name="connsiteX136" fmla="*/ 385762 w 759618"/>
                <a:gd name="connsiteY136" fmla="*/ 335756 h 1012031"/>
                <a:gd name="connsiteX137" fmla="*/ 357187 w 759618"/>
                <a:gd name="connsiteY137" fmla="*/ 359569 h 1012031"/>
                <a:gd name="connsiteX138" fmla="*/ 333375 w 759618"/>
                <a:gd name="connsiteY138" fmla="*/ 400050 h 1012031"/>
                <a:gd name="connsiteX139" fmla="*/ 333375 w 759618"/>
                <a:gd name="connsiteY139" fmla="*/ 414338 h 1012031"/>
                <a:gd name="connsiteX140" fmla="*/ 359568 w 759618"/>
                <a:gd name="connsiteY140" fmla="*/ 407194 h 1012031"/>
                <a:gd name="connsiteX141" fmla="*/ 381000 w 759618"/>
                <a:gd name="connsiteY141" fmla="*/ 414338 h 1012031"/>
                <a:gd name="connsiteX142" fmla="*/ 369093 w 759618"/>
                <a:gd name="connsiteY142" fmla="*/ 419100 h 1012031"/>
                <a:gd name="connsiteX143" fmla="*/ 338137 w 759618"/>
                <a:gd name="connsiteY143" fmla="*/ 428625 h 1012031"/>
                <a:gd name="connsiteX144" fmla="*/ 300037 w 759618"/>
                <a:gd name="connsiteY144" fmla="*/ 454819 h 1012031"/>
                <a:gd name="connsiteX145" fmla="*/ 345281 w 759618"/>
                <a:gd name="connsiteY145" fmla="*/ 461963 h 1012031"/>
                <a:gd name="connsiteX146" fmla="*/ 342900 w 759618"/>
                <a:gd name="connsiteY146" fmla="*/ 476250 h 1012031"/>
                <a:gd name="connsiteX147" fmla="*/ 292893 w 759618"/>
                <a:gd name="connsiteY147" fmla="*/ 478631 h 1012031"/>
                <a:gd name="connsiteX148" fmla="*/ 261937 w 759618"/>
                <a:gd name="connsiteY148" fmla="*/ 495300 h 1012031"/>
                <a:gd name="connsiteX149" fmla="*/ 228600 w 759618"/>
                <a:gd name="connsiteY149" fmla="*/ 504825 h 1012031"/>
                <a:gd name="connsiteX150" fmla="*/ 240506 w 759618"/>
                <a:gd name="connsiteY150" fmla="*/ 540544 h 1012031"/>
                <a:gd name="connsiteX151" fmla="*/ 257175 w 759618"/>
                <a:gd name="connsiteY151" fmla="*/ 557213 h 1012031"/>
                <a:gd name="connsiteX152" fmla="*/ 259556 w 759618"/>
                <a:gd name="connsiteY152" fmla="*/ 578644 h 1012031"/>
                <a:gd name="connsiteX153" fmla="*/ 290512 w 759618"/>
                <a:gd name="connsiteY153" fmla="*/ 585788 h 1012031"/>
                <a:gd name="connsiteX154" fmla="*/ 292893 w 759618"/>
                <a:gd name="connsiteY154" fmla="*/ 597694 h 1012031"/>
                <a:gd name="connsiteX155" fmla="*/ 273843 w 759618"/>
                <a:gd name="connsiteY155" fmla="*/ 616744 h 1012031"/>
                <a:gd name="connsiteX156" fmla="*/ 252412 w 759618"/>
                <a:gd name="connsiteY156" fmla="*/ 609600 h 1012031"/>
                <a:gd name="connsiteX157" fmla="*/ 235743 w 759618"/>
                <a:gd name="connsiteY157" fmla="*/ 607219 h 1012031"/>
                <a:gd name="connsiteX158" fmla="*/ 228600 w 759618"/>
                <a:gd name="connsiteY158" fmla="*/ 581025 h 1012031"/>
                <a:gd name="connsiteX159" fmla="*/ 204787 w 759618"/>
                <a:gd name="connsiteY159" fmla="*/ 547688 h 1012031"/>
                <a:gd name="connsiteX160" fmla="*/ 192881 w 759618"/>
                <a:gd name="connsiteY160" fmla="*/ 519113 h 1012031"/>
                <a:gd name="connsiteX161" fmla="*/ 166687 w 759618"/>
                <a:gd name="connsiteY161" fmla="*/ 507206 h 1012031"/>
                <a:gd name="connsiteX162" fmla="*/ 130968 w 759618"/>
                <a:gd name="connsiteY162" fmla="*/ 495300 h 1012031"/>
                <a:gd name="connsiteX163" fmla="*/ 135731 w 759618"/>
                <a:gd name="connsiteY163" fmla="*/ 535781 h 1012031"/>
                <a:gd name="connsiteX164" fmla="*/ 171450 w 759618"/>
                <a:gd name="connsiteY164" fmla="*/ 554831 h 1012031"/>
                <a:gd name="connsiteX165" fmla="*/ 164306 w 759618"/>
                <a:gd name="connsiteY165" fmla="*/ 569119 h 1012031"/>
                <a:gd name="connsiteX166" fmla="*/ 138112 w 759618"/>
                <a:gd name="connsiteY166" fmla="*/ 554831 h 1012031"/>
                <a:gd name="connsiteX167" fmla="*/ 173831 w 759618"/>
                <a:gd name="connsiteY167" fmla="*/ 595313 h 1012031"/>
                <a:gd name="connsiteX168" fmla="*/ 188118 w 759618"/>
                <a:gd name="connsiteY168" fmla="*/ 621506 h 1012031"/>
                <a:gd name="connsiteX169" fmla="*/ 197643 w 759618"/>
                <a:gd name="connsiteY169" fmla="*/ 642938 h 1012031"/>
                <a:gd name="connsiteX170" fmla="*/ 207168 w 759618"/>
                <a:gd name="connsiteY170" fmla="*/ 659606 h 1012031"/>
                <a:gd name="connsiteX171" fmla="*/ 207168 w 759618"/>
                <a:gd name="connsiteY171" fmla="*/ 659606 h 1012031"/>
                <a:gd name="connsiteX172" fmla="*/ 176212 w 759618"/>
                <a:gd name="connsiteY172" fmla="*/ 664369 h 1012031"/>
                <a:gd name="connsiteX173" fmla="*/ 200025 w 759618"/>
                <a:gd name="connsiteY173" fmla="*/ 681038 h 1012031"/>
                <a:gd name="connsiteX174" fmla="*/ 228600 w 759618"/>
                <a:gd name="connsiteY174" fmla="*/ 690563 h 1012031"/>
                <a:gd name="connsiteX175" fmla="*/ 242887 w 759618"/>
                <a:gd name="connsiteY175" fmla="*/ 685800 h 1012031"/>
                <a:gd name="connsiteX176" fmla="*/ 252412 w 759618"/>
                <a:gd name="connsiteY176" fmla="*/ 678656 h 1012031"/>
                <a:gd name="connsiteX177" fmla="*/ 264318 w 759618"/>
                <a:gd name="connsiteY177" fmla="*/ 704850 h 1012031"/>
                <a:gd name="connsiteX178" fmla="*/ 252412 w 759618"/>
                <a:gd name="connsiteY178" fmla="*/ 719138 h 1012031"/>
                <a:gd name="connsiteX179" fmla="*/ 235743 w 759618"/>
                <a:gd name="connsiteY179" fmla="*/ 745331 h 1012031"/>
                <a:gd name="connsiteX180" fmla="*/ 209550 w 759618"/>
                <a:gd name="connsiteY180" fmla="*/ 716756 h 1012031"/>
                <a:gd name="connsiteX181" fmla="*/ 185737 w 759618"/>
                <a:gd name="connsiteY181" fmla="*/ 704850 h 1012031"/>
                <a:gd name="connsiteX182" fmla="*/ 147637 w 759618"/>
                <a:gd name="connsiteY182" fmla="*/ 707231 h 1012031"/>
                <a:gd name="connsiteX183" fmla="*/ 135731 w 759618"/>
                <a:gd name="connsiteY183" fmla="*/ 716756 h 1012031"/>
                <a:gd name="connsiteX184" fmla="*/ 123825 w 759618"/>
                <a:gd name="connsiteY184" fmla="*/ 735806 h 1012031"/>
                <a:gd name="connsiteX185" fmla="*/ 114300 w 759618"/>
                <a:gd name="connsiteY185" fmla="*/ 766763 h 1012031"/>
                <a:gd name="connsiteX186" fmla="*/ 126206 w 759618"/>
                <a:gd name="connsiteY186" fmla="*/ 781050 h 1012031"/>
                <a:gd name="connsiteX187" fmla="*/ 145256 w 759618"/>
                <a:gd name="connsiteY187" fmla="*/ 757238 h 1012031"/>
                <a:gd name="connsiteX188" fmla="*/ 145256 w 759618"/>
                <a:gd name="connsiteY188" fmla="*/ 757238 h 1012031"/>
                <a:gd name="connsiteX189" fmla="*/ 152400 w 759618"/>
                <a:gd name="connsiteY189" fmla="*/ 778669 h 1012031"/>
                <a:gd name="connsiteX190" fmla="*/ 142875 w 759618"/>
                <a:gd name="connsiteY190" fmla="*/ 790575 h 1012031"/>
                <a:gd name="connsiteX191" fmla="*/ 173831 w 759618"/>
                <a:gd name="connsiteY191" fmla="*/ 776288 h 1012031"/>
                <a:gd name="connsiteX192" fmla="*/ 169068 w 759618"/>
                <a:gd name="connsiteY192" fmla="*/ 752475 h 1012031"/>
                <a:gd name="connsiteX193" fmla="*/ 183356 w 759618"/>
                <a:gd name="connsiteY193" fmla="*/ 747713 h 1012031"/>
                <a:gd name="connsiteX194" fmla="*/ 183356 w 759618"/>
                <a:gd name="connsiteY194" fmla="*/ 766763 h 1012031"/>
                <a:gd name="connsiteX195" fmla="*/ 188118 w 759618"/>
                <a:gd name="connsiteY195" fmla="*/ 778669 h 1012031"/>
                <a:gd name="connsiteX196" fmla="*/ 200025 w 759618"/>
                <a:gd name="connsiteY196" fmla="*/ 783431 h 1012031"/>
                <a:gd name="connsiteX197" fmla="*/ 197643 w 759618"/>
                <a:gd name="connsiteY197" fmla="*/ 797719 h 1012031"/>
                <a:gd name="connsiteX198" fmla="*/ 178593 w 759618"/>
                <a:gd name="connsiteY198" fmla="*/ 802481 h 1012031"/>
                <a:gd name="connsiteX199" fmla="*/ 166687 w 759618"/>
                <a:gd name="connsiteY199" fmla="*/ 812006 h 1012031"/>
                <a:gd name="connsiteX200" fmla="*/ 180975 w 759618"/>
                <a:gd name="connsiteY200" fmla="*/ 816769 h 1012031"/>
                <a:gd name="connsiteX201" fmla="*/ 173831 w 759618"/>
                <a:gd name="connsiteY201" fmla="*/ 838200 h 1012031"/>
                <a:gd name="connsiteX202" fmla="*/ 190500 w 759618"/>
                <a:gd name="connsiteY202" fmla="*/ 842963 h 1012031"/>
                <a:gd name="connsiteX203" fmla="*/ 190500 w 759618"/>
                <a:gd name="connsiteY203" fmla="*/ 842963 h 1012031"/>
                <a:gd name="connsiteX204" fmla="*/ 226218 w 759618"/>
                <a:gd name="connsiteY204" fmla="*/ 814388 h 1012031"/>
                <a:gd name="connsiteX205" fmla="*/ 230981 w 759618"/>
                <a:gd name="connsiteY205" fmla="*/ 795338 h 1012031"/>
                <a:gd name="connsiteX206" fmla="*/ 247650 w 759618"/>
                <a:gd name="connsiteY206" fmla="*/ 804863 h 1012031"/>
                <a:gd name="connsiteX207" fmla="*/ 228600 w 759618"/>
                <a:gd name="connsiteY207" fmla="*/ 842963 h 1012031"/>
                <a:gd name="connsiteX208" fmla="*/ 204787 w 759618"/>
                <a:gd name="connsiteY208" fmla="*/ 869156 h 1012031"/>
                <a:gd name="connsiteX209" fmla="*/ 192881 w 759618"/>
                <a:gd name="connsiteY209" fmla="*/ 873919 h 1012031"/>
                <a:gd name="connsiteX210" fmla="*/ 171450 w 759618"/>
                <a:gd name="connsiteY210" fmla="*/ 888206 h 1012031"/>
                <a:gd name="connsiteX211" fmla="*/ 142875 w 759618"/>
                <a:gd name="connsiteY211" fmla="*/ 859631 h 1012031"/>
                <a:gd name="connsiteX212" fmla="*/ 126206 w 759618"/>
                <a:gd name="connsiteY212" fmla="*/ 831056 h 1012031"/>
                <a:gd name="connsiteX213" fmla="*/ 104775 w 759618"/>
                <a:gd name="connsiteY213" fmla="*/ 828675 h 1012031"/>
                <a:gd name="connsiteX214" fmla="*/ 85725 w 759618"/>
                <a:gd name="connsiteY214" fmla="*/ 845344 h 1012031"/>
                <a:gd name="connsiteX215" fmla="*/ 100012 w 759618"/>
                <a:gd name="connsiteY215" fmla="*/ 864394 h 1012031"/>
                <a:gd name="connsiteX216" fmla="*/ 111918 w 759618"/>
                <a:gd name="connsiteY216" fmla="*/ 878681 h 1012031"/>
                <a:gd name="connsiteX217" fmla="*/ 123825 w 759618"/>
                <a:gd name="connsiteY217" fmla="*/ 888206 h 1012031"/>
                <a:gd name="connsiteX218" fmla="*/ 133350 w 759618"/>
                <a:gd name="connsiteY218" fmla="*/ 909638 h 1012031"/>
                <a:gd name="connsiteX219" fmla="*/ 109537 w 759618"/>
                <a:gd name="connsiteY219" fmla="*/ 921544 h 1012031"/>
                <a:gd name="connsiteX220" fmla="*/ 90487 w 759618"/>
                <a:gd name="connsiteY220" fmla="*/ 909638 h 1012031"/>
                <a:gd name="connsiteX221" fmla="*/ 71437 w 759618"/>
                <a:gd name="connsiteY221" fmla="*/ 935831 h 1012031"/>
                <a:gd name="connsiteX222" fmla="*/ 61912 w 759618"/>
                <a:gd name="connsiteY222" fmla="*/ 971550 h 1012031"/>
                <a:gd name="connsiteX223" fmla="*/ 80962 w 759618"/>
                <a:gd name="connsiteY223" fmla="*/ 954881 h 1012031"/>
                <a:gd name="connsiteX224" fmla="*/ 95250 w 759618"/>
                <a:gd name="connsiteY224" fmla="*/ 978694 h 1012031"/>
                <a:gd name="connsiteX225" fmla="*/ 109537 w 759618"/>
                <a:gd name="connsiteY225" fmla="*/ 964406 h 1012031"/>
                <a:gd name="connsiteX226" fmla="*/ 119062 w 759618"/>
                <a:gd name="connsiteY226" fmla="*/ 981075 h 1012031"/>
                <a:gd name="connsiteX227" fmla="*/ 126206 w 759618"/>
                <a:gd name="connsiteY227" fmla="*/ 959644 h 1012031"/>
                <a:gd name="connsiteX228" fmla="*/ 145256 w 759618"/>
                <a:gd name="connsiteY228" fmla="*/ 985838 h 1012031"/>
                <a:gd name="connsiteX229" fmla="*/ 169068 w 759618"/>
                <a:gd name="connsiteY229" fmla="*/ 1004888 h 1012031"/>
                <a:gd name="connsiteX230" fmla="*/ 161925 w 759618"/>
                <a:gd name="connsiteY230" fmla="*/ 978694 h 1012031"/>
                <a:gd name="connsiteX231" fmla="*/ 171450 w 759618"/>
                <a:gd name="connsiteY231" fmla="*/ 964406 h 1012031"/>
                <a:gd name="connsiteX232" fmla="*/ 180975 w 759618"/>
                <a:gd name="connsiteY232" fmla="*/ 973931 h 1012031"/>
                <a:gd name="connsiteX233" fmla="*/ 188118 w 759618"/>
                <a:gd name="connsiteY233" fmla="*/ 962025 h 1012031"/>
                <a:gd name="connsiteX234" fmla="*/ 197643 w 759618"/>
                <a:gd name="connsiteY234" fmla="*/ 981075 h 1012031"/>
                <a:gd name="connsiteX235" fmla="*/ 209550 w 759618"/>
                <a:gd name="connsiteY235" fmla="*/ 962025 h 1012031"/>
                <a:gd name="connsiteX236" fmla="*/ 228600 w 759618"/>
                <a:gd name="connsiteY236" fmla="*/ 983456 h 1012031"/>
                <a:gd name="connsiteX237" fmla="*/ 235743 w 759618"/>
                <a:gd name="connsiteY237" fmla="*/ 959644 h 1012031"/>
                <a:gd name="connsiteX238" fmla="*/ 254793 w 759618"/>
                <a:gd name="connsiteY238" fmla="*/ 973931 h 1012031"/>
                <a:gd name="connsiteX239" fmla="*/ 271462 w 759618"/>
                <a:gd name="connsiteY239" fmla="*/ 983456 h 1012031"/>
                <a:gd name="connsiteX240" fmla="*/ 278606 w 759618"/>
                <a:gd name="connsiteY240" fmla="*/ 1000125 h 1012031"/>
                <a:gd name="connsiteX241" fmla="*/ 269081 w 759618"/>
                <a:gd name="connsiteY241" fmla="*/ 1012031 h 1012031"/>
                <a:gd name="connsiteX242" fmla="*/ 316706 w 759618"/>
                <a:gd name="connsiteY242" fmla="*/ 976313 h 1012031"/>
                <a:gd name="connsiteX243" fmla="*/ 335756 w 759618"/>
                <a:gd name="connsiteY243" fmla="*/ 969169 h 1012031"/>
                <a:gd name="connsiteX244" fmla="*/ 342900 w 759618"/>
                <a:gd name="connsiteY244" fmla="*/ 950119 h 1012031"/>
                <a:gd name="connsiteX245" fmla="*/ 342900 w 759618"/>
                <a:gd name="connsiteY245" fmla="*/ 926306 h 1012031"/>
                <a:gd name="connsiteX246" fmla="*/ 321468 w 759618"/>
                <a:gd name="connsiteY246" fmla="*/ 935831 h 1012031"/>
                <a:gd name="connsiteX247" fmla="*/ 307181 w 759618"/>
                <a:gd name="connsiteY247" fmla="*/ 926306 h 1012031"/>
                <a:gd name="connsiteX248" fmla="*/ 307181 w 759618"/>
                <a:gd name="connsiteY248" fmla="*/ 900113 h 1012031"/>
                <a:gd name="connsiteX249" fmla="*/ 290512 w 759618"/>
                <a:gd name="connsiteY249" fmla="*/ 916781 h 1012031"/>
                <a:gd name="connsiteX250" fmla="*/ 269081 w 759618"/>
                <a:gd name="connsiteY250" fmla="*/ 892969 h 1012031"/>
                <a:gd name="connsiteX251" fmla="*/ 252412 w 759618"/>
                <a:gd name="connsiteY251" fmla="*/ 919163 h 1012031"/>
                <a:gd name="connsiteX252" fmla="*/ 233362 w 759618"/>
                <a:gd name="connsiteY252" fmla="*/ 902494 h 1012031"/>
                <a:gd name="connsiteX253" fmla="*/ 254793 w 759618"/>
                <a:gd name="connsiteY253" fmla="*/ 888206 h 1012031"/>
                <a:gd name="connsiteX254" fmla="*/ 254793 w 759618"/>
                <a:gd name="connsiteY254" fmla="*/ 862013 h 1012031"/>
                <a:gd name="connsiteX255" fmla="*/ 278606 w 759618"/>
                <a:gd name="connsiteY255" fmla="*/ 876300 h 1012031"/>
                <a:gd name="connsiteX256" fmla="*/ 307181 w 759618"/>
                <a:gd name="connsiteY256" fmla="*/ 885825 h 1012031"/>
                <a:gd name="connsiteX257" fmla="*/ 323850 w 759618"/>
                <a:gd name="connsiteY257" fmla="*/ 878681 h 1012031"/>
                <a:gd name="connsiteX258" fmla="*/ 338137 w 759618"/>
                <a:gd name="connsiteY258" fmla="*/ 869156 h 1012031"/>
                <a:gd name="connsiteX259" fmla="*/ 338137 w 759618"/>
                <a:gd name="connsiteY259" fmla="*/ 847725 h 1012031"/>
                <a:gd name="connsiteX260" fmla="*/ 335756 w 759618"/>
                <a:gd name="connsiteY260" fmla="*/ 823913 h 1012031"/>
                <a:gd name="connsiteX261" fmla="*/ 338137 w 759618"/>
                <a:gd name="connsiteY261" fmla="*/ 797719 h 1012031"/>
                <a:gd name="connsiteX262" fmla="*/ 364331 w 759618"/>
                <a:gd name="connsiteY262" fmla="*/ 814388 h 1012031"/>
                <a:gd name="connsiteX263" fmla="*/ 392906 w 759618"/>
                <a:gd name="connsiteY263" fmla="*/ 795338 h 1012031"/>
                <a:gd name="connsiteX264" fmla="*/ 373856 w 759618"/>
                <a:gd name="connsiteY264" fmla="*/ 783431 h 1012031"/>
                <a:gd name="connsiteX265" fmla="*/ 395287 w 759618"/>
                <a:gd name="connsiteY265" fmla="*/ 776288 h 1012031"/>
                <a:gd name="connsiteX266" fmla="*/ 407193 w 759618"/>
                <a:gd name="connsiteY266" fmla="*/ 762000 h 1012031"/>
                <a:gd name="connsiteX267" fmla="*/ 388143 w 759618"/>
                <a:gd name="connsiteY267" fmla="*/ 752475 h 1012031"/>
                <a:gd name="connsiteX268" fmla="*/ 404812 w 759618"/>
                <a:gd name="connsiteY268" fmla="*/ 738188 h 1012031"/>
                <a:gd name="connsiteX269" fmla="*/ 423862 w 759618"/>
                <a:gd name="connsiteY269" fmla="*/ 707231 h 1012031"/>
                <a:gd name="connsiteX270" fmla="*/ 383381 w 759618"/>
                <a:gd name="connsiteY270" fmla="*/ 697706 h 1012031"/>
                <a:gd name="connsiteX271" fmla="*/ 381000 w 759618"/>
                <a:gd name="connsiteY271" fmla="*/ 690563 h 1012031"/>
                <a:gd name="connsiteX272" fmla="*/ 350043 w 759618"/>
                <a:gd name="connsiteY272" fmla="*/ 690563 h 1012031"/>
                <a:gd name="connsiteX273" fmla="*/ 335756 w 759618"/>
                <a:gd name="connsiteY273" fmla="*/ 676275 h 1012031"/>
                <a:gd name="connsiteX274" fmla="*/ 354806 w 759618"/>
                <a:gd name="connsiteY274" fmla="*/ 654844 h 1012031"/>
                <a:gd name="connsiteX275" fmla="*/ 390525 w 759618"/>
                <a:gd name="connsiteY275" fmla="*/ 657225 h 1012031"/>
                <a:gd name="connsiteX276" fmla="*/ 416718 w 759618"/>
                <a:gd name="connsiteY276" fmla="*/ 683419 h 1012031"/>
                <a:gd name="connsiteX277" fmla="*/ 428625 w 759618"/>
                <a:gd name="connsiteY277" fmla="*/ 647700 h 1012031"/>
                <a:gd name="connsiteX278" fmla="*/ 397668 w 759618"/>
                <a:gd name="connsiteY278" fmla="*/ 640556 h 1012031"/>
                <a:gd name="connsiteX279" fmla="*/ 359568 w 759618"/>
                <a:gd name="connsiteY279" fmla="*/ 631031 h 1012031"/>
                <a:gd name="connsiteX280" fmla="*/ 371475 w 759618"/>
                <a:gd name="connsiteY280" fmla="*/ 619125 h 1012031"/>
                <a:gd name="connsiteX281" fmla="*/ 395287 w 759618"/>
                <a:gd name="connsiteY281" fmla="*/ 616744 h 1012031"/>
                <a:gd name="connsiteX282" fmla="*/ 416718 w 759618"/>
                <a:gd name="connsiteY282" fmla="*/ 628650 h 1012031"/>
                <a:gd name="connsiteX283" fmla="*/ 442912 w 759618"/>
                <a:gd name="connsiteY283" fmla="*/ 607219 h 1012031"/>
                <a:gd name="connsiteX284" fmla="*/ 452437 w 759618"/>
                <a:gd name="connsiteY284" fmla="*/ 592931 h 1012031"/>
                <a:gd name="connsiteX285" fmla="*/ 428625 w 759618"/>
                <a:gd name="connsiteY285" fmla="*/ 576263 h 1012031"/>
                <a:gd name="connsiteX286" fmla="*/ 440531 w 759618"/>
                <a:gd name="connsiteY286" fmla="*/ 564356 h 1012031"/>
                <a:gd name="connsiteX287" fmla="*/ 464343 w 759618"/>
                <a:gd name="connsiteY287" fmla="*/ 578644 h 1012031"/>
                <a:gd name="connsiteX288" fmla="*/ 497681 w 759618"/>
                <a:gd name="connsiteY288" fmla="*/ 590550 h 1012031"/>
                <a:gd name="connsiteX289" fmla="*/ 511968 w 759618"/>
                <a:gd name="connsiteY289" fmla="*/ 557213 h 1012031"/>
                <a:gd name="connsiteX290" fmla="*/ 526256 w 759618"/>
                <a:gd name="connsiteY290" fmla="*/ 528638 h 1012031"/>
                <a:gd name="connsiteX291" fmla="*/ 502443 w 759618"/>
                <a:gd name="connsiteY291" fmla="*/ 531019 h 1012031"/>
                <a:gd name="connsiteX292" fmla="*/ 488156 w 759618"/>
                <a:gd name="connsiteY292" fmla="*/ 519113 h 1012031"/>
                <a:gd name="connsiteX293" fmla="*/ 550068 w 759618"/>
                <a:gd name="connsiteY293" fmla="*/ 478631 h 1012031"/>
                <a:gd name="connsiteX0" fmla="*/ 550068 w 759618"/>
                <a:gd name="connsiteY0" fmla="*/ 478631 h 1012031"/>
                <a:gd name="connsiteX1" fmla="*/ 561975 w 759618"/>
                <a:gd name="connsiteY1" fmla="*/ 459581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50068 w 759618"/>
                <a:gd name="connsiteY294" fmla="*/ 478631 h 1012031"/>
                <a:gd name="connsiteX0" fmla="*/ 550068 w 759618"/>
                <a:gd name="connsiteY0" fmla="*/ 478631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50068 w 759618"/>
                <a:gd name="connsiteY294" fmla="*/ 478631 h 1012031"/>
                <a:gd name="connsiteX0" fmla="*/ 492918 w 759618"/>
                <a:gd name="connsiteY0" fmla="*/ 461963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492918 w 759618"/>
                <a:gd name="connsiteY294" fmla="*/ 461963 h 1012031"/>
                <a:gd name="connsiteX0" fmla="*/ 492918 w 759618"/>
                <a:gd name="connsiteY0" fmla="*/ 461963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492918 w 759618"/>
                <a:gd name="connsiteY294" fmla="*/ 461963 h 1012031"/>
                <a:gd name="connsiteX0" fmla="*/ 542924 w 759618"/>
                <a:gd name="connsiteY0" fmla="*/ 511969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42924 w 759618"/>
                <a:gd name="connsiteY294" fmla="*/ 511969 h 1012031"/>
                <a:gd name="connsiteX0" fmla="*/ 542924 w 759618"/>
                <a:gd name="connsiteY0" fmla="*/ 511969 h 1012031"/>
                <a:gd name="connsiteX1" fmla="*/ 526257 w 759618"/>
                <a:gd name="connsiteY1" fmla="*/ 447676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42924 w 759618"/>
                <a:gd name="connsiteY294" fmla="*/ 511969 h 1012031"/>
                <a:gd name="connsiteX0" fmla="*/ 542924 w 759618"/>
                <a:gd name="connsiteY0" fmla="*/ 511969 h 1012031"/>
                <a:gd name="connsiteX1" fmla="*/ 526257 w 759618"/>
                <a:gd name="connsiteY1" fmla="*/ 447676 h 1012031"/>
                <a:gd name="connsiteX2" fmla="*/ 616743 w 759618"/>
                <a:gd name="connsiteY2" fmla="*/ 383381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616743 w 759618"/>
                <a:gd name="connsiteY2" fmla="*/ 383381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81024 w 759618"/>
                <a:gd name="connsiteY2" fmla="*/ 464343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81024 w 759618"/>
                <a:gd name="connsiteY2" fmla="*/ 464343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81024 w 759618"/>
                <a:gd name="connsiteY2" fmla="*/ 464343 h 1012031"/>
                <a:gd name="connsiteX3" fmla="*/ 592931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57212 w 759618"/>
                <a:gd name="connsiteY2" fmla="*/ 473868 h 1012031"/>
                <a:gd name="connsiteX3" fmla="*/ 592931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759618" h="1012031">
                  <a:moveTo>
                    <a:pt x="542924" y="511969"/>
                  </a:moveTo>
                  <a:lnTo>
                    <a:pt x="526257" y="447676"/>
                  </a:lnTo>
                  <a:cubicBezTo>
                    <a:pt x="556419" y="426244"/>
                    <a:pt x="529431" y="502444"/>
                    <a:pt x="557212" y="473868"/>
                  </a:cubicBezTo>
                  <a:lnTo>
                    <a:pt x="592931" y="428625"/>
                  </a:lnTo>
                  <a:lnTo>
                    <a:pt x="626268" y="357188"/>
                  </a:lnTo>
                  <a:lnTo>
                    <a:pt x="678656" y="307181"/>
                  </a:lnTo>
                  <a:lnTo>
                    <a:pt x="600075" y="335756"/>
                  </a:lnTo>
                  <a:lnTo>
                    <a:pt x="554831" y="373856"/>
                  </a:lnTo>
                  <a:lnTo>
                    <a:pt x="535781" y="369094"/>
                  </a:lnTo>
                  <a:lnTo>
                    <a:pt x="597693" y="309563"/>
                  </a:lnTo>
                  <a:lnTo>
                    <a:pt x="573881" y="288131"/>
                  </a:lnTo>
                  <a:lnTo>
                    <a:pt x="561975" y="261938"/>
                  </a:lnTo>
                  <a:lnTo>
                    <a:pt x="614362" y="292894"/>
                  </a:lnTo>
                  <a:lnTo>
                    <a:pt x="650081" y="290513"/>
                  </a:lnTo>
                  <a:lnTo>
                    <a:pt x="650081" y="273844"/>
                  </a:lnTo>
                  <a:lnTo>
                    <a:pt x="678656" y="271463"/>
                  </a:lnTo>
                  <a:lnTo>
                    <a:pt x="721518" y="221456"/>
                  </a:lnTo>
                  <a:lnTo>
                    <a:pt x="759618" y="150019"/>
                  </a:lnTo>
                  <a:lnTo>
                    <a:pt x="738187" y="126206"/>
                  </a:lnTo>
                  <a:lnTo>
                    <a:pt x="704850" y="121444"/>
                  </a:lnTo>
                  <a:lnTo>
                    <a:pt x="692943" y="73819"/>
                  </a:lnTo>
                  <a:lnTo>
                    <a:pt x="669131" y="59531"/>
                  </a:lnTo>
                  <a:lnTo>
                    <a:pt x="628650" y="78581"/>
                  </a:lnTo>
                  <a:lnTo>
                    <a:pt x="614362" y="102394"/>
                  </a:lnTo>
                  <a:lnTo>
                    <a:pt x="588168" y="114300"/>
                  </a:lnTo>
                  <a:lnTo>
                    <a:pt x="576262" y="107156"/>
                  </a:lnTo>
                  <a:lnTo>
                    <a:pt x="592931" y="85725"/>
                  </a:lnTo>
                  <a:lnTo>
                    <a:pt x="621506" y="50006"/>
                  </a:lnTo>
                  <a:lnTo>
                    <a:pt x="585787" y="33338"/>
                  </a:lnTo>
                  <a:lnTo>
                    <a:pt x="557212" y="38100"/>
                  </a:lnTo>
                  <a:lnTo>
                    <a:pt x="540543" y="16669"/>
                  </a:lnTo>
                  <a:lnTo>
                    <a:pt x="526256" y="16669"/>
                  </a:lnTo>
                  <a:lnTo>
                    <a:pt x="519112" y="28575"/>
                  </a:lnTo>
                  <a:lnTo>
                    <a:pt x="533400" y="61913"/>
                  </a:lnTo>
                  <a:lnTo>
                    <a:pt x="519112" y="69056"/>
                  </a:lnTo>
                  <a:lnTo>
                    <a:pt x="500062" y="33338"/>
                  </a:lnTo>
                  <a:lnTo>
                    <a:pt x="495300" y="0"/>
                  </a:lnTo>
                  <a:lnTo>
                    <a:pt x="466725" y="40481"/>
                  </a:lnTo>
                  <a:lnTo>
                    <a:pt x="466725" y="61913"/>
                  </a:lnTo>
                  <a:lnTo>
                    <a:pt x="490537" y="80963"/>
                  </a:lnTo>
                  <a:lnTo>
                    <a:pt x="490537" y="100013"/>
                  </a:lnTo>
                  <a:lnTo>
                    <a:pt x="464343" y="95250"/>
                  </a:lnTo>
                  <a:lnTo>
                    <a:pt x="442912" y="64294"/>
                  </a:lnTo>
                  <a:lnTo>
                    <a:pt x="433387" y="40481"/>
                  </a:lnTo>
                  <a:lnTo>
                    <a:pt x="414337" y="33338"/>
                  </a:lnTo>
                  <a:lnTo>
                    <a:pt x="383381" y="38100"/>
                  </a:lnTo>
                  <a:lnTo>
                    <a:pt x="376237" y="42863"/>
                  </a:lnTo>
                  <a:lnTo>
                    <a:pt x="378618" y="69056"/>
                  </a:lnTo>
                  <a:lnTo>
                    <a:pt x="402431" y="88106"/>
                  </a:lnTo>
                  <a:lnTo>
                    <a:pt x="416718" y="109538"/>
                  </a:lnTo>
                  <a:lnTo>
                    <a:pt x="402431" y="145256"/>
                  </a:lnTo>
                  <a:lnTo>
                    <a:pt x="385762" y="135731"/>
                  </a:lnTo>
                  <a:lnTo>
                    <a:pt x="381000" y="104775"/>
                  </a:lnTo>
                  <a:lnTo>
                    <a:pt x="352425" y="59531"/>
                  </a:lnTo>
                  <a:lnTo>
                    <a:pt x="333375" y="69056"/>
                  </a:lnTo>
                  <a:lnTo>
                    <a:pt x="323850" y="50006"/>
                  </a:lnTo>
                  <a:lnTo>
                    <a:pt x="302418" y="42863"/>
                  </a:lnTo>
                  <a:lnTo>
                    <a:pt x="290512" y="64294"/>
                  </a:lnTo>
                  <a:lnTo>
                    <a:pt x="304800" y="76200"/>
                  </a:lnTo>
                  <a:lnTo>
                    <a:pt x="323850" y="92869"/>
                  </a:lnTo>
                  <a:lnTo>
                    <a:pt x="335756" y="100013"/>
                  </a:lnTo>
                  <a:lnTo>
                    <a:pt x="328612" y="111919"/>
                  </a:lnTo>
                  <a:lnTo>
                    <a:pt x="307181" y="100013"/>
                  </a:lnTo>
                  <a:lnTo>
                    <a:pt x="264318" y="76200"/>
                  </a:lnTo>
                  <a:lnTo>
                    <a:pt x="280987" y="114300"/>
                  </a:lnTo>
                  <a:lnTo>
                    <a:pt x="292893" y="130969"/>
                  </a:lnTo>
                  <a:lnTo>
                    <a:pt x="280987" y="140494"/>
                  </a:lnTo>
                  <a:lnTo>
                    <a:pt x="247650" y="100013"/>
                  </a:lnTo>
                  <a:lnTo>
                    <a:pt x="261937" y="142875"/>
                  </a:lnTo>
                  <a:lnTo>
                    <a:pt x="242887" y="150019"/>
                  </a:lnTo>
                  <a:lnTo>
                    <a:pt x="257175" y="178594"/>
                  </a:lnTo>
                  <a:lnTo>
                    <a:pt x="278606" y="195263"/>
                  </a:lnTo>
                  <a:lnTo>
                    <a:pt x="307181" y="228600"/>
                  </a:lnTo>
                  <a:lnTo>
                    <a:pt x="316706" y="254794"/>
                  </a:lnTo>
                  <a:lnTo>
                    <a:pt x="316706" y="254794"/>
                  </a:lnTo>
                  <a:lnTo>
                    <a:pt x="285750" y="235744"/>
                  </a:lnTo>
                  <a:lnTo>
                    <a:pt x="238125" y="221456"/>
                  </a:lnTo>
                  <a:lnTo>
                    <a:pt x="223837" y="195263"/>
                  </a:lnTo>
                  <a:lnTo>
                    <a:pt x="204787" y="166688"/>
                  </a:lnTo>
                  <a:lnTo>
                    <a:pt x="166687" y="130969"/>
                  </a:lnTo>
                  <a:lnTo>
                    <a:pt x="166687" y="157163"/>
                  </a:lnTo>
                  <a:lnTo>
                    <a:pt x="173831" y="176213"/>
                  </a:lnTo>
                  <a:lnTo>
                    <a:pt x="171450" y="188119"/>
                  </a:lnTo>
                  <a:lnTo>
                    <a:pt x="152400" y="195263"/>
                  </a:lnTo>
                  <a:lnTo>
                    <a:pt x="128587" y="190500"/>
                  </a:lnTo>
                  <a:lnTo>
                    <a:pt x="178593" y="214313"/>
                  </a:lnTo>
                  <a:lnTo>
                    <a:pt x="188118" y="228600"/>
                  </a:lnTo>
                  <a:lnTo>
                    <a:pt x="185737" y="250031"/>
                  </a:lnTo>
                  <a:lnTo>
                    <a:pt x="157162" y="228600"/>
                  </a:lnTo>
                  <a:lnTo>
                    <a:pt x="121443" y="223838"/>
                  </a:lnTo>
                  <a:lnTo>
                    <a:pt x="97631" y="211931"/>
                  </a:lnTo>
                  <a:lnTo>
                    <a:pt x="73818" y="235744"/>
                  </a:lnTo>
                  <a:lnTo>
                    <a:pt x="73818" y="257175"/>
                  </a:lnTo>
                  <a:lnTo>
                    <a:pt x="52387" y="273844"/>
                  </a:lnTo>
                  <a:lnTo>
                    <a:pt x="35718" y="254794"/>
                  </a:lnTo>
                  <a:lnTo>
                    <a:pt x="19050" y="264319"/>
                  </a:lnTo>
                  <a:lnTo>
                    <a:pt x="0" y="297656"/>
                  </a:lnTo>
                  <a:lnTo>
                    <a:pt x="26193" y="283369"/>
                  </a:lnTo>
                  <a:lnTo>
                    <a:pt x="38100" y="273844"/>
                  </a:lnTo>
                  <a:lnTo>
                    <a:pt x="52387" y="288131"/>
                  </a:lnTo>
                  <a:lnTo>
                    <a:pt x="30956" y="323850"/>
                  </a:lnTo>
                  <a:lnTo>
                    <a:pt x="69056" y="300038"/>
                  </a:lnTo>
                  <a:lnTo>
                    <a:pt x="92868" y="295275"/>
                  </a:lnTo>
                  <a:lnTo>
                    <a:pt x="114300" y="300038"/>
                  </a:lnTo>
                  <a:lnTo>
                    <a:pt x="111918" y="316706"/>
                  </a:lnTo>
                  <a:lnTo>
                    <a:pt x="92868" y="311944"/>
                  </a:lnTo>
                  <a:lnTo>
                    <a:pt x="66675" y="338138"/>
                  </a:lnTo>
                  <a:lnTo>
                    <a:pt x="69056" y="359569"/>
                  </a:lnTo>
                  <a:lnTo>
                    <a:pt x="50006" y="369094"/>
                  </a:lnTo>
                  <a:lnTo>
                    <a:pt x="59531" y="385763"/>
                  </a:lnTo>
                  <a:lnTo>
                    <a:pt x="88106" y="376238"/>
                  </a:lnTo>
                  <a:lnTo>
                    <a:pt x="116681" y="378619"/>
                  </a:lnTo>
                  <a:lnTo>
                    <a:pt x="138112" y="354806"/>
                  </a:lnTo>
                  <a:lnTo>
                    <a:pt x="164306" y="335756"/>
                  </a:lnTo>
                  <a:lnTo>
                    <a:pt x="178593" y="340519"/>
                  </a:lnTo>
                  <a:lnTo>
                    <a:pt x="157162" y="366713"/>
                  </a:lnTo>
                  <a:lnTo>
                    <a:pt x="114300" y="407194"/>
                  </a:lnTo>
                  <a:lnTo>
                    <a:pt x="73818" y="411956"/>
                  </a:lnTo>
                  <a:lnTo>
                    <a:pt x="102393" y="447675"/>
                  </a:lnTo>
                  <a:lnTo>
                    <a:pt x="133350" y="419100"/>
                  </a:lnTo>
                  <a:lnTo>
                    <a:pt x="169068" y="378619"/>
                  </a:lnTo>
                  <a:lnTo>
                    <a:pt x="209550" y="371475"/>
                  </a:lnTo>
                  <a:lnTo>
                    <a:pt x="223837" y="373856"/>
                  </a:lnTo>
                  <a:lnTo>
                    <a:pt x="183356" y="402431"/>
                  </a:lnTo>
                  <a:lnTo>
                    <a:pt x="154781" y="428625"/>
                  </a:lnTo>
                  <a:lnTo>
                    <a:pt x="147637" y="454819"/>
                  </a:lnTo>
                  <a:lnTo>
                    <a:pt x="169068" y="466725"/>
                  </a:lnTo>
                  <a:lnTo>
                    <a:pt x="197643" y="454819"/>
                  </a:lnTo>
                  <a:lnTo>
                    <a:pt x="197643" y="423863"/>
                  </a:lnTo>
                  <a:lnTo>
                    <a:pt x="211931" y="411956"/>
                  </a:lnTo>
                  <a:lnTo>
                    <a:pt x="228600" y="428625"/>
                  </a:lnTo>
                  <a:lnTo>
                    <a:pt x="254793" y="423863"/>
                  </a:lnTo>
                  <a:lnTo>
                    <a:pt x="240506" y="445294"/>
                  </a:lnTo>
                  <a:lnTo>
                    <a:pt x="216693" y="452438"/>
                  </a:lnTo>
                  <a:lnTo>
                    <a:pt x="242887" y="464344"/>
                  </a:lnTo>
                  <a:lnTo>
                    <a:pt x="304800" y="411956"/>
                  </a:lnTo>
                  <a:lnTo>
                    <a:pt x="307181" y="364331"/>
                  </a:lnTo>
                  <a:lnTo>
                    <a:pt x="378618" y="311944"/>
                  </a:lnTo>
                  <a:lnTo>
                    <a:pt x="385762" y="335756"/>
                  </a:lnTo>
                  <a:lnTo>
                    <a:pt x="357187" y="359569"/>
                  </a:lnTo>
                  <a:lnTo>
                    <a:pt x="333375" y="400050"/>
                  </a:lnTo>
                  <a:lnTo>
                    <a:pt x="333375" y="414338"/>
                  </a:lnTo>
                  <a:lnTo>
                    <a:pt x="359568" y="407194"/>
                  </a:lnTo>
                  <a:lnTo>
                    <a:pt x="381000" y="414338"/>
                  </a:lnTo>
                  <a:lnTo>
                    <a:pt x="369093" y="419100"/>
                  </a:lnTo>
                  <a:lnTo>
                    <a:pt x="338137" y="428625"/>
                  </a:lnTo>
                  <a:lnTo>
                    <a:pt x="300037" y="454819"/>
                  </a:lnTo>
                  <a:lnTo>
                    <a:pt x="345281" y="461963"/>
                  </a:lnTo>
                  <a:lnTo>
                    <a:pt x="342900" y="476250"/>
                  </a:lnTo>
                  <a:lnTo>
                    <a:pt x="292893" y="478631"/>
                  </a:lnTo>
                  <a:lnTo>
                    <a:pt x="261937" y="495300"/>
                  </a:lnTo>
                  <a:lnTo>
                    <a:pt x="228600" y="504825"/>
                  </a:lnTo>
                  <a:lnTo>
                    <a:pt x="240506" y="540544"/>
                  </a:lnTo>
                  <a:lnTo>
                    <a:pt x="257175" y="557213"/>
                  </a:lnTo>
                  <a:lnTo>
                    <a:pt x="259556" y="578644"/>
                  </a:lnTo>
                  <a:lnTo>
                    <a:pt x="290512" y="585788"/>
                  </a:lnTo>
                  <a:lnTo>
                    <a:pt x="292893" y="597694"/>
                  </a:lnTo>
                  <a:lnTo>
                    <a:pt x="273843" y="616744"/>
                  </a:lnTo>
                  <a:lnTo>
                    <a:pt x="252412" y="609600"/>
                  </a:lnTo>
                  <a:lnTo>
                    <a:pt x="235743" y="607219"/>
                  </a:lnTo>
                  <a:lnTo>
                    <a:pt x="228600" y="581025"/>
                  </a:lnTo>
                  <a:lnTo>
                    <a:pt x="204787" y="547688"/>
                  </a:lnTo>
                  <a:lnTo>
                    <a:pt x="192881" y="519113"/>
                  </a:lnTo>
                  <a:lnTo>
                    <a:pt x="166687" y="507206"/>
                  </a:lnTo>
                  <a:lnTo>
                    <a:pt x="130968" y="495300"/>
                  </a:lnTo>
                  <a:lnTo>
                    <a:pt x="135731" y="535781"/>
                  </a:lnTo>
                  <a:lnTo>
                    <a:pt x="171450" y="554831"/>
                  </a:lnTo>
                  <a:lnTo>
                    <a:pt x="164306" y="569119"/>
                  </a:lnTo>
                  <a:lnTo>
                    <a:pt x="138112" y="554831"/>
                  </a:lnTo>
                  <a:lnTo>
                    <a:pt x="173831" y="595313"/>
                  </a:lnTo>
                  <a:lnTo>
                    <a:pt x="188118" y="621506"/>
                  </a:lnTo>
                  <a:lnTo>
                    <a:pt x="197643" y="642938"/>
                  </a:lnTo>
                  <a:lnTo>
                    <a:pt x="207168" y="659606"/>
                  </a:lnTo>
                  <a:lnTo>
                    <a:pt x="207168" y="659606"/>
                  </a:lnTo>
                  <a:lnTo>
                    <a:pt x="176212" y="664369"/>
                  </a:lnTo>
                  <a:lnTo>
                    <a:pt x="200025" y="681038"/>
                  </a:lnTo>
                  <a:lnTo>
                    <a:pt x="228600" y="690563"/>
                  </a:lnTo>
                  <a:lnTo>
                    <a:pt x="242887" y="685800"/>
                  </a:lnTo>
                  <a:lnTo>
                    <a:pt x="252412" y="678656"/>
                  </a:lnTo>
                  <a:lnTo>
                    <a:pt x="264318" y="704850"/>
                  </a:lnTo>
                  <a:lnTo>
                    <a:pt x="252412" y="719138"/>
                  </a:lnTo>
                  <a:lnTo>
                    <a:pt x="235743" y="745331"/>
                  </a:lnTo>
                  <a:lnTo>
                    <a:pt x="209550" y="716756"/>
                  </a:lnTo>
                  <a:lnTo>
                    <a:pt x="185737" y="704850"/>
                  </a:lnTo>
                  <a:lnTo>
                    <a:pt x="147637" y="707231"/>
                  </a:lnTo>
                  <a:lnTo>
                    <a:pt x="135731" y="716756"/>
                  </a:lnTo>
                  <a:lnTo>
                    <a:pt x="123825" y="735806"/>
                  </a:lnTo>
                  <a:lnTo>
                    <a:pt x="114300" y="766763"/>
                  </a:lnTo>
                  <a:lnTo>
                    <a:pt x="126206" y="781050"/>
                  </a:lnTo>
                  <a:lnTo>
                    <a:pt x="145256" y="757238"/>
                  </a:lnTo>
                  <a:lnTo>
                    <a:pt x="145256" y="757238"/>
                  </a:lnTo>
                  <a:lnTo>
                    <a:pt x="152400" y="778669"/>
                  </a:lnTo>
                  <a:lnTo>
                    <a:pt x="142875" y="790575"/>
                  </a:lnTo>
                  <a:lnTo>
                    <a:pt x="173831" y="776288"/>
                  </a:lnTo>
                  <a:lnTo>
                    <a:pt x="169068" y="752475"/>
                  </a:lnTo>
                  <a:lnTo>
                    <a:pt x="183356" y="747713"/>
                  </a:lnTo>
                  <a:lnTo>
                    <a:pt x="183356" y="766763"/>
                  </a:lnTo>
                  <a:lnTo>
                    <a:pt x="188118" y="778669"/>
                  </a:lnTo>
                  <a:lnTo>
                    <a:pt x="200025" y="783431"/>
                  </a:lnTo>
                  <a:lnTo>
                    <a:pt x="197643" y="797719"/>
                  </a:lnTo>
                  <a:lnTo>
                    <a:pt x="178593" y="802481"/>
                  </a:lnTo>
                  <a:lnTo>
                    <a:pt x="166687" y="812006"/>
                  </a:lnTo>
                  <a:lnTo>
                    <a:pt x="180975" y="816769"/>
                  </a:lnTo>
                  <a:lnTo>
                    <a:pt x="173831" y="838200"/>
                  </a:lnTo>
                  <a:lnTo>
                    <a:pt x="190500" y="842963"/>
                  </a:lnTo>
                  <a:lnTo>
                    <a:pt x="190500" y="842963"/>
                  </a:lnTo>
                  <a:lnTo>
                    <a:pt x="226218" y="814388"/>
                  </a:lnTo>
                  <a:lnTo>
                    <a:pt x="230981" y="795338"/>
                  </a:lnTo>
                  <a:lnTo>
                    <a:pt x="247650" y="804863"/>
                  </a:lnTo>
                  <a:lnTo>
                    <a:pt x="228600" y="842963"/>
                  </a:lnTo>
                  <a:lnTo>
                    <a:pt x="204787" y="869156"/>
                  </a:lnTo>
                  <a:lnTo>
                    <a:pt x="192881" y="873919"/>
                  </a:lnTo>
                  <a:lnTo>
                    <a:pt x="171450" y="888206"/>
                  </a:lnTo>
                  <a:lnTo>
                    <a:pt x="142875" y="859631"/>
                  </a:lnTo>
                  <a:lnTo>
                    <a:pt x="126206" y="831056"/>
                  </a:lnTo>
                  <a:lnTo>
                    <a:pt x="104775" y="828675"/>
                  </a:lnTo>
                  <a:lnTo>
                    <a:pt x="85725" y="845344"/>
                  </a:lnTo>
                  <a:lnTo>
                    <a:pt x="100012" y="864394"/>
                  </a:lnTo>
                  <a:lnTo>
                    <a:pt x="111918" y="878681"/>
                  </a:lnTo>
                  <a:lnTo>
                    <a:pt x="123825" y="888206"/>
                  </a:lnTo>
                  <a:lnTo>
                    <a:pt x="133350" y="909638"/>
                  </a:lnTo>
                  <a:lnTo>
                    <a:pt x="109537" y="921544"/>
                  </a:lnTo>
                  <a:lnTo>
                    <a:pt x="90487" y="909638"/>
                  </a:lnTo>
                  <a:lnTo>
                    <a:pt x="71437" y="935831"/>
                  </a:lnTo>
                  <a:lnTo>
                    <a:pt x="61912" y="971550"/>
                  </a:lnTo>
                  <a:lnTo>
                    <a:pt x="80962" y="954881"/>
                  </a:lnTo>
                  <a:lnTo>
                    <a:pt x="95250" y="978694"/>
                  </a:lnTo>
                  <a:lnTo>
                    <a:pt x="109537" y="964406"/>
                  </a:lnTo>
                  <a:lnTo>
                    <a:pt x="119062" y="981075"/>
                  </a:lnTo>
                  <a:lnTo>
                    <a:pt x="126206" y="959644"/>
                  </a:lnTo>
                  <a:lnTo>
                    <a:pt x="145256" y="985838"/>
                  </a:lnTo>
                  <a:lnTo>
                    <a:pt x="169068" y="1004888"/>
                  </a:lnTo>
                  <a:lnTo>
                    <a:pt x="161925" y="978694"/>
                  </a:lnTo>
                  <a:lnTo>
                    <a:pt x="171450" y="964406"/>
                  </a:lnTo>
                  <a:lnTo>
                    <a:pt x="180975" y="973931"/>
                  </a:lnTo>
                  <a:lnTo>
                    <a:pt x="188118" y="962025"/>
                  </a:lnTo>
                  <a:lnTo>
                    <a:pt x="197643" y="981075"/>
                  </a:lnTo>
                  <a:lnTo>
                    <a:pt x="209550" y="962025"/>
                  </a:lnTo>
                  <a:lnTo>
                    <a:pt x="228600" y="983456"/>
                  </a:lnTo>
                  <a:lnTo>
                    <a:pt x="235743" y="959644"/>
                  </a:lnTo>
                  <a:lnTo>
                    <a:pt x="254793" y="973931"/>
                  </a:lnTo>
                  <a:lnTo>
                    <a:pt x="271462" y="983456"/>
                  </a:lnTo>
                  <a:lnTo>
                    <a:pt x="278606" y="1000125"/>
                  </a:lnTo>
                  <a:lnTo>
                    <a:pt x="269081" y="1012031"/>
                  </a:lnTo>
                  <a:lnTo>
                    <a:pt x="316706" y="976313"/>
                  </a:lnTo>
                  <a:lnTo>
                    <a:pt x="335756" y="969169"/>
                  </a:lnTo>
                  <a:lnTo>
                    <a:pt x="342900" y="950119"/>
                  </a:lnTo>
                  <a:lnTo>
                    <a:pt x="342900" y="926306"/>
                  </a:lnTo>
                  <a:lnTo>
                    <a:pt x="321468" y="935831"/>
                  </a:lnTo>
                  <a:lnTo>
                    <a:pt x="307181" y="926306"/>
                  </a:lnTo>
                  <a:lnTo>
                    <a:pt x="307181" y="900113"/>
                  </a:lnTo>
                  <a:lnTo>
                    <a:pt x="290512" y="916781"/>
                  </a:lnTo>
                  <a:lnTo>
                    <a:pt x="269081" y="892969"/>
                  </a:lnTo>
                  <a:lnTo>
                    <a:pt x="252412" y="919163"/>
                  </a:lnTo>
                  <a:lnTo>
                    <a:pt x="233362" y="902494"/>
                  </a:lnTo>
                  <a:lnTo>
                    <a:pt x="254793" y="888206"/>
                  </a:lnTo>
                  <a:lnTo>
                    <a:pt x="254793" y="862013"/>
                  </a:lnTo>
                  <a:lnTo>
                    <a:pt x="278606" y="876300"/>
                  </a:lnTo>
                  <a:lnTo>
                    <a:pt x="307181" y="885825"/>
                  </a:lnTo>
                  <a:lnTo>
                    <a:pt x="323850" y="878681"/>
                  </a:lnTo>
                  <a:lnTo>
                    <a:pt x="338137" y="869156"/>
                  </a:lnTo>
                  <a:lnTo>
                    <a:pt x="338137" y="847725"/>
                  </a:lnTo>
                  <a:lnTo>
                    <a:pt x="335756" y="823913"/>
                  </a:lnTo>
                  <a:lnTo>
                    <a:pt x="338137" y="797719"/>
                  </a:lnTo>
                  <a:lnTo>
                    <a:pt x="364331" y="814388"/>
                  </a:lnTo>
                  <a:lnTo>
                    <a:pt x="392906" y="795338"/>
                  </a:lnTo>
                  <a:lnTo>
                    <a:pt x="373856" y="783431"/>
                  </a:lnTo>
                  <a:lnTo>
                    <a:pt x="395287" y="776288"/>
                  </a:lnTo>
                  <a:lnTo>
                    <a:pt x="407193" y="762000"/>
                  </a:lnTo>
                  <a:lnTo>
                    <a:pt x="388143" y="752475"/>
                  </a:lnTo>
                  <a:lnTo>
                    <a:pt x="404812" y="738188"/>
                  </a:lnTo>
                  <a:lnTo>
                    <a:pt x="423862" y="707231"/>
                  </a:lnTo>
                  <a:lnTo>
                    <a:pt x="383381" y="697706"/>
                  </a:lnTo>
                  <a:lnTo>
                    <a:pt x="381000" y="690563"/>
                  </a:lnTo>
                  <a:lnTo>
                    <a:pt x="350043" y="690563"/>
                  </a:lnTo>
                  <a:lnTo>
                    <a:pt x="335756" y="676275"/>
                  </a:lnTo>
                  <a:lnTo>
                    <a:pt x="354806" y="654844"/>
                  </a:lnTo>
                  <a:lnTo>
                    <a:pt x="390525" y="657225"/>
                  </a:lnTo>
                  <a:lnTo>
                    <a:pt x="416718" y="683419"/>
                  </a:lnTo>
                  <a:lnTo>
                    <a:pt x="428625" y="647700"/>
                  </a:lnTo>
                  <a:lnTo>
                    <a:pt x="397668" y="640556"/>
                  </a:lnTo>
                  <a:lnTo>
                    <a:pt x="359568" y="631031"/>
                  </a:lnTo>
                  <a:lnTo>
                    <a:pt x="371475" y="619125"/>
                  </a:lnTo>
                  <a:lnTo>
                    <a:pt x="395287" y="616744"/>
                  </a:lnTo>
                  <a:lnTo>
                    <a:pt x="416718" y="628650"/>
                  </a:lnTo>
                  <a:lnTo>
                    <a:pt x="442912" y="607219"/>
                  </a:lnTo>
                  <a:lnTo>
                    <a:pt x="452437" y="592931"/>
                  </a:lnTo>
                  <a:lnTo>
                    <a:pt x="428625" y="576263"/>
                  </a:lnTo>
                  <a:lnTo>
                    <a:pt x="440531" y="564356"/>
                  </a:lnTo>
                  <a:lnTo>
                    <a:pt x="464343" y="578644"/>
                  </a:lnTo>
                  <a:lnTo>
                    <a:pt x="497681" y="590550"/>
                  </a:lnTo>
                  <a:lnTo>
                    <a:pt x="511968" y="557213"/>
                  </a:lnTo>
                  <a:lnTo>
                    <a:pt x="526256" y="528638"/>
                  </a:lnTo>
                  <a:lnTo>
                    <a:pt x="502443" y="531019"/>
                  </a:lnTo>
                  <a:lnTo>
                    <a:pt x="488156" y="519113"/>
                  </a:lnTo>
                  <a:lnTo>
                    <a:pt x="542924" y="51196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38" name="Freeform: Shape 1050">
              <a:extLst>
                <a:ext uri="{FF2B5EF4-FFF2-40B4-BE49-F238E27FC236}">
                  <a16:creationId xmlns:a16="http://schemas.microsoft.com/office/drawing/2014/main" id="{7018F446-7745-7071-0237-8307EF0F9C61}"/>
                </a:ext>
              </a:extLst>
            </p:cNvPr>
            <p:cNvSpPr/>
            <p:nvPr/>
          </p:nvSpPr>
          <p:spPr bwMode="auto">
            <a:xfrm>
              <a:off x="3930070" y="757828"/>
              <a:ext cx="296049" cy="548643"/>
            </a:xfrm>
            <a:custGeom>
              <a:avLst/>
              <a:gdLst>
                <a:gd name="connsiteX0" fmla="*/ 138112 w 259556"/>
                <a:gd name="connsiteY0" fmla="*/ 145256 h 481013"/>
                <a:gd name="connsiteX1" fmla="*/ 97631 w 259556"/>
                <a:gd name="connsiteY1" fmla="*/ 35719 h 481013"/>
                <a:gd name="connsiteX2" fmla="*/ 61912 w 259556"/>
                <a:gd name="connsiteY2" fmla="*/ 0 h 481013"/>
                <a:gd name="connsiteX3" fmla="*/ 38100 w 259556"/>
                <a:gd name="connsiteY3" fmla="*/ 19050 h 481013"/>
                <a:gd name="connsiteX4" fmla="*/ 78581 w 259556"/>
                <a:gd name="connsiteY4" fmla="*/ 42863 h 481013"/>
                <a:gd name="connsiteX5" fmla="*/ 73819 w 259556"/>
                <a:gd name="connsiteY5" fmla="*/ 64294 h 481013"/>
                <a:gd name="connsiteX6" fmla="*/ 54769 w 259556"/>
                <a:gd name="connsiteY6" fmla="*/ 57150 h 481013"/>
                <a:gd name="connsiteX7" fmla="*/ 45244 w 259556"/>
                <a:gd name="connsiteY7" fmla="*/ 73819 h 481013"/>
                <a:gd name="connsiteX8" fmla="*/ 21431 w 259556"/>
                <a:gd name="connsiteY8" fmla="*/ 61913 h 481013"/>
                <a:gd name="connsiteX9" fmla="*/ 19050 w 259556"/>
                <a:gd name="connsiteY9" fmla="*/ 85725 h 481013"/>
                <a:gd name="connsiteX10" fmla="*/ 50006 w 259556"/>
                <a:gd name="connsiteY10" fmla="*/ 114300 h 481013"/>
                <a:gd name="connsiteX11" fmla="*/ 64294 w 259556"/>
                <a:gd name="connsiteY11" fmla="*/ 138113 h 481013"/>
                <a:gd name="connsiteX12" fmla="*/ 54769 w 259556"/>
                <a:gd name="connsiteY12" fmla="*/ 147638 h 481013"/>
                <a:gd name="connsiteX13" fmla="*/ 21431 w 259556"/>
                <a:gd name="connsiteY13" fmla="*/ 140494 h 481013"/>
                <a:gd name="connsiteX14" fmla="*/ 0 w 259556"/>
                <a:gd name="connsiteY14" fmla="*/ 152400 h 481013"/>
                <a:gd name="connsiteX15" fmla="*/ 16669 w 259556"/>
                <a:gd name="connsiteY15" fmla="*/ 185738 h 481013"/>
                <a:gd name="connsiteX16" fmla="*/ 52387 w 259556"/>
                <a:gd name="connsiteY16" fmla="*/ 190500 h 481013"/>
                <a:gd name="connsiteX17" fmla="*/ 45244 w 259556"/>
                <a:gd name="connsiteY17" fmla="*/ 211931 h 481013"/>
                <a:gd name="connsiteX18" fmla="*/ 21431 w 259556"/>
                <a:gd name="connsiteY18" fmla="*/ 233363 h 481013"/>
                <a:gd name="connsiteX19" fmla="*/ 21431 w 259556"/>
                <a:gd name="connsiteY19" fmla="*/ 233363 h 481013"/>
                <a:gd name="connsiteX20" fmla="*/ 38100 w 259556"/>
                <a:gd name="connsiteY20" fmla="*/ 269081 h 481013"/>
                <a:gd name="connsiteX21" fmla="*/ 66675 w 259556"/>
                <a:gd name="connsiteY21" fmla="*/ 266700 h 481013"/>
                <a:gd name="connsiteX22" fmla="*/ 50006 w 259556"/>
                <a:gd name="connsiteY22" fmla="*/ 283369 h 481013"/>
                <a:gd name="connsiteX23" fmla="*/ 28575 w 259556"/>
                <a:gd name="connsiteY23" fmla="*/ 295275 h 481013"/>
                <a:gd name="connsiteX24" fmla="*/ 42862 w 259556"/>
                <a:gd name="connsiteY24" fmla="*/ 307181 h 481013"/>
                <a:gd name="connsiteX25" fmla="*/ 61912 w 259556"/>
                <a:gd name="connsiteY25" fmla="*/ 304800 h 481013"/>
                <a:gd name="connsiteX26" fmla="*/ 71437 w 259556"/>
                <a:gd name="connsiteY26" fmla="*/ 319088 h 481013"/>
                <a:gd name="connsiteX27" fmla="*/ 85725 w 259556"/>
                <a:gd name="connsiteY27" fmla="*/ 304800 h 481013"/>
                <a:gd name="connsiteX28" fmla="*/ 123825 w 259556"/>
                <a:gd name="connsiteY28" fmla="*/ 307181 h 481013"/>
                <a:gd name="connsiteX29" fmla="*/ 104775 w 259556"/>
                <a:gd name="connsiteY29" fmla="*/ 326231 h 481013"/>
                <a:gd name="connsiteX30" fmla="*/ 147637 w 259556"/>
                <a:gd name="connsiteY30" fmla="*/ 323850 h 481013"/>
                <a:gd name="connsiteX31" fmla="*/ 140494 w 259556"/>
                <a:gd name="connsiteY31" fmla="*/ 340519 h 481013"/>
                <a:gd name="connsiteX32" fmla="*/ 102394 w 259556"/>
                <a:gd name="connsiteY32" fmla="*/ 347663 h 481013"/>
                <a:gd name="connsiteX33" fmla="*/ 69056 w 259556"/>
                <a:gd name="connsiteY33" fmla="*/ 364331 h 481013"/>
                <a:gd name="connsiteX34" fmla="*/ 90487 w 259556"/>
                <a:gd name="connsiteY34" fmla="*/ 383381 h 481013"/>
                <a:gd name="connsiteX35" fmla="*/ 83344 w 259556"/>
                <a:gd name="connsiteY35" fmla="*/ 402431 h 481013"/>
                <a:gd name="connsiteX36" fmla="*/ 100012 w 259556"/>
                <a:gd name="connsiteY36" fmla="*/ 416719 h 481013"/>
                <a:gd name="connsiteX37" fmla="*/ 97631 w 259556"/>
                <a:gd name="connsiteY37" fmla="*/ 433388 h 481013"/>
                <a:gd name="connsiteX38" fmla="*/ 128587 w 259556"/>
                <a:gd name="connsiteY38" fmla="*/ 481013 h 481013"/>
                <a:gd name="connsiteX39" fmla="*/ 142875 w 259556"/>
                <a:gd name="connsiteY39" fmla="*/ 450056 h 481013"/>
                <a:gd name="connsiteX40" fmla="*/ 150019 w 259556"/>
                <a:gd name="connsiteY40" fmla="*/ 452438 h 481013"/>
                <a:gd name="connsiteX41" fmla="*/ 147637 w 259556"/>
                <a:gd name="connsiteY41" fmla="*/ 423863 h 481013"/>
                <a:gd name="connsiteX42" fmla="*/ 152400 w 259556"/>
                <a:gd name="connsiteY42" fmla="*/ 409575 h 481013"/>
                <a:gd name="connsiteX43" fmla="*/ 178594 w 259556"/>
                <a:gd name="connsiteY43" fmla="*/ 450056 h 481013"/>
                <a:gd name="connsiteX44" fmla="*/ 176212 w 259556"/>
                <a:gd name="connsiteY44" fmla="*/ 411956 h 481013"/>
                <a:gd name="connsiteX45" fmla="*/ 183356 w 259556"/>
                <a:gd name="connsiteY45" fmla="*/ 381000 h 481013"/>
                <a:gd name="connsiteX46" fmla="*/ 192881 w 259556"/>
                <a:gd name="connsiteY46" fmla="*/ 342900 h 481013"/>
                <a:gd name="connsiteX47" fmla="*/ 204787 w 259556"/>
                <a:gd name="connsiteY47" fmla="*/ 392906 h 481013"/>
                <a:gd name="connsiteX48" fmla="*/ 219075 w 259556"/>
                <a:gd name="connsiteY48" fmla="*/ 350044 h 481013"/>
                <a:gd name="connsiteX49" fmla="*/ 240506 w 259556"/>
                <a:gd name="connsiteY49" fmla="*/ 328613 h 481013"/>
                <a:gd name="connsiteX50" fmla="*/ 259556 w 259556"/>
                <a:gd name="connsiteY50" fmla="*/ 314325 h 481013"/>
                <a:gd name="connsiteX51" fmla="*/ 259556 w 259556"/>
                <a:gd name="connsiteY51" fmla="*/ 290513 h 481013"/>
                <a:gd name="connsiteX52" fmla="*/ 242887 w 259556"/>
                <a:gd name="connsiteY52" fmla="*/ 304800 h 481013"/>
                <a:gd name="connsiteX53" fmla="*/ 226219 w 259556"/>
                <a:gd name="connsiteY53" fmla="*/ 271463 h 481013"/>
                <a:gd name="connsiteX54" fmla="*/ 211931 w 259556"/>
                <a:gd name="connsiteY54" fmla="*/ 280988 h 481013"/>
                <a:gd name="connsiteX55" fmla="*/ 211931 w 259556"/>
                <a:gd name="connsiteY55" fmla="*/ 280988 h 481013"/>
                <a:gd name="connsiteX56" fmla="*/ 209550 w 259556"/>
                <a:gd name="connsiteY56" fmla="*/ 223838 h 481013"/>
                <a:gd name="connsiteX57" fmla="*/ 202406 w 259556"/>
                <a:gd name="connsiteY57" fmla="*/ 164306 h 481013"/>
                <a:gd name="connsiteX58" fmla="*/ 138112 w 259556"/>
                <a:gd name="connsiteY58" fmla="*/ 145256 h 481013"/>
                <a:gd name="connsiteX0" fmla="*/ 138112 w 259556"/>
                <a:gd name="connsiteY0" fmla="*/ 145256 h 481013"/>
                <a:gd name="connsiteX1" fmla="*/ 97631 w 259556"/>
                <a:gd name="connsiteY1" fmla="*/ 35719 h 481013"/>
                <a:gd name="connsiteX2" fmla="*/ 61912 w 259556"/>
                <a:gd name="connsiteY2" fmla="*/ 0 h 481013"/>
                <a:gd name="connsiteX3" fmla="*/ 38100 w 259556"/>
                <a:gd name="connsiteY3" fmla="*/ 19050 h 481013"/>
                <a:gd name="connsiteX4" fmla="*/ 78581 w 259556"/>
                <a:gd name="connsiteY4" fmla="*/ 42863 h 481013"/>
                <a:gd name="connsiteX5" fmla="*/ 73819 w 259556"/>
                <a:gd name="connsiteY5" fmla="*/ 64294 h 481013"/>
                <a:gd name="connsiteX6" fmla="*/ 54769 w 259556"/>
                <a:gd name="connsiteY6" fmla="*/ 57150 h 481013"/>
                <a:gd name="connsiteX7" fmla="*/ 45244 w 259556"/>
                <a:gd name="connsiteY7" fmla="*/ 73819 h 481013"/>
                <a:gd name="connsiteX8" fmla="*/ 21431 w 259556"/>
                <a:gd name="connsiteY8" fmla="*/ 61913 h 481013"/>
                <a:gd name="connsiteX9" fmla="*/ 19050 w 259556"/>
                <a:gd name="connsiteY9" fmla="*/ 85725 h 481013"/>
                <a:gd name="connsiteX10" fmla="*/ 50006 w 259556"/>
                <a:gd name="connsiteY10" fmla="*/ 114300 h 481013"/>
                <a:gd name="connsiteX11" fmla="*/ 64294 w 259556"/>
                <a:gd name="connsiteY11" fmla="*/ 138113 h 481013"/>
                <a:gd name="connsiteX12" fmla="*/ 54769 w 259556"/>
                <a:gd name="connsiteY12" fmla="*/ 147638 h 481013"/>
                <a:gd name="connsiteX13" fmla="*/ 21431 w 259556"/>
                <a:gd name="connsiteY13" fmla="*/ 140494 h 481013"/>
                <a:gd name="connsiteX14" fmla="*/ 0 w 259556"/>
                <a:gd name="connsiteY14" fmla="*/ 152400 h 481013"/>
                <a:gd name="connsiteX15" fmla="*/ 16669 w 259556"/>
                <a:gd name="connsiteY15" fmla="*/ 185738 h 481013"/>
                <a:gd name="connsiteX16" fmla="*/ 52387 w 259556"/>
                <a:gd name="connsiteY16" fmla="*/ 190500 h 481013"/>
                <a:gd name="connsiteX17" fmla="*/ 45244 w 259556"/>
                <a:gd name="connsiteY17" fmla="*/ 211931 h 481013"/>
                <a:gd name="connsiteX18" fmla="*/ 21431 w 259556"/>
                <a:gd name="connsiteY18" fmla="*/ 233363 h 481013"/>
                <a:gd name="connsiteX19" fmla="*/ 21431 w 259556"/>
                <a:gd name="connsiteY19" fmla="*/ 233363 h 481013"/>
                <a:gd name="connsiteX20" fmla="*/ 38100 w 259556"/>
                <a:gd name="connsiteY20" fmla="*/ 269081 h 481013"/>
                <a:gd name="connsiteX21" fmla="*/ 66675 w 259556"/>
                <a:gd name="connsiteY21" fmla="*/ 266700 h 481013"/>
                <a:gd name="connsiteX22" fmla="*/ 50006 w 259556"/>
                <a:gd name="connsiteY22" fmla="*/ 283369 h 481013"/>
                <a:gd name="connsiteX23" fmla="*/ 28575 w 259556"/>
                <a:gd name="connsiteY23" fmla="*/ 295275 h 481013"/>
                <a:gd name="connsiteX24" fmla="*/ 42862 w 259556"/>
                <a:gd name="connsiteY24" fmla="*/ 307181 h 481013"/>
                <a:gd name="connsiteX25" fmla="*/ 61912 w 259556"/>
                <a:gd name="connsiteY25" fmla="*/ 304800 h 481013"/>
                <a:gd name="connsiteX26" fmla="*/ 71437 w 259556"/>
                <a:gd name="connsiteY26" fmla="*/ 319088 h 481013"/>
                <a:gd name="connsiteX27" fmla="*/ 85725 w 259556"/>
                <a:gd name="connsiteY27" fmla="*/ 304800 h 481013"/>
                <a:gd name="connsiteX28" fmla="*/ 123825 w 259556"/>
                <a:gd name="connsiteY28" fmla="*/ 307181 h 481013"/>
                <a:gd name="connsiteX29" fmla="*/ 104775 w 259556"/>
                <a:gd name="connsiteY29" fmla="*/ 326231 h 481013"/>
                <a:gd name="connsiteX30" fmla="*/ 147637 w 259556"/>
                <a:gd name="connsiteY30" fmla="*/ 323850 h 481013"/>
                <a:gd name="connsiteX31" fmla="*/ 140494 w 259556"/>
                <a:gd name="connsiteY31" fmla="*/ 340519 h 481013"/>
                <a:gd name="connsiteX32" fmla="*/ 102394 w 259556"/>
                <a:gd name="connsiteY32" fmla="*/ 347663 h 481013"/>
                <a:gd name="connsiteX33" fmla="*/ 69056 w 259556"/>
                <a:gd name="connsiteY33" fmla="*/ 364331 h 481013"/>
                <a:gd name="connsiteX34" fmla="*/ 90487 w 259556"/>
                <a:gd name="connsiteY34" fmla="*/ 383381 h 481013"/>
                <a:gd name="connsiteX35" fmla="*/ 83344 w 259556"/>
                <a:gd name="connsiteY35" fmla="*/ 402431 h 481013"/>
                <a:gd name="connsiteX36" fmla="*/ 100012 w 259556"/>
                <a:gd name="connsiteY36" fmla="*/ 416719 h 481013"/>
                <a:gd name="connsiteX37" fmla="*/ 97631 w 259556"/>
                <a:gd name="connsiteY37" fmla="*/ 433388 h 481013"/>
                <a:gd name="connsiteX38" fmla="*/ 128587 w 259556"/>
                <a:gd name="connsiteY38" fmla="*/ 481013 h 481013"/>
                <a:gd name="connsiteX39" fmla="*/ 142875 w 259556"/>
                <a:gd name="connsiteY39" fmla="*/ 450056 h 481013"/>
                <a:gd name="connsiteX40" fmla="*/ 150019 w 259556"/>
                <a:gd name="connsiteY40" fmla="*/ 452438 h 481013"/>
                <a:gd name="connsiteX41" fmla="*/ 147637 w 259556"/>
                <a:gd name="connsiteY41" fmla="*/ 423863 h 481013"/>
                <a:gd name="connsiteX42" fmla="*/ 152400 w 259556"/>
                <a:gd name="connsiteY42" fmla="*/ 409575 h 481013"/>
                <a:gd name="connsiteX43" fmla="*/ 178594 w 259556"/>
                <a:gd name="connsiteY43" fmla="*/ 450056 h 481013"/>
                <a:gd name="connsiteX44" fmla="*/ 176212 w 259556"/>
                <a:gd name="connsiteY44" fmla="*/ 411956 h 481013"/>
                <a:gd name="connsiteX45" fmla="*/ 183356 w 259556"/>
                <a:gd name="connsiteY45" fmla="*/ 381000 h 481013"/>
                <a:gd name="connsiteX46" fmla="*/ 192881 w 259556"/>
                <a:gd name="connsiteY46" fmla="*/ 342900 h 481013"/>
                <a:gd name="connsiteX47" fmla="*/ 204787 w 259556"/>
                <a:gd name="connsiteY47" fmla="*/ 392906 h 481013"/>
                <a:gd name="connsiteX48" fmla="*/ 219075 w 259556"/>
                <a:gd name="connsiteY48" fmla="*/ 350044 h 481013"/>
                <a:gd name="connsiteX49" fmla="*/ 240506 w 259556"/>
                <a:gd name="connsiteY49" fmla="*/ 328613 h 481013"/>
                <a:gd name="connsiteX50" fmla="*/ 259556 w 259556"/>
                <a:gd name="connsiteY50" fmla="*/ 314325 h 481013"/>
                <a:gd name="connsiteX51" fmla="*/ 259556 w 259556"/>
                <a:gd name="connsiteY51" fmla="*/ 290513 h 481013"/>
                <a:gd name="connsiteX52" fmla="*/ 242887 w 259556"/>
                <a:gd name="connsiteY52" fmla="*/ 304800 h 481013"/>
                <a:gd name="connsiteX53" fmla="*/ 226219 w 259556"/>
                <a:gd name="connsiteY53" fmla="*/ 271463 h 481013"/>
                <a:gd name="connsiteX54" fmla="*/ 211931 w 259556"/>
                <a:gd name="connsiteY54" fmla="*/ 280988 h 481013"/>
                <a:gd name="connsiteX55" fmla="*/ 211931 w 259556"/>
                <a:gd name="connsiteY55" fmla="*/ 280988 h 481013"/>
                <a:gd name="connsiteX56" fmla="*/ 209550 w 259556"/>
                <a:gd name="connsiteY56" fmla="*/ 223838 h 481013"/>
                <a:gd name="connsiteX57" fmla="*/ 202406 w 259556"/>
                <a:gd name="connsiteY57" fmla="*/ 164306 h 481013"/>
                <a:gd name="connsiteX58" fmla="*/ 169069 w 259556"/>
                <a:gd name="connsiteY58" fmla="*/ 152400 h 481013"/>
                <a:gd name="connsiteX59" fmla="*/ 138112 w 259556"/>
                <a:gd name="connsiteY59" fmla="*/ 145256 h 481013"/>
                <a:gd name="connsiteX0" fmla="*/ 138112 w 259556"/>
                <a:gd name="connsiteY0" fmla="*/ 145256 h 481013"/>
                <a:gd name="connsiteX1" fmla="*/ 97631 w 259556"/>
                <a:gd name="connsiteY1" fmla="*/ 35719 h 481013"/>
                <a:gd name="connsiteX2" fmla="*/ 61912 w 259556"/>
                <a:gd name="connsiteY2" fmla="*/ 0 h 481013"/>
                <a:gd name="connsiteX3" fmla="*/ 38100 w 259556"/>
                <a:gd name="connsiteY3" fmla="*/ 19050 h 481013"/>
                <a:gd name="connsiteX4" fmla="*/ 78581 w 259556"/>
                <a:gd name="connsiteY4" fmla="*/ 42863 h 481013"/>
                <a:gd name="connsiteX5" fmla="*/ 73819 w 259556"/>
                <a:gd name="connsiteY5" fmla="*/ 64294 h 481013"/>
                <a:gd name="connsiteX6" fmla="*/ 54769 w 259556"/>
                <a:gd name="connsiteY6" fmla="*/ 57150 h 481013"/>
                <a:gd name="connsiteX7" fmla="*/ 45244 w 259556"/>
                <a:gd name="connsiteY7" fmla="*/ 73819 h 481013"/>
                <a:gd name="connsiteX8" fmla="*/ 21431 w 259556"/>
                <a:gd name="connsiteY8" fmla="*/ 61913 h 481013"/>
                <a:gd name="connsiteX9" fmla="*/ 19050 w 259556"/>
                <a:gd name="connsiteY9" fmla="*/ 85725 h 481013"/>
                <a:gd name="connsiteX10" fmla="*/ 50006 w 259556"/>
                <a:gd name="connsiteY10" fmla="*/ 114300 h 481013"/>
                <a:gd name="connsiteX11" fmla="*/ 64294 w 259556"/>
                <a:gd name="connsiteY11" fmla="*/ 138113 h 481013"/>
                <a:gd name="connsiteX12" fmla="*/ 54769 w 259556"/>
                <a:gd name="connsiteY12" fmla="*/ 147638 h 481013"/>
                <a:gd name="connsiteX13" fmla="*/ 21431 w 259556"/>
                <a:gd name="connsiteY13" fmla="*/ 140494 h 481013"/>
                <a:gd name="connsiteX14" fmla="*/ 0 w 259556"/>
                <a:gd name="connsiteY14" fmla="*/ 152400 h 481013"/>
                <a:gd name="connsiteX15" fmla="*/ 16669 w 259556"/>
                <a:gd name="connsiteY15" fmla="*/ 185738 h 481013"/>
                <a:gd name="connsiteX16" fmla="*/ 52387 w 259556"/>
                <a:gd name="connsiteY16" fmla="*/ 190500 h 481013"/>
                <a:gd name="connsiteX17" fmla="*/ 45244 w 259556"/>
                <a:gd name="connsiteY17" fmla="*/ 211931 h 481013"/>
                <a:gd name="connsiteX18" fmla="*/ 21431 w 259556"/>
                <a:gd name="connsiteY18" fmla="*/ 233363 h 481013"/>
                <a:gd name="connsiteX19" fmla="*/ 21431 w 259556"/>
                <a:gd name="connsiteY19" fmla="*/ 233363 h 481013"/>
                <a:gd name="connsiteX20" fmla="*/ 38100 w 259556"/>
                <a:gd name="connsiteY20" fmla="*/ 269081 h 481013"/>
                <a:gd name="connsiteX21" fmla="*/ 66675 w 259556"/>
                <a:gd name="connsiteY21" fmla="*/ 266700 h 481013"/>
                <a:gd name="connsiteX22" fmla="*/ 50006 w 259556"/>
                <a:gd name="connsiteY22" fmla="*/ 283369 h 481013"/>
                <a:gd name="connsiteX23" fmla="*/ 28575 w 259556"/>
                <a:gd name="connsiteY23" fmla="*/ 295275 h 481013"/>
                <a:gd name="connsiteX24" fmla="*/ 42862 w 259556"/>
                <a:gd name="connsiteY24" fmla="*/ 307181 h 481013"/>
                <a:gd name="connsiteX25" fmla="*/ 61912 w 259556"/>
                <a:gd name="connsiteY25" fmla="*/ 304800 h 481013"/>
                <a:gd name="connsiteX26" fmla="*/ 71437 w 259556"/>
                <a:gd name="connsiteY26" fmla="*/ 319088 h 481013"/>
                <a:gd name="connsiteX27" fmla="*/ 85725 w 259556"/>
                <a:gd name="connsiteY27" fmla="*/ 304800 h 481013"/>
                <a:gd name="connsiteX28" fmla="*/ 123825 w 259556"/>
                <a:gd name="connsiteY28" fmla="*/ 307181 h 481013"/>
                <a:gd name="connsiteX29" fmla="*/ 104775 w 259556"/>
                <a:gd name="connsiteY29" fmla="*/ 326231 h 481013"/>
                <a:gd name="connsiteX30" fmla="*/ 147637 w 259556"/>
                <a:gd name="connsiteY30" fmla="*/ 323850 h 481013"/>
                <a:gd name="connsiteX31" fmla="*/ 140494 w 259556"/>
                <a:gd name="connsiteY31" fmla="*/ 340519 h 481013"/>
                <a:gd name="connsiteX32" fmla="*/ 102394 w 259556"/>
                <a:gd name="connsiteY32" fmla="*/ 347663 h 481013"/>
                <a:gd name="connsiteX33" fmla="*/ 69056 w 259556"/>
                <a:gd name="connsiteY33" fmla="*/ 364331 h 481013"/>
                <a:gd name="connsiteX34" fmla="*/ 90487 w 259556"/>
                <a:gd name="connsiteY34" fmla="*/ 383381 h 481013"/>
                <a:gd name="connsiteX35" fmla="*/ 83344 w 259556"/>
                <a:gd name="connsiteY35" fmla="*/ 402431 h 481013"/>
                <a:gd name="connsiteX36" fmla="*/ 100012 w 259556"/>
                <a:gd name="connsiteY36" fmla="*/ 416719 h 481013"/>
                <a:gd name="connsiteX37" fmla="*/ 97631 w 259556"/>
                <a:gd name="connsiteY37" fmla="*/ 433388 h 481013"/>
                <a:gd name="connsiteX38" fmla="*/ 128587 w 259556"/>
                <a:gd name="connsiteY38" fmla="*/ 481013 h 481013"/>
                <a:gd name="connsiteX39" fmla="*/ 142875 w 259556"/>
                <a:gd name="connsiteY39" fmla="*/ 450056 h 481013"/>
                <a:gd name="connsiteX40" fmla="*/ 150019 w 259556"/>
                <a:gd name="connsiteY40" fmla="*/ 452438 h 481013"/>
                <a:gd name="connsiteX41" fmla="*/ 147637 w 259556"/>
                <a:gd name="connsiteY41" fmla="*/ 423863 h 481013"/>
                <a:gd name="connsiteX42" fmla="*/ 152400 w 259556"/>
                <a:gd name="connsiteY42" fmla="*/ 409575 h 481013"/>
                <a:gd name="connsiteX43" fmla="*/ 178594 w 259556"/>
                <a:gd name="connsiteY43" fmla="*/ 450056 h 481013"/>
                <a:gd name="connsiteX44" fmla="*/ 176212 w 259556"/>
                <a:gd name="connsiteY44" fmla="*/ 411956 h 481013"/>
                <a:gd name="connsiteX45" fmla="*/ 183356 w 259556"/>
                <a:gd name="connsiteY45" fmla="*/ 381000 h 481013"/>
                <a:gd name="connsiteX46" fmla="*/ 192881 w 259556"/>
                <a:gd name="connsiteY46" fmla="*/ 342900 h 481013"/>
                <a:gd name="connsiteX47" fmla="*/ 204787 w 259556"/>
                <a:gd name="connsiteY47" fmla="*/ 392906 h 481013"/>
                <a:gd name="connsiteX48" fmla="*/ 219075 w 259556"/>
                <a:gd name="connsiteY48" fmla="*/ 350044 h 481013"/>
                <a:gd name="connsiteX49" fmla="*/ 240506 w 259556"/>
                <a:gd name="connsiteY49" fmla="*/ 328613 h 481013"/>
                <a:gd name="connsiteX50" fmla="*/ 259556 w 259556"/>
                <a:gd name="connsiteY50" fmla="*/ 314325 h 481013"/>
                <a:gd name="connsiteX51" fmla="*/ 259556 w 259556"/>
                <a:gd name="connsiteY51" fmla="*/ 290513 h 481013"/>
                <a:gd name="connsiteX52" fmla="*/ 242887 w 259556"/>
                <a:gd name="connsiteY52" fmla="*/ 304800 h 481013"/>
                <a:gd name="connsiteX53" fmla="*/ 226219 w 259556"/>
                <a:gd name="connsiteY53" fmla="*/ 271463 h 481013"/>
                <a:gd name="connsiteX54" fmla="*/ 211931 w 259556"/>
                <a:gd name="connsiteY54" fmla="*/ 280988 h 481013"/>
                <a:gd name="connsiteX55" fmla="*/ 211931 w 259556"/>
                <a:gd name="connsiteY55" fmla="*/ 280988 h 481013"/>
                <a:gd name="connsiteX56" fmla="*/ 209550 w 259556"/>
                <a:gd name="connsiteY56" fmla="*/ 223838 h 481013"/>
                <a:gd name="connsiteX57" fmla="*/ 202406 w 259556"/>
                <a:gd name="connsiteY57" fmla="*/ 164306 h 481013"/>
                <a:gd name="connsiteX58" fmla="*/ 173832 w 259556"/>
                <a:gd name="connsiteY58" fmla="*/ 204788 h 481013"/>
                <a:gd name="connsiteX59" fmla="*/ 138112 w 259556"/>
                <a:gd name="connsiteY59" fmla="*/ 145256 h 481013"/>
                <a:gd name="connsiteX0" fmla="*/ 138112 w 259556"/>
                <a:gd name="connsiteY0" fmla="*/ 145256 h 481013"/>
                <a:gd name="connsiteX1" fmla="*/ 152400 w 259556"/>
                <a:gd name="connsiteY1" fmla="*/ 166688 h 481013"/>
                <a:gd name="connsiteX2" fmla="*/ 97631 w 259556"/>
                <a:gd name="connsiteY2" fmla="*/ 35719 h 481013"/>
                <a:gd name="connsiteX3" fmla="*/ 61912 w 259556"/>
                <a:gd name="connsiteY3" fmla="*/ 0 h 481013"/>
                <a:gd name="connsiteX4" fmla="*/ 38100 w 259556"/>
                <a:gd name="connsiteY4" fmla="*/ 19050 h 481013"/>
                <a:gd name="connsiteX5" fmla="*/ 78581 w 259556"/>
                <a:gd name="connsiteY5" fmla="*/ 42863 h 481013"/>
                <a:gd name="connsiteX6" fmla="*/ 73819 w 259556"/>
                <a:gd name="connsiteY6" fmla="*/ 64294 h 481013"/>
                <a:gd name="connsiteX7" fmla="*/ 54769 w 259556"/>
                <a:gd name="connsiteY7" fmla="*/ 57150 h 481013"/>
                <a:gd name="connsiteX8" fmla="*/ 45244 w 259556"/>
                <a:gd name="connsiteY8" fmla="*/ 73819 h 481013"/>
                <a:gd name="connsiteX9" fmla="*/ 21431 w 259556"/>
                <a:gd name="connsiteY9" fmla="*/ 61913 h 481013"/>
                <a:gd name="connsiteX10" fmla="*/ 19050 w 259556"/>
                <a:gd name="connsiteY10" fmla="*/ 85725 h 481013"/>
                <a:gd name="connsiteX11" fmla="*/ 50006 w 259556"/>
                <a:gd name="connsiteY11" fmla="*/ 114300 h 481013"/>
                <a:gd name="connsiteX12" fmla="*/ 64294 w 259556"/>
                <a:gd name="connsiteY12" fmla="*/ 138113 h 481013"/>
                <a:gd name="connsiteX13" fmla="*/ 54769 w 259556"/>
                <a:gd name="connsiteY13" fmla="*/ 147638 h 481013"/>
                <a:gd name="connsiteX14" fmla="*/ 21431 w 259556"/>
                <a:gd name="connsiteY14" fmla="*/ 140494 h 481013"/>
                <a:gd name="connsiteX15" fmla="*/ 0 w 259556"/>
                <a:gd name="connsiteY15" fmla="*/ 152400 h 481013"/>
                <a:gd name="connsiteX16" fmla="*/ 16669 w 259556"/>
                <a:gd name="connsiteY16" fmla="*/ 185738 h 481013"/>
                <a:gd name="connsiteX17" fmla="*/ 52387 w 259556"/>
                <a:gd name="connsiteY17" fmla="*/ 190500 h 481013"/>
                <a:gd name="connsiteX18" fmla="*/ 45244 w 259556"/>
                <a:gd name="connsiteY18" fmla="*/ 211931 h 481013"/>
                <a:gd name="connsiteX19" fmla="*/ 21431 w 259556"/>
                <a:gd name="connsiteY19" fmla="*/ 233363 h 481013"/>
                <a:gd name="connsiteX20" fmla="*/ 21431 w 259556"/>
                <a:gd name="connsiteY20" fmla="*/ 233363 h 481013"/>
                <a:gd name="connsiteX21" fmla="*/ 38100 w 259556"/>
                <a:gd name="connsiteY21" fmla="*/ 269081 h 481013"/>
                <a:gd name="connsiteX22" fmla="*/ 66675 w 259556"/>
                <a:gd name="connsiteY22" fmla="*/ 266700 h 481013"/>
                <a:gd name="connsiteX23" fmla="*/ 50006 w 259556"/>
                <a:gd name="connsiteY23" fmla="*/ 283369 h 481013"/>
                <a:gd name="connsiteX24" fmla="*/ 28575 w 259556"/>
                <a:gd name="connsiteY24" fmla="*/ 295275 h 481013"/>
                <a:gd name="connsiteX25" fmla="*/ 42862 w 259556"/>
                <a:gd name="connsiteY25" fmla="*/ 307181 h 481013"/>
                <a:gd name="connsiteX26" fmla="*/ 61912 w 259556"/>
                <a:gd name="connsiteY26" fmla="*/ 304800 h 481013"/>
                <a:gd name="connsiteX27" fmla="*/ 71437 w 259556"/>
                <a:gd name="connsiteY27" fmla="*/ 319088 h 481013"/>
                <a:gd name="connsiteX28" fmla="*/ 85725 w 259556"/>
                <a:gd name="connsiteY28" fmla="*/ 304800 h 481013"/>
                <a:gd name="connsiteX29" fmla="*/ 123825 w 259556"/>
                <a:gd name="connsiteY29" fmla="*/ 307181 h 481013"/>
                <a:gd name="connsiteX30" fmla="*/ 104775 w 259556"/>
                <a:gd name="connsiteY30" fmla="*/ 326231 h 481013"/>
                <a:gd name="connsiteX31" fmla="*/ 147637 w 259556"/>
                <a:gd name="connsiteY31" fmla="*/ 323850 h 481013"/>
                <a:gd name="connsiteX32" fmla="*/ 140494 w 259556"/>
                <a:gd name="connsiteY32" fmla="*/ 340519 h 481013"/>
                <a:gd name="connsiteX33" fmla="*/ 102394 w 259556"/>
                <a:gd name="connsiteY33" fmla="*/ 347663 h 481013"/>
                <a:gd name="connsiteX34" fmla="*/ 69056 w 259556"/>
                <a:gd name="connsiteY34" fmla="*/ 364331 h 481013"/>
                <a:gd name="connsiteX35" fmla="*/ 90487 w 259556"/>
                <a:gd name="connsiteY35" fmla="*/ 383381 h 481013"/>
                <a:gd name="connsiteX36" fmla="*/ 83344 w 259556"/>
                <a:gd name="connsiteY36" fmla="*/ 402431 h 481013"/>
                <a:gd name="connsiteX37" fmla="*/ 100012 w 259556"/>
                <a:gd name="connsiteY37" fmla="*/ 416719 h 481013"/>
                <a:gd name="connsiteX38" fmla="*/ 97631 w 259556"/>
                <a:gd name="connsiteY38" fmla="*/ 433388 h 481013"/>
                <a:gd name="connsiteX39" fmla="*/ 128587 w 259556"/>
                <a:gd name="connsiteY39" fmla="*/ 481013 h 481013"/>
                <a:gd name="connsiteX40" fmla="*/ 142875 w 259556"/>
                <a:gd name="connsiteY40" fmla="*/ 450056 h 481013"/>
                <a:gd name="connsiteX41" fmla="*/ 150019 w 259556"/>
                <a:gd name="connsiteY41" fmla="*/ 452438 h 481013"/>
                <a:gd name="connsiteX42" fmla="*/ 147637 w 259556"/>
                <a:gd name="connsiteY42" fmla="*/ 423863 h 481013"/>
                <a:gd name="connsiteX43" fmla="*/ 152400 w 259556"/>
                <a:gd name="connsiteY43" fmla="*/ 409575 h 481013"/>
                <a:gd name="connsiteX44" fmla="*/ 178594 w 259556"/>
                <a:gd name="connsiteY44" fmla="*/ 450056 h 481013"/>
                <a:gd name="connsiteX45" fmla="*/ 176212 w 259556"/>
                <a:gd name="connsiteY45" fmla="*/ 411956 h 481013"/>
                <a:gd name="connsiteX46" fmla="*/ 183356 w 259556"/>
                <a:gd name="connsiteY46" fmla="*/ 381000 h 481013"/>
                <a:gd name="connsiteX47" fmla="*/ 192881 w 259556"/>
                <a:gd name="connsiteY47" fmla="*/ 342900 h 481013"/>
                <a:gd name="connsiteX48" fmla="*/ 204787 w 259556"/>
                <a:gd name="connsiteY48" fmla="*/ 392906 h 481013"/>
                <a:gd name="connsiteX49" fmla="*/ 219075 w 259556"/>
                <a:gd name="connsiteY49" fmla="*/ 350044 h 481013"/>
                <a:gd name="connsiteX50" fmla="*/ 240506 w 259556"/>
                <a:gd name="connsiteY50" fmla="*/ 328613 h 481013"/>
                <a:gd name="connsiteX51" fmla="*/ 259556 w 259556"/>
                <a:gd name="connsiteY51" fmla="*/ 314325 h 481013"/>
                <a:gd name="connsiteX52" fmla="*/ 259556 w 259556"/>
                <a:gd name="connsiteY52" fmla="*/ 290513 h 481013"/>
                <a:gd name="connsiteX53" fmla="*/ 242887 w 259556"/>
                <a:gd name="connsiteY53" fmla="*/ 304800 h 481013"/>
                <a:gd name="connsiteX54" fmla="*/ 226219 w 259556"/>
                <a:gd name="connsiteY54" fmla="*/ 271463 h 481013"/>
                <a:gd name="connsiteX55" fmla="*/ 211931 w 259556"/>
                <a:gd name="connsiteY55" fmla="*/ 280988 h 481013"/>
                <a:gd name="connsiteX56" fmla="*/ 211931 w 259556"/>
                <a:gd name="connsiteY56" fmla="*/ 280988 h 481013"/>
                <a:gd name="connsiteX57" fmla="*/ 209550 w 259556"/>
                <a:gd name="connsiteY57" fmla="*/ 223838 h 481013"/>
                <a:gd name="connsiteX58" fmla="*/ 202406 w 259556"/>
                <a:gd name="connsiteY58" fmla="*/ 164306 h 481013"/>
                <a:gd name="connsiteX59" fmla="*/ 173832 w 259556"/>
                <a:gd name="connsiteY59" fmla="*/ 204788 h 481013"/>
                <a:gd name="connsiteX60" fmla="*/ 138112 w 259556"/>
                <a:gd name="connsiteY60" fmla="*/ 145256 h 481013"/>
                <a:gd name="connsiteX0" fmla="*/ 138112 w 259556"/>
                <a:gd name="connsiteY0" fmla="*/ 145256 h 481013"/>
                <a:gd name="connsiteX1" fmla="*/ 166687 w 259556"/>
                <a:gd name="connsiteY1" fmla="*/ 157163 h 481013"/>
                <a:gd name="connsiteX2" fmla="*/ 97631 w 259556"/>
                <a:gd name="connsiteY2" fmla="*/ 35719 h 481013"/>
                <a:gd name="connsiteX3" fmla="*/ 61912 w 259556"/>
                <a:gd name="connsiteY3" fmla="*/ 0 h 481013"/>
                <a:gd name="connsiteX4" fmla="*/ 38100 w 259556"/>
                <a:gd name="connsiteY4" fmla="*/ 19050 h 481013"/>
                <a:gd name="connsiteX5" fmla="*/ 78581 w 259556"/>
                <a:gd name="connsiteY5" fmla="*/ 42863 h 481013"/>
                <a:gd name="connsiteX6" fmla="*/ 73819 w 259556"/>
                <a:gd name="connsiteY6" fmla="*/ 64294 h 481013"/>
                <a:gd name="connsiteX7" fmla="*/ 54769 w 259556"/>
                <a:gd name="connsiteY7" fmla="*/ 57150 h 481013"/>
                <a:gd name="connsiteX8" fmla="*/ 45244 w 259556"/>
                <a:gd name="connsiteY8" fmla="*/ 73819 h 481013"/>
                <a:gd name="connsiteX9" fmla="*/ 21431 w 259556"/>
                <a:gd name="connsiteY9" fmla="*/ 61913 h 481013"/>
                <a:gd name="connsiteX10" fmla="*/ 19050 w 259556"/>
                <a:gd name="connsiteY10" fmla="*/ 85725 h 481013"/>
                <a:gd name="connsiteX11" fmla="*/ 50006 w 259556"/>
                <a:gd name="connsiteY11" fmla="*/ 114300 h 481013"/>
                <a:gd name="connsiteX12" fmla="*/ 64294 w 259556"/>
                <a:gd name="connsiteY12" fmla="*/ 138113 h 481013"/>
                <a:gd name="connsiteX13" fmla="*/ 54769 w 259556"/>
                <a:gd name="connsiteY13" fmla="*/ 147638 h 481013"/>
                <a:gd name="connsiteX14" fmla="*/ 21431 w 259556"/>
                <a:gd name="connsiteY14" fmla="*/ 140494 h 481013"/>
                <a:gd name="connsiteX15" fmla="*/ 0 w 259556"/>
                <a:gd name="connsiteY15" fmla="*/ 152400 h 481013"/>
                <a:gd name="connsiteX16" fmla="*/ 16669 w 259556"/>
                <a:gd name="connsiteY16" fmla="*/ 185738 h 481013"/>
                <a:gd name="connsiteX17" fmla="*/ 52387 w 259556"/>
                <a:gd name="connsiteY17" fmla="*/ 190500 h 481013"/>
                <a:gd name="connsiteX18" fmla="*/ 45244 w 259556"/>
                <a:gd name="connsiteY18" fmla="*/ 211931 h 481013"/>
                <a:gd name="connsiteX19" fmla="*/ 21431 w 259556"/>
                <a:gd name="connsiteY19" fmla="*/ 233363 h 481013"/>
                <a:gd name="connsiteX20" fmla="*/ 21431 w 259556"/>
                <a:gd name="connsiteY20" fmla="*/ 233363 h 481013"/>
                <a:gd name="connsiteX21" fmla="*/ 38100 w 259556"/>
                <a:gd name="connsiteY21" fmla="*/ 269081 h 481013"/>
                <a:gd name="connsiteX22" fmla="*/ 66675 w 259556"/>
                <a:gd name="connsiteY22" fmla="*/ 266700 h 481013"/>
                <a:gd name="connsiteX23" fmla="*/ 50006 w 259556"/>
                <a:gd name="connsiteY23" fmla="*/ 283369 h 481013"/>
                <a:gd name="connsiteX24" fmla="*/ 28575 w 259556"/>
                <a:gd name="connsiteY24" fmla="*/ 295275 h 481013"/>
                <a:gd name="connsiteX25" fmla="*/ 42862 w 259556"/>
                <a:gd name="connsiteY25" fmla="*/ 307181 h 481013"/>
                <a:gd name="connsiteX26" fmla="*/ 61912 w 259556"/>
                <a:gd name="connsiteY26" fmla="*/ 304800 h 481013"/>
                <a:gd name="connsiteX27" fmla="*/ 71437 w 259556"/>
                <a:gd name="connsiteY27" fmla="*/ 319088 h 481013"/>
                <a:gd name="connsiteX28" fmla="*/ 85725 w 259556"/>
                <a:gd name="connsiteY28" fmla="*/ 304800 h 481013"/>
                <a:gd name="connsiteX29" fmla="*/ 123825 w 259556"/>
                <a:gd name="connsiteY29" fmla="*/ 307181 h 481013"/>
                <a:gd name="connsiteX30" fmla="*/ 104775 w 259556"/>
                <a:gd name="connsiteY30" fmla="*/ 326231 h 481013"/>
                <a:gd name="connsiteX31" fmla="*/ 147637 w 259556"/>
                <a:gd name="connsiteY31" fmla="*/ 323850 h 481013"/>
                <a:gd name="connsiteX32" fmla="*/ 140494 w 259556"/>
                <a:gd name="connsiteY32" fmla="*/ 340519 h 481013"/>
                <a:gd name="connsiteX33" fmla="*/ 102394 w 259556"/>
                <a:gd name="connsiteY33" fmla="*/ 347663 h 481013"/>
                <a:gd name="connsiteX34" fmla="*/ 69056 w 259556"/>
                <a:gd name="connsiteY34" fmla="*/ 364331 h 481013"/>
                <a:gd name="connsiteX35" fmla="*/ 90487 w 259556"/>
                <a:gd name="connsiteY35" fmla="*/ 383381 h 481013"/>
                <a:gd name="connsiteX36" fmla="*/ 83344 w 259556"/>
                <a:gd name="connsiteY36" fmla="*/ 402431 h 481013"/>
                <a:gd name="connsiteX37" fmla="*/ 100012 w 259556"/>
                <a:gd name="connsiteY37" fmla="*/ 416719 h 481013"/>
                <a:gd name="connsiteX38" fmla="*/ 97631 w 259556"/>
                <a:gd name="connsiteY38" fmla="*/ 433388 h 481013"/>
                <a:gd name="connsiteX39" fmla="*/ 128587 w 259556"/>
                <a:gd name="connsiteY39" fmla="*/ 481013 h 481013"/>
                <a:gd name="connsiteX40" fmla="*/ 142875 w 259556"/>
                <a:gd name="connsiteY40" fmla="*/ 450056 h 481013"/>
                <a:gd name="connsiteX41" fmla="*/ 150019 w 259556"/>
                <a:gd name="connsiteY41" fmla="*/ 452438 h 481013"/>
                <a:gd name="connsiteX42" fmla="*/ 147637 w 259556"/>
                <a:gd name="connsiteY42" fmla="*/ 423863 h 481013"/>
                <a:gd name="connsiteX43" fmla="*/ 152400 w 259556"/>
                <a:gd name="connsiteY43" fmla="*/ 409575 h 481013"/>
                <a:gd name="connsiteX44" fmla="*/ 178594 w 259556"/>
                <a:gd name="connsiteY44" fmla="*/ 450056 h 481013"/>
                <a:gd name="connsiteX45" fmla="*/ 176212 w 259556"/>
                <a:gd name="connsiteY45" fmla="*/ 411956 h 481013"/>
                <a:gd name="connsiteX46" fmla="*/ 183356 w 259556"/>
                <a:gd name="connsiteY46" fmla="*/ 381000 h 481013"/>
                <a:gd name="connsiteX47" fmla="*/ 192881 w 259556"/>
                <a:gd name="connsiteY47" fmla="*/ 342900 h 481013"/>
                <a:gd name="connsiteX48" fmla="*/ 204787 w 259556"/>
                <a:gd name="connsiteY48" fmla="*/ 392906 h 481013"/>
                <a:gd name="connsiteX49" fmla="*/ 219075 w 259556"/>
                <a:gd name="connsiteY49" fmla="*/ 350044 h 481013"/>
                <a:gd name="connsiteX50" fmla="*/ 240506 w 259556"/>
                <a:gd name="connsiteY50" fmla="*/ 328613 h 481013"/>
                <a:gd name="connsiteX51" fmla="*/ 259556 w 259556"/>
                <a:gd name="connsiteY51" fmla="*/ 314325 h 481013"/>
                <a:gd name="connsiteX52" fmla="*/ 259556 w 259556"/>
                <a:gd name="connsiteY52" fmla="*/ 290513 h 481013"/>
                <a:gd name="connsiteX53" fmla="*/ 242887 w 259556"/>
                <a:gd name="connsiteY53" fmla="*/ 304800 h 481013"/>
                <a:gd name="connsiteX54" fmla="*/ 226219 w 259556"/>
                <a:gd name="connsiteY54" fmla="*/ 271463 h 481013"/>
                <a:gd name="connsiteX55" fmla="*/ 211931 w 259556"/>
                <a:gd name="connsiteY55" fmla="*/ 280988 h 481013"/>
                <a:gd name="connsiteX56" fmla="*/ 211931 w 259556"/>
                <a:gd name="connsiteY56" fmla="*/ 280988 h 481013"/>
                <a:gd name="connsiteX57" fmla="*/ 209550 w 259556"/>
                <a:gd name="connsiteY57" fmla="*/ 223838 h 481013"/>
                <a:gd name="connsiteX58" fmla="*/ 202406 w 259556"/>
                <a:gd name="connsiteY58" fmla="*/ 164306 h 481013"/>
                <a:gd name="connsiteX59" fmla="*/ 173832 w 259556"/>
                <a:gd name="connsiteY59" fmla="*/ 204788 h 481013"/>
                <a:gd name="connsiteX60" fmla="*/ 138112 w 259556"/>
                <a:gd name="connsiteY60" fmla="*/ 145256 h 481013"/>
                <a:gd name="connsiteX0" fmla="*/ 138112 w 259556"/>
                <a:gd name="connsiteY0" fmla="*/ 145256 h 481013"/>
                <a:gd name="connsiteX1" fmla="*/ 166687 w 259556"/>
                <a:gd name="connsiteY1" fmla="*/ 157163 h 481013"/>
                <a:gd name="connsiteX2" fmla="*/ 119062 w 259556"/>
                <a:gd name="connsiteY2" fmla="*/ 809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38112 w 259556"/>
                <a:gd name="connsiteY61" fmla="*/ 145256 h 481013"/>
                <a:gd name="connsiteX0" fmla="*/ 138112 w 259556"/>
                <a:gd name="connsiteY0" fmla="*/ 145256 h 481013"/>
                <a:gd name="connsiteX1" fmla="*/ 152399 w 259556"/>
                <a:gd name="connsiteY1" fmla="*/ 133351 h 481013"/>
                <a:gd name="connsiteX2" fmla="*/ 119062 w 259556"/>
                <a:gd name="connsiteY2" fmla="*/ 809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38112 w 259556"/>
                <a:gd name="connsiteY61" fmla="*/ 145256 h 481013"/>
                <a:gd name="connsiteX0" fmla="*/ 157162 w 259556"/>
                <a:gd name="connsiteY0" fmla="*/ 150019 h 481013"/>
                <a:gd name="connsiteX1" fmla="*/ 152399 w 259556"/>
                <a:gd name="connsiteY1" fmla="*/ 133351 h 481013"/>
                <a:gd name="connsiteX2" fmla="*/ 119062 w 259556"/>
                <a:gd name="connsiteY2" fmla="*/ 809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57162 w 259556"/>
                <a:gd name="connsiteY61" fmla="*/ 150019 h 481013"/>
                <a:gd name="connsiteX0" fmla="*/ 157162 w 259556"/>
                <a:gd name="connsiteY0" fmla="*/ 150019 h 481013"/>
                <a:gd name="connsiteX1" fmla="*/ 152399 w 259556"/>
                <a:gd name="connsiteY1" fmla="*/ 133351 h 481013"/>
                <a:gd name="connsiteX2" fmla="*/ 111918 w 259556"/>
                <a:gd name="connsiteY2" fmla="*/ 97631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57162 w 259556"/>
                <a:gd name="connsiteY61" fmla="*/ 150019 h 481013"/>
                <a:gd name="connsiteX0" fmla="*/ 157162 w 259556"/>
                <a:gd name="connsiteY0" fmla="*/ 150019 h 481013"/>
                <a:gd name="connsiteX1" fmla="*/ 152399 w 259556"/>
                <a:gd name="connsiteY1" fmla="*/ 133351 h 481013"/>
                <a:gd name="connsiteX2" fmla="*/ 107155 w 259556"/>
                <a:gd name="connsiteY2" fmla="*/ 1190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57162 w 259556"/>
                <a:gd name="connsiteY61" fmla="*/ 150019 h 4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59556" h="481013">
                  <a:moveTo>
                    <a:pt x="157162" y="150019"/>
                  </a:moveTo>
                  <a:lnTo>
                    <a:pt x="152399" y="133351"/>
                  </a:lnTo>
                  <a:lnTo>
                    <a:pt x="107155" y="119063"/>
                  </a:lnTo>
                  <a:lnTo>
                    <a:pt x="97631" y="35719"/>
                  </a:lnTo>
                  <a:lnTo>
                    <a:pt x="61912" y="0"/>
                  </a:lnTo>
                  <a:lnTo>
                    <a:pt x="38100" y="19050"/>
                  </a:lnTo>
                  <a:lnTo>
                    <a:pt x="78581" y="42863"/>
                  </a:lnTo>
                  <a:lnTo>
                    <a:pt x="73819" y="64294"/>
                  </a:lnTo>
                  <a:lnTo>
                    <a:pt x="54769" y="57150"/>
                  </a:lnTo>
                  <a:lnTo>
                    <a:pt x="45244" y="73819"/>
                  </a:lnTo>
                  <a:lnTo>
                    <a:pt x="21431" y="61913"/>
                  </a:lnTo>
                  <a:lnTo>
                    <a:pt x="19050" y="85725"/>
                  </a:lnTo>
                  <a:lnTo>
                    <a:pt x="50006" y="114300"/>
                  </a:lnTo>
                  <a:lnTo>
                    <a:pt x="64294" y="138113"/>
                  </a:lnTo>
                  <a:lnTo>
                    <a:pt x="54769" y="147638"/>
                  </a:lnTo>
                  <a:lnTo>
                    <a:pt x="21431" y="140494"/>
                  </a:lnTo>
                  <a:lnTo>
                    <a:pt x="0" y="152400"/>
                  </a:lnTo>
                  <a:lnTo>
                    <a:pt x="16669" y="185738"/>
                  </a:lnTo>
                  <a:lnTo>
                    <a:pt x="52387" y="190500"/>
                  </a:lnTo>
                  <a:lnTo>
                    <a:pt x="45244" y="211931"/>
                  </a:lnTo>
                  <a:lnTo>
                    <a:pt x="21431" y="233363"/>
                  </a:lnTo>
                  <a:lnTo>
                    <a:pt x="21431" y="233363"/>
                  </a:lnTo>
                  <a:lnTo>
                    <a:pt x="38100" y="269081"/>
                  </a:lnTo>
                  <a:lnTo>
                    <a:pt x="66675" y="266700"/>
                  </a:lnTo>
                  <a:lnTo>
                    <a:pt x="50006" y="283369"/>
                  </a:lnTo>
                  <a:lnTo>
                    <a:pt x="28575" y="295275"/>
                  </a:lnTo>
                  <a:lnTo>
                    <a:pt x="42862" y="307181"/>
                  </a:lnTo>
                  <a:lnTo>
                    <a:pt x="61912" y="304800"/>
                  </a:lnTo>
                  <a:lnTo>
                    <a:pt x="71437" y="319088"/>
                  </a:lnTo>
                  <a:lnTo>
                    <a:pt x="85725" y="304800"/>
                  </a:lnTo>
                  <a:lnTo>
                    <a:pt x="123825" y="307181"/>
                  </a:lnTo>
                  <a:lnTo>
                    <a:pt x="104775" y="326231"/>
                  </a:lnTo>
                  <a:lnTo>
                    <a:pt x="147637" y="323850"/>
                  </a:lnTo>
                  <a:lnTo>
                    <a:pt x="140494" y="340519"/>
                  </a:lnTo>
                  <a:lnTo>
                    <a:pt x="102394" y="347663"/>
                  </a:lnTo>
                  <a:lnTo>
                    <a:pt x="69056" y="364331"/>
                  </a:lnTo>
                  <a:lnTo>
                    <a:pt x="90487" y="383381"/>
                  </a:lnTo>
                  <a:lnTo>
                    <a:pt x="83344" y="402431"/>
                  </a:lnTo>
                  <a:lnTo>
                    <a:pt x="100012" y="416719"/>
                  </a:lnTo>
                  <a:lnTo>
                    <a:pt x="97631" y="433388"/>
                  </a:lnTo>
                  <a:lnTo>
                    <a:pt x="128587" y="481013"/>
                  </a:lnTo>
                  <a:lnTo>
                    <a:pt x="142875" y="450056"/>
                  </a:lnTo>
                  <a:lnTo>
                    <a:pt x="150019" y="452438"/>
                  </a:lnTo>
                  <a:lnTo>
                    <a:pt x="147637" y="423863"/>
                  </a:lnTo>
                  <a:lnTo>
                    <a:pt x="152400" y="409575"/>
                  </a:lnTo>
                  <a:lnTo>
                    <a:pt x="178594" y="450056"/>
                  </a:lnTo>
                  <a:lnTo>
                    <a:pt x="176212" y="411956"/>
                  </a:lnTo>
                  <a:lnTo>
                    <a:pt x="183356" y="381000"/>
                  </a:lnTo>
                  <a:lnTo>
                    <a:pt x="192881" y="342900"/>
                  </a:lnTo>
                  <a:lnTo>
                    <a:pt x="204787" y="392906"/>
                  </a:lnTo>
                  <a:lnTo>
                    <a:pt x="219075" y="350044"/>
                  </a:lnTo>
                  <a:lnTo>
                    <a:pt x="240506" y="328613"/>
                  </a:lnTo>
                  <a:lnTo>
                    <a:pt x="259556" y="314325"/>
                  </a:lnTo>
                  <a:lnTo>
                    <a:pt x="259556" y="290513"/>
                  </a:lnTo>
                  <a:lnTo>
                    <a:pt x="242887" y="304800"/>
                  </a:lnTo>
                  <a:lnTo>
                    <a:pt x="226219" y="271463"/>
                  </a:lnTo>
                  <a:lnTo>
                    <a:pt x="211931" y="280988"/>
                  </a:lnTo>
                  <a:lnTo>
                    <a:pt x="211931" y="280988"/>
                  </a:lnTo>
                  <a:cubicBezTo>
                    <a:pt x="211137" y="261938"/>
                    <a:pt x="210344" y="242888"/>
                    <a:pt x="209550" y="223838"/>
                  </a:cubicBezTo>
                  <a:lnTo>
                    <a:pt x="202406" y="164306"/>
                  </a:lnTo>
                  <a:lnTo>
                    <a:pt x="173832" y="204788"/>
                  </a:lnTo>
                  <a:lnTo>
                    <a:pt x="157162" y="15001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39" name="Freeform: Shape 1051">
              <a:extLst>
                <a:ext uri="{FF2B5EF4-FFF2-40B4-BE49-F238E27FC236}">
                  <a16:creationId xmlns:a16="http://schemas.microsoft.com/office/drawing/2014/main" id="{51530041-916D-F816-0350-4E83731DF1D4}"/>
                </a:ext>
              </a:extLst>
            </p:cNvPr>
            <p:cNvSpPr/>
            <p:nvPr/>
          </p:nvSpPr>
          <p:spPr bwMode="auto">
            <a:xfrm>
              <a:off x="3908341" y="1434125"/>
              <a:ext cx="480741" cy="296051"/>
            </a:xfrm>
            <a:custGeom>
              <a:avLst/>
              <a:gdLst>
                <a:gd name="connsiteX0" fmla="*/ 366712 w 421481"/>
                <a:gd name="connsiteY0" fmla="*/ 257175 h 259557"/>
                <a:gd name="connsiteX1" fmla="*/ 395287 w 421481"/>
                <a:gd name="connsiteY1" fmla="*/ 204788 h 259557"/>
                <a:gd name="connsiteX2" fmla="*/ 421481 w 421481"/>
                <a:gd name="connsiteY2" fmla="*/ 183357 h 259557"/>
                <a:gd name="connsiteX3" fmla="*/ 404812 w 421481"/>
                <a:gd name="connsiteY3" fmla="*/ 157163 h 259557"/>
                <a:gd name="connsiteX4" fmla="*/ 373856 w 421481"/>
                <a:gd name="connsiteY4" fmla="*/ 126207 h 259557"/>
                <a:gd name="connsiteX5" fmla="*/ 354806 w 421481"/>
                <a:gd name="connsiteY5" fmla="*/ 145257 h 259557"/>
                <a:gd name="connsiteX6" fmla="*/ 335756 w 421481"/>
                <a:gd name="connsiteY6" fmla="*/ 135732 h 259557"/>
                <a:gd name="connsiteX7" fmla="*/ 311944 w 421481"/>
                <a:gd name="connsiteY7" fmla="*/ 147638 h 259557"/>
                <a:gd name="connsiteX8" fmla="*/ 290512 w 421481"/>
                <a:gd name="connsiteY8" fmla="*/ 159544 h 259557"/>
                <a:gd name="connsiteX9" fmla="*/ 278606 w 421481"/>
                <a:gd name="connsiteY9" fmla="*/ 178594 h 259557"/>
                <a:gd name="connsiteX10" fmla="*/ 257175 w 421481"/>
                <a:gd name="connsiteY10" fmla="*/ 176213 h 259557"/>
                <a:gd name="connsiteX11" fmla="*/ 233362 w 421481"/>
                <a:gd name="connsiteY11" fmla="*/ 161925 h 259557"/>
                <a:gd name="connsiteX12" fmla="*/ 200025 w 421481"/>
                <a:gd name="connsiteY12" fmla="*/ 171450 h 259557"/>
                <a:gd name="connsiteX13" fmla="*/ 180975 w 421481"/>
                <a:gd name="connsiteY13" fmla="*/ 173832 h 259557"/>
                <a:gd name="connsiteX14" fmla="*/ 171450 w 421481"/>
                <a:gd name="connsiteY14" fmla="*/ 154782 h 259557"/>
                <a:gd name="connsiteX15" fmla="*/ 176212 w 421481"/>
                <a:gd name="connsiteY15" fmla="*/ 133350 h 259557"/>
                <a:gd name="connsiteX16" fmla="*/ 161925 w 421481"/>
                <a:gd name="connsiteY16" fmla="*/ 128588 h 259557"/>
                <a:gd name="connsiteX17" fmla="*/ 135731 w 421481"/>
                <a:gd name="connsiteY17" fmla="*/ 135732 h 259557"/>
                <a:gd name="connsiteX18" fmla="*/ 140494 w 421481"/>
                <a:gd name="connsiteY18" fmla="*/ 111919 h 259557"/>
                <a:gd name="connsiteX19" fmla="*/ 121444 w 421481"/>
                <a:gd name="connsiteY19" fmla="*/ 78582 h 259557"/>
                <a:gd name="connsiteX20" fmla="*/ 176212 w 421481"/>
                <a:gd name="connsiteY20" fmla="*/ 92869 h 259557"/>
                <a:gd name="connsiteX21" fmla="*/ 133350 w 421481"/>
                <a:gd name="connsiteY21" fmla="*/ 69057 h 259557"/>
                <a:gd name="connsiteX22" fmla="*/ 145256 w 421481"/>
                <a:gd name="connsiteY22" fmla="*/ 47625 h 259557"/>
                <a:gd name="connsiteX23" fmla="*/ 104775 w 421481"/>
                <a:gd name="connsiteY23" fmla="*/ 50007 h 259557"/>
                <a:gd name="connsiteX24" fmla="*/ 85725 w 421481"/>
                <a:gd name="connsiteY24" fmla="*/ 61913 h 259557"/>
                <a:gd name="connsiteX25" fmla="*/ 83344 w 421481"/>
                <a:gd name="connsiteY25" fmla="*/ 16669 h 259557"/>
                <a:gd name="connsiteX26" fmla="*/ 50006 w 421481"/>
                <a:gd name="connsiteY26" fmla="*/ 14288 h 259557"/>
                <a:gd name="connsiteX27" fmla="*/ 21431 w 421481"/>
                <a:gd name="connsiteY27" fmla="*/ 0 h 259557"/>
                <a:gd name="connsiteX28" fmla="*/ 0 w 421481"/>
                <a:gd name="connsiteY28" fmla="*/ 21432 h 259557"/>
                <a:gd name="connsiteX29" fmla="*/ 23812 w 421481"/>
                <a:gd name="connsiteY29" fmla="*/ 52388 h 259557"/>
                <a:gd name="connsiteX30" fmla="*/ 50006 w 421481"/>
                <a:gd name="connsiteY30" fmla="*/ 78582 h 259557"/>
                <a:gd name="connsiteX31" fmla="*/ 61912 w 421481"/>
                <a:gd name="connsiteY31" fmla="*/ 76200 h 259557"/>
                <a:gd name="connsiteX32" fmla="*/ 90487 w 421481"/>
                <a:gd name="connsiteY32" fmla="*/ 76200 h 259557"/>
                <a:gd name="connsiteX33" fmla="*/ 104775 w 421481"/>
                <a:gd name="connsiteY33" fmla="*/ 111919 h 259557"/>
                <a:gd name="connsiteX34" fmla="*/ 126206 w 421481"/>
                <a:gd name="connsiteY34" fmla="*/ 154782 h 259557"/>
                <a:gd name="connsiteX35" fmla="*/ 111919 w 421481"/>
                <a:gd name="connsiteY35" fmla="*/ 190500 h 259557"/>
                <a:gd name="connsiteX36" fmla="*/ 119062 w 421481"/>
                <a:gd name="connsiteY36" fmla="*/ 207169 h 259557"/>
                <a:gd name="connsiteX37" fmla="*/ 116681 w 421481"/>
                <a:gd name="connsiteY37" fmla="*/ 235744 h 259557"/>
                <a:gd name="connsiteX38" fmla="*/ 140494 w 421481"/>
                <a:gd name="connsiteY38" fmla="*/ 221457 h 259557"/>
                <a:gd name="connsiteX39" fmla="*/ 173831 w 421481"/>
                <a:gd name="connsiteY39" fmla="*/ 250032 h 259557"/>
                <a:gd name="connsiteX40" fmla="*/ 178594 w 421481"/>
                <a:gd name="connsiteY40" fmla="*/ 221457 h 259557"/>
                <a:gd name="connsiteX41" fmla="*/ 207169 w 421481"/>
                <a:gd name="connsiteY41" fmla="*/ 223838 h 259557"/>
                <a:gd name="connsiteX42" fmla="*/ 209550 w 421481"/>
                <a:gd name="connsiteY42" fmla="*/ 257175 h 259557"/>
                <a:gd name="connsiteX43" fmla="*/ 242887 w 421481"/>
                <a:gd name="connsiteY43" fmla="*/ 259557 h 259557"/>
                <a:gd name="connsiteX44" fmla="*/ 288131 w 421481"/>
                <a:gd name="connsiteY44" fmla="*/ 238125 h 259557"/>
                <a:gd name="connsiteX45" fmla="*/ 295275 w 421481"/>
                <a:gd name="connsiteY45" fmla="*/ 252413 h 259557"/>
                <a:gd name="connsiteX46" fmla="*/ 366712 w 421481"/>
                <a:gd name="connsiteY46" fmla="*/ 257175 h 259557"/>
                <a:gd name="connsiteX0" fmla="*/ 366712 w 421481"/>
                <a:gd name="connsiteY0" fmla="*/ 257175 h 259557"/>
                <a:gd name="connsiteX1" fmla="*/ 395287 w 421481"/>
                <a:gd name="connsiteY1" fmla="*/ 204788 h 259557"/>
                <a:gd name="connsiteX2" fmla="*/ 421481 w 421481"/>
                <a:gd name="connsiteY2" fmla="*/ 183357 h 259557"/>
                <a:gd name="connsiteX3" fmla="*/ 404812 w 421481"/>
                <a:gd name="connsiteY3" fmla="*/ 157163 h 259557"/>
                <a:gd name="connsiteX4" fmla="*/ 373856 w 421481"/>
                <a:gd name="connsiteY4" fmla="*/ 126207 h 259557"/>
                <a:gd name="connsiteX5" fmla="*/ 354806 w 421481"/>
                <a:gd name="connsiteY5" fmla="*/ 145257 h 259557"/>
                <a:gd name="connsiteX6" fmla="*/ 335756 w 421481"/>
                <a:gd name="connsiteY6" fmla="*/ 135732 h 259557"/>
                <a:gd name="connsiteX7" fmla="*/ 311944 w 421481"/>
                <a:gd name="connsiteY7" fmla="*/ 147638 h 259557"/>
                <a:gd name="connsiteX8" fmla="*/ 290512 w 421481"/>
                <a:gd name="connsiteY8" fmla="*/ 159544 h 259557"/>
                <a:gd name="connsiteX9" fmla="*/ 278606 w 421481"/>
                <a:gd name="connsiteY9" fmla="*/ 178594 h 259557"/>
                <a:gd name="connsiteX10" fmla="*/ 257175 w 421481"/>
                <a:gd name="connsiteY10" fmla="*/ 176213 h 259557"/>
                <a:gd name="connsiteX11" fmla="*/ 233362 w 421481"/>
                <a:gd name="connsiteY11" fmla="*/ 161925 h 259557"/>
                <a:gd name="connsiteX12" fmla="*/ 200025 w 421481"/>
                <a:gd name="connsiteY12" fmla="*/ 171450 h 259557"/>
                <a:gd name="connsiteX13" fmla="*/ 180975 w 421481"/>
                <a:gd name="connsiteY13" fmla="*/ 173832 h 259557"/>
                <a:gd name="connsiteX14" fmla="*/ 171450 w 421481"/>
                <a:gd name="connsiteY14" fmla="*/ 154782 h 259557"/>
                <a:gd name="connsiteX15" fmla="*/ 176212 w 421481"/>
                <a:gd name="connsiteY15" fmla="*/ 133350 h 259557"/>
                <a:gd name="connsiteX16" fmla="*/ 161925 w 421481"/>
                <a:gd name="connsiteY16" fmla="*/ 128588 h 259557"/>
                <a:gd name="connsiteX17" fmla="*/ 135731 w 421481"/>
                <a:gd name="connsiteY17" fmla="*/ 135732 h 259557"/>
                <a:gd name="connsiteX18" fmla="*/ 140494 w 421481"/>
                <a:gd name="connsiteY18" fmla="*/ 111919 h 259557"/>
                <a:gd name="connsiteX19" fmla="*/ 121444 w 421481"/>
                <a:gd name="connsiteY19" fmla="*/ 78582 h 259557"/>
                <a:gd name="connsiteX20" fmla="*/ 176212 w 421481"/>
                <a:gd name="connsiteY20" fmla="*/ 92869 h 259557"/>
                <a:gd name="connsiteX21" fmla="*/ 133350 w 421481"/>
                <a:gd name="connsiteY21" fmla="*/ 69057 h 259557"/>
                <a:gd name="connsiteX22" fmla="*/ 145256 w 421481"/>
                <a:gd name="connsiteY22" fmla="*/ 47625 h 259557"/>
                <a:gd name="connsiteX23" fmla="*/ 104775 w 421481"/>
                <a:gd name="connsiteY23" fmla="*/ 50007 h 259557"/>
                <a:gd name="connsiteX24" fmla="*/ 85725 w 421481"/>
                <a:gd name="connsiteY24" fmla="*/ 61913 h 259557"/>
                <a:gd name="connsiteX25" fmla="*/ 83344 w 421481"/>
                <a:gd name="connsiteY25" fmla="*/ 16669 h 259557"/>
                <a:gd name="connsiteX26" fmla="*/ 50006 w 421481"/>
                <a:gd name="connsiteY26" fmla="*/ 14288 h 259557"/>
                <a:gd name="connsiteX27" fmla="*/ 21431 w 421481"/>
                <a:gd name="connsiteY27" fmla="*/ 0 h 259557"/>
                <a:gd name="connsiteX28" fmla="*/ 0 w 421481"/>
                <a:gd name="connsiteY28" fmla="*/ 21432 h 259557"/>
                <a:gd name="connsiteX29" fmla="*/ 23812 w 421481"/>
                <a:gd name="connsiteY29" fmla="*/ 52388 h 259557"/>
                <a:gd name="connsiteX30" fmla="*/ 50006 w 421481"/>
                <a:gd name="connsiteY30" fmla="*/ 78582 h 259557"/>
                <a:gd name="connsiteX31" fmla="*/ 61912 w 421481"/>
                <a:gd name="connsiteY31" fmla="*/ 76200 h 259557"/>
                <a:gd name="connsiteX32" fmla="*/ 90487 w 421481"/>
                <a:gd name="connsiteY32" fmla="*/ 76200 h 259557"/>
                <a:gd name="connsiteX33" fmla="*/ 104775 w 421481"/>
                <a:gd name="connsiteY33" fmla="*/ 111919 h 259557"/>
                <a:gd name="connsiteX34" fmla="*/ 126206 w 421481"/>
                <a:gd name="connsiteY34" fmla="*/ 154782 h 259557"/>
                <a:gd name="connsiteX35" fmla="*/ 111919 w 421481"/>
                <a:gd name="connsiteY35" fmla="*/ 190500 h 259557"/>
                <a:gd name="connsiteX36" fmla="*/ 119062 w 421481"/>
                <a:gd name="connsiteY36" fmla="*/ 207169 h 259557"/>
                <a:gd name="connsiteX37" fmla="*/ 116681 w 421481"/>
                <a:gd name="connsiteY37" fmla="*/ 235744 h 259557"/>
                <a:gd name="connsiteX38" fmla="*/ 140494 w 421481"/>
                <a:gd name="connsiteY38" fmla="*/ 221457 h 259557"/>
                <a:gd name="connsiteX39" fmla="*/ 173831 w 421481"/>
                <a:gd name="connsiteY39" fmla="*/ 250032 h 259557"/>
                <a:gd name="connsiteX40" fmla="*/ 178594 w 421481"/>
                <a:gd name="connsiteY40" fmla="*/ 221457 h 259557"/>
                <a:gd name="connsiteX41" fmla="*/ 207169 w 421481"/>
                <a:gd name="connsiteY41" fmla="*/ 223838 h 259557"/>
                <a:gd name="connsiteX42" fmla="*/ 209550 w 421481"/>
                <a:gd name="connsiteY42" fmla="*/ 257175 h 259557"/>
                <a:gd name="connsiteX43" fmla="*/ 242887 w 421481"/>
                <a:gd name="connsiteY43" fmla="*/ 259557 h 259557"/>
                <a:gd name="connsiteX44" fmla="*/ 288131 w 421481"/>
                <a:gd name="connsiteY44" fmla="*/ 238125 h 259557"/>
                <a:gd name="connsiteX45" fmla="*/ 295275 w 421481"/>
                <a:gd name="connsiteY45" fmla="*/ 252413 h 259557"/>
                <a:gd name="connsiteX46" fmla="*/ 342900 w 421481"/>
                <a:gd name="connsiteY46" fmla="*/ 254794 h 259557"/>
                <a:gd name="connsiteX47" fmla="*/ 366712 w 421481"/>
                <a:gd name="connsiteY47" fmla="*/ 257175 h 259557"/>
                <a:gd name="connsiteX0" fmla="*/ 366712 w 421481"/>
                <a:gd name="connsiteY0" fmla="*/ 257175 h 259557"/>
                <a:gd name="connsiteX1" fmla="*/ 395287 w 421481"/>
                <a:gd name="connsiteY1" fmla="*/ 204788 h 259557"/>
                <a:gd name="connsiteX2" fmla="*/ 421481 w 421481"/>
                <a:gd name="connsiteY2" fmla="*/ 183357 h 259557"/>
                <a:gd name="connsiteX3" fmla="*/ 404812 w 421481"/>
                <a:gd name="connsiteY3" fmla="*/ 157163 h 259557"/>
                <a:gd name="connsiteX4" fmla="*/ 373856 w 421481"/>
                <a:gd name="connsiteY4" fmla="*/ 126207 h 259557"/>
                <a:gd name="connsiteX5" fmla="*/ 354806 w 421481"/>
                <a:gd name="connsiteY5" fmla="*/ 145257 h 259557"/>
                <a:gd name="connsiteX6" fmla="*/ 335756 w 421481"/>
                <a:gd name="connsiteY6" fmla="*/ 135732 h 259557"/>
                <a:gd name="connsiteX7" fmla="*/ 311944 w 421481"/>
                <a:gd name="connsiteY7" fmla="*/ 147638 h 259557"/>
                <a:gd name="connsiteX8" fmla="*/ 290512 w 421481"/>
                <a:gd name="connsiteY8" fmla="*/ 159544 h 259557"/>
                <a:gd name="connsiteX9" fmla="*/ 278606 w 421481"/>
                <a:gd name="connsiteY9" fmla="*/ 178594 h 259557"/>
                <a:gd name="connsiteX10" fmla="*/ 257175 w 421481"/>
                <a:gd name="connsiteY10" fmla="*/ 176213 h 259557"/>
                <a:gd name="connsiteX11" fmla="*/ 233362 w 421481"/>
                <a:gd name="connsiteY11" fmla="*/ 161925 h 259557"/>
                <a:gd name="connsiteX12" fmla="*/ 200025 w 421481"/>
                <a:gd name="connsiteY12" fmla="*/ 171450 h 259557"/>
                <a:gd name="connsiteX13" fmla="*/ 180975 w 421481"/>
                <a:gd name="connsiteY13" fmla="*/ 173832 h 259557"/>
                <a:gd name="connsiteX14" fmla="*/ 171450 w 421481"/>
                <a:gd name="connsiteY14" fmla="*/ 154782 h 259557"/>
                <a:gd name="connsiteX15" fmla="*/ 176212 w 421481"/>
                <a:gd name="connsiteY15" fmla="*/ 133350 h 259557"/>
                <a:gd name="connsiteX16" fmla="*/ 161925 w 421481"/>
                <a:gd name="connsiteY16" fmla="*/ 128588 h 259557"/>
                <a:gd name="connsiteX17" fmla="*/ 135731 w 421481"/>
                <a:gd name="connsiteY17" fmla="*/ 135732 h 259557"/>
                <a:gd name="connsiteX18" fmla="*/ 140494 w 421481"/>
                <a:gd name="connsiteY18" fmla="*/ 111919 h 259557"/>
                <a:gd name="connsiteX19" fmla="*/ 121444 w 421481"/>
                <a:gd name="connsiteY19" fmla="*/ 78582 h 259557"/>
                <a:gd name="connsiteX20" fmla="*/ 176212 w 421481"/>
                <a:gd name="connsiteY20" fmla="*/ 92869 h 259557"/>
                <a:gd name="connsiteX21" fmla="*/ 133350 w 421481"/>
                <a:gd name="connsiteY21" fmla="*/ 69057 h 259557"/>
                <a:gd name="connsiteX22" fmla="*/ 145256 w 421481"/>
                <a:gd name="connsiteY22" fmla="*/ 47625 h 259557"/>
                <a:gd name="connsiteX23" fmla="*/ 104775 w 421481"/>
                <a:gd name="connsiteY23" fmla="*/ 50007 h 259557"/>
                <a:gd name="connsiteX24" fmla="*/ 85725 w 421481"/>
                <a:gd name="connsiteY24" fmla="*/ 61913 h 259557"/>
                <a:gd name="connsiteX25" fmla="*/ 83344 w 421481"/>
                <a:gd name="connsiteY25" fmla="*/ 16669 h 259557"/>
                <a:gd name="connsiteX26" fmla="*/ 50006 w 421481"/>
                <a:gd name="connsiteY26" fmla="*/ 14288 h 259557"/>
                <a:gd name="connsiteX27" fmla="*/ 21431 w 421481"/>
                <a:gd name="connsiteY27" fmla="*/ 0 h 259557"/>
                <a:gd name="connsiteX28" fmla="*/ 0 w 421481"/>
                <a:gd name="connsiteY28" fmla="*/ 21432 h 259557"/>
                <a:gd name="connsiteX29" fmla="*/ 23812 w 421481"/>
                <a:gd name="connsiteY29" fmla="*/ 52388 h 259557"/>
                <a:gd name="connsiteX30" fmla="*/ 50006 w 421481"/>
                <a:gd name="connsiteY30" fmla="*/ 78582 h 259557"/>
                <a:gd name="connsiteX31" fmla="*/ 61912 w 421481"/>
                <a:gd name="connsiteY31" fmla="*/ 76200 h 259557"/>
                <a:gd name="connsiteX32" fmla="*/ 90487 w 421481"/>
                <a:gd name="connsiteY32" fmla="*/ 76200 h 259557"/>
                <a:gd name="connsiteX33" fmla="*/ 104775 w 421481"/>
                <a:gd name="connsiteY33" fmla="*/ 111919 h 259557"/>
                <a:gd name="connsiteX34" fmla="*/ 126206 w 421481"/>
                <a:gd name="connsiteY34" fmla="*/ 154782 h 259557"/>
                <a:gd name="connsiteX35" fmla="*/ 111919 w 421481"/>
                <a:gd name="connsiteY35" fmla="*/ 190500 h 259557"/>
                <a:gd name="connsiteX36" fmla="*/ 119062 w 421481"/>
                <a:gd name="connsiteY36" fmla="*/ 207169 h 259557"/>
                <a:gd name="connsiteX37" fmla="*/ 116681 w 421481"/>
                <a:gd name="connsiteY37" fmla="*/ 235744 h 259557"/>
                <a:gd name="connsiteX38" fmla="*/ 140494 w 421481"/>
                <a:gd name="connsiteY38" fmla="*/ 221457 h 259557"/>
                <a:gd name="connsiteX39" fmla="*/ 173831 w 421481"/>
                <a:gd name="connsiteY39" fmla="*/ 250032 h 259557"/>
                <a:gd name="connsiteX40" fmla="*/ 178594 w 421481"/>
                <a:gd name="connsiteY40" fmla="*/ 221457 h 259557"/>
                <a:gd name="connsiteX41" fmla="*/ 207169 w 421481"/>
                <a:gd name="connsiteY41" fmla="*/ 223838 h 259557"/>
                <a:gd name="connsiteX42" fmla="*/ 209550 w 421481"/>
                <a:gd name="connsiteY42" fmla="*/ 257175 h 259557"/>
                <a:gd name="connsiteX43" fmla="*/ 242887 w 421481"/>
                <a:gd name="connsiteY43" fmla="*/ 259557 h 259557"/>
                <a:gd name="connsiteX44" fmla="*/ 288131 w 421481"/>
                <a:gd name="connsiteY44" fmla="*/ 238125 h 259557"/>
                <a:gd name="connsiteX45" fmla="*/ 295275 w 421481"/>
                <a:gd name="connsiteY45" fmla="*/ 252413 h 259557"/>
                <a:gd name="connsiteX46" fmla="*/ 352425 w 421481"/>
                <a:gd name="connsiteY46" fmla="*/ 214313 h 259557"/>
                <a:gd name="connsiteX47" fmla="*/ 366712 w 421481"/>
                <a:gd name="connsiteY47" fmla="*/ 257175 h 259557"/>
                <a:gd name="connsiteX0" fmla="*/ 366712 w 421481"/>
                <a:gd name="connsiteY0" fmla="*/ 257175 h 259557"/>
                <a:gd name="connsiteX1" fmla="*/ 383381 w 421481"/>
                <a:gd name="connsiteY1" fmla="*/ 230982 h 259557"/>
                <a:gd name="connsiteX2" fmla="*/ 395287 w 421481"/>
                <a:gd name="connsiteY2" fmla="*/ 204788 h 259557"/>
                <a:gd name="connsiteX3" fmla="*/ 421481 w 421481"/>
                <a:gd name="connsiteY3" fmla="*/ 183357 h 259557"/>
                <a:gd name="connsiteX4" fmla="*/ 404812 w 421481"/>
                <a:gd name="connsiteY4" fmla="*/ 157163 h 259557"/>
                <a:gd name="connsiteX5" fmla="*/ 373856 w 421481"/>
                <a:gd name="connsiteY5" fmla="*/ 126207 h 259557"/>
                <a:gd name="connsiteX6" fmla="*/ 354806 w 421481"/>
                <a:gd name="connsiteY6" fmla="*/ 145257 h 259557"/>
                <a:gd name="connsiteX7" fmla="*/ 335756 w 421481"/>
                <a:gd name="connsiteY7" fmla="*/ 135732 h 259557"/>
                <a:gd name="connsiteX8" fmla="*/ 311944 w 421481"/>
                <a:gd name="connsiteY8" fmla="*/ 147638 h 259557"/>
                <a:gd name="connsiteX9" fmla="*/ 290512 w 421481"/>
                <a:gd name="connsiteY9" fmla="*/ 159544 h 259557"/>
                <a:gd name="connsiteX10" fmla="*/ 278606 w 421481"/>
                <a:gd name="connsiteY10" fmla="*/ 178594 h 259557"/>
                <a:gd name="connsiteX11" fmla="*/ 257175 w 421481"/>
                <a:gd name="connsiteY11" fmla="*/ 176213 h 259557"/>
                <a:gd name="connsiteX12" fmla="*/ 233362 w 421481"/>
                <a:gd name="connsiteY12" fmla="*/ 161925 h 259557"/>
                <a:gd name="connsiteX13" fmla="*/ 200025 w 421481"/>
                <a:gd name="connsiteY13" fmla="*/ 171450 h 259557"/>
                <a:gd name="connsiteX14" fmla="*/ 180975 w 421481"/>
                <a:gd name="connsiteY14" fmla="*/ 173832 h 259557"/>
                <a:gd name="connsiteX15" fmla="*/ 171450 w 421481"/>
                <a:gd name="connsiteY15" fmla="*/ 154782 h 259557"/>
                <a:gd name="connsiteX16" fmla="*/ 176212 w 421481"/>
                <a:gd name="connsiteY16" fmla="*/ 133350 h 259557"/>
                <a:gd name="connsiteX17" fmla="*/ 161925 w 421481"/>
                <a:gd name="connsiteY17" fmla="*/ 128588 h 259557"/>
                <a:gd name="connsiteX18" fmla="*/ 135731 w 421481"/>
                <a:gd name="connsiteY18" fmla="*/ 135732 h 259557"/>
                <a:gd name="connsiteX19" fmla="*/ 140494 w 421481"/>
                <a:gd name="connsiteY19" fmla="*/ 111919 h 259557"/>
                <a:gd name="connsiteX20" fmla="*/ 121444 w 421481"/>
                <a:gd name="connsiteY20" fmla="*/ 78582 h 259557"/>
                <a:gd name="connsiteX21" fmla="*/ 176212 w 421481"/>
                <a:gd name="connsiteY21" fmla="*/ 92869 h 259557"/>
                <a:gd name="connsiteX22" fmla="*/ 133350 w 421481"/>
                <a:gd name="connsiteY22" fmla="*/ 69057 h 259557"/>
                <a:gd name="connsiteX23" fmla="*/ 145256 w 421481"/>
                <a:gd name="connsiteY23" fmla="*/ 47625 h 259557"/>
                <a:gd name="connsiteX24" fmla="*/ 104775 w 421481"/>
                <a:gd name="connsiteY24" fmla="*/ 50007 h 259557"/>
                <a:gd name="connsiteX25" fmla="*/ 85725 w 421481"/>
                <a:gd name="connsiteY25" fmla="*/ 61913 h 259557"/>
                <a:gd name="connsiteX26" fmla="*/ 83344 w 421481"/>
                <a:gd name="connsiteY26" fmla="*/ 16669 h 259557"/>
                <a:gd name="connsiteX27" fmla="*/ 50006 w 421481"/>
                <a:gd name="connsiteY27" fmla="*/ 14288 h 259557"/>
                <a:gd name="connsiteX28" fmla="*/ 21431 w 421481"/>
                <a:gd name="connsiteY28" fmla="*/ 0 h 259557"/>
                <a:gd name="connsiteX29" fmla="*/ 0 w 421481"/>
                <a:gd name="connsiteY29" fmla="*/ 21432 h 259557"/>
                <a:gd name="connsiteX30" fmla="*/ 23812 w 421481"/>
                <a:gd name="connsiteY30" fmla="*/ 52388 h 259557"/>
                <a:gd name="connsiteX31" fmla="*/ 50006 w 421481"/>
                <a:gd name="connsiteY31" fmla="*/ 78582 h 259557"/>
                <a:gd name="connsiteX32" fmla="*/ 61912 w 421481"/>
                <a:gd name="connsiteY32" fmla="*/ 76200 h 259557"/>
                <a:gd name="connsiteX33" fmla="*/ 90487 w 421481"/>
                <a:gd name="connsiteY33" fmla="*/ 76200 h 259557"/>
                <a:gd name="connsiteX34" fmla="*/ 104775 w 421481"/>
                <a:gd name="connsiteY34" fmla="*/ 111919 h 259557"/>
                <a:gd name="connsiteX35" fmla="*/ 126206 w 421481"/>
                <a:gd name="connsiteY35" fmla="*/ 154782 h 259557"/>
                <a:gd name="connsiteX36" fmla="*/ 111919 w 421481"/>
                <a:gd name="connsiteY36" fmla="*/ 190500 h 259557"/>
                <a:gd name="connsiteX37" fmla="*/ 119062 w 421481"/>
                <a:gd name="connsiteY37" fmla="*/ 207169 h 259557"/>
                <a:gd name="connsiteX38" fmla="*/ 116681 w 421481"/>
                <a:gd name="connsiteY38" fmla="*/ 235744 h 259557"/>
                <a:gd name="connsiteX39" fmla="*/ 140494 w 421481"/>
                <a:gd name="connsiteY39" fmla="*/ 221457 h 259557"/>
                <a:gd name="connsiteX40" fmla="*/ 173831 w 421481"/>
                <a:gd name="connsiteY40" fmla="*/ 250032 h 259557"/>
                <a:gd name="connsiteX41" fmla="*/ 178594 w 421481"/>
                <a:gd name="connsiteY41" fmla="*/ 221457 h 259557"/>
                <a:gd name="connsiteX42" fmla="*/ 207169 w 421481"/>
                <a:gd name="connsiteY42" fmla="*/ 223838 h 259557"/>
                <a:gd name="connsiteX43" fmla="*/ 209550 w 421481"/>
                <a:gd name="connsiteY43" fmla="*/ 257175 h 259557"/>
                <a:gd name="connsiteX44" fmla="*/ 242887 w 421481"/>
                <a:gd name="connsiteY44" fmla="*/ 259557 h 259557"/>
                <a:gd name="connsiteX45" fmla="*/ 288131 w 421481"/>
                <a:gd name="connsiteY45" fmla="*/ 238125 h 259557"/>
                <a:gd name="connsiteX46" fmla="*/ 295275 w 421481"/>
                <a:gd name="connsiteY46" fmla="*/ 252413 h 259557"/>
                <a:gd name="connsiteX47" fmla="*/ 352425 w 421481"/>
                <a:gd name="connsiteY47" fmla="*/ 214313 h 259557"/>
                <a:gd name="connsiteX48" fmla="*/ 366712 w 421481"/>
                <a:gd name="connsiteY48" fmla="*/ 257175 h 259557"/>
                <a:gd name="connsiteX0" fmla="*/ 366712 w 421481"/>
                <a:gd name="connsiteY0" fmla="*/ 257175 h 259557"/>
                <a:gd name="connsiteX1" fmla="*/ 392906 w 421481"/>
                <a:gd name="connsiteY1" fmla="*/ 245269 h 259557"/>
                <a:gd name="connsiteX2" fmla="*/ 395287 w 421481"/>
                <a:gd name="connsiteY2" fmla="*/ 204788 h 259557"/>
                <a:gd name="connsiteX3" fmla="*/ 421481 w 421481"/>
                <a:gd name="connsiteY3" fmla="*/ 183357 h 259557"/>
                <a:gd name="connsiteX4" fmla="*/ 404812 w 421481"/>
                <a:gd name="connsiteY4" fmla="*/ 157163 h 259557"/>
                <a:gd name="connsiteX5" fmla="*/ 373856 w 421481"/>
                <a:gd name="connsiteY5" fmla="*/ 126207 h 259557"/>
                <a:gd name="connsiteX6" fmla="*/ 354806 w 421481"/>
                <a:gd name="connsiteY6" fmla="*/ 145257 h 259557"/>
                <a:gd name="connsiteX7" fmla="*/ 335756 w 421481"/>
                <a:gd name="connsiteY7" fmla="*/ 135732 h 259557"/>
                <a:gd name="connsiteX8" fmla="*/ 311944 w 421481"/>
                <a:gd name="connsiteY8" fmla="*/ 147638 h 259557"/>
                <a:gd name="connsiteX9" fmla="*/ 290512 w 421481"/>
                <a:gd name="connsiteY9" fmla="*/ 159544 h 259557"/>
                <a:gd name="connsiteX10" fmla="*/ 278606 w 421481"/>
                <a:gd name="connsiteY10" fmla="*/ 178594 h 259557"/>
                <a:gd name="connsiteX11" fmla="*/ 257175 w 421481"/>
                <a:gd name="connsiteY11" fmla="*/ 176213 h 259557"/>
                <a:gd name="connsiteX12" fmla="*/ 233362 w 421481"/>
                <a:gd name="connsiteY12" fmla="*/ 161925 h 259557"/>
                <a:gd name="connsiteX13" fmla="*/ 200025 w 421481"/>
                <a:gd name="connsiteY13" fmla="*/ 171450 h 259557"/>
                <a:gd name="connsiteX14" fmla="*/ 180975 w 421481"/>
                <a:gd name="connsiteY14" fmla="*/ 173832 h 259557"/>
                <a:gd name="connsiteX15" fmla="*/ 171450 w 421481"/>
                <a:gd name="connsiteY15" fmla="*/ 154782 h 259557"/>
                <a:gd name="connsiteX16" fmla="*/ 176212 w 421481"/>
                <a:gd name="connsiteY16" fmla="*/ 133350 h 259557"/>
                <a:gd name="connsiteX17" fmla="*/ 161925 w 421481"/>
                <a:gd name="connsiteY17" fmla="*/ 128588 h 259557"/>
                <a:gd name="connsiteX18" fmla="*/ 135731 w 421481"/>
                <a:gd name="connsiteY18" fmla="*/ 135732 h 259557"/>
                <a:gd name="connsiteX19" fmla="*/ 140494 w 421481"/>
                <a:gd name="connsiteY19" fmla="*/ 111919 h 259557"/>
                <a:gd name="connsiteX20" fmla="*/ 121444 w 421481"/>
                <a:gd name="connsiteY20" fmla="*/ 78582 h 259557"/>
                <a:gd name="connsiteX21" fmla="*/ 176212 w 421481"/>
                <a:gd name="connsiteY21" fmla="*/ 92869 h 259557"/>
                <a:gd name="connsiteX22" fmla="*/ 133350 w 421481"/>
                <a:gd name="connsiteY22" fmla="*/ 69057 h 259557"/>
                <a:gd name="connsiteX23" fmla="*/ 145256 w 421481"/>
                <a:gd name="connsiteY23" fmla="*/ 47625 h 259557"/>
                <a:gd name="connsiteX24" fmla="*/ 104775 w 421481"/>
                <a:gd name="connsiteY24" fmla="*/ 50007 h 259557"/>
                <a:gd name="connsiteX25" fmla="*/ 85725 w 421481"/>
                <a:gd name="connsiteY25" fmla="*/ 61913 h 259557"/>
                <a:gd name="connsiteX26" fmla="*/ 83344 w 421481"/>
                <a:gd name="connsiteY26" fmla="*/ 16669 h 259557"/>
                <a:gd name="connsiteX27" fmla="*/ 50006 w 421481"/>
                <a:gd name="connsiteY27" fmla="*/ 14288 h 259557"/>
                <a:gd name="connsiteX28" fmla="*/ 21431 w 421481"/>
                <a:gd name="connsiteY28" fmla="*/ 0 h 259557"/>
                <a:gd name="connsiteX29" fmla="*/ 0 w 421481"/>
                <a:gd name="connsiteY29" fmla="*/ 21432 h 259557"/>
                <a:gd name="connsiteX30" fmla="*/ 23812 w 421481"/>
                <a:gd name="connsiteY30" fmla="*/ 52388 h 259557"/>
                <a:gd name="connsiteX31" fmla="*/ 50006 w 421481"/>
                <a:gd name="connsiteY31" fmla="*/ 78582 h 259557"/>
                <a:gd name="connsiteX32" fmla="*/ 61912 w 421481"/>
                <a:gd name="connsiteY32" fmla="*/ 76200 h 259557"/>
                <a:gd name="connsiteX33" fmla="*/ 90487 w 421481"/>
                <a:gd name="connsiteY33" fmla="*/ 76200 h 259557"/>
                <a:gd name="connsiteX34" fmla="*/ 104775 w 421481"/>
                <a:gd name="connsiteY34" fmla="*/ 111919 h 259557"/>
                <a:gd name="connsiteX35" fmla="*/ 126206 w 421481"/>
                <a:gd name="connsiteY35" fmla="*/ 154782 h 259557"/>
                <a:gd name="connsiteX36" fmla="*/ 111919 w 421481"/>
                <a:gd name="connsiteY36" fmla="*/ 190500 h 259557"/>
                <a:gd name="connsiteX37" fmla="*/ 119062 w 421481"/>
                <a:gd name="connsiteY37" fmla="*/ 207169 h 259557"/>
                <a:gd name="connsiteX38" fmla="*/ 116681 w 421481"/>
                <a:gd name="connsiteY38" fmla="*/ 235744 h 259557"/>
                <a:gd name="connsiteX39" fmla="*/ 140494 w 421481"/>
                <a:gd name="connsiteY39" fmla="*/ 221457 h 259557"/>
                <a:gd name="connsiteX40" fmla="*/ 173831 w 421481"/>
                <a:gd name="connsiteY40" fmla="*/ 250032 h 259557"/>
                <a:gd name="connsiteX41" fmla="*/ 178594 w 421481"/>
                <a:gd name="connsiteY41" fmla="*/ 221457 h 259557"/>
                <a:gd name="connsiteX42" fmla="*/ 207169 w 421481"/>
                <a:gd name="connsiteY42" fmla="*/ 223838 h 259557"/>
                <a:gd name="connsiteX43" fmla="*/ 209550 w 421481"/>
                <a:gd name="connsiteY43" fmla="*/ 257175 h 259557"/>
                <a:gd name="connsiteX44" fmla="*/ 242887 w 421481"/>
                <a:gd name="connsiteY44" fmla="*/ 259557 h 259557"/>
                <a:gd name="connsiteX45" fmla="*/ 288131 w 421481"/>
                <a:gd name="connsiteY45" fmla="*/ 238125 h 259557"/>
                <a:gd name="connsiteX46" fmla="*/ 295275 w 421481"/>
                <a:gd name="connsiteY46" fmla="*/ 252413 h 259557"/>
                <a:gd name="connsiteX47" fmla="*/ 352425 w 421481"/>
                <a:gd name="connsiteY47" fmla="*/ 214313 h 259557"/>
                <a:gd name="connsiteX48" fmla="*/ 366712 w 421481"/>
                <a:gd name="connsiteY48" fmla="*/ 257175 h 25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1481" h="259557">
                  <a:moveTo>
                    <a:pt x="366712" y="257175"/>
                  </a:moveTo>
                  <a:lnTo>
                    <a:pt x="392906" y="245269"/>
                  </a:lnTo>
                  <a:lnTo>
                    <a:pt x="395287" y="204788"/>
                  </a:lnTo>
                  <a:lnTo>
                    <a:pt x="421481" y="183357"/>
                  </a:lnTo>
                  <a:lnTo>
                    <a:pt x="404812" y="157163"/>
                  </a:lnTo>
                  <a:lnTo>
                    <a:pt x="373856" y="126207"/>
                  </a:lnTo>
                  <a:lnTo>
                    <a:pt x="354806" y="145257"/>
                  </a:lnTo>
                  <a:lnTo>
                    <a:pt x="335756" y="135732"/>
                  </a:lnTo>
                  <a:lnTo>
                    <a:pt x="311944" y="147638"/>
                  </a:lnTo>
                  <a:lnTo>
                    <a:pt x="290512" y="159544"/>
                  </a:lnTo>
                  <a:lnTo>
                    <a:pt x="278606" y="178594"/>
                  </a:lnTo>
                  <a:lnTo>
                    <a:pt x="257175" y="176213"/>
                  </a:lnTo>
                  <a:lnTo>
                    <a:pt x="233362" y="161925"/>
                  </a:lnTo>
                  <a:lnTo>
                    <a:pt x="200025" y="171450"/>
                  </a:lnTo>
                  <a:lnTo>
                    <a:pt x="180975" y="173832"/>
                  </a:lnTo>
                  <a:lnTo>
                    <a:pt x="171450" y="154782"/>
                  </a:lnTo>
                  <a:lnTo>
                    <a:pt x="176212" y="133350"/>
                  </a:lnTo>
                  <a:lnTo>
                    <a:pt x="161925" y="128588"/>
                  </a:lnTo>
                  <a:lnTo>
                    <a:pt x="135731" y="135732"/>
                  </a:lnTo>
                  <a:lnTo>
                    <a:pt x="140494" y="111919"/>
                  </a:lnTo>
                  <a:lnTo>
                    <a:pt x="121444" y="78582"/>
                  </a:lnTo>
                  <a:lnTo>
                    <a:pt x="176212" y="92869"/>
                  </a:lnTo>
                  <a:lnTo>
                    <a:pt x="133350" y="69057"/>
                  </a:lnTo>
                  <a:lnTo>
                    <a:pt x="145256" y="47625"/>
                  </a:lnTo>
                  <a:lnTo>
                    <a:pt x="104775" y="50007"/>
                  </a:lnTo>
                  <a:lnTo>
                    <a:pt x="85725" y="61913"/>
                  </a:lnTo>
                  <a:lnTo>
                    <a:pt x="83344" y="16669"/>
                  </a:lnTo>
                  <a:lnTo>
                    <a:pt x="50006" y="14288"/>
                  </a:lnTo>
                  <a:lnTo>
                    <a:pt x="21431" y="0"/>
                  </a:lnTo>
                  <a:lnTo>
                    <a:pt x="0" y="21432"/>
                  </a:lnTo>
                  <a:lnTo>
                    <a:pt x="23812" y="52388"/>
                  </a:lnTo>
                  <a:lnTo>
                    <a:pt x="50006" y="78582"/>
                  </a:lnTo>
                  <a:lnTo>
                    <a:pt x="61912" y="76200"/>
                  </a:lnTo>
                  <a:lnTo>
                    <a:pt x="90487" y="76200"/>
                  </a:lnTo>
                  <a:lnTo>
                    <a:pt x="104775" y="111919"/>
                  </a:lnTo>
                  <a:lnTo>
                    <a:pt x="126206" y="154782"/>
                  </a:lnTo>
                  <a:lnTo>
                    <a:pt x="111919" y="190500"/>
                  </a:lnTo>
                  <a:lnTo>
                    <a:pt x="119062" y="207169"/>
                  </a:lnTo>
                  <a:lnTo>
                    <a:pt x="116681" y="235744"/>
                  </a:lnTo>
                  <a:lnTo>
                    <a:pt x="140494" y="221457"/>
                  </a:lnTo>
                  <a:lnTo>
                    <a:pt x="173831" y="250032"/>
                  </a:lnTo>
                  <a:lnTo>
                    <a:pt x="178594" y="221457"/>
                  </a:lnTo>
                  <a:lnTo>
                    <a:pt x="207169" y="223838"/>
                  </a:lnTo>
                  <a:lnTo>
                    <a:pt x="209550" y="257175"/>
                  </a:lnTo>
                  <a:lnTo>
                    <a:pt x="242887" y="259557"/>
                  </a:lnTo>
                  <a:lnTo>
                    <a:pt x="288131" y="238125"/>
                  </a:lnTo>
                  <a:lnTo>
                    <a:pt x="295275" y="252413"/>
                  </a:lnTo>
                  <a:lnTo>
                    <a:pt x="352425" y="214313"/>
                  </a:lnTo>
                  <a:lnTo>
                    <a:pt x="366712" y="25717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40" name="Freeform: Shape 1052">
              <a:extLst>
                <a:ext uri="{FF2B5EF4-FFF2-40B4-BE49-F238E27FC236}">
                  <a16:creationId xmlns:a16="http://schemas.microsoft.com/office/drawing/2014/main" id="{8D1AF722-E641-155E-3623-56A7AA794397}"/>
                </a:ext>
              </a:extLst>
            </p:cNvPr>
            <p:cNvSpPr/>
            <p:nvPr/>
          </p:nvSpPr>
          <p:spPr bwMode="auto">
            <a:xfrm>
              <a:off x="4076736" y="1349928"/>
              <a:ext cx="19013" cy="62468"/>
            </a:xfrm>
            <a:custGeom>
              <a:avLst/>
              <a:gdLst>
                <a:gd name="connsiteX0" fmla="*/ 0 w 16669"/>
                <a:gd name="connsiteY0" fmla="*/ 0 h 54768"/>
                <a:gd name="connsiteX1" fmla="*/ 16669 w 16669"/>
                <a:gd name="connsiteY1" fmla="*/ 54768 h 54768"/>
                <a:gd name="connsiteX2" fmla="*/ 0 w 16669"/>
                <a:gd name="connsiteY2" fmla="*/ 0 h 54768"/>
              </a:gdLst>
              <a:ahLst/>
              <a:cxnLst>
                <a:cxn ang="0">
                  <a:pos x="connsiteX0" y="connsiteY0"/>
                </a:cxn>
                <a:cxn ang="0">
                  <a:pos x="connsiteX1" y="connsiteY1"/>
                </a:cxn>
                <a:cxn ang="0">
                  <a:pos x="connsiteX2" y="connsiteY2"/>
                </a:cxn>
              </a:cxnLst>
              <a:rect l="l" t="t" r="r" b="b"/>
              <a:pathLst>
                <a:path w="16669" h="54768">
                  <a:moveTo>
                    <a:pt x="0" y="0"/>
                  </a:moveTo>
                  <a:lnTo>
                    <a:pt x="16669" y="54768"/>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41" name="Freeform: Shape 1053">
              <a:extLst>
                <a:ext uri="{FF2B5EF4-FFF2-40B4-BE49-F238E27FC236}">
                  <a16:creationId xmlns:a16="http://schemas.microsoft.com/office/drawing/2014/main" id="{E03011CC-AB65-543D-1BB4-6717DE8AA2C5}"/>
                </a:ext>
              </a:extLst>
            </p:cNvPr>
            <p:cNvSpPr/>
            <p:nvPr/>
          </p:nvSpPr>
          <p:spPr bwMode="auto">
            <a:xfrm>
              <a:off x="3873033" y="1192396"/>
              <a:ext cx="89629" cy="135803"/>
            </a:xfrm>
            <a:custGeom>
              <a:avLst/>
              <a:gdLst>
                <a:gd name="connsiteX0" fmla="*/ 0 w 78581"/>
                <a:gd name="connsiteY0" fmla="*/ 0 h 119063"/>
                <a:gd name="connsiteX1" fmla="*/ 14287 w 78581"/>
                <a:gd name="connsiteY1" fmla="*/ 57150 h 119063"/>
                <a:gd name="connsiteX2" fmla="*/ 45243 w 78581"/>
                <a:gd name="connsiteY2" fmla="*/ 73819 h 119063"/>
                <a:gd name="connsiteX3" fmla="*/ 26193 w 78581"/>
                <a:gd name="connsiteY3" fmla="*/ 95250 h 119063"/>
                <a:gd name="connsiteX4" fmla="*/ 23812 w 78581"/>
                <a:gd name="connsiteY4" fmla="*/ 119063 h 119063"/>
                <a:gd name="connsiteX5" fmla="*/ 78581 w 78581"/>
                <a:gd name="connsiteY5" fmla="*/ 104775 h 119063"/>
                <a:gd name="connsiteX6" fmla="*/ 73818 w 78581"/>
                <a:gd name="connsiteY6" fmla="*/ 69056 h 119063"/>
                <a:gd name="connsiteX7" fmla="*/ 73818 w 78581"/>
                <a:gd name="connsiteY7" fmla="*/ 35719 h 119063"/>
                <a:gd name="connsiteX8" fmla="*/ 47625 w 78581"/>
                <a:gd name="connsiteY8" fmla="*/ 16669 h 119063"/>
                <a:gd name="connsiteX9" fmla="*/ 0 w 78581"/>
                <a:gd name="connsiteY9" fmla="*/ 0 h 11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 h="119063">
                  <a:moveTo>
                    <a:pt x="0" y="0"/>
                  </a:moveTo>
                  <a:lnTo>
                    <a:pt x="14287" y="57150"/>
                  </a:lnTo>
                  <a:lnTo>
                    <a:pt x="45243" y="73819"/>
                  </a:lnTo>
                  <a:lnTo>
                    <a:pt x="26193" y="95250"/>
                  </a:lnTo>
                  <a:lnTo>
                    <a:pt x="23812" y="119063"/>
                  </a:lnTo>
                  <a:lnTo>
                    <a:pt x="78581" y="104775"/>
                  </a:lnTo>
                  <a:lnTo>
                    <a:pt x="73818" y="69056"/>
                  </a:lnTo>
                  <a:lnTo>
                    <a:pt x="73818" y="35719"/>
                  </a:lnTo>
                  <a:lnTo>
                    <a:pt x="47625" y="16669"/>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42" name="Freeform: Shape 1054">
              <a:extLst>
                <a:ext uri="{FF2B5EF4-FFF2-40B4-BE49-F238E27FC236}">
                  <a16:creationId xmlns:a16="http://schemas.microsoft.com/office/drawing/2014/main" id="{8900861B-FFA3-BFD3-AC24-EB60E8F24F87}"/>
                </a:ext>
              </a:extLst>
            </p:cNvPr>
            <p:cNvSpPr/>
            <p:nvPr/>
          </p:nvSpPr>
          <p:spPr bwMode="auto">
            <a:xfrm>
              <a:off x="3661180" y="1129928"/>
              <a:ext cx="173827" cy="187407"/>
            </a:xfrm>
            <a:custGeom>
              <a:avLst/>
              <a:gdLst>
                <a:gd name="connsiteX0" fmla="*/ 152400 w 152400"/>
                <a:gd name="connsiteY0" fmla="*/ 157163 h 157163"/>
                <a:gd name="connsiteX1" fmla="*/ 140494 w 152400"/>
                <a:gd name="connsiteY1" fmla="*/ 92869 h 157163"/>
                <a:gd name="connsiteX2" fmla="*/ 123825 w 152400"/>
                <a:gd name="connsiteY2" fmla="*/ 52388 h 157163"/>
                <a:gd name="connsiteX3" fmla="*/ 95250 w 152400"/>
                <a:gd name="connsiteY3" fmla="*/ 57150 h 157163"/>
                <a:gd name="connsiteX4" fmla="*/ 85725 w 152400"/>
                <a:gd name="connsiteY4" fmla="*/ 16669 h 157163"/>
                <a:gd name="connsiteX5" fmla="*/ 71438 w 152400"/>
                <a:gd name="connsiteY5" fmla="*/ 7144 h 157163"/>
                <a:gd name="connsiteX6" fmla="*/ 61913 w 152400"/>
                <a:gd name="connsiteY6" fmla="*/ 42863 h 157163"/>
                <a:gd name="connsiteX7" fmla="*/ 50006 w 152400"/>
                <a:gd name="connsiteY7" fmla="*/ 0 h 157163"/>
                <a:gd name="connsiteX8" fmla="*/ 0 w 152400"/>
                <a:gd name="connsiteY8" fmla="*/ 0 h 157163"/>
                <a:gd name="connsiteX9" fmla="*/ 21431 w 152400"/>
                <a:gd name="connsiteY9" fmla="*/ 19050 h 157163"/>
                <a:gd name="connsiteX10" fmla="*/ 35719 w 152400"/>
                <a:gd name="connsiteY10" fmla="*/ 30957 h 157163"/>
                <a:gd name="connsiteX11" fmla="*/ 52388 w 152400"/>
                <a:gd name="connsiteY11" fmla="*/ 50007 h 157163"/>
                <a:gd name="connsiteX12" fmla="*/ 64294 w 152400"/>
                <a:gd name="connsiteY12" fmla="*/ 88107 h 157163"/>
                <a:gd name="connsiteX13" fmla="*/ 42863 w 152400"/>
                <a:gd name="connsiteY13" fmla="*/ 97632 h 157163"/>
                <a:gd name="connsiteX14" fmla="*/ 26194 w 152400"/>
                <a:gd name="connsiteY14" fmla="*/ 85725 h 157163"/>
                <a:gd name="connsiteX15" fmla="*/ 30956 w 152400"/>
                <a:gd name="connsiteY15" fmla="*/ 119063 h 157163"/>
                <a:gd name="connsiteX16" fmla="*/ 57150 w 152400"/>
                <a:gd name="connsiteY16" fmla="*/ 102394 h 157163"/>
                <a:gd name="connsiteX17" fmla="*/ 78581 w 152400"/>
                <a:gd name="connsiteY17" fmla="*/ 116682 h 157163"/>
                <a:gd name="connsiteX18" fmla="*/ 114300 w 152400"/>
                <a:gd name="connsiteY18" fmla="*/ 123825 h 157163"/>
                <a:gd name="connsiteX19" fmla="*/ 152400 w 152400"/>
                <a:gd name="connsiteY19" fmla="*/ 157163 h 157163"/>
                <a:gd name="connsiteX0" fmla="*/ 152400 w 152400"/>
                <a:gd name="connsiteY0" fmla="*/ 157163 h 157163"/>
                <a:gd name="connsiteX1" fmla="*/ 140494 w 152400"/>
                <a:gd name="connsiteY1" fmla="*/ 92869 h 157163"/>
                <a:gd name="connsiteX2" fmla="*/ 123825 w 152400"/>
                <a:gd name="connsiteY2" fmla="*/ 52388 h 157163"/>
                <a:gd name="connsiteX3" fmla="*/ 95250 w 152400"/>
                <a:gd name="connsiteY3" fmla="*/ 57150 h 157163"/>
                <a:gd name="connsiteX4" fmla="*/ 85725 w 152400"/>
                <a:gd name="connsiteY4" fmla="*/ 16669 h 157163"/>
                <a:gd name="connsiteX5" fmla="*/ 71438 w 152400"/>
                <a:gd name="connsiteY5" fmla="*/ 7144 h 157163"/>
                <a:gd name="connsiteX6" fmla="*/ 61913 w 152400"/>
                <a:gd name="connsiteY6" fmla="*/ 42863 h 157163"/>
                <a:gd name="connsiteX7" fmla="*/ 50006 w 152400"/>
                <a:gd name="connsiteY7" fmla="*/ 0 h 157163"/>
                <a:gd name="connsiteX8" fmla="*/ 0 w 152400"/>
                <a:gd name="connsiteY8" fmla="*/ 0 h 157163"/>
                <a:gd name="connsiteX9" fmla="*/ 21431 w 152400"/>
                <a:gd name="connsiteY9" fmla="*/ 19050 h 157163"/>
                <a:gd name="connsiteX10" fmla="*/ 35719 w 152400"/>
                <a:gd name="connsiteY10" fmla="*/ 30957 h 157163"/>
                <a:gd name="connsiteX11" fmla="*/ 52388 w 152400"/>
                <a:gd name="connsiteY11" fmla="*/ 50007 h 157163"/>
                <a:gd name="connsiteX12" fmla="*/ 64294 w 152400"/>
                <a:gd name="connsiteY12" fmla="*/ 88107 h 157163"/>
                <a:gd name="connsiteX13" fmla="*/ 42863 w 152400"/>
                <a:gd name="connsiteY13" fmla="*/ 97632 h 157163"/>
                <a:gd name="connsiteX14" fmla="*/ 26194 w 152400"/>
                <a:gd name="connsiteY14" fmla="*/ 85725 h 157163"/>
                <a:gd name="connsiteX15" fmla="*/ 30956 w 152400"/>
                <a:gd name="connsiteY15" fmla="*/ 119063 h 157163"/>
                <a:gd name="connsiteX16" fmla="*/ 57150 w 152400"/>
                <a:gd name="connsiteY16" fmla="*/ 102394 h 157163"/>
                <a:gd name="connsiteX17" fmla="*/ 78581 w 152400"/>
                <a:gd name="connsiteY17" fmla="*/ 116682 h 157163"/>
                <a:gd name="connsiteX18" fmla="*/ 114300 w 152400"/>
                <a:gd name="connsiteY18" fmla="*/ 123825 h 157163"/>
                <a:gd name="connsiteX19" fmla="*/ 130969 w 152400"/>
                <a:gd name="connsiteY19" fmla="*/ 140494 h 157163"/>
                <a:gd name="connsiteX20" fmla="*/ 152400 w 152400"/>
                <a:gd name="connsiteY20" fmla="*/ 157163 h 157163"/>
                <a:gd name="connsiteX0" fmla="*/ 152400 w 152400"/>
                <a:gd name="connsiteY0" fmla="*/ 157163 h 164306"/>
                <a:gd name="connsiteX1" fmla="*/ 140494 w 152400"/>
                <a:gd name="connsiteY1" fmla="*/ 92869 h 164306"/>
                <a:gd name="connsiteX2" fmla="*/ 123825 w 152400"/>
                <a:gd name="connsiteY2" fmla="*/ 52388 h 164306"/>
                <a:gd name="connsiteX3" fmla="*/ 95250 w 152400"/>
                <a:gd name="connsiteY3" fmla="*/ 57150 h 164306"/>
                <a:gd name="connsiteX4" fmla="*/ 85725 w 152400"/>
                <a:gd name="connsiteY4" fmla="*/ 16669 h 164306"/>
                <a:gd name="connsiteX5" fmla="*/ 71438 w 152400"/>
                <a:gd name="connsiteY5" fmla="*/ 7144 h 164306"/>
                <a:gd name="connsiteX6" fmla="*/ 61913 w 152400"/>
                <a:gd name="connsiteY6" fmla="*/ 42863 h 164306"/>
                <a:gd name="connsiteX7" fmla="*/ 50006 w 152400"/>
                <a:gd name="connsiteY7" fmla="*/ 0 h 164306"/>
                <a:gd name="connsiteX8" fmla="*/ 0 w 152400"/>
                <a:gd name="connsiteY8" fmla="*/ 0 h 164306"/>
                <a:gd name="connsiteX9" fmla="*/ 21431 w 152400"/>
                <a:gd name="connsiteY9" fmla="*/ 19050 h 164306"/>
                <a:gd name="connsiteX10" fmla="*/ 35719 w 152400"/>
                <a:gd name="connsiteY10" fmla="*/ 30957 h 164306"/>
                <a:gd name="connsiteX11" fmla="*/ 52388 w 152400"/>
                <a:gd name="connsiteY11" fmla="*/ 50007 h 164306"/>
                <a:gd name="connsiteX12" fmla="*/ 64294 w 152400"/>
                <a:gd name="connsiteY12" fmla="*/ 88107 h 164306"/>
                <a:gd name="connsiteX13" fmla="*/ 42863 w 152400"/>
                <a:gd name="connsiteY13" fmla="*/ 97632 h 164306"/>
                <a:gd name="connsiteX14" fmla="*/ 26194 w 152400"/>
                <a:gd name="connsiteY14" fmla="*/ 85725 h 164306"/>
                <a:gd name="connsiteX15" fmla="*/ 30956 w 152400"/>
                <a:gd name="connsiteY15" fmla="*/ 119063 h 164306"/>
                <a:gd name="connsiteX16" fmla="*/ 57150 w 152400"/>
                <a:gd name="connsiteY16" fmla="*/ 102394 h 164306"/>
                <a:gd name="connsiteX17" fmla="*/ 78581 w 152400"/>
                <a:gd name="connsiteY17" fmla="*/ 116682 h 164306"/>
                <a:gd name="connsiteX18" fmla="*/ 114300 w 152400"/>
                <a:gd name="connsiteY18" fmla="*/ 123825 h 164306"/>
                <a:gd name="connsiteX19" fmla="*/ 138113 w 152400"/>
                <a:gd name="connsiteY19" fmla="*/ 164306 h 164306"/>
                <a:gd name="connsiteX20" fmla="*/ 152400 w 152400"/>
                <a:gd name="connsiteY20" fmla="*/ 157163 h 1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164306">
                  <a:moveTo>
                    <a:pt x="152400" y="157163"/>
                  </a:moveTo>
                  <a:lnTo>
                    <a:pt x="140494" y="92869"/>
                  </a:lnTo>
                  <a:lnTo>
                    <a:pt x="123825" y="52388"/>
                  </a:lnTo>
                  <a:lnTo>
                    <a:pt x="95250" y="57150"/>
                  </a:lnTo>
                  <a:lnTo>
                    <a:pt x="85725" y="16669"/>
                  </a:lnTo>
                  <a:lnTo>
                    <a:pt x="71438" y="7144"/>
                  </a:lnTo>
                  <a:lnTo>
                    <a:pt x="61913" y="42863"/>
                  </a:lnTo>
                  <a:lnTo>
                    <a:pt x="50006" y="0"/>
                  </a:lnTo>
                  <a:lnTo>
                    <a:pt x="0" y="0"/>
                  </a:lnTo>
                  <a:lnTo>
                    <a:pt x="21431" y="19050"/>
                  </a:lnTo>
                  <a:lnTo>
                    <a:pt x="35719" y="30957"/>
                  </a:lnTo>
                  <a:lnTo>
                    <a:pt x="52388" y="50007"/>
                  </a:lnTo>
                  <a:lnTo>
                    <a:pt x="64294" y="88107"/>
                  </a:lnTo>
                  <a:lnTo>
                    <a:pt x="42863" y="97632"/>
                  </a:lnTo>
                  <a:lnTo>
                    <a:pt x="26194" y="85725"/>
                  </a:lnTo>
                  <a:lnTo>
                    <a:pt x="30956" y="119063"/>
                  </a:lnTo>
                  <a:lnTo>
                    <a:pt x="57150" y="102394"/>
                  </a:lnTo>
                  <a:lnTo>
                    <a:pt x="78581" y="116682"/>
                  </a:lnTo>
                  <a:lnTo>
                    <a:pt x="114300" y="123825"/>
                  </a:lnTo>
                  <a:lnTo>
                    <a:pt x="138113" y="164306"/>
                  </a:lnTo>
                  <a:lnTo>
                    <a:pt x="152400" y="15716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43" name="Freeform: Shape 202">
              <a:extLst>
                <a:ext uri="{FF2B5EF4-FFF2-40B4-BE49-F238E27FC236}">
                  <a16:creationId xmlns:a16="http://schemas.microsoft.com/office/drawing/2014/main" id="{82A91433-4F17-6C69-9A43-253CF7F28440}"/>
                </a:ext>
              </a:extLst>
            </p:cNvPr>
            <p:cNvSpPr/>
            <p:nvPr/>
          </p:nvSpPr>
          <p:spPr bwMode="auto">
            <a:xfrm>
              <a:off x="3935502" y="1339064"/>
              <a:ext cx="78765" cy="46173"/>
            </a:xfrm>
            <a:custGeom>
              <a:avLst/>
              <a:gdLst>
                <a:gd name="connsiteX0" fmla="*/ 0 w 57150"/>
                <a:gd name="connsiteY0" fmla="*/ 0 h 40481"/>
                <a:gd name="connsiteX1" fmla="*/ 57150 w 57150"/>
                <a:gd name="connsiteY1" fmla="*/ 14287 h 40481"/>
                <a:gd name="connsiteX2" fmla="*/ 42862 w 57150"/>
                <a:gd name="connsiteY2" fmla="*/ 40481 h 40481"/>
                <a:gd name="connsiteX3" fmla="*/ 0 w 57150"/>
                <a:gd name="connsiteY3" fmla="*/ 0 h 40481"/>
                <a:gd name="connsiteX0" fmla="*/ 0 w 57150"/>
                <a:gd name="connsiteY0" fmla="*/ 0 h 40481"/>
                <a:gd name="connsiteX1" fmla="*/ 57150 w 57150"/>
                <a:gd name="connsiteY1" fmla="*/ 14287 h 40481"/>
                <a:gd name="connsiteX2" fmla="*/ 42862 w 57150"/>
                <a:gd name="connsiteY2" fmla="*/ 40481 h 40481"/>
                <a:gd name="connsiteX3" fmla="*/ 19050 w 57150"/>
                <a:gd name="connsiteY3" fmla="*/ 16668 h 40481"/>
                <a:gd name="connsiteX4" fmla="*/ 0 w 57150"/>
                <a:gd name="connsiteY4" fmla="*/ 0 h 40481"/>
                <a:gd name="connsiteX0" fmla="*/ 11906 w 69056"/>
                <a:gd name="connsiteY0" fmla="*/ 0 h 40481"/>
                <a:gd name="connsiteX1" fmla="*/ 69056 w 69056"/>
                <a:gd name="connsiteY1" fmla="*/ 14287 h 40481"/>
                <a:gd name="connsiteX2" fmla="*/ 54768 w 69056"/>
                <a:gd name="connsiteY2" fmla="*/ 40481 h 40481"/>
                <a:gd name="connsiteX3" fmla="*/ 0 w 69056"/>
                <a:gd name="connsiteY3" fmla="*/ 19050 h 40481"/>
                <a:gd name="connsiteX4" fmla="*/ 11906 w 69056"/>
                <a:gd name="connsiteY4" fmla="*/ 0 h 4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40481">
                  <a:moveTo>
                    <a:pt x="11906" y="0"/>
                  </a:moveTo>
                  <a:lnTo>
                    <a:pt x="69056" y="14287"/>
                  </a:lnTo>
                  <a:lnTo>
                    <a:pt x="54768" y="40481"/>
                  </a:lnTo>
                  <a:lnTo>
                    <a:pt x="0" y="19050"/>
                  </a:lnTo>
                  <a:lnTo>
                    <a:pt x="11906"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44" name="Freeform: Shape 203">
              <a:extLst>
                <a:ext uri="{FF2B5EF4-FFF2-40B4-BE49-F238E27FC236}">
                  <a16:creationId xmlns:a16="http://schemas.microsoft.com/office/drawing/2014/main" id="{EADA55C3-292F-1A6B-1345-209D84DF55C9}"/>
                </a:ext>
              </a:extLst>
            </p:cNvPr>
            <p:cNvSpPr/>
            <p:nvPr/>
          </p:nvSpPr>
          <p:spPr bwMode="auto">
            <a:xfrm>
              <a:off x="3916490" y="1597088"/>
              <a:ext cx="86914" cy="116791"/>
            </a:xfrm>
            <a:custGeom>
              <a:avLst/>
              <a:gdLst>
                <a:gd name="connsiteX0" fmla="*/ 0 w 76200"/>
                <a:gd name="connsiteY0" fmla="*/ 47625 h 102394"/>
                <a:gd name="connsiteX1" fmla="*/ 57150 w 76200"/>
                <a:gd name="connsiteY1" fmla="*/ 102394 h 102394"/>
                <a:gd name="connsiteX2" fmla="*/ 76200 w 76200"/>
                <a:gd name="connsiteY2" fmla="*/ 97632 h 102394"/>
                <a:gd name="connsiteX3" fmla="*/ 73818 w 76200"/>
                <a:gd name="connsiteY3" fmla="*/ 52388 h 102394"/>
                <a:gd name="connsiteX4" fmla="*/ 69056 w 76200"/>
                <a:gd name="connsiteY4" fmla="*/ 33338 h 102394"/>
                <a:gd name="connsiteX5" fmla="*/ 50006 w 76200"/>
                <a:gd name="connsiteY5" fmla="*/ 14288 h 102394"/>
                <a:gd name="connsiteX6" fmla="*/ 33337 w 76200"/>
                <a:gd name="connsiteY6" fmla="*/ 0 h 102394"/>
                <a:gd name="connsiteX7" fmla="*/ 0 w 76200"/>
                <a:gd name="connsiteY7" fmla="*/ 47625 h 102394"/>
                <a:gd name="connsiteX0" fmla="*/ 0 w 76200"/>
                <a:gd name="connsiteY0" fmla="*/ 47625 h 102394"/>
                <a:gd name="connsiteX1" fmla="*/ 57150 w 76200"/>
                <a:gd name="connsiteY1" fmla="*/ 102394 h 102394"/>
                <a:gd name="connsiteX2" fmla="*/ 76200 w 76200"/>
                <a:gd name="connsiteY2" fmla="*/ 97632 h 102394"/>
                <a:gd name="connsiteX3" fmla="*/ 73818 w 76200"/>
                <a:gd name="connsiteY3" fmla="*/ 52388 h 102394"/>
                <a:gd name="connsiteX4" fmla="*/ 69056 w 76200"/>
                <a:gd name="connsiteY4" fmla="*/ 33338 h 102394"/>
                <a:gd name="connsiteX5" fmla="*/ 50006 w 76200"/>
                <a:gd name="connsiteY5" fmla="*/ 14288 h 102394"/>
                <a:gd name="connsiteX6" fmla="*/ 33337 w 76200"/>
                <a:gd name="connsiteY6" fmla="*/ 0 h 102394"/>
                <a:gd name="connsiteX7" fmla="*/ 19050 w 76200"/>
                <a:gd name="connsiteY7" fmla="*/ 26194 h 102394"/>
                <a:gd name="connsiteX8" fmla="*/ 0 w 76200"/>
                <a:gd name="connsiteY8" fmla="*/ 47625 h 102394"/>
                <a:gd name="connsiteX0" fmla="*/ 0 w 76200"/>
                <a:gd name="connsiteY0" fmla="*/ 47625 h 102394"/>
                <a:gd name="connsiteX1" fmla="*/ 57150 w 76200"/>
                <a:gd name="connsiteY1" fmla="*/ 102394 h 102394"/>
                <a:gd name="connsiteX2" fmla="*/ 76200 w 76200"/>
                <a:gd name="connsiteY2" fmla="*/ 97632 h 102394"/>
                <a:gd name="connsiteX3" fmla="*/ 73818 w 76200"/>
                <a:gd name="connsiteY3" fmla="*/ 52388 h 102394"/>
                <a:gd name="connsiteX4" fmla="*/ 69056 w 76200"/>
                <a:gd name="connsiteY4" fmla="*/ 33338 h 102394"/>
                <a:gd name="connsiteX5" fmla="*/ 50006 w 76200"/>
                <a:gd name="connsiteY5" fmla="*/ 14288 h 102394"/>
                <a:gd name="connsiteX6" fmla="*/ 33337 w 76200"/>
                <a:gd name="connsiteY6" fmla="*/ 0 h 102394"/>
                <a:gd name="connsiteX7" fmla="*/ 28575 w 76200"/>
                <a:gd name="connsiteY7" fmla="*/ 47626 h 102394"/>
                <a:gd name="connsiteX8" fmla="*/ 0 w 76200"/>
                <a:gd name="connsiteY8" fmla="*/ 47625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102394">
                  <a:moveTo>
                    <a:pt x="0" y="47625"/>
                  </a:moveTo>
                  <a:lnTo>
                    <a:pt x="57150" y="102394"/>
                  </a:lnTo>
                  <a:lnTo>
                    <a:pt x="76200" y="97632"/>
                  </a:lnTo>
                  <a:lnTo>
                    <a:pt x="73818" y="52388"/>
                  </a:lnTo>
                  <a:lnTo>
                    <a:pt x="69056" y="33338"/>
                  </a:lnTo>
                  <a:lnTo>
                    <a:pt x="50006" y="14288"/>
                  </a:lnTo>
                  <a:lnTo>
                    <a:pt x="33337" y="0"/>
                  </a:lnTo>
                  <a:cubicBezTo>
                    <a:pt x="30162" y="5556"/>
                    <a:pt x="31750" y="42070"/>
                    <a:pt x="28575" y="47626"/>
                  </a:cubicBezTo>
                  <a:lnTo>
                    <a:pt x="0" y="4762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45" name="Freeform: Shape 204">
              <a:extLst>
                <a:ext uri="{FF2B5EF4-FFF2-40B4-BE49-F238E27FC236}">
                  <a16:creationId xmlns:a16="http://schemas.microsoft.com/office/drawing/2014/main" id="{24D81D55-6012-C329-C500-9B63069F0A9F}"/>
                </a:ext>
              </a:extLst>
            </p:cNvPr>
            <p:cNvSpPr/>
            <p:nvPr/>
          </p:nvSpPr>
          <p:spPr bwMode="auto">
            <a:xfrm>
              <a:off x="3758958" y="1800792"/>
              <a:ext cx="157532" cy="222716"/>
            </a:xfrm>
            <a:custGeom>
              <a:avLst/>
              <a:gdLst>
                <a:gd name="connsiteX0" fmla="*/ 88106 w 138113"/>
                <a:gd name="connsiteY0" fmla="*/ 204788 h 204788"/>
                <a:gd name="connsiteX1" fmla="*/ 45244 w 138113"/>
                <a:gd name="connsiteY1" fmla="*/ 133350 h 204788"/>
                <a:gd name="connsiteX2" fmla="*/ 16669 w 138113"/>
                <a:gd name="connsiteY2" fmla="*/ 126206 h 204788"/>
                <a:gd name="connsiteX3" fmla="*/ 0 w 138113"/>
                <a:gd name="connsiteY3" fmla="*/ 80963 h 204788"/>
                <a:gd name="connsiteX4" fmla="*/ 30956 w 138113"/>
                <a:gd name="connsiteY4" fmla="*/ 95250 h 204788"/>
                <a:gd name="connsiteX5" fmla="*/ 54769 w 138113"/>
                <a:gd name="connsiteY5" fmla="*/ 92869 h 204788"/>
                <a:gd name="connsiteX6" fmla="*/ 61913 w 138113"/>
                <a:gd name="connsiteY6" fmla="*/ 73819 h 204788"/>
                <a:gd name="connsiteX7" fmla="*/ 61913 w 138113"/>
                <a:gd name="connsiteY7" fmla="*/ 47625 h 204788"/>
                <a:gd name="connsiteX8" fmla="*/ 28575 w 138113"/>
                <a:gd name="connsiteY8" fmla="*/ 2381 h 204788"/>
                <a:gd name="connsiteX9" fmla="*/ 66675 w 138113"/>
                <a:gd name="connsiteY9" fmla="*/ 11906 h 204788"/>
                <a:gd name="connsiteX10" fmla="*/ 116681 w 138113"/>
                <a:gd name="connsiteY10" fmla="*/ 0 h 204788"/>
                <a:gd name="connsiteX11" fmla="*/ 116681 w 138113"/>
                <a:gd name="connsiteY11" fmla="*/ 16669 h 204788"/>
                <a:gd name="connsiteX12" fmla="*/ 97631 w 138113"/>
                <a:gd name="connsiteY12" fmla="*/ 40481 h 204788"/>
                <a:gd name="connsiteX13" fmla="*/ 85725 w 138113"/>
                <a:gd name="connsiteY13" fmla="*/ 64294 h 204788"/>
                <a:gd name="connsiteX14" fmla="*/ 114300 w 138113"/>
                <a:gd name="connsiteY14" fmla="*/ 71438 h 204788"/>
                <a:gd name="connsiteX15" fmla="*/ 123825 w 138113"/>
                <a:gd name="connsiteY15" fmla="*/ 100013 h 204788"/>
                <a:gd name="connsiteX16" fmla="*/ 138113 w 138113"/>
                <a:gd name="connsiteY16" fmla="*/ 104775 h 204788"/>
                <a:gd name="connsiteX17" fmla="*/ 138113 w 138113"/>
                <a:gd name="connsiteY17" fmla="*/ 147638 h 204788"/>
                <a:gd name="connsiteX18" fmla="*/ 138113 w 138113"/>
                <a:gd name="connsiteY18" fmla="*/ 180975 h 204788"/>
                <a:gd name="connsiteX19" fmla="*/ 88106 w 138113"/>
                <a:gd name="connsiteY19" fmla="*/ 204788 h 204788"/>
                <a:gd name="connsiteX0" fmla="*/ 88106 w 138113"/>
                <a:gd name="connsiteY0" fmla="*/ 204788 h 204788"/>
                <a:gd name="connsiteX1" fmla="*/ 116681 w 138113"/>
                <a:gd name="connsiteY1" fmla="*/ 192881 h 204788"/>
                <a:gd name="connsiteX2" fmla="*/ 45244 w 138113"/>
                <a:gd name="connsiteY2" fmla="*/ 133350 h 204788"/>
                <a:gd name="connsiteX3" fmla="*/ 16669 w 138113"/>
                <a:gd name="connsiteY3" fmla="*/ 126206 h 204788"/>
                <a:gd name="connsiteX4" fmla="*/ 0 w 138113"/>
                <a:gd name="connsiteY4" fmla="*/ 80963 h 204788"/>
                <a:gd name="connsiteX5" fmla="*/ 30956 w 138113"/>
                <a:gd name="connsiteY5" fmla="*/ 95250 h 204788"/>
                <a:gd name="connsiteX6" fmla="*/ 54769 w 138113"/>
                <a:gd name="connsiteY6" fmla="*/ 92869 h 204788"/>
                <a:gd name="connsiteX7" fmla="*/ 61913 w 138113"/>
                <a:gd name="connsiteY7" fmla="*/ 73819 h 204788"/>
                <a:gd name="connsiteX8" fmla="*/ 61913 w 138113"/>
                <a:gd name="connsiteY8" fmla="*/ 47625 h 204788"/>
                <a:gd name="connsiteX9" fmla="*/ 28575 w 138113"/>
                <a:gd name="connsiteY9" fmla="*/ 2381 h 204788"/>
                <a:gd name="connsiteX10" fmla="*/ 66675 w 138113"/>
                <a:gd name="connsiteY10" fmla="*/ 11906 h 204788"/>
                <a:gd name="connsiteX11" fmla="*/ 116681 w 138113"/>
                <a:gd name="connsiteY11" fmla="*/ 0 h 204788"/>
                <a:gd name="connsiteX12" fmla="*/ 116681 w 138113"/>
                <a:gd name="connsiteY12" fmla="*/ 16669 h 204788"/>
                <a:gd name="connsiteX13" fmla="*/ 97631 w 138113"/>
                <a:gd name="connsiteY13" fmla="*/ 40481 h 204788"/>
                <a:gd name="connsiteX14" fmla="*/ 85725 w 138113"/>
                <a:gd name="connsiteY14" fmla="*/ 64294 h 204788"/>
                <a:gd name="connsiteX15" fmla="*/ 114300 w 138113"/>
                <a:gd name="connsiteY15" fmla="*/ 71438 h 204788"/>
                <a:gd name="connsiteX16" fmla="*/ 123825 w 138113"/>
                <a:gd name="connsiteY16" fmla="*/ 100013 h 204788"/>
                <a:gd name="connsiteX17" fmla="*/ 138113 w 138113"/>
                <a:gd name="connsiteY17" fmla="*/ 104775 h 204788"/>
                <a:gd name="connsiteX18" fmla="*/ 138113 w 138113"/>
                <a:gd name="connsiteY18" fmla="*/ 147638 h 204788"/>
                <a:gd name="connsiteX19" fmla="*/ 138113 w 138113"/>
                <a:gd name="connsiteY19" fmla="*/ 180975 h 204788"/>
                <a:gd name="connsiteX20" fmla="*/ 88106 w 138113"/>
                <a:gd name="connsiteY20" fmla="*/ 204788 h 204788"/>
                <a:gd name="connsiteX0" fmla="*/ 88106 w 138113"/>
                <a:gd name="connsiteY0" fmla="*/ 204788 h 204788"/>
                <a:gd name="connsiteX1" fmla="*/ 73818 w 138113"/>
                <a:gd name="connsiteY1" fmla="*/ 188118 h 204788"/>
                <a:gd name="connsiteX2" fmla="*/ 45244 w 138113"/>
                <a:gd name="connsiteY2" fmla="*/ 133350 h 204788"/>
                <a:gd name="connsiteX3" fmla="*/ 16669 w 138113"/>
                <a:gd name="connsiteY3" fmla="*/ 126206 h 204788"/>
                <a:gd name="connsiteX4" fmla="*/ 0 w 138113"/>
                <a:gd name="connsiteY4" fmla="*/ 80963 h 204788"/>
                <a:gd name="connsiteX5" fmla="*/ 30956 w 138113"/>
                <a:gd name="connsiteY5" fmla="*/ 95250 h 204788"/>
                <a:gd name="connsiteX6" fmla="*/ 54769 w 138113"/>
                <a:gd name="connsiteY6" fmla="*/ 92869 h 204788"/>
                <a:gd name="connsiteX7" fmla="*/ 61913 w 138113"/>
                <a:gd name="connsiteY7" fmla="*/ 73819 h 204788"/>
                <a:gd name="connsiteX8" fmla="*/ 61913 w 138113"/>
                <a:gd name="connsiteY8" fmla="*/ 47625 h 204788"/>
                <a:gd name="connsiteX9" fmla="*/ 28575 w 138113"/>
                <a:gd name="connsiteY9" fmla="*/ 2381 h 204788"/>
                <a:gd name="connsiteX10" fmla="*/ 66675 w 138113"/>
                <a:gd name="connsiteY10" fmla="*/ 11906 h 204788"/>
                <a:gd name="connsiteX11" fmla="*/ 116681 w 138113"/>
                <a:gd name="connsiteY11" fmla="*/ 0 h 204788"/>
                <a:gd name="connsiteX12" fmla="*/ 116681 w 138113"/>
                <a:gd name="connsiteY12" fmla="*/ 16669 h 204788"/>
                <a:gd name="connsiteX13" fmla="*/ 97631 w 138113"/>
                <a:gd name="connsiteY13" fmla="*/ 40481 h 204788"/>
                <a:gd name="connsiteX14" fmla="*/ 85725 w 138113"/>
                <a:gd name="connsiteY14" fmla="*/ 64294 h 204788"/>
                <a:gd name="connsiteX15" fmla="*/ 114300 w 138113"/>
                <a:gd name="connsiteY15" fmla="*/ 71438 h 204788"/>
                <a:gd name="connsiteX16" fmla="*/ 123825 w 138113"/>
                <a:gd name="connsiteY16" fmla="*/ 100013 h 204788"/>
                <a:gd name="connsiteX17" fmla="*/ 138113 w 138113"/>
                <a:gd name="connsiteY17" fmla="*/ 104775 h 204788"/>
                <a:gd name="connsiteX18" fmla="*/ 138113 w 138113"/>
                <a:gd name="connsiteY18" fmla="*/ 147638 h 204788"/>
                <a:gd name="connsiteX19" fmla="*/ 138113 w 138113"/>
                <a:gd name="connsiteY19" fmla="*/ 180975 h 204788"/>
                <a:gd name="connsiteX20" fmla="*/ 88106 w 138113"/>
                <a:gd name="connsiteY20" fmla="*/ 204788 h 204788"/>
                <a:gd name="connsiteX0" fmla="*/ 104775 w 138113"/>
                <a:gd name="connsiteY0" fmla="*/ 169069 h 188118"/>
                <a:gd name="connsiteX1" fmla="*/ 73818 w 138113"/>
                <a:gd name="connsiteY1" fmla="*/ 188118 h 188118"/>
                <a:gd name="connsiteX2" fmla="*/ 45244 w 138113"/>
                <a:gd name="connsiteY2" fmla="*/ 133350 h 188118"/>
                <a:gd name="connsiteX3" fmla="*/ 16669 w 138113"/>
                <a:gd name="connsiteY3" fmla="*/ 126206 h 188118"/>
                <a:gd name="connsiteX4" fmla="*/ 0 w 138113"/>
                <a:gd name="connsiteY4" fmla="*/ 80963 h 188118"/>
                <a:gd name="connsiteX5" fmla="*/ 30956 w 138113"/>
                <a:gd name="connsiteY5" fmla="*/ 95250 h 188118"/>
                <a:gd name="connsiteX6" fmla="*/ 54769 w 138113"/>
                <a:gd name="connsiteY6" fmla="*/ 92869 h 188118"/>
                <a:gd name="connsiteX7" fmla="*/ 61913 w 138113"/>
                <a:gd name="connsiteY7" fmla="*/ 73819 h 188118"/>
                <a:gd name="connsiteX8" fmla="*/ 61913 w 138113"/>
                <a:gd name="connsiteY8" fmla="*/ 47625 h 188118"/>
                <a:gd name="connsiteX9" fmla="*/ 28575 w 138113"/>
                <a:gd name="connsiteY9" fmla="*/ 2381 h 188118"/>
                <a:gd name="connsiteX10" fmla="*/ 66675 w 138113"/>
                <a:gd name="connsiteY10" fmla="*/ 11906 h 188118"/>
                <a:gd name="connsiteX11" fmla="*/ 116681 w 138113"/>
                <a:gd name="connsiteY11" fmla="*/ 0 h 188118"/>
                <a:gd name="connsiteX12" fmla="*/ 116681 w 138113"/>
                <a:gd name="connsiteY12" fmla="*/ 16669 h 188118"/>
                <a:gd name="connsiteX13" fmla="*/ 97631 w 138113"/>
                <a:gd name="connsiteY13" fmla="*/ 40481 h 188118"/>
                <a:gd name="connsiteX14" fmla="*/ 85725 w 138113"/>
                <a:gd name="connsiteY14" fmla="*/ 64294 h 188118"/>
                <a:gd name="connsiteX15" fmla="*/ 114300 w 138113"/>
                <a:gd name="connsiteY15" fmla="*/ 71438 h 188118"/>
                <a:gd name="connsiteX16" fmla="*/ 123825 w 138113"/>
                <a:gd name="connsiteY16" fmla="*/ 100013 h 188118"/>
                <a:gd name="connsiteX17" fmla="*/ 138113 w 138113"/>
                <a:gd name="connsiteY17" fmla="*/ 104775 h 188118"/>
                <a:gd name="connsiteX18" fmla="*/ 138113 w 138113"/>
                <a:gd name="connsiteY18" fmla="*/ 147638 h 188118"/>
                <a:gd name="connsiteX19" fmla="*/ 138113 w 138113"/>
                <a:gd name="connsiteY19" fmla="*/ 180975 h 188118"/>
                <a:gd name="connsiteX20" fmla="*/ 104775 w 138113"/>
                <a:gd name="connsiteY20" fmla="*/ 169069 h 188118"/>
                <a:gd name="connsiteX0" fmla="*/ 104775 w 138113"/>
                <a:gd name="connsiteY0" fmla="*/ 169069 h 195262"/>
                <a:gd name="connsiteX1" fmla="*/ 80962 w 138113"/>
                <a:gd name="connsiteY1" fmla="*/ 195262 h 195262"/>
                <a:gd name="connsiteX2" fmla="*/ 45244 w 138113"/>
                <a:gd name="connsiteY2" fmla="*/ 133350 h 195262"/>
                <a:gd name="connsiteX3" fmla="*/ 16669 w 138113"/>
                <a:gd name="connsiteY3" fmla="*/ 126206 h 195262"/>
                <a:gd name="connsiteX4" fmla="*/ 0 w 138113"/>
                <a:gd name="connsiteY4" fmla="*/ 80963 h 195262"/>
                <a:gd name="connsiteX5" fmla="*/ 30956 w 138113"/>
                <a:gd name="connsiteY5" fmla="*/ 95250 h 195262"/>
                <a:gd name="connsiteX6" fmla="*/ 54769 w 138113"/>
                <a:gd name="connsiteY6" fmla="*/ 92869 h 195262"/>
                <a:gd name="connsiteX7" fmla="*/ 61913 w 138113"/>
                <a:gd name="connsiteY7" fmla="*/ 73819 h 195262"/>
                <a:gd name="connsiteX8" fmla="*/ 61913 w 138113"/>
                <a:gd name="connsiteY8" fmla="*/ 47625 h 195262"/>
                <a:gd name="connsiteX9" fmla="*/ 28575 w 138113"/>
                <a:gd name="connsiteY9" fmla="*/ 2381 h 195262"/>
                <a:gd name="connsiteX10" fmla="*/ 66675 w 138113"/>
                <a:gd name="connsiteY10" fmla="*/ 11906 h 195262"/>
                <a:gd name="connsiteX11" fmla="*/ 116681 w 138113"/>
                <a:gd name="connsiteY11" fmla="*/ 0 h 195262"/>
                <a:gd name="connsiteX12" fmla="*/ 116681 w 138113"/>
                <a:gd name="connsiteY12" fmla="*/ 16669 h 195262"/>
                <a:gd name="connsiteX13" fmla="*/ 97631 w 138113"/>
                <a:gd name="connsiteY13" fmla="*/ 40481 h 195262"/>
                <a:gd name="connsiteX14" fmla="*/ 85725 w 138113"/>
                <a:gd name="connsiteY14" fmla="*/ 64294 h 195262"/>
                <a:gd name="connsiteX15" fmla="*/ 114300 w 138113"/>
                <a:gd name="connsiteY15" fmla="*/ 71438 h 195262"/>
                <a:gd name="connsiteX16" fmla="*/ 123825 w 138113"/>
                <a:gd name="connsiteY16" fmla="*/ 100013 h 195262"/>
                <a:gd name="connsiteX17" fmla="*/ 138113 w 138113"/>
                <a:gd name="connsiteY17" fmla="*/ 104775 h 195262"/>
                <a:gd name="connsiteX18" fmla="*/ 138113 w 138113"/>
                <a:gd name="connsiteY18" fmla="*/ 147638 h 195262"/>
                <a:gd name="connsiteX19" fmla="*/ 138113 w 138113"/>
                <a:gd name="connsiteY19" fmla="*/ 180975 h 195262"/>
                <a:gd name="connsiteX20" fmla="*/ 104775 w 138113"/>
                <a:gd name="connsiteY20" fmla="*/ 169069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8113" h="195262">
                  <a:moveTo>
                    <a:pt x="104775" y="169069"/>
                  </a:moveTo>
                  <a:lnTo>
                    <a:pt x="80962" y="195262"/>
                  </a:lnTo>
                  <a:lnTo>
                    <a:pt x="45244" y="133350"/>
                  </a:lnTo>
                  <a:lnTo>
                    <a:pt x="16669" y="126206"/>
                  </a:lnTo>
                  <a:lnTo>
                    <a:pt x="0" y="80963"/>
                  </a:lnTo>
                  <a:lnTo>
                    <a:pt x="30956" y="95250"/>
                  </a:lnTo>
                  <a:lnTo>
                    <a:pt x="54769" y="92869"/>
                  </a:lnTo>
                  <a:lnTo>
                    <a:pt x="61913" y="73819"/>
                  </a:lnTo>
                  <a:lnTo>
                    <a:pt x="61913" y="47625"/>
                  </a:lnTo>
                  <a:lnTo>
                    <a:pt x="28575" y="2381"/>
                  </a:lnTo>
                  <a:lnTo>
                    <a:pt x="66675" y="11906"/>
                  </a:lnTo>
                  <a:lnTo>
                    <a:pt x="116681" y="0"/>
                  </a:lnTo>
                  <a:lnTo>
                    <a:pt x="116681" y="16669"/>
                  </a:lnTo>
                  <a:lnTo>
                    <a:pt x="97631" y="40481"/>
                  </a:lnTo>
                  <a:lnTo>
                    <a:pt x="85725" y="64294"/>
                  </a:lnTo>
                  <a:lnTo>
                    <a:pt x="114300" y="71438"/>
                  </a:lnTo>
                  <a:lnTo>
                    <a:pt x="123825" y="100013"/>
                  </a:lnTo>
                  <a:lnTo>
                    <a:pt x="138113" y="104775"/>
                  </a:lnTo>
                  <a:lnTo>
                    <a:pt x="138113" y="147638"/>
                  </a:lnTo>
                  <a:lnTo>
                    <a:pt x="138113" y="180975"/>
                  </a:lnTo>
                  <a:lnTo>
                    <a:pt x="104775" y="16906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346" name="Freeform: Shape 205">
              <a:extLst>
                <a:ext uri="{FF2B5EF4-FFF2-40B4-BE49-F238E27FC236}">
                  <a16:creationId xmlns:a16="http://schemas.microsoft.com/office/drawing/2014/main" id="{AFE66E87-F3AB-7B4E-6ACE-B03CB033F5DF}"/>
                </a:ext>
              </a:extLst>
            </p:cNvPr>
            <p:cNvSpPr/>
            <p:nvPr/>
          </p:nvSpPr>
          <p:spPr bwMode="auto">
            <a:xfrm>
              <a:off x="3443896" y="1197829"/>
              <a:ext cx="100494" cy="59753"/>
            </a:xfrm>
            <a:custGeom>
              <a:avLst/>
              <a:gdLst>
                <a:gd name="connsiteX0" fmla="*/ 71438 w 88106"/>
                <a:gd name="connsiteY0" fmla="*/ 0 h 52387"/>
                <a:gd name="connsiteX1" fmla="*/ 0 w 88106"/>
                <a:gd name="connsiteY1" fmla="*/ 45243 h 52387"/>
                <a:gd name="connsiteX2" fmla="*/ 33338 w 88106"/>
                <a:gd name="connsiteY2" fmla="*/ 50006 h 52387"/>
                <a:gd name="connsiteX3" fmla="*/ 88106 w 88106"/>
                <a:gd name="connsiteY3" fmla="*/ 52387 h 52387"/>
                <a:gd name="connsiteX4" fmla="*/ 71438 w 88106"/>
                <a:gd name="connsiteY4" fmla="*/ 0 h 52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6" h="52387">
                  <a:moveTo>
                    <a:pt x="71438" y="0"/>
                  </a:moveTo>
                  <a:lnTo>
                    <a:pt x="0" y="45243"/>
                  </a:lnTo>
                  <a:lnTo>
                    <a:pt x="33338" y="50006"/>
                  </a:lnTo>
                  <a:lnTo>
                    <a:pt x="88106" y="52387"/>
                  </a:lnTo>
                  <a:lnTo>
                    <a:pt x="71438"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47" name="Freeform: Shape 206">
              <a:extLst>
                <a:ext uri="{FF2B5EF4-FFF2-40B4-BE49-F238E27FC236}">
                  <a16:creationId xmlns:a16="http://schemas.microsoft.com/office/drawing/2014/main" id="{5DFDBA1B-5713-18DB-193E-D4E56E26567D}"/>
                </a:ext>
              </a:extLst>
            </p:cNvPr>
            <p:cNvSpPr/>
            <p:nvPr/>
          </p:nvSpPr>
          <p:spPr bwMode="auto">
            <a:xfrm>
              <a:off x="3756242" y="1483014"/>
              <a:ext cx="135802" cy="179259"/>
            </a:xfrm>
            <a:custGeom>
              <a:avLst/>
              <a:gdLst>
                <a:gd name="connsiteX0" fmla="*/ 100012 w 119062"/>
                <a:gd name="connsiteY0" fmla="*/ 157162 h 157162"/>
                <a:gd name="connsiteX1" fmla="*/ 119062 w 119062"/>
                <a:gd name="connsiteY1" fmla="*/ 97631 h 157162"/>
                <a:gd name="connsiteX2" fmla="*/ 109537 w 119062"/>
                <a:gd name="connsiteY2" fmla="*/ 73819 h 157162"/>
                <a:gd name="connsiteX3" fmla="*/ 92869 w 119062"/>
                <a:gd name="connsiteY3" fmla="*/ 2381 h 157162"/>
                <a:gd name="connsiteX4" fmla="*/ 76200 w 119062"/>
                <a:gd name="connsiteY4" fmla="*/ 14287 h 157162"/>
                <a:gd name="connsiteX5" fmla="*/ 42862 w 119062"/>
                <a:gd name="connsiteY5" fmla="*/ 0 h 157162"/>
                <a:gd name="connsiteX6" fmla="*/ 40481 w 119062"/>
                <a:gd name="connsiteY6" fmla="*/ 21431 h 157162"/>
                <a:gd name="connsiteX7" fmla="*/ 64294 w 119062"/>
                <a:gd name="connsiteY7" fmla="*/ 59531 h 157162"/>
                <a:gd name="connsiteX8" fmla="*/ 59531 w 119062"/>
                <a:gd name="connsiteY8" fmla="*/ 76200 h 157162"/>
                <a:gd name="connsiteX9" fmla="*/ 9525 w 119062"/>
                <a:gd name="connsiteY9" fmla="*/ 26194 h 157162"/>
                <a:gd name="connsiteX10" fmla="*/ 23812 w 119062"/>
                <a:gd name="connsiteY10" fmla="*/ 85725 h 157162"/>
                <a:gd name="connsiteX11" fmla="*/ 0 w 119062"/>
                <a:gd name="connsiteY11" fmla="*/ 109537 h 157162"/>
                <a:gd name="connsiteX12" fmla="*/ 78581 w 119062"/>
                <a:gd name="connsiteY12" fmla="*/ 83344 h 157162"/>
                <a:gd name="connsiteX13" fmla="*/ 100012 w 119062"/>
                <a:gd name="connsiteY13" fmla="*/ 157162 h 157162"/>
                <a:gd name="connsiteX0" fmla="*/ 100012 w 119062"/>
                <a:gd name="connsiteY0" fmla="*/ 157162 h 157162"/>
                <a:gd name="connsiteX1" fmla="*/ 119062 w 119062"/>
                <a:gd name="connsiteY1" fmla="*/ 97631 h 157162"/>
                <a:gd name="connsiteX2" fmla="*/ 109537 w 119062"/>
                <a:gd name="connsiteY2" fmla="*/ 73819 h 157162"/>
                <a:gd name="connsiteX3" fmla="*/ 92869 w 119062"/>
                <a:gd name="connsiteY3" fmla="*/ 2381 h 157162"/>
                <a:gd name="connsiteX4" fmla="*/ 76200 w 119062"/>
                <a:gd name="connsiteY4" fmla="*/ 14287 h 157162"/>
                <a:gd name="connsiteX5" fmla="*/ 42862 w 119062"/>
                <a:gd name="connsiteY5" fmla="*/ 0 h 157162"/>
                <a:gd name="connsiteX6" fmla="*/ 40481 w 119062"/>
                <a:gd name="connsiteY6" fmla="*/ 21431 h 157162"/>
                <a:gd name="connsiteX7" fmla="*/ 64294 w 119062"/>
                <a:gd name="connsiteY7" fmla="*/ 59531 h 157162"/>
                <a:gd name="connsiteX8" fmla="*/ 59531 w 119062"/>
                <a:gd name="connsiteY8" fmla="*/ 76200 h 157162"/>
                <a:gd name="connsiteX9" fmla="*/ 9525 w 119062"/>
                <a:gd name="connsiteY9" fmla="*/ 26194 h 157162"/>
                <a:gd name="connsiteX10" fmla="*/ 23812 w 119062"/>
                <a:gd name="connsiteY10" fmla="*/ 85725 h 157162"/>
                <a:gd name="connsiteX11" fmla="*/ 0 w 119062"/>
                <a:gd name="connsiteY11" fmla="*/ 109537 h 157162"/>
                <a:gd name="connsiteX12" fmla="*/ 78581 w 119062"/>
                <a:gd name="connsiteY12" fmla="*/ 83344 h 157162"/>
                <a:gd name="connsiteX13" fmla="*/ 92869 w 119062"/>
                <a:gd name="connsiteY13" fmla="*/ 119062 h 157162"/>
                <a:gd name="connsiteX14" fmla="*/ 100012 w 119062"/>
                <a:gd name="connsiteY14" fmla="*/ 157162 h 157162"/>
                <a:gd name="connsiteX0" fmla="*/ 100012 w 119062"/>
                <a:gd name="connsiteY0" fmla="*/ 157162 h 157162"/>
                <a:gd name="connsiteX1" fmla="*/ 119062 w 119062"/>
                <a:gd name="connsiteY1" fmla="*/ 97631 h 157162"/>
                <a:gd name="connsiteX2" fmla="*/ 109537 w 119062"/>
                <a:gd name="connsiteY2" fmla="*/ 73819 h 157162"/>
                <a:gd name="connsiteX3" fmla="*/ 92869 w 119062"/>
                <a:gd name="connsiteY3" fmla="*/ 2381 h 157162"/>
                <a:gd name="connsiteX4" fmla="*/ 76200 w 119062"/>
                <a:gd name="connsiteY4" fmla="*/ 14287 h 157162"/>
                <a:gd name="connsiteX5" fmla="*/ 42862 w 119062"/>
                <a:gd name="connsiteY5" fmla="*/ 0 h 157162"/>
                <a:gd name="connsiteX6" fmla="*/ 40481 w 119062"/>
                <a:gd name="connsiteY6" fmla="*/ 21431 h 157162"/>
                <a:gd name="connsiteX7" fmla="*/ 64294 w 119062"/>
                <a:gd name="connsiteY7" fmla="*/ 59531 h 157162"/>
                <a:gd name="connsiteX8" fmla="*/ 59531 w 119062"/>
                <a:gd name="connsiteY8" fmla="*/ 76200 h 157162"/>
                <a:gd name="connsiteX9" fmla="*/ 9525 w 119062"/>
                <a:gd name="connsiteY9" fmla="*/ 26194 h 157162"/>
                <a:gd name="connsiteX10" fmla="*/ 23812 w 119062"/>
                <a:gd name="connsiteY10" fmla="*/ 85725 h 157162"/>
                <a:gd name="connsiteX11" fmla="*/ 0 w 119062"/>
                <a:gd name="connsiteY11" fmla="*/ 109537 h 157162"/>
                <a:gd name="connsiteX12" fmla="*/ 78581 w 119062"/>
                <a:gd name="connsiteY12" fmla="*/ 83344 h 157162"/>
                <a:gd name="connsiteX13" fmla="*/ 40482 w 119062"/>
                <a:gd name="connsiteY13" fmla="*/ 154781 h 157162"/>
                <a:gd name="connsiteX14" fmla="*/ 100012 w 119062"/>
                <a:gd name="connsiteY14" fmla="*/ 157162 h 15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062" h="157162">
                  <a:moveTo>
                    <a:pt x="100012" y="157162"/>
                  </a:moveTo>
                  <a:lnTo>
                    <a:pt x="119062" y="97631"/>
                  </a:lnTo>
                  <a:lnTo>
                    <a:pt x="109537" y="73819"/>
                  </a:lnTo>
                  <a:lnTo>
                    <a:pt x="92869" y="2381"/>
                  </a:lnTo>
                  <a:lnTo>
                    <a:pt x="76200" y="14287"/>
                  </a:lnTo>
                  <a:lnTo>
                    <a:pt x="42862" y="0"/>
                  </a:lnTo>
                  <a:lnTo>
                    <a:pt x="40481" y="21431"/>
                  </a:lnTo>
                  <a:lnTo>
                    <a:pt x="64294" y="59531"/>
                  </a:lnTo>
                  <a:lnTo>
                    <a:pt x="59531" y="76200"/>
                  </a:lnTo>
                  <a:lnTo>
                    <a:pt x="9525" y="26194"/>
                  </a:lnTo>
                  <a:lnTo>
                    <a:pt x="23812" y="85725"/>
                  </a:lnTo>
                  <a:lnTo>
                    <a:pt x="0" y="109537"/>
                  </a:lnTo>
                  <a:lnTo>
                    <a:pt x="78581" y="83344"/>
                  </a:lnTo>
                  <a:lnTo>
                    <a:pt x="40482" y="154781"/>
                  </a:lnTo>
                  <a:lnTo>
                    <a:pt x="100012" y="15716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48" name="Freeform: Shape 207">
              <a:extLst>
                <a:ext uri="{FF2B5EF4-FFF2-40B4-BE49-F238E27FC236}">
                  <a16:creationId xmlns:a16="http://schemas.microsoft.com/office/drawing/2014/main" id="{2A7CB804-364C-20E1-A3DE-5EC95422B137}"/>
                </a:ext>
              </a:extLst>
            </p:cNvPr>
            <p:cNvSpPr/>
            <p:nvPr/>
          </p:nvSpPr>
          <p:spPr bwMode="auto">
            <a:xfrm>
              <a:off x="3332538" y="1450422"/>
              <a:ext cx="328642" cy="287901"/>
            </a:xfrm>
            <a:custGeom>
              <a:avLst/>
              <a:gdLst>
                <a:gd name="connsiteX0" fmla="*/ 259556 w 288131"/>
                <a:gd name="connsiteY0" fmla="*/ 190500 h 252412"/>
                <a:gd name="connsiteX1" fmla="*/ 288131 w 288131"/>
                <a:gd name="connsiteY1" fmla="*/ 123825 h 252412"/>
                <a:gd name="connsiteX2" fmla="*/ 273844 w 288131"/>
                <a:gd name="connsiteY2" fmla="*/ 90487 h 252412"/>
                <a:gd name="connsiteX3" fmla="*/ 261937 w 288131"/>
                <a:gd name="connsiteY3" fmla="*/ 119062 h 252412"/>
                <a:gd name="connsiteX4" fmla="*/ 228600 w 288131"/>
                <a:gd name="connsiteY4" fmla="*/ 102394 h 252412"/>
                <a:gd name="connsiteX5" fmla="*/ 219075 w 288131"/>
                <a:gd name="connsiteY5" fmla="*/ 92869 h 252412"/>
                <a:gd name="connsiteX6" fmla="*/ 209550 w 288131"/>
                <a:gd name="connsiteY6" fmla="*/ 59531 h 252412"/>
                <a:gd name="connsiteX7" fmla="*/ 204787 w 288131"/>
                <a:gd name="connsiteY7" fmla="*/ 0 h 252412"/>
                <a:gd name="connsiteX8" fmla="*/ 166687 w 288131"/>
                <a:gd name="connsiteY8" fmla="*/ 42862 h 252412"/>
                <a:gd name="connsiteX9" fmla="*/ 192881 w 288131"/>
                <a:gd name="connsiteY9" fmla="*/ 83344 h 252412"/>
                <a:gd name="connsiteX10" fmla="*/ 211931 w 288131"/>
                <a:gd name="connsiteY10" fmla="*/ 133350 h 252412"/>
                <a:gd name="connsiteX11" fmla="*/ 202406 w 288131"/>
                <a:gd name="connsiteY11" fmla="*/ 142875 h 252412"/>
                <a:gd name="connsiteX12" fmla="*/ 171450 w 288131"/>
                <a:gd name="connsiteY12" fmla="*/ 138112 h 252412"/>
                <a:gd name="connsiteX13" fmla="*/ 138112 w 288131"/>
                <a:gd name="connsiteY13" fmla="*/ 147637 h 252412"/>
                <a:gd name="connsiteX14" fmla="*/ 128587 w 288131"/>
                <a:gd name="connsiteY14" fmla="*/ 104775 h 252412"/>
                <a:gd name="connsiteX15" fmla="*/ 109537 w 288131"/>
                <a:gd name="connsiteY15" fmla="*/ 78581 h 252412"/>
                <a:gd name="connsiteX16" fmla="*/ 73819 w 288131"/>
                <a:gd name="connsiteY16" fmla="*/ 61912 h 252412"/>
                <a:gd name="connsiteX17" fmla="*/ 54769 w 288131"/>
                <a:gd name="connsiteY17" fmla="*/ 42862 h 252412"/>
                <a:gd name="connsiteX18" fmla="*/ 35719 w 288131"/>
                <a:gd name="connsiteY18" fmla="*/ 59531 h 252412"/>
                <a:gd name="connsiteX19" fmla="*/ 64294 w 288131"/>
                <a:gd name="connsiteY19" fmla="*/ 85725 h 252412"/>
                <a:gd name="connsiteX20" fmla="*/ 21431 w 288131"/>
                <a:gd name="connsiteY20" fmla="*/ 76200 h 252412"/>
                <a:gd name="connsiteX21" fmla="*/ 14287 w 288131"/>
                <a:gd name="connsiteY21" fmla="*/ 116681 h 252412"/>
                <a:gd name="connsiteX22" fmla="*/ 64294 w 288131"/>
                <a:gd name="connsiteY22" fmla="*/ 100012 h 252412"/>
                <a:gd name="connsiteX23" fmla="*/ 0 w 288131"/>
                <a:gd name="connsiteY23" fmla="*/ 133350 h 252412"/>
                <a:gd name="connsiteX24" fmla="*/ 59531 w 288131"/>
                <a:gd name="connsiteY24" fmla="*/ 130969 h 252412"/>
                <a:gd name="connsiteX25" fmla="*/ 35719 w 288131"/>
                <a:gd name="connsiteY25" fmla="*/ 154781 h 252412"/>
                <a:gd name="connsiteX26" fmla="*/ 14287 w 288131"/>
                <a:gd name="connsiteY26" fmla="*/ 159544 h 252412"/>
                <a:gd name="connsiteX27" fmla="*/ 38100 w 288131"/>
                <a:gd name="connsiteY27" fmla="*/ 185737 h 252412"/>
                <a:gd name="connsiteX28" fmla="*/ 59531 w 288131"/>
                <a:gd name="connsiteY28" fmla="*/ 183356 h 252412"/>
                <a:gd name="connsiteX29" fmla="*/ 71437 w 288131"/>
                <a:gd name="connsiteY29" fmla="*/ 150019 h 252412"/>
                <a:gd name="connsiteX30" fmla="*/ 95250 w 288131"/>
                <a:gd name="connsiteY30" fmla="*/ 150019 h 252412"/>
                <a:gd name="connsiteX31" fmla="*/ 97631 w 288131"/>
                <a:gd name="connsiteY31" fmla="*/ 180975 h 252412"/>
                <a:gd name="connsiteX32" fmla="*/ 119062 w 288131"/>
                <a:gd name="connsiteY32" fmla="*/ 157162 h 252412"/>
                <a:gd name="connsiteX33" fmla="*/ 138112 w 288131"/>
                <a:gd name="connsiteY33" fmla="*/ 164306 h 252412"/>
                <a:gd name="connsiteX34" fmla="*/ 159544 w 288131"/>
                <a:gd name="connsiteY34" fmla="*/ 166687 h 252412"/>
                <a:gd name="connsiteX35" fmla="*/ 147637 w 288131"/>
                <a:gd name="connsiteY35" fmla="*/ 192881 h 252412"/>
                <a:gd name="connsiteX36" fmla="*/ 116681 w 288131"/>
                <a:gd name="connsiteY36" fmla="*/ 192881 h 252412"/>
                <a:gd name="connsiteX37" fmla="*/ 88106 w 288131"/>
                <a:gd name="connsiteY37" fmla="*/ 216694 h 252412"/>
                <a:gd name="connsiteX38" fmla="*/ 107156 w 288131"/>
                <a:gd name="connsiteY38" fmla="*/ 252412 h 252412"/>
                <a:gd name="connsiteX39" fmla="*/ 159544 w 288131"/>
                <a:gd name="connsiteY39" fmla="*/ 219075 h 252412"/>
                <a:gd name="connsiteX40" fmla="*/ 161925 w 288131"/>
                <a:gd name="connsiteY40" fmla="*/ 195262 h 252412"/>
                <a:gd name="connsiteX41" fmla="*/ 178594 w 288131"/>
                <a:gd name="connsiteY41" fmla="*/ 183356 h 252412"/>
                <a:gd name="connsiteX42" fmla="*/ 204787 w 288131"/>
                <a:gd name="connsiteY42" fmla="*/ 176212 h 252412"/>
                <a:gd name="connsiteX43" fmla="*/ 259556 w 288131"/>
                <a:gd name="connsiteY43" fmla="*/ 190500 h 25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8131" h="252412">
                  <a:moveTo>
                    <a:pt x="259556" y="190500"/>
                  </a:moveTo>
                  <a:lnTo>
                    <a:pt x="288131" y="123825"/>
                  </a:lnTo>
                  <a:lnTo>
                    <a:pt x="273844" y="90487"/>
                  </a:lnTo>
                  <a:lnTo>
                    <a:pt x="261937" y="119062"/>
                  </a:lnTo>
                  <a:lnTo>
                    <a:pt x="228600" y="102394"/>
                  </a:lnTo>
                  <a:lnTo>
                    <a:pt x="219075" y="92869"/>
                  </a:lnTo>
                  <a:lnTo>
                    <a:pt x="209550" y="59531"/>
                  </a:lnTo>
                  <a:lnTo>
                    <a:pt x="204787" y="0"/>
                  </a:lnTo>
                  <a:lnTo>
                    <a:pt x="166687" y="42862"/>
                  </a:lnTo>
                  <a:lnTo>
                    <a:pt x="192881" y="83344"/>
                  </a:lnTo>
                  <a:lnTo>
                    <a:pt x="211931" y="133350"/>
                  </a:lnTo>
                  <a:lnTo>
                    <a:pt x="202406" y="142875"/>
                  </a:lnTo>
                  <a:lnTo>
                    <a:pt x="171450" y="138112"/>
                  </a:lnTo>
                  <a:lnTo>
                    <a:pt x="138112" y="147637"/>
                  </a:lnTo>
                  <a:lnTo>
                    <a:pt x="128587" y="104775"/>
                  </a:lnTo>
                  <a:lnTo>
                    <a:pt x="109537" y="78581"/>
                  </a:lnTo>
                  <a:lnTo>
                    <a:pt x="73819" y="61912"/>
                  </a:lnTo>
                  <a:lnTo>
                    <a:pt x="54769" y="42862"/>
                  </a:lnTo>
                  <a:lnTo>
                    <a:pt x="35719" y="59531"/>
                  </a:lnTo>
                  <a:lnTo>
                    <a:pt x="64294" y="85725"/>
                  </a:lnTo>
                  <a:lnTo>
                    <a:pt x="21431" y="76200"/>
                  </a:lnTo>
                  <a:lnTo>
                    <a:pt x="14287" y="116681"/>
                  </a:lnTo>
                  <a:lnTo>
                    <a:pt x="64294" y="100012"/>
                  </a:lnTo>
                  <a:lnTo>
                    <a:pt x="0" y="133350"/>
                  </a:lnTo>
                  <a:lnTo>
                    <a:pt x="59531" y="130969"/>
                  </a:lnTo>
                  <a:lnTo>
                    <a:pt x="35719" y="154781"/>
                  </a:lnTo>
                  <a:lnTo>
                    <a:pt x="14287" y="159544"/>
                  </a:lnTo>
                  <a:lnTo>
                    <a:pt x="38100" y="185737"/>
                  </a:lnTo>
                  <a:lnTo>
                    <a:pt x="59531" y="183356"/>
                  </a:lnTo>
                  <a:lnTo>
                    <a:pt x="71437" y="150019"/>
                  </a:lnTo>
                  <a:lnTo>
                    <a:pt x="95250" y="150019"/>
                  </a:lnTo>
                  <a:lnTo>
                    <a:pt x="97631" y="180975"/>
                  </a:lnTo>
                  <a:lnTo>
                    <a:pt x="119062" y="157162"/>
                  </a:lnTo>
                  <a:lnTo>
                    <a:pt x="138112" y="164306"/>
                  </a:lnTo>
                  <a:lnTo>
                    <a:pt x="159544" y="166687"/>
                  </a:lnTo>
                  <a:lnTo>
                    <a:pt x="147637" y="192881"/>
                  </a:lnTo>
                  <a:lnTo>
                    <a:pt x="116681" y="192881"/>
                  </a:lnTo>
                  <a:lnTo>
                    <a:pt x="88106" y="216694"/>
                  </a:lnTo>
                  <a:lnTo>
                    <a:pt x="107156" y="252412"/>
                  </a:lnTo>
                  <a:lnTo>
                    <a:pt x="159544" y="219075"/>
                  </a:lnTo>
                  <a:lnTo>
                    <a:pt x="161925" y="195262"/>
                  </a:lnTo>
                  <a:lnTo>
                    <a:pt x="178594" y="183356"/>
                  </a:lnTo>
                  <a:lnTo>
                    <a:pt x="204787" y="176212"/>
                  </a:lnTo>
                  <a:lnTo>
                    <a:pt x="259556" y="19050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49" name="Freeform: Shape 208">
              <a:extLst>
                <a:ext uri="{FF2B5EF4-FFF2-40B4-BE49-F238E27FC236}">
                  <a16:creationId xmlns:a16="http://schemas.microsoft.com/office/drawing/2014/main" id="{8B6145B0-8B48-70F2-040E-77EC3AACDA3B}"/>
                </a:ext>
              </a:extLst>
            </p:cNvPr>
            <p:cNvSpPr/>
            <p:nvPr/>
          </p:nvSpPr>
          <p:spPr bwMode="auto">
            <a:xfrm>
              <a:off x="3177723" y="1374372"/>
              <a:ext cx="181975" cy="192840"/>
            </a:xfrm>
            <a:custGeom>
              <a:avLst/>
              <a:gdLst>
                <a:gd name="connsiteX0" fmla="*/ 102393 w 159543"/>
                <a:gd name="connsiteY0" fmla="*/ 14287 h 169069"/>
                <a:gd name="connsiteX1" fmla="*/ 69056 w 159543"/>
                <a:gd name="connsiteY1" fmla="*/ 64294 h 169069"/>
                <a:gd name="connsiteX2" fmla="*/ 50006 w 159543"/>
                <a:gd name="connsiteY2" fmla="*/ 88106 h 169069"/>
                <a:gd name="connsiteX3" fmla="*/ 30956 w 159543"/>
                <a:gd name="connsiteY3" fmla="*/ 116681 h 169069"/>
                <a:gd name="connsiteX4" fmla="*/ 0 w 159543"/>
                <a:gd name="connsiteY4" fmla="*/ 119062 h 169069"/>
                <a:gd name="connsiteX5" fmla="*/ 0 w 159543"/>
                <a:gd name="connsiteY5" fmla="*/ 119062 h 169069"/>
                <a:gd name="connsiteX6" fmla="*/ 4762 w 159543"/>
                <a:gd name="connsiteY6" fmla="*/ 169069 h 169069"/>
                <a:gd name="connsiteX7" fmla="*/ 26193 w 159543"/>
                <a:gd name="connsiteY7" fmla="*/ 142875 h 169069"/>
                <a:gd name="connsiteX8" fmla="*/ 38100 w 159543"/>
                <a:gd name="connsiteY8" fmla="*/ 130969 h 169069"/>
                <a:gd name="connsiteX9" fmla="*/ 64293 w 159543"/>
                <a:gd name="connsiteY9" fmla="*/ 161925 h 169069"/>
                <a:gd name="connsiteX10" fmla="*/ 66675 w 159543"/>
                <a:gd name="connsiteY10" fmla="*/ 114300 h 169069"/>
                <a:gd name="connsiteX11" fmla="*/ 90487 w 159543"/>
                <a:gd name="connsiteY11" fmla="*/ 138112 h 169069"/>
                <a:gd name="connsiteX12" fmla="*/ 92868 w 159543"/>
                <a:gd name="connsiteY12" fmla="*/ 107156 h 169069"/>
                <a:gd name="connsiteX13" fmla="*/ 109537 w 159543"/>
                <a:gd name="connsiteY13" fmla="*/ 64294 h 169069"/>
                <a:gd name="connsiteX14" fmla="*/ 119062 w 159543"/>
                <a:gd name="connsiteY14" fmla="*/ 128587 h 169069"/>
                <a:gd name="connsiteX15" fmla="*/ 138112 w 159543"/>
                <a:gd name="connsiteY15" fmla="*/ 90487 h 169069"/>
                <a:gd name="connsiteX16" fmla="*/ 145256 w 159543"/>
                <a:gd name="connsiteY16" fmla="*/ 76200 h 169069"/>
                <a:gd name="connsiteX17" fmla="*/ 145256 w 159543"/>
                <a:gd name="connsiteY17" fmla="*/ 45244 h 169069"/>
                <a:gd name="connsiteX18" fmla="*/ 159543 w 159543"/>
                <a:gd name="connsiteY18" fmla="*/ 7144 h 169069"/>
                <a:gd name="connsiteX19" fmla="*/ 152400 w 159543"/>
                <a:gd name="connsiteY19" fmla="*/ 0 h 169069"/>
                <a:gd name="connsiteX20" fmla="*/ 102393 w 159543"/>
                <a:gd name="connsiteY20" fmla="*/ 14287 h 169069"/>
                <a:gd name="connsiteX0" fmla="*/ 102393 w 159543"/>
                <a:gd name="connsiteY0" fmla="*/ 14287 h 169069"/>
                <a:gd name="connsiteX1" fmla="*/ 69056 w 159543"/>
                <a:gd name="connsiteY1" fmla="*/ 64294 h 169069"/>
                <a:gd name="connsiteX2" fmla="*/ 50006 w 159543"/>
                <a:gd name="connsiteY2" fmla="*/ 88106 h 169069"/>
                <a:gd name="connsiteX3" fmla="*/ 30956 w 159543"/>
                <a:gd name="connsiteY3" fmla="*/ 116681 h 169069"/>
                <a:gd name="connsiteX4" fmla="*/ 0 w 159543"/>
                <a:gd name="connsiteY4" fmla="*/ 119062 h 169069"/>
                <a:gd name="connsiteX5" fmla="*/ 0 w 159543"/>
                <a:gd name="connsiteY5" fmla="*/ 119062 h 169069"/>
                <a:gd name="connsiteX6" fmla="*/ 4762 w 159543"/>
                <a:gd name="connsiteY6" fmla="*/ 169069 h 169069"/>
                <a:gd name="connsiteX7" fmla="*/ 26193 w 159543"/>
                <a:gd name="connsiteY7" fmla="*/ 142875 h 169069"/>
                <a:gd name="connsiteX8" fmla="*/ 38100 w 159543"/>
                <a:gd name="connsiteY8" fmla="*/ 130969 h 169069"/>
                <a:gd name="connsiteX9" fmla="*/ 64293 w 159543"/>
                <a:gd name="connsiteY9" fmla="*/ 161925 h 169069"/>
                <a:gd name="connsiteX10" fmla="*/ 66675 w 159543"/>
                <a:gd name="connsiteY10" fmla="*/ 114300 h 169069"/>
                <a:gd name="connsiteX11" fmla="*/ 90487 w 159543"/>
                <a:gd name="connsiteY11" fmla="*/ 138112 h 169069"/>
                <a:gd name="connsiteX12" fmla="*/ 92868 w 159543"/>
                <a:gd name="connsiteY12" fmla="*/ 107156 h 169069"/>
                <a:gd name="connsiteX13" fmla="*/ 109537 w 159543"/>
                <a:gd name="connsiteY13" fmla="*/ 64294 h 169069"/>
                <a:gd name="connsiteX14" fmla="*/ 119062 w 159543"/>
                <a:gd name="connsiteY14" fmla="*/ 128587 h 169069"/>
                <a:gd name="connsiteX15" fmla="*/ 138112 w 159543"/>
                <a:gd name="connsiteY15" fmla="*/ 90487 h 169069"/>
                <a:gd name="connsiteX16" fmla="*/ 145256 w 159543"/>
                <a:gd name="connsiteY16" fmla="*/ 76200 h 169069"/>
                <a:gd name="connsiteX17" fmla="*/ 145256 w 159543"/>
                <a:gd name="connsiteY17" fmla="*/ 45244 h 169069"/>
                <a:gd name="connsiteX18" fmla="*/ 159543 w 159543"/>
                <a:gd name="connsiteY18" fmla="*/ 7144 h 169069"/>
                <a:gd name="connsiteX19" fmla="*/ 152400 w 159543"/>
                <a:gd name="connsiteY19" fmla="*/ 0 h 169069"/>
                <a:gd name="connsiteX20" fmla="*/ 126206 w 159543"/>
                <a:gd name="connsiteY20" fmla="*/ 0 h 169069"/>
                <a:gd name="connsiteX21" fmla="*/ 102393 w 159543"/>
                <a:gd name="connsiteY21" fmla="*/ 14287 h 169069"/>
                <a:gd name="connsiteX0" fmla="*/ 102393 w 159543"/>
                <a:gd name="connsiteY0" fmla="*/ 14287 h 169069"/>
                <a:gd name="connsiteX1" fmla="*/ 69056 w 159543"/>
                <a:gd name="connsiteY1" fmla="*/ 64294 h 169069"/>
                <a:gd name="connsiteX2" fmla="*/ 50006 w 159543"/>
                <a:gd name="connsiteY2" fmla="*/ 88106 h 169069"/>
                <a:gd name="connsiteX3" fmla="*/ 30956 w 159543"/>
                <a:gd name="connsiteY3" fmla="*/ 116681 h 169069"/>
                <a:gd name="connsiteX4" fmla="*/ 0 w 159543"/>
                <a:gd name="connsiteY4" fmla="*/ 119062 h 169069"/>
                <a:gd name="connsiteX5" fmla="*/ 0 w 159543"/>
                <a:gd name="connsiteY5" fmla="*/ 119062 h 169069"/>
                <a:gd name="connsiteX6" fmla="*/ 4762 w 159543"/>
                <a:gd name="connsiteY6" fmla="*/ 169069 h 169069"/>
                <a:gd name="connsiteX7" fmla="*/ 26193 w 159543"/>
                <a:gd name="connsiteY7" fmla="*/ 142875 h 169069"/>
                <a:gd name="connsiteX8" fmla="*/ 38100 w 159543"/>
                <a:gd name="connsiteY8" fmla="*/ 130969 h 169069"/>
                <a:gd name="connsiteX9" fmla="*/ 64293 w 159543"/>
                <a:gd name="connsiteY9" fmla="*/ 161925 h 169069"/>
                <a:gd name="connsiteX10" fmla="*/ 66675 w 159543"/>
                <a:gd name="connsiteY10" fmla="*/ 114300 h 169069"/>
                <a:gd name="connsiteX11" fmla="*/ 90487 w 159543"/>
                <a:gd name="connsiteY11" fmla="*/ 138112 h 169069"/>
                <a:gd name="connsiteX12" fmla="*/ 92868 w 159543"/>
                <a:gd name="connsiteY12" fmla="*/ 107156 h 169069"/>
                <a:gd name="connsiteX13" fmla="*/ 109537 w 159543"/>
                <a:gd name="connsiteY13" fmla="*/ 64294 h 169069"/>
                <a:gd name="connsiteX14" fmla="*/ 119062 w 159543"/>
                <a:gd name="connsiteY14" fmla="*/ 128587 h 169069"/>
                <a:gd name="connsiteX15" fmla="*/ 138112 w 159543"/>
                <a:gd name="connsiteY15" fmla="*/ 90487 h 169069"/>
                <a:gd name="connsiteX16" fmla="*/ 145256 w 159543"/>
                <a:gd name="connsiteY16" fmla="*/ 76200 h 169069"/>
                <a:gd name="connsiteX17" fmla="*/ 145256 w 159543"/>
                <a:gd name="connsiteY17" fmla="*/ 45244 h 169069"/>
                <a:gd name="connsiteX18" fmla="*/ 159543 w 159543"/>
                <a:gd name="connsiteY18" fmla="*/ 7144 h 169069"/>
                <a:gd name="connsiteX19" fmla="*/ 152400 w 159543"/>
                <a:gd name="connsiteY19" fmla="*/ 0 h 169069"/>
                <a:gd name="connsiteX20" fmla="*/ 126206 w 159543"/>
                <a:gd name="connsiteY20" fmla="*/ 23813 h 169069"/>
                <a:gd name="connsiteX21" fmla="*/ 102393 w 159543"/>
                <a:gd name="connsiteY21" fmla="*/ 14287 h 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543" h="169069">
                  <a:moveTo>
                    <a:pt x="102393" y="14287"/>
                  </a:moveTo>
                  <a:lnTo>
                    <a:pt x="69056" y="64294"/>
                  </a:lnTo>
                  <a:lnTo>
                    <a:pt x="50006" y="88106"/>
                  </a:lnTo>
                  <a:lnTo>
                    <a:pt x="30956" y="116681"/>
                  </a:lnTo>
                  <a:lnTo>
                    <a:pt x="0" y="119062"/>
                  </a:lnTo>
                  <a:lnTo>
                    <a:pt x="0" y="119062"/>
                  </a:lnTo>
                  <a:lnTo>
                    <a:pt x="4762" y="169069"/>
                  </a:lnTo>
                  <a:lnTo>
                    <a:pt x="26193" y="142875"/>
                  </a:lnTo>
                  <a:lnTo>
                    <a:pt x="38100" y="130969"/>
                  </a:lnTo>
                  <a:lnTo>
                    <a:pt x="64293" y="161925"/>
                  </a:lnTo>
                  <a:lnTo>
                    <a:pt x="66675" y="114300"/>
                  </a:lnTo>
                  <a:lnTo>
                    <a:pt x="90487" y="138112"/>
                  </a:lnTo>
                  <a:lnTo>
                    <a:pt x="92868" y="107156"/>
                  </a:lnTo>
                  <a:lnTo>
                    <a:pt x="109537" y="64294"/>
                  </a:lnTo>
                  <a:lnTo>
                    <a:pt x="119062" y="128587"/>
                  </a:lnTo>
                  <a:lnTo>
                    <a:pt x="138112" y="90487"/>
                  </a:lnTo>
                  <a:lnTo>
                    <a:pt x="145256" y="76200"/>
                  </a:lnTo>
                  <a:lnTo>
                    <a:pt x="145256" y="45244"/>
                  </a:lnTo>
                  <a:lnTo>
                    <a:pt x="159543" y="7144"/>
                  </a:lnTo>
                  <a:lnTo>
                    <a:pt x="152400" y="0"/>
                  </a:lnTo>
                  <a:lnTo>
                    <a:pt x="126206" y="23813"/>
                  </a:lnTo>
                  <a:lnTo>
                    <a:pt x="102393" y="1428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50" name="Freeform: Shape 209">
              <a:extLst>
                <a:ext uri="{FF2B5EF4-FFF2-40B4-BE49-F238E27FC236}">
                  <a16:creationId xmlns:a16="http://schemas.microsoft.com/office/drawing/2014/main" id="{82FE5E0E-9DA1-72CC-4A6E-F45C89D82BD2}"/>
                </a:ext>
              </a:extLst>
            </p:cNvPr>
            <p:cNvSpPr/>
            <p:nvPr/>
          </p:nvSpPr>
          <p:spPr bwMode="auto">
            <a:xfrm>
              <a:off x="3435747" y="1292890"/>
              <a:ext cx="86914" cy="86914"/>
            </a:xfrm>
            <a:custGeom>
              <a:avLst/>
              <a:gdLst>
                <a:gd name="connsiteX0" fmla="*/ 73819 w 76200"/>
                <a:gd name="connsiteY0" fmla="*/ 0 h 76200"/>
                <a:gd name="connsiteX1" fmla="*/ 0 w 76200"/>
                <a:gd name="connsiteY1" fmla="*/ 30957 h 76200"/>
                <a:gd name="connsiteX2" fmla="*/ 14288 w 76200"/>
                <a:gd name="connsiteY2" fmla="*/ 61913 h 76200"/>
                <a:gd name="connsiteX3" fmla="*/ 38100 w 76200"/>
                <a:gd name="connsiteY3" fmla="*/ 76200 h 76200"/>
                <a:gd name="connsiteX4" fmla="*/ 71438 w 76200"/>
                <a:gd name="connsiteY4" fmla="*/ 71438 h 76200"/>
                <a:gd name="connsiteX5" fmla="*/ 76200 w 76200"/>
                <a:gd name="connsiteY5" fmla="*/ 52388 h 76200"/>
                <a:gd name="connsiteX6" fmla="*/ 73819 w 76200"/>
                <a:gd name="connsiteY6" fmla="*/ 0 h 76200"/>
                <a:gd name="connsiteX0" fmla="*/ 73819 w 76200"/>
                <a:gd name="connsiteY0" fmla="*/ 0 h 76200"/>
                <a:gd name="connsiteX1" fmla="*/ 0 w 76200"/>
                <a:gd name="connsiteY1" fmla="*/ 30957 h 76200"/>
                <a:gd name="connsiteX2" fmla="*/ 14288 w 76200"/>
                <a:gd name="connsiteY2" fmla="*/ 61913 h 76200"/>
                <a:gd name="connsiteX3" fmla="*/ 38100 w 76200"/>
                <a:gd name="connsiteY3" fmla="*/ 76200 h 76200"/>
                <a:gd name="connsiteX4" fmla="*/ 71438 w 76200"/>
                <a:gd name="connsiteY4" fmla="*/ 71438 h 76200"/>
                <a:gd name="connsiteX5" fmla="*/ 76200 w 76200"/>
                <a:gd name="connsiteY5" fmla="*/ 52388 h 76200"/>
                <a:gd name="connsiteX6" fmla="*/ 73819 w 76200"/>
                <a:gd name="connsiteY6" fmla="*/ 26194 h 76200"/>
                <a:gd name="connsiteX7" fmla="*/ 73819 w 76200"/>
                <a:gd name="connsiteY7" fmla="*/ 0 h 76200"/>
                <a:gd name="connsiteX0" fmla="*/ 73819 w 76200"/>
                <a:gd name="connsiteY0" fmla="*/ 0 h 76200"/>
                <a:gd name="connsiteX1" fmla="*/ 0 w 76200"/>
                <a:gd name="connsiteY1" fmla="*/ 30957 h 76200"/>
                <a:gd name="connsiteX2" fmla="*/ 14288 w 76200"/>
                <a:gd name="connsiteY2" fmla="*/ 61913 h 76200"/>
                <a:gd name="connsiteX3" fmla="*/ 38100 w 76200"/>
                <a:gd name="connsiteY3" fmla="*/ 76200 h 76200"/>
                <a:gd name="connsiteX4" fmla="*/ 71438 w 76200"/>
                <a:gd name="connsiteY4" fmla="*/ 71438 h 76200"/>
                <a:gd name="connsiteX5" fmla="*/ 76200 w 76200"/>
                <a:gd name="connsiteY5" fmla="*/ 52388 h 76200"/>
                <a:gd name="connsiteX6" fmla="*/ 52388 w 76200"/>
                <a:gd name="connsiteY6" fmla="*/ 47625 h 76200"/>
                <a:gd name="connsiteX7" fmla="*/ 73819 w 76200"/>
                <a:gd name="connsiteY7" fmla="*/ 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 h="76200">
                  <a:moveTo>
                    <a:pt x="73819" y="0"/>
                  </a:moveTo>
                  <a:lnTo>
                    <a:pt x="0" y="30957"/>
                  </a:lnTo>
                  <a:lnTo>
                    <a:pt x="14288" y="61913"/>
                  </a:lnTo>
                  <a:lnTo>
                    <a:pt x="38100" y="76200"/>
                  </a:lnTo>
                  <a:lnTo>
                    <a:pt x="71438" y="71438"/>
                  </a:lnTo>
                  <a:lnTo>
                    <a:pt x="76200" y="52388"/>
                  </a:lnTo>
                  <a:lnTo>
                    <a:pt x="52388" y="47625"/>
                  </a:lnTo>
                  <a:lnTo>
                    <a:pt x="7381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51" name="Freeform: Shape 210">
              <a:extLst>
                <a:ext uri="{FF2B5EF4-FFF2-40B4-BE49-F238E27FC236}">
                  <a16:creationId xmlns:a16="http://schemas.microsoft.com/office/drawing/2014/main" id="{0E61D98F-1CD6-B335-29B0-105128EC08D8}"/>
                </a:ext>
              </a:extLst>
            </p:cNvPr>
            <p:cNvSpPr/>
            <p:nvPr/>
          </p:nvSpPr>
          <p:spPr bwMode="auto">
            <a:xfrm>
              <a:off x="7420118" y="1360790"/>
              <a:ext cx="4575340" cy="2304204"/>
            </a:xfrm>
            <a:custGeom>
              <a:avLst/>
              <a:gdLst>
                <a:gd name="connsiteX0" fmla="*/ 133490 w 4011346"/>
                <a:gd name="connsiteY0" fmla="*/ 397130 h 1711998"/>
                <a:gd name="connsiteX1" fmla="*/ 46722 w 4011346"/>
                <a:gd name="connsiteY1" fmla="*/ 427165 h 1711998"/>
                <a:gd name="connsiteX2" fmla="*/ 33373 w 4011346"/>
                <a:gd name="connsiteY2" fmla="*/ 457200 h 1711998"/>
                <a:gd name="connsiteX3" fmla="*/ 43384 w 4011346"/>
                <a:gd name="connsiteY3" fmla="*/ 487236 h 1711998"/>
                <a:gd name="connsiteX4" fmla="*/ 60071 w 4011346"/>
                <a:gd name="connsiteY4" fmla="*/ 513933 h 1711998"/>
                <a:gd name="connsiteX5" fmla="*/ 73419 w 4011346"/>
                <a:gd name="connsiteY5" fmla="*/ 543968 h 1711998"/>
                <a:gd name="connsiteX6" fmla="*/ 56733 w 4011346"/>
                <a:gd name="connsiteY6" fmla="*/ 567329 h 1711998"/>
                <a:gd name="connsiteX7" fmla="*/ 76757 w 4011346"/>
                <a:gd name="connsiteY7" fmla="*/ 647422 h 1711998"/>
                <a:gd name="connsiteX8" fmla="*/ 66745 w 4011346"/>
                <a:gd name="connsiteY8" fmla="*/ 664109 h 1711998"/>
                <a:gd name="connsiteX9" fmla="*/ 70082 w 4011346"/>
                <a:gd name="connsiteY9" fmla="*/ 690806 h 1711998"/>
                <a:gd name="connsiteX10" fmla="*/ 70082 w 4011346"/>
                <a:gd name="connsiteY10" fmla="*/ 730853 h 1711998"/>
                <a:gd name="connsiteX11" fmla="*/ 80094 w 4011346"/>
                <a:gd name="connsiteY11" fmla="*/ 750876 h 1711998"/>
                <a:gd name="connsiteX12" fmla="*/ 76757 w 4011346"/>
                <a:gd name="connsiteY12" fmla="*/ 774237 h 1711998"/>
                <a:gd name="connsiteX13" fmla="*/ 106792 w 4011346"/>
                <a:gd name="connsiteY13" fmla="*/ 807609 h 1711998"/>
                <a:gd name="connsiteX14" fmla="*/ 106792 w 4011346"/>
                <a:gd name="connsiteY14" fmla="*/ 837644 h 1711998"/>
                <a:gd name="connsiteX15" fmla="*/ 13349 w 4011346"/>
                <a:gd name="connsiteY15" fmla="*/ 927749 h 1711998"/>
                <a:gd name="connsiteX16" fmla="*/ 33373 w 4011346"/>
                <a:gd name="connsiteY16" fmla="*/ 961122 h 1711998"/>
                <a:gd name="connsiteX17" fmla="*/ 33373 w 4011346"/>
                <a:gd name="connsiteY17" fmla="*/ 961122 h 1711998"/>
                <a:gd name="connsiteX18" fmla="*/ 16687 w 4011346"/>
                <a:gd name="connsiteY18" fmla="*/ 991157 h 1711998"/>
                <a:gd name="connsiteX19" fmla="*/ 3338 w 4011346"/>
                <a:gd name="connsiteY19" fmla="*/ 1021192 h 1711998"/>
                <a:gd name="connsiteX20" fmla="*/ 0 w 4011346"/>
                <a:gd name="connsiteY20" fmla="*/ 1081262 h 1711998"/>
                <a:gd name="connsiteX21" fmla="*/ 16687 w 4011346"/>
                <a:gd name="connsiteY21" fmla="*/ 1124646 h 1711998"/>
                <a:gd name="connsiteX22" fmla="*/ 20024 w 4011346"/>
                <a:gd name="connsiteY22" fmla="*/ 1158018 h 1711998"/>
                <a:gd name="connsiteX23" fmla="*/ 56733 w 4011346"/>
                <a:gd name="connsiteY23" fmla="*/ 1168030 h 1711998"/>
                <a:gd name="connsiteX24" fmla="*/ 116803 w 4011346"/>
                <a:gd name="connsiteY24" fmla="*/ 1254798 h 1711998"/>
                <a:gd name="connsiteX25" fmla="*/ 96780 w 4011346"/>
                <a:gd name="connsiteY25" fmla="*/ 1278158 h 1711998"/>
                <a:gd name="connsiteX26" fmla="*/ 93443 w 4011346"/>
                <a:gd name="connsiteY26" fmla="*/ 1308193 h 1711998"/>
                <a:gd name="connsiteX27" fmla="*/ 120141 w 4011346"/>
                <a:gd name="connsiteY27" fmla="*/ 1311530 h 1711998"/>
                <a:gd name="connsiteX28" fmla="*/ 160187 w 4011346"/>
                <a:gd name="connsiteY28" fmla="*/ 1324879 h 1711998"/>
                <a:gd name="connsiteX29" fmla="*/ 186885 w 4011346"/>
                <a:gd name="connsiteY29" fmla="*/ 1338228 h 1711998"/>
                <a:gd name="connsiteX30" fmla="*/ 213583 w 4011346"/>
                <a:gd name="connsiteY30" fmla="*/ 1368263 h 1711998"/>
                <a:gd name="connsiteX31" fmla="*/ 243618 w 4011346"/>
                <a:gd name="connsiteY31" fmla="*/ 1371600 h 1711998"/>
                <a:gd name="connsiteX32" fmla="*/ 287002 w 4011346"/>
                <a:gd name="connsiteY32" fmla="*/ 1401636 h 1711998"/>
                <a:gd name="connsiteX33" fmla="*/ 310363 w 4011346"/>
                <a:gd name="connsiteY33" fmla="*/ 1411647 h 1711998"/>
                <a:gd name="connsiteX34" fmla="*/ 310363 w 4011346"/>
                <a:gd name="connsiteY34" fmla="*/ 1448357 h 1711998"/>
                <a:gd name="connsiteX35" fmla="*/ 270316 w 4011346"/>
                <a:gd name="connsiteY35" fmla="*/ 1488403 h 1711998"/>
                <a:gd name="connsiteX36" fmla="*/ 280327 w 4011346"/>
                <a:gd name="connsiteY36" fmla="*/ 1511764 h 1711998"/>
                <a:gd name="connsiteX37" fmla="*/ 273653 w 4011346"/>
                <a:gd name="connsiteY37" fmla="*/ 1531787 h 1711998"/>
                <a:gd name="connsiteX38" fmla="*/ 266979 w 4011346"/>
                <a:gd name="connsiteY38" fmla="*/ 1548473 h 1711998"/>
                <a:gd name="connsiteX39" fmla="*/ 240281 w 4011346"/>
                <a:gd name="connsiteY39" fmla="*/ 1588520 h 1711998"/>
                <a:gd name="connsiteX40" fmla="*/ 307025 w 4011346"/>
                <a:gd name="connsiteY40" fmla="*/ 1625230 h 1711998"/>
                <a:gd name="connsiteX41" fmla="*/ 337060 w 4011346"/>
                <a:gd name="connsiteY41" fmla="*/ 1631904 h 1711998"/>
                <a:gd name="connsiteX42" fmla="*/ 360421 w 4011346"/>
                <a:gd name="connsiteY42" fmla="*/ 1638579 h 1711998"/>
                <a:gd name="connsiteX43" fmla="*/ 380444 w 4011346"/>
                <a:gd name="connsiteY43" fmla="*/ 1645253 h 1711998"/>
                <a:gd name="connsiteX44" fmla="*/ 407142 w 4011346"/>
                <a:gd name="connsiteY44" fmla="*/ 1665276 h 1711998"/>
                <a:gd name="connsiteX45" fmla="*/ 437177 w 4011346"/>
                <a:gd name="connsiteY45" fmla="*/ 1661939 h 1711998"/>
                <a:gd name="connsiteX46" fmla="*/ 507259 w 4011346"/>
                <a:gd name="connsiteY46" fmla="*/ 1711998 h 1711998"/>
                <a:gd name="connsiteX47" fmla="*/ 517271 w 4011346"/>
                <a:gd name="connsiteY47" fmla="*/ 1698649 h 1711998"/>
                <a:gd name="connsiteX48" fmla="*/ 507259 w 4011346"/>
                <a:gd name="connsiteY48" fmla="*/ 1658602 h 1711998"/>
                <a:gd name="connsiteX49" fmla="*/ 500584 w 4011346"/>
                <a:gd name="connsiteY49" fmla="*/ 1625230 h 1711998"/>
                <a:gd name="connsiteX50" fmla="*/ 483898 w 4011346"/>
                <a:gd name="connsiteY50" fmla="*/ 1581846 h 1711998"/>
                <a:gd name="connsiteX51" fmla="*/ 513933 w 4011346"/>
                <a:gd name="connsiteY51" fmla="*/ 1561822 h 1711998"/>
                <a:gd name="connsiteX52" fmla="*/ 547306 w 4011346"/>
                <a:gd name="connsiteY52" fmla="*/ 1538462 h 1711998"/>
                <a:gd name="connsiteX53" fmla="*/ 527282 w 4011346"/>
                <a:gd name="connsiteY53" fmla="*/ 1521776 h 1711998"/>
                <a:gd name="connsiteX54" fmla="*/ 517271 w 4011346"/>
                <a:gd name="connsiteY54" fmla="*/ 1488403 h 1711998"/>
                <a:gd name="connsiteX55" fmla="*/ 480561 w 4011346"/>
                <a:gd name="connsiteY55" fmla="*/ 1471717 h 1711998"/>
                <a:gd name="connsiteX56" fmla="*/ 470549 w 4011346"/>
                <a:gd name="connsiteY56" fmla="*/ 1451694 h 1711998"/>
                <a:gd name="connsiteX57" fmla="*/ 480561 w 4011346"/>
                <a:gd name="connsiteY57" fmla="*/ 1421659 h 1711998"/>
                <a:gd name="connsiteX58" fmla="*/ 490573 w 4011346"/>
                <a:gd name="connsiteY58" fmla="*/ 1381612 h 1711998"/>
                <a:gd name="connsiteX59" fmla="*/ 513933 w 4011346"/>
                <a:gd name="connsiteY59" fmla="*/ 1401636 h 1711998"/>
                <a:gd name="connsiteX60" fmla="*/ 520608 w 4011346"/>
                <a:gd name="connsiteY60" fmla="*/ 1384949 h 1711998"/>
                <a:gd name="connsiteX61" fmla="*/ 543968 w 4011346"/>
                <a:gd name="connsiteY61" fmla="*/ 1348240 h 1711998"/>
                <a:gd name="connsiteX62" fmla="*/ 574003 w 4011346"/>
                <a:gd name="connsiteY62" fmla="*/ 1331554 h 1711998"/>
                <a:gd name="connsiteX63" fmla="*/ 590690 w 4011346"/>
                <a:gd name="connsiteY63" fmla="*/ 1344903 h 1711998"/>
                <a:gd name="connsiteX64" fmla="*/ 610713 w 4011346"/>
                <a:gd name="connsiteY64" fmla="*/ 1318205 h 1711998"/>
                <a:gd name="connsiteX65" fmla="*/ 630736 w 4011346"/>
                <a:gd name="connsiteY65" fmla="*/ 1344903 h 1711998"/>
                <a:gd name="connsiteX66" fmla="*/ 657434 w 4011346"/>
                <a:gd name="connsiteY66" fmla="*/ 1368263 h 1711998"/>
                <a:gd name="connsiteX67" fmla="*/ 674120 w 4011346"/>
                <a:gd name="connsiteY67" fmla="*/ 1374938 h 1711998"/>
                <a:gd name="connsiteX68" fmla="*/ 697481 w 4011346"/>
                <a:gd name="connsiteY68" fmla="*/ 1374938 h 1711998"/>
                <a:gd name="connsiteX69" fmla="*/ 717504 w 4011346"/>
                <a:gd name="connsiteY69" fmla="*/ 1361589 h 1711998"/>
                <a:gd name="connsiteX70" fmla="*/ 744202 w 4011346"/>
                <a:gd name="connsiteY70" fmla="*/ 1361589 h 1711998"/>
                <a:gd name="connsiteX71" fmla="*/ 760888 w 4011346"/>
                <a:gd name="connsiteY71" fmla="*/ 1358252 h 1711998"/>
                <a:gd name="connsiteX72" fmla="*/ 790923 w 4011346"/>
                <a:gd name="connsiteY72" fmla="*/ 1391624 h 1711998"/>
                <a:gd name="connsiteX73" fmla="*/ 797598 w 4011346"/>
                <a:gd name="connsiteY73" fmla="*/ 1364926 h 1711998"/>
                <a:gd name="connsiteX74" fmla="*/ 817621 w 4011346"/>
                <a:gd name="connsiteY74" fmla="*/ 1381612 h 1711998"/>
                <a:gd name="connsiteX75" fmla="*/ 837644 w 4011346"/>
                <a:gd name="connsiteY75" fmla="*/ 1358252 h 1711998"/>
                <a:gd name="connsiteX76" fmla="*/ 827633 w 4011346"/>
                <a:gd name="connsiteY76" fmla="*/ 1338228 h 1711998"/>
                <a:gd name="connsiteX77" fmla="*/ 810946 w 4011346"/>
                <a:gd name="connsiteY77" fmla="*/ 1324879 h 1711998"/>
                <a:gd name="connsiteX78" fmla="*/ 810946 w 4011346"/>
                <a:gd name="connsiteY78" fmla="*/ 1298182 h 1711998"/>
                <a:gd name="connsiteX79" fmla="*/ 810946 w 4011346"/>
                <a:gd name="connsiteY79" fmla="*/ 1284833 h 1711998"/>
                <a:gd name="connsiteX80" fmla="*/ 830970 w 4011346"/>
                <a:gd name="connsiteY80" fmla="*/ 1281495 h 1711998"/>
                <a:gd name="connsiteX81" fmla="*/ 840981 w 4011346"/>
                <a:gd name="connsiteY81" fmla="*/ 1278158 h 1711998"/>
                <a:gd name="connsiteX82" fmla="*/ 820958 w 4011346"/>
                <a:gd name="connsiteY82" fmla="*/ 1241449 h 1711998"/>
                <a:gd name="connsiteX83" fmla="*/ 854330 w 4011346"/>
                <a:gd name="connsiteY83" fmla="*/ 1234774 h 1711998"/>
                <a:gd name="connsiteX84" fmla="*/ 891040 w 4011346"/>
                <a:gd name="connsiteY84" fmla="*/ 1241449 h 1711998"/>
                <a:gd name="connsiteX85" fmla="*/ 964459 w 4011346"/>
                <a:gd name="connsiteY85" fmla="*/ 1198065 h 1711998"/>
                <a:gd name="connsiteX86" fmla="*/ 1001168 w 4011346"/>
                <a:gd name="connsiteY86" fmla="*/ 1198065 h 1711998"/>
                <a:gd name="connsiteX87" fmla="*/ 1027866 w 4011346"/>
                <a:gd name="connsiteY87" fmla="*/ 1174704 h 1711998"/>
                <a:gd name="connsiteX88" fmla="*/ 1047890 w 4011346"/>
                <a:gd name="connsiteY88" fmla="*/ 1184716 h 1711998"/>
                <a:gd name="connsiteX89" fmla="*/ 1067913 w 4011346"/>
                <a:gd name="connsiteY89" fmla="*/ 1194727 h 1711998"/>
                <a:gd name="connsiteX90" fmla="*/ 1087936 w 4011346"/>
                <a:gd name="connsiteY90" fmla="*/ 1221425 h 1711998"/>
                <a:gd name="connsiteX91" fmla="*/ 1074587 w 4011346"/>
                <a:gd name="connsiteY91" fmla="*/ 1234774 h 1711998"/>
                <a:gd name="connsiteX92" fmla="*/ 1104622 w 4011346"/>
                <a:gd name="connsiteY92" fmla="*/ 1234774 h 1711998"/>
                <a:gd name="connsiteX93" fmla="*/ 1107960 w 4011346"/>
                <a:gd name="connsiteY93" fmla="*/ 1251460 h 1711998"/>
                <a:gd name="connsiteX94" fmla="*/ 1121309 w 4011346"/>
                <a:gd name="connsiteY94" fmla="*/ 1234774 h 1711998"/>
                <a:gd name="connsiteX95" fmla="*/ 1134657 w 4011346"/>
                <a:gd name="connsiteY95" fmla="*/ 1248123 h 1711998"/>
                <a:gd name="connsiteX96" fmla="*/ 1134657 w 4011346"/>
                <a:gd name="connsiteY96" fmla="*/ 1268146 h 1711998"/>
                <a:gd name="connsiteX97" fmla="*/ 1148006 w 4011346"/>
                <a:gd name="connsiteY97" fmla="*/ 1264809 h 1711998"/>
                <a:gd name="connsiteX98" fmla="*/ 1208076 w 4011346"/>
                <a:gd name="connsiteY98" fmla="*/ 1218088 h 1711998"/>
                <a:gd name="connsiteX99" fmla="*/ 1211414 w 4011346"/>
                <a:gd name="connsiteY99" fmla="*/ 1238111 h 1711998"/>
                <a:gd name="connsiteX100" fmla="*/ 1244786 w 4011346"/>
                <a:gd name="connsiteY100" fmla="*/ 1258135 h 1711998"/>
                <a:gd name="connsiteX101" fmla="*/ 1264809 w 4011346"/>
                <a:gd name="connsiteY101" fmla="*/ 1288170 h 1711998"/>
                <a:gd name="connsiteX102" fmla="*/ 1298181 w 4011346"/>
                <a:gd name="connsiteY102" fmla="*/ 1394961 h 1711998"/>
                <a:gd name="connsiteX103" fmla="*/ 1308193 w 4011346"/>
                <a:gd name="connsiteY103" fmla="*/ 1351577 h 1711998"/>
                <a:gd name="connsiteX104" fmla="*/ 1344903 w 4011346"/>
                <a:gd name="connsiteY104" fmla="*/ 1371600 h 1711998"/>
                <a:gd name="connsiteX105" fmla="*/ 1388287 w 4011346"/>
                <a:gd name="connsiteY105" fmla="*/ 1371600 h 1711998"/>
                <a:gd name="connsiteX106" fmla="*/ 1394961 w 4011346"/>
                <a:gd name="connsiteY106" fmla="*/ 1394961 h 1711998"/>
                <a:gd name="connsiteX107" fmla="*/ 1435008 w 4011346"/>
                <a:gd name="connsiteY107" fmla="*/ 1418322 h 1711998"/>
                <a:gd name="connsiteX108" fmla="*/ 1465043 w 4011346"/>
                <a:gd name="connsiteY108" fmla="*/ 1418322 h 1711998"/>
                <a:gd name="connsiteX109" fmla="*/ 1491741 w 4011346"/>
                <a:gd name="connsiteY109" fmla="*/ 1431671 h 1711998"/>
                <a:gd name="connsiteX110" fmla="*/ 1535125 w 4011346"/>
                <a:gd name="connsiteY110" fmla="*/ 1388287 h 1711998"/>
                <a:gd name="connsiteX111" fmla="*/ 1571834 w 4011346"/>
                <a:gd name="connsiteY111" fmla="*/ 1368263 h 1711998"/>
                <a:gd name="connsiteX112" fmla="*/ 1608544 w 4011346"/>
                <a:gd name="connsiteY112" fmla="*/ 1371600 h 1711998"/>
                <a:gd name="connsiteX113" fmla="*/ 1655265 w 4011346"/>
                <a:gd name="connsiteY113" fmla="*/ 1384949 h 1711998"/>
                <a:gd name="connsiteX114" fmla="*/ 1681963 w 4011346"/>
                <a:gd name="connsiteY114" fmla="*/ 1401636 h 1711998"/>
                <a:gd name="connsiteX115" fmla="*/ 1735358 w 4011346"/>
                <a:gd name="connsiteY115" fmla="*/ 1394961 h 1711998"/>
                <a:gd name="connsiteX116" fmla="*/ 1745370 w 4011346"/>
                <a:gd name="connsiteY116" fmla="*/ 1374938 h 1711998"/>
                <a:gd name="connsiteX117" fmla="*/ 1738695 w 4011346"/>
                <a:gd name="connsiteY117" fmla="*/ 1354914 h 1711998"/>
                <a:gd name="connsiteX118" fmla="*/ 1765393 w 4011346"/>
                <a:gd name="connsiteY118" fmla="*/ 1328217 h 1711998"/>
                <a:gd name="connsiteX119" fmla="*/ 1778742 w 4011346"/>
                <a:gd name="connsiteY119" fmla="*/ 1324879 h 1711998"/>
                <a:gd name="connsiteX120" fmla="*/ 1812114 w 4011346"/>
                <a:gd name="connsiteY120" fmla="*/ 1341565 h 1711998"/>
                <a:gd name="connsiteX121" fmla="*/ 1852161 w 4011346"/>
                <a:gd name="connsiteY121" fmla="*/ 1354914 h 1711998"/>
                <a:gd name="connsiteX122" fmla="*/ 1858836 w 4011346"/>
                <a:gd name="connsiteY122" fmla="*/ 1381612 h 1711998"/>
                <a:gd name="connsiteX123" fmla="*/ 1872184 w 4011346"/>
                <a:gd name="connsiteY123" fmla="*/ 1388287 h 1711998"/>
                <a:gd name="connsiteX124" fmla="*/ 1902219 w 4011346"/>
                <a:gd name="connsiteY124" fmla="*/ 1391624 h 1711998"/>
                <a:gd name="connsiteX125" fmla="*/ 1932254 w 4011346"/>
                <a:gd name="connsiteY125" fmla="*/ 1374938 h 1711998"/>
                <a:gd name="connsiteX126" fmla="*/ 1962290 w 4011346"/>
                <a:gd name="connsiteY126" fmla="*/ 1388287 h 1711998"/>
                <a:gd name="connsiteX127" fmla="*/ 1985650 w 4011346"/>
                <a:gd name="connsiteY127" fmla="*/ 1401636 h 1711998"/>
                <a:gd name="connsiteX128" fmla="*/ 1995662 w 4011346"/>
                <a:gd name="connsiteY128" fmla="*/ 1411647 h 1711998"/>
                <a:gd name="connsiteX129" fmla="*/ 2032371 w 4011346"/>
                <a:gd name="connsiteY129" fmla="*/ 1431671 h 1711998"/>
                <a:gd name="connsiteX130" fmla="*/ 2069081 w 4011346"/>
                <a:gd name="connsiteY130" fmla="*/ 1428333 h 1711998"/>
                <a:gd name="connsiteX131" fmla="*/ 2142500 w 4011346"/>
                <a:gd name="connsiteY131" fmla="*/ 1384949 h 1711998"/>
                <a:gd name="connsiteX132" fmla="*/ 2195895 w 4011346"/>
                <a:gd name="connsiteY132" fmla="*/ 1398298 h 1711998"/>
                <a:gd name="connsiteX133" fmla="*/ 2225930 w 4011346"/>
                <a:gd name="connsiteY133" fmla="*/ 1408310 h 1711998"/>
                <a:gd name="connsiteX134" fmla="*/ 2259303 w 4011346"/>
                <a:gd name="connsiteY134" fmla="*/ 1394961 h 1711998"/>
                <a:gd name="connsiteX135" fmla="*/ 2262640 w 4011346"/>
                <a:gd name="connsiteY135" fmla="*/ 1368263 h 1711998"/>
                <a:gd name="connsiteX136" fmla="*/ 2282663 w 4011346"/>
                <a:gd name="connsiteY136" fmla="*/ 1338228 h 1711998"/>
                <a:gd name="connsiteX137" fmla="*/ 2299349 w 4011346"/>
                <a:gd name="connsiteY137" fmla="*/ 1284833 h 1711998"/>
                <a:gd name="connsiteX138" fmla="*/ 2282663 w 4011346"/>
                <a:gd name="connsiteY138" fmla="*/ 1288170 h 1711998"/>
                <a:gd name="connsiteX139" fmla="*/ 2312698 w 4011346"/>
                <a:gd name="connsiteY139" fmla="*/ 1261472 h 1711998"/>
                <a:gd name="connsiteX140" fmla="*/ 2339396 w 4011346"/>
                <a:gd name="connsiteY140" fmla="*/ 1258135 h 1711998"/>
                <a:gd name="connsiteX141" fmla="*/ 2396129 w 4011346"/>
                <a:gd name="connsiteY141" fmla="*/ 1268146 h 1711998"/>
                <a:gd name="connsiteX142" fmla="*/ 2436176 w 4011346"/>
                <a:gd name="connsiteY142" fmla="*/ 1294844 h 1711998"/>
                <a:gd name="connsiteX143" fmla="*/ 2462873 w 4011346"/>
                <a:gd name="connsiteY143" fmla="*/ 1324879 h 1711998"/>
                <a:gd name="connsiteX144" fmla="*/ 2469548 w 4011346"/>
                <a:gd name="connsiteY144" fmla="*/ 1361589 h 1711998"/>
                <a:gd name="connsiteX145" fmla="*/ 2476222 w 4011346"/>
                <a:gd name="connsiteY145" fmla="*/ 1401636 h 1711998"/>
                <a:gd name="connsiteX146" fmla="*/ 2486234 w 4011346"/>
                <a:gd name="connsiteY146" fmla="*/ 1421659 h 1711998"/>
                <a:gd name="connsiteX147" fmla="*/ 2529618 w 4011346"/>
                <a:gd name="connsiteY147" fmla="*/ 1435008 h 1711998"/>
                <a:gd name="connsiteX148" fmla="*/ 2549641 w 4011346"/>
                <a:gd name="connsiteY148" fmla="*/ 1455031 h 1711998"/>
                <a:gd name="connsiteX149" fmla="*/ 2562990 w 4011346"/>
                <a:gd name="connsiteY149" fmla="*/ 1488403 h 1711998"/>
                <a:gd name="connsiteX150" fmla="*/ 2586351 w 4011346"/>
                <a:gd name="connsiteY150" fmla="*/ 1481729 h 1711998"/>
                <a:gd name="connsiteX151" fmla="*/ 2606374 w 4011346"/>
                <a:gd name="connsiteY151" fmla="*/ 1471717 h 1711998"/>
                <a:gd name="connsiteX152" fmla="*/ 2639746 w 4011346"/>
                <a:gd name="connsiteY152" fmla="*/ 1455031 h 1711998"/>
                <a:gd name="connsiteX153" fmla="*/ 2643084 w 4011346"/>
                <a:gd name="connsiteY153" fmla="*/ 1471717 h 1711998"/>
                <a:gd name="connsiteX154" fmla="*/ 2626398 w 4011346"/>
                <a:gd name="connsiteY154" fmla="*/ 1501752 h 1711998"/>
                <a:gd name="connsiteX155" fmla="*/ 2616386 w 4011346"/>
                <a:gd name="connsiteY155" fmla="*/ 1538462 h 1711998"/>
                <a:gd name="connsiteX156" fmla="*/ 2603037 w 4011346"/>
                <a:gd name="connsiteY156" fmla="*/ 1591857 h 1711998"/>
                <a:gd name="connsiteX157" fmla="*/ 2579676 w 4011346"/>
                <a:gd name="connsiteY157" fmla="*/ 1565160 h 1711998"/>
                <a:gd name="connsiteX158" fmla="*/ 2552979 w 4011346"/>
                <a:gd name="connsiteY158" fmla="*/ 1588520 h 1711998"/>
                <a:gd name="connsiteX159" fmla="*/ 2559653 w 4011346"/>
                <a:gd name="connsiteY159" fmla="*/ 1615218 h 1711998"/>
                <a:gd name="connsiteX160" fmla="*/ 2559653 w 4011346"/>
                <a:gd name="connsiteY160" fmla="*/ 1651927 h 1711998"/>
                <a:gd name="connsiteX161" fmla="*/ 2549641 w 4011346"/>
                <a:gd name="connsiteY161" fmla="*/ 1671951 h 1711998"/>
                <a:gd name="connsiteX162" fmla="*/ 2589688 w 4011346"/>
                <a:gd name="connsiteY162" fmla="*/ 1651927 h 1711998"/>
                <a:gd name="connsiteX163" fmla="*/ 2626398 w 4011346"/>
                <a:gd name="connsiteY163" fmla="*/ 1661939 h 1711998"/>
                <a:gd name="connsiteX164" fmla="*/ 2653095 w 4011346"/>
                <a:gd name="connsiteY164" fmla="*/ 1638579 h 1711998"/>
                <a:gd name="connsiteX165" fmla="*/ 2683130 w 4011346"/>
                <a:gd name="connsiteY165" fmla="*/ 1585183 h 1711998"/>
                <a:gd name="connsiteX166" fmla="*/ 2753212 w 4011346"/>
                <a:gd name="connsiteY166" fmla="*/ 1498415 h 1711998"/>
                <a:gd name="connsiteX167" fmla="*/ 2783247 w 4011346"/>
                <a:gd name="connsiteY167" fmla="*/ 1428333 h 1711998"/>
                <a:gd name="connsiteX168" fmla="*/ 2803271 w 4011346"/>
                <a:gd name="connsiteY168" fmla="*/ 1324879 h 1711998"/>
                <a:gd name="connsiteX169" fmla="*/ 2793259 w 4011346"/>
                <a:gd name="connsiteY169" fmla="*/ 1274821 h 1711998"/>
                <a:gd name="connsiteX170" fmla="*/ 2769898 w 4011346"/>
                <a:gd name="connsiteY170" fmla="*/ 1241449 h 1711998"/>
                <a:gd name="connsiteX171" fmla="*/ 2726514 w 4011346"/>
                <a:gd name="connsiteY171" fmla="*/ 1241449 h 1711998"/>
                <a:gd name="connsiteX172" fmla="*/ 2699817 w 4011346"/>
                <a:gd name="connsiteY172" fmla="*/ 1241449 h 1711998"/>
                <a:gd name="connsiteX173" fmla="*/ 2683130 w 4011346"/>
                <a:gd name="connsiteY173" fmla="*/ 1221425 h 1711998"/>
                <a:gd name="connsiteX174" fmla="*/ 2669781 w 4011346"/>
                <a:gd name="connsiteY174" fmla="*/ 1201402 h 1711998"/>
                <a:gd name="connsiteX175" fmla="*/ 2763224 w 4011346"/>
                <a:gd name="connsiteY175" fmla="*/ 1084599 h 1711998"/>
                <a:gd name="connsiteX176" fmla="*/ 2846654 w 4011346"/>
                <a:gd name="connsiteY176" fmla="*/ 1017855 h 1711998"/>
                <a:gd name="connsiteX177" fmla="*/ 2890038 w 4011346"/>
                <a:gd name="connsiteY177" fmla="*/ 994494 h 1711998"/>
                <a:gd name="connsiteX178" fmla="*/ 2933422 w 4011346"/>
                <a:gd name="connsiteY178" fmla="*/ 1014517 h 1711998"/>
                <a:gd name="connsiteX179" fmla="*/ 2950109 w 4011346"/>
                <a:gd name="connsiteY179" fmla="*/ 997831 h 1711998"/>
                <a:gd name="connsiteX180" fmla="*/ 2993492 w 4011346"/>
                <a:gd name="connsiteY180" fmla="*/ 1014517 h 1711998"/>
                <a:gd name="connsiteX181" fmla="*/ 3006841 w 4011346"/>
                <a:gd name="connsiteY181" fmla="*/ 981145 h 1711998"/>
                <a:gd name="connsiteX182" fmla="*/ 3053563 w 4011346"/>
                <a:gd name="connsiteY182" fmla="*/ 991157 h 1711998"/>
                <a:gd name="connsiteX183" fmla="*/ 3070249 w 4011346"/>
                <a:gd name="connsiteY183" fmla="*/ 1007843 h 1711998"/>
                <a:gd name="connsiteX184" fmla="*/ 3060237 w 4011346"/>
                <a:gd name="connsiteY184" fmla="*/ 1027866 h 1711998"/>
                <a:gd name="connsiteX185" fmla="*/ 3123644 w 4011346"/>
                <a:gd name="connsiteY185" fmla="*/ 1011180 h 1711998"/>
                <a:gd name="connsiteX186" fmla="*/ 3140330 w 4011346"/>
                <a:gd name="connsiteY186" fmla="*/ 997831 h 1711998"/>
                <a:gd name="connsiteX187" fmla="*/ 3123644 w 4011346"/>
                <a:gd name="connsiteY187" fmla="*/ 984482 h 1711998"/>
                <a:gd name="connsiteX188" fmla="*/ 3143668 w 4011346"/>
                <a:gd name="connsiteY188" fmla="*/ 944436 h 1711998"/>
                <a:gd name="connsiteX189" fmla="*/ 3190389 w 4011346"/>
                <a:gd name="connsiteY189" fmla="*/ 874354 h 1711998"/>
                <a:gd name="connsiteX190" fmla="*/ 3233773 w 4011346"/>
                <a:gd name="connsiteY190" fmla="*/ 871017 h 1711998"/>
                <a:gd name="connsiteX191" fmla="*/ 3273819 w 4011346"/>
                <a:gd name="connsiteY191" fmla="*/ 881028 h 1711998"/>
                <a:gd name="connsiteX192" fmla="*/ 3277157 w 4011346"/>
                <a:gd name="connsiteY192" fmla="*/ 937761 h 1711998"/>
                <a:gd name="connsiteX193" fmla="*/ 3320541 w 4011346"/>
                <a:gd name="connsiteY193" fmla="*/ 894377 h 1711998"/>
                <a:gd name="connsiteX194" fmla="*/ 3343901 w 4011346"/>
                <a:gd name="connsiteY194" fmla="*/ 877691 h 1711998"/>
                <a:gd name="connsiteX195" fmla="*/ 3350576 w 4011346"/>
                <a:gd name="connsiteY195" fmla="*/ 844319 h 1711998"/>
                <a:gd name="connsiteX196" fmla="*/ 3377273 w 4011346"/>
                <a:gd name="connsiteY196" fmla="*/ 827633 h 1711998"/>
                <a:gd name="connsiteX197" fmla="*/ 3407309 w 4011346"/>
                <a:gd name="connsiteY197" fmla="*/ 837644 h 1711998"/>
                <a:gd name="connsiteX198" fmla="*/ 3373936 w 4011346"/>
                <a:gd name="connsiteY198" fmla="*/ 867679 h 1711998"/>
                <a:gd name="connsiteX199" fmla="*/ 3360587 w 4011346"/>
                <a:gd name="connsiteY199" fmla="*/ 917738 h 1711998"/>
                <a:gd name="connsiteX200" fmla="*/ 3323878 w 4011346"/>
                <a:gd name="connsiteY200" fmla="*/ 957784 h 1711998"/>
                <a:gd name="connsiteX201" fmla="*/ 3210412 w 4011346"/>
                <a:gd name="connsiteY201" fmla="*/ 1054564 h 1711998"/>
                <a:gd name="connsiteX202" fmla="*/ 3163691 w 4011346"/>
                <a:gd name="connsiteY202" fmla="*/ 1124646 h 1711998"/>
                <a:gd name="connsiteX203" fmla="*/ 3160354 w 4011346"/>
                <a:gd name="connsiteY203" fmla="*/ 1198065 h 1711998"/>
                <a:gd name="connsiteX204" fmla="*/ 3170365 w 4011346"/>
                <a:gd name="connsiteY204" fmla="*/ 1288170 h 1711998"/>
                <a:gd name="connsiteX205" fmla="*/ 3190389 w 4011346"/>
                <a:gd name="connsiteY205" fmla="*/ 1351577 h 1711998"/>
                <a:gd name="connsiteX206" fmla="*/ 3217087 w 4011346"/>
                <a:gd name="connsiteY206" fmla="*/ 1341565 h 1711998"/>
                <a:gd name="connsiteX207" fmla="*/ 3240447 w 4011346"/>
                <a:gd name="connsiteY207" fmla="*/ 1274821 h 1711998"/>
                <a:gd name="connsiteX208" fmla="*/ 3270482 w 4011346"/>
                <a:gd name="connsiteY208" fmla="*/ 1271484 h 1711998"/>
                <a:gd name="connsiteX209" fmla="*/ 3287168 w 4011346"/>
                <a:gd name="connsiteY209" fmla="*/ 1211414 h 1711998"/>
                <a:gd name="connsiteX210" fmla="*/ 3313866 w 4011346"/>
                <a:gd name="connsiteY210" fmla="*/ 1201402 h 1711998"/>
                <a:gd name="connsiteX211" fmla="*/ 3313866 w 4011346"/>
                <a:gd name="connsiteY211" fmla="*/ 1171367 h 1711998"/>
                <a:gd name="connsiteX212" fmla="*/ 3337227 w 4011346"/>
                <a:gd name="connsiteY212" fmla="*/ 1134657 h 1711998"/>
                <a:gd name="connsiteX213" fmla="*/ 3330552 w 4011346"/>
                <a:gd name="connsiteY213" fmla="*/ 1091273 h 1711998"/>
                <a:gd name="connsiteX214" fmla="*/ 3333890 w 4011346"/>
                <a:gd name="connsiteY214" fmla="*/ 1061238 h 1711998"/>
                <a:gd name="connsiteX215" fmla="*/ 3323878 w 4011346"/>
                <a:gd name="connsiteY215" fmla="*/ 1051227 h 1711998"/>
                <a:gd name="connsiteX216" fmla="*/ 3363925 w 4011346"/>
                <a:gd name="connsiteY216" fmla="*/ 964459 h 1711998"/>
                <a:gd name="connsiteX217" fmla="*/ 3383948 w 4011346"/>
                <a:gd name="connsiteY217" fmla="*/ 974471 h 1711998"/>
                <a:gd name="connsiteX218" fmla="*/ 3410646 w 4011346"/>
                <a:gd name="connsiteY218" fmla="*/ 947773 h 1711998"/>
                <a:gd name="connsiteX219" fmla="*/ 3420657 w 4011346"/>
                <a:gd name="connsiteY219" fmla="*/ 974471 h 1711998"/>
                <a:gd name="connsiteX220" fmla="*/ 3447355 w 4011346"/>
                <a:gd name="connsiteY220" fmla="*/ 957784 h 1711998"/>
                <a:gd name="connsiteX221" fmla="*/ 3477390 w 4011346"/>
                <a:gd name="connsiteY221" fmla="*/ 947773 h 1711998"/>
                <a:gd name="connsiteX222" fmla="*/ 3514100 w 4011346"/>
                <a:gd name="connsiteY222" fmla="*/ 974471 h 1711998"/>
                <a:gd name="connsiteX223" fmla="*/ 3574170 w 4011346"/>
                <a:gd name="connsiteY223" fmla="*/ 907726 h 1711998"/>
                <a:gd name="connsiteX224" fmla="*/ 3637577 w 4011346"/>
                <a:gd name="connsiteY224" fmla="*/ 861005 h 1711998"/>
                <a:gd name="connsiteX225" fmla="*/ 3690973 w 4011346"/>
                <a:gd name="connsiteY225" fmla="*/ 824295 h 1711998"/>
                <a:gd name="connsiteX226" fmla="*/ 3741031 w 4011346"/>
                <a:gd name="connsiteY226" fmla="*/ 850993 h 1711998"/>
                <a:gd name="connsiteX227" fmla="*/ 3751043 w 4011346"/>
                <a:gd name="connsiteY227" fmla="*/ 824295 h 1711998"/>
                <a:gd name="connsiteX228" fmla="*/ 3727682 w 4011346"/>
                <a:gd name="connsiteY228" fmla="*/ 757551 h 1711998"/>
                <a:gd name="connsiteX229" fmla="*/ 3700984 w 4011346"/>
                <a:gd name="connsiteY229" fmla="*/ 740865 h 1711998"/>
                <a:gd name="connsiteX230" fmla="*/ 3697647 w 4011346"/>
                <a:gd name="connsiteY230" fmla="*/ 710830 h 1711998"/>
                <a:gd name="connsiteX231" fmla="*/ 3751043 w 4011346"/>
                <a:gd name="connsiteY231" fmla="*/ 717504 h 1711998"/>
                <a:gd name="connsiteX232" fmla="*/ 3774403 w 4011346"/>
                <a:gd name="connsiteY232" fmla="*/ 674120 h 1711998"/>
                <a:gd name="connsiteX233" fmla="*/ 3767729 w 4011346"/>
                <a:gd name="connsiteY233" fmla="*/ 647422 h 1711998"/>
                <a:gd name="connsiteX234" fmla="*/ 3794427 w 4011346"/>
                <a:gd name="connsiteY234" fmla="*/ 614050 h 1711998"/>
                <a:gd name="connsiteX235" fmla="*/ 3804438 w 4011346"/>
                <a:gd name="connsiteY235" fmla="*/ 657434 h 1711998"/>
                <a:gd name="connsiteX236" fmla="*/ 3827799 w 4011346"/>
                <a:gd name="connsiteY236" fmla="*/ 674120 h 1711998"/>
                <a:gd name="connsiteX237" fmla="*/ 3874520 w 4011346"/>
                <a:gd name="connsiteY237" fmla="*/ 694144 h 1711998"/>
                <a:gd name="connsiteX238" fmla="*/ 3894544 w 4011346"/>
                <a:gd name="connsiteY238" fmla="*/ 720841 h 1711998"/>
                <a:gd name="connsiteX239" fmla="*/ 3941265 w 4011346"/>
                <a:gd name="connsiteY239" fmla="*/ 744202 h 1711998"/>
                <a:gd name="connsiteX240" fmla="*/ 3947939 w 4011346"/>
                <a:gd name="connsiteY240" fmla="*/ 730853 h 1711998"/>
                <a:gd name="connsiteX241" fmla="*/ 3957951 w 4011346"/>
                <a:gd name="connsiteY241" fmla="*/ 667446 h 1711998"/>
                <a:gd name="connsiteX242" fmla="*/ 4004672 w 4011346"/>
                <a:gd name="connsiteY242" fmla="*/ 660771 h 1711998"/>
                <a:gd name="connsiteX243" fmla="*/ 4011346 w 4011346"/>
                <a:gd name="connsiteY243" fmla="*/ 627399 h 1711998"/>
                <a:gd name="connsiteX244" fmla="*/ 3967963 w 4011346"/>
                <a:gd name="connsiteY244" fmla="*/ 590690 h 1711998"/>
                <a:gd name="connsiteX245" fmla="*/ 3921241 w 4011346"/>
                <a:gd name="connsiteY245" fmla="*/ 574003 h 1711998"/>
                <a:gd name="connsiteX246" fmla="*/ 3907892 w 4011346"/>
                <a:gd name="connsiteY246" fmla="*/ 577341 h 1711998"/>
                <a:gd name="connsiteX247" fmla="*/ 3907892 w 4011346"/>
                <a:gd name="connsiteY247" fmla="*/ 610713 h 1711998"/>
                <a:gd name="connsiteX248" fmla="*/ 3887869 w 4011346"/>
                <a:gd name="connsiteY248" fmla="*/ 604038 h 1711998"/>
                <a:gd name="connsiteX249" fmla="*/ 3874520 w 4011346"/>
                <a:gd name="connsiteY249" fmla="*/ 550643 h 1711998"/>
                <a:gd name="connsiteX250" fmla="*/ 3817787 w 4011346"/>
                <a:gd name="connsiteY250" fmla="*/ 487236 h 1711998"/>
                <a:gd name="connsiteX251" fmla="*/ 3717671 w 4011346"/>
                <a:gd name="connsiteY251" fmla="*/ 410479 h 1711998"/>
                <a:gd name="connsiteX252" fmla="*/ 3664275 w 4011346"/>
                <a:gd name="connsiteY252" fmla="*/ 390456 h 1711998"/>
                <a:gd name="connsiteX253" fmla="*/ 3584181 w 4011346"/>
                <a:gd name="connsiteY253" fmla="*/ 383782 h 1711998"/>
                <a:gd name="connsiteX254" fmla="*/ 3520774 w 4011346"/>
                <a:gd name="connsiteY254" fmla="*/ 367095 h 1711998"/>
                <a:gd name="connsiteX255" fmla="*/ 3530786 w 4011346"/>
                <a:gd name="connsiteY255" fmla="*/ 407142 h 1711998"/>
                <a:gd name="connsiteX256" fmla="*/ 3537460 w 4011346"/>
                <a:gd name="connsiteY256" fmla="*/ 433840 h 1711998"/>
                <a:gd name="connsiteX257" fmla="*/ 3507425 w 4011346"/>
                <a:gd name="connsiteY257" fmla="*/ 457200 h 1711998"/>
                <a:gd name="connsiteX258" fmla="*/ 3477390 w 4011346"/>
                <a:gd name="connsiteY258" fmla="*/ 430503 h 1711998"/>
                <a:gd name="connsiteX259" fmla="*/ 3477390 w 4011346"/>
                <a:gd name="connsiteY259" fmla="*/ 410479 h 1711998"/>
                <a:gd name="connsiteX260" fmla="*/ 3504088 w 4011346"/>
                <a:gd name="connsiteY260" fmla="*/ 390456 h 1711998"/>
                <a:gd name="connsiteX261" fmla="*/ 3467379 w 4011346"/>
                <a:gd name="connsiteY261" fmla="*/ 377107 h 1711998"/>
                <a:gd name="connsiteX262" fmla="*/ 3450692 w 4011346"/>
                <a:gd name="connsiteY262" fmla="*/ 403805 h 1711998"/>
                <a:gd name="connsiteX263" fmla="*/ 3440681 w 4011346"/>
                <a:gd name="connsiteY263" fmla="*/ 417154 h 1711998"/>
                <a:gd name="connsiteX264" fmla="*/ 3357250 w 4011346"/>
                <a:gd name="connsiteY264" fmla="*/ 403805 h 1711998"/>
                <a:gd name="connsiteX265" fmla="*/ 3297180 w 4011346"/>
                <a:gd name="connsiteY265" fmla="*/ 410479 h 1711998"/>
                <a:gd name="connsiteX266" fmla="*/ 3267145 w 4011346"/>
                <a:gd name="connsiteY266" fmla="*/ 387119 h 1711998"/>
                <a:gd name="connsiteX267" fmla="*/ 3267145 w 4011346"/>
                <a:gd name="connsiteY267" fmla="*/ 350409 h 1711998"/>
                <a:gd name="connsiteX268" fmla="*/ 3203738 w 4011346"/>
                <a:gd name="connsiteY268" fmla="*/ 293676 h 1711998"/>
                <a:gd name="connsiteX269" fmla="*/ 3076923 w 4011346"/>
                <a:gd name="connsiteY269" fmla="*/ 300351 h 1711998"/>
                <a:gd name="connsiteX270" fmla="*/ 3043551 w 4011346"/>
                <a:gd name="connsiteY270" fmla="*/ 276990 h 1711998"/>
                <a:gd name="connsiteX271" fmla="*/ 3000167 w 4011346"/>
                <a:gd name="connsiteY271" fmla="*/ 230269 h 1711998"/>
                <a:gd name="connsiteX272" fmla="*/ 3013516 w 4011346"/>
                <a:gd name="connsiteY272" fmla="*/ 223595 h 1711998"/>
                <a:gd name="connsiteX273" fmla="*/ 3000167 w 4011346"/>
                <a:gd name="connsiteY273" fmla="*/ 203571 h 1711998"/>
                <a:gd name="connsiteX274" fmla="*/ 2970132 w 4011346"/>
                <a:gd name="connsiteY274" fmla="*/ 200234 h 1711998"/>
                <a:gd name="connsiteX275" fmla="*/ 2920073 w 4011346"/>
                <a:gd name="connsiteY275" fmla="*/ 246955 h 1711998"/>
                <a:gd name="connsiteX276" fmla="*/ 2920073 w 4011346"/>
                <a:gd name="connsiteY276" fmla="*/ 246955 h 1711998"/>
                <a:gd name="connsiteX277" fmla="*/ 2916736 w 4011346"/>
                <a:gd name="connsiteY277" fmla="*/ 196897 h 1711998"/>
                <a:gd name="connsiteX278" fmla="*/ 2936760 w 4011346"/>
                <a:gd name="connsiteY278" fmla="*/ 193560 h 1711998"/>
                <a:gd name="connsiteX279" fmla="*/ 2866678 w 4011346"/>
                <a:gd name="connsiteY279" fmla="*/ 163525 h 1711998"/>
                <a:gd name="connsiteX280" fmla="*/ 2813282 w 4011346"/>
                <a:gd name="connsiteY280" fmla="*/ 160187 h 1711998"/>
                <a:gd name="connsiteX281" fmla="*/ 2793259 w 4011346"/>
                <a:gd name="connsiteY281" fmla="*/ 183548 h 1711998"/>
                <a:gd name="connsiteX282" fmla="*/ 2743200 w 4011346"/>
                <a:gd name="connsiteY282" fmla="*/ 193560 h 1711998"/>
                <a:gd name="connsiteX283" fmla="*/ 2786584 w 4011346"/>
                <a:gd name="connsiteY283" fmla="*/ 203571 h 1711998"/>
                <a:gd name="connsiteX284" fmla="*/ 2763224 w 4011346"/>
                <a:gd name="connsiteY284" fmla="*/ 223595 h 1711998"/>
                <a:gd name="connsiteX285" fmla="*/ 2769898 w 4011346"/>
                <a:gd name="connsiteY285" fmla="*/ 273653 h 1711998"/>
                <a:gd name="connsiteX286" fmla="*/ 2749875 w 4011346"/>
                <a:gd name="connsiteY286" fmla="*/ 256967 h 1711998"/>
                <a:gd name="connsiteX287" fmla="*/ 2733189 w 4011346"/>
                <a:gd name="connsiteY287" fmla="*/ 270316 h 1711998"/>
                <a:gd name="connsiteX288" fmla="*/ 2666444 w 4011346"/>
                <a:gd name="connsiteY288" fmla="*/ 260304 h 1711998"/>
                <a:gd name="connsiteX289" fmla="*/ 2636409 w 4011346"/>
                <a:gd name="connsiteY289" fmla="*/ 270316 h 1711998"/>
                <a:gd name="connsiteX290" fmla="*/ 2603037 w 4011346"/>
                <a:gd name="connsiteY290" fmla="*/ 230269 h 1711998"/>
                <a:gd name="connsiteX291" fmla="*/ 2569665 w 4011346"/>
                <a:gd name="connsiteY291" fmla="*/ 313700 h 1711998"/>
                <a:gd name="connsiteX292" fmla="*/ 2552979 w 4011346"/>
                <a:gd name="connsiteY292" fmla="*/ 333723 h 1711998"/>
                <a:gd name="connsiteX293" fmla="*/ 2469548 w 4011346"/>
                <a:gd name="connsiteY293" fmla="*/ 196897 h 1711998"/>
                <a:gd name="connsiteX294" fmla="*/ 2446187 w 4011346"/>
                <a:gd name="connsiteY294" fmla="*/ 213583 h 1711998"/>
                <a:gd name="connsiteX295" fmla="*/ 2442850 w 4011346"/>
                <a:gd name="connsiteY295" fmla="*/ 180211 h 1711998"/>
                <a:gd name="connsiteX296" fmla="*/ 2449525 w 4011346"/>
                <a:gd name="connsiteY296" fmla="*/ 110129 h 1711998"/>
                <a:gd name="connsiteX297" fmla="*/ 2386117 w 4011346"/>
                <a:gd name="connsiteY297" fmla="*/ 83431 h 1711998"/>
                <a:gd name="connsiteX298" fmla="*/ 2369431 w 4011346"/>
                <a:gd name="connsiteY298" fmla="*/ 123478 h 1711998"/>
                <a:gd name="connsiteX299" fmla="*/ 2379443 w 4011346"/>
                <a:gd name="connsiteY299" fmla="*/ 146838 h 1711998"/>
                <a:gd name="connsiteX300" fmla="*/ 2376106 w 4011346"/>
                <a:gd name="connsiteY300" fmla="*/ 166862 h 1711998"/>
                <a:gd name="connsiteX301" fmla="*/ 2352745 w 4011346"/>
                <a:gd name="connsiteY301" fmla="*/ 143501 h 1711998"/>
                <a:gd name="connsiteX302" fmla="*/ 2316036 w 4011346"/>
                <a:gd name="connsiteY302" fmla="*/ 150176 h 1711998"/>
                <a:gd name="connsiteX303" fmla="*/ 2272652 w 4011346"/>
                <a:gd name="connsiteY303" fmla="*/ 136827 h 1711998"/>
                <a:gd name="connsiteX304" fmla="*/ 2245954 w 4011346"/>
                <a:gd name="connsiteY304" fmla="*/ 96780 h 1711998"/>
                <a:gd name="connsiteX305" fmla="*/ 2209244 w 4011346"/>
                <a:gd name="connsiteY305" fmla="*/ 93443 h 1711998"/>
                <a:gd name="connsiteX306" fmla="*/ 2159186 w 4011346"/>
                <a:gd name="connsiteY306" fmla="*/ 83431 h 1711998"/>
                <a:gd name="connsiteX307" fmla="*/ 2132488 w 4011346"/>
                <a:gd name="connsiteY307" fmla="*/ 100117 h 1711998"/>
                <a:gd name="connsiteX308" fmla="*/ 2115802 w 4011346"/>
                <a:gd name="connsiteY308" fmla="*/ 113466 h 1711998"/>
                <a:gd name="connsiteX309" fmla="*/ 2115802 w 4011346"/>
                <a:gd name="connsiteY309" fmla="*/ 83431 h 1711998"/>
                <a:gd name="connsiteX310" fmla="*/ 2082430 w 4011346"/>
                <a:gd name="connsiteY310" fmla="*/ 80094 h 1711998"/>
                <a:gd name="connsiteX311" fmla="*/ 2045720 w 4011346"/>
                <a:gd name="connsiteY311" fmla="*/ 53396 h 1711998"/>
                <a:gd name="connsiteX312" fmla="*/ 2025697 w 4011346"/>
                <a:gd name="connsiteY312" fmla="*/ 83431 h 1711998"/>
                <a:gd name="connsiteX313" fmla="*/ 2055732 w 4011346"/>
                <a:gd name="connsiteY313" fmla="*/ 80094 h 1711998"/>
                <a:gd name="connsiteX314" fmla="*/ 2045720 w 4011346"/>
                <a:gd name="connsiteY314" fmla="*/ 106792 h 1711998"/>
                <a:gd name="connsiteX315" fmla="*/ 1988987 w 4011346"/>
                <a:gd name="connsiteY315" fmla="*/ 126815 h 1711998"/>
                <a:gd name="connsiteX316" fmla="*/ 1935592 w 4011346"/>
                <a:gd name="connsiteY316" fmla="*/ 136827 h 1711998"/>
                <a:gd name="connsiteX317" fmla="*/ 1995662 w 4011346"/>
                <a:gd name="connsiteY317" fmla="*/ 80094 h 1711998"/>
                <a:gd name="connsiteX318" fmla="*/ 2055732 w 4011346"/>
                <a:gd name="connsiteY318" fmla="*/ 10012 h 1711998"/>
                <a:gd name="connsiteX319" fmla="*/ 2055732 w 4011346"/>
                <a:gd name="connsiteY319" fmla="*/ 10012 h 1711998"/>
                <a:gd name="connsiteX320" fmla="*/ 1465043 w 4011346"/>
                <a:gd name="connsiteY320" fmla="*/ 0 h 1711998"/>
                <a:gd name="connsiteX321" fmla="*/ 1448357 w 4011346"/>
                <a:gd name="connsiteY321" fmla="*/ 26698 h 1711998"/>
                <a:gd name="connsiteX322" fmla="*/ 1481729 w 4011346"/>
                <a:gd name="connsiteY322" fmla="*/ 60071 h 1711998"/>
                <a:gd name="connsiteX323" fmla="*/ 1481729 w 4011346"/>
                <a:gd name="connsiteY323" fmla="*/ 90106 h 1711998"/>
                <a:gd name="connsiteX324" fmla="*/ 1458368 w 4011346"/>
                <a:gd name="connsiteY324" fmla="*/ 93443 h 1711998"/>
                <a:gd name="connsiteX325" fmla="*/ 1458368 w 4011346"/>
                <a:gd name="connsiteY325" fmla="*/ 73419 h 1711998"/>
                <a:gd name="connsiteX326" fmla="*/ 1418322 w 4011346"/>
                <a:gd name="connsiteY326" fmla="*/ 83431 h 1711998"/>
                <a:gd name="connsiteX327" fmla="*/ 1368263 w 4011346"/>
                <a:gd name="connsiteY327" fmla="*/ 90106 h 1711998"/>
                <a:gd name="connsiteX328" fmla="*/ 1321542 w 4011346"/>
                <a:gd name="connsiteY328" fmla="*/ 96780 h 1711998"/>
                <a:gd name="connsiteX329" fmla="*/ 1318205 w 4011346"/>
                <a:gd name="connsiteY329" fmla="*/ 183548 h 1711998"/>
                <a:gd name="connsiteX330" fmla="*/ 1358252 w 4011346"/>
                <a:gd name="connsiteY330" fmla="*/ 206909 h 1711998"/>
                <a:gd name="connsiteX331" fmla="*/ 1374938 w 4011346"/>
                <a:gd name="connsiteY331" fmla="*/ 236944 h 1711998"/>
                <a:gd name="connsiteX332" fmla="*/ 1384949 w 4011346"/>
                <a:gd name="connsiteY332" fmla="*/ 260304 h 1711998"/>
                <a:gd name="connsiteX333" fmla="*/ 1394961 w 4011346"/>
                <a:gd name="connsiteY333" fmla="*/ 310363 h 1711998"/>
                <a:gd name="connsiteX334" fmla="*/ 1384949 w 4011346"/>
                <a:gd name="connsiteY334" fmla="*/ 340398 h 1711998"/>
                <a:gd name="connsiteX335" fmla="*/ 1358252 w 4011346"/>
                <a:gd name="connsiteY335" fmla="*/ 307025 h 1711998"/>
                <a:gd name="connsiteX336" fmla="*/ 1361589 w 4011346"/>
                <a:gd name="connsiteY336" fmla="*/ 276990 h 1711998"/>
                <a:gd name="connsiteX337" fmla="*/ 1351577 w 4011346"/>
                <a:gd name="connsiteY337" fmla="*/ 236944 h 1711998"/>
                <a:gd name="connsiteX338" fmla="*/ 1328217 w 4011346"/>
                <a:gd name="connsiteY338" fmla="*/ 243618 h 1711998"/>
                <a:gd name="connsiteX339" fmla="*/ 1281495 w 4011346"/>
                <a:gd name="connsiteY339" fmla="*/ 206909 h 1711998"/>
                <a:gd name="connsiteX340" fmla="*/ 1241449 w 4011346"/>
                <a:gd name="connsiteY340" fmla="*/ 203571 h 1711998"/>
                <a:gd name="connsiteX341" fmla="*/ 1241449 w 4011346"/>
                <a:gd name="connsiteY341" fmla="*/ 250292 h 1711998"/>
                <a:gd name="connsiteX342" fmla="*/ 1201402 w 4011346"/>
                <a:gd name="connsiteY342" fmla="*/ 230269 h 1711998"/>
                <a:gd name="connsiteX343" fmla="*/ 1228100 w 4011346"/>
                <a:gd name="connsiteY343" fmla="*/ 280327 h 1711998"/>
                <a:gd name="connsiteX344" fmla="*/ 1258135 w 4011346"/>
                <a:gd name="connsiteY344" fmla="*/ 290339 h 1711998"/>
                <a:gd name="connsiteX345" fmla="*/ 1258135 w 4011346"/>
                <a:gd name="connsiteY345" fmla="*/ 310363 h 1711998"/>
                <a:gd name="connsiteX346" fmla="*/ 1198065 w 4011346"/>
                <a:gd name="connsiteY346" fmla="*/ 287002 h 1711998"/>
                <a:gd name="connsiteX347" fmla="*/ 1181379 w 4011346"/>
                <a:gd name="connsiteY347" fmla="*/ 287002 h 1711998"/>
                <a:gd name="connsiteX348" fmla="*/ 1178041 w 4011346"/>
                <a:gd name="connsiteY348" fmla="*/ 243618 h 1711998"/>
                <a:gd name="connsiteX349" fmla="*/ 1171367 w 4011346"/>
                <a:gd name="connsiteY349" fmla="*/ 156850 h 1711998"/>
                <a:gd name="connsiteX350" fmla="*/ 1161355 w 4011346"/>
                <a:gd name="connsiteY350" fmla="*/ 226932 h 1711998"/>
                <a:gd name="connsiteX351" fmla="*/ 1137995 w 4011346"/>
                <a:gd name="connsiteY351" fmla="*/ 256967 h 1711998"/>
                <a:gd name="connsiteX352" fmla="*/ 1158018 w 4011346"/>
                <a:gd name="connsiteY352" fmla="*/ 303688 h 1711998"/>
                <a:gd name="connsiteX353" fmla="*/ 1158018 w 4011346"/>
                <a:gd name="connsiteY353" fmla="*/ 337060 h 1711998"/>
                <a:gd name="connsiteX354" fmla="*/ 1141332 w 4011346"/>
                <a:gd name="connsiteY354" fmla="*/ 387119 h 1711998"/>
                <a:gd name="connsiteX355" fmla="*/ 1154681 w 4011346"/>
                <a:gd name="connsiteY355" fmla="*/ 420491 h 1711998"/>
                <a:gd name="connsiteX356" fmla="*/ 1184716 w 4011346"/>
                <a:gd name="connsiteY356" fmla="*/ 427165 h 1711998"/>
                <a:gd name="connsiteX357" fmla="*/ 1221425 w 4011346"/>
                <a:gd name="connsiteY357" fmla="*/ 433840 h 1711998"/>
                <a:gd name="connsiteX358" fmla="*/ 1241449 w 4011346"/>
                <a:gd name="connsiteY358" fmla="*/ 457200 h 1711998"/>
                <a:gd name="connsiteX359" fmla="*/ 1258135 w 4011346"/>
                <a:gd name="connsiteY359" fmla="*/ 500584 h 1711998"/>
                <a:gd name="connsiteX360" fmla="*/ 1258135 w 4011346"/>
                <a:gd name="connsiteY360" fmla="*/ 500584 h 1711998"/>
                <a:gd name="connsiteX361" fmla="*/ 1254798 w 4011346"/>
                <a:gd name="connsiteY361" fmla="*/ 533957 h 1711998"/>
                <a:gd name="connsiteX362" fmla="*/ 1274821 w 4011346"/>
                <a:gd name="connsiteY362" fmla="*/ 553980 h 1711998"/>
                <a:gd name="connsiteX363" fmla="*/ 1244786 w 4011346"/>
                <a:gd name="connsiteY363" fmla="*/ 560655 h 1711998"/>
                <a:gd name="connsiteX364" fmla="*/ 1224763 w 4011346"/>
                <a:gd name="connsiteY364" fmla="*/ 520608 h 1711998"/>
                <a:gd name="connsiteX365" fmla="*/ 1224763 w 4011346"/>
                <a:gd name="connsiteY365" fmla="*/ 480561 h 1711998"/>
                <a:gd name="connsiteX366" fmla="*/ 1194727 w 4011346"/>
                <a:gd name="connsiteY366" fmla="*/ 443852 h 1711998"/>
                <a:gd name="connsiteX367" fmla="*/ 1164692 w 4011346"/>
                <a:gd name="connsiteY367" fmla="*/ 487236 h 1711998"/>
                <a:gd name="connsiteX368" fmla="*/ 1178041 w 4011346"/>
                <a:gd name="connsiteY368" fmla="*/ 530619 h 1711998"/>
                <a:gd name="connsiteX369" fmla="*/ 1137995 w 4011346"/>
                <a:gd name="connsiteY369" fmla="*/ 587352 h 1711998"/>
                <a:gd name="connsiteX370" fmla="*/ 1097948 w 4011346"/>
                <a:gd name="connsiteY370" fmla="*/ 644085 h 1711998"/>
                <a:gd name="connsiteX371" fmla="*/ 1007843 w 4011346"/>
                <a:gd name="connsiteY371" fmla="*/ 607376 h 1711998"/>
                <a:gd name="connsiteX372" fmla="*/ 1074587 w 4011346"/>
                <a:gd name="connsiteY372" fmla="*/ 604038 h 1711998"/>
                <a:gd name="connsiteX373" fmla="*/ 1107960 w 4011346"/>
                <a:gd name="connsiteY373" fmla="*/ 540631 h 1711998"/>
                <a:gd name="connsiteX374" fmla="*/ 1121309 w 4011346"/>
                <a:gd name="connsiteY374" fmla="*/ 497247 h 1711998"/>
                <a:gd name="connsiteX375" fmla="*/ 1127983 w 4011346"/>
                <a:gd name="connsiteY375" fmla="*/ 463875 h 1711998"/>
                <a:gd name="connsiteX376" fmla="*/ 1117971 w 4011346"/>
                <a:gd name="connsiteY376" fmla="*/ 447189 h 1711998"/>
                <a:gd name="connsiteX377" fmla="*/ 1114634 w 4011346"/>
                <a:gd name="connsiteY377" fmla="*/ 397130 h 1711998"/>
                <a:gd name="connsiteX378" fmla="*/ 1104622 w 4011346"/>
                <a:gd name="connsiteY378" fmla="*/ 317037 h 1711998"/>
                <a:gd name="connsiteX379" fmla="*/ 1101285 w 4011346"/>
                <a:gd name="connsiteY379" fmla="*/ 256967 h 1711998"/>
                <a:gd name="connsiteX380" fmla="*/ 1124646 w 4011346"/>
                <a:gd name="connsiteY380" fmla="*/ 163525 h 1711998"/>
                <a:gd name="connsiteX381" fmla="*/ 1031203 w 4011346"/>
                <a:gd name="connsiteY381" fmla="*/ 153513 h 1711998"/>
                <a:gd name="connsiteX382" fmla="*/ 1014517 w 4011346"/>
                <a:gd name="connsiteY382" fmla="*/ 210246 h 1711998"/>
                <a:gd name="connsiteX383" fmla="*/ 1024529 w 4011346"/>
                <a:gd name="connsiteY383" fmla="*/ 256967 h 1711998"/>
                <a:gd name="connsiteX384" fmla="*/ 981145 w 4011346"/>
                <a:gd name="connsiteY384" fmla="*/ 310363 h 1711998"/>
                <a:gd name="connsiteX385" fmla="*/ 991157 w 4011346"/>
                <a:gd name="connsiteY385" fmla="*/ 347072 h 1711998"/>
                <a:gd name="connsiteX386" fmla="*/ 981145 w 4011346"/>
                <a:gd name="connsiteY386" fmla="*/ 393793 h 1711998"/>
                <a:gd name="connsiteX387" fmla="*/ 1001168 w 4011346"/>
                <a:gd name="connsiteY387" fmla="*/ 417154 h 1711998"/>
                <a:gd name="connsiteX388" fmla="*/ 1017854 w 4011346"/>
                <a:gd name="connsiteY388" fmla="*/ 463875 h 1711998"/>
                <a:gd name="connsiteX389" fmla="*/ 1047890 w 4011346"/>
                <a:gd name="connsiteY389" fmla="*/ 450526 h 1711998"/>
                <a:gd name="connsiteX390" fmla="*/ 1014517 w 4011346"/>
                <a:gd name="connsiteY390" fmla="*/ 503922 h 1711998"/>
                <a:gd name="connsiteX391" fmla="*/ 957784 w 4011346"/>
                <a:gd name="connsiteY391" fmla="*/ 450526 h 1711998"/>
                <a:gd name="connsiteX392" fmla="*/ 884365 w 4011346"/>
                <a:gd name="connsiteY392" fmla="*/ 413817 h 1711998"/>
                <a:gd name="connsiteX393" fmla="*/ 824295 w 4011346"/>
                <a:gd name="connsiteY393" fmla="*/ 390456 h 1711998"/>
                <a:gd name="connsiteX394" fmla="*/ 810946 w 4011346"/>
                <a:gd name="connsiteY394" fmla="*/ 427165 h 1711998"/>
                <a:gd name="connsiteX395" fmla="*/ 827633 w 4011346"/>
                <a:gd name="connsiteY395" fmla="*/ 463875 h 1711998"/>
                <a:gd name="connsiteX396" fmla="*/ 814284 w 4011346"/>
                <a:gd name="connsiteY396" fmla="*/ 487236 h 1711998"/>
                <a:gd name="connsiteX397" fmla="*/ 800935 w 4011346"/>
                <a:gd name="connsiteY397" fmla="*/ 503922 h 1711998"/>
                <a:gd name="connsiteX398" fmla="*/ 770900 w 4011346"/>
                <a:gd name="connsiteY398" fmla="*/ 447189 h 1711998"/>
                <a:gd name="connsiteX399" fmla="*/ 744202 w 4011346"/>
                <a:gd name="connsiteY399" fmla="*/ 483898 h 1711998"/>
                <a:gd name="connsiteX400" fmla="*/ 707492 w 4011346"/>
                <a:gd name="connsiteY400" fmla="*/ 477224 h 1711998"/>
                <a:gd name="connsiteX401" fmla="*/ 654097 w 4011346"/>
                <a:gd name="connsiteY401" fmla="*/ 513933 h 1711998"/>
                <a:gd name="connsiteX402" fmla="*/ 644085 w 4011346"/>
                <a:gd name="connsiteY402" fmla="*/ 490573 h 1711998"/>
                <a:gd name="connsiteX403" fmla="*/ 654097 w 4011346"/>
                <a:gd name="connsiteY403" fmla="*/ 453863 h 1711998"/>
                <a:gd name="connsiteX404" fmla="*/ 614050 w 4011346"/>
                <a:gd name="connsiteY404" fmla="*/ 490573 h 1711998"/>
                <a:gd name="connsiteX405" fmla="*/ 594027 w 4011346"/>
                <a:gd name="connsiteY405" fmla="*/ 490573 h 1711998"/>
                <a:gd name="connsiteX406" fmla="*/ 533957 w 4011346"/>
                <a:gd name="connsiteY406" fmla="*/ 523945 h 1711998"/>
                <a:gd name="connsiteX407" fmla="*/ 510596 w 4011346"/>
                <a:gd name="connsiteY407" fmla="*/ 547306 h 1711998"/>
                <a:gd name="connsiteX408" fmla="*/ 500584 w 4011346"/>
                <a:gd name="connsiteY408" fmla="*/ 594027 h 1711998"/>
                <a:gd name="connsiteX409" fmla="*/ 450526 w 4011346"/>
                <a:gd name="connsiteY409" fmla="*/ 580678 h 1711998"/>
                <a:gd name="connsiteX410" fmla="*/ 433840 w 4011346"/>
                <a:gd name="connsiteY410" fmla="*/ 543968 h 1711998"/>
                <a:gd name="connsiteX411" fmla="*/ 467212 w 4011346"/>
                <a:gd name="connsiteY411" fmla="*/ 513933 h 1711998"/>
                <a:gd name="connsiteX412" fmla="*/ 453863 w 4011346"/>
                <a:gd name="connsiteY412" fmla="*/ 490573 h 1711998"/>
                <a:gd name="connsiteX413" fmla="*/ 390456 w 4011346"/>
                <a:gd name="connsiteY413" fmla="*/ 460538 h 1711998"/>
                <a:gd name="connsiteX414" fmla="*/ 417154 w 4011346"/>
                <a:gd name="connsiteY414" fmla="*/ 510596 h 1711998"/>
                <a:gd name="connsiteX415" fmla="*/ 407142 w 4011346"/>
                <a:gd name="connsiteY415" fmla="*/ 553980 h 1711998"/>
                <a:gd name="connsiteX416" fmla="*/ 413817 w 4011346"/>
                <a:gd name="connsiteY416" fmla="*/ 590690 h 1711998"/>
                <a:gd name="connsiteX417" fmla="*/ 427165 w 4011346"/>
                <a:gd name="connsiteY417" fmla="*/ 614050 h 1711998"/>
                <a:gd name="connsiteX418" fmla="*/ 413817 w 4011346"/>
                <a:gd name="connsiteY418" fmla="*/ 644085 h 1711998"/>
                <a:gd name="connsiteX419" fmla="*/ 390456 w 4011346"/>
                <a:gd name="connsiteY419" fmla="*/ 620725 h 1711998"/>
                <a:gd name="connsiteX420" fmla="*/ 360421 w 4011346"/>
                <a:gd name="connsiteY420" fmla="*/ 617387 h 1711998"/>
                <a:gd name="connsiteX421" fmla="*/ 333723 w 4011346"/>
                <a:gd name="connsiteY421" fmla="*/ 657434 h 1711998"/>
                <a:gd name="connsiteX422" fmla="*/ 307025 w 4011346"/>
                <a:gd name="connsiteY422" fmla="*/ 677457 h 1711998"/>
                <a:gd name="connsiteX423" fmla="*/ 320374 w 4011346"/>
                <a:gd name="connsiteY423" fmla="*/ 704155 h 1711998"/>
                <a:gd name="connsiteX424" fmla="*/ 303688 w 4011346"/>
                <a:gd name="connsiteY424" fmla="*/ 727516 h 1711998"/>
                <a:gd name="connsiteX425" fmla="*/ 233606 w 4011346"/>
                <a:gd name="connsiteY425" fmla="*/ 690806 h 1711998"/>
                <a:gd name="connsiteX426" fmla="*/ 243618 w 4011346"/>
                <a:gd name="connsiteY426" fmla="*/ 740865 h 1711998"/>
                <a:gd name="connsiteX427" fmla="*/ 263641 w 4011346"/>
                <a:gd name="connsiteY427" fmla="*/ 760888 h 1711998"/>
                <a:gd name="connsiteX428" fmla="*/ 250292 w 4011346"/>
                <a:gd name="connsiteY428" fmla="*/ 774237 h 1711998"/>
                <a:gd name="connsiteX429" fmla="*/ 193560 w 4011346"/>
                <a:gd name="connsiteY429" fmla="*/ 737527 h 1711998"/>
                <a:gd name="connsiteX430" fmla="*/ 170199 w 4011346"/>
                <a:gd name="connsiteY430" fmla="*/ 697481 h 1711998"/>
                <a:gd name="connsiteX431" fmla="*/ 170199 w 4011346"/>
                <a:gd name="connsiteY431" fmla="*/ 650760 h 1711998"/>
                <a:gd name="connsiteX432" fmla="*/ 133490 w 4011346"/>
                <a:gd name="connsiteY432" fmla="*/ 574003 h 1711998"/>
                <a:gd name="connsiteX433" fmla="*/ 196897 w 4011346"/>
                <a:gd name="connsiteY433" fmla="*/ 604038 h 1711998"/>
                <a:gd name="connsiteX434" fmla="*/ 256967 w 4011346"/>
                <a:gd name="connsiteY434" fmla="*/ 634073 h 1711998"/>
                <a:gd name="connsiteX435" fmla="*/ 293676 w 4011346"/>
                <a:gd name="connsiteY435" fmla="*/ 637411 h 1711998"/>
                <a:gd name="connsiteX436" fmla="*/ 327049 w 4011346"/>
                <a:gd name="connsiteY436" fmla="*/ 607376 h 1711998"/>
                <a:gd name="connsiteX437" fmla="*/ 343735 w 4011346"/>
                <a:gd name="connsiteY437" fmla="*/ 570666 h 1711998"/>
                <a:gd name="connsiteX438" fmla="*/ 333723 w 4011346"/>
                <a:gd name="connsiteY438" fmla="*/ 520608 h 1711998"/>
                <a:gd name="connsiteX439" fmla="*/ 290339 w 4011346"/>
                <a:gd name="connsiteY439" fmla="*/ 500584 h 1711998"/>
                <a:gd name="connsiteX440" fmla="*/ 236944 w 4011346"/>
                <a:gd name="connsiteY440" fmla="*/ 453863 h 1711998"/>
                <a:gd name="connsiteX441" fmla="*/ 133490 w 4011346"/>
                <a:gd name="connsiteY441" fmla="*/ 397130 h 1711998"/>
                <a:gd name="connsiteX0" fmla="*/ 133490 w 4011346"/>
                <a:gd name="connsiteY0" fmla="*/ 397130 h 1711998"/>
                <a:gd name="connsiteX1" fmla="*/ 46722 w 4011346"/>
                <a:gd name="connsiteY1" fmla="*/ 427165 h 1711998"/>
                <a:gd name="connsiteX2" fmla="*/ 33373 w 4011346"/>
                <a:gd name="connsiteY2" fmla="*/ 457200 h 1711998"/>
                <a:gd name="connsiteX3" fmla="*/ 43384 w 4011346"/>
                <a:gd name="connsiteY3" fmla="*/ 487236 h 1711998"/>
                <a:gd name="connsiteX4" fmla="*/ 60071 w 4011346"/>
                <a:gd name="connsiteY4" fmla="*/ 513933 h 1711998"/>
                <a:gd name="connsiteX5" fmla="*/ 73419 w 4011346"/>
                <a:gd name="connsiteY5" fmla="*/ 543968 h 1711998"/>
                <a:gd name="connsiteX6" fmla="*/ 56733 w 4011346"/>
                <a:gd name="connsiteY6" fmla="*/ 567329 h 1711998"/>
                <a:gd name="connsiteX7" fmla="*/ 76757 w 4011346"/>
                <a:gd name="connsiteY7" fmla="*/ 647422 h 1711998"/>
                <a:gd name="connsiteX8" fmla="*/ 66745 w 4011346"/>
                <a:gd name="connsiteY8" fmla="*/ 664109 h 1711998"/>
                <a:gd name="connsiteX9" fmla="*/ 70082 w 4011346"/>
                <a:gd name="connsiteY9" fmla="*/ 690806 h 1711998"/>
                <a:gd name="connsiteX10" fmla="*/ 70082 w 4011346"/>
                <a:gd name="connsiteY10" fmla="*/ 730853 h 1711998"/>
                <a:gd name="connsiteX11" fmla="*/ 80094 w 4011346"/>
                <a:gd name="connsiteY11" fmla="*/ 750876 h 1711998"/>
                <a:gd name="connsiteX12" fmla="*/ 76757 w 4011346"/>
                <a:gd name="connsiteY12" fmla="*/ 774237 h 1711998"/>
                <a:gd name="connsiteX13" fmla="*/ 106792 w 4011346"/>
                <a:gd name="connsiteY13" fmla="*/ 807609 h 1711998"/>
                <a:gd name="connsiteX14" fmla="*/ 106792 w 4011346"/>
                <a:gd name="connsiteY14" fmla="*/ 837644 h 1711998"/>
                <a:gd name="connsiteX15" fmla="*/ 13349 w 4011346"/>
                <a:gd name="connsiteY15" fmla="*/ 927749 h 1711998"/>
                <a:gd name="connsiteX16" fmla="*/ 33373 w 4011346"/>
                <a:gd name="connsiteY16" fmla="*/ 961122 h 1711998"/>
                <a:gd name="connsiteX17" fmla="*/ 33373 w 4011346"/>
                <a:gd name="connsiteY17" fmla="*/ 961122 h 1711998"/>
                <a:gd name="connsiteX18" fmla="*/ 16687 w 4011346"/>
                <a:gd name="connsiteY18" fmla="*/ 991157 h 1711998"/>
                <a:gd name="connsiteX19" fmla="*/ 3338 w 4011346"/>
                <a:gd name="connsiteY19" fmla="*/ 1021192 h 1711998"/>
                <a:gd name="connsiteX20" fmla="*/ 0 w 4011346"/>
                <a:gd name="connsiteY20" fmla="*/ 1081262 h 1711998"/>
                <a:gd name="connsiteX21" fmla="*/ 16687 w 4011346"/>
                <a:gd name="connsiteY21" fmla="*/ 1124646 h 1711998"/>
                <a:gd name="connsiteX22" fmla="*/ 20024 w 4011346"/>
                <a:gd name="connsiteY22" fmla="*/ 1158018 h 1711998"/>
                <a:gd name="connsiteX23" fmla="*/ 56733 w 4011346"/>
                <a:gd name="connsiteY23" fmla="*/ 1168030 h 1711998"/>
                <a:gd name="connsiteX24" fmla="*/ 116803 w 4011346"/>
                <a:gd name="connsiteY24" fmla="*/ 1254798 h 1711998"/>
                <a:gd name="connsiteX25" fmla="*/ 96780 w 4011346"/>
                <a:gd name="connsiteY25" fmla="*/ 1278158 h 1711998"/>
                <a:gd name="connsiteX26" fmla="*/ 93443 w 4011346"/>
                <a:gd name="connsiteY26" fmla="*/ 1308193 h 1711998"/>
                <a:gd name="connsiteX27" fmla="*/ 120141 w 4011346"/>
                <a:gd name="connsiteY27" fmla="*/ 1311530 h 1711998"/>
                <a:gd name="connsiteX28" fmla="*/ 160187 w 4011346"/>
                <a:gd name="connsiteY28" fmla="*/ 1324879 h 1711998"/>
                <a:gd name="connsiteX29" fmla="*/ 186885 w 4011346"/>
                <a:gd name="connsiteY29" fmla="*/ 1338228 h 1711998"/>
                <a:gd name="connsiteX30" fmla="*/ 213583 w 4011346"/>
                <a:gd name="connsiteY30" fmla="*/ 1368263 h 1711998"/>
                <a:gd name="connsiteX31" fmla="*/ 243618 w 4011346"/>
                <a:gd name="connsiteY31" fmla="*/ 1371600 h 1711998"/>
                <a:gd name="connsiteX32" fmla="*/ 287002 w 4011346"/>
                <a:gd name="connsiteY32" fmla="*/ 1401636 h 1711998"/>
                <a:gd name="connsiteX33" fmla="*/ 310363 w 4011346"/>
                <a:gd name="connsiteY33" fmla="*/ 1411647 h 1711998"/>
                <a:gd name="connsiteX34" fmla="*/ 310363 w 4011346"/>
                <a:gd name="connsiteY34" fmla="*/ 1448357 h 1711998"/>
                <a:gd name="connsiteX35" fmla="*/ 270316 w 4011346"/>
                <a:gd name="connsiteY35" fmla="*/ 1488403 h 1711998"/>
                <a:gd name="connsiteX36" fmla="*/ 280327 w 4011346"/>
                <a:gd name="connsiteY36" fmla="*/ 1511764 h 1711998"/>
                <a:gd name="connsiteX37" fmla="*/ 273653 w 4011346"/>
                <a:gd name="connsiteY37" fmla="*/ 1531787 h 1711998"/>
                <a:gd name="connsiteX38" fmla="*/ 266979 w 4011346"/>
                <a:gd name="connsiteY38" fmla="*/ 1548473 h 1711998"/>
                <a:gd name="connsiteX39" fmla="*/ 240281 w 4011346"/>
                <a:gd name="connsiteY39" fmla="*/ 1588520 h 1711998"/>
                <a:gd name="connsiteX40" fmla="*/ 307025 w 4011346"/>
                <a:gd name="connsiteY40" fmla="*/ 1625230 h 1711998"/>
                <a:gd name="connsiteX41" fmla="*/ 337060 w 4011346"/>
                <a:gd name="connsiteY41" fmla="*/ 1631904 h 1711998"/>
                <a:gd name="connsiteX42" fmla="*/ 360421 w 4011346"/>
                <a:gd name="connsiteY42" fmla="*/ 1638579 h 1711998"/>
                <a:gd name="connsiteX43" fmla="*/ 380444 w 4011346"/>
                <a:gd name="connsiteY43" fmla="*/ 1645253 h 1711998"/>
                <a:gd name="connsiteX44" fmla="*/ 407142 w 4011346"/>
                <a:gd name="connsiteY44" fmla="*/ 1665276 h 1711998"/>
                <a:gd name="connsiteX45" fmla="*/ 437177 w 4011346"/>
                <a:gd name="connsiteY45" fmla="*/ 1661939 h 1711998"/>
                <a:gd name="connsiteX46" fmla="*/ 507259 w 4011346"/>
                <a:gd name="connsiteY46" fmla="*/ 1711998 h 1711998"/>
                <a:gd name="connsiteX47" fmla="*/ 517271 w 4011346"/>
                <a:gd name="connsiteY47" fmla="*/ 1698649 h 1711998"/>
                <a:gd name="connsiteX48" fmla="*/ 507259 w 4011346"/>
                <a:gd name="connsiteY48" fmla="*/ 1658602 h 1711998"/>
                <a:gd name="connsiteX49" fmla="*/ 500584 w 4011346"/>
                <a:gd name="connsiteY49" fmla="*/ 1625230 h 1711998"/>
                <a:gd name="connsiteX50" fmla="*/ 483898 w 4011346"/>
                <a:gd name="connsiteY50" fmla="*/ 1581846 h 1711998"/>
                <a:gd name="connsiteX51" fmla="*/ 513933 w 4011346"/>
                <a:gd name="connsiteY51" fmla="*/ 1561822 h 1711998"/>
                <a:gd name="connsiteX52" fmla="*/ 547306 w 4011346"/>
                <a:gd name="connsiteY52" fmla="*/ 1538462 h 1711998"/>
                <a:gd name="connsiteX53" fmla="*/ 527282 w 4011346"/>
                <a:gd name="connsiteY53" fmla="*/ 1521776 h 1711998"/>
                <a:gd name="connsiteX54" fmla="*/ 517271 w 4011346"/>
                <a:gd name="connsiteY54" fmla="*/ 1488403 h 1711998"/>
                <a:gd name="connsiteX55" fmla="*/ 480561 w 4011346"/>
                <a:gd name="connsiteY55" fmla="*/ 1471717 h 1711998"/>
                <a:gd name="connsiteX56" fmla="*/ 470549 w 4011346"/>
                <a:gd name="connsiteY56" fmla="*/ 1451694 h 1711998"/>
                <a:gd name="connsiteX57" fmla="*/ 480561 w 4011346"/>
                <a:gd name="connsiteY57" fmla="*/ 1421659 h 1711998"/>
                <a:gd name="connsiteX58" fmla="*/ 490573 w 4011346"/>
                <a:gd name="connsiteY58" fmla="*/ 1381612 h 1711998"/>
                <a:gd name="connsiteX59" fmla="*/ 513933 w 4011346"/>
                <a:gd name="connsiteY59" fmla="*/ 1401636 h 1711998"/>
                <a:gd name="connsiteX60" fmla="*/ 520608 w 4011346"/>
                <a:gd name="connsiteY60" fmla="*/ 1384949 h 1711998"/>
                <a:gd name="connsiteX61" fmla="*/ 543968 w 4011346"/>
                <a:gd name="connsiteY61" fmla="*/ 1348240 h 1711998"/>
                <a:gd name="connsiteX62" fmla="*/ 574003 w 4011346"/>
                <a:gd name="connsiteY62" fmla="*/ 1331554 h 1711998"/>
                <a:gd name="connsiteX63" fmla="*/ 590690 w 4011346"/>
                <a:gd name="connsiteY63" fmla="*/ 1344903 h 1711998"/>
                <a:gd name="connsiteX64" fmla="*/ 610713 w 4011346"/>
                <a:gd name="connsiteY64" fmla="*/ 1318205 h 1711998"/>
                <a:gd name="connsiteX65" fmla="*/ 630736 w 4011346"/>
                <a:gd name="connsiteY65" fmla="*/ 1344903 h 1711998"/>
                <a:gd name="connsiteX66" fmla="*/ 657434 w 4011346"/>
                <a:gd name="connsiteY66" fmla="*/ 1368263 h 1711998"/>
                <a:gd name="connsiteX67" fmla="*/ 674120 w 4011346"/>
                <a:gd name="connsiteY67" fmla="*/ 1374938 h 1711998"/>
                <a:gd name="connsiteX68" fmla="*/ 697481 w 4011346"/>
                <a:gd name="connsiteY68" fmla="*/ 1374938 h 1711998"/>
                <a:gd name="connsiteX69" fmla="*/ 717504 w 4011346"/>
                <a:gd name="connsiteY69" fmla="*/ 1361589 h 1711998"/>
                <a:gd name="connsiteX70" fmla="*/ 744202 w 4011346"/>
                <a:gd name="connsiteY70" fmla="*/ 1361589 h 1711998"/>
                <a:gd name="connsiteX71" fmla="*/ 760888 w 4011346"/>
                <a:gd name="connsiteY71" fmla="*/ 1358252 h 1711998"/>
                <a:gd name="connsiteX72" fmla="*/ 790923 w 4011346"/>
                <a:gd name="connsiteY72" fmla="*/ 1391624 h 1711998"/>
                <a:gd name="connsiteX73" fmla="*/ 797598 w 4011346"/>
                <a:gd name="connsiteY73" fmla="*/ 1364926 h 1711998"/>
                <a:gd name="connsiteX74" fmla="*/ 817621 w 4011346"/>
                <a:gd name="connsiteY74" fmla="*/ 1381612 h 1711998"/>
                <a:gd name="connsiteX75" fmla="*/ 837644 w 4011346"/>
                <a:gd name="connsiteY75" fmla="*/ 1358252 h 1711998"/>
                <a:gd name="connsiteX76" fmla="*/ 827633 w 4011346"/>
                <a:gd name="connsiteY76" fmla="*/ 1338228 h 1711998"/>
                <a:gd name="connsiteX77" fmla="*/ 810946 w 4011346"/>
                <a:gd name="connsiteY77" fmla="*/ 1324879 h 1711998"/>
                <a:gd name="connsiteX78" fmla="*/ 810946 w 4011346"/>
                <a:gd name="connsiteY78" fmla="*/ 1298182 h 1711998"/>
                <a:gd name="connsiteX79" fmla="*/ 810946 w 4011346"/>
                <a:gd name="connsiteY79" fmla="*/ 1284833 h 1711998"/>
                <a:gd name="connsiteX80" fmla="*/ 830970 w 4011346"/>
                <a:gd name="connsiteY80" fmla="*/ 1281495 h 1711998"/>
                <a:gd name="connsiteX81" fmla="*/ 840981 w 4011346"/>
                <a:gd name="connsiteY81" fmla="*/ 1278158 h 1711998"/>
                <a:gd name="connsiteX82" fmla="*/ 820958 w 4011346"/>
                <a:gd name="connsiteY82" fmla="*/ 1241449 h 1711998"/>
                <a:gd name="connsiteX83" fmla="*/ 854330 w 4011346"/>
                <a:gd name="connsiteY83" fmla="*/ 1234774 h 1711998"/>
                <a:gd name="connsiteX84" fmla="*/ 891040 w 4011346"/>
                <a:gd name="connsiteY84" fmla="*/ 1241449 h 1711998"/>
                <a:gd name="connsiteX85" fmla="*/ 964459 w 4011346"/>
                <a:gd name="connsiteY85" fmla="*/ 1198065 h 1711998"/>
                <a:gd name="connsiteX86" fmla="*/ 1001168 w 4011346"/>
                <a:gd name="connsiteY86" fmla="*/ 1198065 h 1711998"/>
                <a:gd name="connsiteX87" fmla="*/ 1027866 w 4011346"/>
                <a:gd name="connsiteY87" fmla="*/ 1174704 h 1711998"/>
                <a:gd name="connsiteX88" fmla="*/ 1047890 w 4011346"/>
                <a:gd name="connsiteY88" fmla="*/ 1184716 h 1711998"/>
                <a:gd name="connsiteX89" fmla="*/ 1067913 w 4011346"/>
                <a:gd name="connsiteY89" fmla="*/ 1194727 h 1711998"/>
                <a:gd name="connsiteX90" fmla="*/ 1087936 w 4011346"/>
                <a:gd name="connsiteY90" fmla="*/ 1221425 h 1711998"/>
                <a:gd name="connsiteX91" fmla="*/ 1074587 w 4011346"/>
                <a:gd name="connsiteY91" fmla="*/ 1234774 h 1711998"/>
                <a:gd name="connsiteX92" fmla="*/ 1104622 w 4011346"/>
                <a:gd name="connsiteY92" fmla="*/ 1234774 h 1711998"/>
                <a:gd name="connsiteX93" fmla="*/ 1107960 w 4011346"/>
                <a:gd name="connsiteY93" fmla="*/ 1251460 h 1711998"/>
                <a:gd name="connsiteX94" fmla="*/ 1121309 w 4011346"/>
                <a:gd name="connsiteY94" fmla="*/ 1234774 h 1711998"/>
                <a:gd name="connsiteX95" fmla="*/ 1134657 w 4011346"/>
                <a:gd name="connsiteY95" fmla="*/ 1248123 h 1711998"/>
                <a:gd name="connsiteX96" fmla="*/ 1134657 w 4011346"/>
                <a:gd name="connsiteY96" fmla="*/ 1268146 h 1711998"/>
                <a:gd name="connsiteX97" fmla="*/ 1148006 w 4011346"/>
                <a:gd name="connsiteY97" fmla="*/ 1264809 h 1711998"/>
                <a:gd name="connsiteX98" fmla="*/ 1208076 w 4011346"/>
                <a:gd name="connsiteY98" fmla="*/ 1218088 h 1711998"/>
                <a:gd name="connsiteX99" fmla="*/ 1211414 w 4011346"/>
                <a:gd name="connsiteY99" fmla="*/ 1238111 h 1711998"/>
                <a:gd name="connsiteX100" fmla="*/ 1244786 w 4011346"/>
                <a:gd name="connsiteY100" fmla="*/ 1258135 h 1711998"/>
                <a:gd name="connsiteX101" fmla="*/ 1264809 w 4011346"/>
                <a:gd name="connsiteY101" fmla="*/ 1288170 h 1711998"/>
                <a:gd name="connsiteX102" fmla="*/ 1298181 w 4011346"/>
                <a:gd name="connsiteY102" fmla="*/ 1394961 h 1711998"/>
                <a:gd name="connsiteX103" fmla="*/ 1308193 w 4011346"/>
                <a:gd name="connsiteY103" fmla="*/ 1351577 h 1711998"/>
                <a:gd name="connsiteX104" fmla="*/ 1344903 w 4011346"/>
                <a:gd name="connsiteY104" fmla="*/ 1371600 h 1711998"/>
                <a:gd name="connsiteX105" fmla="*/ 1388287 w 4011346"/>
                <a:gd name="connsiteY105" fmla="*/ 1371600 h 1711998"/>
                <a:gd name="connsiteX106" fmla="*/ 1394961 w 4011346"/>
                <a:gd name="connsiteY106" fmla="*/ 1394961 h 1711998"/>
                <a:gd name="connsiteX107" fmla="*/ 1435008 w 4011346"/>
                <a:gd name="connsiteY107" fmla="*/ 1418322 h 1711998"/>
                <a:gd name="connsiteX108" fmla="*/ 1465043 w 4011346"/>
                <a:gd name="connsiteY108" fmla="*/ 1418322 h 1711998"/>
                <a:gd name="connsiteX109" fmla="*/ 1491741 w 4011346"/>
                <a:gd name="connsiteY109" fmla="*/ 1431671 h 1711998"/>
                <a:gd name="connsiteX110" fmla="*/ 1535125 w 4011346"/>
                <a:gd name="connsiteY110" fmla="*/ 1388287 h 1711998"/>
                <a:gd name="connsiteX111" fmla="*/ 1571834 w 4011346"/>
                <a:gd name="connsiteY111" fmla="*/ 1368263 h 1711998"/>
                <a:gd name="connsiteX112" fmla="*/ 1608544 w 4011346"/>
                <a:gd name="connsiteY112" fmla="*/ 1371600 h 1711998"/>
                <a:gd name="connsiteX113" fmla="*/ 1655265 w 4011346"/>
                <a:gd name="connsiteY113" fmla="*/ 1384949 h 1711998"/>
                <a:gd name="connsiteX114" fmla="*/ 1681963 w 4011346"/>
                <a:gd name="connsiteY114" fmla="*/ 1401636 h 1711998"/>
                <a:gd name="connsiteX115" fmla="*/ 1735358 w 4011346"/>
                <a:gd name="connsiteY115" fmla="*/ 1394961 h 1711998"/>
                <a:gd name="connsiteX116" fmla="*/ 1745370 w 4011346"/>
                <a:gd name="connsiteY116" fmla="*/ 1374938 h 1711998"/>
                <a:gd name="connsiteX117" fmla="*/ 1738695 w 4011346"/>
                <a:gd name="connsiteY117" fmla="*/ 1354914 h 1711998"/>
                <a:gd name="connsiteX118" fmla="*/ 1765393 w 4011346"/>
                <a:gd name="connsiteY118" fmla="*/ 1328217 h 1711998"/>
                <a:gd name="connsiteX119" fmla="*/ 1778742 w 4011346"/>
                <a:gd name="connsiteY119" fmla="*/ 1324879 h 1711998"/>
                <a:gd name="connsiteX120" fmla="*/ 1812114 w 4011346"/>
                <a:gd name="connsiteY120" fmla="*/ 1341565 h 1711998"/>
                <a:gd name="connsiteX121" fmla="*/ 1852161 w 4011346"/>
                <a:gd name="connsiteY121" fmla="*/ 1354914 h 1711998"/>
                <a:gd name="connsiteX122" fmla="*/ 1858836 w 4011346"/>
                <a:gd name="connsiteY122" fmla="*/ 1381612 h 1711998"/>
                <a:gd name="connsiteX123" fmla="*/ 1872184 w 4011346"/>
                <a:gd name="connsiteY123" fmla="*/ 1388287 h 1711998"/>
                <a:gd name="connsiteX124" fmla="*/ 1902219 w 4011346"/>
                <a:gd name="connsiteY124" fmla="*/ 1391624 h 1711998"/>
                <a:gd name="connsiteX125" fmla="*/ 1932254 w 4011346"/>
                <a:gd name="connsiteY125" fmla="*/ 1374938 h 1711998"/>
                <a:gd name="connsiteX126" fmla="*/ 1962290 w 4011346"/>
                <a:gd name="connsiteY126" fmla="*/ 1388287 h 1711998"/>
                <a:gd name="connsiteX127" fmla="*/ 1985650 w 4011346"/>
                <a:gd name="connsiteY127" fmla="*/ 1401636 h 1711998"/>
                <a:gd name="connsiteX128" fmla="*/ 1995662 w 4011346"/>
                <a:gd name="connsiteY128" fmla="*/ 1411647 h 1711998"/>
                <a:gd name="connsiteX129" fmla="*/ 2032371 w 4011346"/>
                <a:gd name="connsiteY129" fmla="*/ 1431671 h 1711998"/>
                <a:gd name="connsiteX130" fmla="*/ 2069081 w 4011346"/>
                <a:gd name="connsiteY130" fmla="*/ 1428333 h 1711998"/>
                <a:gd name="connsiteX131" fmla="*/ 2142500 w 4011346"/>
                <a:gd name="connsiteY131" fmla="*/ 1384949 h 1711998"/>
                <a:gd name="connsiteX132" fmla="*/ 2195895 w 4011346"/>
                <a:gd name="connsiteY132" fmla="*/ 1398298 h 1711998"/>
                <a:gd name="connsiteX133" fmla="*/ 2225930 w 4011346"/>
                <a:gd name="connsiteY133" fmla="*/ 1408310 h 1711998"/>
                <a:gd name="connsiteX134" fmla="*/ 2259303 w 4011346"/>
                <a:gd name="connsiteY134" fmla="*/ 1394961 h 1711998"/>
                <a:gd name="connsiteX135" fmla="*/ 2262640 w 4011346"/>
                <a:gd name="connsiteY135" fmla="*/ 1368263 h 1711998"/>
                <a:gd name="connsiteX136" fmla="*/ 2282663 w 4011346"/>
                <a:gd name="connsiteY136" fmla="*/ 1338228 h 1711998"/>
                <a:gd name="connsiteX137" fmla="*/ 2299349 w 4011346"/>
                <a:gd name="connsiteY137" fmla="*/ 1284833 h 1711998"/>
                <a:gd name="connsiteX138" fmla="*/ 2282663 w 4011346"/>
                <a:gd name="connsiteY138" fmla="*/ 1288170 h 1711998"/>
                <a:gd name="connsiteX139" fmla="*/ 2312698 w 4011346"/>
                <a:gd name="connsiteY139" fmla="*/ 1261472 h 1711998"/>
                <a:gd name="connsiteX140" fmla="*/ 2339396 w 4011346"/>
                <a:gd name="connsiteY140" fmla="*/ 1258135 h 1711998"/>
                <a:gd name="connsiteX141" fmla="*/ 2396129 w 4011346"/>
                <a:gd name="connsiteY141" fmla="*/ 1268146 h 1711998"/>
                <a:gd name="connsiteX142" fmla="*/ 2436176 w 4011346"/>
                <a:gd name="connsiteY142" fmla="*/ 1294844 h 1711998"/>
                <a:gd name="connsiteX143" fmla="*/ 2462873 w 4011346"/>
                <a:gd name="connsiteY143" fmla="*/ 1324879 h 1711998"/>
                <a:gd name="connsiteX144" fmla="*/ 2469548 w 4011346"/>
                <a:gd name="connsiteY144" fmla="*/ 1361589 h 1711998"/>
                <a:gd name="connsiteX145" fmla="*/ 2476222 w 4011346"/>
                <a:gd name="connsiteY145" fmla="*/ 1401636 h 1711998"/>
                <a:gd name="connsiteX146" fmla="*/ 2486234 w 4011346"/>
                <a:gd name="connsiteY146" fmla="*/ 1421659 h 1711998"/>
                <a:gd name="connsiteX147" fmla="*/ 2529618 w 4011346"/>
                <a:gd name="connsiteY147" fmla="*/ 1435008 h 1711998"/>
                <a:gd name="connsiteX148" fmla="*/ 2549641 w 4011346"/>
                <a:gd name="connsiteY148" fmla="*/ 1455031 h 1711998"/>
                <a:gd name="connsiteX149" fmla="*/ 2562990 w 4011346"/>
                <a:gd name="connsiteY149" fmla="*/ 1488403 h 1711998"/>
                <a:gd name="connsiteX150" fmla="*/ 2586351 w 4011346"/>
                <a:gd name="connsiteY150" fmla="*/ 1481729 h 1711998"/>
                <a:gd name="connsiteX151" fmla="*/ 2606374 w 4011346"/>
                <a:gd name="connsiteY151" fmla="*/ 1471717 h 1711998"/>
                <a:gd name="connsiteX152" fmla="*/ 2639746 w 4011346"/>
                <a:gd name="connsiteY152" fmla="*/ 1455031 h 1711998"/>
                <a:gd name="connsiteX153" fmla="*/ 2643084 w 4011346"/>
                <a:gd name="connsiteY153" fmla="*/ 1471717 h 1711998"/>
                <a:gd name="connsiteX154" fmla="*/ 2626398 w 4011346"/>
                <a:gd name="connsiteY154" fmla="*/ 1501752 h 1711998"/>
                <a:gd name="connsiteX155" fmla="*/ 2616386 w 4011346"/>
                <a:gd name="connsiteY155" fmla="*/ 1538462 h 1711998"/>
                <a:gd name="connsiteX156" fmla="*/ 2603037 w 4011346"/>
                <a:gd name="connsiteY156" fmla="*/ 1591857 h 1711998"/>
                <a:gd name="connsiteX157" fmla="*/ 2579676 w 4011346"/>
                <a:gd name="connsiteY157" fmla="*/ 1565160 h 1711998"/>
                <a:gd name="connsiteX158" fmla="*/ 2552979 w 4011346"/>
                <a:gd name="connsiteY158" fmla="*/ 1588520 h 1711998"/>
                <a:gd name="connsiteX159" fmla="*/ 2559653 w 4011346"/>
                <a:gd name="connsiteY159" fmla="*/ 1615218 h 1711998"/>
                <a:gd name="connsiteX160" fmla="*/ 2559653 w 4011346"/>
                <a:gd name="connsiteY160" fmla="*/ 1651927 h 1711998"/>
                <a:gd name="connsiteX161" fmla="*/ 2549641 w 4011346"/>
                <a:gd name="connsiteY161" fmla="*/ 1671951 h 1711998"/>
                <a:gd name="connsiteX162" fmla="*/ 2589688 w 4011346"/>
                <a:gd name="connsiteY162" fmla="*/ 1651927 h 1711998"/>
                <a:gd name="connsiteX163" fmla="*/ 2626398 w 4011346"/>
                <a:gd name="connsiteY163" fmla="*/ 1661939 h 1711998"/>
                <a:gd name="connsiteX164" fmla="*/ 2653095 w 4011346"/>
                <a:gd name="connsiteY164" fmla="*/ 1638579 h 1711998"/>
                <a:gd name="connsiteX165" fmla="*/ 2683130 w 4011346"/>
                <a:gd name="connsiteY165" fmla="*/ 1585183 h 1711998"/>
                <a:gd name="connsiteX166" fmla="*/ 2753212 w 4011346"/>
                <a:gd name="connsiteY166" fmla="*/ 1498415 h 1711998"/>
                <a:gd name="connsiteX167" fmla="*/ 2783247 w 4011346"/>
                <a:gd name="connsiteY167" fmla="*/ 1428333 h 1711998"/>
                <a:gd name="connsiteX168" fmla="*/ 2803271 w 4011346"/>
                <a:gd name="connsiteY168" fmla="*/ 1324879 h 1711998"/>
                <a:gd name="connsiteX169" fmla="*/ 2793259 w 4011346"/>
                <a:gd name="connsiteY169" fmla="*/ 1274821 h 1711998"/>
                <a:gd name="connsiteX170" fmla="*/ 2769898 w 4011346"/>
                <a:gd name="connsiteY170" fmla="*/ 1241449 h 1711998"/>
                <a:gd name="connsiteX171" fmla="*/ 2726514 w 4011346"/>
                <a:gd name="connsiteY171" fmla="*/ 1241449 h 1711998"/>
                <a:gd name="connsiteX172" fmla="*/ 2699817 w 4011346"/>
                <a:gd name="connsiteY172" fmla="*/ 1241449 h 1711998"/>
                <a:gd name="connsiteX173" fmla="*/ 2683130 w 4011346"/>
                <a:gd name="connsiteY173" fmla="*/ 1221425 h 1711998"/>
                <a:gd name="connsiteX174" fmla="*/ 2669781 w 4011346"/>
                <a:gd name="connsiteY174" fmla="*/ 1201402 h 1711998"/>
                <a:gd name="connsiteX175" fmla="*/ 2763224 w 4011346"/>
                <a:gd name="connsiteY175" fmla="*/ 1084599 h 1711998"/>
                <a:gd name="connsiteX176" fmla="*/ 2846654 w 4011346"/>
                <a:gd name="connsiteY176" fmla="*/ 1017855 h 1711998"/>
                <a:gd name="connsiteX177" fmla="*/ 2890038 w 4011346"/>
                <a:gd name="connsiteY177" fmla="*/ 994494 h 1711998"/>
                <a:gd name="connsiteX178" fmla="*/ 2933422 w 4011346"/>
                <a:gd name="connsiteY178" fmla="*/ 1014517 h 1711998"/>
                <a:gd name="connsiteX179" fmla="*/ 2950109 w 4011346"/>
                <a:gd name="connsiteY179" fmla="*/ 997831 h 1711998"/>
                <a:gd name="connsiteX180" fmla="*/ 2993492 w 4011346"/>
                <a:gd name="connsiteY180" fmla="*/ 1014517 h 1711998"/>
                <a:gd name="connsiteX181" fmla="*/ 3006841 w 4011346"/>
                <a:gd name="connsiteY181" fmla="*/ 981145 h 1711998"/>
                <a:gd name="connsiteX182" fmla="*/ 3053563 w 4011346"/>
                <a:gd name="connsiteY182" fmla="*/ 991157 h 1711998"/>
                <a:gd name="connsiteX183" fmla="*/ 3070249 w 4011346"/>
                <a:gd name="connsiteY183" fmla="*/ 1007843 h 1711998"/>
                <a:gd name="connsiteX184" fmla="*/ 3060237 w 4011346"/>
                <a:gd name="connsiteY184" fmla="*/ 1027866 h 1711998"/>
                <a:gd name="connsiteX185" fmla="*/ 3123644 w 4011346"/>
                <a:gd name="connsiteY185" fmla="*/ 1011180 h 1711998"/>
                <a:gd name="connsiteX186" fmla="*/ 3140330 w 4011346"/>
                <a:gd name="connsiteY186" fmla="*/ 997831 h 1711998"/>
                <a:gd name="connsiteX187" fmla="*/ 3123644 w 4011346"/>
                <a:gd name="connsiteY187" fmla="*/ 984482 h 1711998"/>
                <a:gd name="connsiteX188" fmla="*/ 3143668 w 4011346"/>
                <a:gd name="connsiteY188" fmla="*/ 944436 h 1711998"/>
                <a:gd name="connsiteX189" fmla="*/ 3190389 w 4011346"/>
                <a:gd name="connsiteY189" fmla="*/ 874354 h 1711998"/>
                <a:gd name="connsiteX190" fmla="*/ 3233773 w 4011346"/>
                <a:gd name="connsiteY190" fmla="*/ 871017 h 1711998"/>
                <a:gd name="connsiteX191" fmla="*/ 3273819 w 4011346"/>
                <a:gd name="connsiteY191" fmla="*/ 881028 h 1711998"/>
                <a:gd name="connsiteX192" fmla="*/ 3277157 w 4011346"/>
                <a:gd name="connsiteY192" fmla="*/ 937761 h 1711998"/>
                <a:gd name="connsiteX193" fmla="*/ 3320541 w 4011346"/>
                <a:gd name="connsiteY193" fmla="*/ 894377 h 1711998"/>
                <a:gd name="connsiteX194" fmla="*/ 3343901 w 4011346"/>
                <a:gd name="connsiteY194" fmla="*/ 877691 h 1711998"/>
                <a:gd name="connsiteX195" fmla="*/ 3350576 w 4011346"/>
                <a:gd name="connsiteY195" fmla="*/ 844319 h 1711998"/>
                <a:gd name="connsiteX196" fmla="*/ 3377273 w 4011346"/>
                <a:gd name="connsiteY196" fmla="*/ 827633 h 1711998"/>
                <a:gd name="connsiteX197" fmla="*/ 3407309 w 4011346"/>
                <a:gd name="connsiteY197" fmla="*/ 837644 h 1711998"/>
                <a:gd name="connsiteX198" fmla="*/ 3373936 w 4011346"/>
                <a:gd name="connsiteY198" fmla="*/ 867679 h 1711998"/>
                <a:gd name="connsiteX199" fmla="*/ 3360587 w 4011346"/>
                <a:gd name="connsiteY199" fmla="*/ 917738 h 1711998"/>
                <a:gd name="connsiteX200" fmla="*/ 3323878 w 4011346"/>
                <a:gd name="connsiteY200" fmla="*/ 957784 h 1711998"/>
                <a:gd name="connsiteX201" fmla="*/ 3210412 w 4011346"/>
                <a:gd name="connsiteY201" fmla="*/ 1054564 h 1711998"/>
                <a:gd name="connsiteX202" fmla="*/ 3163691 w 4011346"/>
                <a:gd name="connsiteY202" fmla="*/ 1124646 h 1711998"/>
                <a:gd name="connsiteX203" fmla="*/ 3160354 w 4011346"/>
                <a:gd name="connsiteY203" fmla="*/ 1198065 h 1711998"/>
                <a:gd name="connsiteX204" fmla="*/ 3170365 w 4011346"/>
                <a:gd name="connsiteY204" fmla="*/ 1288170 h 1711998"/>
                <a:gd name="connsiteX205" fmla="*/ 3190389 w 4011346"/>
                <a:gd name="connsiteY205" fmla="*/ 1351577 h 1711998"/>
                <a:gd name="connsiteX206" fmla="*/ 3217087 w 4011346"/>
                <a:gd name="connsiteY206" fmla="*/ 1341565 h 1711998"/>
                <a:gd name="connsiteX207" fmla="*/ 3240447 w 4011346"/>
                <a:gd name="connsiteY207" fmla="*/ 1274821 h 1711998"/>
                <a:gd name="connsiteX208" fmla="*/ 3270482 w 4011346"/>
                <a:gd name="connsiteY208" fmla="*/ 1271484 h 1711998"/>
                <a:gd name="connsiteX209" fmla="*/ 3287168 w 4011346"/>
                <a:gd name="connsiteY209" fmla="*/ 1211414 h 1711998"/>
                <a:gd name="connsiteX210" fmla="*/ 3313866 w 4011346"/>
                <a:gd name="connsiteY210" fmla="*/ 1201402 h 1711998"/>
                <a:gd name="connsiteX211" fmla="*/ 3313866 w 4011346"/>
                <a:gd name="connsiteY211" fmla="*/ 1171367 h 1711998"/>
                <a:gd name="connsiteX212" fmla="*/ 3337227 w 4011346"/>
                <a:gd name="connsiteY212" fmla="*/ 1134657 h 1711998"/>
                <a:gd name="connsiteX213" fmla="*/ 3330552 w 4011346"/>
                <a:gd name="connsiteY213" fmla="*/ 1091273 h 1711998"/>
                <a:gd name="connsiteX214" fmla="*/ 3333890 w 4011346"/>
                <a:gd name="connsiteY214" fmla="*/ 1061238 h 1711998"/>
                <a:gd name="connsiteX215" fmla="*/ 3323878 w 4011346"/>
                <a:gd name="connsiteY215" fmla="*/ 1051227 h 1711998"/>
                <a:gd name="connsiteX216" fmla="*/ 3363925 w 4011346"/>
                <a:gd name="connsiteY216" fmla="*/ 964459 h 1711998"/>
                <a:gd name="connsiteX217" fmla="*/ 3383948 w 4011346"/>
                <a:gd name="connsiteY217" fmla="*/ 974471 h 1711998"/>
                <a:gd name="connsiteX218" fmla="*/ 3410646 w 4011346"/>
                <a:gd name="connsiteY218" fmla="*/ 947773 h 1711998"/>
                <a:gd name="connsiteX219" fmla="*/ 3420657 w 4011346"/>
                <a:gd name="connsiteY219" fmla="*/ 974471 h 1711998"/>
                <a:gd name="connsiteX220" fmla="*/ 3447355 w 4011346"/>
                <a:gd name="connsiteY220" fmla="*/ 957784 h 1711998"/>
                <a:gd name="connsiteX221" fmla="*/ 3477390 w 4011346"/>
                <a:gd name="connsiteY221" fmla="*/ 947773 h 1711998"/>
                <a:gd name="connsiteX222" fmla="*/ 3514100 w 4011346"/>
                <a:gd name="connsiteY222" fmla="*/ 974471 h 1711998"/>
                <a:gd name="connsiteX223" fmla="*/ 3574170 w 4011346"/>
                <a:gd name="connsiteY223" fmla="*/ 907726 h 1711998"/>
                <a:gd name="connsiteX224" fmla="*/ 3637577 w 4011346"/>
                <a:gd name="connsiteY224" fmla="*/ 861005 h 1711998"/>
                <a:gd name="connsiteX225" fmla="*/ 3690973 w 4011346"/>
                <a:gd name="connsiteY225" fmla="*/ 824295 h 1711998"/>
                <a:gd name="connsiteX226" fmla="*/ 3741031 w 4011346"/>
                <a:gd name="connsiteY226" fmla="*/ 850993 h 1711998"/>
                <a:gd name="connsiteX227" fmla="*/ 3751043 w 4011346"/>
                <a:gd name="connsiteY227" fmla="*/ 824295 h 1711998"/>
                <a:gd name="connsiteX228" fmla="*/ 3727682 w 4011346"/>
                <a:gd name="connsiteY228" fmla="*/ 757551 h 1711998"/>
                <a:gd name="connsiteX229" fmla="*/ 3700984 w 4011346"/>
                <a:gd name="connsiteY229" fmla="*/ 740865 h 1711998"/>
                <a:gd name="connsiteX230" fmla="*/ 3697647 w 4011346"/>
                <a:gd name="connsiteY230" fmla="*/ 710830 h 1711998"/>
                <a:gd name="connsiteX231" fmla="*/ 3751043 w 4011346"/>
                <a:gd name="connsiteY231" fmla="*/ 717504 h 1711998"/>
                <a:gd name="connsiteX232" fmla="*/ 3774403 w 4011346"/>
                <a:gd name="connsiteY232" fmla="*/ 674120 h 1711998"/>
                <a:gd name="connsiteX233" fmla="*/ 3767729 w 4011346"/>
                <a:gd name="connsiteY233" fmla="*/ 647422 h 1711998"/>
                <a:gd name="connsiteX234" fmla="*/ 3794427 w 4011346"/>
                <a:gd name="connsiteY234" fmla="*/ 614050 h 1711998"/>
                <a:gd name="connsiteX235" fmla="*/ 3804438 w 4011346"/>
                <a:gd name="connsiteY235" fmla="*/ 657434 h 1711998"/>
                <a:gd name="connsiteX236" fmla="*/ 3827799 w 4011346"/>
                <a:gd name="connsiteY236" fmla="*/ 674120 h 1711998"/>
                <a:gd name="connsiteX237" fmla="*/ 3874520 w 4011346"/>
                <a:gd name="connsiteY237" fmla="*/ 694144 h 1711998"/>
                <a:gd name="connsiteX238" fmla="*/ 3894544 w 4011346"/>
                <a:gd name="connsiteY238" fmla="*/ 720841 h 1711998"/>
                <a:gd name="connsiteX239" fmla="*/ 3941265 w 4011346"/>
                <a:gd name="connsiteY239" fmla="*/ 744202 h 1711998"/>
                <a:gd name="connsiteX240" fmla="*/ 3947939 w 4011346"/>
                <a:gd name="connsiteY240" fmla="*/ 730853 h 1711998"/>
                <a:gd name="connsiteX241" fmla="*/ 3957951 w 4011346"/>
                <a:gd name="connsiteY241" fmla="*/ 667446 h 1711998"/>
                <a:gd name="connsiteX242" fmla="*/ 4004672 w 4011346"/>
                <a:gd name="connsiteY242" fmla="*/ 660771 h 1711998"/>
                <a:gd name="connsiteX243" fmla="*/ 4011346 w 4011346"/>
                <a:gd name="connsiteY243" fmla="*/ 627399 h 1711998"/>
                <a:gd name="connsiteX244" fmla="*/ 3967963 w 4011346"/>
                <a:gd name="connsiteY244" fmla="*/ 590690 h 1711998"/>
                <a:gd name="connsiteX245" fmla="*/ 3921241 w 4011346"/>
                <a:gd name="connsiteY245" fmla="*/ 574003 h 1711998"/>
                <a:gd name="connsiteX246" fmla="*/ 3907892 w 4011346"/>
                <a:gd name="connsiteY246" fmla="*/ 577341 h 1711998"/>
                <a:gd name="connsiteX247" fmla="*/ 3907892 w 4011346"/>
                <a:gd name="connsiteY247" fmla="*/ 610713 h 1711998"/>
                <a:gd name="connsiteX248" fmla="*/ 3887869 w 4011346"/>
                <a:gd name="connsiteY248" fmla="*/ 604038 h 1711998"/>
                <a:gd name="connsiteX249" fmla="*/ 3874520 w 4011346"/>
                <a:gd name="connsiteY249" fmla="*/ 550643 h 1711998"/>
                <a:gd name="connsiteX250" fmla="*/ 3817787 w 4011346"/>
                <a:gd name="connsiteY250" fmla="*/ 487236 h 1711998"/>
                <a:gd name="connsiteX251" fmla="*/ 3717671 w 4011346"/>
                <a:gd name="connsiteY251" fmla="*/ 410479 h 1711998"/>
                <a:gd name="connsiteX252" fmla="*/ 3664275 w 4011346"/>
                <a:gd name="connsiteY252" fmla="*/ 390456 h 1711998"/>
                <a:gd name="connsiteX253" fmla="*/ 3584181 w 4011346"/>
                <a:gd name="connsiteY253" fmla="*/ 383782 h 1711998"/>
                <a:gd name="connsiteX254" fmla="*/ 3520774 w 4011346"/>
                <a:gd name="connsiteY254" fmla="*/ 367095 h 1711998"/>
                <a:gd name="connsiteX255" fmla="*/ 3530786 w 4011346"/>
                <a:gd name="connsiteY255" fmla="*/ 407142 h 1711998"/>
                <a:gd name="connsiteX256" fmla="*/ 3537460 w 4011346"/>
                <a:gd name="connsiteY256" fmla="*/ 433840 h 1711998"/>
                <a:gd name="connsiteX257" fmla="*/ 3507425 w 4011346"/>
                <a:gd name="connsiteY257" fmla="*/ 457200 h 1711998"/>
                <a:gd name="connsiteX258" fmla="*/ 3477390 w 4011346"/>
                <a:gd name="connsiteY258" fmla="*/ 430503 h 1711998"/>
                <a:gd name="connsiteX259" fmla="*/ 3477390 w 4011346"/>
                <a:gd name="connsiteY259" fmla="*/ 410479 h 1711998"/>
                <a:gd name="connsiteX260" fmla="*/ 3504088 w 4011346"/>
                <a:gd name="connsiteY260" fmla="*/ 390456 h 1711998"/>
                <a:gd name="connsiteX261" fmla="*/ 3467379 w 4011346"/>
                <a:gd name="connsiteY261" fmla="*/ 377107 h 1711998"/>
                <a:gd name="connsiteX262" fmla="*/ 3450692 w 4011346"/>
                <a:gd name="connsiteY262" fmla="*/ 403805 h 1711998"/>
                <a:gd name="connsiteX263" fmla="*/ 3440681 w 4011346"/>
                <a:gd name="connsiteY263" fmla="*/ 417154 h 1711998"/>
                <a:gd name="connsiteX264" fmla="*/ 3357250 w 4011346"/>
                <a:gd name="connsiteY264" fmla="*/ 403805 h 1711998"/>
                <a:gd name="connsiteX265" fmla="*/ 3297180 w 4011346"/>
                <a:gd name="connsiteY265" fmla="*/ 410479 h 1711998"/>
                <a:gd name="connsiteX266" fmla="*/ 3267145 w 4011346"/>
                <a:gd name="connsiteY266" fmla="*/ 387119 h 1711998"/>
                <a:gd name="connsiteX267" fmla="*/ 3267145 w 4011346"/>
                <a:gd name="connsiteY267" fmla="*/ 350409 h 1711998"/>
                <a:gd name="connsiteX268" fmla="*/ 3203738 w 4011346"/>
                <a:gd name="connsiteY268" fmla="*/ 293676 h 1711998"/>
                <a:gd name="connsiteX269" fmla="*/ 3076923 w 4011346"/>
                <a:gd name="connsiteY269" fmla="*/ 300351 h 1711998"/>
                <a:gd name="connsiteX270" fmla="*/ 3043551 w 4011346"/>
                <a:gd name="connsiteY270" fmla="*/ 276990 h 1711998"/>
                <a:gd name="connsiteX271" fmla="*/ 3000167 w 4011346"/>
                <a:gd name="connsiteY271" fmla="*/ 230269 h 1711998"/>
                <a:gd name="connsiteX272" fmla="*/ 3013516 w 4011346"/>
                <a:gd name="connsiteY272" fmla="*/ 223595 h 1711998"/>
                <a:gd name="connsiteX273" fmla="*/ 3000167 w 4011346"/>
                <a:gd name="connsiteY273" fmla="*/ 203571 h 1711998"/>
                <a:gd name="connsiteX274" fmla="*/ 2970132 w 4011346"/>
                <a:gd name="connsiteY274" fmla="*/ 200234 h 1711998"/>
                <a:gd name="connsiteX275" fmla="*/ 2920073 w 4011346"/>
                <a:gd name="connsiteY275" fmla="*/ 246955 h 1711998"/>
                <a:gd name="connsiteX276" fmla="*/ 2920073 w 4011346"/>
                <a:gd name="connsiteY276" fmla="*/ 246955 h 1711998"/>
                <a:gd name="connsiteX277" fmla="*/ 2916736 w 4011346"/>
                <a:gd name="connsiteY277" fmla="*/ 196897 h 1711998"/>
                <a:gd name="connsiteX278" fmla="*/ 2936760 w 4011346"/>
                <a:gd name="connsiteY278" fmla="*/ 193560 h 1711998"/>
                <a:gd name="connsiteX279" fmla="*/ 2866678 w 4011346"/>
                <a:gd name="connsiteY279" fmla="*/ 163525 h 1711998"/>
                <a:gd name="connsiteX280" fmla="*/ 2813282 w 4011346"/>
                <a:gd name="connsiteY280" fmla="*/ 160187 h 1711998"/>
                <a:gd name="connsiteX281" fmla="*/ 2793259 w 4011346"/>
                <a:gd name="connsiteY281" fmla="*/ 183548 h 1711998"/>
                <a:gd name="connsiteX282" fmla="*/ 2743200 w 4011346"/>
                <a:gd name="connsiteY282" fmla="*/ 193560 h 1711998"/>
                <a:gd name="connsiteX283" fmla="*/ 2786584 w 4011346"/>
                <a:gd name="connsiteY283" fmla="*/ 203571 h 1711998"/>
                <a:gd name="connsiteX284" fmla="*/ 2763224 w 4011346"/>
                <a:gd name="connsiteY284" fmla="*/ 223595 h 1711998"/>
                <a:gd name="connsiteX285" fmla="*/ 2769898 w 4011346"/>
                <a:gd name="connsiteY285" fmla="*/ 273653 h 1711998"/>
                <a:gd name="connsiteX286" fmla="*/ 2749875 w 4011346"/>
                <a:gd name="connsiteY286" fmla="*/ 256967 h 1711998"/>
                <a:gd name="connsiteX287" fmla="*/ 2733189 w 4011346"/>
                <a:gd name="connsiteY287" fmla="*/ 270316 h 1711998"/>
                <a:gd name="connsiteX288" fmla="*/ 2666444 w 4011346"/>
                <a:gd name="connsiteY288" fmla="*/ 260304 h 1711998"/>
                <a:gd name="connsiteX289" fmla="*/ 2636409 w 4011346"/>
                <a:gd name="connsiteY289" fmla="*/ 270316 h 1711998"/>
                <a:gd name="connsiteX290" fmla="*/ 2603037 w 4011346"/>
                <a:gd name="connsiteY290" fmla="*/ 230269 h 1711998"/>
                <a:gd name="connsiteX291" fmla="*/ 2569665 w 4011346"/>
                <a:gd name="connsiteY291" fmla="*/ 313700 h 1711998"/>
                <a:gd name="connsiteX292" fmla="*/ 2552979 w 4011346"/>
                <a:gd name="connsiteY292" fmla="*/ 333723 h 1711998"/>
                <a:gd name="connsiteX293" fmla="*/ 2469548 w 4011346"/>
                <a:gd name="connsiteY293" fmla="*/ 196897 h 1711998"/>
                <a:gd name="connsiteX294" fmla="*/ 2446187 w 4011346"/>
                <a:gd name="connsiteY294" fmla="*/ 213583 h 1711998"/>
                <a:gd name="connsiteX295" fmla="*/ 2442850 w 4011346"/>
                <a:gd name="connsiteY295" fmla="*/ 180211 h 1711998"/>
                <a:gd name="connsiteX296" fmla="*/ 2449525 w 4011346"/>
                <a:gd name="connsiteY296" fmla="*/ 110129 h 1711998"/>
                <a:gd name="connsiteX297" fmla="*/ 2386117 w 4011346"/>
                <a:gd name="connsiteY297" fmla="*/ 83431 h 1711998"/>
                <a:gd name="connsiteX298" fmla="*/ 2369431 w 4011346"/>
                <a:gd name="connsiteY298" fmla="*/ 123478 h 1711998"/>
                <a:gd name="connsiteX299" fmla="*/ 2379443 w 4011346"/>
                <a:gd name="connsiteY299" fmla="*/ 146838 h 1711998"/>
                <a:gd name="connsiteX300" fmla="*/ 2376106 w 4011346"/>
                <a:gd name="connsiteY300" fmla="*/ 166862 h 1711998"/>
                <a:gd name="connsiteX301" fmla="*/ 2352745 w 4011346"/>
                <a:gd name="connsiteY301" fmla="*/ 143501 h 1711998"/>
                <a:gd name="connsiteX302" fmla="*/ 2316036 w 4011346"/>
                <a:gd name="connsiteY302" fmla="*/ 150176 h 1711998"/>
                <a:gd name="connsiteX303" fmla="*/ 2272652 w 4011346"/>
                <a:gd name="connsiteY303" fmla="*/ 136827 h 1711998"/>
                <a:gd name="connsiteX304" fmla="*/ 2245954 w 4011346"/>
                <a:gd name="connsiteY304" fmla="*/ 96780 h 1711998"/>
                <a:gd name="connsiteX305" fmla="*/ 2209244 w 4011346"/>
                <a:gd name="connsiteY305" fmla="*/ 93443 h 1711998"/>
                <a:gd name="connsiteX306" fmla="*/ 2159186 w 4011346"/>
                <a:gd name="connsiteY306" fmla="*/ 83431 h 1711998"/>
                <a:gd name="connsiteX307" fmla="*/ 2132488 w 4011346"/>
                <a:gd name="connsiteY307" fmla="*/ 100117 h 1711998"/>
                <a:gd name="connsiteX308" fmla="*/ 2115802 w 4011346"/>
                <a:gd name="connsiteY308" fmla="*/ 113466 h 1711998"/>
                <a:gd name="connsiteX309" fmla="*/ 2115802 w 4011346"/>
                <a:gd name="connsiteY309" fmla="*/ 83431 h 1711998"/>
                <a:gd name="connsiteX310" fmla="*/ 2082430 w 4011346"/>
                <a:gd name="connsiteY310" fmla="*/ 80094 h 1711998"/>
                <a:gd name="connsiteX311" fmla="*/ 2045720 w 4011346"/>
                <a:gd name="connsiteY311" fmla="*/ 53396 h 1711998"/>
                <a:gd name="connsiteX312" fmla="*/ 2025697 w 4011346"/>
                <a:gd name="connsiteY312" fmla="*/ 83431 h 1711998"/>
                <a:gd name="connsiteX313" fmla="*/ 2055732 w 4011346"/>
                <a:gd name="connsiteY313" fmla="*/ 80094 h 1711998"/>
                <a:gd name="connsiteX314" fmla="*/ 2045720 w 4011346"/>
                <a:gd name="connsiteY314" fmla="*/ 106792 h 1711998"/>
                <a:gd name="connsiteX315" fmla="*/ 1988987 w 4011346"/>
                <a:gd name="connsiteY315" fmla="*/ 126815 h 1711998"/>
                <a:gd name="connsiteX316" fmla="*/ 1935592 w 4011346"/>
                <a:gd name="connsiteY316" fmla="*/ 136827 h 1711998"/>
                <a:gd name="connsiteX317" fmla="*/ 1995662 w 4011346"/>
                <a:gd name="connsiteY317" fmla="*/ 80094 h 1711998"/>
                <a:gd name="connsiteX318" fmla="*/ 2055732 w 4011346"/>
                <a:gd name="connsiteY318" fmla="*/ 10012 h 1711998"/>
                <a:gd name="connsiteX319" fmla="*/ 2055732 w 4011346"/>
                <a:gd name="connsiteY319" fmla="*/ 10012 h 1711998"/>
                <a:gd name="connsiteX320" fmla="*/ 1648590 w 4011346"/>
                <a:gd name="connsiteY320" fmla="*/ 0 h 1711998"/>
                <a:gd name="connsiteX321" fmla="*/ 1465043 w 4011346"/>
                <a:gd name="connsiteY321" fmla="*/ 0 h 1711998"/>
                <a:gd name="connsiteX322" fmla="*/ 1448357 w 4011346"/>
                <a:gd name="connsiteY322" fmla="*/ 26698 h 1711998"/>
                <a:gd name="connsiteX323" fmla="*/ 1481729 w 4011346"/>
                <a:gd name="connsiteY323" fmla="*/ 60071 h 1711998"/>
                <a:gd name="connsiteX324" fmla="*/ 1481729 w 4011346"/>
                <a:gd name="connsiteY324" fmla="*/ 90106 h 1711998"/>
                <a:gd name="connsiteX325" fmla="*/ 1458368 w 4011346"/>
                <a:gd name="connsiteY325" fmla="*/ 93443 h 1711998"/>
                <a:gd name="connsiteX326" fmla="*/ 1458368 w 4011346"/>
                <a:gd name="connsiteY326" fmla="*/ 73419 h 1711998"/>
                <a:gd name="connsiteX327" fmla="*/ 1418322 w 4011346"/>
                <a:gd name="connsiteY327" fmla="*/ 83431 h 1711998"/>
                <a:gd name="connsiteX328" fmla="*/ 1368263 w 4011346"/>
                <a:gd name="connsiteY328" fmla="*/ 90106 h 1711998"/>
                <a:gd name="connsiteX329" fmla="*/ 1321542 w 4011346"/>
                <a:gd name="connsiteY329" fmla="*/ 96780 h 1711998"/>
                <a:gd name="connsiteX330" fmla="*/ 1318205 w 4011346"/>
                <a:gd name="connsiteY330" fmla="*/ 183548 h 1711998"/>
                <a:gd name="connsiteX331" fmla="*/ 1358252 w 4011346"/>
                <a:gd name="connsiteY331" fmla="*/ 206909 h 1711998"/>
                <a:gd name="connsiteX332" fmla="*/ 1374938 w 4011346"/>
                <a:gd name="connsiteY332" fmla="*/ 236944 h 1711998"/>
                <a:gd name="connsiteX333" fmla="*/ 1384949 w 4011346"/>
                <a:gd name="connsiteY333" fmla="*/ 260304 h 1711998"/>
                <a:gd name="connsiteX334" fmla="*/ 1394961 w 4011346"/>
                <a:gd name="connsiteY334" fmla="*/ 310363 h 1711998"/>
                <a:gd name="connsiteX335" fmla="*/ 1384949 w 4011346"/>
                <a:gd name="connsiteY335" fmla="*/ 340398 h 1711998"/>
                <a:gd name="connsiteX336" fmla="*/ 1358252 w 4011346"/>
                <a:gd name="connsiteY336" fmla="*/ 307025 h 1711998"/>
                <a:gd name="connsiteX337" fmla="*/ 1361589 w 4011346"/>
                <a:gd name="connsiteY337" fmla="*/ 276990 h 1711998"/>
                <a:gd name="connsiteX338" fmla="*/ 1351577 w 4011346"/>
                <a:gd name="connsiteY338" fmla="*/ 236944 h 1711998"/>
                <a:gd name="connsiteX339" fmla="*/ 1328217 w 4011346"/>
                <a:gd name="connsiteY339" fmla="*/ 243618 h 1711998"/>
                <a:gd name="connsiteX340" fmla="*/ 1281495 w 4011346"/>
                <a:gd name="connsiteY340" fmla="*/ 206909 h 1711998"/>
                <a:gd name="connsiteX341" fmla="*/ 1241449 w 4011346"/>
                <a:gd name="connsiteY341" fmla="*/ 203571 h 1711998"/>
                <a:gd name="connsiteX342" fmla="*/ 1241449 w 4011346"/>
                <a:gd name="connsiteY342" fmla="*/ 250292 h 1711998"/>
                <a:gd name="connsiteX343" fmla="*/ 1201402 w 4011346"/>
                <a:gd name="connsiteY343" fmla="*/ 230269 h 1711998"/>
                <a:gd name="connsiteX344" fmla="*/ 1228100 w 4011346"/>
                <a:gd name="connsiteY344" fmla="*/ 280327 h 1711998"/>
                <a:gd name="connsiteX345" fmla="*/ 1258135 w 4011346"/>
                <a:gd name="connsiteY345" fmla="*/ 290339 h 1711998"/>
                <a:gd name="connsiteX346" fmla="*/ 1258135 w 4011346"/>
                <a:gd name="connsiteY346" fmla="*/ 310363 h 1711998"/>
                <a:gd name="connsiteX347" fmla="*/ 1198065 w 4011346"/>
                <a:gd name="connsiteY347" fmla="*/ 287002 h 1711998"/>
                <a:gd name="connsiteX348" fmla="*/ 1181379 w 4011346"/>
                <a:gd name="connsiteY348" fmla="*/ 287002 h 1711998"/>
                <a:gd name="connsiteX349" fmla="*/ 1178041 w 4011346"/>
                <a:gd name="connsiteY349" fmla="*/ 243618 h 1711998"/>
                <a:gd name="connsiteX350" fmla="*/ 1171367 w 4011346"/>
                <a:gd name="connsiteY350" fmla="*/ 156850 h 1711998"/>
                <a:gd name="connsiteX351" fmla="*/ 1161355 w 4011346"/>
                <a:gd name="connsiteY351" fmla="*/ 226932 h 1711998"/>
                <a:gd name="connsiteX352" fmla="*/ 1137995 w 4011346"/>
                <a:gd name="connsiteY352" fmla="*/ 256967 h 1711998"/>
                <a:gd name="connsiteX353" fmla="*/ 1158018 w 4011346"/>
                <a:gd name="connsiteY353" fmla="*/ 303688 h 1711998"/>
                <a:gd name="connsiteX354" fmla="*/ 1158018 w 4011346"/>
                <a:gd name="connsiteY354" fmla="*/ 337060 h 1711998"/>
                <a:gd name="connsiteX355" fmla="*/ 1141332 w 4011346"/>
                <a:gd name="connsiteY355" fmla="*/ 387119 h 1711998"/>
                <a:gd name="connsiteX356" fmla="*/ 1154681 w 4011346"/>
                <a:gd name="connsiteY356" fmla="*/ 420491 h 1711998"/>
                <a:gd name="connsiteX357" fmla="*/ 1184716 w 4011346"/>
                <a:gd name="connsiteY357" fmla="*/ 427165 h 1711998"/>
                <a:gd name="connsiteX358" fmla="*/ 1221425 w 4011346"/>
                <a:gd name="connsiteY358" fmla="*/ 433840 h 1711998"/>
                <a:gd name="connsiteX359" fmla="*/ 1241449 w 4011346"/>
                <a:gd name="connsiteY359" fmla="*/ 457200 h 1711998"/>
                <a:gd name="connsiteX360" fmla="*/ 1258135 w 4011346"/>
                <a:gd name="connsiteY360" fmla="*/ 500584 h 1711998"/>
                <a:gd name="connsiteX361" fmla="*/ 1258135 w 4011346"/>
                <a:gd name="connsiteY361" fmla="*/ 500584 h 1711998"/>
                <a:gd name="connsiteX362" fmla="*/ 1254798 w 4011346"/>
                <a:gd name="connsiteY362" fmla="*/ 533957 h 1711998"/>
                <a:gd name="connsiteX363" fmla="*/ 1274821 w 4011346"/>
                <a:gd name="connsiteY363" fmla="*/ 553980 h 1711998"/>
                <a:gd name="connsiteX364" fmla="*/ 1244786 w 4011346"/>
                <a:gd name="connsiteY364" fmla="*/ 560655 h 1711998"/>
                <a:gd name="connsiteX365" fmla="*/ 1224763 w 4011346"/>
                <a:gd name="connsiteY365" fmla="*/ 520608 h 1711998"/>
                <a:gd name="connsiteX366" fmla="*/ 1224763 w 4011346"/>
                <a:gd name="connsiteY366" fmla="*/ 480561 h 1711998"/>
                <a:gd name="connsiteX367" fmla="*/ 1194727 w 4011346"/>
                <a:gd name="connsiteY367" fmla="*/ 443852 h 1711998"/>
                <a:gd name="connsiteX368" fmla="*/ 1164692 w 4011346"/>
                <a:gd name="connsiteY368" fmla="*/ 487236 h 1711998"/>
                <a:gd name="connsiteX369" fmla="*/ 1178041 w 4011346"/>
                <a:gd name="connsiteY369" fmla="*/ 530619 h 1711998"/>
                <a:gd name="connsiteX370" fmla="*/ 1137995 w 4011346"/>
                <a:gd name="connsiteY370" fmla="*/ 587352 h 1711998"/>
                <a:gd name="connsiteX371" fmla="*/ 1097948 w 4011346"/>
                <a:gd name="connsiteY371" fmla="*/ 644085 h 1711998"/>
                <a:gd name="connsiteX372" fmla="*/ 1007843 w 4011346"/>
                <a:gd name="connsiteY372" fmla="*/ 607376 h 1711998"/>
                <a:gd name="connsiteX373" fmla="*/ 1074587 w 4011346"/>
                <a:gd name="connsiteY373" fmla="*/ 604038 h 1711998"/>
                <a:gd name="connsiteX374" fmla="*/ 1107960 w 4011346"/>
                <a:gd name="connsiteY374" fmla="*/ 540631 h 1711998"/>
                <a:gd name="connsiteX375" fmla="*/ 1121309 w 4011346"/>
                <a:gd name="connsiteY375" fmla="*/ 497247 h 1711998"/>
                <a:gd name="connsiteX376" fmla="*/ 1127983 w 4011346"/>
                <a:gd name="connsiteY376" fmla="*/ 463875 h 1711998"/>
                <a:gd name="connsiteX377" fmla="*/ 1117971 w 4011346"/>
                <a:gd name="connsiteY377" fmla="*/ 447189 h 1711998"/>
                <a:gd name="connsiteX378" fmla="*/ 1114634 w 4011346"/>
                <a:gd name="connsiteY378" fmla="*/ 397130 h 1711998"/>
                <a:gd name="connsiteX379" fmla="*/ 1104622 w 4011346"/>
                <a:gd name="connsiteY379" fmla="*/ 317037 h 1711998"/>
                <a:gd name="connsiteX380" fmla="*/ 1101285 w 4011346"/>
                <a:gd name="connsiteY380" fmla="*/ 256967 h 1711998"/>
                <a:gd name="connsiteX381" fmla="*/ 1124646 w 4011346"/>
                <a:gd name="connsiteY381" fmla="*/ 163525 h 1711998"/>
                <a:gd name="connsiteX382" fmla="*/ 1031203 w 4011346"/>
                <a:gd name="connsiteY382" fmla="*/ 153513 h 1711998"/>
                <a:gd name="connsiteX383" fmla="*/ 1014517 w 4011346"/>
                <a:gd name="connsiteY383" fmla="*/ 210246 h 1711998"/>
                <a:gd name="connsiteX384" fmla="*/ 1024529 w 4011346"/>
                <a:gd name="connsiteY384" fmla="*/ 256967 h 1711998"/>
                <a:gd name="connsiteX385" fmla="*/ 981145 w 4011346"/>
                <a:gd name="connsiteY385" fmla="*/ 310363 h 1711998"/>
                <a:gd name="connsiteX386" fmla="*/ 991157 w 4011346"/>
                <a:gd name="connsiteY386" fmla="*/ 347072 h 1711998"/>
                <a:gd name="connsiteX387" fmla="*/ 981145 w 4011346"/>
                <a:gd name="connsiteY387" fmla="*/ 393793 h 1711998"/>
                <a:gd name="connsiteX388" fmla="*/ 1001168 w 4011346"/>
                <a:gd name="connsiteY388" fmla="*/ 417154 h 1711998"/>
                <a:gd name="connsiteX389" fmla="*/ 1017854 w 4011346"/>
                <a:gd name="connsiteY389" fmla="*/ 463875 h 1711998"/>
                <a:gd name="connsiteX390" fmla="*/ 1047890 w 4011346"/>
                <a:gd name="connsiteY390" fmla="*/ 450526 h 1711998"/>
                <a:gd name="connsiteX391" fmla="*/ 1014517 w 4011346"/>
                <a:gd name="connsiteY391" fmla="*/ 503922 h 1711998"/>
                <a:gd name="connsiteX392" fmla="*/ 957784 w 4011346"/>
                <a:gd name="connsiteY392" fmla="*/ 450526 h 1711998"/>
                <a:gd name="connsiteX393" fmla="*/ 884365 w 4011346"/>
                <a:gd name="connsiteY393" fmla="*/ 413817 h 1711998"/>
                <a:gd name="connsiteX394" fmla="*/ 824295 w 4011346"/>
                <a:gd name="connsiteY394" fmla="*/ 390456 h 1711998"/>
                <a:gd name="connsiteX395" fmla="*/ 810946 w 4011346"/>
                <a:gd name="connsiteY395" fmla="*/ 427165 h 1711998"/>
                <a:gd name="connsiteX396" fmla="*/ 827633 w 4011346"/>
                <a:gd name="connsiteY396" fmla="*/ 463875 h 1711998"/>
                <a:gd name="connsiteX397" fmla="*/ 814284 w 4011346"/>
                <a:gd name="connsiteY397" fmla="*/ 487236 h 1711998"/>
                <a:gd name="connsiteX398" fmla="*/ 800935 w 4011346"/>
                <a:gd name="connsiteY398" fmla="*/ 503922 h 1711998"/>
                <a:gd name="connsiteX399" fmla="*/ 770900 w 4011346"/>
                <a:gd name="connsiteY399" fmla="*/ 447189 h 1711998"/>
                <a:gd name="connsiteX400" fmla="*/ 744202 w 4011346"/>
                <a:gd name="connsiteY400" fmla="*/ 483898 h 1711998"/>
                <a:gd name="connsiteX401" fmla="*/ 707492 w 4011346"/>
                <a:gd name="connsiteY401" fmla="*/ 477224 h 1711998"/>
                <a:gd name="connsiteX402" fmla="*/ 654097 w 4011346"/>
                <a:gd name="connsiteY402" fmla="*/ 513933 h 1711998"/>
                <a:gd name="connsiteX403" fmla="*/ 644085 w 4011346"/>
                <a:gd name="connsiteY403" fmla="*/ 490573 h 1711998"/>
                <a:gd name="connsiteX404" fmla="*/ 654097 w 4011346"/>
                <a:gd name="connsiteY404" fmla="*/ 453863 h 1711998"/>
                <a:gd name="connsiteX405" fmla="*/ 614050 w 4011346"/>
                <a:gd name="connsiteY405" fmla="*/ 490573 h 1711998"/>
                <a:gd name="connsiteX406" fmla="*/ 594027 w 4011346"/>
                <a:gd name="connsiteY406" fmla="*/ 490573 h 1711998"/>
                <a:gd name="connsiteX407" fmla="*/ 533957 w 4011346"/>
                <a:gd name="connsiteY407" fmla="*/ 523945 h 1711998"/>
                <a:gd name="connsiteX408" fmla="*/ 510596 w 4011346"/>
                <a:gd name="connsiteY408" fmla="*/ 547306 h 1711998"/>
                <a:gd name="connsiteX409" fmla="*/ 500584 w 4011346"/>
                <a:gd name="connsiteY409" fmla="*/ 594027 h 1711998"/>
                <a:gd name="connsiteX410" fmla="*/ 450526 w 4011346"/>
                <a:gd name="connsiteY410" fmla="*/ 580678 h 1711998"/>
                <a:gd name="connsiteX411" fmla="*/ 433840 w 4011346"/>
                <a:gd name="connsiteY411" fmla="*/ 543968 h 1711998"/>
                <a:gd name="connsiteX412" fmla="*/ 467212 w 4011346"/>
                <a:gd name="connsiteY412" fmla="*/ 513933 h 1711998"/>
                <a:gd name="connsiteX413" fmla="*/ 453863 w 4011346"/>
                <a:gd name="connsiteY413" fmla="*/ 490573 h 1711998"/>
                <a:gd name="connsiteX414" fmla="*/ 390456 w 4011346"/>
                <a:gd name="connsiteY414" fmla="*/ 460538 h 1711998"/>
                <a:gd name="connsiteX415" fmla="*/ 417154 w 4011346"/>
                <a:gd name="connsiteY415" fmla="*/ 510596 h 1711998"/>
                <a:gd name="connsiteX416" fmla="*/ 407142 w 4011346"/>
                <a:gd name="connsiteY416" fmla="*/ 553980 h 1711998"/>
                <a:gd name="connsiteX417" fmla="*/ 413817 w 4011346"/>
                <a:gd name="connsiteY417" fmla="*/ 590690 h 1711998"/>
                <a:gd name="connsiteX418" fmla="*/ 427165 w 4011346"/>
                <a:gd name="connsiteY418" fmla="*/ 614050 h 1711998"/>
                <a:gd name="connsiteX419" fmla="*/ 413817 w 4011346"/>
                <a:gd name="connsiteY419" fmla="*/ 644085 h 1711998"/>
                <a:gd name="connsiteX420" fmla="*/ 390456 w 4011346"/>
                <a:gd name="connsiteY420" fmla="*/ 620725 h 1711998"/>
                <a:gd name="connsiteX421" fmla="*/ 360421 w 4011346"/>
                <a:gd name="connsiteY421" fmla="*/ 617387 h 1711998"/>
                <a:gd name="connsiteX422" fmla="*/ 333723 w 4011346"/>
                <a:gd name="connsiteY422" fmla="*/ 657434 h 1711998"/>
                <a:gd name="connsiteX423" fmla="*/ 307025 w 4011346"/>
                <a:gd name="connsiteY423" fmla="*/ 677457 h 1711998"/>
                <a:gd name="connsiteX424" fmla="*/ 320374 w 4011346"/>
                <a:gd name="connsiteY424" fmla="*/ 704155 h 1711998"/>
                <a:gd name="connsiteX425" fmla="*/ 303688 w 4011346"/>
                <a:gd name="connsiteY425" fmla="*/ 727516 h 1711998"/>
                <a:gd name="connsiteX426" fmla="*/ 233606 w 4011346"/>
                <a:gd name="connsiteY426" fmla="*/ 690806 h 1711998"/>
                <a:gd name="connsiteX427" fmla="*/ 243618 w 4011346"/>
                <a:gd name="connsiteY427" fmla="*/ 740865 h 1711998"/>
                <a:gd name="connsiteX428" fmla="*/ 263641 w 4011346"/>
                <a:gd name="connsiteY428" fmla="*/ 760888 h 1711998"/>
                <a:gd name="connsiteX429" fmla="*/ 250292 w 4011346"/>
                <a:gd name="connsiteY429" fmla="*/ 774237 h 1711998"/>
                <a:gd name="connsiteX430" fmla="*/ 193560 w 4011346"/>
                <a:gd name="connsiteY430" fmla="*/ 737527 h 1711998"/>
                <a:gd name="connsiteX431" fmla="*/ 170199 w 4011346"/>
                <a:gd name="connsiteY431" fmla="*/ 697481 h 1711998"/>
                <a:gd name="connsiteX432" fmla="*/ 170199 w 4011346"/>
                <a:gd name="connsiteY432" fmla="*/ 650760 h 1711998"/>
                <a:gd name="connsiteX433" fmla="*/ 133490 w 4011346"/>
                <a:gd name="connsiteY433" fmla="*/ 574003 h 1711998"/>
                <a:gd name="connsiteX434" fmla="*/ 196897 w 4011346"/>
                <a:gd name="connsiteY434" fmla="*/ 604038 h 1711998"/>
                <a:gd name="connsiteX435" fmla="*/ 256967 w 4011346"/>
                <a:gd name="connsiteY435" fmla="*/ 634073 h 1711998"/>
                <a:gd name="connsiteX436" fmla="*/ 293676 w 4011346"/>
                <a:gd name="connsiteY436" fmla="*/ 637411 h 1711998"/>
                <a:gd name="connsiteX437" fmla="*/ 327049 w 4011346"/>
                <a:gd name="connsiteY437" fmla="*/ 607376 h 1711998"/>
                <a:gd name="connsiteX438" fmla="*/ 343735 w 4011346"/>
                <a:gd name="connsiteY438" fmla="*/ 570666 h 1711998"/>
                <a:gd name="connsiteX439" fmla="*/ 333723 w 4011346"/>
                <a:gd name="connsiteY439" fmla="*/ 520608 h 1711998"/>
                <a:gd name="connsiteX440" fmla="*/ 290339 w 4011346"/>
                <a:gd name="connsiteY440" fmla="*/ 500584 h 1711998"/>
                <a:gd name="connsiteX441" fmla="*/ 236944 w 4011346"/>
                <a:gd name="connsiteY441" fmla="*/ 453863 h 1711998"/>
                <a:gd name="connsiteX442" fmla="*/ 133490 w 4011346"/>
                <a:gd name="connsiteY442" fmla="*/ 397130 h 1711998"/>
                <a:gd name="connsiteX0" fmla="*/ 133490 w 4011346"/>
                <a:gd name="connsiteY0" fmla="*/ 480561 h 1795429"/>
                <a:gd name="connsiteX1" fmla="*/ 46722 w 4011346"/>
                <a:gd name="connsiteY1" fmla="*/ 510596 h 1795429"/>
                <a:gd name="connsiteX2" fmla="*/ 33373 w 4011346"/>
                <a:gd name="connsiteY2" fmla="*/ 540631 h 1795429"/>
                <a:gd name="connsiteX3" fmla="*/ 43384 w 4011346"/>
                <a:gd name="connsiteY3" fmla="*/ 570667 h 1795429"/>
                <a:gd name="connsiteX4" fmla="*/ 60071 w 4011346"/>
                <a:gd name="connsiteY4" fmla="*/ 597364 h 1795429"/>
                <a:gd name="connsiteX5" fmla="*/ 73419 w 4011346"/>
                <a:gd name="connsiteY5" fmla="*/ 627399 h 1795429"/>
                <a:gd name="connsiteX6" fmla="*/ 56733 w 4011346"/>
                <a:gd name="connsiteY6" fmla="*/ 650760 h 1795429"/>
                <a:gd name="connsiteX7" fmla="*/ 76757 w 4011346"/>
                <a:gd name="connsiteY7" fmla="*/ 730853 h 1795429"/>
                <a:gd name="connsiteX8" fmla="*/ 66745 w 4011346"/>
                <a:gd name="connsiteY8" fmla="*/ 747540 h 1795429"/>
                <a:gd name="connsiteX9" fmla="*/ 70082 w 4011346"/>
                <a:gd name="connsiteY9" fmla="*/ 774237 h 1795429"/>
                <a:gd name="connsiteX10" fmla="*/ 70082 w 4011346"/>
                <a:gd name="connsiteY10" fmla="*/ 814284 h 1795429"/>
                <a:gd name="connsiteX11" fmla="*/ 80094 w 4011346"/>
                <a:gd name="connsiteY11" fmla="*/ 834307 h 1795429"/>
                <a:gd name="connsiteX12" fmla="*/ 76757 w 4011346"/>
                <a:gd name="connsiteY12" fmla="*/ 857668 h 1795429"/>
                <a:gd name="connsiteX13" fmla="*/ 106792 w 4011346"/>
                <a:gd name="connsiteY13" fmla="*/ 891040 h 1795429"/>
                <a:gd name="connsiteX14" fmla="*/ 106792 w 4011346"/>
                <a:gd name="connsiteY14" fmla="*/ 921075 h 1795429"/>
                <a:gd name="connsiteX15" fmla="*/ 13349 w 4011346"/>
                <a:gd name="connsiteY15" fmla="*/ 1011180 h 1795429"/>
                <a:gd name="connsiteX16" fmla="*/ 33373 w 4011346"/>
                <a:gd name="connsiteY16" fmla="*/ 1044553 h 1795429"/>
                <a:gd name="connsiteX17" fmla="*/ 33373 w 4011346"/>
                <a:gd name="connsiteY17" fmla="*/ 1044553 h 1795429"/>
                <a:gd name="connsiteX18" fmla="*/ 16687 w 4011346"/>
                <a:gd name="connsiteY18" fmla="*/ 1074588 h 1795429"/>
                <a:gd name="connsiteX19" fmla="*/ 3338 w 4011346"/>
                <a:gd name="connsiteY19" fmla="*/ 1104623 h 1795429"/>
                <a:gd name="connsiteX20" fmla="*/ 0 w 4011346"/>
                <a:gd name="connsiteY20" fmla="*/ 1164693 h 1795429"/>
                <a:gd name="connsiteX21" fmla="*/ 16687 w 4011346"/>
                <a:gd name="connsiteY21" fmla="*/ 1208077 h 1795429"/>
                <a:gd name="connsiteX22" fmla="*/ 20024 w 4011346"/>
                <a:gd name="connsiteY22" fmla="*/ 1241449 h 1795429"/>
                <a:gd name="connsiteX23" fmla="*/ 56733 w 4011346"/>
                <a:gd name="connsiteY23" fmla="*/ 1251461 h 1795429"/>
                <a:gd name="connsiteX24" fmla="*/ 116803 w 4011346"/>
                <a:gd name="connsiteY24" fmla="*/ 1338229 h 1795429"/>
                <a:gd name="connsiteX25" fmla="*/ 96780 w 4011346"/>
                <a:gd name="connsiteY25" fmla="*/ 1361589 h 1795429"/>
                <a:gd name="connsiteX26" fmla="*/ 93443 w 4011346"/>
                <a:gd name="connsiteY26" fmla="*/ 1391624 h 1795429"/>
                <a:gd name="connsiteX27" fmla="*/ 120141 w 4011346"/>
                <a:gd name="connsiteY27" fmla="*/ 1394961 h 1795429"/>
                <a:gd name="connsiteX28" fmla="*/ 160187 w 4011346"/>
                <a:gd name="connsiteY28" fmla="*/ 1408310 h 1795429"/>
                <a:gd name="connsiteX29" fmla="*/ 186885 w 4011346"/>
                <a:gd name="connsiteY29" fmla="*/ 1421659 h 1795429"/>
                <a:gd name="connsiteX30" fmla="*/ 213583 w 4011346"/>
                <a:gd name="connsiteY30" fmla="*/ 1451694 h 1795429"/>
                <a:gd name="connsiteX31" fmla="*/ 243618 w 4011346"/>
                <a:gd name="connsiteY31" fmla="*/ 1455031 h 1795429"/>
                <a:gd name="connsiteX32" fmla="*/ 287002 w 4011346"/>
                <a:gd name="connsiteY32" fmla="*/ 1485067 h 1795429"/>
                <a:gd name="connsiteX33" fmla="*/ 310363 w 4011346"/>
                <a:gd name="connsiteY33" fmla="*/ 1495078 h 1795429"/>
                <a:gd name="connsiteX34" fmla="*/ 310363 w 4011346"/>
                <a:gd name="connsiteY34" fmla="*/ 1531788 h 1795429"/>
                <a:gd name="connsiteX35" fmla="*/ 270316 w 4011346"/>
                <a:gd name="connsiteY35" fmla="*/ 1571834 h 1795429"/>
                <a:gd name="connsiteX36" fmla="*/ 280327 w 4011346"/>
                <a:gd name="connsiteY36" fmla="*/ 1595195 h 1795429"/>
                <a:gd name="connsiteX37" fmla="*/ 273653 w 4011346"/>
                <a:gd name="connsiteY37" fmla="*/ 1615218 h 1795429"/>
                <a:gd name="connsiteX38" fmla="*/ 266979 w 4011346"/>
                <a:gd name="connsiteY38" fmla="*/ 1631904 h 1795429"/>
                <a:gd name="connsiteX39" fmla="*/ 240281 w 4011346"/>
                <a:gd name="connsiteY39" fmla="*/ 1671951 h 1795429"/>
                <a:gd name="connsiteX40" fmla="*/ 307025 w 4011346"/>
                <a:gd name="connsiteY40" fmla="*/ 1708661 h 1795429"/>
                <a:gd name="connsiteX41" fmla="*/ 337060 w 4011346"/>
                <a:gd name="connsiteY41" fmla="*/ 1715335 h 1795429"/>
                <a:gd name="connsiteX42" fmla="*/ 360421 w 4011346"/>
                <a:gd name="connsiteY42" fmla="*/ 1722010 h 1795429"/>
                <a:gd name="connsiteX43" fmla="*/ 380444 w 4011346"/>
                <a:gd name="connsiteY43" fmla="*/ 1728684 h 1795429"/>
                <a:gd name="connsiteX44" fmla="*/ 407142 w 4011346"/>
                <a:gd name="connsiteY44" fmla="*/ 1748707 h 1795429"/>
                <a:gd name="connsiteX45" fmla="*/ 437177 w 4011346"/>
                <a:gd name="connsiteY45" fmla="*/ 1745370 h 1795429"/>
                <a:gd name="connsiteX46" fmla="*/ 507259 w 4011346"/>
                <a:gd name="connsiteY46" fmla="*/ 1795429 h 1795429"/>
                <a:gd name="connsiteX47" fmla="*/ 517271 w 4011346"/>
                <a:gd name="connsiteY47" fmla="*/ 1782080 h 1795429"/>
                <a:gd name="connsiteX48" fmla="*/ 507259 w 4011346"/>
                <a:gd name="connsiteY48" fmla="*/ 1742033 h 1795429"/>
                <a:gd name="connsiteX49" fmla="*/ 500584 w 4011346"/>
                <a:gd name="connsiteY49" fmla="*/ 1708661 h 1795429"/>
                <a:gd name="connsiteX50" fmla="*/ 483898 w 4011346"/>
                <a:gd name="connsiteY50" fmla="*/ 1665277 h 1795429"/>
                <a:gd name="connsiteX51" fmla="*/ 513933 w 4011346"/>
                <a:gd name="connsiteY51" fmla="*/ 1645253 h 1795429"/>
                <a:gd name="connsiteX52" fmla="*/ 547306 w 4011346"/>
                <a:gd name="connsiteY52" fmla="*/ 1621893 h 1795429"/>
                <a:gd name="connsiteX53" fmla="*/ 527282 w 4011346"/>
                <a:gd name="connsiteY53" fmla="*/ 1605207 h 1795429"/>
                <a:gd name="connsiteX54" fmla="*/ 517271 w 4011346"/>
                <a:gd name="connsiteY54" fmla="*/ 1571834 h 1795429"/>
                <a:gd name="connsiteX55" fmla="*/ 480561 w 4011346"/>
                <a:gd name="connsiteY55" fmla="*/ 1555148 h 1795429"/>
                <a:gd name="connsiteX56" fmla="*/ 470549 w 4011346"/>
                <a:gd name="connsiteY56" fmla="*/ 1535125 h 1795429"/>
                <a:gd name="connsiteX57" fmla="*/ 480561 w 4011346"/>
                <a:gd name="connsiteY57" fmla="*/ 1505090 h 1795429"/>
                <a:gd name="connsiteX58" fmla="*/ 490573 w 4011346"/>
                <a:gd name="connsiteY58" fmla="*/ 1465043 h 1795429"/>
                <a:gd name="connsiteX59" fmla="*/ 513933 w 4011346"/>
                <a:gd name="connsiteY59" fmla="*/ 1485067 h 1795429"/>
                <a:gd name="connsiteX60" fmla="*/ 520608 w 4011346"/>
                <a:gd name="connsiteY60" fmla="*/ 1468380 h 1795429"/>
                <a:gd name="connsiteX61" fmla="*/ 543968 w 4011346"/>
                <a:gd name="connsiteY61" fmla="*/ 1431671 h 1795429"/>
                <a:gd name="connsiteX62" fmla="*/ 574003 w 4011346"/>
                <a:gd name="connsiteY62" fmla="*/ 1414985 h 1795429"/>
                <a:gd name="connsiteX63" fmla="*/ 590690 w 4011346"/>
                <a:gd name="connsiteY63" fmla="*/ 1428334 h 1795429"/>
                <a:gd name="connsiteX64" fmla="*/ 610713 w 4011346"/>
                <a:gd name="connsiteY64" fmla="*/ 1401636 h 1795429"/>
                <a:gd name="connsiteX65" fmla="*/ 630736 w 4011346"/>
                <a:gd name="connsiteY65" fmla="*/ 1428334 h 1795429"/>
                <a:gd name="connsiteX66" fmla="*/ 657434 w 4011346"/>
                <a:gd name="connsiteY66" fmla="*/ 1451694 h 1795429"/>
                <a:gd name="connsiteX67" fmla="*/ 674120 w 4011346"/>
                <a:gd name="connsiteY67" fmla="*/ 1458369 h 1795429"/>
                <a:gd name="connsiteX68" fmla="*/ 697481 w 4011346"/>
                <a:gd name="connsiteY68" fmla="*/ 1458369 h 1795429"/>
                <a:gd name="connsiteX69" fmla="*/ 717504 w 4011346"/>
                <a:gd name="connsiteY69" fmla="*/ 1445020 h 1795429"/>
                <a:gd name="connsiteX70" fmla="*/ 744202 w 4011346"/>
                <a:gd name="connsiteY70" fmla="*/ 1445020 h 1795429"/>
                <a:gd name="connsiteX71" fmla="*/ 760888 w 4011346"/>
                <a:gd name="connsiteY71" fmla="*/ 1441683 h 1795429"/>
                <a:gd name="connsiteX72" fmla="*/ 790923 w 4011346"/>
                <a:gd name="connsiteY72" fmla="*/ 1475055 h 1795429"/>
                <a:gd name="connsiteX73" fmla="*/ 797598 w 4011346"/>
                <a:gd name="connsiteY73" fmla="*/ 1448357 h 1795429"/>
                <a:gd name="connsiteX74" fmla="*/ 817621 w 4011346"/>
                <a:gd name="connsiteY74" fmla="*/ 1465043 h 1795429"/>
                <a:gd name="connsiteX75" fmla="*/ 837644 w 4011346"/>
                <a:gd name="connsiteY75" fmla="*/ 1441683 h 1795429"/>
                <a:gd name="connsiteX76" fmla="*/ 827633 w 4011346"/>
                <a:gd name="connsiteY76" fmla="*/ 1421659 h 1795429"/>
                <a:gd name="connsiteX77" fmla="*/ 810946 w 4011346"/>
                <a:gd name="connsiteY77" fmla="*/ 1408310 h 1795429"/>
                <a:gd name="connsiteX78" fmla="*/ 810946 w 4011346"/>
                <a:gd name="connsiteY78" fmla="*/ 1381613 h 1795429"/>
                <a:gd name="connsiteX79" fmla="*/ 810946 w 4011346"/>
                <a:gd name="connsiteY79" fmla="*/ 1368264 h 1795429"/>
                <a:gd name="connsiteX80" fmla="*/ 830970 w 4011346"/>
                <a:gd name="connsiteY80" fmla="*/ 1364926 h 1795429"/>
                <a:gd name="connsiteX81" fmla="*/ 840981 w 4011346"/>
                <a:gd name="connsiteY81" fmla="*/ 1361589 h 1795429"/>
                <a:gd name="connsiteX82" fmla="*/ 820958 w 4011346"/>
                <a:gd name="connsiteY82" fmla="*/ 1324880 h 1795429"/>
                <a:gd name="connsiteX83" fmla="*/ 854330 w 4011346"/>
                <a:gd name="connsiteY83" fmla="*/ 1318205 h 1795429"/>
                <a:gd name="connsiteX84" fmla="*/ 891040 w 4011346"/>
                <a:gd name="connsiteY84" fmla="*/ 1324880 h 1795429"/>
                <a:gd name="connsiteX85" fmla="*/ 964459 w 4011346"/>
                <a:gd name="connsiteY85" fmla="*/ 1281496 h 1795429"/>
                <a:gd name="connsiteX86" fmla="*/ 1001168 w 4011346"/>
                <a:gd name="connsiteY86" fmla="*/ 1281496 h 1795429"/>
                <a:gd name="connsiteX87" fmla="*/ 1027866 w 4011346"/>
                <a:gd name="connsiteY87" fmla="*/ 1258135 h 1795429"/>
                <a:gd name="connsiteX88" fmla="*/ 1047890 w 4011346"/>
                <a:gd name="connsiteY88" fmla="*/ 1268147 h 1795429"/>
                <a:gd name="connsiteX89" fmla="*/ 1067913 w 4011346"/>
                <a:gd name="connsiteY89" fmla="*/ 1278158 h 1795429"/>
                <a:gd name="connsiteX90" fmla="*/ 1087936 w 4011346"/>
                <a:gd name="connsiteY90" fmla="*/ 1304856 h 1795429"/>
                <a:gd name="connsiteX91" fmla="*/ 1074587 w 4011346"/>
                <a:gd name="connsiteY91" fmla="*/ 1318205 h 1795429"/>
                <a:gd name="connsiteX92" fmla="*/ 1104622 w 4011346"/>
                <a:gd name="connsiteY92" fmla="*/ 1318205 h 1795429"/>
                <a:gd name="connsiteX93" fmla="*/ 1107960 w 4011346"/>
                <a:gd name="connsiteY93" fmla="*/ 1334891 h 1795429"/>
                <a:gd name="connsiteX94" fmla="*/ 1121309 w 4011346"/>
                <a:gd name="connsiteY94" fmla="*/ 1318205 h 1795429"/>
                <a:gd name="connsiteX95" fmla="*/ 1134657 w 4011346"/>
                <a:gd name="connsiteY95" fmla="*/ 1331554 h 1795429"/>
                <a:gd name="connsiteX96" fmla="*/ 1134657 w 4011346"/>
                <a:gd name="connsiteY96" fmla="*/ 1351577 h 1795429"/>
                <a:gd name="connsiteX97" fmla="*/ 1148006 w 4011346"/>
                <a:gd name="connsiteY97" fmla="*/ 1348240 h 1795429"/>
                <a:gd name="connsiteX98" fmla="*/ 1208076 w 4011346"/>
                <a:gd name="connsiteY98" fmla="*/ 1301519 h 1795429"/>
                <a:gd name="connsiteX99" fmla="*/ 1211414 w 4011346"/>
                <a:gd name="connsiteY99" fmla="*/ 1321542 h 1795429"/>
                <a:gd name="connsiteX100" fmla="*/ 1244786 w 4011346"/>
                <a:gd name="connsiteY100" fmla="*/ 1341566 h 1795429"/>
                <a:gd name="connsiteX101" fmla="*/ 1264809 w 4011346"/>
                <a:gd name="connsiteY101" fmla="*/ 1371601 h 1795429"/>
                <a:gd name="connsiteX102" fmla="*/ 1298181 w 4011346"/>
                <a:gd name="connsiteY102" fmla="*/ 1478392 h 1795429"/>
                <a:gd name="connsiteX103" fmla="*/ 1308193 w 4011346"/>
                <a:gd name="connsiteY103" fmla="*/ 1435008 h 1795429"/>
                <a:gd name="connsiteX104" fmla="*/ 1344903 w 4011346"/>
                <a:gd name="connsiteY104" fmla="*/ 1455031 h 1795429"/>
                <a:gd name="connsiteX105" fmla="*/ 1388287 w 4011346"/>
                <a:gd name="connsiteY105" fmla="*/ 1455031 h 1795429"/>
                <a:gd name="connsiteX106" fmla="*/ 1394961 w 4011346"/>
                <a:gd name="connsiteY106" fmla="*/ 1478392 h 1795429"/>
                <a:gd name="connsiteX107" fmla="*/ 1435008 w 4011346"/>
                <a:gd name="connsiteY107" fmla="*/ 1501753 h 1795429"/>
                <a:gd name="connsiteX108" fmla="*/ 1465043 w 4011346"/>
                <a:gd name="connsiteY108" fmla="*/ 1501753 h 1795429"/>
                <a:gd name="connsiteX109" fmla="*/ 1491741 w 4011346"/>
                <a:gd name="connsiteY109" fmla="*/ 1515102 h 1795429"/>
                <a:gd name="connsiteX110" fmla="*/ 1535125 w 4011346"/>
                <a:gd name="connsiteY110" fmla="*/ 1471718 h 1795429"/>
                <a:gd name="connsiteX111" fmla="*/ 1571834 w 4011346"/>
                <a:gd name="connsiteY111" fmla="*/ 1451694 h 1795429"/>
                <a:gd name="connsiteX112" fmla="*/ 1608544 w 4011346"/>
                <a:gd name="connsiteY112" fmla="*/ 1455031 h 1795429"/>
                <a:gd name="connsiteX113" fmla="*/ 1655265 w 4011346"/>
                <a:gd name="connsiteY113" fmla="*/ 1468380 h 1795429"/>
                <a:gd name="connsiteX114" fmla="*/ 1681963 w 4011346"/>
                <a:gd name="connsiteY114" fmla="*/ 1485067 h 1795429"/>
                <a:gd name="connsiteX115" fmla="*/ 1735358 w 4011346"/>
                <a:gd name="connsiteY115" fmla="*/ 1478392 h 1795429"/>
                <a:gd name="connsiteX116" fmla="*/ 1745370 w 4011346"/>
                <a:gd name="connsiteY116" fmla="*/ 1458369 h 1795429"/>
                <a:gd name="connsiteX117" fmla="*/ 1738695 w 4011346"/>
                <a:gd name="connsiteY117" fmla="*/ 1438345 h 1795429"/>
                <a:gd name="connsiteX118" fmla="*/ 1765393 w 4011346"/>
                <a:gd name="connsiteY118" fmla="*/ 1411648 h 1795429"/>
                <a:gd name="connsiteX119" fmla="*/ 1778742 w 4011346"/>
                <a:gd name="connsiteY119" fmla="*/ 1408310 h 1795429"/>
                <a:gd name="connsiteX120" fmla="*/ 1812114 w 4011346"/>
                <a:gd name="connsiteY120" fmla="*/ 1424996 h 1795429"/>
                <a:gd name="connsiteX121" fmla="*/ 1852161 w 4011346"/>
                <a:gd name="connsiteY121" fmla="*/ 1438345 h 1795429"/>
                <a:gd name="connsiteX122" fmla="*/ 1858836 w 4011346"/>
                <a:gd name="connsiteY122" fmla="*/ 1465043 h 1795429"/>
                <a:gd name="connsiteX123" fmla="*/ 1872184 w 4011346"/>
                <a:gd name="connsiteY123" fmla="*/ 1471718 h 1795429"/>
                <a:gd name="connsiteX124" fmla="*/ 1902219 w 4011346"/>
                <a:gd name="connsiteY124" fmla="*/ 1475055 h 1795429"/>
                <a:gd name="connsiteX125" fmla="*/ 1932254 w 4011346"/>
                <a:gd name="connsiteY125" fmla="*/ 1458369 h 1795429"/>
                <a:gd name="connsiteX126" fmla="*/ 1962290 w 4011346"/>
                <a:gd name="connsiteY126" fmla="*/ 1471718 h 1795429"/>
                <a:gd name="connsiteX127" fmla="*/ 1985650 w 4011346"/>
                <a:gd name="connsiteY127" fmla="*/ 1485067 h 1795429"/>
                <a:gd name="connsiteX128" fmla="*/ 1995662 w 4011346"/>
                <a:gd name="connsiteY128" fmla="*/ 1495078 h 1795429"/>
                <a:gd name="connsiteX129" fmla="*/ 2032371 w 4011346"/>
                <a:gd name="connsiteY129" fmla="*/ 1515102 h 1795429"/>
                <a:gd name="connsiteX130" fmla="*/ 2069081 w 4011346"/>
                <a:gd name="connsiteY130" fmla="*/ 1511764 h 1795429"/>
                <a:gd name="connsiteX131" fmla="*/ 2142500 w 4011346"/>
                <a:gd name="connsiteY131" fmla="*/ 1468380 h 1795429"/>
                <a:gd name="connsiteX132" fmla="*/ 2195895 w 4011346"/>
                <a:gd name="connsiteY132" fmla="*/ 1481729 h 1795429"/>
                <a:gd name="connsiteX133" fmla="*/ 2225930 w 4011346"/>
                <a:gd name="connsiteY133" fmla="*/ 1491741 h 1795429"/>
                <a:gd name="connsiteX134" fmla="*/ 2259303 w 4011346"/>
                <a:gd name="connsiteY134" fmla="*/ 1478392 h 1795429"/>
                <a:gd name="connsiteX135" fmla="*/ 2262640 w 4011346"/>
                <a:gd name="connsiteY135" fmla="*/ 1451694 h 1795429"/>
                <a:gd name="connsiteX136" fmla="*/ 2282663 w 4011346"/>
                <a:gd name="connsiteY136" fmla="*/ 1421659 h 1795429"/>
                <a:gd name="connsiteX137" fmla="*/ 2299349 w 4011346"/>
                <a:gd name="connsiteY137" fmla="*/ 1368264 h 1795429"/>
                <a:gd name="connsiteX138" fmla="*/ 2282663 w 4011346"/>
                <a:gd name="connsiteY138" fmla="*/ 1371601 h 1795429"/>
                <a:gd name="connsiteX139" fmla="*/ 2312698 w 4011346"/>
                <a:gd name="connsiteY139" fmla="*/ 1344903 h 1795429"/>
                <a:gd name="connsiteX140" fmla="*/ 2339396 w 4011346"/>
                <a:gd name="connsiteY140" fmla="*/ 1341566 h 1795429"/>
                <a:gd name="connsiteX141" fmla="*/ 2396129 w 4011346"/>
                <a:gd name="connsiteY141" fmla="*/ 1351577 h 1795429"/>
                <a:gd name="connsiteX142" fmla="*/ 2436176 w 4011346"/>
                <a:gd name="connsiteY142" fmla="*/ 1378275 h 1795429"/>
                <a:gd name="connsiteX143" fmla="*/ 2462873 w 4011346"/>
                <a:gd name="connsiteY143" fmla="*/ 1408310 h 1795429"/>
                <a:gd name="connsiteX144" fmla="*/ 2469548 w 4011346"/>
                <a:gd name="connsiteY144" fmla="*/ 1445020 h 1795429"/>
                <a:gd name="connsiteX145" fmla="*/ 2476222 w 4011346"/>
                <a:gd name="connsiteY145" fmla="*/ 1485067 h 1795429"/>
                <a:gd name="connsiteX146" fmla="*/ 2486234 w 4011346"/>
                <a:gd name="connsiteY146" fmla="*/ 1505090 h 1795429"/>
                <a:gd name="connsiteX147" fmla="*/ 2529618 w 4011346"/>
                <a:gd name="connsiteY147" fmla="*/ 1518439 h 1795429"/>
                <a:gd name="connsiteX148" fmla="*/ 2549641 w 4011346"/>
                <a:gd name="connsiteY148" fmla="*/ 1538462 h 1795429"/>
                <a:gd name="connsiteX149" fmla="*/ 2562990 w 4011346"/>
                <a:gd name="connsiteY149" fmla="*/ 1571834 h 1795429"/>
                <a:gd name="connsiteX150" fmla="*/ 2586351 w 4011346"/>
                <a:gd name="connsiteY150" fmla="*/ 1565160 h 1795429"/>
                <a:gd name="connsiteX151" fmla="*/ 2606374 w 4011346"/>
                <a:gd name="connsiteY151" fmla="*/ 1555148 h 1795429"/>
                <a:gd name="connsiteX152" fmla="*/ 2639746 w 4011346"/>
                <a:gd name="connsiteY152" fmla="*/ 1538462 h 1795429"/>
                <a:gd name="connsiteX153" fmla="*/ 2643084 w 4011346"/>
                <a:gd name="connsiteY153" fmla="*/ 1555148 h 1795429"/>
                <a:gd name="connsiteX154" fmla="*/ 2626398 w 4011346"/>
                <a:gd name="connsiteY154" fmla="*/ 1585183 h 1795429"/>
                <a:gd name="connsiteX155" fmla="*/ 2616386 w 4011346"/>
                <a:gd name="connsiteY155" fmla="*/ 1621893 h 1795429"/>
                <a:gd name="connsiteX156" fmla="*/ 2603037 w 4011346"/>
                <a:gd name="connsiteY156" fmla="*/ 1675288 h 1795429"/>
                <a:gd name="connsiteX157" fmla="*/ 2579676 w 4011346"/>
                <a:gd name="connsiteY157" fmla="*/ 1648591 h 1795429"/>
                <a:gd name="connsiteX158" fmla="*/ 2552979 w 4011346"/>
                <a:gd name="connsiteY158" fmla="*/ 1671951 h 1795429"/>
                <a:gd name="connsiteX159" fmla="*/ 2559653 w 4011346"/>
                <a:gd name="connsiteY159" fmla="*/ 1698649 h 1795429"/>
                <a:gd name="connsiteX160" fmla="*/ 2559653 w 4011346"/>
                <a:gd name="connsiteY160" fmla="*/ 1735358 h 1795429"/>
                <a:gd name="connsiteX161" fmla="*/ 2549641 w 4011346"/>
                <a:gd name="connsiteY161" fmla="*/ 1755382 h 1795429"/>
                <a:gd name="connsiteX162" fmla="*/ 2589688 w 4011346"/>
                <a:gd name="connsiteY162" fmla="*/ 1735358 h 1795429"/>
                <a:gd name="connsiteX163" fmla="*/ 2626398 w 4011346"/>
                <a:gd name="connsiteY163" fmla="*/ 1745370 h 1795429"/>
                <a:gd name="connsiteX164" fmla="*/ 2653095 w 4011346"/>
                <a:gd name="connsiteY164" fmla="*/ 1722010 h 1795429"/>
                <a:gd name="connsiteX165" fmla="*/ 2683130 w 4011346"/>
                <a:gd name="connsiteY165" fmla="*/ 1668614 h 1795429"/>
                <a:gd name="connsiteX166" fmla="*/ 2753212 w 4011346"/>
                <a:gd name="connsiteY166" fmla="*/ 1581846 h 1795429"/>
                <a:gd name="connsiteX167" fmla="*/ 2783247 w 4011346"/>
                <a:gd name="connsiteY167" fmla="*/ 1511764 h 1795429"/>
                <a:gd name="connsiteX168" fmla="*/ 2803271 w 4011346"/>
                <a:gd name="connsiteY168" fmla="*/ 1408310 h 1795429"/>
                <a:gd name="connsiteX169" fmla="*/ 2793259 w 4011346"/>
                <a:gd name="connsiteY169" fmla="*/ 1358252 h 1795429"/>
                <a:gd name="connsiteX170" fmla="*/ 2769898 w 4011346"/>
                <a:gd name="connsiteY170" fmla="*/ 1324880 h 1795429"/>
                <a:gd name="connsiteX171" fmla="*/ 2726514 w 4011346"/>
                <a:gd name="connsiteY171" fmla="*/ 1324880 h 1795429"/>
                <a:gd name="connsiteX172" fmla="*/ 2699817 w 4011346"/>
                <a:gd name="connsiteY172" fmla="*/ 1324880 h 1795429"/>
                <a:gd name="connsiteX173" fmla="*/ 2683130 w 4011346"/>
                <a:gd name="connsiteY173" fmla="*/ 1304856 h 1795429"/>
                <a:gd name="connsiteX174" fmla="*/ 2669781 w 4011346"/>
                <a:gd name="connsiteY174" fmla="*/ 1284833 h 1795429"/>
                <a:gd name="connsiteX175" fmla="*/ 2763224 w 4011346"/>
                <a:gd name="connsiteY175" fmla="*/ 1168030 h 1795429"/>
                <a:gd name="connsiteX176" fmla="*/ 2846654 w 4011346"/>
                <a:gd name="connsiteY176" fmla="*/ 1101286 h 1795429"/>
                <a:gd name="connsiteX177" fmla="*/ 2890038 w 4011346"/>
                <a:gd name="connsiteY177" fmla="*/ 1077925 h 1795429"/>
                <a:gd name="connsiteX178" fmla="*/ 2933422 w 4011346"/>
                <a:gd name="connsiteY178" fmla="*/ 1097948 h 1795429"/>
                <a:gd name="connsiteX179" fmla="*/ 2950109 w 4011346"/>
                <a:gd name="connsiteY179" fmla="*/ 1081262 h 1795429"/>
                <a:gd name="connsiteX180" fmla="*/ 2993492 w 4011346"/>
                <a:gd name="connsiteY180" fmla="*/ 1097948 h 1795429"/>
                <a:gd name="connsiteX181" fmla="*/ 3006841 w 4011346"/>
                <a:gd name="connsiteY181" fmla="*/ 1064576 h 1795429"/>
                <a:gd name="connsiteX182" fmla="*/ 3053563 w 4011346"/>
                <a:gd name="connsiteY182" fmla="*/ 1074588 h 1795429"/>
                <a:gd name="connsiteX183" fmla="*/ 3070249 w 4011346"/>
                <a:gd name="connsiteY183" fmla="*/ 1091274 h 1795429"/>
                <a:gd name="connsiteX184" fmla="*/ 3060237 w 4011346"/>
                <a:gd name="connsiteY184" fmla="*/ 1111297 h 1795429"/>
                <a:gd name="connsiteX185" fmla="*/ 3123644 w 4011346"/>
                <a:gd name="connsiteY185" fmla="*/ 1094611 h 1795429"/>
                <a:gd name="connsiteX186" fmla="*/ 3140330 w 4011346"/>
                <a:gd name="connsiteY186" fmla="*/ 1081262 h 1795429"/>
                <a:gd name="connsiteX187" fmla="*/ 3123644 w 4011346"/>
                <a:gd name="connsiteY187" fmla="*/ 1067913 h 1795429"/>
                <a:gd name="connsiteX188" fmla="*/ 3143668 w 4011346"/>
                <a:gd name="connsiteY188" fmla="*/ 1027867 h 1795429"/>
                <a:gd name="connsiteX189" fmla="*/ 3190389 w 4011346"/>
                <a:gd name="connsiteY189" fmla="*/ 957785 h 1795429"/>
                <a:gd name="connsiteX190" fmla="*/ 3233773 w 4011346"/>
                <a:gd name="connsiteY190" fmla="*/ 954448 h 1795429"/>
                <a:gd name="connsiteX191" fmla="*/ 3273819 w 4011346"/>
                <a:gd name="connsiteY191" fmla="*/ 964459 h 1795429"/>
                <a:gd name="connsiteX192" fmla="*/ 3277157 w 4011346"/>
                <a:gd name="connsiteY192" fmla="*/ 1021192 h 1795429"/>
                <a:gd name="connsiteX193" fmla="*/ 3320541 w 4011346"/>
                <a:gd name="connsiteY193" fmla="*/ 977808 h 1795429"/>
                <a:gd name="connsiteX194" fmla="*/ 3343901 w 4011346"/>
                <a:gd name="connsiteY194" fmla="*/ 961122 h 1795429"/>
                <a:gd name="connsiteX195" fmla="*/ 3350576 w 4011346"/>
                <a:gd name="connsiteY195" fmla="*/ 927750 h 1795429"/>
                <a:gd name="connsiteX196" fmla="*/ 3377273 w 4011346"/>
                <a:gd name="connsiteY196" fmla="*/ 911064 h 1795429"/>
                <a:gd name="connsiteX197" fmla="*/ 3407309 w 4011346"/>
                <a:gd name="connsiteY197" fmla="*/ 921075 h 1795429"/>
                <a:gd name="connsiteX198" fmla="*/ 3373936 w 4011346"/>
                <a:gd name="connsiteY198" fmla="*/ 951110 h 1795429"/>
                <a:gd name="connsiteX199" fmla="*/ 3360587 w 4011346"/>
                <a:gd name="connsiteY199" fmla="*/ 1001169 h 1795429"/>
                <a:gd name="connsiteX200" fmla="*/ 3323878 w 4011346"/>
                <a:gd name="connsiteY200" fmla="*/ 1041215 h 1795429"/>
                <a:gd name="connsiteX201" fmla="*/ 3210412 w 4011346"/>
                <a:gd name="connsiteY201" fmla="*/ 1137995 h 1795429"/>
                <a:gd name="connsiteX202" fmla="*/ 3163691 w 4011346"/>
                <a:gd name="connsiteY202" fmla="*/ 1208077 h 1795429"/>
                <a:gd name="connsiteX203" fmla="*/ 3160354 w 4011346"/>
                <a:gd name="connsiteY203" fmla="*/ 1281496 h 1795429"/>
                <a:gd name="connsiteX204" fmla="*/ 3170365 w 4011346"/>
                <a:gd name="connsiteY204" fmla="*/ 1371601 h 1795429"/>
                <a:gd name="connsiteX205" fmla="*/ 3190389 w 4011346"/>
                <a:gd name="connsiteY205" fmla="*/ 1435008 h 1795429"/>
                <a:gd name="connsiteX206" fmla="*/ 3217087 w 4011346"/>
                <a:gd name="connsiteY206" fmla="*/ 1424996 h 1795429"/>
                <a:gd name="connsiteX207" fmla="*/ 3240447 w 4011346"/>
                <a:gd name="connsiteY207" fmla="*/ 1358252 h 1795429"/>
                <a:gd name="connsiteX208" fmla="*/ 3270482 w 4011346"/>
                <a:gd name="connsiteY208" fmla="*/ 1354915 h 1795429"/>
                <a:gd name="connsiteX209" fmla="*/ 3287168 w 4011346"/>
                <a:gd name="connsiteY209" fmla="*/ 1294845 h 1795429"/>
                <a:gd name="connsiteX210" fmla="*/ 3313866 w 4011346"/>
                <a:gd name="connsiteY210" fmla="*/ 1284833 h 1795429"/>
                <a:gd name="connsiteX211" fmla="*/ 3313866 w 4011346"/>
                <a:gd name="connsiteY211" fmla="*/ 1254798 h 1795429"/>
                <a:gd name="connsiteX212" fmla="*/ 3337227 w 4011346"/>
                <a:gd name="connsiteY212" fmla="*/ 1218088 h 1795429"/>
                <a:gd name="connsiteX213" fmla="*/ 3330552 w 4011346"/>
                <a:gd name="connsiteY213" fmla="*/ 1174704 h 1795429"/>
                <a:gd name="connsiteX214" fmla="*/ 3333890 w 4011346"/>
                <a:gd name="connsiteY214" fmla="*/ 1144669 h 1795429"/>
                <a:gd name="connsiteX215" fmla="*/ 3323878 w 4011346"/>
                <a:gd name="connsiteY215" fmla="*/ 1134658 h 1795429"/>
                <a:gd name="connsiteX216" fmla="*/ 3363925 w 4011346"/>
                <a:gd name="connsiteY216" fmla="*/ 1047890 h 1795429"/>
                <a:gd name="connsiteX217" fmla="*/ 3383948 w 4011346"/>
                <a:gd name="connsiteY217" fmla="*/ 1057902 h 1795429"/>
                <a:gd name="connsiteX218" fmla="*/ 3410646 w 4011346"/>
                <a:gd name="connsiteY218" fmla="*/ 1031204 h 1795429"/>
                <a:gd name="connsiteX219" fmla="*/ 3420657 w 4011346"/>
                <a:gd name="connsiteY219" fmla="*/ 1057902 h 1795429"/>
                <a:gd name="connsiteX220" fmla="*/ 3447355 w 4011346"/>
                <a:gd name="connsiteY220" fmla="*/ 1041215 h 1795429"/>
                <a:gd name="connsiteX221" fmla="*/ 3477390 w 4011346"/>
                <a:gd name="connsiteY221" fmla="*/ 1031204 h 1795429"/>
                <a:gd name="connsiteX222" fmla="*/ 3514100 w 4011346"/>
                <a:gd name="connsiteY222" fmla="*/ 1057902 h 1795429"/>
                <a:gd name="connsiteX223" fmla="*/ 3574170 w 4011346"/>
                <a:gd name="connsiteY223" fmla="*/ 991157 h 1795429"/>
                <a:gd name="connsiteX224" fmla="*/ 3637577 w 4011346"/>
                <a:gd name="connsiteY224" fmla="*/ 944436 h 1795429"/>
                <a:gd name="connsiteX225" fmla="*/ 3690973 w 4011346"/>
                <a:gd name="connsiteY225" fmla="*/ 907726 h 1795429"/>
                <a:gd name="connsiteX226" fmla="*/ 3741031 w 4011346"/>
                <a:gd name="connsiteY226" fmla="*/ 934424 h 1795429"/>
                <a:gd name="connsiteX227" fmla="*/ 3751043 w 4011346"/>
                <a:gd name="connsiteY227" fmla="*/ 907726 h 1795429"/>
                <a:gd name="connsiteX228" fmla="*/ 3727682 w 4011346"/>
                <a:gd name="connsiteY228" fmla="*/ 840982 h 1795429"/>
                <a:gd name="connsiteX229" fmla="*/ 3700984 w 4011346"/>
                <a:gd name="connsiteY229" fmla="*/ 824296 h 1795429"/>
                <a:gd name="connsiteX230" fmla="*/ 3697647 w 4011346"/>
                <a:gd name="connsiteY230" fmla="*/ 794261 h 1795429"/>
                <a:gd name="connsiteX231" fmla="*/ 3751043 w 4011346"/>
                <a:gd name="connsiteY231" fmla="*/ 800935 h 1795429"/>
                <a:gd name="connsiteX232" fmla="*/ 3774403 w 4011346"/>
                <a:gd name="connsiteY232" fmla="*/ 757551 h 1795429"/>
                <a:gd name="connsiteX233" fmla="*/ 3767729 w 4011346"/>
                <a:gd name="connsiteY233" fmla="*/ 730853 h 1795429"/>
                <a:gd name="connsiteX234" fmla="*/ 3794427 w 4011346"/>
                <a:gd name="connsiteY234" fmla="*/ 697481 h 1795429"/>
                <a:gd name="connsiteX235" fmla="*/ 3804438 w 4011346"/>
                <a:gd name="connsiteY235" fmla="*/ 740865 h 1795429"/>
                <a:gd name="connsiteX236" fmla="*/ 3827799 w 4011346"/>
                <a:gd name="connsiteY236" fmla="*/ 757551 h 1795429"/>
                <a:gd name="connsiteX237" fmla="*/ 3874520 w 4011346"/>
                <a:gd name="connsiteY237" fmla="*/ 777575 h 1795429"/>
                <a:gd name="connsiteX238" fmla="*/ 3894544 w 4011346"/>
                <a:gd name="connsiteY238" fmla="*/ 804272 h 1795429"/>
                <a:gd name="connsiteX239" fmla="*/ 3941265 w 4011346"/>
                <a:gd name="connsiteY239" fmla="*/ 827633 h 1795429"/>
                <a:gd name="connsiteX240" fmla="*/ 3947939 w 4011346"/>
                <a:gd name="connsiteY240" fmla="*/ 814284 h 1795429"/>
                <a:gd name="connsiteX241" fmla="*/ 3957951 w 4011346"/>
                <a:gd name="connsiteY241" fmla="*/ 750877 h 1795429"/>
                <a:gd name="connsiteX242" fmla="*/ 4004672 w 4011346"/>
                <a:gd name="connsiteY242" fmla="*/ 744202 h 1795429"/>
                <a:gd name="connsiteX243" fmla="*/ 4011346 w 4011346"/>
                <a:gd name="connsiteY243" fmla="*/ 710830 h 1795429"/>
                <a:gd name="connsiteX244" fmla="*/ 3967963 w 4011346"/>
                <a:gd name="connsiteY244" fmla="*/ 674121 h 1795429"/>
                <a:gd name="connsiteX245" fmla="*/ 3921241 w 4011346"/>
                <a:gd name="connsiteY245" fmla="*/ 657434 h 1795429"/>
                <a:gd name="connsiteX246" fmla="*/ 3907892 w 4011346"/>
                <a:gd name="connsiteY246" fmla="*/ 660772 h 1795429"/>
                <a:gd name="connsiteX247" fmla="*/ 3907892 w 4011346"/>
                <a:gd name="connsiteY247" fmla="*/ 694144 h 1795429"/>
                <a:gd name="connsiteX248" fmla="*/ 3887869 w 4011346"/>
                <a:gd name="connsiteY248" fmla="*/ 687469 h 1795429"/>
                <a:gd name="connsiteX249" fmla="*/ 3874520 w 4011346"/>
                <a:gd name="connsiteY249" fmla="*/ 634074 h 1795429"/>
                <a:gd name="connsiteX250" fmla="*/ 3817787 w 4011346"/>
                <a:gd name="connsiteY250" fmla="*/ 570667 h 1795429"/>
                <a:gd name="connsiteX251" fmla="*/ 3717671 w 4011346"/>
                <a:gd name="connsiteY251" fmla="*/ 493910 h 1795429"/>
                <a:gd name="connsiteX252" fmla="*/ 3664275 w 4011346"/>
                <a:gd name="connsiteY252" fmla="*/ 473887 h 1795429"/>
                <a:gd name="connsiteX253" fmla="*/ 3584181 w 4011346"/>
                <a:gd name="connsiteY253" fmla="*/ 467213 h 1795429"/>
                <a:gd name="connsiteX254" fmla="*/ 3520774 w 4011346"/>
                <a:gd name="connsiteY254" fmla="*/ 450526 h 1795429"/>
                <a:gd name="connsiteX255" fmla="*/ 3530786 w 4011346"/>
                <a:gd name="connsiteY255" fmla="*/ 490573 h 1795429"/>
                <a:gd name="connsiteX256" fmla="*/ 3537460 w 4011346"/>
                <a:gd name="connsiteY256" fmla="*/ 517271 h 1795429"/>
                <a:gd name="connsiteX257" fmla="*/ 3507425 w 4011346"/>
                <a:gd name="connsiteY257" fmla="*/ 540631 h 1795429"/>
                <a:gd name="connsiteX258" fmla="*/ 3477390 w 4011346"/>
                <a:gd name="connsiteY258" fmla="*/ 513934 h 1795429"/>
                <a:gd name="connsiteX259" fmla="*/ 3477390 w 4011346"/>
                <a:gd name="connsiteY259" fmla="*/ 493910 h 1795429"/>
                <a:gd name="connsiteX260" fmla="*/ 3504088 w 4011346"/>
                <a:gd name="connsiteY260" fmla="*/ 473887 h 1795429"/>
                <a:gd name="connsiteX261" fmla="*/ 3467379 w 4011346"/>
                <a:gd name="connsiteY261" fmla="*/ 460538 h 1795429"/>
                <a:gd name="connsiteX262" fmla="*/ 3450692 w 4011346"/>
                <a:gd name="connsiteY262" fmla="*/ 487236 h 1795429"/>
                <a:gd name="connsiteX263" fmla="*/ 3440681 w 4011346"/>
                <a:gd name="connsiteY263" fmla="*/ 500585 h 1795429"/>
                <a:gd name="connsiteX264" fmla="*/ 3357250 w 4011346"/>
                <a:gd name="connsiteY264" fmla="*/ 487236 h 1795429"/>
                <a:gd name="connsiteX265" fmla="*/ 3297180 w 4011346"/>
                <a:gd name="connsiteY265" fmla="*/ 493910 h 1795429"/>
                <a:gd name="connsiteX266" fmla="*/ 3267145 w 4011346"/>
                <a:gd name="connsiteY266" fmla="*/ 470550 h 1795429"/>
                <a:gd name="connsiteX267" fmla="*/ 3267145 w 4011346"/>
                <a:gd name="connsiteY267" fmla="*/ 433840 h 1795429"/>
                <a:gd name="connsiteX268" fmla="*/ 3203738 w 4011346"/>
                <a:gd name="connsiteY268" fmla="*/ 377107 h 1795429"/>
                <a:gd name="connsiteX269" fmla="*/ 3076923 w 4011346"/>
                <a:gd name="connsiteY269" fmla="*/ 383782 h 1795429"/>
                <a:gd name="connsiteX270" fmla="*/ 3043551 w 4011346"/>
                <a:gd name="connsiteY270" fmla="*/ 360421 h 1795429"/>
                <a:gd name="connsiteX271" fmla="*/ 3000167 w 4011346"/>
                <a:gd name="connsiteY271" fmla="*/ 313700 h 1795429"/>
                <a:gd name="connsiteX272" fmla="*/ 3013516 w 4011346"/>
                <a:gd name="connsiteY272" fmla="*/ 307026 h 1795429"/>
                <a:gd name="connsiteX273" fmla="*/ 3000167 w 4011346"/>
                <a:gd name="connsiteY273" fmla="*/ 287002 h 1795429"/>
                <a:gd name="connsiteX274" fmla="*/ 2970132 w 4011346"/>
                <a:gd name="connsiteY274" fmla="*/ 283665 h 1795429"/>
                <a:gd name="connsiteX275" fmla="*/ 2920073 w 4011346"/>
                <a:gd name="connsiteY275" fmla="*/ 330386 h 1795429"/>
                <a:gd name="connsiteX276" fmla="*/ 2920073 w 4011346"/>
                <a:gd name="connsiteY276" fmla="*/ 330386 h 1795429"/>
                <a:gd name="connsiteX277" fmla="*/ 2916736 w 4011346"/>
                <a:gd name="connsiteY277" fmla="*/ 280328 h 1795429"/>
                <a:gd name="connsiteX278" fmla="*/ 2936760 w 4011346"/>
                <a:gd name="connsiteY278" fmla="*/ 276991 h 1795429"/>
                <a:gd name="connsiteX279" fmla="*/ 2866678 w 4011346"/>
                <a:gd name="connsiteY279" fmla="*/ 246956 h 1795429"/>
                <a:gd name="connsiteX280" fmla="*/ 2813282 w 4011346"/>
                <a:gd name="connsiteY280" fmla="*/ 243618 h 1795429"/>
                <a:gd name="connsiteX281" fmla="*/ 2793259 w 4011346"/>
                <a:gd name="connsiteY281" fmla="*/ 266979 h 1795429"/>
                <a:gd name="connsiteX282" fmla="*/ 2743200 w 4011346"/>
                <a:gd name="connsiteY282" fmla="*/ 276991 h 1795429"/>
                <a:gd name="connsiteX283" fmla="*/ 2786584 w 4011346"/>
                <a:gd name="connsiteY283" fmla="*/ 287002 h 1795429"/>
                <a:gd name="connsiteX284" fmla="*/ 2763224 w 4011346"/>
                <a:gd name="connsiteY284" fmla="*/ 307026 h 1795429"/>
                <a:gd name="connsiteX285" fmla="*/ 2769898 w 4011346"/>
                <a:gd name="connsiteY285" fmla="*/ 357084 h 1795429"/>
                <a:gd name="connsiteX286" fmla="*/ 2749875 w 4011346"/>
                <a:gd name="connsiteY286" fmla="*/ 340398 h 1795429"/>
                <a:gd name="connsiteX287" fmla="*/ 2733189 w 4011346"/>
                <a:gd name="connsiteY287" fmla="*/ 353747 h 1795429"/>
                <a:gd name="connsiteX288" fmla="*/ 2666444 w 4011346"/>
                <a:gd name="connsiteY288" fmla="*/ 343735 h 1795429"/>
                <a:gd name="connsiteX289" fmla="*/ 2636409 w 4011346"/>
                <a:gd name="connsiteY289" fmla="*/ 353747 h 1795429"/>
                <a:gd name="connsiteX290" fmla="*/ 2603037 w 4011346"/>
                <a:gd name="connsiteY290" fmla="*/ 313700 h 1795429"/>
                <a:gd name="connsiteX291" fmla="*/ 2569665 w 4011346"/>
                <a:gd name="connsiteY291" fmla="*/ 397131 h 1795429"/>
                <a:gd name="connsiteX292" fmla="*/ 2552979 w 4011346"/>
                <a:gd name="connsiteY292" fmla="*/ 417154 h 1795429"/>
                <a:gd name="connsiteX293" fmla="*/ 2469548 w 4011346"/>
                <a:gd name="connsiteY293" fmla="*/ 280328 h 1795429"/>
                <a:gd name="connsiteX294" fmla="*/ 2446187 w 4011346"/>
                <a:gd name="connsiteY294" fmla="*/ 297014 h 1795429"/>
                <a:gd name="connsiteX295" fmla="*/ 2442850 w 4011346"/>
                <a:gd name="connsiteY295" fmla="*/ 263642 h 1795429"/>
                <a:gd name="connsiteX296" fmla="*/ 2449525 w 4011346"/>
                <a:gd name="connsiteY296" fmla="*/ 193560 h 1795429"/>
                <a:gd name="connsiteX297" fmla="*/ 2386117 w 4011346"/>
                <a:gd name="connsiteY297" fmla="*/ 166862 h 1795429"/>
                <a:gd name="connsiteX298" fmla="*/ 2369431 w 4011346"/>
                <a:gd name="connsiteY298" fmla="*/ 206909 h 1795429"/>
                <a:gd name="connsiteX299" fmla="*/ 2379443 w 4011346"/>
                <a:gd name="connsiteY299" fmla="*/ 230269 h 1795429"/>
                <a:gd name="connsiteX300" fmla="*/ 2376106 w 4011346"/>
                <a:gd name="connsiteY300" fmla="*/ 250293 h 1795429"/>
                <a:gd name="connsiteX301" fmla="*/ 2352745 w 4011346"/>
                <a:gd name="connsiteY301" fmla="*/ 226932 h 1795429"/>
                <a:gd name="connsiteX302" fmla="*/ 2316036 w 4011346"/>
                <a:gd name="connsiteY302" fmla="*/ 233607 h 1795429"/>
                <a:gd name="connsiteX303" fmla="*/ 2272652 w 4011346"/>
                <a:gd name="connsiteY303" fmla="*/ 220258 h 1795429"/>
                <a:gd name="connsiteX304" fmla="*/ 2245954 w 4011346"/>
                <a:gd name="connsiteY304" fmla="*/ 180211 h 1795429"/>
                <a:gd name="connsiteX305" fmla="*/ 2209244 w 4011346"/>
                <a:gd name="connsiteY305" fmla="*/ 176874 h 1795429"/>
                <a:gd name="connsiteX306" fmla="*/ 2159186 w 4011346"/>
                <a:gd name="connsiteY306" fmla="*/ 166862 h 1795429"/>
                <a:gd name="connsiteX307" fmla="*/ 2132488 w 4011346"/>
                <a:gd name="connsiteY307" fmla="*/ 183548 h 1795429"/>
                <a:gd name="connsiteX308" fmla="*/ 2115802 w 4011346"/>
                <a:gd name="connsiteY308" fmla="*/ 196897 h 1795429"/>
                <a:gd name="connsiteX309" fmla="*/ 2115802 w 4011346"/>
                <a:gd name="connsiteY309" fmla="*/ 166862 h 1795429"/>
                <a:gd name="connsiteX310" fmla="*/ 2082430 w 4011346"/>
                <a:gd name="connsiteY310" fmla="*/ 163525 h 1795429"/>
                <a:gd name="connsiteX311" fmla="*/ 2045720 w 4011346"/>
                <a:gd name="connsiteY311" fmla="*/ 136827 h 1795429"/>
                <a:gd name="connsiteX312" fmla="*/ 2025697 w 4011346"/>
                <a:gd name="connsiteY312" fmla="*/ 166862 h 1795429"/>
                <a:gd name="connsiteX313" fmla="*/ 2055732 w 4011346"/>
                <a:gd name="connsiteY313" fmla="*/ 163525 h 1795429"/>
                <a:gd name="connsiteX314" fmla="*/ 2045720 w 4011346"/>
                <a:gd name="connsiteY314" fmla="*/ 190223 h 1795429"/>
                <a:gd name="connsiteX315" fmla="*/ 1988987 w 4011346"/>
                <a:gd name="connsiteY315" fmla="*/ 210246 h 1795429"/>
                <a:gd name="connsiteX316" fmla="*/ 1935592 w 4011346"/>
                <a:gd name="connsiteY316" fmla="*/ 220258 h 1795429"/>
                <a:gd name="connsiteX317" fmla="*/ 1995662 w 4011346"/>
                <a:gd name="connsiteY317" fmla="*/ 163525 h 1795429"/>
                <a:gd name="connsiteX318" fmla="*/ 2055732 w 4011346"/>
                <a:gd name="connsiteY318" fmla="*/ 93443 h 1795429"/>
                <a:gd name="connsiteX319" fmla="*/ 2055732 w 4011346"/>
                <a:gd name="connsiteY319" fmla="*/ 93443 h 1795429"/>
                <a:gd name="connsiteX320" fmla="*/ 1528449 w 4011346"/>
                <a:gd name="connsiteY320" fmla="*/ 0 h 1795429"/>
                <a:gd name="connsiteX321" fmla="*/ 1465043 w 4011346"/>
                <a:gd name="connsiteY321" fmla="*/ 83431 h 1795429"/>
                <a:gd name="connsiteX322" fmla="*/ 1448357 w 4011346"/>
                <a:gd name="connsiteY322" fmla="*/ 110129 h 1795429"/>
                <a:gd name="connsiteX323" fmla="*/ 1481729 w 4011346"/>
                <a:gd name="connsiteY323" fmla="*/ 143502 h 1795429"/>
                <a:gd name="connsiteX324" fmla="*/ 1481729 w 4011346"/>
                <a:gd name="connsiteY324" fmla="*/ 173537 h 1795429"/>
                <a:gd name="connsiteX325" fmla="*/ 1458368 w 4011346"/>
                <a:gd name="connsiteY325" fmla="*/ 176874 h 1795429"/>
                <a:gd name="connsiteX326" fmla="*/ 1458368 w 4011346"/>
                <a:gd name="connsiteY326" fmla="*/ 156850 h 1795429"/>
                <a:gd name="connsiteX327" fmla="*/ 1418322 w 4011346"/>
                <a:gd name="connsiteY327" fmla="*/ 166862 h 1795429"/>
                <a:gd name="connsiteX328" fmla="*/ 1368263 w 4011346"/>
                <a:gd name="connsiteY328" fmla="*/ 173537 h 1795429"/>
                <a:gd name="connsiteX329" fmla="*/ 1321542 w 4011346"/>
                <a:gd name="connsiteY329" fmla="*/ 180211 h 1795429"/>
                <a:gd name="connsiteX330" fmla="*/ 1318205 w 4011346"/>
                <a:gd name="connsiteY330" fmla="*/ 266979 h 1795429"/>
                <a:gd name="connsiteX331" fmla="*/ 1358252 w 4011346"/>
                <a:gd name="connsiteY331" fmla="*/ 290340 h 1795429"/>
                <a:gd name="connsiteX332" fmla="*/ 1374938 w 4011346"/>
                <a:gd name="connsiteY332" fmla="*/ 320375 h 1795429"/>
                <a:gd name="connsiteX333" fmla="*/ 1384949 w 4011346"/>
                <a:gd name="connsiteY333" fmla="*/ 343735 h 1795429"/>
                <a:gd name="connsiteX334" fmla="*/ 1394961 w 4011346"/>
                <a:gd name="connsiteY334" fmla="*/ 393794 h 1795429"/>
                <a:gd name="connsiteX335" fmla="*/ 1384949 w 4011346"/>
                <a:gd name="connsiteY335" fmla="*/ 423829 h 1795429"/>
                <a:gd name="connsiteX336" fmla="*/ 1358252 w 4011346"/>
                <a:gd name="connsiteY336" fmla="*/ 390456 h 1795429"/>
                <a:gd name="connsiteX337" fmla="*/ 1361589 w 4011346"/>
                <a:gd name="connsiteY337" fmla="*/ 360421 h 1795429"/>
                <a:gd name="connsiteX338" fmla="*/ 1351577 w 4011346"/>
                <a:gd name="connsiteY338" fmla="*/ 320375 h 1795429"/>
                <a:gd name="connsiteX339" fmla="*/ 1328217 w 4011346"/>
                <a:gd name="connsiteY339" fmla="*/ 327049 h 1795429"/>
                <a:gd name="connsiteX340" fmla="*/ 1281495 w 4011346"/>
                <a:gd name="connsiteY340" fmla="*/ 290340 h 1795429"/>
                <a:gd name="connsiteX341" fmla="*/ 1241449 w 4011346"/>
                <a:gd name="connsiteY341" fmla="*/ 287002 h 1795429"/>
                <a:gd name="connsiteX342" fmla="*/ 1241449 w 4011346"/>
                <a:gd name="connsiteY342" fmla="*/ 333723 h 1795429"/>
                <a:gd name="connsiteX343" fmla="*/ 1201402 w 4011346"/>
                <a:gd name="connsiteY343" fmla="*/ 313700 h 1795429"/>
                <a:gd name="connsiteX344" fmla="*/ 1228100 w 4011346"/>
                <a:gd name="connsiteY344" fmla="*/ 363758 h 1795429"/>
                <a:gd name="connsiteX345" fmla="*/ 1258135 w 4011346"/>
                <a:gd name="connsiteY345" fmla="*/ 373770 h 1795429"/>
                <a:gd name="connsiteX346" fmla="*/ 1258135 w 4011346"/>
                <a:gd name="connsiteY346" fmla="*/ 393794 h 1795429"/>
                <a:gd name="connsiteX347" fmla="*/ 1198065 w 4011346"/>
                <a:gd name="connsiteY347" fmla="*/ 370433 h 1795429"/>
                <a:gd name="connsiteX348" fmla="*/ 1181379 w 4011346"/>
                <a:gd name="connsiteY348" fmla="*/ 370433 h 1795429"/>
                <a:gd name="connsiteX349" fmla="*/ 1178041 w 4011346"/>
                <a:gd name="connsiteY349" fmla="*/ 327049 h 1795429"/>
                <a:gd name="connsiteX350" fmla="*/ 1171367 w 4011346"/>
                <a:gd name="connsiteY350" fmla="*/ 240281 h 1795429"/>
                <a:gd name="connsiteX351" fmla="*/ 1161355 w 4011346"/>
                <a:gd name="connsiteY351" fmla="*/ 310363 h 1795429"/>
                <a:gd name="connsiteX352" fmla="*/ 1137995 w 4011346"/>
                <a:gd name="connsiteY352" fmla="*/ 340398 h 1795429"/>
                <a:gd name="connsiteX353" fmla="*/ 1158018 w 4011346"/>
                <a:gd name="connsiteY353" fmla="*/ 387119 h 1795429"/>
                <a:gd name="connsiteX354" fmla="*/ 1158018 w 4011346"/>
                <a:gd name="connsiteY354" fmla="*/ 420491 h 1795429"/>
                <a:gd name="connsiteX355" fmla="*/ 1141332 w 4011346"/>
                <a:gd name="connsiteY355" fmla="*/ 470550 h 1795429"/>
                <a:gd name="connsiteX356" fmla="*/ 1154681 w 4011346"/>
                <a:gd name="connsiteY356" fmla="*/ 503922 h 1795429"/>
                <a:gd name="connsiteX357" fmla="*/ 1184716 w 4011346"/>
                <a:gd name="connsiteY357" fmla="*/ 510596 h 1795429"/>
                <a:gd name="connsiteX358" fmla="*/ 1221425 w 4011346"/>
                <a:gd name="connsiteY358" fmla="*/ 517271 h 1795429"/>
                <a:gd name="connsiteX359" fmla="*/ 1241449 w 4011346"/>
                <a:gd name="connsiteY359" fmla="*/ 540631 h 1795429"/>
                <a:gd name="connsiteX360" fmla="*/ 1258135 w 4011346"/>
                <a:gd name="connsiteY360" fmla="*/ 584015 h 1795429"/>
                <a:gd name="connsiteX361" fmla="*/ 1258135 w 4011346"/>
                <a:gd name="connsiteY361" fmla="*/ 584015 h 1795429"/>
                <a:gd name="connsiteX362" fmla="*/ 1254798 w 4011346"/>
                <a:gd name="connsiteY362" fmla="*/ 617388 h 1795429"/>
                <a:gd name="connsiteX363" fmla="*/ 1274821 w 4011346"/>
                <a:gd name="connsiteY363" fmla="*/ 637411 h 1795429"/>
                <a:gd name="connsiteX364" fmla="*/ 1244786 w 4011346"/>
                <a:gd name="connsiteY364" fmla="*/ 644086 h 1795429"/>
                <a:gd name="connsiteX365" fmla="*/ 1224763 w 4011346"/>
                <a:gd name="connsiteY365" fmla="*/ 604039 h 1795429"/>
                <a:gd name="connsiteX366" fmla="*/ 1224763 w 4011346"/>
                <a:gd name="connsiteY366" fmla="*/ 563992 h 1795429"/>
                <a:gd name="connsiteX367" fmla="*/ 1194727 w 4011346"/>
                <a:gd name="connsiteY367" fmla="*/ 527283 h 1795429"/>
                <a:gd name="connsiteX368" fmla="*/ 1164692 w 4011346"/>
                <a:gd name="connsiteY368" fmla="*/ 570667 h 1795429"/>
                <a:gd name="connsiteX369" fmla="*/ 1178041 w 4011346"/>
                <a:gd name="connsiteY369" fmla="*/ 614050 h 1795429"/>
                <a:gd name="connsiteX370" fmla="*/ 1137995 w 4011346"/>
                <a:gd name="connsiteY370" fmla="*/ 670783 h 1795429"/>
                <a:gd name="connsiteX371" fmla="*/ 1097948 w 4011346"/>
                <a:gd name="connsiteY371" fmla="*/ 727516 h 1795429"/>
                <a:gd name="connsiteX372" fmla="*/ 1007843 w 4011346"/>
                <a:gd name="connsiteY372" fmla="*/ 690807 h 1795429"/>
                <a:gd name="connsiteX373" fmla="*/ 1074587 w 4011346"/>
                <a:gd name="connsiteY373" fmla="*/ 687469 h 1795429"/>
                <a:gd name="connsiteX374" fmla="*/ 1107960 w 4011346"/>
                <a:gd name="connsiteY374" fmla="*/ 624062 h 1795429"/>
                <a:gd name="connsiteX375" fmla="*/ 1121309 w 4011346"/>
                <a:gd name="connsiteY375" fmla="*/ 580678 h 1795429"/>
                <a:gd name="connsiteX376" fmla="*/ 1127983 w 4011346"/>
                <a:gd name="connsiteY376" fmla="*/ 547306 h 1795429"/>
                <a:gd name="connsiteX377" fmla="*/ 1117971 w 4011346"/>
                <a:gd name="connsiteY377" fmla="*/ 530620 h 1795429"/>
                <a:gd name="connsiteX378" fmla="*/ 1114634 w 4011346"/>
                <a:gd name="connsiteY378" fmla="*/ 480561 h 1795429"/>
                <a:gd name="connsiteX379" fmla="*/ 1104622 w 4011346"/>
                <a:gd name="connsiteY379" fmla="*/ 400468 h 1795429"/>
                <a:gd name="connsiteX380" fmla="*/ 1101285 w 4011346"/>
                <a:gd name="connsiteY380" fmla="*/ 340398 h 1795429"/>
                <a:gd name="connsiteX381" fmla="*/ 1124646 w 4011346"/>
                <a:gd name="connsiteY381" fmla="*/ 246956 h 1795429"/>
                <a:gd name="connsiteX382" fmla="*/ 1031203 w 4011346"/>
                <a:gd name="connsiteY382" fmla="*/ 236944 h 1795429"/>
                <a:gd name="connsiteX383" fmla="*/ 1014517 w 4011346"/>
                <a:gd name="connsiteY383" fmla="*/ 293677 h 1795429"/>
                <a:gd name="connsiteX384" fmla="*/ 1024529 w 4011346"/>
                <a:gd name="connsiteY384" fmla="*/ 340398 h 1795429"/>
                <a:gd name="connsiteX385" fmla="*/ 981145 w 4011346"/>
                <a:gd name="connsiteY385" fmla="*/ 393794 h 1795429"/>
                <a:gd name="connsiteX386" fmla="*/ 991157 w 4011346"/>
                <a:gd name="connsiteY386" fmla="*/ 430503 h 1795429"/>
                <a:gd name="connsiteX387" fmla="*/ 981145 w 4011346"/>
                <a:gd name="connsiteY387" fmla="*/ 477224 h 1795429"/>
                <a:gd name="connsiteX388" fmla="*/ 1001168 w 4011346"/>
                <a:gd name="connsiteY388" fmla="*/ 500585 h 1795429"/>
                <a:gd name="connsiteX389" fmla="*/ 1017854 w 4011346"/>
                <a:gd name="connsiteY389" fmla="*/ 547306 h 1795429"/>
                <a:gd name="connsiteX390" fmla="*/ 1047890 w 4011346"/>
                <a:gd name="connsiteY390" fmla="*/ 533957 h 1795429"/>
                <a:gd name="connsiteX391" fmla="*/ 1014517 w 4011346"/>
                <a:gd name="connsiteY391" fmla="*/ 587353 h 1795429"/>
                <a:gd name="connsiteX392" fmla="*/ 957784 w 4011346"/>
                <a:gd name="connsiteY392" fmla="*/ 533957 h 1795429"/>
                <a:gd name="connsiteX393" fmla="*/ 884365 w 4011346"/>
                <a:gd name="connsiteY393" fmla="*/ 497248 h 1795429"/>
                <a:gd name="connsiteX394" fmla="*/ 824295 w 4011346"/>
                <a:gd name="connsiteY394" fmla="*/ 473887 h 1795429"/>
                <a:gd name="connsiteX395" fmla="*/ 810946 w 4011346"/>
                <a:gd name="connsiteY395" fmla="*/ 510596 h 1795429"/>
                <a:gd name="connsiteX396" fmla="*/ 827633 w 4011346"/>
                <a:gd name="connsiteY396" fmla="*/ 547306 h 1795429"/>
                <a:gd name="connsiteX397" fmla="*/ 814284 w 4011346"/>
                <a:gd name="connsiteY397" fmla="*/ 570667 h 1795429"/>
                <a:gd name="connsiteX398" fmla="*/ 800935 w 4011346"/>
                <a:gd name="connsiteY398" fmla="*/ 587353 h 1795429"/>
                <a:gd name="connsiteX399" fmla="*/ 770900 w 4011346"/>
                <a:gd name="connsiteY399" fmla="*/ 530620 h 1795429"/>
                <a:gd name="connsiteX400" fmla="*/ 744202 w 4011346"/>
                <a:gd name="connsiteY400" fmla="*/ 567329 h 1795429"/>
                <a:gd name="connsiteX401" fmla="*/ 707492 w 4011346"/>
                <a:gd name="connsiteY401" fmla="*/ 560655 h 1795429"/>
                <a:gd name="connsiteX402" fmla="*/ 654097 w 4011346"/>
                <a:gd name="connsiteY402" fmla="*/ 597364 h 1795429"/>
                <a:gd name="connsiteX403" fmla="*/ 644085 w 4011346"/>
                <a:gd name="connsiteY403" fmla="*/ 574004 h 1795429"/>
                <a:gd name="connsiteX404" fmla="*/ 654097 w 4011346"/>
                <a:gd name="connsiteY404" fmla="*/ 537294 h 1795429"/>
                <a:gd name="connsiteX405" fmla="*/ 614050 w 4011346"/>
                <a:gd name="connsiteY405" fmla="*/ 574004 h 1795429"/>
                <a:gd name="connsiteX406" fmla="*/ 594027 w 4011346"/>
                <a:gd name="connsiteY406" fmla="*/ 574004 h 1795429"/>
                <a:gd name="connsiteX407" fmla="*/ 533957 w 4011346"/>
                <a:gd name="connsiteY407" fmla="*/ 607376 h 1795429"/>
                <a:gd name="connsiteX408" fmla="*/ 510596 w 4011346"/>
                <a:gd name="connsiteY408" fmla="*/ 630737 h 1795429"/>
                <a:gd name="connsiteX409" fmla="*/ 500584 w 4011346"/>
                <a:gd name="connsiteY409" fmla="*/ 677458 h 1795429"/>
                <a:gd name="connsiteX410" fmla="*/ 450526 w 4011346"/>
                <a:gd name="connsiteY410" fmla="*/ 664109 h 1795429"/>
                <a:gd name="connsiteX411" fmla="*/ 433840 w 4011346"/>
                <a:gd name="connsiteY411" fmla="*/ 627399 h 1795429"/>
                <a:gd name="connsiteX412" fmla="*/ 467212 w 4011346"/>
                <a:gd name="connsiteY412" fmla="*/ 597364 h 1795429"/>
                <a:gd name="connsiteX413" fmla="*/ 453863 w 4011346"/>
                <a:gd name="connsiteY413" fmla="*/ 574004 h 1795429"/>
                <a:gd name="connsiteX414" fmla="*/ 390456 w 4011346"/>
                <a:gd name="connsiteY414" fmla="*/ 543969 h 1795429"/>
                <a:gd name="connsiteX415" fmla="*/ 417154 w 4011346"/>
                <a:gd name="connsiteY415" fmla="*/ 594027 h 1795429"/>
                <a:gd name="connsiteX416" fmla="*/ 407142 w 4011346"/>
                <a:gd name="connsiteY416" fmla="*/ 637411 h 1795429"/>
                <a:gd name="connsiteX417" fmla="*/ 413817 w 4011346"/>
                <a:gd name="connsiteY417" fmla="*/ 674121 h 1795429"/>
                <a:gd name="connsiteX418" fmla="*/ 427165 w 4011346"/>
                <a:gd name="connsiteY418" fmla="*/ 697481 h 1795429"/>
                <a:gd name="connsiteX419" fmla="*/ 413817 w 4011346"/>
                <a:gd name="connsiteY419" fmla="*/ 727516 h 1795429"/>
                <a:gd name="connsiteX420" fmla="*/ 390456 w 4011346"/>
                <a:gd name="connsiteY420" fmla="*/ 704156 h 1795429"/>
                <a:gd name="connsiteX421" fmla="*/ 360421 w 4011346"/>
                <a:gd name="connsiteY421" fmla="*/ 700818 h 1795429"/>
                <a:gd name="connsiteX422" fmla="*/ 333723 w 4011346"/>
                <a:gd name="connsiteY422" fmla="*/ 740865 h 1795429"/>
                <a:gd name="connsiteX423" fmla="*/ 307025 w 4011346"/>
                <a:gd name="connsiteY423" fmla="*/ 760888 h 1795429"/>
                <a:gd name="connsiteX424" fmla="*/ 320374 w 4011346"/>
                <a:gd name="connsiteY424" fmla="*/ 787586 h 1795429"/>
                <a:gd name="connsiteX425" fmla="*/ 303688 w 4011346"/>
                <a:gd name="connsiteY425" fmla="*/ 810947 h 1795429"/>
                <a:gd name="connsiteX426" fmla="*/ 233606 w 4011346"/>
                <a:gd name="connsiteY426" fmla="*/ 774237 h 1795429"/>
                <a:gd name="connsiteX427" fmla="*/ 243618 w 4011346"/>
                <a:gd name="connsiteY427" fmla="*/ 824296 h 1795429"/>
                <a:gd name="connsiteX428" fmla="*/ 263641 w 4011346"/>
                <a:gd name="connsiteY428" fmla="*/ 844319 h 1795429"/>
                <a:gd name="connsiteX429" fmla="*/ 250292 w 4011346"/>
                <a:gd name="connsiteY429" fmla="*/ 857668 h 1795429"/>
                <a:gd name="connsiteX430" fmla="*/ 193560 w 4011346"/>
                <a:gd name="connsiteY430" fmla="*/ 820958 h 1795429"/>
                <a:gd name="connsiteX431" fmla="*/ 170199 w 4011346"/>
                <a:gd name="connsiteY431" fmla="*/ 780912 h 1795429"/>
                <a:gd name="connsiteX432" fmla="*/ 170199 w 4011346"/>
                <a:gd name="connsiteY432" fmla="*/ 734191 h 1795429"/>
                <a:gd name="connsiteX433" fmla="*/ 133490 w 4011346"/>
                <a:gd name="connsiteY433" fmla="*/ 657434 h 1795429"/>
                <a:gd name="connsiteX434" fmla="*/ 196897 w 4011346"/>
                <a:gd name="connsiteY434" fmla="*/ 687469 h 1795429"/>
                <a:gd name="connsiteX435" fmla="*/ 256967 w 4011346"/>
                <a:gd name="connsiteY435" fmla="*/ 717504 h 1795429"/>
                <a:gd name="connsiteX436" fmla="*/ 293676 w 4011346"/>
                <a:gd name="connsiteY436" fmla="*/ 720842 h 1795429"/>
                <a:gd name="connsiteX437" fmla="*/ 327049 w 4011346"/>
                <a:gd name="connsiteY437" fmla="*/ 690807 h 1795429"/>
                <a:gd name="connsiteX438" fmla="*/ 343735 w 4011346"/>
                <a:gd name="connsiteY438" fmla="*/ 654097 h 1795429"/>
                <a:gd name="connsiteX439" fmla="*/ 333723 w 4011346"/>
                <a:gd name="connsiteY439" fmla="*/ 604039 h 1795429"/>
                <a:gd name="connsiteX440" fmla="*/ 290339 w 4011346"/>
                <a:gd name="connsiteY440" fmla="*/ 584015 h 1795429"/>
                <a:gd name="connsiteX441" fmla="*/ 236944 w 4011346"/>
                <a:gd name="connsiteY441" fmla="*/ 537294 h 1795429"/>
                <a:gd name="connsiteX442" fmla="*/ 133490 w 4011346"/>
                <a:gd name="connsiteY442" fmla="*/ 480561 h 1795429"/>
                <a:gd name="connsiteX0" fmla="*/ 133490 w 4011346"/>
                <a:gd name="connsiteY0" fmla="*/ 480561 h 1795429"/>
                <a:gd name="connsiteX1" fmla="*/ 46722 w 4011346"/>
                <a:gd name="connsiteY1" fmla="*/ 510596 h 1795429"/>
                <a:gd name="connsiteX2" fmla="*/ 33373 w 4011346"/>
                <a:gd name="connsiteY2" fmla="*/ 540631 h 1795429"/>
                <a:gd name="connsiteX3" fmla="*/ 43384 w 4011346"/>
                <a:gd name="connsiteY3" fmla="*/ 570667 h 1795429"/>
                <a:gd name="connsiteX4" fmla="*/ 60071 w 4011346"/>
                <a:gd name="connsiteY4" fmla="*/ 597364 h 1795429"/>
                <a:gd name="connsiteX5" fmla="*/ 73419 w 4011346"/>
                <a:gd name="connsiteY5" fmla="*/ 627399 h 1795429"/>
                <a:gd name="connsiteX6" fmla="*/ 56733 w 4011346"/>
                <a:gd name="connsiteY6" fmla="*/ 650760 h 1795429"/>
                <a:gd name="connsiteX7" fmla="*/ 76757 w 4011346"/>
                <a:gd name="connsiteY7" fmla="*/ 730853 h 1795429"/>
                <a:gd name="connsiteX8" fmla="*/ 66745 w 4011346"/>
                <a:gd name="connsiteY8" fmla="*/ 747540 h 1795429"/>
                <a:gd name="connsiteX9" fmla="*/ 70082 w 4011346"/>
                <a:gd name="connsiteY9" fmla="*/ 774237 h 1795429"/>
                <a:gd name="connsiteX10" fmla="*/ 70082 w 4011346"/>
                <a:gd name="connsiteY10" fmla="*/ 814284 h 1795429"/>
                <a:gd name="connsiteX11" fmla="*/ 80094 w 4011346"/>
                <a:gd name="connsiteY11" fmla="*/ 834307 h 1795429"/>
                <a:gd name="connsiteX12" fmla="*/ 76757 w 4011346"/>
                <a:gd name="connsiteY12" fmla="*/ 857668 h 1795429"/>
                <a:gd name="connsiteX13" fmla="*/ 106792 w 4011346"/>
                <a:gd name="connsiteY13" fmla="*/ 891040 h 1795429"/>
                <a:gd name="connsiteX14" fmla="*/ 106792 w 4011346"/>
                <a:gd name="connsiteY14" fmla="*/ 921075 h 1795429"/>
                <a:gd name="connsiteX15" fmla="*/ 13349 w 4011346"/>
                <a:gd name="connsiteY15" fmla="*/ 1011180 h 1795429"/>
                <a:gd name="connsiteX16" fmla="*/ 33373 w 4011346"/>
                <a:gd name="connsiteY16" fmla="*/ 1044553 h 1795429"/>
                <a:gd name="connsiteX17" fmla="*/ 33373 w 4011346"/>
                <a:gd name="connsiteY17" fmla="*/ 1044553 h 1795429"/>
                <a:gd name="connsiteX18" fmla="*/ 16687 w 4011346"/>
                <a:gd name="connsiteY18" fmla="*/ 1074588 h 1795429"/>
                <a:gd name="connsiteX19" fmla="*/ 3338 w 4011346"/>
                <a:gd name="connsiteY19" fmla="*/ 1104623 h 1795429"/>
                <a:gd name="connsiteX20" fmla="*/ 0 w 4011346"/>
                <a:gd name="connsiteY20" fmla="*/ 1164693 h 1795429"/>
                <a:gd name="connsiteX21" fmla="*/ 16687 w 4011346"/>
                <a:gd name="connsiteY21" fmla="*/ 1208077 h 1795429"/>
                <a:gd name="connsiteX22" fmla="*/ 20024 w 4011346"/>
                <a:gd name="connsiteY22" fmla="*/ 1241449 h 1795429"/>
                <a:gd name="connsiteX23" fmla="*/ 56733 w 4011346"/>
                <a:gd name="connsiteY23" fmla="*/ 1251461 h 1795429"/>
                <a:gd name="connsiteX24" fmla="*/ 116803 w 4011346"/>
                <a:gd name="connsiteY24" fmla="*/ 1338229 h 1795429"/>
                <a:gd name="connsiteX25" fmla="*/ 96780 w 4011346"/>
                <a:gd name="connsiteY25" fmla="*/ 1361589 h 1795429"/>
                <a:gd name="connsiteX26" fmla="*/ 93443 w 4011346"/>
                <a:gd name="connsiteY26" fmla="*/ 1391624 h 1795429"/>
                <a:gd name="connsiteX27" fmla="*/ 120141 w 4011346"/>
                <a:gd name="connsiteY27" fmla="*/ 1394961 h 1795429"/>
                <a:gd name="connsiteX28" fmla="*/ 160187 w 4011346"/>
                <a:gd name="connsiteY28" fmla="*/ 1408310 h 1795429"/>
                <a:gd name="connsiteX29" fmla="*/ 186885 w 4011346"/>
                <a:gd name="connsiteY29" fmla="*/ 1421659 h 1795429"/>
                <a:gd name="connsiteX30" fmla="*/ 213583 w 4011346"/>
                <a:gd name="connsiteY30" fmla="*/ 1451694 h 1795429"/>
                <a:gd name="connsiteX31" fmla="*/ 243618 w 4011346"/>
                <a:gd name="connsiteY31" fmla="*/ 1455031 h 1795429"/>
                <a:gd name="connsiteX32" fmla="*/ 287002 w 4011346"/>
                <a:gd name="connsiteY32" fmla="*/ 1485067 h 1795429"/>
                <a:gd name="connsiteX33" fmla="*/ 310363 w 4011346"/>
                <a:gd name="connsiteY33" fmla="*/ 1495078 h 1795429"/>
                <a:gd name="connsiteX34" fmla="*/ 310363 w 4011346"/>
                <a:gd name="connsiteY34" fmla="*/ 1531788 h 1795429"/>
                <a:gd name="connsiteX35" fmla="*/ 270316 w 4011346"/>
                <a:gd name="connsiteY35" fmla="*/ 1571834 h 1795429"/>
                <a:gd name="connsiteX36" fmla="*/ 280327 w 4011346"/>
                <a:gd name="connsiteY36" fmla="*/ 1595195 h 1795429"/>
                <a:gd name="connsiteX37" fmla="*/ 273653 w 4011346"/>
                <a:gd name="connsiteY37" fmla="*/ 1615218 h 1795429"/>
                <a:gd name="connsiteX38" fmla="*/ 266979 w 4011346"/>
                <a:gd name="connsiteY38" fmla="*/ 1631904 h 1795429"/>
                <a:gd name="connsiteX39" fmla="*/ 240281 w 4011346"/>
                <a:gd name="connsiteY39" fmla="*/ 1671951 h 1795429"/>
                <a:gd name="connsiteX40" fmla="*/ 307025 w 4011346"/>
                <a:gd name="connsiteY40" fmla="*/ 1708661 h 1795429"/>
                <a:gd name="connsiteX41" fmla="*/ 337060 w 4011346"/>
                <a:gd name="connsiteY41" fmla="*/ 1715335 h 1795429"/>
                <a:gd name="connsiteX42" fmla="*/ 360421 w 4011346"/>
                <a:gd name="connsiteY42" fmla="*/ 1722010 h 1795429"/>
                <a:gd name="connsiteX43" fmla="*/ 380444 w 4011346"/>
                <a:gd name="connsiteY43" fmla="*/ 1728684 h 1795429"/>
                <a:gd name="connsiteX44" fmla="*/ 407142 w 4011346"/>
                <a:gd name="connsiteY44" fmla="*/ 1748707 h 1795429"/>
                <a:gd name="connsiteX45" fmla="*/ 437177 w 4011346"/>
                <a:gd name="connsiteY45" fmla="*/ 1745370 h 1795429"/>
                <a:gd name="connsiteX46" fmla="*/ 507259 w 4011346"/>
                <a:gd name="connsiteY46" fmla="*/ 1795429 h 1795429"/>
                <a:gd name="connsiteX47" fmla="*/ 517271 w 4011346"/>
                <a:gd name="connsiteY47" fmla="*/ 1782080 h 1795429"/>
                <a:gd name="connsiteX48" fmla="*/ 507259 w 4011346"/>
                <a:gd name="connsiteY48" fmla="*/ 1742033 h 1795429"/>
                <a:gd name="connsiteX49" fmla="*/ 500584 w 4011346"/>
                <a:gd name="connsiteY49" fmla="*/ 1708661 h 1795429"/>
                <a:gd name="connsiteX50" fmla="*/ 483898 w 4011346"/>
                <a:gd name="connsiteY50" fmla="*/ 1665277 h 1795429"/>
                <a:gd name="connsiteX51" fmla="*/ 513933 w 4011346"/>
                <a:gd name="connsiteY51" fmla="*/ 1645253 h 1795429"/>
                <a:gd name="connsiteX52" fmla="*/ 547306 w 4011346"/>
                <a:gd name="connsiteY52" fmla="*/ 1621893 h 1795429"/>
                <a:gd name="connsiteX53" fmla="*/ 527282 w 4011346"/>
                <a:gd name="connsiteY53" fmla="*/ 1605207 h 1795429"/>
                <a:gd name="connsiteX54" fmla="*/ 517271 w 4011346"/>
                <a:gd name="connsiteY54" fmla="*/ 1571834 h 1795429"/>
                <a:gd name="connsiteX55" fmla="*/ 480561 w 4011346"/>
                <a:gd name="connsiteY55" fmla="*/ 1555148 h 1795429"/>
                <a:gd name="connsiteX56" fmla="*/ 470549 w 4011346"/>
                <a:gd name="connsiteY56" fmla="*/ 1535125 h 1795429"/>
                <a:gd name="connsiteX57" fmla="*/ 480561 w 4011346"/>
                <a:gd name="connsiteY57" fmla="*/ 1505090 h 1795429"/>
                <a:gd name="connsiteX58" fmla="*/ 490573 w 4011346"/>
                <a:gd name="connsiteY58" fmla="*/ 1465043 h 1795429"/>
                <a:gd name="connsiteX59" fmla="*/ 513933 w 4011346"/>
                <a:gd name="connsiteY59" fmla="*/ 1485067 h 1795429"/>
                <a:gd name="connsiteX60" fmla="*/ 520608 w 4011346"/>
                <a:gd name="connsiteY60" fmla="*/ 1468380 h 1795429"/>
                <a:gd name="connsiteX61" fmla="*/ 543968 w 4011346"/>
                <a:gd name="connsiteY61" fmla="*/ 1431671 h 1795429"/>
                <a:gd name="connsiteX62" fmla="*/ 574003 w 4011346"/>
                <a:gd name="connsiteY62" fmla="*/ 1414985 h 1795429"/>
                <a:gd name="connsiteX63" fmla="*/ 590690 w 4011346"/>
                <a:gd name="connsiteY63" fmla="*/ 1428334 h 1795429"/>
                <a:gd name="connsiteX64" fmla="*/ 610713 w 4011346"/>
                <a:gd name="connsiteY64" fmla="*/ 1401636 h 1795429"/>
                <a:gd name="connsiteX65" fmla="*/ 630736 w 4011346"/>
                <a:gd name="connsiteY65" fmla="*/ 1428334 h 1795429"/>
                <a:gd name="connsiteX66" fmla="*/ 657434 w 4011346"/>
                <a:gd name="connsiteY66" fmla="*/ 1451694 h 1795429"/>
                <a:gd name="connsiteX67" fmla="*/ 674120 w 4011346"/>
                <a:gd name="connsiteY67" fmla="*/ 1458369 h 1795429"/>
                <a:gd name="connsiteX68" fmla="*/ 697481 w 4011346"/>
                <a:gd name="connsiteY68" fmla="*/ 1458369 h 1795429"/>
                <a:gd name="connsiteX69" fmla="*/ 717504 w 4011346"/>
                <a:gd name="connsiteY69" fmla="*/ 1445020 h 1795429"/>
                <a:gd name="connsiteX70" fmla="*/ 744202 w 4011346"/>
                <a:gd name="connsiteY70" fmla="*/ 1445020 h 1795429"/>
                <a:gd name="connsiteX71" fmla="*/ 760888 w 4011346"/>
                <a:gd name="connsiteY71" fmla="*/ 1441683 h 1795429"/>
                <a:gd name="connsiteX72" fmla="*/ 790923 w 4011346"/>
                <a:gd name="connsiteY72" fmla="*/ 1475055 h 1795429"/>
                <a:gd name="connsiteX73" fmla="*/ 797598 w 4011346"/>
                <a:gd name="connsiteY73" fmla="*/ 1448357 h 1795429"/>
                <a:gd name="connsiteX74" fmla="*/ 817621 w 4011346"/>
                <a:gd name="connsiteY74" fmla="*/ 1465043 h 1795429"/>
                <a:gd name="connsiteX75" fmla="*/ 837644 w 4011346"/>
                <a:gd name="connsiteY75" fmla="*/ 1441683 h 1795429"/>
                <a:gd name="connsiteX76" fmla="*/ 827633 w 4011346"/>
                <a:gd name="connsiteY76" fmla="*/ 1421659 h 1795429"/>
                <a:gd name="connsiteX77" fmla="*/ 810946 w 4011346"/>
                <a:gd name="connsiteY77" fmla="*/ 1408310 h 1795429"/>
                <a:gd name="connsiteX78" fmla="*/ 810946 w 4011346"/>
                <a:gd name="connsiteY78" fmla="*/ 1381613 h 1795429"/>
                <a:gd name="connsiteX79" fmla="*/ 810946 w 4011346"/>
                <a:gd name="connsiteY79" fmla="*/ 1368264 h 1795429"/>
                <a:gd name="connsiteX80" fmla="*/ 830970 w 4011346"/>
                <a:gd name="connsiteY80" fmla="*/ 1364926 h 1795429"/>
                <a:gd name="connsiteX81" fmla="*/ 840981 w 4011346"/>
                <a:gd name="connsiteY81" fmla="*/ 1361589 h 1795429"/>
                <a:gd name="connsiteX82" fmla="*/ 820958 w 4011346"/>
                <a:gd name="connsiteY82" fmla="*/ 1324880 h 1795429"/>
                <a:gd name="connsiteX83" fmla="*/ 854330 w 4011346"/>
                <a:gd name="connsiteY83" fmla="*/ 1318205 h 1795429"/>
                <a:gd name="connsiteX84" fmla="*/ 891040 w 4011346"/>
                <a:gd name="connsiteY84" fmla="*/ 1324880 h 1795429"/>
                <a:gd name="connsiteX85" fmla="*/ 964459 w 4011346"/>
                <a:gd name="connsiteY85" fmla="*/ 1281496 h 1795429"/>
                <a:gd name="connsiteX86" fmla="*/ 1001168 w 4011346"/>
                <a:gd name="connsiteY86" fmla="*/ 1281496 h 1795429"/>
                <a:gd name="connsiteX87" fmla="*/ 1027866 w 4011346"/>
                <a:gd name="connsiteY87" fmla="*/ 1258135 h 1795429"/>
                <a:gd name="connsiteX88" fmla="*/ 1047890 w 4011346"/>
                <a:gd name="connsiteY88" fmla="*/ 1268147 h 1795429"/>
                <a:gd name="connsiteX89" fmla="*/ 1067913 w 4011346"/>
                <a:gd name="connsiteY89" fmla="*/ 1278158 h 1795429"/>
                <a:gd name="connsiteX90" fmla="*/ 1087936 w 4011346"/>
                <a:gd name="connsiteY90" fmla="*/ 1304856 h 1795429"/>
                <a:gd name="connsiteX91" fmla="*/ 1074587 w 4011346"/>
                <a:gd name="connsiteY91" fmla="*/ 1318205 h 1795429"/>
                <a:gd name="connsiteX92" fmla="*/ 1104622 w 4011346"/>
                <a:gd name="connsiteY92" fmla="*/ 1318205 h 1795429"/>
                <a:gd name="connsiteX93" fmla="*/ 1107960 w 4011346"/>
                <a:gd name="connsiteY93" fmla="*/ 1334891 h 1795429"/>
                <a:gd name="connsiteX94" fmla="*/ 1121309 w 4011346"/>
                <a:gd name="connsiteY94" fmla="*/ 1318205 h 1795429"/>
                <a:gd name="connsiteX95" fmla="*/ 1134657 w 4011346"/>
                <a:gd name="connsiteY95" fmla="*/ 1331554 h 1795429"/>
                <a:gd name="connsiteX96" fmla="*/ 1134657 w 4011346"/>
                <a:gd name="connsiteY96" fmla="*/ 1351577 h 1795429"/>
                <a:gd name="connsiteX97" fmla="*/ 1148006 w 4011346"/>
                <a:gd name="connsiteY97" fmla="*/ 1348240 h 1795429"/>
                <a:gd name="connsiteX98" fmla="*/ 1208076 w 4011346"/>
                <a:gd name="connsiteY98" fmla="*/ 1301519 h 1795429"/>
                <a:gd name="connsiteX99" fmla="*/ 1211414 w 4011346"/>
                <a:gd name="connsiteY99" fmla="*/ 1321542 h 1795429"/>
                <a:gd name="connsiteX100" fmla="*/ 1244786 w 4011346"/>
                <a:gd name="connsiteY100" fmla="*/ 1341566 h 1795429"/>
                <a:gd name="connsiteX101" fmla="*/ 1264809 w 4011346"/>
                <a:gd name="connsiteY101" fmla="*/ 1371601 h 1795429"/>
                <a:gd name="connsiteX102" fmla="*/ 1298181 w 4011346"/>
                <a:gd name="connsiteY102" fmla="*/ 1478392 h 1795429"/>
                <a:gd name="connsiteX103" fmla="*/ 1308193 w 4011346"/>
                <a:gd name="connsiteY103" fmla="*/ 1435008 h 1795429"/>
                <a:gd name="connsiteX104" fmla="*/ 1344903 w 4011346"/>
                <a:gd name="connsiteY104" fmla="*/ 1455031 h 1795429"/>
                <a:gd name="connsiteX105" fmla="*/ 1388287 w 4011346"/>
                <a:gd name="connsiteY105" fmla="*/ 1455031 h 1795429"/>
                <a:gd name="connsiteX106" fmla="*/ 1394961 w 4011346"/>
                <a:gd name="connsiteY106" fmla="*/ 1478392 h 1795429"/>
                <a:gd name="connsiteX107" fmla="*/ 1435008 w 4011346"/>
                <a:gd name="connsiteY107" fmla="*/ 1501753 h 1795429"/>
                <a:gd name="connsiteX108" fmla="*/ 1465043 w 4011346"/>
                <a:gd name="connsiteY108" fmla="*/ 1501753 h 1795429"/>
                <a:gd name="connsiteX109" fmla="*/ 1491741 w 4011346"/>
                <a:gd name="connsiteY109" fmla="*/ 1515102 h 1795429"/>
                <a:gd name="connsiteX110" fmla="*/ 1535125 w 4011346"/>
                <a:gd name="connsiteY110" fmla="*/ 1471718 h 1795429"/>
                <a:gd name="connsiteX111" fmla="*/ 1571834 w 4011346"/>
                <a:gd name="connsiteY111" fmla="*/ 1451694 h 1795429"/>
                <a:gd name="connsiteX112" fmla="*/ 1608544 w 4011346"/>
                <a:gd name="connsiteY112" fmla="*/ 1455031 h 1795429"/>
                <a:gd name="connsiteX113" fmla="*/ 1655265 w 4011346"/>
                <a:gd name="connsiteY113" fmla="*/ 1468380 h 1795429"/>
                <a:gd name="connsiteX114" fmla="*/ 1681963 w 4011346"/>
                <a:gd name="connsiteY114" fmla="*/ 1485067 h 1795429"/>
                <a:gd name="connsiteX115" fmla="*/ 1735358 w 4011346"/>
                <a:gd name="connsiteY115" fmla="*/ 1478392 h 1795429"/>
                <a:gd name="connsiteX116" fmla="*/ 1745370 w 4011346"/>
                <a:gd name="connsiteY116" fmla="*/ 1458369 h 1795429"/>
                <a:gd name="connsiteX117" fmla="*/ 1738695 w 4011346"/>
                <a:gd name="connsiteY117" fmla="*/ 1438345 h 1795429"/>
                <a:gd name="connsiteX118" fmla="*/ 1765393 w 4011346"/>
                <a:gd name="connsiteY118" fmla="*/ 1411648 h 1795429"/>
                <a:gd name="connsiteX119" fmla="*/ 1778742 w 4011346"/>
                <a:gd name="connsiteY119" fmla="*/ 1408310 h 1795429"/>
                <a:gd name="connsiteX120" fmla="*/ 1812114 w 4011346"/>
                <a:gd name="connsiteY120" fmla="*/ 1424996 h 1795429"/>
                <a:gd name="connsiteX121" fmla="*/ 1852161 w 4011346"/>
                <a:gd name="connsiteY121" fmla="*/ 1438345 h 1795429"/>
                <a:gd name="connsiteX122" fmla="*/ 1858836 w 4011346"/>
                <a:gd name="connsiteY122" fmla="*/ 1465043 h 1795429"/>
                <a:gd name="connsiteX123" fmla="*/ 1872184 w 4011346"/>
                <a:gd name="connsiteY123" fmla="*/ 1471718 h 1795429"/>
                <a:gd name="connsiteX124" fmla="*/ 1902219 w 4011346"/>
                <a:gd name="connsiteY124" fmla="*/ 1475055 h 1795429"/>
                <a:gd name="connsiteX125" fmla="*/ 1932254 w 4011346"/>
                <a:gd name="connsiteY125" fmla="*/ 1458369 h 1795429"/>
                <a:gd name="connsiteX126" fmla="*/ 1962290 w 4011346"/>
                <a:gd name="connsiteY126" fmla="*/ 1471718 h 1795429"/>
                <a:gd name="connsiteX127" fmla="*/ 1985650 w 4011346"/>
                <a:gd name="connsiteY127" fmla="*/ 1485067 h 1795429"/>
                <a:gd name="connsiteX128" fmla="*/ 1995662 w 4011346"/>
                <a:gd name="connsiteY128" fmla="*/ 1495078 h 1795429"/>
                <a:gd name="connsiteX129" fmla="*/ 2032371 w 4011346"/>
                <a:gd name="connsiteY129" fmla="*/ 1515102 h 1795429"/>
                <a:gd name="connsiteX130" fmla="*/ 2069081 w 4011346"/>
                <a:gd name="connsiteY130" fmla="*/ 1511764 h 1795429"/>
                <a:gd name="connsiteX131" fmla="*/ 2142500 w 4011346"/>
                <a:gd name="connsiteY131" fmla="*/ 1468380 h 1795429"/>
                <a:gd name="connsiteX132" fmla="*/ 2195895 w 4011346"/>
                <a:gd name="connsiteY132" fmla="*/ 1481729 h 1795429"/>
                <a:gd name="connsiteX133" fmla="*/ 2225930 w 4011346"/>
                <a:gd name="connsiteY133" fmla="*/ 1491741 h 1795429"/>
                <a:gd name="connsiteX134" fmla="*/ 2259303 w 4011346"/>
                <a:gd name="connsiteY134" fmla="*/ 1478392 h 1795429"/>
                <a:gd name="connsiteX135" fmla="*/ 2262640 w 4011346"/>
                <a:gd name="connsiteY135" fmla="*/ 1451694 h 1795429"/>
                <a:gd name="connsiteX136" fmla="*/ 2282663 w 4011346"/>
                <a:gd name="connsiteY136" fmla="*/ 1421659 h 1795429"/>
                <a:gd name="connsiteX137" fmla="*/ 2299349 w 4011346"/>
                <a:gd name="connsiteY137" fmla="*/ 1368264 h 1795429"/>
                <a:gd name="connsiteX138" fmla="*/ 2282663 w 4011346"/>
                <a:gd name="connsiteY138" fmla="*/ 1371601 h 1795429"/>
                <a:gd name="connsiteX139" fmla="*/ 2312698 w 4011346"/>
                <a:gd name="connsiteY139" fmla="*/ 1344903 h 1795429"/>
                <a:gd name="connsiteX140" fmla="*/ 2339396 w 4011346"/>
                <a:gd name="connsiteY140" fmla="*/ 1341566 h 1795429"/>
                <a:gd name="connsiteX141" fmla="*/ 2396129 w 4011346"/>
                <a:gd name="connsiteY141" fmla="*/ 1351577 h 1795429"/>
                <a:gd name="connsiteX142" fmla="*/ 2436176 w 4011346"/>
                <a:gd name="connsiteY142" fmla="*/ 1378275 h 1795429"/>
                <a:gd name="connsiteX143" fmla="*/ 2462873 w 4011346"/>
                <a:gd name="connsiteY143" fmla="*/ 1408310 h 1795429"/>
                <a:gd name="connsiteX144" fmla="*/ 2469548 w 4011346"/>
                <a:gd name="connsiteY144" fmla="*/ 1445020 h 1795429"/>
                <a:gd name="connsiteX145" fmla="*/ 2476222 w 4011346"/>
                <a:gd name="connsiteY145" fmla="*/ 1485067 h 1795429"/>
                <a:gd name="connsiteX146" fmla="*/ 2486234 w 4011346"/>
                <a:gd name="connsiteY146" fmla="*/ 1505090 h 1795429"/>
                <a:gd name="connsiteX147" fmla="*/ 2529618 w 4011346"/>
                <a:gd name="connsiteY147" fmla="*/ 1518439 h 1795429"/>
                <a:gd name="connsiteX148" fmla="*/ 2549641 w 4011346"/>
                <a:gd name="connsiteY148" fmla="*/ 1538462 h 1795429"/>
                <a:gd name="connsiteX149" fmla="*/ 2562990 w 4011346"/>
                <a:gd name="connsiteY149" fmla="*/ 1571834 h 1795429"/>
                <a:gd name="connsiteX150" fmla="*/ 2586351 w 4011346"/>
                <a:gd name="connsiteY150" fmla="*/ 1565160 h 1795429"/>
                <a:gd name="connsiteX151" fmla="*/ 2606374 w 4011346"/>
                <a:gd name="connsiteY151" fmla="*/ 1555148 h 1795429"/>
                <a:gd name="connsiteX152" fmla="*/ 2639746 w 4011346"/>
                <a:gd name="connsiteY152" fmla="*/ 1538462 h 1795429"/>
                <a:gd name="connsiteX153" fmla="*/ 2643084 w 4011346"/>
                <a:gd name="connsiteY153" fmla="*/ 1555148 h 1795429"/>
                <a:gd name="connsiteX154" fmla="*/ 2626398 w 4011346"/>
                <a:gd name="connsiteY154" fmla="*/ 1585183 h 1795429"/>
                <a:gd name="connsiteX155" fmla="*/ 2616386 w 4011346"/>
                <a:gd name="connsiteY155" fmla="*/ 1621893 h 1795429"/>
                <a:gd name="connsiteX156" fmla="*/ 2603037 w 4011346"/>
                <a:gd name="connsiteY156" fmla="*/ 1675288 h 1795429"/>
                <a:gd name="connsiteX157" fmla="*/ 2579676 w 4011346"/>
                <a:gd name="connsiteY157" fmla="*/ 1648591 h 1795429"/>
                <a:gd name="connsiteX158" fmla="*/ 2552979 w 4011346"/>
                <a:gd name="connsiteY158" fmla="*/ 1671951 h 1795429"/>
                <a:gd name="connsiteX159" fmla="*/ 2559653 w 4011346"/>
                <a:gd name="connsiteY159" fmla="*/ 1698649 h 1795429"/>
                <a:gd name="connsiteX160" fmla="*/ 2559653 w 4011346"/>
                <a:gd name="connsiteY160" fmla="*/ 1735358 h 1795429"/>
                <a:gd name="connsiteX161" fmla="*/ 2549641 w 4011346"/>
                <a:gd name="connsiteY161" fmla="*/ 1755382 h 1795429"/>
                <a:gd name="connsiteX162" fmla="*/ 2589688 w 4011346"/>
                <a:gd name="connsiteY162" fmla="*/ 1735358 h 1795429"/>
                <a:gd name="connsiteX163" fmla="*/ 2626398 w 4011346"/>
                <a:gd name="connsiteY163" fmla="*/ 1745370 h 1795429"/>
                <a:gd name="connsiteX164" fmla="*/ 2653095 w 4011346"/>
                <a:gd name="connsiteY164" fmla="*/ 1722010 h 1795429"/>
                <a:gd name="connsiteX165" fmla="*/ 2683130 w 4011346"/>
                <a:gd name="connsiteY165" fmla="*/ 1668614 h 1795429"/>
                <a:gd name="connsiteX166" fmla="*/ 2753212 w 4011346"/>
                <a:gd name="connsiteY166" fmla="*/ 1581846 h 1795429"/>
                <a:gd name="connsiteX167" fmla="*/ 2783247 w 4011346"/>
                <a:gd name="connsiteY167" fmla="*/ 1511764 h 1795429"/>
                <a:gd name="connsiteX168" fmla="*/ 2803271 w 4011346"/>
                <a:gd name="connsiteY168" fmla="*/ 1408310 h 1795429"/>
                <a:gd name="connsiteX169" fmla="*/ 2793259 w 4011346"/>
                <a:gd name="connsiteY169" fmla="*/ 1358252 h 1795429"/>
                <a:gd name="connsiteX170" fmla="*/ 2769898 w 4011346"/>
                <a:gd name="connsiteY170" fmla="*/ 1324880 h 1795429"/>
                <a:gd name="connsiteX171" fmla="*/ 2726514 w 4011346"/>
                <a:gd name="connsiteY171" fmla="*/ 1324880 h 1795429"/>
                <a:gd name="connsiteX172" fmla="*/ 2699817 w 4011346"/>
                <a:gd name="connsiteY172" fmla="*/ 1324880 h 1795429"/>
                <a:gd name="connsiteX173" fmla="*/ 2683130 w 4011346"/>
                <a:gd name="connsiteY173" fmla="*/ 1304856 h 1795429"/>
                <a:gd name="connsiteX174" fmla="*/ 2669781 w 4011346"/>
                <a:gd name="connsiteY174" fmla="*/ 1284833 h 1795429"/>
                <a:gd name="connsiteX175" fmla="*/ 2763224 w 4011346"/>
                <a:gd name="connsiteY175" fmla="*/ 1168030 h 1795429"/>
                <a:gd name="connsiteX176" fmla="*/ 2846654 w 4011346"/>
                <a:gd name="connsiteY176" fmla="*/ 1101286 h 1795429"/>
                <a:gd name="connsiteX177" fmla="*/ 2890038 w 4011346"/>
                <a:gd name="connsiteY177" fmla="*/ 1077925 h 1795429"/>
                <a:gd name="connsiteX178" fmla="*/ 2933422 w 4011346"/>
                <a:gd name="connsiteY178" fmla="*/ 1097948 h 1795429"/>
                <a:gd name="connsiteX179" fmla="*/ 2950109 w 4011346"/>
                <a:gd name="connsiteY179" fmla="*/ 1081262 h 1795429"/>
                <a:gd name="connsiteX180" fmla="*/ 2993492 w 4011346"/>
                <a:gd name="connsiteY180" fmla="*/ 1097948 h 1795429"/>
                <a:gd name="connsiteX181" fmla="*/ 3006841 w 4011346"/>
                <a:gd name="connsiteY181" fmla="*/ 1064576 h 1795429"/>
                <a:gd name="connsiteX182" fmla="*/ 3053563 w 4011346"/>
                <a:gd name="connsiteY182" fmla="*/ 1074588 h 1795429"/>
                <a:gd name="connsiteX183" fmla="*/ 3070249 w 4011346"/>
                <a:gd name="connsiteY183" fmla="*/ 1091274 h 1795429"/>
                <a:gd name="connsiteX184" fmla="*/ 3060237 w 4011346"/>
                <a:gd name="connsiteY184" fmla="*/ 1111297 h 1795429"/>
                <a:gd name="connsiteX185" fmla="*/ 3123644 w 4011346"/>
                <a:gd name="connsiteY185" fmla="*/ 1094611 h 1795429"/>
                <a:gd name="connsiteX186" fmla="*/ 3140330 w 4011346"/>
                <a:gd name="connsiteY186" fmla="*/ 1081262 h 1795429"/>
                <a:gd name="connsiteX187" fmla="*/ 3123644 w 4011346"/>
                <a:gd name="connsiteY187" fmla="*/ 1067913 h 1795429"/>
                <a:gd name="connsiteX188" fmla="*/ 3143668 w 4011346"/>
                <a:gd name="connsiteY188" fmla="*/ 1027867 h 1795429"/>
                <a:gd name="connsiteX189" fmla="*/ 3190389 w 4011346"/>
                <a:gd name="connsiteY189" fmla="*/ 957785 h 1795429"/>
                <a:gd name="connsiteX190" fmla="*/ 3233773 w 4011346"/>
                <a:gd name="connsiteY190" fmla="*/ 954448 h 1795429"/>
                <a:gd name="connsiteX191" fmla="*/ 3273819 w 4011346"/>
                <a:gd name="connsiteY191" fmla="*/ 964459 h 1795429"/>
                <a:gd name="connsiteX192" fmla="*/ 3277157 w 4011346"/>
                <a:gd name="connsiteY192" fmla="*/ 1021192 h 1795429"/>
                <a:gd name="connsiteX193" fmla="*/ 3320541 w 4011346"/>
                <a:gd name="connsiteY193" fmla="*/ 977808 h 1795429"/>
                <a:gd name="connsiteX194" fmla="*/ 3343901 w 4011346"/>
                <a:gd name="connsiteY194" fmla="*/ 961122 h 1795429"/>
                <a:gd name="connsiteX195" fmla="*/ 3350576 w 4011346"/>
                <a:gd name="connsiteY195" fmla="*/ 927750 h 1795429"/>
                <a:gd name="connsiteX196" fmla="*/ 3377273 w 4011346"/>
                <a:gd name="connsiteY196" fmla="*/ 911064 h 1795429"/>
                <a:gd name="connsiteX197" fmla="*/ 3407309 w 4011346"/>
                <a:gd name="connsiteY197" fmla="*/ 921075 h 1795429"/>
                <a:gd name="connsiteX198" fmla="*/ 3373936 w 4011346"/>
                <a:gd name="connsiteY198" fmla="*/ 951110 h 1795429"/>
                <a:gd name="connsiteX199" fmla="*/ 3360587 w 4011346"/>
                <a:gd name="connsiteY199" fmla="*/ 1001169 h 1795429"/>
                <a:gd name="connsiteX200" fmla="*/ 3323878 w 4011346"/>
                <a:gd name="connsiteY200" fmla="*/ 1041215 h 1795429"/>
                <a:gd name="connsiteX201" fmla="*/ 3210412 w 4011346"/>
                <a:gd name="connsiteY201" fmla="*/ 1137995 h 1795429"/>
                <a:gd name="connsiteX202" fmla="*/ 3163691 w 4011346"/>
                <a:gd name="connsiteY202" fmla="*/ 1208077 h 1795429"/>
                <a:gd name="connsiteX203" fmla="*/ 3160354 w 4011346"/>
                <a:gd name="connsiteY203" fmla="*/ 1281496 h 1795429"/>
                <a:gd name="connsiteX204" fmla="*/ 3170365 w 4011346"/>
                <a:gd name="connsiteY204" fmla="*/ 1371601 h 1795429"/>
                <a:gd name="connsiteX205" fmla="*/ 3190389 w 4011346"/>
                <a:gd name="connsiteY205" fmla="*/ 1435008 h 1795429"/>
                <a:gd name="connsiteX206" fmla="*/ 3217087 w 4011346"/>
                <a:gd name="connsiteY206" fmla="*/ 1424996 h 1795429"/>
                <a:gd name="connsiteX207" fmla="*/ 3240447 w 4011346"/>
                <a:gd name="connsiteY207" fmla="*/ 1358252 h 1795429"/>
                <a:gd name="connsiteX208" fmla="*/ 3270482 w 4011346"/>
                <a:gd name="connsiteY208" fmla="*/ 1354915 h 1795429"/>
                <a:gd name="connsiteX209" fmla="*/ 3287168 w 4011346"/>
                <a:gd name="connsiteY209" fmla="*/ 1294845 h 1795429"/>
                <a:gd name="connsiteX210" fmla="*/ 3313866 w 4011346"/>
                <a:gd name="connsiteY210" fmla="*/ 1284833 h 1795429"/>
                <a:gd name="connsiteX211" fmla="*/ 3313866 w 4011346"/>
                <a:gd name="connsiteY211" fmla="*/ 1254798 h 1795429"/>
                <a:gd name="connsiteX212" fmla="*/ 3337227 w 4011346"/>
                <a:gd name="connsiteY212" fmla="*/ 1218088 h 1795429"/>
                <a:gd name="connsiteX213" fmla="*/ 3330552 w 4011346"/>
                <a:gd name="connsiteY213" fmla="*/ 1174704 h 1795429"/>
                <a:gd name="connsiteX214" fmla="*/ 3333890 w 4011346"/>
                <a:gd name="connsiteY214" fmla="*/ 1144669 h 1795429"/>
                <a:gd name="connsiteX215" fmla="*/ 3323878 w 4011346"/>
                <a:gd name="connsiteY215" fmla="*/ 1134658 h 1795429"/>
                <a:gd name="connsiteX216" fmla="*/ 3363925 w 4011346"/>
                <a:gd name="connsiteY216" fmla="*/ 1047890 h 1795429"/>
                <a:gd name="connsiteX217" fmla="*/ 3383948 w 4011346"/>
                <a:gd name="connsiteY217" fmla="*/ 1057902 h 1795429"/>
                <a:gd name="connsiteX218" fmla="*/ 3410646 w 4011346"/>
                <a:gd name="connsiteY218" fmla="*/ 1031204 h 1795429"/>
                <a:gd name="connsiteX219" fmla="*/ 3420657 w 4011346"/>
                <a:gd name="connsiteY219" fmla="*/ 1057902 h 1795429"/>
                <a:gd name="connsiteX220" fmla="*/ 3447355 w 4011346"/>
                <a:gd name="connsiteY220" fmla="*/ 1041215 h 1795429"/>
                <a:gd name="connsiteX221" fmla="*/ 3477390 w 4011346"/>
                <a:gd name="connsiteY221" fmla="*/ 1031204 h 1795429"/>
                <a:gd name="connsiteX222" fmla="*/ 3514100 w 4011346"/>
                <a:gd name="connsiteY222" fmla="*/ 1057902 h 1795429"/>
                <a:gd name="connsiteX223" fmla="*/ 3574170 w 4011346"/>
                <a:gd name="connsiteY223" fmla="*/ 991157 h 1795429"/>
                <a:gd name="connsiteX224" fmla="*/ 3637577 w 4011346"/>
                <a:gd name="connsiteY224" fmla="*/ 944436 h 1795429"/>
                <a:gd name="connsiteX225" fmla="*/ 3690973 w 4011346"/>
                <a:gd name="connsiteY225" fmla="*/ 907726 h 1795429"/>
                <a:gd name="connsiteX226" fmla="*/ 3741031 w 4011346"/>
                <a:gd name="connsiteY226" fmla="*/ 934424 h 1795429"/>
                <a:gd name="connsiteX227" fmla="*/ 3751043 w 4011346"/>
                <a:gd name="connsiteY227" fmla="*/ 907726 h 1795429"/>
                <a:gd name="connsiteX228" fmla="*/ 3727682 w 4011346"/>
                <a:gd name="connsiteY228" fmla="*/ 840982 h 1795429"/>
                <a:gd name="connsiteX229" fmla="*/ 3700984 w 4011346"/>
                <a:gd name="connsiteY229" fmla="*/ 824296 h 1795429"/>
                <a:gd name="connsiteX230" fmla="*/ 3697647 w 4011346"/>
                <a:gd name="connsiteY230" fmla="*/ 794261 h 1795429"/>
                <a:gd name="connsiteX231" fmla="*/ 3751043 w 4011346"/>
                <a:gd name="connsiteY231" fmla="*/ 800935 h 1795429"/>
                <a:gd name="connsiteX232" fmla="*/ 3774403 w 4011346"/>
                <a:gd name="connsiteY232" fmla="*/ 757551 h 1795429"/>
                <a:gd name="connsiteX233" fmla="*/ 3767729 w 4011346"/>
                <a:gd name="connsiteY233" fmla="*/ 730853 h 1795429"/>
                <a:gd name="connsiteX234" fmla="*/ 3794427 w 4011346"/>
                <a:gd name="connsiteY234" fmla="*/ 697481 h 1795429"/>
                <a:gd name="connsiteX235" fmla="*/ 3804438 w 4011346"/>
                <a:gd name="connsiteY235" fmla="*/ 740865 h 1795429"/>
                <a:gd name="connsiteX236" fmla="*/ 3827799 w 4011346"/>
                <a:gd name="connsiteY236" fmla="*/ 757551 h 1795429"/>
                <a:gd name="connsiteX237" fmla="*/ 3874520 w 4011346"/>
                <a:gd name="connsiteY237" fmla="*/ 777575 h 1795429"/>
                <a:gd name="connsiteX238" fmla="*/ 3894544 w 4011346"/>
                <a:gd name="connsiteY238" fmla="*/ 804272 h 1795429"/>
                <a:gd name="connsiteX239" fmla="*/ 3941265 w 4011346"/>
                <a:gd name="connsiteY239" fmla="*/ 827633 h 1795429"/>
                <a:gd name="connsiteX240" fmla="*/ 3947939 w 4011346"/>
                <a:gd name="connsiteY240" fmla="*/ 814284 h 1795429"/>
                <a:gd name="connsiteX241" fmla="*/ 3957951 w 4011346"/>
                <a:gd name="connsiteY241" fmla="*/ 750877 h 1795429"/>
                <a:gd name="connsiteX242" fmla="*/ 4004672 w 4011346"/>
                <a:gd name="connsiteY242" fmla="*/ 744202 h 1795429"/>
                <a:gd name="connsiteX243" fmla="*/ 4011346 w 4011346"/>
                <a:gd name="connsiteY243" fmla="*/ 710830 h 1795429"/>
                <a:gd name="connsiteX244" fmla="*/ 3967963 w 4011346"/>
                <a:gd name="connsiteY244" fmla="*/ 674121 h 1795429"/>
                <a:gd name="connsiteX245" fmla="*/ 3921241 w 4011346"/>
                <a:gd name="connsiteY245" fmla="*/ 657434 h 1795429"/>
                <a:gd name="connsiteX246" fmla="*/ 3907892 w 4011346"/>
                <a:gd name="connsiteY246" fmla="*/ 660772 h 1795429"/>
                <a:gd name="connsiteX247" fmla="*/ 3907892 w 4011346"/>
                <a:gd name="connsiteY247" fmla="*/ 694144 h 1795429"/>
                <a:gd name="connsiteX248" fmla="*/ 3887869 w 4011346"/>
                <a:gd name="connsiteY248" fmla="*/ 687469 h 1795429"/>
                <a:gd name="connsiteX249" fmla="*/ 3874520 w 4011346"/>
                <a:gd name="connsiteY249" fmla="*/ 634074 h 1795429"/>
                <a:gd name="connsiteX250" fmla="*/ 3817787 w 4011346"/>
                <a:gd name="connsiteY250" fmla="*/ 570667 h 1795429"/>
                <a:gd name="connsiteX251" fmla="*/ 3717671 w 4011346"/>
                <a:gd name="connsiteY251" fmla="*/ 493910 h 1795429"/>
                <a:gd name="connsiteX252" fmla="*/ 3664275 w 4011346"/>
                <a:gd name="connsiteY252" fmla="*/ 473887 h 1795429"/>
                <a:gd name="connsiteX253" fmla="*/ 3584181 w 4011346"/>
                <a:gd name="connsiteY253" fmla="*/ 467213 h 1795429"/>
                <a:gd name="connsiteX254" fmla="*/ 3520774 w 4011346"/>
                <a:gd name="connsiteY254" fmla="*/ 450526 h 1795429"/>
                <a:gd name="connsiteX255" fmla="*/ 3530786 w 4011346"/>
                <a:gd name="connsiteY255" fmla="*/ 490573 h 1795429"/>
                <a:gd name="connsiteX256" fmla="*/ 3537460 w 4011346"/>
                <a:gd name="connsiteY256" fmla="*/ 517271 h 1795429"/>
                <a:gd name="connsiteX257" fmla="*/ 3507425 w 4011346"/>
                <a:gd name="connsiteY257" fmla="*/ 540631 h 1795429"/>
                <a:gd name="connsiteX258" fmla="*/ 3477390 w 4011346"/>
                <a:gd name="connsiteY258" fmla="*/ 513934 h 1795429"/>
                <a:gd name="connsiteX259" fmla="*/ 3477390 w 4011346"/>
                <a:gd name="connsiteY259" fmla="*/ 493910 h 1795429"/>
                <a:gd name="connsiteX260" fmla="*/ 3504088 w 4011346"/>
                <a:gd name="connsiteY260" fmla="*/ 473887 h 1795429"/>
                <a:gd name="connsiteX261" fmla="*/ 3467379 w 4011346"/>
                <a:gd name="connsiteY261" fmla="*/ 460538 h 1795429"/>
                <a:gd name="connsiteX262" fmla="*/ 3450692 w 4011346"/>
                <a:gd name="connsiteY262" fmla="*/ 487236 h 1795429"/>
                <a:gd name="connsiteX263" fmla="*/ 3440681 w 4011346"/>
                <a:gd name="connsiteY263" fmla="*/ 500585 h 1795429"/>
                <a:gd name="connsiteX264" fmla="*/ 3357250 w 4011346"/>
                <a:gd name="connsiteY264" fmla="*/ 487236 h 1795429"/>
                <a:gd name="connsiteX265" fmla="*/ 3297180 w 4011346"/>
                <a:gd name="connsiteY265" fmla="*/ 493910 h 1795429"/>
                <a:gd name="connsiteX266" fmla="*/ 3267145 w 4011346"/>
                <a:gd name="connsiteY266" fmla="*/ 470550 h 1795429"/>
                <a:gd name="connsiteX267" fmla="*/ 3267145 w 4011346"/>
                <a:gd name="connsiteY267" fmla="*/ 433840 h 1795429"/>
                <a:gd name="connsiteX268" fmla="*/ 3203738 w 4011346"/>
                <a:gd name="connsiteY268" fmla="*/ 377107 h 1795429"/>
                <a:gd name="connsiteX269" fmla="*/ 3076923 w 4011346"/>
                <a:gd name="connsiteY269" fmla="*/ 383782 h 1795429"/>
                <a:gd name="connsiteX270" fmla="*/ 3043551 w 4011346"/>
                <a:gd name="connsiteY270" fmla="*/ 360421 h 1795429"/>
                <a:gd name="connsiteX271" fmla="*/ 3000167 w 4011346"/>
                <a:gd name="connsiteY271" fmla="*/ 313700 h 1795429"/>
                <a:gd name="connsiteX272" fmla="*/ 3013516 w 4011346"/>
                <a:gd name="connsiteY272" fmla="*/ 307026 h 1795429"/>
                <a:gd name="connsiteX273" fmla="*/ 3000167 w 4011346"/>
                <a:gd name="connsiteY273" fmla="*/ 287002 h 1795429"/>
                <a:gd name="connsiteX274" fmla="*/ 2970132 w 4011346"/>
                <a:gd name="connsiteY274" fmla="*/ 283665 h 1795429"/>
                <a:gd name="connsiteX275" fmla="*/ 2920073 w 4011346"/>
                <a:gd name="connsiteY275" fmla="*/ 330386 h 1795429"/>
                <a:gd name="connsiteX276" fmla="*/ 2920073 w 4011346"/>
                <a:gd name="connsiteY276" fmla="*/ 330386 h 1795429"/>
                <a:gd name="connsiteX277" fmla="*/ 2916736 w 4011346"/>
                <a:gd name="connsiteY277" fmla="*/ 280328 h 1795429"/>
                <a:gd name="connsiteX278" fmla="*/ 2936760 w 4011346"/>
                <a:gd name="connsiteY278" fmla="*/ 276991 h 1795429"/>
                <a:gd name="connsiteX279" fmla="*/ 2866678 w 4011346"/>
                <a:gd name="connsiteY279" fmla="*/ 246956 h 1795429"/>
                <a:gd name="connsiteX280" fmla="*/ 2813282 w 4011346"/>
                <a:gd name="connsiteY280" fmla="*/ 243618 h 1795429"/>
                <a:gd name="connsiteX281" fmla="*/ 2793259 w 4011346"/>
                <a:gd name="connsiteY281" fmla="*/ 266979 h 1795429"/>
                <a:gd name="connsiteX282" fmla="*/ 2743200 w 4011346"/>
                <a:gd name="connsiteY282" fmla="*/ 276991 h 1795429"/>
                <a:gd name="connsiteX283" fmla="*/ 2786584 w 4011346"/>
                <a:gd name="connsiteY283" fmla="*/ 287002 h 1795429"/>
                <a:gd name="connsiteX284" fmla="*/ 2763224 w 4011346"/>
                <a:gd name="connsiteY284" fmla="*/ 307026 h 1795429"/>
                <a:gd name="connsiteX285" fmla="*/ 2769898 w 4011346"/>
                <a:gd name="connsiteY285" fmla="*/ 357084 h 1795429"/>
                <a:gd name="connsiteX286" fmla="*/ 2749875 w 4011346"/>
                <a:gd name="connsiteY286" fmla="*/ 340398 h 1795429"/>
                <a:gd name="connsiteX287" fmla="*/ 2733189 w 4011346"/>
                <a:gd name="connsiteY287" fmla="*/ 353747 h 1795429"/>
                <a:gd name="connsiteX288" fmla="*/ 2666444 w 4011346"/>
                <a:gd name="connsiteY288" fmla="*/ 343735 h 1795429"/>
                <a:gd name="connsiteX289" fmla="*/ 2636409 w 4011346"/>
                <a:gd name="connsiteY289" fmla="*/ 353747 h 1795429"/>
                <a:gd name="connsiteX290" fmla="*/ 2603037 w 4011346"/>
                <a:gd name="connsiteY290" fmla="*/ 313700 h 1795429"/>
                <a:gd name="connsiteX291" fmla="*/ 2569665 w 4011346"/>
                <a:gd name="connsiteY291" fmla="*/ 397131 h 1795429"/>
                <a:gd name="connsiteX292" fmla="*/ 2552979 w 4011346"/>
                <a:gd name="connsiteY292" fmla="*/ 417154 h 1795429"/>
                <a:gd name="connsiteX293" fmla="*/ 2469548 w 4011346"/>
                <a:gd name="connsiteY293" fmla="*/ 280328 h 1795429"/>
                <a:gd name="connsiteX294" fmla="*/ 2446187 w 4011346"/>
                <a:gd name="connsiteY294" fmla="*/ 297014 h 1795429"/>
                <a:gd name="connsiteX295" fmla="*/ 2442850 w 4011346"/>
                <a:gd name="connsiteY295" fmla="*/ 263642 h 1795429"/>
                <a:gd name="connsiteX296" fmla="*/ 2449525 w 4011346"/>
                <a:gd name="connsiteY296" fmla="*/ 193560 h 1795429"/>
                <a:gd name="connsiteX297" fmla="*/ 2386117 w 4011346"/>
                <a:gd name="connsiteY297" fmla="*/ 166862 h 1795429"/>
                <a:gd name="connsiteX298" fmla="*/ 2369431 w 4011346"/>
                <a:gd name="connsiteY298" fmla="*/ 206909 h 1795429"/>
                <a:gd name="connsiteX299" fmla="*/ 2379443 w 4011346"/>
                <a:gd name="connsiteY299" fmla="*/ 230269 h 1795429"/>
                <a:gd name="connsiteX300" fmla="*/ 2376106 w 4011346"/>
                <a:gd name="connsiteY300" fmla="*/ 250293 h 1795429"/>
                <a:gd name="connsiteX301" fmla="*/ 2352745 w 4011346"/>
                <a:gd name="connsiteY301" fmla="*/ 226932 h 1795429"/>
                <a:gd name="connsiteX302" fmla="*/ 2316036 w 4011346"/>
                <a:gd name="connsiteY302" fmla="*/ 233607 h 1795429"/>
                <a:gd name="connsiteX303" fmla="*/ 2272652 w 4011346"/>
                <a:gd name="connsiteY303" fmla="*/ 220258 h 1795429"/>
                <a:gd name="connsiteX304" fmla="*/ 2245954 w 4011346"/>
                <a:gd name="connsiteY304" fmla="*/ 180211 h 1795429"/>
                <a:gd name="connsiteX305" fmla="*/ 2209244 w 4011346"/>
                <a:gd name="connsiteY305" fmla="*/ 176874 h 1795429"/>
                <a:gd name="connsiteX306" fmla="*/ 2159186 w 4011346"/>
                <a:gd name="connsiteY306" fmla="*/ 166862 h 1795429"/>
                <a:gd name="connsiteX307" fmla="*/ 2132488 w 4011346"/>
                <a:gd name="connsiteY307" fmla="*/ 183548 h 1795429"/>
                <a:gd name="connsiteX308" fmla="*/ 2115802 w 4011346"/>
                <a:gd name="connsiteY308" fmla="*/ 196897 h 1795429"/>
                <a:gd name="connsiteX309" fmla="*/ 2115802 w 4011346"/>
                <a:gd name="connsiteY309" fmla="*/ 166862 h 1795429"/>
                <a:gd name="connsiteX310" fmla="*/ 2082430 w 4011346"/>
                <a:gd name="connsiteY310" fmla="*/ 163525 h 1795429"/>
                <a:gd name="connsiteX311" fmla="*/ 2045720 w 4011346"/>
                <a:gd name="connsiteY311" fmla="*/ 136827 h 1795429"/>
                <a:gd name="connsiteX312" fmla="*/ 2025697 w 4011346"/>
                <a:gd name="connsiteY312" fmla="*/ 166862 h 1795429"/>
                <a:gd name="connsiteX313" fmla="*/ 2055732 w 4011346"/>
                <a:gd name="connsiteY313" fmla="*/ 163525 h 1795429"/>
                <a:gd name="connsiteX314" fmla="*/ 2045720 w 4011346"/>
                <a:gd name="connsiteY314" fmla="*/ 190223 h 1795429"/>
                <a:gd name="connsiteX315" fmla="*/ 1988987 w 4011346"/>
                <a:gd name="connsiteY315" fmla="*/ 210246 h 1795429"/>
                <a:gd name="connsiteX316" fmla="*/ 1935592 w 4011346"/>
                <a:gd name="connsiteY316" fmla="*/ 220258 h 1795429"/>
                <a:gd name="connsiteX317" fmla="*/ 1995662 w 4011346"/>
                <a:gd name="connsiteY317" fmla="*/ 163525 h 1795429"/>
                <a:gd name="connsiteX318" fmla="*/ 2055732 w 4011346"/>
                <a:gd name="connsiteY318" fmla="*/ 93443 h 1795429"/>
                <a:gd name="connsiteX319" fmla="*/ 2055732 w 4011346"/>
                <a:gd name="connsiteY319" fmla="*/ 93443 h 1795429"/>
                <a:gd name="connsiteX320" fmla="*/ 1655265 w 4011346"/>
                <a:gd name="connsiteY320" fmla="*/ 20025 h 1795429"/>
                <a:gd name="connsiteX321" fmla="*/ 1528449 w 4011346"/>
                <a:gd name="connsiteY321" fmla="*/ 0 h 1795429"/>
                <a:gd name="connsiteX322" fmla="*/ 1465043 w 4011346"/>
                <a:gd name="connsiteY322" fmla="*/ 83431 h 1795429"/>
                <a:gd name="connsiteX323" fmla="*/ 1448357 w 4011346"/>
                <a:gd name="connsiteY323" fmla="*/ 110129 h 1795429"/>
                <a:gd name="connsiteX324" fmla="*/ 1481729 w 4011346"/>
                <a:gd name="connsiteY324" fmla="*/ 143502 h 1795429"/>
                <a:gd name="connsiteX325" fmla="*/ 1481729 w 4011346"/>
                <a:gd name="connsiteY325" fmla="*/ 173537 h 1795429"/>
                <a:gd name="connsiteX326" fmla="*/ 1458368 w 4011346"/>
                <a:gd name="connsiteY326" fmla="*/ 176874 h 1795429"/>
                <a:gd name="connsiteX327" fmla="*/ 1458368 w 4011346"/>
                <a:gd name="connsiteY327" fmla="*/ 156850 h 1795429"/>
                <a:gd name="connsiteX328" fmla="*/ 1418322 w 4011346"/>
                <a:gd name="connsiteY328" fmla="*/ 166862 h 1795429"/>
                <a:gd name="connsiteX329" fmla="*/ 1368263 w 4011346"/>
                <a:gd name="connsiteY329" fmla="*/ 173537 h 1795429"/>
                <a:gd name="connsiteX330" fmla="*/ 1321542 w 4011346"/>
                <a:gd name="connsiteY330" fmla="*/ 180211 h 1795429"/>
                <a:gd name="connsiteX331" fmla="*/ 1318205 w 4011346"/>
                <a:gd name="connsiteY331" fmla="*/ 266979 h 1795429"/>
                <a:gd name="connsiteX332" fmla="*/ 1358252 w 4011346"/>
                <a:gd name="connsiteY332" fmla="*/ 290340 h 1795429"/>
                <a:gd name="connsiteX333" fmla="*/ 1374938 w 4011346"/>
                <a:gd name="connsiteY333" fmla="*/ 320375 h 1795429"/>
                <a:gd name="connsiteX334" fmla="*/ 1384949 w 4011346"/>
                <a:gd name="connsiteY334" fmla="*/ 343735 h 1795429"/>
                <a:gd name="connsiteX335" fmla="*/ 1394961 w 4011346"/>
                <a:gd name="connsiteY335" fmla="*/ 393794 h 1795429"/>
                <a:gd name="connsiteX336" fmla="*/ 1384949 w 4011346"/>
                <a:gd name="connsiteY336" fmla="*/ 423829 h 1795429"/>
                <a:gd name="connsiteX337" fmla="*/ 1358252 w 4011346"/>
                <a:gd name="connsiteY337" fmla="*/ 390456 h 1795429"/>
                <a:gd name="connsiteX338" fmla="*/ 1361589 w 4011346"/>
                <a:gd name="connsiteY338" fmla="*/ 360421 h 1795429"/>
                <a:gd name="connsiteX339" fmla="*/ 1351577 w 4011346"/>
                <a:gd name="connsiteY339" fmla="*/ 320375 h 1795429"/>
                <a:gd name="connsiteX340" fmla="*/ 1328217 w 4011346"/>
                <a:gd name="connsiteY340" fmla="*/ 327049 h 1795429"/>
                <a:gd name="connsiteX341" fmla="*/ 1281495 w 4011346"/>
                <a:gd name="connsiteY341" fmla="*/ 290340 h 1795429"/>
                <a:gd name="connsiteX342" fmla="*/ 1241449 w 4011346"/>
                <a:gd name="connsiteY342" fmla="*/ 287002 h 1795429"/>
                <a:gd name="connsiteX343" fmla="*/ 1241449 w 4011346"/>
                <a:gd name="connsiteY343" fmla="*/ 333723 h 1795429"/>
                <a:gd name="connsiteX344" fmla="*/ 1201402 w 4011346"/>
                <a:gd name="connsiteY344" fmla="*/ 313700 h 1795429"/>
                <a:gd name="connsiteX345" fmla="*/ 1228100 w 4011346"/>
                <a:gd name="connsiteY345" fmla="*/ 363758 h 1795429"/>
                <a:gd name="connsiteX346" fmla="*/ 1258135 w 4011346"/>
                <a:gd name="connsiteY346" fmla="*/ 373770 h 1795429"/>
                <a:gd name="connsiteX347" fmla="*/ 1258135 w 4011346"/>
                <a:gd name="connsiteY347" fmla="*/ 393794 h 1795429"/>
                <a:gd name="connsiteX348" fmla="*/ 1198065 w 4011346"/>
                <a:gd name="connsiteY348" fmla="*/ 370433 h 1795429"/>
                <a:gd name="connsiteX349" fmla="*/ 1181379 w 4011346"/>
                <a:gd name="connsiteY349" fmla="*/ 370433 h 1795429"/>
                <a:gd name="connsiteX350" fmla="*/ 1178041 w 4011346"/>
                <a:gd name="connsiteY350" fmla="*/ 327049 h 1795429"/>
                <a:gd name="connsiteX351" fmla="*/ 1171367 w 4011346"/>
                <a:gd name="connsiteY351" fmla="*/ 240281 h 1795429"/>
                <a:gd name="connsiteX352" fmla="*/ 1161355 w 4011346"/>
                <a:gd name="connsiteY352" fmla="*/ 310363 h 1795429"/>
                <a:gd name="connsiteX353" fmla="*/ 1137995 w 4011346"/>
                <a:gd name="connsiteY353" fmla="*/ 340398 h 1795429"/>
                <a:gd name="connsiteX354" fmla="*/ 1158018 w 4011346"/>
                <a:gd name="connsiteY354" fmla="*/ 387119 h 1795429"/>
                <a:gd name="connsiteX355" fmla="*/ 1158018 w 4011346"/>
                <a:gd name="connsiteY355" fmla="*/ 420491 h 1795429"/>
                <a:gd name="connsiteX356" fmla="*/ 1141332 w 4011346"/>
                <a:gd name="connsiteY356" fmla="*/ 470550 h 1795429"/>
                <a:gd name="connsiteX357" fmla="*/ 1154681 w 4011346"/>
                <a:gd name="connsiteY357" fmla="*/ 503922 h 1795429"/>
                <a:gd name="connsiteX358" fmla="*/ 1184716 w 4011346"/>
                <a:gd name="connsiteY358" fmla="*/ 510596 h 1795429"/>
                <a:gd name="connsiteX359" fmla="*/ 1221425 w 4011346"/>
                <a:gd name="connsiteY359" fmla="*/ 517271 h 1795429"/>
                <a:gd name="connsiteX360" fmla="*/ 1241449 w 4011346"/>
                <a:gd name="connsiteY360" fmla="*/ 540631 h 1795429"/>
                <a:gd name="connsiteX361" fmla="*/ 1258135 w 4011346"/>
                <a:gd name="connsiteY361" fmla="*/ 584015 h 1795429"/>
                <a:gd name="connsiteX362" fmla="*/ 1258135 w 4011346"/>
                <a:gd name="connsiteY362" fmla="*/ 584015 h 1795429"/>
                <a:gd name="connsiteX363" fmla="*/ 1254798 w 4011346"/>
                <a:gd name="connsiteY363" fmla="*/ 617388 h 1795429"/>
                <a:gd name="connsiteX364" fmla="*/ 1274821 w 4011346"/>
                <a:gd name="connsiteY364" fmla="*/ 637411 h 1795429"/>
                <a:gd name="connsiteX365" fmla="*/ 1244786 w 4011346"/>
                <a:gd name="connsiteY365" fmla="*/ 644086 h 1795429"/>
                <a:gd name="connsiteX366" fmla="*/ 1224763 w 4011346"/>
                <a:gd name="connsiteY366" fmla="*/ 604039 h 1795429"/>
                <a:gd name="connsiteX367" fmla="*/ 1224763 w 4011346"/>
                <a:gd name="connsiteY367" fmla="*/ 563992 h 1795429"/>
                <a:gd name="connsiteX368" fmla="*/ 1194727 w 4011346"/>
                <a:gd name="connsiteY368" fmla="*/ 527283 h 1795429"/>
                <a:gd name="connsiteX369" fmla="*/ 1164692 w 4011346"/>
                <a:gd name="connsiteY369" fmla="*/ 570667 h 1795429"/>
                <a:gd name="connsiteX370" fmla="*/ 1178041 w 4011346"/>
                <a:gd name="connsiteY370" fmla="*/ 614050 h 1795429"/>
                <a:gd name="connsiteX371" fmla="*/ 1137995 w 4011346"/>
                <a:gd name="connsiteY371" fmla="*/ 670783 h 1795429"/>
                <a:gd name="connsiteX372" fmla="*/ 1097948 w 4011346"/>
                <a:gd name="connsiteY372" fmla="*/ 727516 h 1795429"/>
                <a:gd name="connsiteX373" fmla="*/ 1007843 w 4011346"/>
                <a:gd name="connsiteY373" fmla="*/ 690807 h 1795429"/>
                <a:gd name="connsiteX374" fmla="*/ 1074587 w 4011346"/>
                <a:gd name="connsiteY374" fmla="*/ 687469 h 1795429"/>
                <a:gd name="connsiteX375" fmla="*/ 1107960 w 4011346"/>
                <a:gd name="connsiteY375" fmla="*/ 624062 h 1795429"/>
                <a:gd name="connsiteX376" fmla="*/ 1121309 w 4011346"/>
                <a:gd name="connsiteY376" fmla="*/ 580678 h 1795429"/>
                <a:gd name="connsiteX377" fmla="*/ 1127983 w 4011346"/>
                <a:gd name="connsiteY377" fmla="*/ 547306 h 1795429"/>
                <a:gd name="connsiteX378" fmla="*/ 1117971 w 4011346"/>
                <a:gd name="connsiteY378" fmla="*/ 530620 h 1795429"/>
                <a:gd name="connsiteX379" fmla="*/ 1114634 w 4011346"/>
                <a:gd name="connsiteY379" fmla="*/ 480561 h 1795429"/>
                <a:gd name="connsiteX380" fmla="*/ 1104622 w 4011346"/>
                <a:gd name="connsiteY380" fmla="*/ 400468 h 1795429"/>
                <a:gd name="connsiteX381" fmla="*/ 1101285 w 4011346"/>
                <a:gd name="connsiteY381" fmla="*/ 340398 h 1795429"/>
                <a:gd name="connsiteX382" fmla="*/ 1124646 w 4011346"/>
                <a:gd name="connsiteY382" fmla="*/ 246956 h 1795429"/>
                <a:gd name="connsiteX383" fmla="*/ 1031203 w 4011346"/>
                <a:gd name="connsiteY383" fmla="*/ 236944 h 1795429"/>
                <a:gd name="connsiteX384" fmla="*/ 1014517 w 4011346"/>
                <a:gd name="connsiteY384" fmla="*/ 293677 h 1795429"/>
                <a:gd name="connsiteX385" fmla="*/ 1024529 w 4011346"/>
                <a:gd name="connsiteY385" fmla="*/ 340398 h 1795429"/>
                <a:gd name="connsiteX386" fmla="*/ 981145 w 4011346"/>
                <a:gd name="connsiteY386" fmla="*/ 393794 h 1795429"/>
                <a:gd name="connsiteX387" fmla="*/ 991157 w 4011346"/>
                <a:gd name="connsiteY387" fmla="*/ 430503 h 1795429"/>
                <a:gd name="connsiteX388" fmla="*/ 981145 w 4011346"/>
                <a:gd name="connsiteY388" fmla="*/ 477224 h 1795429"/>
                <a:gd name="connsiteX389" fmla="*/ 1001168 w 4011346"/>
                <a:gd name="connsiteY389" fmla="*/ 500585 h 1795429"/>
                <a:gd name="connsiteX390" fmla="*/ 1017854 w 4011346"/>
                <a:gd name="connsiteY390" fmla="*/ 547306 h 1795429"/>
                <a:gd name="connsiteX391" fmla="*/ 1047890 w 4011346"/>
                <a:gd name="connsiteY391" fmla="*/ 533957 h 1795429"/>
                <a:gd name="connsiteX392" fmla="*/ 1014517 w 4011346"/>
                <a:gd name="connsiteY392" fmla="*/ 587353 h 1795429"/>
                <a:gd name="connsiteX393" fmla="*/ 957784 w 4011346"/>
                <a:gd name="connsiteY393" fmla="*/ 533957 h 1795429"/>
                <a:gd name="connsiteX394" fmla="*/ 884365 w 4011346"/>
                <a:gd name="connsiteY394" fmla="*/ 497248 h 1795429"/>
                <a:gd name="connsiteX395" fmla="*/ 824295 w 4011346"/>
                <a:gd name="connsiteY395" fmla="*/ 473887 h 1795429"/>
                <a:gd name="connsiteX396" fmla="*/ 810946 w 4011346"/>
                <a:gd name="connsiteY396" fmla="*/ 510596 h 1795429"/>
                <a:gd name="connsiteX397" fmla="*/ 827633 w 4011346"/>
                <a:gd name="connsiteY397" fmla="*/ 547306 h 1795429"/>
                <a:gd name="connsiteX398" fmla="*/ 814284 w 4011346"/>
                <a:gd name="connsiteY398" fmla="*/ 570667 h 1795429"/>
                <a:gd name="connsiteX399" fmla="*/ 800935 w 4011346"/>
                <a:gd name="connsiteY399" fmla="*/ 587353 h 1795429"/>
                <a:gd name="connsiteX400" fmla="*/ 770900 w 4011346"/>
                <a:gd name="connsiteY400" fmla="*/ 530620 h 1795429"/>
                <a:gd name="connsiteX401" fmla="*/ 744202 w 4011346"/>
                <a:gd name="connsiteY401" fmla="*/ 567329 h 1795429"/>
                <a:gd name="connsiteX402" fmla="*/ 707492 w 4011346"/>
                <a:gd name="connsiteY402" fmla="*/ 560655 h 1795429"/>
                <a:gd name="connsiteX403" fmla="*/ 654097 w 4011346"/>
                <a:gd name="connsiteY403" fmla="*/ 597364 h 1795429"/>
                <a:gd name="connsiteX404" fmla="*/ 644085 w 4011346"/>
                <a:gd name="connsiteY404" fmla="*/ 574004 h 1795429"/>
                <a:gd name="connsiteX405" fmla="*/ 654097 w 4011346"/>
                <a:gd name="connsiteY405" fmla="*/ 537294 h 1795429"/>
                <a:gd name="connsiteX406" fmla="*/ 614050 w 4011346"/>
                <a:gd name="connsiteY406" fmla="*/ 574004 h 1795429"/>
                <a:gd name="connsiteX407" fmla="*/ 594027 w 4011346"/>
                <a:gd name="connsiteY407" fmla="*/ 574004 h 1795429"/>
                <a:gd name="connsiteX408" fmla="*/ 533957 w 4011346"/>
                <a:gd name="connsiteY408" fmla="*/ 607376 h 1795429"/>
                <a:gd name="connsiteX409" fmla="*/ 510596 w 4011346"/>
                <a:gd name="connsiteY409" fmla="*/ 630737 h 1795429"/>
                <a:gd name="connsiteX410" fmla="*/ 500584 w 4011346"/>
                <a:gd name="connsiteY410" fmla="*/ 677458 h 1795429"/>
                <a:gd name="connsiteX411" fmla="*/ 450526 w 4011346"/>
                <a:gd name="connsiteY411" fmla="*/ 664109 h 1795429"/>
                <a:gd name="connsiteX412" fmla="*/ 433840 w 4011346"/>
                <a:gd name="connsiteY412" fmla="*/ 627399 h 1795429"/>
                <a:gd name="connsiteX413" fmla="*/ 467212 w 4011346"/>
                <a:gd name="connsiteY413" fmla="*/ 597364 h 1795429"/>
                <a:gd name="connsiteX414" fmla="*/ 453863 w 4011346"/>
                <a:gd name="connsiteY414" fmla="*/ 574004 h 1795429"/>
                <a:gd name="connsiteX415" fmla="*/ 390456 w 4011346"/>
                <a:gd name="connsiteY415" fmla="*/ 543969 h 1795429"/>
                <a:gd name="connsiteX416" fmla="*/ 417154 w 4011346"/>
                <a:gd name="connsiteY416" fmla="*/ 594027 h 1795429"/>
                <a:gd name="connsiteX417" fmla="*/ 407142 w 4011346"/>
                <a:gd name="connsiteY417" fmla="*/ 637411 h 1795429"/>
                <a:gd name="connsiteX418" fmla="*/ 413817 w 4011346"/>
                <a:gd name="connsiteY418" fmla="*/ 674121 h 1795429"/>
                <a:gd name="connsiteX419" fmla="*/ 427165 w 4011346"/>
                <a:gd name="connsiteY419" fmla="*/ 697481 h 1795429"/>
                <a:gd name="connsiteX420" fmla="*/ 413817 w 4011346"/>
                <a:gd name="connsiteY420" fmla="*/ 727516 h 1795429"/>
                <a:gd name="connsiteX421" fmla="*/ 390456 w 4011346"/>
                <a:gd name="connsiteY421" fmla="*/ 704156 h 1795429"/>
                <a:gd name="connsiteX422" fmla="*/ 360421 w 4011346"/>
                <a:gd name="connsiteY422" fmla="*/ 700818 h 1795429"/>
                <a:gd name="connsiteX423" fmla="*/ 333723 w 4011346"/>
                <a:gd name="connsiteY423" fmla="*/ 740865 h 1795429"/>
                <a:gd name="connsiteX424" fmla="*/ 307025 w 4011346"/>
                <a:gd name="connsiteY424" fmla="*/ 760888 h 1795429"/>
                <a:gd name="connsiteX425" fmla="*/ 320374 w 4011346"/>
                <a:gd name="connsiteY425" fmla="*/ 787586 h 1795429"/>
                <a:gd name="connsiteX426" fmla="*/ 303688 w 4011346"/>
                <a:gd name="connsiteY426" fmla="*/ 810947 h 1795429"/>
                <a:gd name="connsiteX427" fmla="*/ 233606 w 4011346"/>
                <a:gd name="connsiteY427" fmla="*/ 774237 h 1795429"/>
                <a:gd name="connsiteX428" fmla="*/ 243618 w 4011346"/>
                <a:gd name="connsiteY428" fmla="*/ 824296 h 1795429"/>
                <a:gd name="connsiteX429" fmla="*/ 263641 w 4011346"/>
                <a:gd name="connsiteY429" fmla="*/ 844319 h 1795429"/>
                <a:gd name="connsiteX430" fmla="*/ 250292 w 4011346"/>
                <a:gd name="connsiteY430" fmla="*/ 857668 h 1795429"/>
                <a:gd name="connsiteX431" fmla="*/ 193560 w 4011346"/>
                <a:gd name="connsiteY431" fmla="*/ 820958 h 1795429"/>
                <a:gd name="connsiteX432" fmla="*/ 170199 w 4011346"/>
                <a:gd name="connsiteY432" fmla="*/ 780912 h 1795429"/>
                <a:gd name="connsiteX433" fmla="*/ 170199 w 4011346"/>
                <a:gd name="connsiteY433" fmla="*/ 734191 h 1795429"/>
                <a:gd name="connsiteX434" fmla="*/ 133490 w 4011346"/>
                <a:gd name="connsiteY434" fmla="*/ 657434 h 1795429"/>
                <a:gd name="connsiteX435" fmla="*/ 196897 w 4011346"/>
                <a:gd name="connsiteY435" fmla="*/ 687469 h 1795429"/>
                <a:gd name="connsiteX436" fmla="*/ 256967 w 4011346"/>
                <a:gd name="connsiteY436" fmla="*/ 717504 h 1795429"/>
                <a:gd name="connsiteX437" fmla="*/ 293676 w 4011346"/>
                <a:gd name="connsiteY437" fmla="*/ 720842 h 1795429"/>
                <a:gd name="connsiteX438" fmla="*/ 327049 w 4011346"/>
                <a:gd name="connsiteY438" fmla="*/ 690807 h 1795429"/>
                <a:gd name="connsiteX439" fmla="*/ 343735 w 4011346"/>
                <a:gd name="connsiteY439" fmla="*/ 654097 h 1795429"/>
                <a:gd name="connsiteX440" fmla="*/ 333723 w 4011346"/>
                <a:gd name="connsiteY440" fmla="*/ 604039 h 1795429"/>
                <a:gd name="connsiteX441" fmla="*/ 290339 w 4011346"/>
                <a:gd name="connsiteY441" fmla="*/ 584015 h 1795429"/>
                <a:gd name="connsiteX442" fmla="*/ 236944 w 4011346"/>
                <a:gd name="connsiteY442" fmla="*/ 537294 h 1795429"/>
                <a:gd name="connsiteX443" fmla="*/ 133490 w 4011346"/>
                <a:gd name="connsiteY443" fmla="*/ 480561 h 1795429"/>
                <a:gd name="connsiteX0" fmla="*/ 133490 w 4011346"/>
                <a:gd name="connsiteY0" fmla="*/ 507257 h 1822125"/>
                <a:gd name="connsiteX1" fmla="*/ 46722 w 4011346"/>
                <a:gd name="connsiteY1" fmla="*/ 537292 h 1822125"/>
                <a:gd name="connsiteX2" fmla="*/ 33373 w 4011346"/>
                <a:gd name="connsiteY2" fmla="*/ 567327 h 1822125"/>
                <a:gd name="connsiteX3" fmla="*/ 43384 w 4011346"/>
                <a:gd name="connsiteY3" fmla="*/ 597363 h 1822125"/>
                <a:gd name="connsiteX4" fmla="*/ 60071 w 4011346"/>
                <a:gd name="connsiteY4" fmla="*/ 624060 h 1822125"/>
                <a:gd name="connsiteX5" fmla="*/ 73419 w 4011346"/>
                <a:gd name="connsiteY5" fmla="*/ 654095 h 1822125"/>
                <a:gd name="connsiteX6" fmla="*/ 56733 w 4011346"/>
                <a:gd name="connsiteY6" fmla="*/ 677456 h 1822125"/>
                <a:gd name="connsiteX7" fmla="*/ 76757 w 4011346"/>
                <a:gd name="connsiteY7" fmla="*/ 757549 h 1822125"/>
                <a:gd name="connsiteX8" fmla="*/ 66745 w 4011346"/>
                <a:gd name="connsiteY8" fmla="*/ 774236 h 1822125"/>
                <a:gd name="connsiteX9" fmla="*/ 70082 w 4011346"/>
                <a:gd name="connsiteY9" fmla="*/ 800933 h 1822125"/>
                <a:gd name="connsiteX10" fmla="*/ 70082 w 4011346"/>
                <a:gd name="connsiteY10" fmla="*/ 840980 h 1822125"/>
                <a:gd name="connsiteX11" fmla="*/ 80094 w 4011346"/>
                <a:gd name="connsiteY11" fmla="*/ 861003 h 1822125"/>
                <a:gd name="connsiteX12" fmla="*/ 76757 w 4011346"/>
                <a:gd name="connsiteY12" fmla="*/ 884364 h 1822125"/>
                <a:gd name="connsiteX13" fmla="*/ 106792 w 4011346"/>
                <a:gd name="connsiteY13" fmla="*/ 917736 h 1822125"/>
                <a:gd name="connsiteX14" fmla="*/ 106792 w 4011346"/>
                <a:gd name="connsiteY14" fmla="*/ 947771 h 1822125"/>
                <a:gd name="connsiteX15" fmla="*/ 13349 w 4011346"/>
                <a:gd name="connsiteY15" fmla="*/ 1037876 h 1822125"/>
                <a:gd name="connsiteX16" fmla="*/ 33373 w 4011346"/>
                <a:gd name="connsiteY16" fmla="*/ 1071249 h 1822125"/>
                <a:gd name="connsiteX17" fmla="*/ 33373 w 4011346"/>
                <a:gd name="connsiteY17" fmla="*/ 1071249 h 1822125"/>
                <a:gd name="connsiteX18" fmla="*/ 16687 w 4011346"/>
                <a:gd name="connsiteY18" fmla="*/ 1101284 h 1822125"/>
                <a:gd name="connsiteX19" fmla="*/ 3338 w 4011346"/>
                <a:gd name="connsiteY19" fmla="*/ 1131319 h 1822125"/>
                <a:gd name="connsiteX20" fmla="*/ 0 w 4011346"/>
                <a:gd name="connsiteY20" fmla="*/ 1191389 h 1822125"/>
                <a:gd name="connsiteX21" fmla="*/ 16687 w 4011346"/>
                <a:gd name="connsiteY21" fmla="*/ 1234773 h 1822125"/>
                <a:gd name="connsiteX22" fmla="*/ 20024 w 4011346"/>
                <a:gd name="connsiteY22" fmla="*/ 1268145 h 1822125"/>
                <a:gd name="connsiteX23" fmla="*/ 56733 w 4011346"/>
                <a:gd name="connsiteY23" fmla="*/ 1278157 h 1822125"/>
                <a:gd name="connsiteX24" fmla="*/ 116803 w 4011346"/>
                <a:gd name="connsiteY24" fmla="*/ 1364925 h 1822125"/>
                <a:gd name="connsiteX25" fmla="*/ 96780 w 4011346"/>
                <a:gd name="connsiteY25" fmla="*/ 1388285 h 1822125"/>
                <a:gd name="connsiteX26" fmla="*/ 93443 w 4011346"/>
                <a:gd name="connsiteY26" fmla="*/ 1418320 h 1822125"/>
                <a:gd name="connsiteX27" fmla="*/ 120141 w 4011346"/>
                <a:gd name="connsiteY27" fmla="*/ 1421657 h 1822125"/>
                <a:gd name="connsiteX28" fmla="*/ 160187 w 4011346"/>
                <a:gd name="connsiteY28" fmla="*/ 1435006 h 1822125"/>
                <a:gd name="connsiteX29" fmla="*/ 186885 w 4011346"/>
                <a:gd name="connsiteY29" fmla="*/ 1448355 h 1822125"/>
                <a:gd name="connsiteX30" fmla="*/ 213583 w 4011346"/>
                <a:gd name="connsiteY30" fmla="*/ 1478390 h 1822125"/>
                <a:gd name="connsiteX31" fmla="*/ 243618 w 4011346"/>
                <a:gd name="connsiteY31" fmla="*/ 1481727 h 1822125"/>
                <a:gd name="connsiteX32" fmla="*/ 287002 w 4011346"/>
                <a:gd name="connsiteY32" fmla="*/ 1511763 h 1822125"/>
                <a:gd name="connsiteX33" fmla="*/ 310363 w 4011346"/>
                <a:gd name="connsiteY33" fmla="*/ 1521774 h 1822125"/>
                <a:gd name="connsiteX34" fmla="*/ 310363 w 4011346"/>
                <a:gd name="connsiteY34" fmla="*/ 1558484 h 1822125"/>
                <a:gd name="connsiteX35" fmla="*/ 270316 w 4011346"/>
                <a:gd name="connsiteY35" fmla="*/ 1598530 h 1822125"/>
                <a:gd name="connsiteX36" fmla="*/ 280327 w 4011346"/>
                <a:gd name="connsiteY36" fmla="*/ 1621891 h 1822125"/>
                <a:gd name="connsiteX37" fmla="*/ 273653 w 4011346"/>
                <a:gd name="connsiteY37" fmla="*/ 1641914 h 1822125"/>
                <a:gd name="connsiteX38" fmla="*/ 266979 w 4011346"/>
                <a:gd name="connsiteY38" fmla="*/ 1658600 h 1822125"/>
                <a:gd name="connsiteX39" fmla="*/ 240281 w 4011346"/>
                <a:gd name="connsiteY39" fmla="*/ 1698647 h 1822125"/>
                <a:gd name="connsiteX40" fmla="*/ 307025 w 4011346"/>
                <a:gd name="connsiteY40" fmla="*/ 1735357 h 1822125"/>
                <a:gd name="connsiteX41" fmla="*/ 337060 w 4011346"/>
                <a:gd name="connsiteY41" fmla="*/ 1742031 h 1822125"/>
                <a:gd name="connsiteX42" fmla="*/ 360421 w 4011346"/>
                <a:gd name="connsiteY42" fmla="*/ 1748706 h 1822125"/>
                <a:gd name="connsiteX43" fmla="*/ 380444 w 4011346"/>
                <a:gd name="connsiteY43" fmla="*/ 1755380 h 1822125"/>
                <a:gd name="connsiteX44" fmla="*/ 407142 w 4011346"/>
                <a:gd name="connsiteY44" fmla="*/ 1775403 h 1822125"/>
                <a:gd name="connsiteX45" fmla="*/ 437177 w 4011346"/>
                <a:gd name="connsiteY45" fmla="*/ 1772066 h 1822125"/>
                <a:gd name="connsiteX46" fmla="*/ 507259 w 4011346"/>
                <a:gd name="connsiteY46" fmla="*/ 1822125 h 1822125"/>
                <a:gd name="connsiteX47" fmla="*/ 517271 w 4011346"/>
                <a:gd name="connsiteY47" fmla="*/ 1808776 h 1822125"/>
                <a:gd name="connsiteX48" fmla="*/ 507259 w 4011346"/>
                <a:gd name="connsiteY48" fmla="*/ 1768729 h 1822125"/>
                <a:gd name="connsiteX49" fmla="*/ 500584 w 4011346"/>
                <a:gd name="connsiteY49" fmla="*/ 1735357 h 1822125"/>
                <a:gd name="connsiteX50" fmla="*/ 483898 w 4011346"/>
                <a:gd name="connsiteY50" fmla="*/ 1691973 h 1822125"/>
                <a:gd name="connsiteX51" fmla="*/ 513933 w 4011346"/>
                <a:gd name="connsiteY51" fmla="*/ 1671949 h 1822125"/>
                <a:gd name="connsiteX52" fmla="*/ 547306 w 4011346"/>
                <a:gd name="connsiteY52" fmla="*/ 1648589 h 1822125"/>
                <a:gd name="connsiteX53" fmla="*/ 527282 w 4011346"/>
                <a:gd name="connsiteY53" fmla="*/ 1631903 h 1822125"/>
                <a:gd name="connsiteX54" fmla="*/ 517271 w 4011346"/>
                <a:gd name="connsiteY54" fmla="*/ 1598530 h 1822125"/>
                <a:gd name="connsiteX55" fmla="*/ 480561 w 4011346"/>
                <a:gd name="connsiteY55" fmla="*/ 1581844 h 1822125"/>
                <a:gd name="connsiteX56" fmla="*/ 470549 w 4011346"/>
                <a:gd name="connsiteY56" fmla="*/ 1561821 h 1822125"/>
                <a:gd name="connsiteX57" fmla="*/ 480561 w 4011346"/>
                <a:gd name="connsiteY57" fmla="*/ 1531786 h 1822125"/>
                <a:gd name="connsiteX58" fmla="*/ 490573 w 4011346"/>
                <a:gd name="connsiteY58" fmla="*/ 1491739 h 1822125"/>
                <a:gd name="connsiteX59" fmla="*/ 513933 w 4011346"/>
                <a:gd name="connsiteY59" fmla="*/ 1511763 h 1822125"/>
                <a:gd name="connsiteX60" fmla="*/ 520608 w 4011346"/>
                <a:gd name="connsiteY60" fmla="*/ 1495076 h 1822125"/>
                <a:gd name="connsiteX61" fmla="*/ 543968 w 4011346"/>
                <a:gd name="connsiteY61" fmla="*/ 1458367 h 1822125"/>
                <a:gd name="connsiteX62" fmla="*/ 574003 w 4011346"/>
                <a:gd name="connsiteY62" fmla="*/ 1441681 h 1822125"/>
                <a:gd name="connsiteX63" fmla="*/ 590690 w 4011346"/>
                <a:gd name="connsiteY63" fmla="*/ 1455030 h 1822125"/>
                <a:gd name="connsiteX64" fmla="*/ 610713 w 4011346"/>
                <a:gd name="connsiteY64" fmla="*/ 1428332 h 1822125"/>
                <a:gd name="connsiteX65" fmla="*/ 630736 w 4011346"/>
                <a:gd name="connsiteY65" fmla="*/ 1455030 h 1822125"/>
                <a:gd name="connsiteX66" fmla="*/ 657434 w 4011346"/>
                <a:gd name="connsiteY66" fmla="*/ 1478390 h 1822125"/>
                <a:gd name="connsiteX67" fmla="*/ 674120 w 4011346"/>
                <a:gd name="connsiteY67" fmla="*/ 1485065 h 1822125"/>
                <a:gd name="connsiteX68" fmla="*/ 697481 w 4011346"/>
                <a:gd name="connsiteY68" fmla="*/ 1485065 h 1822125"/>
                <a:gd name="connsiteX69" fmla="*/ 717504 w 4011346"/>
                <a:gd name="connsiteY69" fmla="*/ 1471716 h 1822125"/>
                <a:gd name="connsiteX70" fmla="*/ 744202 w 4011346"/>
                <a:gd name="connsiteY70" fmla="*/ 1471716 h 1822125"/>
                <a:gd name="connsiteX71" fmla="*/ 760888 w 4011346"/>
                <a:gd name="connsiteY71" fmla="*/ 1468379 h 1822125"/>
                <a:gd name="connsiteX72" fmla="*/ 790923 w 4011346"/>
                <a:gd name="connsiteY72" fmla="*/ 1501751 h 1822125"/>
                <a:gd name="connsiteX73" fmla="*/ 797598 w 4011346"/>
                <a:gd name="connsiteY73" fmla="*/ 1475053 h 1822125"/>
                <a:gd name="connsiteX74" fmla="*/ 817621 w 4011346"/>
                <a:gd name="connsiteY74" fmla="*/ 1491739 h 1822125"/>
                <a:gd name="connsiteX75" fmla="*/ 837644 w 4011346"/>
                <a:gd name="connsiteY75" fmla="*/ 1468379 h 1822125"/>
                <a:gd name="connsiteX76" fmla="*/ 827633 w 4011346"/>
                <a:gd name="connsiteY76" fmla="*/ 1448355 h 1822125"/>
                <a:gd name="connsiteX77" fmla="*/ 810946 w 4011346"/>
                <a:gd name="connsiteY77" fmla="*/ 1435006 h 1822125"/>
                <a:gd name="connsiteX78" fmla="*/ 810946 w 4011346"/>
                <a:gd name="connsiteY78" fmla="*/ 1408309 h 1822125"/>
                <a:gd name="connsiteX79" fmla="*/ 810946 w 4011346"/>
                <a:gd name="connsiteY79" fmla="*/ 1394960 h 1822125"/>
                <a:gd name="connsiteX80" fmla="*/ 830970 w 4011346"/>
                <a:gd name="connsiteY80" fmla="*/ 1391622 h 1822125"/>
                <a:gd name="connsiteX81" fmla="*/ 840981 w 4011346"/>
                <a:gd name="connsiteY81" fmla="*/ 1388285 h 1822125"/>
                <a:gd name="connsiteX82" fmla="*/ 820958 w 4011346"/>
                <a:gd name="connsiteY82" fmla="*/ 1351576 h 1822125"/>
                <a:gd name="connsiteX83" fmla="*/ 854330 w 4011346"/>
                <a:gd name="connsiteY83" fmla="*/ 1344901 h 1822125"/>
                <a:gd name="connsiteX84" fmla="*/ 891040 w 4011346"/>
                <a:gd name="connsiteY84" fmla="*/ 1351576 h 1822125"/>
                <a:gd name="connsiteX85" fmla="*/ 964459 w 4011346"/>
                <a:gd name="connsiteY85" fmla="*/ 1308192 h 1822125"/>
                <a:gd name="connsiteX86" fmla="*/ 1001168 w 4011346"/>
                <a:gd name="connsiteY86" fmla="*/ 1308192 h 1822125"/>
                <a:gd name="connsiteX87" fmla="*/ 1027866 w 4011346"/>
                <a:gd name="connsiteY87" fmla="*/ 1284831 h 1822125"/>
                <a:gd name="connsiteX88" fmla="*/ 1047890 w 4011346"/>
                <a:gd name="connsiteY88" fmla="*/ 1294843 h 1822125"/>
                <a:gd name="connsiteX89" fmla="*/ 1067913 w 4011346"/>
                <a:gd name="connsiteY89" fmla="*/ 1304854 h 1822125"/>
                <a:gd name="connsiteX90" fmla="*/ 1087936 w 4011346"/>
                <a:gd name="connsiteY90" fmla="*/ 1331552 h 1822125"/>
                <a:gd name="connsiteX91" fmla="*/ 1074587 w 4011346"/>
                <a:gd name="connsiteY91" fmla="*/ 1344901 h 1822125"/>
                <a:gd name="connsiteX92" fmla="*/ 1104622 w 4011346"/>
                <a:gd name="connsiteY92" fmla="*/ 1344901 h 1822125"/>
                <a:gd name="connsiteX93" fmla="*/ 1107960 w 4011346"/>
                <a:gd name="connsiteY93" fmla="*/ 1361587 h 1822125"/>
                <a:gd name="connsiteX94" fmla="*/ 1121309 w 4011346"/>
                <a:gd name="connsiteY94" fmla="*/ 1344901 h 1822125"/>
                <a:gd name="connsiteX95" fmla="*/ 1134657 w 4011346"/>
                <a:gd name="connsiteY95" fmla="*/ 1358250 h 1822125"/>
                <a:gd name="connsiteX96" fmla="*/ 1134657 w 4011346"/>
                <a:gd name="connsiteY96" fmla="*/ 1378273 h 1822125"/>
                <a:gd name="connsiteX97" fmla="*/ 1148006 w 4011346"/>
                <a:gd name="connsiteY97" fmla="*/ 1374936 h 1822125"/>
                <a:gd name="connsiteX98" fmla="*/ 1208076 w 4011346"/>
                <a:gd name="connsiteY98" fmla="*/ 1328215 h 1822125"/>
                <a:gd name="connsiteX99" fmla="*/ 1211414 w 4011346"/>
                <a:gd name="connsiteY99" fmla="*/ 1348238 h 1822125"/>
                <a:gd name="connsiteX100" fmla="*/ 1244786 w 4011346"/>
                <a:gd name="connsiteY100" fmla="*/ 1368262 h 1822125"/>
                <a:gd name="connsiteX101" fmla="*/ 1264809 w 4011346"/>
                <a:gd name="connsiteY101" fmla="*/ 1398297 h 1822125"/>
                <a:gd name="connsiteX102" fmla="*/ 1298181 w 4011346"/>
                <a:gd name="connsiteY102" fmla="*/ 1505088 h 1822125"/>
                <a:gd name="connsiteX103" fmla="*/ 1308193 w 4011346"/>
                <a:gd name="connsiteY103" fmla="*/ 1461704 h 1822125"/>
                <a:gd name="connsiteX104" fmla="*/ 1344903 w 4011346"/>
                <a:gd name="connsiteY104" fmla="*/ 1481727 h 1822125"/>
                <a:gd name="connsiteX105" fmla="*/ 1388287 w 4011346"/>
                <a:gd name="connsiteY105" fmla="*/ 1481727 h 1822125"/>
                <a:gd name="connsiteX106" fmla="*/ 1394961 w 4011346"/>
                <a:gd name="connsiteY106" fmla="*/ 1505088 h 1822125"/>
                <a:gd name="connsiteX107" fmla="*/ 1435008 w 4011346"/>
                <a:gd name="connsiteY107" fmla="*/ 1528449 h 1822125"/>
                <a:gd name="connsiteX108" fmla="*/ 1465043 w 4011346"/>
                <a:gd name="connsiteY108" fmla="*/ 1528449 h 1822125"/>
                <a:gd name="connsiteX109" fmla="*/ 1491741 w 4011346"/>
                <a:gd name="connsiteY109" fmla="*/ 1541798 h 1822125"/>
                <a:gd name="connsiteX110" fmla="*/ 1535125 w 4011346"/>
                <a:gd name="connsiteY110" fmla="*/ 1498414 h 1822125"/>
                <a:gd name="connsiteX111" fmla="*/ 1571834 w 4011346"/>
                <a:gd name="connsiteY111" fmla="*/ 1478390 h 1822125"/>
                <a:gd name="connsiteX112" fmla="*/ 1608544 w 4011346"/>
                <a:gd name="connsiteY112" fmla="*/ 1481727 h 1822125"/>
                <a:gd name="connsiteX113" fmla="*/ 1655265 w 4011346"/>
                <a:gd name="connsiteY113" fmla="*/ 1495076 h 1822125"/>
                <a:gd name="connsiteX114" fmla="*/ 1681963 w 4011346"/>
                <a:gd name="connsiteY114" fmla="*/ 1511763 h 1822125"/>
                <a:gd name="connsiteX115" fmla="*/ 1735358 w 4011346"/>
                <a:gd name="connsiteY115" fmla="*/ 1505088 h 1822125"/>
                <a:gd name="connsiteX116" fmla="*/ 1745370 w 4011346"/>
                <a:gd name="connsiteY116" fmla="*/ 1485065 h 1822125"/>
                <a:gd name="connsiteX117" fmla="*/ 1738695 w 4011346"/>
                <a:gd name="connsiteY117" fmla="*/ 1465041 h 1822125"/>
                <a:gd name="connsiteX118" fmla="*/ 1765393 w 4011346"/>
                <a:gd name="connsiteY118" fmla="*/ 1438344 h 1822125"/>
                <a:gd name="connsiteX119" fmla="*/ 1778742 w 4011346"/>
                <a:gd name="connsiteY119" fmla="*/ 1435006 h 1822125"/>
                <a:gd name="connsiteX120" fmla="*/ 1812114 w 4011346"/>
                <a:gd name="connsiteY120" fmla="*/ 1451692 h 1822125"/>
                <a:gd name="connsiteX121" fmla="*/ 1852161 w 4011346"/>
                <a:gd name="connsiteY121" fmla="*/ 1465041 h 1822125"/>
                <a:gd name="connsiteX122" fmla="*/ 1858836 w 4011346"/>
                <a:gd name="connsiteY122" fmla="*/ 1491739 h 1822125"/>
                <a:gd name="connsiteX123" fmla="*/ 1872184 w 4011346"/>
                <a:gd name="connsiteY123" fmla="*/ 1498414 h 1822125"/>
                <a:gd name="connsiteX124" fmla="*/ 1902219 w 4011346"/>
                <a:gd name="connsiteY124" fmla="*/ 1501751 h 1822125"/>
                <a:gd name="connsiteX125" fmla="*/ 1932254 w 4011346"/>
                <a:gd name="connsiteY125" fmla="*/ 1485065 h 1822125"/>
                <a:gd name="connsiteX126" fmla="*/ 1962290 w 4011346"/>
                <a:gd name="connsiteY126" fmla="*/ 1498414 h 1822125"/>
                <a:gd name="connsiteX127" fmla="*/ 1985650 w 4011346"/>
                <a:gd name="connsiteY127" fmla="*/ 1511763 h 1822125"/>
                <a:gd name="connsiteX128" fmla="*/ 1995662 w 4011346"/>
                <a:gd name="connsiteY128" fmla="*/ 1521774 h 1822125"/>
                <a:gd name="connsiteX129" fmla="*/ 2032371 w 4011346"/>
                <a:gd name="connsiteY129" fmla="*/ 1541798 h 1822125"/>
                <a:gd name="connsiteX130" fmla="*/ 2069081 w 4011346"/>
                <a:gd name="connsiteY130" fmla="*/ 1538460 h 1822125"/>
                <a:gd name="connsiteX131" fmla="*/ 2142500 w 4011346"/>
                <a:gd name="connsiteY131" fmla="*/ 1495076 h 1822125"/>
                <a:gd name="connsiteX132" fmla="*/ 2195895 w 4011346"/>
                <a:gd name="connsiteY132" fmla="*/ 1508425 h 1822125"/>
                <a:gd name="connsiteX133" fmla="*/ 2225930 w 4011346"/>
                <a:gd name="connsiteY133" fmla="*/ 1518437 h 1822125"/>
                <a:gd name="connsiteX134" fmla="*/ 2259303 w 4011346"/>
                <a:gd name="connsiteY134" fmla="*/ 1505088 h 1822125"/>
                <a:gd name="connsiteX135" fmla="*/ 2262640 w 4011346"/>
                <a:gd name="connsiteY135" fmla="*/ 1478390 h 1822125"/>
                <a:gd name="connsiteX136" fmla="*/ 2282663 w 4011346"/>
                <a:gd name="connsiteY136" fmla="*/ 1448355 h 1822125"/>
                <a:gd name="connsiteX137" fmla="*/ 2299349 w 4011346"/>
                <a:gd name="connsiteY137" fmla="*/ 1394960 h 1822125"/>
                <a:gd name="connsiteX138" fmla="*/ 2282663 w 4011346"/>
                <a:gd name="connsiteY138" fmla="*/ 1398297 h 1822125"/>
                <a:gd name="connsiteX139" fmla="*/ 2312698 w 4011346"/>
                <a:gd name="connsiteY139" fmla="*/ 1371599 h 1822125"/>
                <a:gd name="connsiteX140" fmla="*/ 2339396 w 4011346"/>
                <a:gd name="connsiteY140" fmla="*/ 1368262 h 1822125"/>
                <a:gd name="connsiteX141" fmla="*/ 2396129 w 4011346"/>
                <a:gd name="connsiteY141" fmla="*/ 1378273 h 1822125"/>
                <a:gd name="connsiteX142" fmla="*/ 2436176 w 4011346"/>
                <a:gd name="connsiteY142" fmla="*/ 1404971 h 1822125"/>
                <a:gd name="connsiteX143" fmla="*/ 2462873 w 4011346"/>
                <a:gd name="connsiteY143" fmla="*/ 1435006 h 1822125"/>
                <a:gd name="connsiteX144" fmla="*/ 2469548 w 4011346"/>
                <a:gd name="connsiteY144" fmla="*/ 1471716 h 1822125"/>
                <a:gd name="connsiteX145" fmla="*/ 2476222 w 4011346"/>
                <a:gd name="connsiteY145" fmla="*/ 1511763 h 1822125"/>
                <a:gd name="connsiteX146" fmla="*/ 2486234 w 4011346"/>
                <a:gd name="connsiteY146" fmla="*/ 1531786 h 1822125"/>
                <a:gd name="connsiteX147" fmla="*/ 2529618 w 4011346"/>
                <a:gd name="connsiteY147" fmla="*/ 1545135 h 1822125"/>
                <a:gd name="connsiteX148" fmla="*/ 2549641 w 4011346"/>
                <a:gd name="connsiteY148" fmla="*/ 1565158 h 1822125"/>
                <a:gd name="connsiteX149" fmla="*/ 2562990 w 4011346"/>
                <a:gd name="connsiteY149" fmla="*/ 1598530 h 1822125"/>
                <a:gd name="connsiteX150" fmla="*/ 2586351 w 4011346"/>
                <a:gd name="connsiteY150" fmla="*/ 1591856 h 1822125"/>
                <a:gd name="connsiteX151" fmla="*/ 2606374 w 4011346"/>
                <a:gd name="connsiteY151" fmla="*/ 1581844 h 1822125"/>
                <a:gd name="connsiteX152" fmla="*/ 2639746 w 4011346"/>
                <a:gd name="connsiteY152" fmla="*/ 1565158 h 1822125"/>
                <a:gd name="connsiteX153" fmla="*/ 2643084 w 4011346"/>
                <a:gd name="connsiteY153" fmla="*/ 1581844 h 1822125"/>
                <a:gd name="connsiteX154" fmla="*/ 2626398 w 4011346"/>
                <a:gd name="connsiteY154" fmla="*/ 1611879 h 1822125"/>
                <a:gd name="connsiteX155" fmla="*/ 2616386 w 4011346"/>
                <a:gd name="connsiteY155" fmla="*/ 1648589 h 1822125"/>
                <a:gd name="connsiteX156" fmla="*/ 2603037 w 4011346"/>
                <a:gd name="connsiteY156" fmla="*/ 1701984 h 1822125"/>
                <a:gd name="connsiteX157" fmla="*/ 2579676 w 4011346"/>
                <a:gd name="connsiteY157" fmla="*/ 1675287 h 1822125"/>
                <a:gd name="connsiteX158" fmla="*/ 2552979 w 4011346"/>
                <a:gd name="connsiteY158" fmla="*/ 1698647 h 1822125"/>
                <a:gd name="connsiteX159" fmla="*/ 2559653 w 4011346"/>
                <a:gd name="connsiteY159" fmla="*/ 1725345 h 1822125"/>
                <a:gd name="connsiteX160" fmla="*/ 2559653 w 4011346"/>
                <a:gd name="connsiteY160" fmla="*/ 1762054 h 1822125"/>
                <a:gd name="connsiteX161" fmla="*/ 2549641 w 4011346"/>
                <a:gd name="connsiteY161" fmla="*/ 1782078 h 1822125"/>
                <a:gd name="connsiteX162" fmla="*/ 2589688 w 4011346"/>
                <a:gd name="connsiteY162" fmla="*/ 1762054 h 1822125"/>
                <a:gd name="connsiteX163" fmla="*/ 2626398 w 4011346"/>
                <a:gd name="connsiteY163" fmla="*/ 1772066 h 1822125"/>
                <a:gd name="connsiteX164" fmla="*/ 2653095 w 4011346"/>
                <a:gd name="connsiteY164" fmla="*/ 1748706 h 1822125"/>
                <a:gd name="connsiteX165" fmla="*/ 2683130 w 4011346"/>
                <a:gd name="connsiteY165" fmla="*/ 1695310 h 1822125"/>
                <a:gd name="connsiteX166" fmla="*/ 2753212 w 4011346"/>
                <a:gd name="connsiteY166" fmla="*/ 1608542 h 1822125"/>
                <a:gd name="connsiteX167" fmla="*/ 2783247 w 4011346"/>
                <a:gd name="connsiteY167" fmla="*/ 1538460 h 1822125"/>
                <a:gd name="connsiteX168" fmla="*/ 2803271 w 4011346"/>
                <a:gd name="connsiteY168" fmla="*/ 1435006 h 1822125"/>
                <a:gd name="connsiteX169" fmla="*/ 2793259 w 4011346"/>
                <a:gd name="connsiteY169" fmla="*/ 1384948 h 1822125"/>
                <a:gd name="connsiteX170" fmla="*/ 2769898 w 4011346"/>
                <a:gd name="connsiteY170" fmla="*/ 1351576 h 1822125"/>
                <a:gd name="connsiteX171" fmla="*/ 2726514 w 4011346"/>
                <a:gd name="connsiteY171" fmla="*/ 1351576 h 1822125"/>
                <a:gd name="connsiteX172" fmla="*/ 2699817 w 4011346"/>
                <a:gd name="connsiteY172" fmla="*/ 1351576 h 1822125"/>
                <a:gd name="connsiteX173" fmla="*/ 2683130 w 4011346"/>
                <a:gd name="connsiteY173" fmla="*/ 1331552 h 1822125"/>
                <a:gd name="connsiteX174" fmla="*/ 2669781 w 4011346"/>
                <a:gd name="connsiteY174" fmla="*/ 1311529 h 1822125"/>
                <a:gd name="connsiteX175" fmla="*/ 2763224 w 4011346"/>
                <a:gd name="connsiteY175" fmla="*/ 1194726 h 1822125"/>
                <a:gd name="connsiteX176" fmla="*/ 2846654 w 4011346"/>
                <a:gd name="connsiteY176" fmla="*/ 1127982 h 1822125"/>
                <a:gd name="connsiteX177" fmla="*/ 2890038 w 4011346"/>
                <a:gd name="connsiteY177" fmla="*/ 1104621 h 1822125"/>
                <a:gd name="connsiteX178" fmla="*/ 2933422 w 4011346"/>
                <a:gd name="connsiteY178" fmla="*/ 1124644 h 1822125"/>
                <a:gd name="connsiteX179" fmla="*/ 2950109 w 4011346"/>
                <a:gd name="connsiteY179" fmla="*/ 1107958 h 1822125"/>
                <a:gd name="connsiteX180" fmla="*/ 2993492 w 4011346"/>
                <a:gd name="connsiteY180" fmla="*/ 1124644 h 1822125"/>
                <a:gd name="connsiteX181" fmla="*/ 3006841 w 4011346"/>
                <a:gd name="connsiteY181" fmla="*/ 1091272 h 1822125"/>
                <a:gd name="connsiteX182" fmla="*/ 3053563 w 4011346"/>
                <a:gd name="connsiteY182" fmla="*/ 1101284 h 1822125"/>
                <a:gd name="connsiteX183" fmla="*/ 3070249 w 4011346"/>
                <a:gd name="connsiteY183" fmla="*/ 1117970 h 1822125"/>
                <a:gd name="connsiteX184" fmla="*/ 3060237 w 4011346"/>
                <a:gd name="connsiteY184" fmla="*/ 1137993 h 1822125"/>
                <a:gd name="connsiteX185" fmla="*/ 3123644 w 4011346"/>
                <a:gd name="connsiteY185" fmla="*/ 1121307 h 1822125"/>
                <a:gd name="connsiteX186" fmla="*/ 3140330 w 4011346"/>
                <a:gd name="connsiteY186" fmla="*/ 1107958 h 1822125"/>
                <a:gd name="connsiteX187" fmla="*/ 3123644 w 4011346"/>
                <a:gd name="connsiteY187" fmla="*/ 1094609 h 1822125"/>
                <a:gd name="connsiteX188" fmla="*/ 3143668 w 4011346"/>
                <a:gd name="connsiteY188" fmla="*/ 1054563 h 1822125"/>
                <a:gd name="connsiteX189" fmla="*/ 3190389 w 4011346"/>
                <a:gd name="connsiteY189" fmla="*/ 984481 h 1822125"/>
                <a:gd name="connsiteX190" fmla="*/ 3233773 w 4011346"/>
                <a:gd name="connsiteY190" fmla="*/ 981144 h 1822125"/>
                <a:gd name="connsiteX191" fmla="*/ 3273819 w 4011346"/>
                <a:gd name="connsiteY191" fmla="*/ 991155 h 1822125"/>
                <a:gd name="connsiteX192" fmla="*/ 3277157 w 4011346"/>
                <a:gd name="connsiteY192" fmla="*/ 1047888 h 1822125"/>
                <a:gd name="connsiteX193" fmla="*/ 3320541 w 4011346"/>
                <a:gd name="connsiteY193" fmla="*/ 1004504 h 1822125"/>
                <a:gd name="connsiteX194" fmla="*/ 3343901 w 4011346"/>
                <a:gd name="connsiteY194" fmla="*/ 987818 h 1822125"/>
                <a:gd name="connsiteX195" fmla="*/ 3350576 w 4011346"/>
                <a:gd name="connsiteY195" fmla="*/ 954446 h 1822125"/>
                <a:gd name="connsiteX196" fmla="*/ 3377273 w 4011346"/>
                <a:gd name="connsiteY196" fmla="*/ 937760 h 1822125"/>
                <a:gd name="connsiteX197" fmla="*/ 3407309 w 4011346"/>
                <a:gd name="connsiteY197" fmla="*/ 947771 h 1822125"/>
                <a:gd name="connsiteX198" fmla="*/ 3373936 w 4011346"/>
                <a:gd name="connsiteY198" fmla="*/ 977806 h 1822125"/>
                <a:gd name="connsiteX199" fmla="*/ 3360587 w 4011346"/>
                <a:gd name="connsiteY199" fmla="*/ 1027865 h 1822125"/>
                <a:gd name="connsiteX200" fmla="*/ 3323878 w 4011346"/>
                <a:gd name="connsiteY200" fmla="*/ 1067911 h 1822125"/>
                <a:gd name="connsiteX201" fmla="*/ 3210412 w 4011346"/>
                <a:gd name="connsiteY201" fmla="*/ 1164691 h 1822125"/>
                <a:gd name="connsiteX202" fmla="*/ 3163691 w 4011346"/>
                <a:gd name="connsiteY202" fmla="*/ 1234773 h 1822125"/>
                <a:gd name="connsiteX203" fmla="*/ 3160354 w 4011346"/>
                <a:gd name="connsiteY203" fmla="*/ 1308192 h 1822125"/>
                <a:gd name="connsiteX204" fmla="*/ 3170365 w 4011346"/>
                <a:gd name="connsiteY204" fmla="*/ 1398297 h 1822125"/>
                <a:gd name="connsiteX205" fmla="*/ 3190389 w 4011346"/>
                <a:gd name="connsiteY205" fmla="*/ 1461704 h 1822125"/>
                <a:gd name="connsiteX206" fmla="*/ 3217087 w 4011346"/>
                <a:gd name="connsiteY206" fmla="*/ 1451692 h 1822125"/>
                <a:gd name="connsiteX207" fmla="*/ 3240447 w 4011346"/>
                <a:gd name="connsiteY207" fmla="*/ 1384948 h 1822125"/>
                <a:gd name="connsiteX208" fmla="*/ 3270482 w 4011346"/>
                <a:gd name="connsiteY208" fmla="*/ 1381611 h 1822125"/>
                <a:gd name="connsiteX209" fmla="*/ 3287168 w 4011346"/>
                <a:gd name="connsiteY209" fmla="*/ 1321541 h 1822125"/>
                <a:gd name="connsiteX210" fmla="*/ 3313866 w 4011346"/>
                <a:gd name="connsiteY210" fmla="*/ 1311529 h 1822125"/>
                <a:gd name="connsiteX211" fmla="*/ 3313866 w 4011346"/>
                <a:gd name="connsiteY211" fmla="*/ 1281494 h 1822125"/>
                <a:gd name="connsiteX212" fmla="*/ 3337227 w 4011346"/>
                <a:gd name="connsiteY212" fmla="*/ 1244784 h 1822125"/>
                <a:gd name="connsiteX213" fmla="*/ 3330552 w 4011346"/>
                <a:gd name="connsiteY213" fmla="*/ 1201400 h 1822125"/>
                <a:gd name="connsiteX214" fmla="*/ 3333890 w 4011346"/>
                <a:gd name="connsiteY214" fmla="*/ 1171365 h 1822125"/>
                <a:gd name="connsiteX215" fmla="*/ 3323878 w 4011346"/>
                <a:gd name="connsiteY215" fmla="*/ 1161354 h 1822125"/>
                <a:gd name="connsiteX216" fmla="*/ 3363925 w 4011346"/>
                <a:gd name="connsiteY216" fmla="*/ 1074586 h 1822125"/>
                <a:gd name="connsiteX217" fmla="*/ 3383948 w 4011346"/>
                <a:gd name="connsiteY217" fmla="*/ 1084598 h 1822125"/>
                <a:gd name="connsiteX218" fmla="*/ 3410646 w 4011346"/>
                <a:gd name="connsiteY218" fmla="*/ 1057900 h 1822125"/>
                <a:gd name="connsiteX219" fmla="*/ 3420657 w 4011346"/>
                <a:gd name="connsiteY219" fmla="*/ 1084598 h 1822125"/>
                <a:gd name="connsiteX220" fmla="*/ 3447355 w 4011346"/>
                <a:gd name="connsiteY220" fmla="*/ 1067911 h 1822125"/>
                <a:gd name="connsiteX221" fmla="*/ 3477390 w 4011346"/>
                <a:gd name="connsiteY221" fmla="*/ 1057900 h 1822125"/>
                <a:gd name="connsiteX222" fmla="*/ 3514100 w 4011346"/>
                <a:gd name="connsiteY222" fmla="*/ 1084598 h 1822125"/>
                <a:gd name="connsiteX223" fmla="*/ 3574170 w 4011346"/>
                <a:gd name="connsiteY223" fmla="*/ 1017853 h 1822125"/>
                <a:gd name="connsiteX224" fmla="*/ 3637577 w 4011346"/>
                <a:gd name="connsiteY224" fmla="*/ 971132 h 1822125"/>
                <a:gd name="connsiteX225" fmla="*/ 3690973 w 4011346"/>
                <a:gd name="connsiteY225" fmla="*/ 934422 h 1822125"/>
                <a:gd name="connsiteX226" fmla="*/ 3741031 w 4011346"/>
                <a:gd name="connsiteY226" fmla="*/ 961120 h 1822125"/>
                <a:gd name="connsiteX227" fmla="*/ 3751043 w 4011346"/>
                <a:gd name="connsiteY227" fmla="*/ 934422 h 1822125"/>
                <a:gd name="connsiteX228" fmla="*/ 3727682 w 4011346"/>
                <a:gd name="connsiteY228" fmla="*/ 867678 h 1822125"/>
                <a:gd name="connsiteX229" fmla="*/ 3700984 w 4011346"/>
                <a:gd name="connsiteY229" fmla="*/ 850992 h 1822125"/>
                <a:gd name="connsiteX230" fmla="*/ 3697647 w 4011346"/>
                <a:gd name="connsiteY230" fmla="*/ 820957 h 1822125"/>
                <a:gd name="connsiteX231" fmla="*/ 3751043 w 4011346"/>
                <a:gd name="connsiteY231" fmla="*/ 827631 h 1822125"/>
                <a:gd name="connsiteX232" fmla="*/ 3774403 w 4011346"/>
                <a:gd name="connsiteY232" fmla="*/ 784247 h 1822125"/>
                <a:gd name="connsiteX233" fmla="*/ 3767729 w 4011346"/>
                <a:gd name="connsiteY233" fmla="*/ 757549 h 1822125"/>
                <a:gd name="connsiteX234" fmla="*/ 3794427 w 4011346"/>
                <a:gd name="connsiteY234" fmla="*/ 724177 h 1822125"/>
                <a:gd name="connsiteX235" fmla="*/ 3804438 w 4011346"/>
                <a:gd name="connsiteY235" fmla="*/ 767561 h 1822125"/>
                <a:gd name="connsiteX236" fmla="*/ 3827799 w 4011346"/>
                <a:gd name="connsiteY236" fmla="*/ 784247 h 1822125"/>
                <a:gd name="connsiteX237" fmla="*/ 3874520 w 4011346"/>
                <a:gd name="connsiteY237" fmla="*/ 804271 h 1822125"/>
                <a:gd name="connsiteX238" fmla="*/ 3894544 w 4011346"/>
                <a:gd name="connsiteY238" fmla="*/ 830968 h 1822125"/>
                <a:gd name="connsiteX239" fmla="*/ 3941265 w 4011346"/>
                <a:gd name="connsiteY239" fmla="*/ 854329 h 1822125"/>
                <a:gd name="connsiteX240" fmla="*/ 3947939 w 4011346"/>
                <a:gd name="connsiteY240" fmla="*/ 840980 h 1822125"/>
                <a:gd name="connsiteX241" fmla="*/ 3957951 w 4011346"/>
                <a:gd name="connsiteY241" fmla="*/ 777573 h 1822125"/>
                <a:gd name="connsiteX242" fmla="*/ 4004672 w 4011346"/>
                <a:gd name="connsiteY242" fmla="*/ 770898 h 1822125"/>
                <a:gd name="connsiteX243" fmla="*/ 4011346 w 4011346"/>
                <a:gd name="connsiteY243" fmla="*/ 737526 h 1822125"/>
                <a:gd name="connsiteX244" fmla="*/ 3967963 w 4011346"/>
                <a:gd name="connsiteY244" fmla="*/ 700817 h 1822125"/>
                <a:gd name="connsiteX245" fmla="*/ 3921241 w 4011346"/>
                <a:gd name="connsiteY245" fmla="*/ 684130 h 1822125"/>
                <a:gd name="connsiteX246" fmla="*/ 3907892 w 4011346"/>
                <a:gd name="connsiteY246" fmla="*/ 687468 h 1822125"/>
                <a:gd name="connsiteX247" fmla="*/ 3907892 w 4011346"/>
                <a:gd name="connsiteY247" fmla="*/ 720840 h 1822125"/>
                <a:gd name="connsiteX248" fmla="*/ 3887869 w 4011346"/>
                <a:gd name="connsiteY248" fmla="*/ 714165 h 1822125"/>
                <a:gd name="connsiteX249" fmla="*/ 3874520 w 4011346"/>
                <a:gd name="connsiteY249" fmla="*/ 660770 h 1822125"/>
                <a:gd name="connsiteX250" fmla="*/ 3817787 w 4011346"/>
                <a:gd name="connsiteY250" fmla="*/ 597363 h 1822125"/>
                <a:gd name="connsiteX251" fmla="*/ 3717671 w 4011346"/>
                <a:gd name="connsiteY251" fmla="*/ 520606 h 1822125"/>
                <a:gd name="connsiteX252" fmla="*/ 3664275 w 4011346"/>
                <a:gd name="connsiteY252" fmla="*/ 500583 h 1822125"/>
                <a:gd name="connsiteX253" fmla="*/ 3584181 w 4011346"/>
                <a:gd name="connsiteY253" fmla="*/ 493909 h 1822125"/>
                <a:gd name="connsiteX254" fmla="*/ 3520774 w 4011346"/>
                <a:gd name="connsiteY254" fmla="*/ 477222 h 1822125"/>
                <a:gd name="connsiteX255" fmla="*/ 3530786 w 4011346"/>
                <a:gd name="connsiteY255" fmla="*/ 517269 h 1822125"/>
                <a:gd name="connsiteX256" fmla="*/ 3537460 w 4011346"/>
                <a:gd name="connsiteY256" fmla="*/ 543967 h 1822125"/>
                <a:gd name="connsiteX257" fmla="*/ 3507425 w 4011346"/>
                <a:gd name="connsiteY257" fmla="*/ 567327 h 1822125"/>
                <a:gd name="connsiteX258" fmla="*/ 3477390 w 4011346"/>
                <a:gd name="connsiteY258" fmla="*/ 540630 h 1822125"/>
                <a:gd name="connsiteX259" fmla="*/ 3477390 w 4011346"/>
                <a:gd name="connsiteY259" fmla="*/ 520606 h 1822125"/>
                <a:gd name="connsiteX260" fmla="*/ 3504088 w 4011346"/>
                <a:gd name="connsiteY260" fmla="*/ 500583 h 1822125"/>
                <a:gd name="connsiteX261" fmla="*/ 3467379 w 4011346"/>
                <a:gd name="connsiteY261" fmla="*/ 487234 h 1822125"/>
                <a:gd name="connsiteX262" fmla="*/ 3450692 w 4011346"/>
                <a:gd name="connsiteY262" fmla="*/ 513932 h 1822125"/>
                <a:gd name="connsiteX263" fmla="*/ 3440681 w 4011346"/>
                <a:gd name="connsiteY263" fmla="*/ 527281 h 1822125"/>
                <a:gd name="connsiteX264" fmla="*/ 3357250 w 4011346"/>
                <a:gd name="connsiteY264" fmla="*/ 513932 h 1822125"/>
                <a:gd name="connsiteX265" fmla="*/ 3297180 w 4011346"/>
                <a:gd name="connsiteY265" fmla="*/ 520606 h 1822125"/>
                <a:gd name="connsiteX266" fmla="*/ 3267145 w 4011346"/>
                <a:gd name="connsiteY266" fmla="*/ 497246 h 1822125"/>
                <a:gd name="connsiteX267" fmla="*/ 3267145 w 4011346"/>
                <a:gd name="connsiteY267" fmla="*/ 460536 h 1822125"/>
                <a:gd name="connsiteX268" fmla="*/ 3203738 w 4011346"/>
                <a:gd name="connsiteY268" fmla="*/ 403803 h 1822125"/>
                <a:gd name="connsiteX269" fmla="*/ 3076923 w 4011346"/>
                <a:gd name="connsiteY269" fmla="*/ 410478 h 1822125"/>
                <a:gd name="connsiteX270" fmla="*/ 3043551 w 4011346"/>
                <a:gd name="connsiteY270" fmla="*/ 387117 h 1822125"/>
                <a:gd name="connsiteX271" fmla="*/ 3000167 w 4011346"/>
                <a:gd name="connsiteY271" fmla="*/ 340396 h 1822125"/>
                <a:gd name="connsiteX272" fmla="*/ 3013516 w 4011346"/>
                <a:gd name="connsiteY272" fmla="*/ 333722 h 1822125"/>
                <a:gd name="connsiteX273" fmla="*/ 3000167 w 4011346"/>
                <a:gd name="connsiteY273" fmla="*/ 313698 h 1822125"/>
                <a:gd name="connsiteX274" fmla="*/ 2970132 w 4011346"/>
                <a:gd name="connsiteY274" fmla="*/ 310361 h 1822125"/>
                <a:gd name="connsiteX275" fmla="*/ 2920073 w 4011346"/>
                <a:gd name="connsiteY275" fmla="*/ 357082 h 1822125"/>
                <a:gd name="connsiteX276" fmla="*/ 2920073 w 4011346"/>
                <a:gd name="connsiteY276" fmla="*/ 357082 h 1822125"/>
                <a:gd name="connsiteX277" fmla="*/ 2916736 w 4011346"/>
                <a:gd name="connsiteY277" fmla="*/ 307024 h 1822125"/>
                <a:gd name="connsiteX278" fmla="*/ 2936760 w 4011346"/>
                <a:gd name="connsiteY278" fmla="*/ 303687 h 1822125"/>
                <a:gd name="connsiteX279" fmla="*/ 2866678 w 4011346"/>
                <a:gd name="connsiteY279" fmla="*/ 273652 h 1822125"/>
                <a:gd name="connsiteX280" fmla="*/ 2813282 w 4011346"/>
                <a:gd name="connsiteY280" fmla="*/ 270314 h 1822125"/>
                <a:gd name="connsiteX281" fmla="*/ 2793259 w 4011346"/>
                <a:gd name="connsiteY281" fmla="*/ 293675 h 1822125"/>
                <a:gd name="connsiteX282" fmla="*/ 2743200 w 4011346"/>
                <a:gd name="connsiteY282" fmla="*/ 303687 h 1822125"/>
                <a:gd name="connsiteX283" fmla="*/ 2786584 w 4011346"/>
                <a:gd name="connsiteY283" fmla="*/ 313698 h 1822125"/>
                <a:gd name="connsiteX284" fmla="*/ 2763224 w 4011346"/>
                <a:gd name="connsiteY284" fmla="*/ 333722 h 1822125"/>
                <a:gd name="connsiteX285" fmla="*/ 2769898 w 4011346"/>
                <a:gd name="connsiteY285" fmla="*/ 383780 h 1822125"/>
                <a:gd name="connsiteX286" fmla="*/ 2749875 w 4011346"/>
                <a:gd name="connsiteY286" fmla="*/ 367094 h 1822125"/>
                <a:gd name="connsiteX287" fmla="*/ 2733189 w 4011346"/>
                <a:gd name="connsiteY287" fmla="*/ 380443 h 1822125"/>
                <a:gd name="connsiteX288" fmla="*/ 2666444 w 4011346"/>
                <a:gd name="connsiteY288" fmla="*/ 370431 h 1822125"/>
                <a:gd name="connsiteX289" fmla="*/ 2636409 w 4011346"/>
                <a:gd name="connsiteY289" fmla="*/ 380443 h 1822125"/>
                <a:gd name="connsiteX290" fmla="*/ 2603037 w 4011346"/>
                <a:gd name="connsiteY290" fmla="*/ 340396 h 1822125"/>
                <a:gd name="connsiteX291" fmla="*/ 2569665 w 4011346"/>
                <a:gd name="connsiteY291" fmla="*/ 423827 h 1822125"/>
                <a:gd name="connsiteX292" fmla="*/ 2552979 w 4011346"/>
                <a:gd name="connsiteY292" fmla="*/ 443850 h 1822125"/>
                <a:gd name="connsiteX293" fmla="*/ 2469548 w 4011346"/>
                <a:gd name="connsiteY293" fmla="*/ 307024 h 1822125"/>
                <a:gd name="connsiteX294" fmla="*/ 2446187 w 4011346"/>
                <a:gd name="connsiteY294" fmla="*/ 323710 h 1822125"/>
                <a:gd name="connsiteX295" fmla="*/ 2442850 w 4011346"/>
                <a:gd name="connsiteY295" fmla="*/ 290338 h 1822125"/>
                <a:gd name="connsiteX296" fmla="*/ 2449525 w 4011346"/>
                <a:gd name="connsiteY296" fmla="*/ 220256 h 1822125"/>
                <a:gd name="connsiteX297" fmla="*/ 2386117 w 4011346"/>
                <a:gd name="connsiteY297" fmla="*/ 193558 h 1822125"/>
                <a:gd name="connsiteX298" fmla="*/ 2369431 w 4011346"/>
                <a:gd name="connsiteY298" fmla="*/ 233605 h 1822125"/>
                <a:gd name="connsiteX299" fmla="*/ 2379443 w 4011346"/>
                <a:gd name="connsiteY299" fmla="*/ 256965 h 1822125"/>
                <a:gd name="connsiteX300" fmla="*/ 2376106 w 4011346"/>
                <a:gd name="connsiteY300" fmla="*/ 276989 h 1822125"/>
                <a:gd name="connsiteX301" fmla="*/ 2352745 w 4011346"/>
                <a:gd name="connsiteY301" fmla="*/ 253628 h 1822125"/>
                <a:gd name="connsiteX302" fmla="*/ 2316036 w 4011346"/>
                <a:gd name="connsiteY302" fmla="*/ 260303 h 1822125"/>
                <a:gd name="connsiteX303" fmla="*/ 2272652 w 4011346"/>
                <a:gd name="connsiteY303" fmla="*/ 246954 h 1822125"/>
                <a:gd name="connsiteX304" fmla="*/ 2245954 w 4011346"/>
                <a:gd name="connsiteY304" fmla="*/ 206907 h 1822125"/>
                <a:gd name="connsiteX305" fmla="*/ 2209244 w 4011346"/>
                <a:gd name="connsiteY305" fmla="*/ 203570 h 1822125"/>
                <a:gd name="connsiteX306" fmla="*/ 2159186 w 4011346"/>
                <a:gd name="connsiteY306" fmla="*/ 193558 h 1822125"/>
                <a:gd name="connsiteX307" fmla="*/ 2132488 w 4011346"/>
                <a:gd name="connsiteY307" fmla="*/ 210244 h 1822125"/>
                <a:gd name="connsiteX308" fmla="*/ 2115802 w 4011346"/>
                <a:gd name="connsiteY308" fmla="*/ 223593 h 1822125"/>
                <a:gd name="connsiteX309" fmla="*/ 2115802 w 4011346"/>
                <a:gd name="connsiteY309" fmla="*/ 193558 h 1822125"/>
                <a:gd name="connsiteX310" fmla="*/ 2082430 w 4011346"/>
                <a:gd name="connsiteY310" fmla="*/ 190221 h 1822125"/>
                <a:gd name="connsiteX311" fmla="*/ 2045720 w 4011346"/>
                <a:gd name="connsiteY311" fmla="*/ 163523 h 1822125"/>
                <a:gd name="connsiteX312" fmla="*/ 2025697 w 4011346"/>
                <a:gd name="connsiteY312" fmla="*/ 193558 h 1822125"/>
                <a:gd name="connsiteX313" fmla="*/ 2055732 w 4011346"/>
                <a:gd name="connsiteY313" fmla="*/ 190221 h 1822125"/>
                <a:gd name="connsiteX314" fmla="*/ 2045720 w 4011346"/>
                <a:gd name="connsiteY314" fmla="*/ 216919 h 1822125"/>
                <a:gd name="connsiteX315" fmla="*/ 1988987 w 4011346"/>
                <a:gd name="connsiteY315" fmla="*/ 236942 h 1822125"/>
                <a:gd name="connsiteX316" fmla="*/ 1935592 w 4011346"/>
                <a:gd name="connsiteY316" fmla="*/ 246954 h 1822125"/>
                <a:gd name="connsiteX317" fmla="*/ 1995662 w 4011346"/>
                <a:gd name="connsiteY317" fmla="*/ 190221 h 1822125"/>
                <a:gd name="connsiteX318" fmla="*/ 2055732 w 4011346"/>
                <a:gd name="connsiteY318" fmla="*/ 120139 h 1822125"/>
                <a:gd name="connsiteX319" fmla="*/ 2055732 w 4011346"/>
                <a:gd name="connsiteY319" fmla="*/ 120139 h 1822125"/>
                <a:gd name="connsiteX320" fmla="*/ 1638579 w 4011346"/>
                <a:gd name="connsiteY320" fmla="*/ 0 h 1822125"/>
                <a:gd name="connsiteX321" fmla="*/ 1528449 w 4011346"/>
                <a:gd name="connsiteY321" fmla="*/ 26696 h 1822125"/>
                <a:gd name="connsiteX322" fmla="*/ 1465043 w 4011346"/>
                <a:gd name="connsiteY322" fmla="*/ 110127 h 1822125"/>
                <a:gd name="connsiteX323" fmla="*/ 1448357 w 4011346"/>
                <a:gd name="connsiteY323" fmla="*/ 136825 h 1822125"/>
                <a:gd name="connsiteX324" fmla="*/ 1481729 w 4011346"/>
                <a:gd name="connsiteY324" fmla="*/ 170198 h 1822125"/>
                <a:gd name="connsiteX325" fmla="*/ 1481729 w 4011346"/>
                <a:gd name="connsiteY325" fmla="*/ 200233 h 1822125"/>
                <a:gd name="connsiteX326" fmla="*/ 1458368 w 4011346"/>
                <a:gd name="connsiteY326" fmla="*/ 203570 h 1822125"/>
                <a:gd name="connsiteX327" fmla="*/ 1458368 w 4011346"/>
                <a:gd name="connsiteY327" fmla="*/ 183546 h 1822125"/>
                <a:gd name="connsiteX328" fmla="*/ 1418322 w 4011346"/>
                <a:gd name="connsiteY328" fmla="*/ 193558 h 1822125"/>
                <a:gd name="connsiteX329" fmla="*/ 1368263 w 4011346"/>
                <a:gd name="connsiteY329" fmla="*/ 200233 h 1822125"/>
                <a:gd name="connsiteX330" fmla="*/ 1321542 w 4011346"/>
                <a:gd name="connsiteY330" fmla="*/ 206907 h 1822125"/>
                <a:gd name="connsiteX331" fmla="*/ 1318205 w 4011346"/>
                <a:gd name="connsiteY331" fmla="*/ 293675 h 1822125"/>
                <a:gd name="connsiteX332" fmla="*/ 1358252 w 4011346"/>
                <a:gd name="connsiteY332" fmla="*/ 317036 h 1822125"/>
                <a:gd name="connsiteX333" fmla="*/ 1374938 w 4011346"/>
                <a:gd name="connsiteY333" fmla="*/ 347071 h 1822125"/>
                <a:gd name="connsiteX334" fmla="*/ 1384949 w 4011346"/>
                <a:gd name="connsiteY334" fmla="*/ 370431 h 1822125"/>
                <a:gd name="connsiteX335" fmla="*/ 1394961 w 4011346"/>
                <a:gd name="connsiteY335" fmla="*/ 420490 h 1822125"/>
                <a:gd name="connsiteX336" fmla="*/ 1384949 w 4011346"/>
                <a:gd name="connsiteY336" fmla="*/ 450525 h 1822125"/>
                <a:gd name="connsiteX337" fmla="*/ 1358252 w 4011346"/>
                <a:gd name="connsiteY337" fmla="*/ 417152 h 1822125"/>
                <a:gd name="connsiteX338" fmla="*/ 1361589 w 4011346"/>
                <a:gd name="connsiteY338" fmla="*/ 387117 h 1822125"/>
                <a:gd name="connsiteX339" fmla="*/ 1351577 w 4011346"/>
                <a:gd name="connsiteY339" fmla="*/ 347071 h 1822125"/>
                <a:gd name="connsiteX340" fmla="*/ 1328217 w 4011346"/>
                <a:gd name="connsiteY340" fmla="*/ 353745 h 1822125"/>
                <a:gd name="connsiteX341" fmla="*/ 1281495 w 4011346"/>
                <a:gd name="connsiteY341" fmla="*/ 317036 h 1822125"/>
                <a:gd name="connsiteX342" fmla="*/ 1241449 w 4011346"/>
                <a:gd name="connsiteY342" fmla="*/ 313698 h 1822125"/>
                <a:gd name="connsiteX343" fmla="*/ 1241449 w 4011346"/>
                <a:gd name="connsiteY343" fmla="*/ 360419 h 1822125"/>
                <a:gd name="connsiteX344" fmla="*/ 1201402 w 4011346"/>
                <a:gd name="connsiteY344" fmla="*/ 340396 h 1822125"/>
                <a:gd name="connsiteX345" fmla="*/ 1228100 w 4011346"/>
                <a:gd name="connsiteY345" fmla="*/ 390454 h 1822125"/>
                <a:gd name="connsiteX346" fmla="*/ 1258135 w 4011346"/>
                <a:gd name="connsiteY346" fmla="*/ 400466 h 1822125"/>
                <a:gd name="connsiteX347" fmla="*/ 1258135 w 4011346"/>
                <a:gd name="connsiteY347" fmla="*/ 420490 h 1822125"/>
                <a:gd name="connsiteX348" fmla="*/ 1198065 w 4011346"/>
                <a:gd name="connsiteY348" fmla="*/ 397129 h 1822125"/>
                <a:gd name="connsiteX349" fmla="*/ 1181379 w 4011346"/>
                <a:gd name="connsiteY349" fmla="*/ 397129 h 1822125"/>
                <a:gd name="connsiteX350" fmla="*/ 1178041 w 4011346"/>
                <a:gd name="connsiteY350" fmla="*/ 353745 h 1822125"/>
                <a:gd name="connsiteX351" fmla="*/ 1171367 w 4011346"/>
                <a:gd name="connsiteY351" fmla="*/ 266977 h 1822125"/>
                <a:gd name="connsiteX352" fmla="*/ 1161355 w 4011346"/>
                <a:gd name="connsiteY352" fmla="*/ 337059 h 1822125"/>
                <a:gd name="connsiteX353" fmla="*/ 1137995 w 4011346"/>
                <a:gd name="connsiteY353" fmla="*/ 367094 h 1822125"/>
                <a:gd name="connsiteX354" fmla="*/ 1158018 w 4011346"/>
                <a:gd name="connsiteY354" fmla="*/ 413815 h 1822125"/>
                <a:gd name="connsiteX355" fmla="*/ 1158018 w 4011346"/>
                <a:gd name="connsiteY355" fmla="*/ 447187 h 1822125"/>
                <a:gd name="connsiteX356" fmla="*/ 1141332 w 4011346"/>
                <a:gd name="connsiteY356" fmla="*/ 497246 h 1822125"/>
                <a:gd name="connsiteX357" fmla="*/ 1154681 w 4011346"/>
                <a:gd name="connsiteY357" fmla="*/ 530618 h 1822125"/>
                <a:gd name="connsiteX358" fmla="*/ 1184716 w 4011346"/>
                <a:gd name="connsiteY358" fmla="*/ 537292 h 1822125"/>
                <a:gd name="connsiteX359" fmla="*/ 1221425 w 4011346"/>
                <a:gd name="connsiteY359" fmla="*/ 543967 h 1822125"/>
                <a:gd name="connsiteX360" fmla="*/ 1241449 w 4011346"/>
                <a:gd name="connsiteY360" fmla="*/ 567327 h 1822125"/>
                <a:gd name="connsiteX361" fmla="*/ 1258135 w 4011346"/>
                <a:gd name="connsiteY361" fmla="*/ 610711 h 1822125"/>
                <a:gd name="connsiteX362" fmla="*/ 1258135 w 4011346"/>
                <a:gd name="connsiteY362" fmla="*/ 610711 h 1822125"/>
                <a:gd name="connsiteX363" fmla="*/ 1254798 w 4011346"/>
                <a:gd name="connsiteY363" fmla="*/ 644084 h 1822125"/>
                <a:gd name="connsiteX364" fmla="*/ 1274821 w 4011346"/>
                <a:gd name="connsiteY364" fmla="*/ 664107 h 1822125"/>
                <a:gd name="connsiteX365" fmla="*/ 1244786 w 4011346"/>
                <a:gd name="connsiteY365" fmla="*/ 670782 h 1822125"/>
                <a:gd name="connsiteX366" fmla="*/ 1224763 w 4011346"/>
                <a:gd name="connsiteY366" fmla="*/ 630735 h 1822125"/>
                <a:gd name="connsiteX367" fmla="*/ 1224763 w 4011346"/>
                <a:gd name="connsiteY367" fmla="*/ 590688 h 1822125"/>
                <a:gd name="connsiteX368" fmla="*/ 1194727 w 4011346"/>
                <a:gd name="connsiteY368" fmla="*/ 553979 h 1822125"/>
                <a:gd name="connsiteX369" fmla="*/ 1164692 w 4011346"/>
                <a:gd name="connsiteY369" fmla="*/ 597363 h 1822125"/>
                <a:gd name="connsiteX370" fmla="*/ 1178041 w 4011346"/>
                <a:gd name="connsiteY370" fmla="*/ 640746 h 1822125"/>
                <a:gd name="connsiteX371" fmla="*/ 1137995 w 4011346"/>
                <a:gd name="connsiteY371" fmla="*/ 697479 h 1822125"/>
                <a:gd name="connsiteX372" fmla="*/ 1097948 w 4011346"/>
                <a:gd name="connsiteY372" fmla="*/ 754212 h 1822125"/>
                <a:gd name="connsiteX373" fmla="*/ 1007843 w 4011346"/>
                <a:gd name="connsiteY373" fmla="*/ 717503 h 1822125"/>
                <a:gd name="connsiteX374" fmla="*/ 1074587 w 4011346"/>
                <a:gd name="connsiteY374" fmla="*/ 714165 h 1822125"/>
                <a:gd name="connsiteX375" fmla="*/ 1107960 w 4011346"/>
                <a:gd name="connsiteY375" fmla="*/ 650758 h 1822125"/>
                <a:gd name="connsiteX376" fmla="*/ 1121309 w 4011346"/>
                <a:gd name="connsiteY376" fmla="*/ 607374 h 1822125"/>
                <a:gd name="connsiteX377" fmla="*/ 1127983 w 4011346"/>
                <a:gd name="connsiteY377" fmla="*/ 574002 h 1822125"/>
                <a:gd name="connsiteX378" fmla="*/ 1117971 w 4011346"/>
                <a:gd name="connsiteY378" fmla="*/ 557316 h 1822125"/>
                <a:gd name="connsiteX379" fmla="*/ 1114634 w 4011346"/>
                <a:gd name="connsiteY379" fmla="*/ 507257 h 1822125"/>
                <a:gd name="connsiteX380" fmla="*/ 1104622 w 4011346"/>
                <a:gd name="connsiteY380" fmla="*/ 427164 h 1822125"/>
                <a:gd name="connsiteX381" fmla="*/ 1101285 w 4011346"/>
                <a:gd name="connsiteY381" fmla="*/ 367094 h 1822125"/>
                <a:gd name="connsiteX382" fmla="*/ 1124646 w 4011346"/>
                <a:gd name="connsiteY382" fmla="*/ 273652 h 1822125"/>
                <a:gd name="connsiteX383" fmla="*/ 1031203 w 4011346"/>
                <a:gd name="connsiteY383" fmla="*/ 263640 h 1822125"/>
                <a:gd name="connsiteX384" fmla="*/ 1014517 w 4011346"/>
                <a:gd name="connsiteY384" fmla="*/ 320373 h 1822125"/>
                <a:gd name="connsiteX385" fmla="*/ 1024529 w 4011346"/>
                <a:gd name="connsiteY385" fmla="*/ 367094 h 1822125"/>
                <a:gd name="connsiteX386" fmla="*/ 981145 w 4011346"/>
                <a:gd name="connsiteY386" fmla="*/ 420490 h 1822125"/>
                <a:gd name="connsiteX387" fmla="*/ 991157 w 4011346"/>
                <a:gd name="connsiteY387" fmla="*/ 457199 h 1822125"/>
                <a:gd name="connsiteX388" fmla="*/ 981145 w 4011346"/>
                <a:gd name="connsiteY388" fmla="*/ 503920 h 1822125"/>
                <a:gd name="connsiteX389" fmla="*/ 1001168 w 4011346"/>
                <a:gd name="connsiteY389" fmla="*/ 527281 h 1822125"/>
                <a:gd name="connsiteX390" fmla="*/ 1017854 w 4011346"/>
                <a:gd name="connsiteY390" fmla="*/ 574002 h 1822125"/>
                <a:gd name="connsiteX391" fmla="*/ 1047890 w 4011346"/>
                <a:gd name="connsiteY391" fmla="*/ 560653 h 1822125"/>
                <a:gd name="connsiteX392" fmla="*/ 1014517 w 4011346"/>
                <a:gd name="connsiteY392" fmla="*/ 614049 h 1822125"/>
                <a:gd name="connsiteX393" fmla="*/ 957784 w 4011346"/>
                <a:gd name="connsiteY393" fmla="*/ 560653 h 1822125"/>
                <a:gd name="connsiteX394" fmla="*/ 884365 w 4011346"/>
                <a:gd name="connsiteY394" fmla="*/ 523944 h 1822125"/>
                <a:gd name="connsiteX395" fmla="*/ 824295 w 4011346"/>
                <a:gd name="connsiteY395" fmla="*/ 500583 h 1822125"/>
                <a:gd name="connsiteX396" fmla="*/ 810946 w 4011346"/>
                <a:gd name="connsiteY396" fmla="*/ 537292 h 1822125"/>
                <a:gd name="connsiteX397" fmla="*/ 827633 w 4011346"/>
                <a:gd name="connsiteY397" fmla="*/ 574002 h 1822125"/>
                <a:gd name="connsiteX398" fmla="*/ 814284 w 4011346"/>
                <a:gd name="connsiteY398" fmla="*/ 597363 h 1822125"/>
                <a:gd name="connsiteX399" fmla="*/ 800935 w 4011346"/>
                <a:gd name="connsiteY399" fmla="*/ 614049 h 1822125"/>
                <a:gd name="connsiteX400" fmla="*/ 770900 w 4011346"/>
                <a:gd name="connsiteY400" fmla="*/ 557316 h 1822125"/>
                <a:gd name="connsiteX401" fmla="*/ 744202 w 4011346"/>
                <a:gd name="connsiteY401" fmla="*/ 594025 h 1822125"/>
                <a:gd name="connsiteX402" fmla="*/ 707492 w 4011346"/>
                <a:gd name="connsiteY402" fmla="*/ 587351 h 1822125"/>
                <a:gd name="connsiteX403" fmla="*/ 654097 w 4011346"/>
                <a:gd name="connsiteY403" fmla="*/ 624060 h 1822125"/>
                <a:gd name="connsiteX404" fmla="*/ 644085 w 4011346"/>
                <a:gd name="connsiteY404" fmla="*/ 600700 h 1822125"/>
                <a:gd name="connsiteX405" fmla="*/ 654097 w 4011346"/>
                <a:gd name="connsiteY405" fmla="*/ 563990 h 1822125"/>
                <a:gd name="connsiteX406" fmla="*/ 614050 w 4011346"/>
                <a:gd name="connsiteY406" fmla="*/ 600700 h 1822125"/>
                <a:gd name="connsiteX407" fmla="*/ 594027 w 4011346"/>
                <a:gd name="connsiteY407" fmla="*/ 600700 h 1822125"/>
                <a:gd name="connsiteX408" fmla="*/ 533957 w 4011346"/>
                <a:gd name="connsiteY408" fmla="*/ 634072 h 1822125"/>
                <a:gd name="connsiteX409" fmla="*/ 510596 w 4011346"/>
                <a:gd name="connsiteY409" fmla="*/ 657433 h 1822125"/>
                <a:gd name="connsiteX410" fmla="*/ 500584 w 4011346"/>
                <a:gd name="connsiteY410" fmla="*/ 704154 h 1822125"/>
                <a:gd name="connsiteX411" fmla="*/ 450526 w 4011346"/>
                <a:gd name="connsiteY411" fmla="*/ 690805 h 1822125"/>
                <a:gd name="connsiteX412" fmla="*/ 433840 w 4011346"/>
                <a:gd name="connsiteY412" fmla="*/ 654095 h 1822125"/>
                <a:gd name="connsiteX413" fmla="*/ 467212 w 4011346"/>
                <a:gd name="connsiteY413" fmla="*/ 624060 h 1822125"/>
                <a:gd name="connsiteX414" fmla="*/ 453863 w 4011346"/>
                <a:gd name="connsiteY414" fmla="*/ 600700 h 1822125"/>
                <a:gd name="connsiteX415" fmla="*/ 390456 w 4011346"/>
                <a:gd name="connsiteY415" fmla="*/ 570665 h 1822125"/>
                <a:gd name="connsiteX416" fmla="*/ 417154 w 4011346"/>
                <a:gd name="connsiteY416" fmla="*/ 620723 h 1822125"/>
                <a:gd name="connsiteX417" fmla="*/ 407142 w 4011346"/>
                <a:gd name="connsiteY417" fmla="*/ 664107 h 1822125"/>
                <a:gd name="connsiteX418" fmla="*/ 413817 w 4011346"/>
                <a:gd name="connsiteY418" fmla="*/ 700817 h 1822125"/>
                <a:gd name="connsiteX419" fmla="*/ 427165 w 4011346"/>
                <a:gd name="connsiteY419" fmla="*/ 724177 h 1822125"/>
                <a:gd name="connsiteX420" fmla="*/ 413817 w 4011346"/>
                <a:gd name="connsiteY420" fmla="*/ 754212 h 1822125"/>
                <a:gd name="connsiteX421" fmla="*/ 390456 w 4011346"/>
                <a:gd name="connsiteY421" fmla="*/ 730852 h 1822125"/>
                <a:gd name="connsiteX422" fmla="*/ 360421 w 4011346"/>
                <a:gd name="connsiteY422" fmla="*/ 727514 h 1822125"/>
                <a:gd name="connsiteX423" fmla="*/ 333723 w 4011346"/>
                <a:gd name="connsiteY423" fmla="*/ 767561 h 1822125"/>
                <a:gd name="connsiteX424" fmla="*/ 307025 w 4011346"/>
                <a:gd name="connsiteY424" fmla="*/ 787584 h 1822125"/>
                <a:gd name="connsiteX425" fmla="*/ 320374 w 4011346"/>
                <a:gd name="connsiteY425" fmla="*/ 814282 h 1822125"/>
                <a:gd name="connsiteX426" fmla="*/ 303688 w 4011346"/>
                <a:gd name="connsiteY426" fmla="*/ 837643 h 1822125"/>
                <a:gd name="connsiteX427" fmla="*/ 233606 w 4011346"/>
                <a:gd name="connsiteY427" fmla="*/ 800933 h 1822125"/>
                <a:gd name="connsiteX428" fmla="*/ 243618 w 4011346"/>
                <a:gd name="connsiteY428" fmla="*/ 850992 h 1822125"/>
                <a:gd name="connsiteX429" fmla="*/ 263641 w 4011346"/>
                <a:gd name="connsiteY429" fmla="*/ 871015 h 1822125"/>
                <a:gd name="connsiteX430" fmla="*/ 250292 w 4011346"/>
                <a:gd name="connsiteY430" fmla="*/ 884364 h 1822125"/>
                <a:gd name="connsiteX431" fmla="*/ 193560 w 4011346"/>
                <a:gd name="connsiteY431" fmla="*/ 847654 h 1822125"/>
                <a:gd name="connsiteX432" fmla="*/ 170199 w 4011346"/>
                <a:gd name="connsiteY432" fmla="*/ 807608 h 1822125"/>
                <a:gd name="connsiteX433" fmla="*/ 170199 w 4011346"/>
                <a:gd name="connsiteY433" fmla="*/ 760887 h 1822125"/>
                <a:gd name="connsiteX434" fmla="*/ 133490 w 4011346"/>
                <a:gd name="connsiteY434" fmla="*/ 684130 h 1822125"/>
                <a:gd name="connsiteX435" fmla="*/ 196897 w 4011346"/>
                <a:gd name="connsiteY435" fmla="*/ 714165 h 1822125"/>
                <a:gd name="connsiteX436" fmla="*/ 256967 w 4011346"/>
                <a:gd name="connsiteY436" fmla="*/ 744200 h 1822125"/>
                <a:gd name="connsiteX437" fmla="*/ 293676 w 4011346"/>
                <a:gd name="connsiteY437" fmla="*/ 747538 h 1822125"/>
                <a:gd name="connsiteX438" fmla="*/ 327049 w 4011346"/>
                <a:gd name="connsiteY438" fmla="*/ 717503 h 1822125"/>
                <a:gd name="connsiteX439" fmla="*/ 343735 w 4011346"/>
                <a:gd name="connsiteY439" fmla="*/ 680793 h 1822125"/>
                <a:gd name="connsiteX440" fmla="*/ 333723 w 4011346"/>
                <a:gd name="connsiteY440" fmla="*/ 630735 h 1822125"/>
                <a:gd name="connsiteX441" fmla="*/ 290339 w 4011346"/>
                <a:gd name="connsiteY441" fmla="*/ 610711 h 1822125"/>
                <a:gd name="connsiteX442" fmla="*/ 236944 w 4011346"/>
                <a:gd name="connsiteY442" fmla="*/ 563990 h 1822125"/>
                <a:gd name="connsiteX443" fmla="*/ 133490 w 4011346"/>
                <a:gd name="connsiteY443" fmla="*/ 507257 h 1822125"/>
                <a:gd name="connsiteX0" fmla="*/ 133490 w 4011346"/>
                <a:gd name="connsiteY0" fmla="*/ 507257 h 1822125"/>
                <a:gd name="connsiteX1" fmla="*/ 46722 w 4011346"/>
                <a:gd name="connsiteY1" fmla="*/ 537292 h 1822125"/>
                <a:gd name="connsiteX2" fmla="*/ 33373 w 4011346"/>
                <a:gd name="connsiteY2" fmla="*/ 567327 h 1822125"/>
                <a:gd name="connsiteX3" fmla="*/ 43384 w 4011346"/>
                <a:gd name="connsiteY3" fmla="*/ 597363 h 1822125"/>
                <a:gd name="connsiteX4" fmla="*/ 60071 w 4011346"/>
                <a:gd name="connsiteY4" fmla="*/ 624060 h 1822125"/>
                <a:gd name="connsiteX5" fmla="*/ 73419 w 4011346"/>
                <a:gd name="connsiteY5" fmla="*/ 654095 h 1822125"/>
                <a:gd name="connsiteX6" fmla="*/ 56733 w 4011346"/>
                <a:gd name="connsiteY6" fmla="*/ 677456 h 1822125"/>
                <a:gd name="connsiteX7" fmla="*/ 76757 w 4011346"/>
                <a:gd name="connsiteY7" fmla="*/ 757549 h 1822125"/>
                <a:gd name="connsiteX8" fmla="*/ 66745 w 4011346"/>
                <a:gd name="connsiteY8" fmla="*/ 774236 h 1822125"/>
                <a:gd name="connsiteX9" fmla="*/ 70082 w 4011346"/>
                <a:gd name="connsiteY9" fmla="*/ 800933 h 1822125"/>
                <a:gd name="connsiteX10" fmla="*/ 70082 w 4011346"/>
                <a:gd name="connsiteY10" fmla="*/ 840980 h 1822125"/>
                <a:gd name="connsiteX11" fmla="*/ 80094 w 4011346"/>
                <a:gd name="connsiteY11" fmla="*/ 861003 h 1822125"/>
                <a:gd name="connsiteX12" fmla="*/ 76757 w 4011346"/>
                <a:gd name="connsiteY12" fmla="*/ 884364 h 1822125"/>
                <a:gd name="connsiteX13" fmla="*/ 106792 w 4011346"/>
                <a:gd name="connsiteY13" fmla="*/ 917736 h 1822125"/>
                <a:gd name="connsiteX14" fmla="*/ 106792 w 4011346"/>
                <a:gd name="connsiteY14" fmla="*/ 947771 h 1822125"/>
                <a:gd name="connsiteX15" fmla="*/ 13349 w 4011346"/>
                <a:gd name="connsiteY15" fmla="*/ 1037876 h 1822125"/>
                <a:gd name="connsiteX16" fmla="*/ 33373 w 4011346"/>
                <a:gd name="connsiteY16" fmla="*/ 1071249 h 1822125"/>
                <a:gd name="connsiteX17" fmla="*/ 33373 w 4011346"/>
                <a:gd name="connsiteY17" fmla="*/ 1071249 h 1822125"/>
                <a:gd name="connsiteX18" fmla="*/ 16687 w 4011346"/>
                <a:gd name="connsiteY18" fmla="*/ 1101284 h 1822125"/>
                <a:gd name="connsiteX19" fmla="*/ 3338 w 4011346"/>
                <a:gd name="connsiteY19" fmla="*/ 1131319 h 1822125"/>
                <a:gd name="connsiteX20" fmla="*/ 0 w 4011346"/>
                <a:gd name="connsiteY20" fmla="*/ 1191389 h 1822125"/>
                <a:gd name="connsiteX21" fmla="*/ 16687 w 4011346"/>
                <a:gd name="connsiteY21" fmla="*/ 1234773 h 1822125"/>
                <a:gd name="connsiteX22" fmla="*/ 20024 w 4011346"/>
                <a:gd name="connsiteY22" fmla="*/ 1268145 h 1822125"/>
                <a:gd name="connsiteX23" fmla="*/ 56733 w 4011346"/>
                <a:gd name="connsiteY23" fmla="*/ 1278157 h 1822125"/>
                <a:gd name="connsiteX24" fmla="*/ 116803 w 4011346"/>
                <a:gd name="connsiteY24" fmla="*/ 1364925 h 1822125"/>
                <a:gd name="connsiteX25" fmla="*/ 96780 w 4011346"/>
                <a:gd name="connsiteY25" fmla="*/ 1388285 h 1822125"/>
                <a:gd name="connsiteX26" fmla="*/ 93443 w 4011346"/>
                <a:gd name="connsiteY26" fmla="*/ 1418320 h 1822125"/>
                <a:gd name="connsiteX27" fmla="*/ 120141 w 4011346"/>
                <a:gd name="connsiteY27" fmla="*/ 1421657 h 1822125"/>
                <a:gd name="connsiteX28" fmla="*/ 160187 w 4011346"/>
                <a:gd name="connsiteY28" fmla="*/ 1435006 h 1822125"/>
                <a:gd name="connsiteX29" fmla="*/ 186885 w 4011346"/>
                <a:gd name="connsiteY29" fmla="*/ 1448355 h 1822125"/>
                <a:gd name="connsiteX30" fmla="*/ 213583 w 4011346"/>
                <a:gd name="connsiteY30" fmla="*/ 1478390 h 1822125"/>
                <a:gd name="connsiteX31" fmla="*/ 243618 w 4011346"/>
                <a:gd name="connsiteY31" fmla="*/ 1481727 h 1822125"/>
                <a:gd name="connsiteX32" fmla="*/ 287002 w 4011346"/>
                <a:gd name="connsiteY32" fmla="*/ 1511763 h 1822125"/>
                <a:gd name="connsiteX33" fmla="*/ 310363 w 4011346"/>
                <a:gd name="connsiteY33" fmla="*/ 1521774 h 1822125"/>
                <a:gd name="connsiteX34" fmla="*/ 310363 w 4011346"/>
                <a:gd name="connsiteY34" fmla="*/ 1558484 h 1822125"/>
                <a:gd name="connsiteX35" fmla="*/ 270316 w 4011346"/>
                <a:gd name="connsiteY35" fmla="*/ 1598530 h 1822125"/>
                <a:gd name="connsiteX36" fmla="*/ 280327 w 4011346"/>
                <a:gd name="connsiteY36" fmla="*/ 1621891 h 1822125"/>
                <a:gd name="connsiteX37" fmla="*/ 273653 w 4011346"/>
                <a:gd name="connsiteY37" fmla="*/ 1641914 h 1822125"/>
                <a:gd name="connsiteX38" fmla="*/ 266979 w 4011346"/>
                <a:gd name="connsiteY38" fmla="*/ 1658600 h 1822125"/>
                <a:gd name="connsiteX39" fmla="*/ 240281 w 4011346"/>
                <a:gd name="connsiteY39" fmla="*/ 1698647 h 1822125"/>
                <a:gd name="connsiteX40" fmla="*/ 307025 w 4011346"/>
                <a:gd name="connsiteY40" fmla="*/ 1735357 h 1822125"/>
                <a:gd name="connsiteX41" fmla="*/ 337060 w 4011346"/>
                <a:gd name="connsiteY41" fmla="*/ 1742031 h 1822125"/>
                <a:gd name="connsiteX42" fmla="*/ 360421 w 4011346"/>
                <a:gd name="connsiteY42" fmla="*/ 1748706 h 1822125"/>
                <a:gd name="connsiteX43" fmla="*/ 380444 w 4011346"/>
                <a:gd name="connsiteY43" fmla="*/ 1755380 h 1822125"/>
                <a:gd name="connsiteX44" fmla="*/ 407142 w 4011346"/>
                <a:gd name="connsiteY44" fmla="*/ 1775403 h 1822125"/>
                <a:gd name="connsiteX45" fmla="*/ 437177 w 4011346"/>
                <a:gd name="connsiteY45" fmla="*/ 1772066 h 1822125"/>
                <a:gd name="connsiteX46" fmla="*/ 507259 w 4011346"/>
                <a:gd name="connsiteY46" fmla="*/ 1822125 h 1822125"/>
                <a:gd name="connsiteX47" fmla="*/ 517271 w 4011346"/>
                <a:gd name="connsiteY47" fmla="*/ 1808776 h 1822125"/>
                <a:gd name="connsiteX48" fmla="*/ 507259 w 4011346"/>
                <a:gd name="connsiteY48" fmla="*/ 1768729 h 1822125"/>
                <a:gd name="connsiteX49" fmla="*/ 500584 w 4011346"/>
                <a:gd name="connsiteY49" fmla="*/ 1735357 h 1822125"/>
                <a:gd name="connsiteX50" fmla="*/ 483898 w 4011346"/>
                <a:gd name="connsiteY50" fmla="*/ 1691973 h 1822125"/>
                <a:gd name="connsiteX51" fmla="*/ 513933 w 4011346"/>
                <a:gd name="connsiteY51" fmla="*/ 1671949 h 1822125"/>
                <a:gd name="connsiteX52" fmla="*/ 547306 w 4011346"/>
                <a:gd name="connsiteY52" fmla="*/ 1648589 h 1822125"/>
                <a:gd name="connsiteX53" fmla="*/ 527282 w 4011346"/>
                <a:gd name="connsiteY53" fmla="*/ 1631903 h 1822125"/>
                <a:gd name="connsiteX54" fmla="*/ 517271 w 4011346"/>
                <a:gd name="connsiteY54" fmla="*/ 1598530 h 1822125"/>
                <a:gd name="connsiteX55" fmla="*/ 480561 w 4011346"/>
                <a:gd name="connsiteY55" fmla="*/ 1581844 h 1822125"/>
                <a:gd name="connsiteX56" fmla="*/ 470549 w 4011346"/>
                <a:gd name="connsiteY56" fmla="*/ 1561821 h 1822125"/>
                <a:gd name="connsiteX57" fmla="*/ 480561 w 4011346"/>
                <a:gd name="connsiteY57" fmla="*/ 1531786 h 1822125"/>
                <a:gd name="connsiteX58" fmla="*/ 490573 w 4011346"/>
                <a:gd name="connsiteY58" fmla="*/ 1491739 h 1822125"/>
                <a:gd name="connsiteX59" fmla="*/ 513933 w 4011346"/>
                <a:gd name="connsiteY59" fmla="*/ 1511763 h 1822125"/>
                <a:gd name="connsiteX60" fmla="*/ 520608 w 4011346"/>
                <a:gd name="connsiteY60" fmla="*/ 1495076 h 1822125"/>
                <a:gd name="connsiteX61" fmla="*/ 543968 w 4011346"/>
                <a:gd name="connsiteY61" fmla="*/ 1458367 h 1822125"/>
                <a:gd name="connsiteX62" fmla="*/ 574003 w 4011346"/>
                <a:gd name="connsiteY62" fmla="*/ 1441681 h 1822125"/>
                <a:gd name="connsiteX63" fmla="*/ 590690 w 4011346"/>
                <a:gd name="connsiteY63" fmla="*/ 1455030 h 1822125"/>
                <a:gd name="connsiteX64" fmla="*/ 610713 w 4011346"/>
                <a:gd name="connsiteY64" fmla="*/ 1428332 h 1822125"/>
                <a:gd name="connsiteX65" fmla="*/ 630736 w 4011346"/>
                <a:gd name="connsiteY65" fmla="*/ 1455030 h 1822125"/>
                <a:gd name="connsiteX66" fmla="*/ 657434 w 4011346"/>
                <a:gd name="connsiteY66" fmla="*/ 1478390 h 1822125"/>
                <a:gd name="connsiteX67" fmla="*/ 674120 w 4011346"/>
                <a:gd name="connsiteY67" fmla="*/ 1485065 h 1822125"/>
                <a:gd name="connsiteX68" fmla="*/ 697481 w 4011346"/>
                <a:gd name="connsiteY68" fmla="*/ 1485065 h 1822125"/>
                <a:gd name="connsiteX69" fmla="*/ 717504 w 4011346"/>
                <a:gd name="connsiteY69" fmla="*/ 1471716 h 1822125"/>
                <a:gd name="connsiteX70" fmla="*/ 744202 w 4011346"/>
                <a:gd name="connsiteY70" fmla="*/ 1471716 h 1822125"/>
                <a:gd name="connsiteX71" fmla="*/ 760888 w 4011346"/>
                <a:gd name="connsiteY71" fmla="*/ 1468379 h 1822125"/>
                <a:gd name="connsiteX72" fmla="*/ 790923 w 4011346"/>
                <a:gd name="connsiteY72" fmla="*/ 1501751 h 1822125"/>
                <a:gd name="connsiteX73" fmla="*/ 797598 w 4011346"/>
                <a:gd name="connsiteY73" fmla="*/ 1475053 h 1822125"/>
                <a:gd name="connsiteX74" fmla="*/ 817621 w 4011346"/>
                <a:gd name="connsiteY74" fmla="*/ 1491739 h 1822125"/>
                <a:gd name="connsiteX75" fmla="*/ 837644 w 4011346"/>
                <a:gd name="connsiteY75" fmla="*/ 1468379 h 1822125"/>
                <a:gd name="connsiteX76" fmla="*/ 827633 w 4011346"/>
                <a:gd name="connsiteY76" fmla="*/ 1448355 h 1822125"/>
                <a:gd name="connsiteX77" fmla="*/ 810946 w 4011346"/>
                <a:gd name="connsiteY77" fmla="*/ 1435006 h 1822125"/>
                <a:gd name="connsiteX78" fmla="*/ 810946 w 4011346"/>
                <a:gd name="connsiteY78" fmla="*/ 1408309 h 1822125"/>
                <a:gd name="connsiteX79" fmla="*/ 810946 w 4011346"/>
                <a:gd name="connsiteY79" fmla="*/ 1394960 h 1822125"/>
                <a:gd name="connsiteX80" fmla="*/ 830970 w 4011346"/>
                <a:gd name="connsiteY80" fmla="*/ 1391622 h 1822125"/>
                <a:gd name="connsiteX81" fmla="*/ 840981 w 4011346"/>
                <a:gd name="connsiteY81" fmla="*/ 1388285 h 1822125"/>
                <a:gd name="connsiteX82" fmla="*/ 820958 w 4011346"/>
                <a:gd name="connsiteY82" fmla="*/ 1351576 h 1822125"/>
                <a:gd name="connsiteX83" fmla="*/ 854330 w 4011346"/>
                <a:gd name="connsiteY83" fmla="*/ 1344901 h 1822125"/>
                <a:gd name="connsiteX84" fmla="*/ 891040 w 4011346"/>
                <a:gd name="connsiteY84" fmla="*/ 1351576 h 1822125"/>
                <a:gd name="connsiteX85" fmla="*/ 964459 w 4011346"/>
                <a:gd name="connsiteY85" fmla="*/ 1308192 h 1822125"/>
                <a:gd name="connsiteX86" fmla="*/ 1001168 w 4011346"/>
                <a:gd name="connsiteY86" fmla="*/ 1308192 h 1822125"/>
                <a:gd name="connsiteX87" fmla="*/ 1027866 w 4011346"/>
                <a:gd name="connsiteY87" fmla="*/ 1284831 h 1822125"/>
                <a:gd name="connsiteX88" fmla="*/ 1047890 w 4011346"/>
                <a:gd name="connsiteY88" fmla="*/ 1294843 h 1822125"/>
                <a:gd name="connsiteX89" fmla="*/ 1067913 w 4011346"/>
                <a:gd name="connsiteY89" fmla="*/ 1304854 h 1822125"/>
                <a:gd name="connsiteX90" fmla="*/ 1087936 w 4011346"/>
                <a:gd name="connsiteY90" fmla="*/ 1331552 h 1822125"/>
                <a:gd name="connsiteX91" fmla="*/ 1074587 w 4011346"/>
                <a:gd name="connsiteY91" fmla="*/ 1344901 h 1822125"/>
                <a:gd name="connsiteX92" fmla="*/ 1104622 w 4011346"/>
                <a:gd name="connsiteY92" fmla="*/ 1344901 h 1822125"/>
                <a:gd name="connsiteX93" fmla="*/ 1107960 w 4011346"/>
                <a:gd name="connsiteY93" fmla="*/ 1361587 h 1822125"/>
                <a:gd name="connsiteX94" fmla="*/ 1121309 w 4011346"/>
                <a:gd name="connsiteY94" fmla="*/ 1344901 h 1822125"/>
                <a:gd name="connsiteX95" fmla="*/ 1134657 w 4011346"/>
                <a:gd name="connsiteY95" fmla="*/ 1358250 h 1822125"/>
                <a:gd name="connsiteX96" fmla="*/ 1134657 w 4011346"/>
                <a:gd name="connsiteY96" fmla="*/ 1378273 h 1822125"/>
                <a:gd name="connsiteX97" fmla="*/ 1148006 w 4011346"/>
                <a:gd name="connsiteY97" fmla="*/ 1374936 h 1822125"/>
                <a:gd name="connsiteX98" fmla="*/ 1208076 w 4011346"/>
                <a:gd name="connsiteY98" fmla="*/ 1328215 h 1822125"/>
                <a:gd name="connsiteX99" fmla="*/ 1211414 w 4011346"/>
                <a:gd name="connsiteY99" fmla="*/ 1348238 h 1822125"/>
                <a:gd name="connsiteX100" fmla="*/ 1244786 w 4011346"/>
                <a:gd name="connsiteY100" fmla="*/ 1368262 h 1822125"/>
                <a:gd name="connsiteX101" fmla="*/ 1264809 w 4011346"/>
                <a:gd name="connsiteY101" fmla="*/ 1398297 h 1822125"/>
                <a:gd name="connsiteX102" fmla="*/ 1298181 w 4011346"/>
                <a:gd name="connsiteY102" fmla="*/ 1505088 h 1822125"/>
                <a:gd name="connsiteX103" fmla="*/ 1308193 w 4011346"/>
                <a:gd name="connsiteY103" fmla="*/ 1461704 h 1822125"/>
                <a:gd name="connsiteX104" fmla="*/ 1344903 w 4011346"/>
                <a:gd name="connsiteY104" fmla="*/ 1481727 h 1822125"/>
                <a:gd name="connsiteX105" fmla="*/ 1388287 w 4011346"/>
                <a:gd name="connsiteY105" fmla="*/ 1481727 h 1822125"/>
                <a:gd name="connsiteX106" fmla="*/ 1394961 w 4011346"/>
                <a:gd name="connsiteY106" fmla="*/ 1505088 h 1822125"/>
                <a:gd name="connsiteX107" fmla="*/ 1435008 w 4011346"/>
                <a:gd name="connsiteY107" fmla="*/ 1528449 h 1822125"/>
                <a:gd name="connsiteX108" fmla="*/ 1465043 w 4011346"/>
                <a:gd name="connsiteY108" fmla="*/ 1528449 h 1822125"/>
                <a:gd name="connsiteX109" fmla="*/ 1491741 w 4011346"/>
                <a:gd name="connsiteY109" fmla="*/ 1541798 h 1822125"/>
                <a:gd name="connsiteX110" fmla="*/ 1535125 w 4011346"/>
                <a:gd name="connsiteY110" fmla="*/ 1498414 h 1822125"/>
                <a:gd name="connsiteX111" fmla="*/ 1571834 w 4011346"/>
                <a:gd name="connsiteY111" fmla="*/ 1478390 h 1822125"/>
                <a:gd name="connsiteX112" fmla="*/ 1608544 w 4011346"/>
                <a:gd name="connsiteY112" fmla="*/ 1481727 h 1822125"/>
                <a:gd name="connsiteX113" fmla="*/ 1655265 w 4011346"/>
                <a:gd name="connsiteY113" fmla="*/ 1495076 h 1822125"/>
                <a:gd name="connsiteX114" fmla="*/ 1681963 w 4011346"/>
                <a:gd name="connsiteY114" fmla="*/ 1511763 h 1822125"/>
                <a:gd name="connsiteX115" fmla="*/ 1735358 w 4011346"/>
                <a:gd name="connsiteY115" fmla="*/ 1505088 h 1822125"/>
                <a:gd name="connsiteX116" fmla="*/ 1745370 w 4011346"/>
                <a:gd name="connsiteY116" fmla="*/ 1485065 h 1822125"/>
                <a:gd name="connsiteX117" fmla="*/ 1738695 w 4011346"/>
                <a:gd name="connsiteY117" fmla="*/ 1465041 h 1822125"/>
                <a:gd name="connsiteX118" fmla="*/ 1765393 w 4011346"/>
                <a:gd name="connsiteY118" fmla="*/ 1438344 h 1822125"/>
                <a:gd name="connsiteX119" fmla="*/ 1778742 w 4011346"/>
                <a:gd name="connsiteY119" fmla="*/ 1435006 h 1822125"/>
                <a:gd name="connsiteX120" fmla="*/ 1812114 w 4011346"/>
                <a:gd name="connsiteY120" fmla="*/ 1451692 h 1822125"/>
                <a:gd name="connsiteX121" fmla="*/ 1852161 w 4011346"/>
                <a:gd name="connsiteY121" fmla="*/ 1465041 h 1822125"/>
                <a:gd name="connsiteX122" fmla="*/ 1858836 w 4011346"/>
                <a:gd name="connsiteY122" fmla="*/ 1491739 h 1822125"/>
                <a:gd name="connsiteX123" fmla="*/ 1872184 w 4011346"/>
                <a:gd name="connsiteY123" fmla="*/ 1498414 h 1822125"/>
                <a:gd name="connsiteX124" fmla="*/ 1902219 w 4011346"/>
                <a:gd name="connsiteY124" fmla="*/ 1501751 h 1822125"/>
                <a:gd name="connsiteX125" fmla="*/ 1932254 w 4011346"/>
                <a:gd name="connsiteY125" fmla="*/ 1485065 h 1822125"/>
                <a:gd name="connsiteX126" fmla="*/ 1962290 w 4011346"/>
                <a:gd name="connsiteY126" fmla="*/ 1498414 h 1822125"/>
                <a:gd name="connsiteX127" fmla="*/ 1985650 w 4011346"/>
                <a:gd name="connsiteY127" fmla="*/ 1511763 h 1822125"/>
                <a:gd name="connsiteX128" fmla="*/ 1995662 w 4011346"/>
                <a:gd name="connsiteY128" fmla="*/ 1521774 h 1822125"/>
                <a:gd name="connsiteX129" fmla="*/ 2032371 w 4011346"/>
                <a:gd name="connsiteY129" fmla="*/ 1541798 h 1822125"/>
                <a:gd name="connsiteX130" fmla="*/ 2069081 w 4011346"/>
                <a:gd name="connsiteY130" fmla="*/ 1538460 h 1822125"/>
                <a:gd name="connsiteX131" fmla="*/ 2142500 w 4011346"/>
                <a:gd name="connsiteY131" fmla="*/ 1495076 h 1822125"/>
                <a:gd name="connsiteX132" fmla="*/ 2195895 w 4011346"/>
                <a:gd name="connsiteY132" fmla="*/ 1508425 h 1822125"/>
                <a:gd name="connsiteX133" fmla="*/ 2225930 w 4011346"/>
                <a:gd name="connsiteY133" fmla="*/ 1518437 h 1822125"/>
                <a:gd name="connsiteX134" fmla="*/ 2259303 w 4011346"/>
                <a:gd name="connsiteY134" fmla="*/ 1505088 h 1822125"/>
                <a:gd name="connsiteX135" fmla="*/ 2262640 w 4011346"/>
                <a:gd name="connsiteY135" fmla="*/ 1478390 h 1822125"/>
                <a:gd name="connsiteX136" fmla="*/ 2282663 w 4011346"/>
                <a:gd name="connsiteY136" fmla="*/ 1448355 h 1822125"/>
                <a:gd name="connsiteX137" fmla="*/ 2299349 w 4011346"/>
                <a:gd name="connsiteY137" fmla="*/ 1394960 h 1822125"/>
                <a:gd name="connsiteX138" fmla="*/ 2282663 w 4011346"/>
                <a:gd name="connsiteY138" fmla="*/ 1398297 h 1822125"/>
                <a:gd name="connsiteX139" fmla="*/ 2312698 w 4011346"/>
                <a:gd name="connsiteY139" fmla="*/ 1371599 h 1822125"/>
                <a:gd name="connsiteX140" fmla="*/ 2339396 w 4011346"/>
                <a:gd name="connsiteY140" fmla="*/ 1368262 h 1822125"/>
                <a:gd name="connsiteX141" fmla="*/ 2396129 w 4011346"/>
                <a:gd name="connsiteY141" fmla="*/ 1378273 h 1822125"/>
                <a:gd name="connsiteX142" fmla="*/ 2436176 w 4011346"/>
                <a:gd name="connsiteY142" fmla="*/ 1404971 h 1822125"/>
                <a:gd name="connsiteX143" fmla="*/ 2462873 w 4011346"/>
                <a:gd name="connsiteY143" fmla="*/ 1435006 h 1822125"/>
                <a:gd name="connsiteX144" fmla="*/ 2469548 w 4011346"/>
                <a:gd name="connsiteY144" fmla="*/ 1471716 h 1822125"/>
                <a:gd name="connsiteX145" fmla="*/ 2476222 w 4011346"/>
                <a:gd name="connsiteY145" fmla="*/ 1511763 h 1822125"/>
                <a:gd name="connsiteX146" fmla="*/ 2486234 w 4011346"/>
                <a:gd name="connsiteY146" fmla="*/ 1531786 h 1822125"/>
                <a:gd name="connsiteX147" fmla="*/ 2529618 w 4011346"/>
                <a:gd name="connsiteY147" fmla="*/ 1545135 h 1822125"/>
                <a:gd name="connsiteX148" fmla="*/ 2549641 w 4011346"/>
                <a:gd name="connsiteY148" fmla="*/ 1565158 h 1822125"/>
                <a:gd name="connsiteX149" fmla="*/ 2562990 w 4011346"/>
                <a:gd name="connsiteY149" fmla="*/ 1598530 h 1822125"/>
                <a:gd name="connsiteX150" fmla="*/ 2586351 w 4011346"/>
                <a:gd name="connsiteY150" fmla="*/ 1591856 h 1822125"/>
                <a:gd name="connsiteX151" fmla="*/ 2606374 w 4011346"/>
                <a:gd name="connsiteY151" fmla="*/ 1581844 h 1822125"/>
                <a:gd name="connsiteX152" fmla="*/ 2639746 w 4011346"/>
                <a:gd name="connsiteY152" fmla="*/ 1565158 h 1822125"/>
                <a:gd name="connsiteX153" fmla="*/ 2643084 w 4011346"/>
                <a:gd name="connsiteY153" fmla="*/ 1581844 h 1822125"/>
                <a:gd name="connsiteX154" fmla="*/ 2626398 w 4011346"/>
                <a:gd name="connsiteY154" fmla="*/ 1611879 h 1822125"/>
                <a:gd name="connsiteX155" fmla="*/ 2616386 w 4011346"/>
                <a:gd name="connsiteY155" fmla="*/ 1648589 h 1822125"/>
                <a:gd name="connsiteX156" fmla="*/ 2603037 w 4011346"/>
                <a:gd name="connsiteY156" fmla="*/ 1701984 h 1822125"/>
                <a:gd name="connsiteX157" fmla="*/ 2579676 w 4011346"/>
                <a:gd name="connsiteY157" fmla="*/ 1675287 h 1822125"/>
                <a:gd name="connsiteX158" fmla="*/ 2552979 w 4011346"/>
                <a:gd name="connsiteY158" fmla="*/ 1698647 h 1822125"/>
                <a:gd name="connsiteX159" fmla="*/ 2559653 w 4011346"/>
                <a:gd name="connsiteY159" fmla="*/ 1725345 h 1822125"/>
                <a:gd name="connsiteX160" fmla="*/ 2559653 w 4011346"/>
                <a:gd name="connsiteY160" fmla="*/ 1762054 h 1822125"/>
                <a:gd name="connsiteX161" fmla="*/ 2549641 w 4011346"/>
                <a:gd name="connsiteY161" fmla="*/ 1782078 h 1822125"/>
                <a:gd name="connsiteX162" fmla="*/ 2589688 w 4011346"/>
                <a:gd name="connsiteY162" fmla="*/ 1762054 h 1822125"/>
                <a:gd name="connsiteX163" fmla="*/ 2626398 w 4011346"/>
                <a:gd name="connsiteY163" fmla="*/ 1772066 h 1822125"/>
                <a:gd name="connsiteX164" fmla="*/ 2653095 w 4011346"/>
                <a:gd name="connsiteY164" fmla="*/ 1748706 h 1822125"/>
                <a:gd name="connsiteX165" fmla="*/ 2683130 w 4011346"/>
                <a:gd name="connsiteY165" fmla="*/ 1695310 h 1822125"/>
                <a:gd name="connsiteX166" fmla="*/ 2753212 w 4011346"/>
                <a:gd name="connsiteY166" fmla="*/ 1608542 h 1822125"/>
                <a:gd name="connsiteX167" fmla="*/ 2783247 w 4011346"/>
                <a:gd name="connsiteY167" fmla="*/ 1538460 h 1822125"/>
                <a:gd name="connsiteX168" fmla="*/ 2803271 w 4011346"/>
                <a:gd name="connsiteY168" fmla="*/ 1435006 h 1822125"/>
                <a:gd name="connsiteX169" fmla="*/ 2793259 w 4011346"/>
                <a:gd name="connsiteY169" fmla="*/ 1384948 h 1822125"/>
                <a:gd name="connsiteX170" fmla="*/ 2769898 w 4011346"/>
                <a:gd name="connsiteY170" fmla="*/ 1351576 h 1822125"/>
                <a:gd name="connsiteX171" fmla="*/ 2726514 w 4011346"/>
                <a:gd name="connsiteY171" fmla="*/ 1351576 h 1822125"/>
                <a:gd name="connsiteX172" fmla="*/ 2699817 w 4011346"/>
                <a:gd name="connsiteY172" fmla="*/ 1351576 h 1822125"/>
                <a:gd name="connsiteX173" fmla="*/ 2683130 w 4011346"/>
                <a:gd name="connsiteY173" fmla="*/ 1331552 h 1822125"/>
                <a:gd name="connsiteX174" fmla="*/ 2669781 w 4011346"/>
                <a:gd name="connsiteY174" fmla="*/ 1311529 h 1822125"/>
                <a:gd name="connsiteX175" fmla="*/ 2763224 w 4011346"/>
                <a:gd name="connsiteY175" fmla="*/ 1194726 h 1822125"/>
                <a:gd name="connsiteX176" fmla="*/ 2846654 w 4011346"/>
                <a:gd name="connsiteY176" fmla="*/ 1127982 h 1822125"/>
                <a:gd name="connsiteX177" fmla="*/ 2890038 w 4011346"/>
                <a:gd name="connsiteY177" fmla="*/ 1104621 h 1822125"/>
                <a:gd name="connsiteX178" fmla="*/ 2933422 w 4011346"/>
                <a:gd name="connsiteY178" fmla="*/ 1124644 h 1822125"/>
                <a:gd name="connsiteX179" fmla="*/ 2950109 w 4011346"/>
                <a:gd name="connsiteY179" fmla="*/ 1107958 h 1822125"/>
                <a:gd name="connsiteX180" fmla="*/ 2993492 w 4011346"/>
                <a:gd name="connsiteY180" fmla="*/ 1124644 h 1822125"/>
                <a:gd name="connsiteX181" fmla="*/ 3006841 w 4011346"/>
                <a:gd name="connsiteY181" fmla="*/ 1091272 h 1822125"/>
                <a:gd name="connsiteX182" fmla="*/ 3053563 w 4011346"/>
                <a:gd name="connsiteY182" fmla="*/ 1101284 h 1822125"/>
                <a:gd name="connsiteX183" fmla="*/ 3070249 w 4011346"/>
                <a:gd name="connsiteY183" fmla="*/ 1117970 h 1822125"/>
                <a:gd name="connsiteX184" fmla="*/ 3060237 w 4011346"/>
                <a:gd name="connsiteY184" fmla="*/ 1137993 h 1822125"/>
                <a:gd name="connsiteX185" fmla="*/ 3123644 w 4011346"/>
                <a:gd name="connsiteY185" fmla="*/ 1121307 h 1822125"/>
                <a:gd name="connsiteX186" fmla="*/ 3140330 w 4011346"/>
                <a:gd name="connsiteY186" fmla="*/ 1107958 h 1822125"/>
                <a:gd name="connsiteX187" fmla="*/ 3123644 w 4011346"/>
                <a:gd name="connsiteY187" fmla="*/ 1094609 h 1822125"/>
                <a:gd name="connsiteX188" fmla="*/ 3143668 w 4011346"/>
                <a:gd name="connsiteY188" fmla="*/ 1054563 h 1822125"/>
                <a:gd name="connsiteX189" fmla="*/ 3190389 w 4011346"/>
                <a:gd name="connsiteY189" fmla="*/ 984481 h 1822125"/>
                <a:gd name="connsiteX190" fmla="*/ 3233773 w 4011346"/>
                <a:gd name="connsiteY190" fmla="*/ 981144 h 1822125"/>
                <a:gd name="connsiteX191" fmla="*/ 3273819 w 4011346"/>
                <a:gd name="connsiteY191" fmla="*/ 991155 h 1822125"/>
                <a:gd name="connsiteX192" fmla="*/ 3277157 w 4011346"/>
                <a:gd name="connsiteY192" fmla="*/ 1047888 h 1822125"/>
                <a:gd name="connsiteX193" fmla="*/ 3320541 w 4011346"/>
                <a:gd name="connsiteY193" fmla="*/ 1004504 h 1822125"/>
                <a:gd name="connsiteX194" fmla="*/ 3343901 w 4011346"/>
                <a:gd name="connsiteY194" fmla="*/ 987818 h 1822125"/>
                <a:gd name="connsiteX195" fmla="*/ 3350576 w 4011346"/>
                <a:gd name="connsiteY195" fmla="*/ 954446 h 1822125"/>
                <a:gd name="connsiteX196" fmla="*/ 3377273 w 4011346"/>
                <a:gd name="connsiteY196" fmla="*/ 937760 h 1822125"/>
                <a:gd name="connsiteX197" fmla="*/ 3407309 w 4011346"/>
                <a:gd name="connsiteY197" fmla="*/ 947771 h 1822125"/>
                <a:gd name="connsiteX198" fmla="*/ 3373936 w 4011346"/>
                <a:gd name="connsiteY198" fmla="*/ 977806 h 1822125"/>
                <a:gd name="connsiteX199" fmla="*/ 3360587 w 4011346"/>
                <a:gd name="connsiteY199" fmla="*/ 1027865 h 1822125"/>
                <a:gd name="connsiteX200" fmla="*/ 3323878 w 4011346"/>
                <a:gd name="connsiteY200" fmla="*/ 1067911 h 1822125"/>
                <a:gd name="connsiteX201" fmla="*/ 3210412 w 4011346"/>
                <a:gd name="connsiteY201" fmla="*/ 1164691 h 1822125"/>
                <a:gd name="connsiteX202" fmla="*/ 3163691 w 4011346"/>
                <a:gd name="connsiteY202" fmla="*/ 1234773 h 1822125"/>
                <a:gd name="connsiteX203" fmla="*/ 3160354 w 4011346"/>
                <a:gd name="connsiteY203" fmla="*/ 1308192 h 1822125"/>
                <a:gd name="connsiteX204" fmla="*/ 3170365 w 4011346"/>
                <a:gd name="connsiteY204" fmla="*/ 1398297 h 1822125"/>
                <a:gd name="connsiteX205" fmla="*/ 3190389 w 4011346"/>
                <a:gd name="connsiteY205" fmla="*/ 1461704 h 1822125"/>
                <a:gd name="connsiteX206" fmla="*/ 3217087 w 4011346"/>
                <a:gd name="connsiteY206" fmla="*/ 1451692 h 1822125"/>
                <a:gd name="connsiteX207" fmla="*/ 3240447 w 4011346"/>
                <a:gd name="connsiteY207" fmla="*/ 1384948 h 1822125"/>
                <a:gd name="connsiteX208" fmla="*/ 3270482 w 4011346"/>
                <a:gd name="connsiteY208" fmla="*/ 1381611 h 1822125"/>
                <a:gd name="connsiteX209" fmla="*/ 3287168 w 4011346"/>
                <a:gd name="connsiteY209" fmla="*/ 1321541 h 1822125"/>
                <a:gd name="connsiteX210" fmla="*/ 3313866 w 4011346"/>
                <a:gd name="connsiteY210" fmla="*/ 1311529 h 1822125"/>
                <a:gd name="connsiteX211" fmla="*/ 3313866 w 4011346"/>
                <a:gd name="connsiteY211" fmla="*/ 1281494 h 1822125"/>
                <a:gd name="connsiteX212" fmla="*/ 3337227 w 4011346"/>
                <a:gd name="connsiteY212" fmla="*/ 1244784 h 1822125"/>
                <a:gd name="connsiteX213" fmla="*/ 3330552 w 4011346"/>
                <a:gd name="connsiteY213" fmla="*/ 1201400 h 1822125"/>
                <a:gd name="connsiteX214" fmla="*/ 3333890 w 4011346"/>
                <a:gd name="connsiteY214" fmla="*/ 1171365 h 1822125"/>
                <a:gd name="connsiteX215" fmla="*/ 3323878 w 4011346"/>
                <a:gd name="connsiteY215" fmla="*/ 1161354 h 1822125"/>
                <a:gd name="connsiteX216" fmla="*/ 3363925 w 4011346"/>
                <a:gd name="connsiteY216" fmla="*/ 1074586 h 1822125"/>
                <a:gd name="connsiteX217" fmla="*/ 3383948 w 4011346"/>
                <a:gd name="connsiteY217" fmla="*/ 1084598 h 1822125"/>
                <a:gd name="connsiteX218" fmla="*/ 3410646 w 4011346"/>
                <a:gd name="connsiteY218" fmla="*/ 1057900 h 1822125"/>
                <a:gd name="connsiteX219" fmla="*/ 3420657 w 4011346"/>
                <a:gd name="connsiteY219" fmla="*/ 1084598 h 1822125"/>
                <a:gd name="connsiteX220" fmla="*/ 3447355 w 4011346"/>
                <a:gd name="connsiteY220" fmla="*/ 1067911 h 1822125"/>
                <a:gd name="connsiteX221" fmla="*/ 3477390 w 4011346"/>
                <a:gd name="connsiteY221" fmla="*/ 1057900 h 1822125"/>
                <a:gd name="connsiteX222" fmla="*/ 3514100 w 4011346"/>
                <a:gd name="connsiteY222" fmla="*/ 1084598 h 1822125"/>
                <a:gd name="connsiteX223" fmla="*/ 3574170 w 4011346"/>
                <a:gd name="connsiteY223" fmla="*/ 1017853 h 1822125"/>
                <a:gd name="connsiteX224" fmla="*/ 3637577 w 4011346"/>
                <a:gd name="connsiteY224" fmla="*/ 971132 h 1822125"/>
                <a:gd name="connsiteX225" fmla="*/ 3690973 w 4011346"/>
                <a:gd name="connsiteY225" fmla="*/ 934422 h 1822125"/>
                <a:gd name="connsiteX226" fmla="*/ 3741031 w 4011346"/>
                <a:gd name="connsiteY226" fmla="*/ 961120 h 1822125"/>
                <a:gd name="connsiteX227" fmla="*/ 3751043 w 4011346"/>
                <a:gd name="connsiteY227" fmla="*/ 934422 h 1822125"/>
                <a:gd name="connsiteX228" fmla="*/ 3727682 w 4011346"/>
                <a:gd name="connsiteY228" fmla="*/ 867678 h 1822125"/>
                <a:gd name="connsiteX229" fmla="*/ 3700984 w 4011346"/>
                <a:gd name="connsiteY229" fmla="*/ 850992 h 1822125"/>
                <a:gd name="connsiteX230" fmla="*/ 3697647 w 4011346"/>
                <a:gd name="connsiteY230" fmla="*/ 820957 h 1822125"/>
                <a:gd name="connsiteX231" fmla="*/ 3751043 w 4011346"/>
                <a:gd name="connsiteY231" fmla="*/ 827631 h 1822125"/>
                <a:gd name="connsiteX232" fmla="*/ 3774403 w 4011346"/>
                <a:gd name="connsiteY232" fmla="*/ 784247 h 1822125"/>
                <a:gd name="connsiteX233" fmla="*/ 3767729 w 4011346"/>
                <a:gd name="connsiteY233" fmla="*/ 757549 h 1822125"/>
                <a:gd name="connsiteX234" fmla="*/ 3794427 w 4011346"/>
                <a:gd name="connsiteY234" fmla="*/ 724177 h 1822125"/>
                <a:gd name="connsiteX235" fmla="*/ 3804438 w 4011346"/>
                <a:gd name="connsiteY235" fmla="*/ 767561 h 1822125"/>
                <a:gd name="connsiteX236" fmla="*/ 3827799 w 4011346"/>
                <a:gd name="connsiteY236" fmla="*/ 784247 h 1822125"/>
                <a:gd name="connsiteX237" fmla="*/ 3874520 w 4011346"/>
                <a:gd name="connsiteY237" fmla="*/ 804271 h 1822125"/>
                <a:gd name="connsiteX238" fmla="*/ 3894544 w 4011346"/>
                <a:gd name="connsiteY238" fmla="*/ 830968 h 1822125"/>
                <a:gd name="connsiteX239" fmla="*/ 3941265 w 4011346"/>
                <a:gd name="connsiteY239" fmla="*/ 854329 h 1822125"/>
                <a:gd name="connsiteX240" fmla="*/ 3947939 w 4011346"/>
                <a:gd name="connsiteY240" fmla="*/ 840980 h 1822125"/>
                <a:gd name="connsiteX241" fmla="*/ 3957951 w 4011346"/>
                <a:gd name="connsiteY241" fmla="*/ 777573 h 1822125"/>
                <a:gd name="connsiteX242" fmla="*/ 4004672 w 4011346"/>
                <a:gd name="connsiteY242" fmla="*/ 770898 h 1822125"/>
                <a:gd name="connsiteX243" fmla="*/ 4011346 w 4011346"/>
                <a:gd name="connsiteY243" fmla="*/ 737526 h 1822125"/>
                <a:gd name="connsiteX244" fmla="*/ 3967963 w 4011346"/>
                <a:gd name="connsiteY244" fmla="*/ 700817 h 1822125"/>
                <a:gd name="connsiteX245" fmla="*/ 3921241 w 4011346"/>
                <a:gd name="connsiteY245" fmla="*/ 684130 h 1822125"/>
                <a:gd name="connsiteX246" fmla="*/ 3907892 w 4011346"/>
                <a:gd name="connsiteY246" fmla="*/ 687468 h 1822125"/>
                <a:gd name="connsiteX247" fmla="*/ 3907892 w 4011346"/>
                <a:gd name="connsiteY247" fmla="*/ 720840 h 1822125"/>
                <a:gd name="connsiteX248" fmla="*/ 3887869 w 4011346"/>
                <a:gd name="connsiteY248" fmla="*/ 714165 h 1822125"/>
                <a:gd name="connsiteX249" fmla="*/ 3874520 w 4011346"/>
                <a:gd name="connsiteY249" fmla="*/ 660770 h 1822125"/>
                <a:gd name="connsiteX250" fmla="*/ 3817787 w 4011346"/>
                <a:gd name="connsiteY250" fmla="*/ 597363 h 1822125"/>
                <a:gd name="connsiteX251" fmla="*/ 3717671 w 4011346"/>
                <a:gd name="connsiteY251" fmla="*/ 520606 h 1822125"/>
                <a:gd name="connsiteX252" fmla="*/ 3664275 w 4011346"/>
                <a:gd name="connsiteY252" fmla="*/ 500583 h 1822125"/>
                <a:gd name="connsiteX253" fmla="*/ 3584181 w 4011346"/>
                <a:gd name="connsiteY253" fmla="*/ 493909 h 1822125"/>
                <a:gd name="connsiteX254" fmla="*/ 3520774 w 4011346"/>
                <a:gd name="connsiteY254" fmla="*/ 477222 h 1822125"/>
                <a:gd name="connsiteX255" fmla="*/ 3530786 w 4011346"/>
                <a:gd name="connsiteY255" fmla="*/ 517269 h 1822125"/>
                <a:gd name="connsiteX256" fmla="*/ 3537460 w 4011346"/>
                <a:gd name="connsiteY256" fmla="*/ 543967 h 1822125"/>
                <a:gd name="connsiteX257" fmla="*/ 3507425 w 4011346"/>
                <a:gd name="connsiteY257" fmla="*/ 567327 h 1822125"/>
                <a:gd name="connsiteX258" fmla="*/ 3477390 w 4011346"/>
                <a:gd name="connsiteY258" fmla="*/ 540630 h 1822125"/>
                <a:gd name="connsiteX259" fmla="*/ 3477390 w 4011346"/>
                <a:gd name="connsiteY259" fmla="*/ 520606 h 1822125"/>
                <a:gd name="connsiteX260" fmla="*/ 3504088 w 4011346"/>
                <a:gd name="connsiteY260" fmla="*/ 500583 h 1822125"/>
                <a:gd name="connsiteX261" fmla="*/ 3467379 w 4011346"/>
                <a:gd name="connsiteY261" fmla="*/ 487234 h 1822125"/>
                <a:gd name="connsiteX262" fmla="*/ 3450692 w 4011346"/>
                <a:gd name="connsiteY262" fmla="*/ 513932 h 1822125"/>
                <a:gd name="connsiteX263" fmla="*/ 3440681 w 4011346"/>
                <a:gd name="connsiteY263" fmla="*/ 527281 h 1822125"/>
                <a:gd name="connsiteX264" fmla="*/ 3357250 w 4011346"/>
                <a:gd name="connsiteY264" fmla="*/ 513932 h 1822125"/>
                <a:gd name="connsiteX265" fmla="*/ 3297180 w 4011346"/>
                <a:gd name="connsiteY265" fmla="*/ 520606 h 1822125"/>
                <a:gd name="connsiteX266" fmla="*/ 3267145 w 4011346"/>
                <a:gd name="connsiteY266" fmla="*/ 497246 h 1822125"/>
                <a:gd name="connsiteX267" fmla="*/ 3267145 w 4011346"/>
                <a:gd name="connsiteY267" fmla="*/ 460536 h 1822125"/>
                <a:gd name="connsiteX268" fmla="*/ 3203738 w 4011346"/>
                <a:gd name="connsiteY268" fmla="*/ 403803 h 1822125"/>
                <a:gd name="connsiteX269" fmla="*/ 3076923 w 4011346"/>
                <a:gd name="connsiteY269" fmla="*/ 410478 h 1822125"/>
                <a:gd name="connsiteX270" fmla="*/ 3043551 w 4011346"/>
                <a:gd name="connsiteY270" fmla="*/ 387117 h 1822125"/>
                <a:gd name="connsiteX271" fmla="*/ 3000167 w 4011346"/>
                <a:gd name="connsiteY271" fmla="*/ 340396 h 1822125"/>
                <a:gd name="connsiteX272" fmla="*/ 3013516 w 4011346"/>
                <a:gd name="connsiteY272" fmla="*/ 333722 h 1822125"/>
                <a:gd name="connsiteX273" fmla="*/ 3000167 w 4011346"/>
                <a:gd name="connsiteY273" fmla="*/ 313698 h 1822125"/>
                <a:gd name="connsiteX274" fmla="*/ 2970132 w 4011346"/>
                <a:gd name="connsiteY274" fmla="*/ 310361 h 1822125"/>
                <a:gd name="connsiteX275" fmla="*/ 2920073 w 4011346"/>
                <a:gd name="connsiteY275" fmla="*/ 357082 h 1822125"/>
                <a:gd name="connsiteX276" fmla="*/ 2920073 w 4011346"/>
                <a:gd name="connsiteY276" fmla="*/ 357082 h 1822125"/>
                <a:gd name="connsiteX277" fmla="*/ 2916736 w 4011346"/>
                <a:gd name="connsiteY277" fmla="*/ 307024 h 1822125"/>
                <a:gd name="connsiteX278" fmla="*/ 2936760 w 4011346"/>
                <a:gd name="connsiteY278" fmla="*/ 303687 h 1822125"/>
                <a:gd name="connsiteX279" fmla="*/ 2866678 w 4011346"/>
                <a:gd name="connsiteY279" fmla="*/ 273652 h 1822125"/>
                <a:gd name="connsiteX280" fmla="*/ 2813282 w 4011346"/>
                <a:gd name="connsiteY280" fmla="*/ 270314 h 1822125"/>
                <a:gd name="connsiteX281" fmla="*/ 2793259 w 4011346"/>
                <a:gd name="connsiteY281" fmla="*/ 293675 h 1822125"/>
                <a:gd name="connsiteX282" fmla="*/ 2743200 w 4011346"/>
                <a:gd name="connsiteY282" fmla="*/ 303687 h 1822125"/>
                <a:gd name="connsiteX283" fmla="*/ 2786584 w 4011346"/>
                <a:gd name="connsiteY283" fmla="*/ 313698 h 1822125"/>
                <a:gd name="connsiteX284" fmla="*/ 2763224 w 4011346"/>
                <a:gd name="connsiteY284" fmla="*/ 333722 h 1822125"/>
                <a:gd name="connsiteX285" fmla="*/ 2769898 w 4011346"/>
                <a:gd name="connsiteY285" fmla="*/ 383780 h 1822125"/>
                <a:gd name="connsiteX286" fmla="*/ 2749875 w 4011346"/>
                <a:gd name="connsiteY286" fmla="*/ 367094 h 1822125"/>
                <a:gd name="connsiteX287" fmla="*/ 2733189 w 4011346"/>
                <a:gd name="connsiteY287" fmla="*/ 380443 h 1822125"/>
                <a:gd name="connsiteX288" fmla="*/ 2666444 w 4011346"/>
                <a:gd name="connsiteY288" fmla="*/ 370431 h 1822125"/>
                <a:gd name="connsiteX289" fmla="*/ 2636409 w 4011346"/>
                <a:gd name="connsiteY289" fmla="*/ 380443 h 1822125"/>
                <a:gd name="connsiteX290" fmla="*/ 2603037 w 4011346"/>
                <a:gd name="connsiteY290" fmla="*/ 340396 h 1822125"/>
                <a:gd name="connsiteX291" fmla="*/ 2569665 w 4011346"/>
                <a:gd name="connsiteY291" fmla="*/ 423827 h 1822125"/>
                <a:gd name="connsiteX292" fmla="*/ 2552979 w 4011346"/>
                <a:gd name="connsiteY292" fmla="*/ 443850 h 1822125"/>
                <a:gd name="connsiteX293" fmla="*/ 2469548 w 4011346"/>
                <a:gd name="connsiteY293" fmla="*/ 307024 h 1822125"/>
                <a:gd name="connsiteX294" fmla="*/ 2446187 w 4011346"/>
                <a:gd name="connsiteY294" fmla="*/ 323710 h 1822125"/>
                <a:gd name="connsiteX295" fmla="*/ 2442850 w 4011346"/>
                <a:gd name="connsiteY295" fmla="*/ 290338 h 1822125"/>
                <a:gd name="connsiteX296" fmla="*/ 2449525 w 4011346"/>
                <a:gd name="connsiteY296" fmla="*/ 220256 h 1822125"/>
                <a:gd name="connsiteX297" fmla="*/ 2386117 w 4011346"/>
                <a:gd name="connsiteY297" fmla="*/ 193558 h 1822125"/>
                <a:gd name="connsiteX298" fmla="*/ 2369431 w 4011346"/>
                <a:gd name="connsiteY298" fmla="*/ 233605 h 1822125"/>
                <a:gd name="connsiteX299" fmla="*/ 2379443 w 4011346"/>
                <a:gd name="connsiteY299" fmla="*/ 256965 h 1822125"/>
                <a:gd name="connsiteX300" fmla="*/ 2376106 w 4011346"/>
                <a:gd name="connsiteY300" fmla="*/ 276989 h 1822125"/>
                <a:gd name="connsiteX301" fmla="*/ 2352745 w 4011346"/>
                <a:gd name="connsiteY301" fmla="*/ 253628 h 1822125"/>
                <a:gd name="connsiteX302" fmla="*/ 2316036 w 4011346"/>
                <a:gd name="connsiteY302" fmla="*/ 260303 h 1822125"/>
                <a:gd name="connsiteX303" fmla="*/ 2272652 w 4011346"/>
                <a:gd name="connsiteY303" fmla="*/ 246954 h 1822125"/>
                <a:gd name="connsiteX304" fmla="*/ 2245954 w 4011346"/>
                <a:gd name="connsiteY304" fmla="*/ 206907 h 1822125"/>
                <a:gd name="connsiteX305" fmla="*/ 2209244 w 4011346"/>
                <a:gd name="connsiteY305" fmla="*/ 203570 h 1822125"/>
                <a:gd name="connsiteX306" fmla="*/ 2159186 w 4011346"/>
                <a:gd name="connsiteY306" fmla="*/ 193558 h 1822125"/>
                <a:gd name="connsiteX307" fmla="*/ 2132488 w 4011346"/>
                <a:gd name="connsiteY307" fmla="*/ 210244 h 1822125"/>
                <a:gd name="connsiteX308" fmla="*/ 2115802 w 4011346"/>
                <a:gd name="connsiteY308" fmla="*/ 223593 h 1822125"/>
                <a:gd name="connsiteX309" fmla="*/ 2115802 w 4011346"/>
                <a:gd name="connsiteY309" fmla="*/ 193558 h 1822125"/>
                <a:gd name="connsiteX310" fmla="*/ 2082430 w 4011346"/>
                <a:gd name="connsiteY310" fmla="*/ 190221 h 1822125"/>
                <a:gd name="connsiteX311" fmla="*/ 2045720 w 4011346"/>
                <a:gd name="connsiteY311" fmla="*/ 163523 h 1822125"/>
                <a:gd name="connsiteX312" fmla="*/ 2025697 w 4011346"/>
                <a:gd name="connsiteY312" fmla="*/ 193558 h 1822125"/>
                <a:gd name="connsiteX313" fmla="*/ 2055732 w 4011346"/>
                <a:gd name="connsiteY313" fmla="*/ 190221 h 1822125"/>
                <a:gd name="connsiteX314" fmla="*/ 2045720 w 4011346"/>
                <a:gd name="connsiteY314" fmla="*/ 216919 h 1822125"/>
                <a:gd name="connsiteX315" fmla="*/ 1988987 w 4011346"/>
                <a:gd name="connsiteY315" fmla="*/ 236942 h 1822125"/>
                <a:gd name="connsiteX316" fmla="*/ 1935592 w 4011346"/>
                <a:gd name="connsiteY316" fmla="*/ 246954 h 1822125"/>
                <a:gd name="connsiteX317" fmla="*/ 1995662 w 4011346"/>
                <a:gd name="connsiteY317" fmla="*/ 190221 h 1822125"/>
                <a:gd name="connsiteX318" fmla="*/ 2055732 w 4011346"/>
                <a:gd name="connsiteY318" fmla="*/ 120139 h 1822125"/>
                <a:gd name="connsiteX319" fmla="*/ 2055732 w 4011346"/>
                <a:gd name="connsiteY319" fmla="*/ 120139 h 1822125"/>
                <a:gd name="connsiteX320" fmla="*/ 1705323 w 4011346"/>
                <a:gd name="connsiteY320" fmla="*/ 20023 h 1822125"/>
                <a:gd name="connsiteX321" fmla="*/ 1638579 w 4011346"/>
                <a:gd name="connsiteY321" fmla="*/ 0 h 1822125"/>
                <a:gd name="connsiteX322" fmla="*/ 1528449 w 4011346"/>
                <a:gd name="connsiteY322" fmla="*/ 26696 h 1822125"/>
                <a:gd name="connsiteX323" fmla="*/ 1465043 w 4011346"/>
                <a:gd name="connsiteY323" fmla="*/ 110127 h 1822125"/>
                <a:gd name="connsiteX324" fmla="*/ 1448357 w 4011346"/>
                <a:gd name="connsiteY324" fmla="*/ 136825 h 1822125"/>
                <a:gd name="connsiteX325" fmla="*/ 1481729 w 4011346"/>
                <a:gd name="connsiteY325" fmla="*/ 170198 h 1822125"/>
                <a:gd name="connsiteX326" fmla="*/ 1481729 w 4011346"/>
                <a:gd name="connsiteY326" fmla="*/ 200233 h 1822125"/>
                <a:gd name="connsiteX327" fmla="*/ 1458368 w 4011346"/>
                <a:gd name="connsiteY327" fmla="*/ 203570 h 1822125"/>
                <a:gd name="connsiteX328" fmla="*/ 1458368 w 4011346"/>
                <a:gd name="connsiteY328" fmla="*/ 183546 h 1822125"/>
                <a:gd name="connsiteX329" fmla="*/ 1418322 w 4011346"/>
                <a:gd name="connsiteY329" fmla="*/ 193558 h 1822125"/>
                <a:gd name="connsiteX330" fmla="*/ 1368263 w 4011346"/>
                <a:gd name="connsiteY330" fmla="*/ 200233 h 1822125"/>
                <a:gd name="connsiteX331" fmla="*/ 1321542 w 4011346"/>
                <a:gd name="connsiteY331" fmla="*/ 206907 h 1822125"/>
                <a:gd name="connsiteX332" fmla="*/ 1318205 w 4011346"/>
                <a:gd name="connsiteY332" fmla="*/ 293675 h 1822125"/>
                <a:gd name="connsiteX333" fmla="*/ 1358252 w 4011346"/>
                <a:gd name="connsiteY333" fmla="*/ 317036 h 1822125"/>
                <a:gd name="connsiteX334" fmla="*/ 1374938 w 4011346"/>
                <a:gd name="connsiteY334" fmla="*/ 347071 h 1822125"/>
                <a:gd name="connsiteX335" fmla="*/ 1384949 w 4011346"/>
                <a:gd name="connsiteY335" fmla="*/ 370431 h 1822125"/>
                <a:gd name="connsiteX336" fmla="*/ 1394961 w 4011346"/>
                <a:gd name="connsiteY336" fmla="*/ 420490 h 1822125"/>
                <a:gd name="connsiteX337" fmla="*/ 1384949 w 4011346"/>
                <a:gd name="connsiteY337" fmla="*/ 450525 h 1822125"/>
                <a:gd name="connsiteX338" fmla="*/ 1358252 w 4011346"/>
                <a:gd name="connsiteY338" fmla="*/ 417152 h 1822125"/>
                <a:gd name="connsiteX339" fmla="*/ 1361589 w 4011346"/>
                <a:gd name="connsiteY339" fmla="*/ 387117 h 1822125"/>
                <a:gd name="connsiteX340" fmla="*/ 1351577 w 4011346"/>
                <a:gd name="connsiteY340" fmla="*/ 347071 h 1822125"/>
                <a:gd name="connsiteX341" fmla="*/ 1328217 w 4011346"/>
                <a:gd name="connsiteY341" fmla="*/ 353745 h 1822125"/>
                <a:gd name="connsiteX342" fmla="*/ 1281495 w 4011346"/>
                <a:gd name="connsiteY342" fmla="*/ 317036 h 1822125"/>
                <a:gd name="connsiteX343" fmla="*/ 1241449 w 4011346"/>
                <a:gd name="connsiteY343" fmla="*/ 313698 h 1822125"/>
                <a:gd name="connsiteX344" fmla="*/ 1241449 w 4011346"/>
                <a:gd name="connsiteY344" fmla="*/ 360419 h 1822125"/>
                <a:gd name="connsiteX345" fmla="*/ 1201402 w 4011346"/>
                <a:gd name="connsiteY345" fmla="*/ 340396 h 1822125"/>
                <a:gd name="connsiteX346" fmla="*/ 1228100 w 4011346"/>
                <a:gd name="connsiteY346" fmla="*/ 390454 h 1822125"/>
                <a:gd name="connsiteX347" fmla="*/ 1258135 w 4011346"/>
                <a:gd name="connsiteY347" fmla="*/ 400466 h 1822125"/>
                <a:gd name="connsiteX348" fmla="*/ 1258135 w 4011346"/>
                <a:gd name="connsiteY348" fmla="*/ 420490 h 1822125"/>
                <a:gd name="connsiteX349" fmla="*/ 1198065 w 4011346"/>
                <a:gd name="connsiteY349" fmla="*/ 397129 h 1822125"/>
                <a:gd name="connsiteX350" fmla="*/ 1181379 w 4011346"/>
                <a:gd name="connsiteY350" fmla="*/ 397129 h 1822125"/>
                <a:gd name="connsiteX351" fmla="*/ 1178041 w 4011346"/>
                <a:gd name="connsiteY351" fmla="*/ 353745 h 1822125"/>
                <a:gd name="connsiteX352" fmla="*/ 1171367 w 4011346"/>
                <a:gd name="connsiteY352" fmla="*/ 266977 h 1822125"/>
                <a:gd name="connsiteX353" fmla="*/ 1161355 w 4011346"/>
                <a:gd name="connsiteY353" fmla="*/ 337059 h 1822125"/>
                <a:gd name="connsiteX354" fmla="*/ 1137995 w 4011346"/>
                <a:gd name="connsiteY354" fmla="*/ 367094 h 1822125"/>
                <a:gd name="connsiteX355" fmla="*/ 1158018 w 4011346"/>
                <a:gd name="connsiteY355" fmla="*/ 413815 h 1822125"/>
                <a:gd name="connsiteX356" fmla="*/ 1158018 w 4011346"/>
                <a:gd name="connsiteY356" fmla="*/ 447187 h 1822125"/>
                <a:gd name="connsiteX357" fmla="*/ 1141332 w 4011346"/>
                <a:gd name="connsiteY357" fmla="*/ 497246 h 1822125"/>
                <a:gd name="connsiteX358" fmla="*/ 1154681 w 4011346"/>
                <a:gd name="connsiteY358" fmla="*/ 530618 h 1822125"/>
                <a:gd name="connsiteX359" fmla="*/ 1184716 w 4011346"/>
                <a:gd name="connsiteY359" fmla="*/ 537292 h 1822125"/>
                <a:gd name="connsiteX360" fmla="*/ 1221425 w 4011346"/>
                <a:gd name="connsiteY360" fmla="*/ 543967 h 1822125"/>
                <a:gd name="connsiteX361" fmla="*/ 1241449 w 4011346"/>
                <a:gd name="connsiteY361" fmla="*/ 567327 h 1822125"/>
                <a:gd name="connsiteX362" fmla="*/ 1258135 w 4011346"/>
                <a:gd name="connsiteY362" fmla="*/ 610711 h 1822125"/>
                <a:gd name="connsiteX363" fmla="*/ 1258135 w 4011346"/>
                <a:gd name="connsiteY363" fmla="*/ 610711 h 1822125"/>
                <a:gd name="connsiteX364" fmla="*/ 1254798 w 4011346"/>
                <a:gd name="connsiteY364" fmla="*/ 644084 h 1822125"/>
                <a:gd name="connsiteX365" fmla="*/ 1274821 w 4011346"/>
                <a:gd name="connsiteY365" fmla="*/ 664107 h 1822125"/>
                <a:gd name="connsiteX366" fmla="*/ 1244786 w 4011346"/>
                <a:gd name="connsiteY366" fmla="*/ 670782 h 1822125"/>
                <a:gd name="connsiteX367" fmla="*/ 1224763 w 4011346"/>
                <a:gd name="connsiteY367" fmla="*/ 630735 h 1822125"/>
                <a:gd name="connsiteX368" fmla="*/ 1224763 w 4011346"/>
                <a:gd name="connsiteY368" fmla="*/ 590688 h 1822125"/>
                <a:gd name="connsiteX369" fmla="*/ 1194727 w 4011346"/>
                <a:gd name="connsiteY369" fmla="*/ 553979 h 1822125"/>
                <a:gd name="connsiteX370" fmla="*/ 1164692 w 4011346"/>
                <a:gd name="connsiteY370" fmla="*/ 597363 h 1822125"/>
                <a:gd name="connsiteX371" fmla="*/ 1178041 w 4011346"/>
                <a:gd name="connsiteY371" fmla="*/ 640746 h 1822125"/>
                <a:gd name="connsiteX372" fmla="*/ 1137995 w 4011346"/>
                <a:gd name="connsiteY372" fmla="*/ 697479 h 1822125"/>
                <a:gd name="connsiteX373" fmla="*/ 1097948 w 4011346"/>
                <a:gd name="connsiteY373" fmla="*/ 754212 h 1822125"/>
                <a:gd name="connsiteX374" fmla="*/ 1007843 w 4011346"/>
                <a:gd name="connsiteY374" fmla="*/ 717503 h 1822125"/>
                <a:gd name="connsiteX375" fmla="*/ 1074587 w 4011346"/>
                <a:gd name="connsiteY375" fmla="*/ 714165 h 1822125"/>
                <a:gd name="connsiteX376" fmla="*/ 1107960 w 4011346"/>
                <a:gd name="connsiteY376" fmla="*/ 650758 h 1822125"/>
                <a:gd name="connsiteX377" fmla="*/ 1121309 w 4011346"/>
                <a:gd name="connsiteY377" fmla="*/ 607374 h 1822125"/>
                <a:gd name="connsiteX378" fmla="*/ 1127983 w 4011346"/>
                <a:gd name="connsiteY378" fmla="*/ 574002 h 1822125"/>
                <a:gd name="connsiteX379" fmla="*/ 1117971 w 4011346"/>
                <a:gd name="connsiteY379" fmla="*/ 557316 h 1822125"/>
                <a:gd name="connsiteX380" fmla="*/ 1114634 w 4011346"/>
                <a:gd name="connsiteY380" fmla="*/ 507257 h 1822125"/>
                <a:gd name="connsiteX381" fmla="*/ 1104622 w 4011346"/>
                <a:gd name="connsiteY381" fmla="*/ 427164 h 1822125"/>
                <a:gd name="connsiteX382" fmla="*/ 1101285 w 4011346"/>
                <a:gd name="connsiteY382" fmla="*/ 367094 h 1822125"/>
                <a:gd name="connsiteX383" fmla="*/ 1124646 w 4011346"/>
                <a:gd name="connsiteY383" fmla="*/ 273652 h 1822125"/>
                <a:gd name="connsiteX384" fmla="*/ 1031203 w 4011346"/>
                <a:gd name="connsiteY384" fmla="*/ 263640 h 1822125"/>
                <a:gd name="connsiteX385" fmla="*/ 1014517 w 4011346"/>
                <a:gd name="connsiteY385" fmla="*/ 320373 h 1822125"/>
                <a:gd name="connsiteX386" fmla="*/ 1024529 w 4011346"/>
                <a:gd name="connsiteY386" fmla="*/ 367094 h 1822125"/>
                <a:gd name="connsiteX387" fmla="*/ 981145 w 4011346"/>
                <a:gd name="connsiteY387" fmla="*/ 420490 h 1822125"/>
                <a:gd name="connsiteX388" fmla="*/ 991157 w 4011346"/>
                <a:gd name="connsiteY388" fmla="*/ 457199 h 1822125"/>
                <a:gd name="connsiteX389" fmla="*/ 981145 w 4011346"/>
                <a:gd name="connsiteY389" fmla="*/ 503920 h 1822125"/>
                <a:gd name="connsiteX390" fmla="*/ 1001168 w 4011346"/>
                <a:gd name="connsiteY390" fmla="*/ 527281 h 1822125"/>
                <a:gd name="connsiteX391" fmla="*/ 1017854 w 4011346"/>
                <a:gd name="connsiteY391" fmla="*/ 574002 h 1822125"/>
                <a:gd name="connsiteX392" fmla="*/ 1047890 w 4011346"/>
                <a:gd name="connsiteY392" fmla="*/ 560653 h 1822125"/>
                <a:gd name="connsiteX393" fmla="*/ 1014517 w 4011346"/>
                <a:gd name="connsiteY393" fmla="*/ 614049 h 1822125"/>
                <a:gd name="connsiteX394" fmla="*/ 957784 w 4011346"/>
                <a:gd name="connsiteY394" fmla="*/ 560653 h 1822125"/>
                <a:gd name="connsiteX395" fmla="*/ 884365 w 4011346"/>
                <a:gd name="connsiteY395" fmla="*/ 523944 h 1822125"/>
                <a:gd name="connsiteX396" fmla="*/ 824295 w 4011346"/>
                <a:gd name="connsiteY396" fmla="*/ 500583 h 1822125"/>
                <a:gd name="connsiteX397" fmla="*/ 810946 w 4011346"/>
                <a:gd name="connsiteY397" fmla="*/ 537292 h 1822125"/>
                <a:gd name="connsiteX398" fmla="*/ 827633 w 4011346"/>
                <a:gd name="connsiteY398" fmla="*/ 574002 h 1822125"/>
                <a:gd name="connsiteX399" fmla="*/ 814284 w 4011346"/>
                <a:gd name="connsiteY399" fmla="*/ 597363 h 1822125"/>
                <a:gd name="connsiteX400" fmla="*/ 800935 w 4011346"/>
                <a:gd name="connsiteY400" fmla="*/ 614049 h 1822125"/>
                <a:gd name="connsiteX401" fmla="*/ 770900 w 4011346"/>
                <a:gd name="connsiteY401" fmla="*/ 557316 h 1822125"/>
                <a:gd name="connsiteX402" fmla="*/ 744202 w 4011346"/>
                <a:gd name="connsiteY402" fmla="*/ 594025 h 1822125"/>
                <a:gd name="connsiteX403" fmla="*/ 707492 w 4011346"/>
                <a:gd name="connsiteY403" fmla="*/ 587351 h 1822125"/>
                <a:gd name="connsiteX404" fmla="*/ 654097 w 4011346"/>
                <a:gd name="connsiteY404" fmla="*/ 624060 h 1822125"/>
                <a:gd name="connsiteX405" fmla="*/ 644085 w 4011346"/>
                <a:gd name="connsiteY405" fmla="*/ 600700 h 1822125"/>
                <a:gd name="connsiteX406" fmla="*/ 654097 w 4011346"/>
                <a:gd name="connsiteY406" fmla="*/ 563990 h 1822125"/>
                <a:gd name="connsiteX407" fmla="*/ 614050 w 4011346"/>
                <a:gd name="connsiteY407" fmla="*/ 600700 h 1822125"/>
                <a:gd name="connsiteX408" fmla="*/ 594027 w 4011346"/>
                <a:gd name="connsiteY408" fmla="*/ 600700 h 1822125"/>
                <a:gd name="connsiteX409" fmla="*/ 533957 w 4011346"/>
                <a:gd name="connsiteY409" fmla="*/ 634072 h 1822125"/>
                <a:gd name="connsiteX410" fmla="*/ 510596 w 4011346"/>
                <a:gd name="connsiteY410" fmla="*/ 657433 h 1822125"/>
                <a:gd name="connsiteX411" fmla="*/ 500584 w 4011346"/>
                <a:gd name="connsiteY411" fmla="*/ 704154 h 1822125"/>
                <a:gd name="connsiteX412" fmla="*/ 450526 w 4011346"/>
                <a:gd name="connsiteY412" fmla="*/ 690805 h 1822125"/>
                <a:gd name="connsiteX413" fmla="*/ 433840 w 4011346"/>
                <a:gd name="connsiteY413" fmla="*/ 654095 h 1822125"/>
                <a:gd name="connsiteX414" fmla="*/ 467212 w 4011346"/>
                <a:gd name="connsiteY414" fmla="*/ 624060 h 1822125"/>
                <a:gd name="connsiteX415" fmla="*/ 453863 w 4011346"/>
                <a:gd name="connsiteY415" fmla="*/ 600700 h 1822125"/>
                <a:gd name="connsiteX416" fmla="*/ 390456 w 4011346"/>
                <a:gd name="connsiteY416" fmla="*/ 570665 h 1822125"/>
                <a:gd name="connsiteX417" fmla="*/ 417154 w 4011346"/>
                <a:gd name="connsiteY417" fmla="*/ 620723 h 1822125"/>
                <a:gd name="connsiteX418" fmla="*/ 407142 w 4011346"/>
                <a:gd name="connsiteY418" fmla="*/ 664107 h 1822125"/>
                <a:gd name="connsiteX419" fmla="*/ 413817 w 4011346"/>
                <a:gd name="connsiteY419" fmla="*/ 700817 h 1822125"/>
                <a:gd name="connsiteX420" fmla="*/ 427165 w 4011346"/>
                <a:gd name="connsiteY420" fmla="*/ 724177 h 1822125"/>
                <a:gd name="connsiteX421" fmla="*/ 413817 w 4011346"/>
                <a:gd name="connsiteY421" fmla="*/ 754212 h 1822125"/>
                <a:gd name="connsiteX422" fmla="*/ 390456 w 4011346"/>
                <a:gd name="connsiteY422" fmla="*/ 730852 h 1822125"/>
                <a:gd name="connsiteX423" fmla="*/ 360421 w 4011346"/>
                <a:gd name="connsiteY423" fmla="*/ 727514 h 1822125"/>
                <a:gd name="connsiteX424" fmla="*/ 333723 w 4011346"/>
                <a:gd name="connsiteY424" fmla="*/ 767561 h 1822125"/>
                <a:gd name="connsiteX425" fmla="*/ 307025 w 4011346"/>
                <a:gd name="connsiteY425" fmla="*/ 787584 h 1822125"/>
                <a:gd name="connsiteX426" fmla="*/ 320374 w 4011346"/>
                <a:gd name="connsiteY426" fmla="*/ 814282 h 1822125"/>
                <a:gd name="connsiteX427" fmla="*/ 303688 w 4011346"/>
                <a:gd name="connsiteY427" fmla="*/ 837643 h 1822125"/>
                <a:gd name="connsiteX428" fmla="*/ 233606 w 4011346"/>
                <a:gd name="connsiteY428" fmla="*/ 800933 h 1822125"/>
                <a:gd name="connsiteX429" fmla="*/ 243618 w 4011346"/>
                <a:gd name="connsiteY429" fmla="*/ 850992 h 1822125"/>
                <a:gd name="connsiteX430" fmla="*/ 263641 w 4011346"/>
                <a:gd name="connsiteY430" fmla="*/ 871015 h 1822125"/>
                <a:gd name="connsiteX431" fmla="*/ 250292 w 4011346"/>
                <a:gd name="connsiteY431" fmla="*/ 884364 h 1822125"/>
                <a:gd name="connsiteX432" fmla="*/ 193560 w 4011346"/>
                <a:gd name="connsiteY432" fmla="*/ 847654 h 1822125"/>
                <a:gd name="connsiteX433" fmla="*/ 170199 w 4011346"/>
                <a:gd name="connsiteY433" fmla="*/ 807608 h 1822125"/>
                <a:gd name="connsiteX434" fmla="*/ 170199 w 4011346"/>
                <a:gd name="connsiteY434" fmla="*/ 760887 h 1822125"/>
                <a:gd name="connsiteX435" fmla="*/ 133490 w 4011346"/>
                <a:gd name="connsiteY435" fmla="*/ 684130 h 1822125"/>
                <a:gd name="connsiteX436" fmla="*/ 196897 w 4011346"/>
                <a:gd name="connsiteY436" fmla="*/ 714165 h 1822125"/>
                <a:gd name="connsiteX437" fmla="*/ 256967 w 4011346"/>
                <a:gd name="connsiteY437" fmla="*/ 744200 h 1822125"/>
                <a:gd name="connsiteX438" fmla="*/ 293676 w 4011346"/>
                <a:gd name="connsiteY438" fmla="*/ 747538 h 1822125"/>
                <a:gd name="connsiteX439" fmla="*/ 327049 w 4011346"/>
                <a:gd name="connsiteY439" fmla="*/ 717503 h 1822125"/>
                <a:gd name="connsiteX440" fmla="*/ 343735 w 4011346"/>
                <a:gd name="connsiteY440" fmla="*/ 680793 h 1822125"/>
                <a:gd name="connsiteX441" fmla="*/ 333723 w 4011346"/>
                <a:gd name="connsiteY441" fmla="*/ 630735 h 1822125"/>
                <a:gd name="connsiteX442" fmla="*/ 290339 w 4011346"/>
                <a:gd name="connsiteY442" fmla="*/ 610711 h 1822125"/>
                <a:gd name="connsiteX443" fmla="*/ 236944 w 4011346"/>
                <a:gd name="connsiteY443" fmla="*/ 563990 h 1822125"/>
                <a:gd name="connsiteX444" fmla="*/ 133490 w 4011346"/>
                <a:gd name="connsiteY444" fmla="*/ 507257 h 1822125"/>
                <a:gd name="connsiteX0" fmla="*/ 133490 w 4011346"/>
                <a:gd name="connsiteY0" fmla="*/ 537292 h 1852160"/>
                <a:gd name="connsiteX1" fmla="*/ 46722 w 4011346"/>
                <a:gd name="connsiteY1" fmla="*/ 567327 h 1852160"/>
                <a:gd name="connsiteX2" fmla="*/ 33373 w 4011346"/>
                <a:gd name="connsiteY2" fmla="*/ 597362 h 1852160"/>
                <a:gd name="connsiteX3" fmla="*/ 43384 w 4011346"/>
                <a:gd name="connsiteY3" fmla="*/ 627398 h 1852160"/>
                <a:gd name="connsiteX4" fmla="*/ 60071 w 4011346"/>
                <a:gd name="connsiteY4" fmla="*/ 654095 h 1852160"/>
                <a:gd name="connsiteX5" fmla="*/ 73419 w 4011346"/>
                <a:gd name="connsiteY5" fmla="*/ 684130 h 1852160"/>
                <a:gd name="connsiteX6" fmla="*/ 56733 w 4011346"/>
                <a:gd name="connsiteY6" fmla="*/ 707491 h 1852160"/>
                <a:gd name="connsiteX7" fmla="*/ 76757 w 4011346"/>
                <a:gd name="connsiteY7" fmla="*/ 787584 h 1852160"/>
                <a:gd name="connsiteX8" fmla="*/ 66745 w 4011346"/>
                <a:gd name="connsiteY8" fmla="*/ 804271 h 1852160"/>
                <a:gd name="connsiteX9" fmla="*/ 70082 w 4011346"/>
                <a:gd name="connsiteY9" fmla="*/ 830968 h 1852160"/>
                <a:gd name="connsiteX10" fmla="*/ 70082 w 4011346"/>
                <a:gd name="connsiteY10" fmla="*/ 871015 h 1852160"/>
                <a:gd name="connsiteX11" fmla="*/ 80094 w 4011346"/>
                <a:gd name="connsiteY11" fmla="*/ 891038 h 1852160"/>
                <a:gd name="connsiteX12" fmla="*/ 76757 w 4011346"/>
                <a:gd name="connsiteY12" fmla="*/ 914399 h 1852160"/>
                <a:gd name="connsiteX13" fmla="*/ 106792 w 4011346"/>
                <a:gd name="connsiteY13" fmla="*/ 947771 h 1852160"/>
                <a:gd name="connsiteX14" fmla="*/ 106792 w 4011346"/>
                <a:gd name="connsiteY14" fmla="*/ 977806 h 1852160"/>
                <a:gd name="connsiteX15" fmla="*/ 13349 w 4011346"/>
                <a:gd name="connsiteY15" fmla="*/ 1067911 h 1852160"/>
                <a:gd name="connsiteX16" fmla="*/ 33373 w 4011346"/>
                <a:gd name="connsiteY16" fmla="*/ 1101284 h 1852160"/>
                <a:gd name="connsiteX17" fmla="*/ 33373 w 4011346"/>
                <a:gd name="connsiteY17" fmla="*/ 1101284 h 1852160"/>
                <a:gd name="connsiteX18" fmla="*/ 16687 w 4011346"/>
                <a:gd name="connsiteY18" fmla="*/ 1131319 h 1852160"/>
                <a:gd name="connsiteX19" fmla="*/ 3338 w 4011346"/>
                <a:gd name="connsiteY19" fmla="*/ 1161354 h 1852160"/>
                <a:gd name="connsiteX20" fmla="*/ 0 w 4011346"/>
                <a:gd name="connsiteY20" fmla="*/ 1221424 h 1852160"/>
                <a:gd name="connsiteX21" fmla="*/ 16687 w 4011346"/>
                <a:gd name="connsiteY21" fmla="*/ 1264808 h 1852160"/>
                <a:gd name="connsiteX22" fmla="*/ 20024 w 4011346"/>
                <a:gd name="connsiteY22" fmla="*/ 1298180 h 1852160"/>
                <a:gd name="connsiteX23" fmla="*/ 56733 w 4011346"/>
                <a:gd name="connsiteY23" fmla="*/ 1308192 h 1852160"/>
                <a:gd name="connsiteX24" fmla="*/ 116803 w 4011346"/>
                <a:gd name="connsiteY24" fmla="*/ 1394960 h 1852160"/>
                <a:gd name="connsiteX25" fmla="*/ 96780 w 4011346"/>
                <a:gd name="connsiteY25" fmla="*/ 1418320 h 1852160"/>
                <a:gd name="connsiteX26" fmla="*/ 93443 w 4011346"/>
                <a:gd name="connsiteY26" fmla="*/ 1448355 h 1852160"/>
                <a:gd name="connsiteX27" fmla="*/ 120141 w 4011346"/>
                <a:gd name="connsiteY27" fmla="*/ 1451692 h 1852160"/>
                <a:gd name="connsiteX28" fmla="*/ 160187 w 4011346"/>
                <a:gd name="connsiteY28" fmla="*/ 1465041 h 1852160"/>
                <a:gd name="connsiteX29" fmla="*/ 186885 w 4011346"/>
                <a:gd name="connsiteY29" fmla="*/ 1478390 h 1852160"/>
                <a:gd name="connsiteX30" fmla="*/ 213583 w 4011346"/>
                <a:gd name="connsiteY30" fmla="*/ 1508425 h 1852160"/>
                <a:gd name="connsiteX31" fmla="*/ 243618 w 4011346"/>
                <a:gd name="connsiteY31" fmla="*/ 1511762 h 1852160"/>
                <a:gd name="connsiteX32" fmla="*/ 287002 w 4011346"/>
                <a:gd name="connsiteY32" fmla="*/ 1541798 h 1852160"/>
                <a:gd name="connsiteX33" fmla="*/ 310363 w 4011346"/>
                <a:gd name="connsiteY33" fmla="*/ 1551809 h 1852160"/>
                <a:gd name="connsiteX34" fmla="*/ 310363 w 4011346"/>
                <a:gd name="connsiteY34" fmla="*/ 1588519 h 1852160"/>
                <a:gd name="connsiteX35" fmla="*/ 270316 w 4011346"/>
                <a:gd name="connsiteY35" fmla="*/ 1628565 h 1852160"/>
                <a:gd name="connsiteX36" fmla="*/ 280327 w 4011346"/>
                <a:gd name="connsiteY36" fmla="*/ 1651926 h 1852160"/>
                <a:gd name="connsiteX37" fmla="*/ 273653 w 4011346"/>
                <a:gd name="connsiteY37" fmla="*/ 1671949 h 1852160"/>
                <a:gd name="connsiteX38" fmla="*/ 266979 w 4011346"/>
                <a:gd name="connsiteY38" fmla="*/ 1688635 h 1852160"/>
                <a:gd name="connsiteX39" fmla="*/ 240281 w 4011346"/>
                <a:gd name="connsiteY39" fmla="*/ 1728682 h 1852160"/>
                <a:gd name="connsiteX40" fmla="*/ 307025 w 4011346"/>
                <a:gd name="connsiteY40" fmla="*/ 1765392 h 1852160"/>
                <a:gd name="connsiteX41" fmla="*/ 337060 w 4011346"/>
                <a:gd name="connsiteY41" fmla="*/ 1772066 h 1852160"/>
                <a:gd name="connsiteX42" fmla="*/ 360421 w 4011346"/>
                <a:gd name="connsiteY42" fmla="*/ 1778741 h 1852160"/>
                <a:gd name="connsiteX43" fmla="*/ 380444 w 4011346"/>
                <a:gd name="connsiteY43" fmla="*/ 1785415 h 1852160"/>
                <a:gd name="connsiteX44" fmla="*/ 407142 w 4011346"/>
                <a:gd name="connsiteY44" fmla="*/ 1805438 h 1852160"/>
                <a:gd name="connsiteX45" fmla="*/ 437177 w 4011346"/>
                <a:gd name="connsiteY45" fmla="*/ 1802101 h 1852160"/>
                <a:gd name="connsiteX46" fmla="*/ 507259 w 4011346"/>
                <a:gd name="connsiteY46" fmla="*/ 1852160 h 1852160"/>
                <a:gd name="connsiteX47" fmla="*/ 517271 w 4011346"/>
                <a:gd name="connsiteY47" fmla="*/ 1838811 h 1852160"/>
                <a:gd name="connsiteX48" fmla="*/ 507259 w 4011346"/>
                <a:gd name="connsiteY48" fmla="*/ 1798764 h 1852160"/>
                <a:gd name="connsiteX49" fmla="*/ 500584 w 4011346"/>
                <a:gd name="connsiteY49" fmla="*/ 1765392 h 1852160"/>
                <a:gd name="connsiteX50" fmla="*/ 483898 w 4011346"/>
                <a:gd name="connsiteY50" fmla="*/ 1722008 h 1852160"/>
                <a:gd name="connsiteX51" fmla="*/ 513933 w 4011346"/>
                <a:gd name="connsiteY51" fmla="*/ 1701984 h 1852160"/>
                <a:gd name="connsiteX52" fmla="*/ 547306 w 4011346"/>
                <a:gd name="connsiteY52" fmla="*/ 1678624 h 1852160"/>
                <a:gd name="connsiteX53" fmla="*/ 527282 w 4011346"/>
                <a:gd name="connsiteY53" fmla="*/ 1661938 h 1852160"/>
                <a:gd name="connsiteX54" fmla="*/ 517271 w 4011346"/>
                <a:gd name="connsiteY54" fmla="*/ 1628565 h 1852160"/>
                <a:gd name="connsiteX55" fmla="*/ 480561 w 4011346"/>
                <a:gd name="connsiteY55" fmla="*/ 1611879 h 1852160"/>
                <a:gd name="connsiteX56" fmla="*/ 470549 w 4011346"/>
                <a:gd name="connsiteY56" fmla="*/ 1591856 h 1852160"/>
                <a:gd name="connsiteX57" fmla="*/ 480561 w 4011346"/>
                <a:gd name="connsiteY57" fmla="*/ 1561821 h 1852160"/>
                <a:gd name="connsiteX58" fmla="*/ 490573 w 4011346"/>
                <a:gd name="connsiteY58" fmla="*/ 1521774 h 1852160"/>
                <a:gd name="connsiteX59" fmla="*/ 513933 w 4011346"/>
                <a:gd name="connsiteY59" fmla="*/ 1541798 h 1852160"/>
                <a:gd name="connsiteX60" fmla="*/ 520608 w 4011346"/>
                <a:gd name="connsiteY60" fmla="*/ 1525111 h 1852160"/>
                <a:gd name="connsiteX61" fmla="*/ 543968 w 4011346"/>
                <a:gd name="connsiteY61" fmla="*/ 1488402 h 1852160"/>
                <a:gd name="connsiteX62" fmla="*/ 574003 w 4011346"/>
                <a:gd name="connsiteY62" fmla="*/ 1471716 h 1852160"/>
                <a:gd name="connsiteX63" fmla="*/ 590690 w 4011346"/>
                <a:gd name="connsiteY63" fmla="*/ 1485065 h 1852160"/>
                <a:gd name="connsiteX64" fmla="*/ 610713 w 4011346"/>
                <a:gd name="connsiteY64" fmla="*/ 1458367 h 1852160"/>
                <a:gd name="connsiteX65" fmla="*/ 630736 w 4011346"/>
                <a:gd name="connsiteY65" fmla="*/ 1485065 h 1852160"/>
                <a:gd name="connsiteX66" fmla="*/ 657434 w 4011346"/>
                <a:gd name="connsiteY66" fmla="*/ 1508425 h 1852160"/>
                <a:gd name="connsiteX67" fmla="*/ 674120 w 4011346"/>
                <a:gd name="connsiteY67" fmla="*/ 1515100 h 1852160"/>
                <a:gd name="connsiteX68" fmla="*/ 697481 w 4011346"/>
                <a:gd name="connsiteY68" fmla="*/ 1515100 h 1852160"/>
                <a:gd name="connsiteX69" fmla="*/ 717504 w 4011346"/>
                <a:gd name="connsiteY69" fmla="*/ 1501751 h 1852160"/>
                <a:gd name="connsiteX70" fmla="*/ 744202 w 4011346"/>
                <a:gd name="connsiteY70" fmla="*/ 1501751 h 1852160"/>
                <a:gd name="connsiteX71" fmla="*/ 760888 w 4011346"/>
                <a:gd name="connsiteY71" fmla="*/ 1498414 h 1852160"/>
                <a:gd name="connsiteX72" fmla="*/ 790923 w 4011346"/>
                <a:gd name="connsiteY72" fmla="*/ 1531786 h 1852160"/>
                <a:gd name="connsiteX73" fmla="*/ 797598 w 4011346"/>
                <a:gd name="connsiteY73" fmla="*/ 1505088 h 1852160"/>
                <a:gd name="connsiteX74" fmla="*/ 817621 w 4011346"/>
                <a:gd name="connsiteY74" fmla="*/ 1521774 h 1852160"/>
                <a:gd name="connsiteX75" fmla="*/ 837644 w 4011346"/>
                <a:gd name="connsiteY75" fmla="*/ 1498414 h 1852160"/>
                <a:gd name="connsiteX76" fmla="*/ 827633 w 4011346"/>
                <a:gd name="connsiteY76" fmla="*/ 1478390 h 1852160"/>
                <a:gd name="connsiteX77" fmla="*/ 810946 w 4011346"/>
                <a:gd name="connsiteY77" fmla="*/ 1465041 h 1852160"/>
                <a:gd name="connsiteX78" fmla="*/ 810946 w 4011346"/>
                <a:gd name="connsiteY78" fmla="*/ 1438344 h 1852160"/>
                <a:gd name="connsiteX79" fmla="*/ 810946 w 4011346"/>
                <a:gd name="connsiteY79" fmla="*/ 1424995 h 1852160"/>
                <a:gd name="connsiteX80" fmla="*/ 830970 w 4011346"/>
                <a:gd name="connsiteY80" fmla="*/ 1421657 h 1852160"/>
                <a:gd name="connsiteX81" fmla="*/ 840981 w 4011346"/>
                <a:gd name="connsiteY81" fmla="*/ 1418320 h 1852160"/>
                <a:gd name="connsiteX82" fmla="*/ 820958 w 4011346"/>
                <a:gd name="connsiteY82" fmla="*/ 1381611 h 1852160"/>
                <a:gd name="connsiteX83" fmla="*/ 854330 w 4011346"/>
                <a:gd name="connsiteY83" fmla="*/ 1374936 h 1852160"/>
                <a:gd name="connsiteX84" fmla="*/ 891040 w 4011346"/>
                <a:gd name="connsiteY84" fmla="*/ 1381611 h 1852160"/>
                <a:gd name="connsiteX85" fmla="*/ 964459 w 4011346"/>
                <a:gd name="connsiteY85" fmla="*/ 1338227 h 1852160"/>
                <a:gd name="connsiteX86" fmla="*/ 1001168 w 4011346"/>
                <a:gd name="connsiteY86" fmla="*/ 1338227 h 1852160"/>
                <a:gd name="connsiteX87" fmla="*/ 1027866 w 4011346"/>
                <a:gd name="connsiteY87" fmla="*/ 1314866 h 1852160"/>
                <a:gd name="connsiteX88" fmla="*/ 1047890 w 4011346"/>
                <a:gd name="connsiteY88" fmla="*/ 1324878 h 1852160"/>
                <a:gd name="connsiteX89" fmla="*/ 1067913 w 4011346"/>
                <a:gd name="connsiteY89" fmla="*/ 1334889 h 1852160"/>
                <a:gd name="connsiteX90" fmla="*/ 1087936 w 4011346"/>
                <a:gd name="connsiteY90" fmla="*/ 1361587 h 1852160"/>
                <a:gd name="connsiteX91" fmla="*/ 1074587 w 4011346"/>
                <a:gd name="connsiteY91" fmla="*/ 1374936 h 1852160"/>
                <a:gd name="connsiteX92" fmla="*/ 1104622 w 4011346"/>
                <a:gd name="connsiteY92" fmla="*/ 1374936 h 1852160"/>
                <a:gd name="connsiteX93" fmla="*/ 1107960 w 4011346"/>
                <a:gd name="connsiteY93" fmla="*/ 1391622 h 1852160"/>
                <a:gd name="connsiteX94" fmla="*/ 1121309 w 4011346"/>
                <a:gd name="connsiteY94" fmla="*/ 1374936 h 1852160"/>
                <a:gd name="connsiteX95" fmla="*/ 1134657 w 4011346"/>
                <a:gd name="connsiteY95" fmla="*/ 1388285 h 1852160"/>
                <a:gd name="connsiteX96" fmla="*/ 1134657 w 4011346"/>
                <a:gd name="connsiteY96" fmla="*/ 1408308 h 1852160"/>
                <a:gd name="connsiteX97" fmla="*/ 1148006 w 4011346"/>
                <a:gd name="connsiteY97" fmla="*/ 1404971 h 1852160"/>
                <a:gd name="connsiteX98" fmla="*/ 1208076 w 4011346"/>
                <a:gd name="connsiteY98" fmla="*/ 1358250 h 1852160"/>
                <a:gd name="connsiteX99" fmla="*/ 1211414 w 4011346"/>
                <a:gd name="connsiteY99" fmla="*/ 1378273 h 1852160"/>
                <a:gd name="connsiteX100" fmla="*/ 1244786 w 4011346"/>
                <a:gd name="connsiteY100" fmla="*/ 1398297 h 1852160"/>
                <a:gd name="connsiteX101" fmla="*/ 1264809 w 4011346"/>
                <a:gd name="connsiteY101" fmla="*/ 1428332 h 1852160"/>
                <a:gd name="connsiteX102" fmla="*/ 1298181 w 4011346"/>
                <a:gd name="connsiteY102" fmla="*/ 1535123 h 1852160"/>
                <a:gd name="connsiteX103" fmla="*/ 1308193 w 4011346"/>
                <a:gd name="connsiteY103" fmla="*/ 1491739 h 1852160"/>
                <a:gd name="connsiteX104" fmla="*/ 1344903 w 4011346"/>
                <a:gd name="connsiteY104" fmla="*/ 1511762 h 1852160"/>
                <a:gd name="connsiteX105" fmla="*/ 1388287 w 4011346"/>
                <a:gd name="connsiteY105" fmla="*/ 1511762 h 1852160"/>
                <a:gd name="connsiteX106" fmla="*/ 1394961 w 4011346"/>
                <a:gd name="connsiteY106" fmla="*/ 1535123 h 1852160"/>
                <a:gd name="connsiteX107" fmla="*/ 1435008 w 4011346"/>
                <a:gd name="connsiteY107" fmla="*/ 1558484 h 1852160"/>
                <a:gd name="connsiteX108" fmla="*/ 1465043 w 4011346"/>
                <a:gd name="connsiteY108" fmla="*/ 1558484 h 1852160"/>
                <a:gd name="connsiteX109" fmla="*/ 1491741 w 4011346"/>
                <a:gd name="connsiteY109" fmla="*/ 1571833 h 1852160"/>
                <a:gd name="connsiteX110" fmla="*/ 1535125 w 4011346"/>
                <a:gd name="connsiteY110" fmla="*/ 1528449 h 1852160"/>
                <a:gd name="connsiteX111" fmla="*/ 1571834 w 4011346"/>
                <a:gd name="connsiteY111" fmla="*/ 1508425 h 1852160"/>
                <a:gd name="connsiteX112" fmla="*/ 1608544 w 4011346"/>
                <a:gd name="connsiteY112" fmla="*/ 1511762 h 1852160"/>
                <a:gd name="connsiteX113" fmla="*/ 1655265 w 4011346"/>
                <a:gd name="connsiteY113" fmla="*/ 1525111 h 1852160"/>
                <a:gd name="connsiteX114" fmla="*/ 1681963 w 4011346"/>
                <a:gd name="connsiteY114" fmla="*/ 1541798 h 1852160"/>
                <a:gd name="connsiteX115" fmla="*/ 1735358 w 4011346"/>
                <a:gd name="connsiteY115" fmla="*/ 1535123 h 1852160"/>
                <a:gd name="connsiteX116" fmla="*/ 1745370 w 4011346"/>
                <a:gd name="connsiteY116" fmla="*/ 1515100 h 1852160"/>
                <a:gd name="connsiteX117" fmla="*/ 1738695 w 4011346"/>
                <a:gd name="connsiteY117" fmla="*/ 1495076 h 1852160"/>
                <a:gd name="connsiteX118" fmla="*/ 1765393 w 4011346"/>
                <a:gd name="connsiteY118" fmla="*/ 1468379 h 1852160"/>
                <a:gd name="connsiteX119" fmla="*/ 1778742 w 4011346"/>
                <a:gd name="connsiteY119" fmla="*/ 1465041 h 1852160"/>
                <a:gd name="connsiteX120" fmla="*/ 1812114 w 4011346"/>
                <a:gd name="connsiteY120" fmla="*/ 1481727 h 1852160"/>
                <a:gd name="connsiteX121" fmla="*/ 1852161 w 4011346"/>
                <a:gd name="connsiteY121" fmla="*/ 1495076 h 1852160"/>
                <a:gd name="connsiteX122" fmla="*/ 1858836 w 4011346"/>
                <a:gd name="connsiteY122" fmla="*/ 1521774 h 1852160"/>
                <a:gd name="connsiteX123" fmla="*/ 1872184 w 4011346"/>
                <a:gd name="connsiteY123" fmla="*/ 1528449 h 1852160"/>
                <a:gd name="connsiteX124" fmla="*/ 1902219 w 4011346"/>
                <a:gd name="connsiteY124" fmla="*/ 1531786 h 1852160"/>
                <a:gd name="connsiteX125" fmla="*/ 1932254 w 4011346"/>
                <a:gd name="connsiteY125" fmla="*/ 1515100 h 1852160"/>
                <a:gd name="connsiteX126" fmla="*/ 1962290 w 4011346"/>
                <a:gd name="connsiteY126" fmla="*/ 1528449 h 1852160"/>
                <a:gd name="connsiteX127" fmla="*/ 1985650 w 4011346"/>
                <a:gd name="connsiteY127" fmla="*/ 1541798 h 1852160"/>
                <a:gd name="connsiteX128" fmla="*/ 1995662 w 4011346"/>
                <a:gd name="connsiteY128" fmla="*/ 1551809 h 1852160"/>
                <a:gd name="connsiteX129" fmla="*/ 2032371 w 4011346"/>
                <a:gd name="connsiteY129" fmla="*/ 1571833 h 1852160"/>
                <a:gd name="connsiteX130" fmla="*/ 2069081 w 4011346"/>
                <a:gd name="connsiteY130" fmla="*/ 1568495 h 1852160"/>
                <a:gd name="connsiteX131" fmla="*/ 2142500 w 4011346"/>
                <a:gd name="connsiteY131" fmla="*/ 1525111 h 1852160"/>
                <a:gd name="connsiteX132" fmla="*/ 2195895 w 4011346"/>
                <a:gd name="connsiteY132" fmla="*/ 1538460 h 1852160"/>
                <a:gd name="connsiteX133" fmla="*/ 2225930 w 4011346"/>
                <a:gd name="connsiteY133" fmla="*/ 1548472 h 1852160"/>
                <a:gd name="connsiteX134" fmla="*/ 2259303 w 4011346"/>
                <a:gd name="connsiteY134" fmla="*/ 1535123 h 1852160"/>
                <a:gd name="connsiteX135" fmla="*/ 2262640 w 4011346"/>
                <a:gd name="connsiteY135" fmla="*/ 1508425 h 1852160"/>
                <a:gd name="connsiteX136" fmla="*/ 2282663 w 4011346"/>
                <a:gd name="connsiteY136" fmla="*/ 1478390 h 1852160"/>
                <a:gd name="connsiteX137" fmla="*/ 2299349 w 4011346"/>
                <a:gd name="connsiteY137" fmla="*/ 1424995 h 1852160"/>
                <a:gd name="connsiteX138" fmla="*/ 2282663 w 4011346"/>
                <a:gd name="connsiteY138" fmla="*/ 1428332 h 1852160"/>
                <a:gd name="connsiteX139" fmla="*/ 2312698 w 4011346"/>
                <a:gd name="connsiteY139" fmla="*/ 1401634 h 1852160"/>
                <a:gd name="connsiteX140" fmla="*/ 2339396 w 4011346"/>
                <a:gd name="connsiteY140" fmla="*/ 1398297 h 1852160"/>
                <a:gd name="connsiteX141" fmla="*/ 2396129 w 4011346"/>
                <a:gd name="connsiteY141" fmla="*/ 1408308 h 1852160"/>
                <a:gd name="connsiteX142" fmla="*/ 2436176 w 4011346"/>
                <a:gd name="connsiteY142" fmla="*/ 1435006 h 1852160"/>
                <a:gd name="connsiteX143" fmla="*/ 2462873 w 4011346"/>
                <a:gd name="connsiteY143" fmla="*/ 1465041 h 1852160"/>
                <a:gd name="connsiteX144" fmla="*/ 2469548 w 4011346"/>
                <a:gd name="connsiteY144" fmla="*/ 1501751 h 1852160"/>
                <a:gd name="connsiteX145" fmla="*/ 2476222 w 4011346"/>
                <a:gd name="connsiteY145" fmla="*/ 1541798 h 1852160"/>
                <a:gd name="connsiteX146" fmla="*/ 2486234 w 4011346"/>
                <a:gd name="connsiteY146" fmla="*/ 1561821 h 1852160"/>
                <a:gd name="connsiteX147" fmla="*/ 2529618 w 4011346"/>
                <a:gd name="connsiteY147" fmla="*/ 1575170 h 1852160"/>
                <a:gd name="connsiteX148" fmla="*/ 2549641 w 4011346"/>
                <a:gd name="connsiteY148" fmla="*/ 1595193 h 1852160"/>
                <a:gd name="connsiteX149" fmla="*/ 2562990 w 4011346"/>
                <a:gd name="connsiteY149" fmla="*/ 1628565 h 1852160"/>
                <a:gd name="connsiteX150" fmla="*/ 2586351 w 4011346"/>
                <a:gd name="connsiteY150" fmla="*/ 1621891 h 1852160"/>
                <a:gd name="connsiteX151" fmla="*/ 2606374 w 4011346"/>
                <a:gd name="connsiteY151" fmla="*/ 1611879 h 1852160"/>
                <a:gd name="connsiteX152" fmla="*/ 2639746 w 4011346"/>
                <a:gd name="connsiteY152" fmla="*/ 1595193 h 1852160"/>
                <a:gd name="connsiteX153" fmla="*/ 2643084 w 4011346"/>
                <a:gd name="connsiteY153" fmla="*/ 1611879 h 1852160"/>
                <a:gd name="connsiteX154" fmla="*/ 2626398 w 4011346"/>
                <a:gd name="connsiteY154" fmla="*/ 1641914 h 1852160"/>
                <a:gd name="connsiteX155" fmla="*/ 2616386 w 4011346"/>
                <a:gd name="connsiteY155" fmla="*/ 1678624 h 1852160"/>
                <a:gd name="connsiteX156" fmla="*/ 2603037 w 4011346"/>
                <a:gd name="connsiteY156" fmla="*/ 1732019 h 1852160"/>
                <a:gd name="connsiteX157" fmla="*/ 2579676 w 4011346"/>
                <a:gd name="connsiteY157" fmla="*/ 1705322 h 1852160"/>
                <a:gd name="connsiteX158" fmla="*/ 2552979 w 4011346"/>
                <a:gd name="connsiteY158" fmla="*/ 1728682 h 1852160"/>
                <a:gd name="connsiteX159" fmla="*/ 2559653 w 4011346"/>
                <a:gd name="connsiteY159" fmla="*/ 1755380 h 1852160"/>
                <a:gd name="connsiteX160" fmla="*/ 2559653 w 4011346"/>
                <a:gd name="connsiteY160" fmla="*/ 1792089 h 1852160"/>
                <a:gd name="connsiteX161" fmla="*/ 2549641 w 4011346"/>
                <a:gd name="connsiteY161" fmla="*/ 1812113 h 1852160"/>
                <a:gd name="connsiteX162" fmla="*/ 2589688 w 4011346"/>
                <a:gd name="connsiteY162" fmla="*/ 1792089 h 1852160"/>
                <a:gd name="connsiteX163" fmla="*/ 2626398 w 4011346"/>
                <a:gd name="connsiteY163" fmla="*/ 1802101 h 1852160"/>
                <a:gd name="connsiteX164" fmla="*/ 2653095 w 4011346"/>
                <a:gd name="connsiteY164" fmla="*/ 1778741 h 1852160"/>
                <a:gd name="connsiteX165" fmla="*/ 2683130 w 4011346"/>
                <a:gd name="connsiteY165" fmla="*/ 1725345 h 1852160"/>
                <a:gd name="connsiteX166" fmla="*/ 2753212 w 4011346"/>
                <a:gd name="connsiteY166" fmla="*/ 1638577 h 1852160"/>
                <a:gd name="connsiteX167" fmla="*/ 2783247 w 4011346"/>
                <a:gd name="connsiteY167" fmla="*/ 1568495 h 1852160"/>
                <a:gd name="connsiteX168" fmla="*/ 2803271 w 4011346"/>
                <a:gd name="connsiteY168" fmla="*/ 1465041 h 1852160"/>
                <a:gd name="connsiteX169" fmla="*/ 2793259 w 4011346"/>
                <a:gd name="connsiteY169" fmla="*/ 1414983 h 1852160"/>
                <a:gd name="connsiteX170" fmla="*/ 2769898 w 4011346"/>
                <a:gd name="connsiteY170" fmla="*/ 1381611 h 1852160"/>
                <a:gd name="connsiteX171" fmla="*/ 2726514 w 4011346"/>
                <a:gd name="connsiteY171" fmla="*/ 1381611 h 1852160"/>
                <a:gd name="connsiteX172" fmla="*/ 2699817 w 4011346"/>
                <a:gd name="connsiteY172" fmla="*/ 1381611 h 1852160"/>
                <a:gd name="connsiteX173" fmla="*/ 2683130 w 4011346"/>
                <a:gd name="connsiteY173" fmla="*/ 1361587 h 1852160"/>
                <a:gd name="connsiteX174" fmla="*/ 2669781 w 4011346"/>
                <a:gd name="connsiteY174" fmla="*/ 1341564 h 1852160"/>
                <a:gd name="connsiteX175" fmla="*/ 2763224 w 4011346"/>
                <a:gd name="connsiteY175" fmla="*/ 1224761 h 1852160"/>
                <a:gd name="connsiteX176" fmla="*/ 2846654 w 4011346"/>
                <a:gd name="connsiteY176" fmla="*/ 1158017 h 1852160"/>
                <a:gd name="connsiteX177" fmla="*/ 2890038 w 4011346"/>
                <a:gd name="connsiteY177" fmla="*/ 1134656 h 1852160"/>
                <a:gd name="connsiteX178" fmla="*/ 2933422 w 4011346"/>
                <a:gd name="connsiteY178" fmla="*/ 1154679 h 1852160"/>
                <a:gd name="connsiteX179" fmla="*/ 2950109 w 4011346"/>
                <a:gd name="connsiteY179" fmla="*/ 1137993 h 1852160"/>
                <a:gd name="connsiteX180" fmla="*/ 2993492 w 4011346"/>
                <a:gd name="connsiteY180" fmla="*/ 1154679 h 1852160"/>
                <a:gd name="connsiteX181" fmla="*/ 3006841 w 4011346"/>
                <a:gd name="connsiteY181" fmla="*/ 1121307 h 1852160"/>
                <a:gd name="connsiteX182" fmla="*/ 3053563 w 4011346"/>
                <a:gd name="connsiteY182" fmla="*/ 1131319 h 1852160"/>
                <a:gd name="connsiteX183" fmla="*/ 3070249 w 4011346"/>
                <a:gd name="connsiteY183" fmla="*/ 1148005 h 1852160"/>
                <a:gd name="connsiteX184" fmla="*/ 3060237 w 4011346"/>
                <a:gd name="connsiteY184" fmla="*/ 1168028 h 1852160"/>
                <a:gd name="connsiteX185" fmla="*/ 3123644 w 4011346"/>
                <a:gd name="connsiteY185" fmla="*/ 1151342 h 1852160"/>
                <a:gd name="connsiteX186" fmla="*/ 3140330 w 4011346"/>
                <a:gd name="connsiteY186" fmla="*/ 1137993 h 1852160"/>
                <a:gd name="connsiteX187" fmla="*/ 3123644 w 4011346"/>
                <a:gd name="connsiteY187" fmla="*/ 1124644 h 1852160"/>
                <a:gd name="connsiteX188" fmla="*/ 3143668 w 4011346"/>
                <a:gd name="connsiteY188" fmla="*/ 1084598 h 1852160"/>
                <a:gd name="connsiteX189" fmla="*/ 3190389 w 4011346"/>
                <a:gd name="connsiteY189" fmla="*/ 1014516 h 1852160"/>
                <a:gd name="connsiteX190" fmla="*/ 3233773 w 4011346"/>
                <a:gd name="connsiteY190" fmla="*/ 1011179 h 1852160"/>
                <a:gd name="connsiteX191" fmla="*/ 3273819 w 4011346"/>
                <a:gd name="connsiteY191" fmla="*/ 1021190 h 1852160"/>
                <a:gd name="connsiteX192" fmla="*/ 3277157 w 4011346"/>
                <a:gd name="connsiteY192" fmla="*/ 1077923 h 1852160"/>
                <a:gd name="connsiteX193" fmla="*/ 3320541 w 4011346"/>
                <a:gd name="connsiteY193" fmla="*/ 1034539 h 1852160"/>
                <a:gd name="connsiteX194" fmla="*/ 3343901 w 4011346"/>
                <a:gd name="connsiteY194" fmla="*/ 1017853 h 1852160"/>
                <a:gd name="connsiteX195" fmla="*/ 3350576 w 4011346"/>
                <a:gd name="connsiteY195" fmla="*/ 984481 h 1852160"/>
                <a:gd name="connsiteX196" fmla="*/ 3377273 w 4011346"/>
                <a:gd name="connsiteY196" fmla="*/ 967795 h 1852160"/>
                <a:gd name="connsiteX197" fmla="*/ 3407309 w 4011346"/>
                <a:gd name="connsiteY197" fmla="*/ 977806 h 1852160"/>
                <a:gd name="connsiteX198" fmla="*/ 3373936 w 4011346"/>
                <a:gd name="connsiteY198" fmla="*/ 1007841 h 1852160"/>
                <a:gd name="connsiteX199" fmla="*/ 3360587 w 4011346"/>
                <a:gd name="connsiteY199" fmla="*/ 1057900 h 1852160"/>
                <a:gd name="connsiteX200" fmla="*/ 3323878 w 4011346"/>
                <a:gd name="connsiteY200" fmla="*/ 1097946 h 1852160"/>
                <a:gd name="connsiteX201" fmla="*/ 3210412 w 4011346"/>
                <a:gd name="connsiteY201" fmla="*/ 1194726 h 1852160"/>
                <a:gd name="connsiteX202" fmla="*/ 3163691 w 4011346"/>
                <a:gd name="connsiteY202" fmla="*/ 1264808 h 1852160"/>
                <a:gd name="connsiteX203" fmla="*/ 3160354 w 4011346"/>
                <a:gd name="connsiteY203" fmla="*/ 1338227 h 1852160"/>
                <a:gd name="connsiteX204" fmla="*/ 3170365 w 4011346"/>
                <a:gd name="connsiteY204" fmla="*/ 1428332 h 1852160"/>
                <a:gd name="connsiteX205" fmla="*/ 3190389 w 4011346"/>
                <a:gd name="connsiteY205" fmla="*/ 1491739 h 1852160"/>
                <a:gd name="connsiteX206" fmla="*/ 3217087 w 4011346"/>
                <a:gd name="connsiteY206" fmla="*/ 1481727 h 1852160"/>
                <a:gd name="connsiteX207" fmla="*/ 3240447 w 4011346"/>
                <a:gd name="connsiteY207" fmla="*/ 1414983 h 1852160"/>
                <a:gd name="connsiteX208" fmla="*/ 3270482 w 4011346"/>
                <a:gd name="connsiteY208" fmla="*/ 1411646 h 1852160"/>
                <a:gd name="connsiteX209" fmla="*/ 3287168 w 4011346"/>
                <a:gd name="connsiteY209" fmla="*/ 1351576 h 1852160"/>
                <a:gd name="connsiteX210" fmla="*/ 3313866 w 4011346"/>
                <a:gd name="connsiteY210" fmla="*/ 1341564 h 1852160"/>
                <a:gd name="connsiteX211" fmla="*/ 3313866 w 4011346"/>
                <a:gd name="connsiteY211" fmla="*/ 1311529 h 1852160"/>
                <a:gd name="connsiteX212" fmla="*/ 3337227 w 4011346"/>
                <a:gd name="connsiteY212" fmla="*/ 1274819 h 1852160"/>
                <a:gd name="connsiteX213" fmla="*/ 3330552 w 4011346"/>
                <a:gd name="connsiteY213" fmla="*/ 1231435 h 1852160"/>
                <a:gd name="connsiteX214" fmla="*/ 3333890 w 4011346"/>
                <a:gd name="connsiteY214" fmla="*/ 1201400 h 1852160"/>
                <a:gd name="connsiteX215" fmla="*/ 3323878 w 4011346"/>
                <a:gd name="connsiteY215" fmla="*/ 1191389 h 1852160"/>
                <a:gd name="connsiteX216" fmla="*/ 3363925 w 4011346"/>
                <a:gd name="connsiteY216" fmla="*/ 1104621 h 1852160"/>
                <a:gd name="connsiteX217" fmla="*/ 3383948 w 4011346"/>
                <a:gd name="connsiteY217" fmla="*/ 1114633 h 1852160"/>
                <a:gd name="connsiteX218" fmla="*/ 3410646 w 4011346"/>
                <a:gd name="connsiteY218" fmla="*/ 1087935 h 1852160"/>
                <a:gd name="connsiteX219" fmla="*/ 3420657 w 4011346"/>
                <a:gd name="connsiteY219" fmla="*/ 1114633 h 1852160"/>
                <a:gd name="connsiteX220" fmla="*/ 3447355 w 4011346"/>
                <a:gd name="connsiteY220" fmla="*/ 1097946 h 1852160"/>
                <a:gd name="connsiteX221" fmla="*/ 3477390 w 4011346"/>
                <a:gd name="connsiteY221" fmla="*/ 1087935 h 1852160"/>
                <a:gd name="connsiteX222" fmla="*/ 3514100 w 4011346"/>
                <a:gd name="connsiteY222" fmla="*/ 1114633 h 1852160"/>
                <a:gd name="connsiteX223" fmla="*/ 3574170 w 4011346"/>
                <a:gd name="connsiteY223" fmla="*/ 1047888 h 1852160"/>
                <a:gd name="connsiteX224" fmla="*/ 3637577 w 4011346"/>
                <a:gd name="connsiteY224" fmla="*/ 1001167 h 1852160"/>
                <a:gd name="connsiteX225" fmla="*/ 3690973 w 4011346"/>
                <a:gd name="connsiteY225" fmla="*/ 964457 h 1852160"/>
                <a:gd name="connsiteX226" fmla="*/ 3741031 w 4011346"/>
                <a:gd name="connsiteY226" fmla="*/ 991155 h 1852160"/>
                <a:gd name="connsiteX227" fmla="*/ 3751043 w 4011346"/>
                <a:gd name="connsiteY227" fmla="*/ 964457 h 1852160"/>
                <a:gd name="connsiteX228" fmla="*/ 3727682 w 4011346"/>
                <a:gd name="connsiteY228" fmla="*/ 897713 h 1852160"/>
                <a:gd name="connsiteX229" fmla="*/ 3700984 w 4011346"/>
                <a:gd name="connsiteY229" fmla="*/ 881027 h 1852160"/>
                <a:gd name="connsiteX230" fmla="*/ 3697647 w 4011346"/>
                <a:gd name="connsiteY230" fmla="*/ 850992 h 1852160"/>
                <a:gd name="connsiteX231" fmla="*/ 3751043 w 4011346"/>
                <a:gd name="connsiteY231" fmla="*/ 857666 h 1852160"/>
                <a:gd name="connsiteX232" fmla="*/ 3774403 w 4011346"/>
                <a:gd name="connsiteY232" fmla="*/ 814282 h 1852160"/>
                <a:gd name="connsiteX233" fmla="*/ 3767729 w 4011346"/>
                <a:gd name="connsiteY233" fmla="*/ 787584 h 1852160"/>
                <a:gd name="connsiteX234" fmla="*/ 3794427 w 4011346"/>
                <a:gd name="connsiteY234" fmla="*/ 754212 h 1852160"/>
                <a:gd name="connsiteX235" fmla="*/ 3804438 w 4011346"/>
                <a:gd name="connsiteY235" fmla="*/ 797596 h 1852160"/>
                <a:gd name="connsiteX236" fmla="*/ 3827799 w 4011346"/>
                <a:gd name="connsiteY236" fmla="*/ 814282 h 1852160"/>
                <a:gd name="connsiteX237" fmla="*/ 3874520 w 4011346"/>
                <a:gd name="connsiteY237" fmla="*/ 834306 h 1852160"/>
                <a:gd name="connsiteX238" fmla="*/ 3894544 w 4011346"/>
                <a:gd name="connsiteY238" fmla="*/ 861003 h 1852160"/>
                <a:gd name="connsiteX239" fmla="*/ 3941265 w 4011346"/>
                <a:gd name="connsiteY239" fmla="*/ 884364 h 1852160"/>
                <a:gd name="connsiteX240" fmla="*/ 3947939 w 4011346"/>
                <a:gd name="connsiteY240" fmla="*/ 871015 h 1852160"/>
                <a:gd name="connsiteX241" fmla="*/ 3957951 w 4011346"/>
                <a:gd name="connsiteY241" fmla="*/ 807608 h 1852160"/>
                <a:gd name="connsiteX242" fmla="*/ 4004672 w 4011346"/>
                <a:gd name="connsiteY242" fmla="*/ 800933 h 1852160"/>
                <a:gd name="connsiteX243" fmla="*/ 4011346 w 4011346"/>
                <a:gd name="connsiteY243" fmla="*/ 767561 h 1852160"/>
                <a:gd name="connsiteX244" fmla="*/ 3967963 w 4011346"/>
                <a:gd name="connsiteY244" fmla="*/ 730852 h 1852160"/>
                <a:gd name="connsiteX245" fmla="*/ 3921241 w 4011346"/>
                <a:gd name="connsiteY245" fmla="*/ 714165 h 1852160"/>
                <a:gd name="connsiteX246" fmla="*/ 3907892 w 4011346"/>
                <a:gd name="connsiteY246" fmla="*/ 717503 h 1852160"/>
                <a:gd name="connsiteX247" fmla="*/ 3907892 w 4011346"/>
                <a:gd name="connsiteY247" fmla="*/ 750875 h 1852160"/>
                <a:gd name="connsiteX248" fmla="*/ 3887869 w 4011346"/>
                <a:gd name="connsiteY248" fmla="*/ 744200 h 1852160"/>
                <a:gd name="connsiteX249" fmla="*/ 3874520 w 4011346"/>
                <a:gd name="connsiteY249" fmla="*/ 690805 h 1852160"/>
                <a:gd name="connsiteX250" fmla="*/ 3817787 w 4011346"/>
                <a:gd name="connsiteY250" fmla="*/ 627398 h 1852160"/>
                <a:gd name="connsiteX251" fmla="*/ 3717671 w 4011346"/>
                <a:gd name="connsiteY251" fmla="*/ 550641 h 1852160"/>
                <a:gd name="connsiteX252" fmla="*/ 3664275 w 4011346"/>
                <a:gd name="connsiteY252" fmla="*/ 530618 h 1852160"/>
                <a:gd name="connsiteX253" fmla="*/ 3584181 w 4011346"/>
                <a:gd name="connsiteY253" fmla="*/ 523944 h 1852160"/>
                <a:gd name="connsiteX254" fmla="*/ 3520774 w 4011346"/>
                <a:gd name="connsiteY254" fmla="*/ 507257 h 1852160"/>
                <a:gd name="connsiteX255" fmla="*/ 3530786 w 4011346"/>
                <a:gd name="connsiteY255" fmla="*/ 547304 h 1852160"/>
                <a:gd name="connsiteX256" fmla="*/ 3537460 w 4011346"/>
                <a:gd name="connsiteY256" fmla="*/ 574002 h 1852160"/>
                <a:gd name="connsiteX257" fmla="*/ 3507425 w 4011346"/>
                <a:gd name="connsiteY257" fmla="*/ 597362 h 1852160"/>
                <a:gd name="connsiteX258" fmla="*/ 3477390 w 4011346"/>
                <a:gd name="connsiteY258" fmla="*/ 570665 h 1852160"/>
                <a:gd name="connsiteX259" fmla="*/ 3477390 w 4011346"/>
                <a:gd name="connsiteY259" fmla="*/ 550641 h 1852160"/>
                <a:gd name="connsiteX260" fmla="*/ 3504088 w 4011346"/>
                <a:gd name="connsiteY260" fmla="*/ 530618 h 1852160"/>
                <a:gd name="connsiteX261" fmla="*/ 3467379 w 4011346"/>
                <a:gd name="connsiteY261" fmla="*/ 517269 h 1852160"/>
                <a:gd name="connsiteX262" fmla="*/ 3450692 w 4011346"/>
                <a:gd name="connsiteY262" fmla="*/ 543967 h 1852160"/>
                <a:gd name="connsiteX263" fmla="*/ 3440681 w 4011346"/>
                <a:gd name="connsiteY263" fmla="*/ 557316 h 1852160"/>
                <a:gd name="connsiteX264" fmla="*/ 3357250 w 4011346"/>
                <a:gd name="connsiteY264" fmla="*/ 543967 h 1852160"/>
                <a:gd name="connsiteX265" fmla="*/ 3297180 w 4011346"/>
                <a:gd name="connsiteY265" fmla="*/ 550641 h 1852160"/>
                <a:gd name="connsiteX266" fmla="*/ 3267145 w 4011346"/>
                <a:gd name="connsiteY266" fmla="*/ 527281 h 1852160"/>
                <a:gd name="connsiteX267" fmla="*/ 3267145 w 4011346"/>
                <a:gd name="connsiteY267" fmla="*/ 490571 h 1852160"/>
                <a:gd name="connsiteX268" fmla="*/ 3203738 w 4011346"/>
                <a:gd name="connsiteY268" fmla="*/ 433838 h 1852160"/>
                <a:gd name="connsiteX269" fmla="*/ 3076923 w 4011346"/>
                <a:gd name="connsiteY269" fmla="*/ 440513 h 1852160"/>
                <a:gd name="connsiteX270" fmla="*/ 3043551 w 4011346"/>
                <a:gd name="connsiteY270" fmla="*/ 417152 h 1852160"/>
                <a:gd name="connsiteX271" fmla="*/ 3000167 w 4011346"/>
                <a:gd name="connsiteY271" fmla="*/ 370431 h 1852160"/>
                <a:gd name="connsiteX272" fmla="*/ 3013516 w 4011346"/>
                <a:gd name="connsiteY272" fmla="*/ 363757 h 1852160"/>
                <a:gd name="connsiteX273" fmla="*/ 3000167 w 4011346"/>
                <a:gd name="connsiteY273" fmla="*/ 343733 h 1852160"/>
                <a:gd name="connsiteX274" fmla="*/ 2970132 w 4011346"/>
                <a:gd name="connsiteY274" fmla="*/ 340396 h 1852160"/>
                <a:gd name="connsiteX275" fmla="*/ 2920073 w 4011346"/>
                <a:gd name="connsiteY275" fmla="*/ 387117 h 1852160"/>
                <a:gd name="connsiteX276" fmla="*/ 2920073 w 4011346"/>
                <a:gd name="connsiteY276" fmla="*/ 387117 h 1852160"/>
                <a:gd name="connsiteX277" fmla="*/ 2916736 w 4011346"/>
                <a:gd name="connsiteY277" fmla="*/ 337059 h 1852160"/>
                <a:gd name="connsiteX278" fmla="*/ 2936760 w 4011346"/>
                <a:gd name="connsiteY278" fmla="*/ 333722 h 1852160"/>
                <a:gd name="connsiteX279" fmla="*/ 2866678 w 4011346"/>
                <a:gd name="connsiteY279" fmla="*/ 303687 h 1852160"/>
                <a:gd name="connsiteX280" fmla="*/ 2813282 w 4011346"/>
                <a:gd name="connsiteY280" fmla="*/ 300349 h 1852160"/>
                <a:gd name="connsiteX281" fmla="*/ 2793259 w 4011346"/>
                <a:gd name="connsiteY281" fmla="*/ 323710 h 1852160"/>
                <a:gd name="connsiteX282" fmla="*/ 2743200 w 4011346"/>
                <a:gd name="connsiteY282" fmla="*/ 333722 h 1852160"/>
                <a:gd name="connsiteX283" fmla="*/ 2786584 w 4011346"/>
                <a:gd name="connsiteY283" fmla="*/ 343733 h 1852160"/>
                <a:gd name="connsiteX284" fmla="*/ 2763224 w 4011346"/>
                <a:gd name="connsiteY284" fmla="*/ 363757 h 1852160"/>
                <a:gd name="connsiteX285" fmla="*/ 2769898 w 4011346"/>
                <a:gd name="connsiteY285" fmla="*/ 413815 h 1852160"/>
                <a:gd name="connsiteX286" fmla="*/ 2749875 w 4011346"/>
                <a:gd name="connsiteY286" fmla="*/ 397129 h 1852160"/>
                <a:gd name="connsiteX287" fmla="*/ 2733189 w 4011346"/>
                <a:gd name="connsiteY287" fmla="*/ 410478 h 1852160"/>
                <a:gd name="connsiteX288" fmla="*/ 2666444 w 4011346"/>
                <a:gd name="connsiteY288" fmla="*/ 400466 h 1852160"/>
                <a:gd name="connsiteX289" fmla="*/ 2636409 w 4011346"/>
                <a:gd name="connsiteY289" fmla="*/ 410478 h 1852160"/>
                <a:gd name="connsiteX290" fmla="*/ 2603037 w 4011346"/>
                <a:gd name="connsiteY290" fmla="*/ 370431 h 1852160"/>
                <a:gd name="connsiteX291" fmla="*/ 2569665 w 4011346"/>
                <a:gd name="connsiteY291" fmla="*/ 453862 h 1852160"/>
                <a:gd name="connsiteX292" fmla="*/ 2552979 w 4011346"/>
                <a:gd name="connsiteY292" fmla="*/ 473885 h 1852160"/>
                <a:gd name="connsiteX293" fmla="*/ 2469548 w 4011346"/>
                <a:gd name="connsiteY293" fmla="*/ 337059 h 1852160"/>
                <a:gd name="connsiteX294" fmla="*/ 2446187 w 4011346"/>
                <a:gd name="connsiteY294" fmla="*/ 353745 h 1852160"/>
                <a:gd name="connsiteX295" fmla="*/ 2442850 w 4011346"/>
                <a:gd name="connsiteY295" fmla="*/ 320373 h 1852160"/>
                <a:gd name="connsiteX296" fmla="*/ 2449525 w 4011346"/>
                <a:gd name="connsiteY296" fmla="*/ 250291 h 1852160"/>
                <a:gd name="connsiteX297" fmla="*/ 2386117 w 4011346"/>
                <a:gd name="connsiteY297" fmla="*/ 223593 h 1852160"/>
                <a:gd name="connsiteX298" fmla="*/ 2369431 w 4011346"/>
                <a:gd name="connsiteY298" fmla="*/ 263640 h 1852160"/>
                <a:gd name="connsiteX299" fmla="*/ 2379443 w 4011346"/>
                <a:gd name="connsiteY299" fmla="*/ 287000 h 1852160"/>
                <a:gd name="connsiteX300" fmla="*/ 2376106 w 4011346"/>
                <a:gd name="connsiteY300" fmla="*/ 307024 h 1852160"/>
                <a:gd name="connsiteX301" fmla="*/ 2352745 w 4011346"/>
                <a:gd name="connsiteY301" fmla="*/ 283663 h 1852160"/>
                <a:gd name="connsiteX302" fmla="*/ 2316036 w 4011346"/>
                <a:gd name="connsiteY302" fmla="*/ 290338 h 1852160"/>
                <a:gd name="connsiteX303" fmla="*/ 2272652 w 4011346"/>
                <a:gd name="connsiteY303" fmla="*/ 276989 h 1852160"/>
                <a:gd name="connsiteX304" fmla="*/ 2245954 w 4011346"/>
                <a:gd name="connsiteY304" fmla="*/ 236942 h 1852160"/>
                <a:gd name="connsiteX305" fmla="*/ 2209244 w 4011346"/>
                <a:gd name="connsiteY305" fmla="*/ 233605 h 1852160"/>
                <a:gd name="connsiteX306" fmla="*/ 2159186 w 4011346"/>
                <a:gd name="connsiteY306" fmla="*/ 223593 h 1852160"/>
                <a:gd name="connsiteX307" fmla="*/ 2132488 w 4011346"/>
                <a:gd name="connsiteY307" fmla="*/ 240279 h 1852160"/>
                <a:gd name="connsiteX308" fmla="*/ 2115802 w 4011346"/>
                <a:gd name="connsiteY308" fmla="*/ 253628 h 1852160"/>
                <a:gd name="connsiteX309" fmla="*/ 2115802 w 4011346"/>
                <a:gd name="connsiteY309" fmla="*/ 223593 h 1852160"/>
                <a:gd name="connsiteX310" fmla="*/ 2082430 w 4011346"/>
                <a:gd name="connsiteY310" fmla="*/ 220256 h 1852160"/>
                <a:gd name="connsiteX311" fmla="*/ 2045720 w 4011346"/>
                <a:gd name="connsiteY311" fmla="*/ 193558 h 1852160"/>
                <a:gd name="connsiteX312" fmla="*/ 2025697 w 4011346"/>
                <a:gd name="connsiteY312" fmla="*/ 223593 h 1852160"/>
                <a:gd name="connsiteX313" fmla="*/ 2055732 w 4011346"/>
                <a:gd name="connsiteY313" fmla="*/ 220256 h 1852160"/>
                <a:gd name="connsiteX314" fmla="*/ 2045720 w 4011346"/>
                <a:gd name="connsiteY314" fmla="*/ 246954 h 1852160"/>
                <a:gd name="connsiteX315" fmla="*/ 1988987 w 4011346"/>
                <a:gd name="connsiteY315" fmla="*/ 266977 h 1852160"/>
                <a:gd name="connsiteX316" fmla="*/ 1935592 w 4011346"/>
                <a:gd name="connsiteY316" fmla="*/ 276989 h 1852160"/>
                <a:gd name="connsiteX317" fmla="*/ 1995662 w 4011346"/>
                <a:gd name="connsiteY317" fmla="*/ 220256 h 1852160"/>
                <a:gd name="connsiteX318" fmla="*/ 2055732 w 4011346"/>
                <a:gd name="connsiteY318" fmla="*/ 150174 h 1852160"/>
                <a:gd name="connsiteX319" fmla="*/ 2055732 w 4011346"/>
                <a:gd name="connsiteY319" fmla="*/ 150174 h 1852160"/>
                <a:gd name="connsiteX320" fmla="*/ 1615218 w 4011346"/>
                <a:gd name="connsiteY320" fmla="*/ 0 h 1852160"/>
                <a:gd name="connsiteX321" fmla="*/ 1638579 w 4011346"/>
                <a:gd name="connsiteY321" fmla="*/ 30035 h 1852160"/>
                <a:gd name="connsiteX322" fmla="*/ 1528449 w 4011346"/>
                <a:gd name="connsiteY322" fmla="*/ 56731 h 1852160"/>
                <a:gd name="connsiteX323" fmla="*/ 1465043 w 4011346"/>
                <a:gd name="connsiteY323" fmla="*/ 140162 h 1852160"/>
                <a:gd name="connsiteX324" fmla="*/ 1448357 w 4011346"/>
                <a:gd name="connsiteY324" fmla="*/ 166860 h 1852160"/>
                <a:gd name="connsiteX325" fmla="*/ 1481729 w 4011346"/>
                <a:gd name="connsiteY325" fmla="*/ 200233 h 1852160"/>
                <a:gd name="connsiteX326" fmla="*/ 1481729 w 4011346"/>
                <a:gd name="connsiteY326" fmla="*/ 230268 h 1852160"/>
                <a:gd name="connsiteX327" fmla="*/ 1458368 w 4011346"/>
                <a:gd name="connsiteY327" fmla="*/ 233605 h 1852160"/>
                <a:gd name="connsiteX328" fmla="*/ 1458368 w 4011346"/>
                <a:gd name="connsiteY328" fmla="*/ 213581 h 1852160"/>
                <a:gd name="connsiteX329" fmla="*/ 1418322 w 4011346"/>
                <a:gd name="connsiteY329" fmla="*/ 223593 h 1852160"/>
                <a:gd name="connsiteX330" fmla="*/ 1368263 w 4011346"/>
                <a:gd name="connsiteY330" fmla="*/ 230268 h 1852160"/>
                <a:gd name="connsiteX331" fmla="*/ 1321542 w 4011346"/>
                <a:gd name="connsiteY331" fmla="*/ 236942 h 1852160"/>
                <a:gd name="connsiteX332" fmla="*/ 1318205 w 4011346"/>
                <a:gd name="connsiteY332" fmla="*/ 323710 h 1852160"/>
                <a:gd name="connsiteX333" fmla="*/ 1358252 w 4011346"/>
                <a:gd name="connsiteY333" fmla="*/ 347071 h 1852160"/>
                <a:gd name="connsiteX334" fmla="*/ 1374938 w 4011346"/>
                <a:gd name="connsiteY334" fmla="*/ 377106 h 1852160"/>
                <a:gd name="connsiteX335" fmla="*/ 1384949 w 4011346"/>
                <a:gd name="connsiteY335" fmla="*/ 400466 h 1852160"/>
                <a:gd name="connsiteX336" fmla="*/ 1394961 w 4011346"/>
                <a:gd name="connsiteY336" fmla="*/ 450525 h 1852160"/>
                <a:gd name="connsiteX337" fmla="*/ 1384949 w 4011346"/>
                <a:gd name="connsiteY337" fmla="*/ 480560 h 1852160"/>
                <a:gd name="connsiteX338" fmla="*/ 1358252 w 4011346"/>
                <a:gd name="connsiteY338" fmla="*/ 447187 h 1852160"/>
                <a:gd name="connsiteX339" fmla="*/ 1361589 w 4011346"/>
                <a:gd name="connsiteY339" fmla="*/ 417152 h 1852160"/>
                <a:gd name="connsiteX340" fmla="*/ 1351577 w 4011346"/>
                <a:gd name="connsiteY340" fmla="*/ 377106 h 1852160"/>
                <a:gd name="connsiteX341" fmla="*/ 1328217 w 4011346"/>
                <a:gd name="connsiteY341" fmla="*/ 383780 h 1852160"/>
                <a:gd name="connsiteX342" fmla="*/ 1281495 w 4011346"/>
                <a:gd name="connsiteY342" fmla="*/ 347071 h 1852160"/>
                <a:gd name="connsiteX343" fmla="*/ 1241449 w 4011346"/>
                <a:gd name="connsiteY343" fmla="*/ 343733 h 1852160"/>
                <a:gd name="connsiteX344" fmla="*/ 1241449 w 4011346"/>
                <a:gd name="connsiteY344" fmla="*/ 390454 h 1852160"/>
                <a:gd name="connsiteX345" fmla="*/ 1201402 w 4011346"/>
                <a:gd name="connsiteY345" fmla="*/ 370431 h 1852160"/>
                <a:gd name="connsiteX346" fmla="*/ 1228100 w 4011346"/>
                <a:gd name="connsiteY346" fmla="*/ 420489 h 1852160"/>
                <a:gd name="connsiteX347" fmla="*/ 1258135 w 4011346"/>
                <a:gd name="connsiteY347" fmla="*/ 430501 h 1852160"/>
                <a:gd name="connsiteX348" fmla="*/ 1258135 w 4011346"/>
                <a:gd name="connsiteY348" fmla="*/ 450525 h 1852160"/>
                <a:gd name="connsiteX349" fmla="*/ 1198065 w 4011346"/>
                <a:gd name="connsiteY349" fmla="*/ 427164 h 1852160"/>
                <a:gd name="connsiteX350" fmla="*/ 1181379 w 4011346"/>
                <a:gd name="connsiteY350" fmla="*/ 427164 h 1852160"/>
                <a:gd name="connsiteX351" fmla="*/ 1178041 w 4011346"/>
                <a:gd name="connsiteY351" fmla="*/ 383780 h 1852160"/>
                <a:gd name="connsiteX352" fmla="*/ 1171367 w 4011346"/>
                <a:gd name="connsiteY352" fmla="*/ 297012 h 1852160"/>
                <a:gd name="connsiteX353" fmla="*/ 1161355 w 4011346"/>
                <a:gd name="connsiteY353" fmla="*/ 367094 h 1852160"/>
                <a:gd name="connsiteX354" fmla="*/ 1137995 w 4011346"/>
                <a:gd name="connsiteY354" fmla="*/ 397129 h 1852160"/>
                <a:gd name="connsiteX355" fmla="*/ 1158018 w 4011346"/>
                <a:gd name="connsiteY355" fmla="*/ 443850 h 1852160"/>
                <a:gd name="connsiteX356" fmla="*/ 1158018 w 4011346"/>
                <a:gd name="connsiteY356" fmla="*/ 477222 h 1852160"/>
                <a:gd name="connsiteX357" fmla="*/ 1141332 w 4011346"/>
                <a:gd name="connsiteY357" fmla="*/ 527281 h 1852160"/>
                <a:gd name="connsiteX358" fmla="*/ 1154681 w 4011346"/>
                <a:gd name="connsiteY358" fmla="*/ 560653 h 1852160"/>
                <a:gd name="connsiteX359" fmla="*/ 1184716 w 4011346"/>
                <a:gd name="connsiteY359" fmla="*/ 567327 h 1852160"/>
                <a:gd name="connsiteX360" fmla="*/ 1221425 w 4011346"/>
                <a:gd name="connsiteY360" fmla="*/ 574002 h 1852160"/>
                <a:gd name="connsiteX361" fmla="*/ 1241449 w 4011346"/>
                <a:gd name="connsiteY361" fmla="*/ 597362 h 1852160"/>
                <a:gd name="connsiteX362" fmla="*/ 1258135 w 4011346"/>
                <a:gd name="connsiteY362" fmla="*/ 640746 h 1852160"/>
                <a:gd name="connsiteX363" fmla="*/ 1258135 w 4011346"/>
                <a:gd name="connsiteY363" fmla="*/ 640746 h 1852160"/>
                <a:gd name="connsiteX364" fmla="*/ 1254798 w 4011346"/>
                <a:gd name="connsiteY364" fmla="*/ 674119 h 1852160"/>
                <a:gd name="connsiteX365" fmla="*/ 1274821 w 4011346"/>
                <a:gd name="connsiteY365" fmla="*/ 694142 h 1852160"/>
                <a:gd name="connsiteX366" fmla="*/ 1244786 w 4011346"/>
                <a:gd name="connsiteY366" fmla="*/ 700817 h 1852160"/>
                <a:gd name="connsiteX367" fmla="*/ 1224763 w 4011346"/>
                <a:gd name="connsiteY367" fmla="*/ 660770 h 1852160"/>
                <a:gd name="connsiteX368" fmla="*/ 1224763 w 4011346"/>
                <a:gd name="connsiteY368" fmla="*/ 620723 h 1852160"/>
                <a:gd name="connsiteX369" fmla="*/ 1194727 w 4011346"/>
                <a:gd name="connsiteY369" fmla="*/ 584014 h 1852160"/>
                <a:gd name="connsiteX370" fmla="*/ 1164692 w 4011346"/>
                <a:gd name="connsiteY370" fmla="*/ 627398 h 1852160"/>
                <a:gd name="connsiteX371" fmla="*/ 1178041 w 4011346"/>
                <a:gd name="connsiteY371" fmla="*/ 670781 h 1852160"/>
                <a:gd name="connsiteX372" fmla="*/ 1137995 w 4011346"/>
                <a:gd name="connsiteY372" fmla="*/ 727514 h 1852160"/>
                <a:gd name="connsiteX373" fmla="*/ 1097948 w 4011346"/>
                <a:gd name="connsiteY373" fmla="*/ 784247 h 1852160"/>
                <a:gd name="connsiteX374" fmla="*/ 1007843 w 4011346"/>
                <a:gd name="connsiteY374" fmla="*/ 747538 h 1852160"/>
                <a:gd name="connsiteX375" fmla="*/ 1074587 w 4011346"/>
                <a:gd name="connsiteY375" fmla="*/ 744200 h 1852160"/>
                <a:gd name="connsiteX376" fmla="*/ 1107960 w 4011346"/>
                <a:gd name="connsiteY376" fmla="*/ 680793 h 1852160"/>
                <a:gd name="connsiteX377" fmla="*/ 1121309 w 4011346"/>
                <a:gd name="connsiteY377" fmla="*/ 637409 h 1852160"/>
                <a:gd name="connsiteX378" fmla="*/ 1127983 w 4011346"/>
                <a:gd name="connsiteY378" fmla="*/ 604037 h 1852160"/>
                <a:gd name="connsiteX379" fmla="*/ 1117971 w 4011346"/>
                <a:gd name="connsiteY379" fmla="*/ 587351 h 1852160"/>
                <a:gd name="connsiteX380" fmla="*/ 1114634 w 4011346"/>
                <a:gd name="connsiteY380" fmla="*/ 537292 h 1852160"/>
                <a:gd name="connsiteX381" fmla="*/ 1104622 w 4011346"/>
                <a:gd name="connsiteY381" fmla="*/ 457199 h 1852160"/>
                <a:gd name="connsiteX382" fmla="*/ 1101285 w 4011346"/>
                <a:gd name="connsiteY382" fmla="*/ 397129 h 1852160"/>
                <a:gd name="connsiteX383" fmla="*/ 1124646 w 4011346"/>
                <a:gd name="connsiteY383" fmla="*/ 303687 h 1852160"/>
                <a:gd name="connsiteX384" fmla="*/ 1031203 w 4011346"/>
                <a:gd name="connsiteY384" fmla="*/ 293675 h 1852160"/>
                <a:gd name="connsiteX385" fmla="*/ 1014517 w 4011346"/>
                <a:gd name="connsiteY385" fmla="*/ 350408 h 1852160"/>
                <a:gd name="connsiteX386" fmla="*/ 1024529 w 4011346"/>
                <a:gd name="connsiteY386" fmla="*/ 397129 h 1852160"/>
                <a:gd name="connsiteX387" fmla="*/ 981145 w 4011346"/>
                <a:gd name="connsiteY387" fmla="*/ 450525 h 1852160"/>
                <a:gd name="connsiteX388" fmla="*/ 991157 w 4011346"/>
                <a:gd name="connsiteY388" fmla="*/ 487234 h 1852160"/>
                <a:gd name="connsiteX389" fmla="*/ 981145 w 4011346"/>
                <a:gd name="connsiteY389" fmla="*/ 533955 h 1852160"/>
                <a:gd name="connsiteX390" fmla="*/ 1001168 w 4011346"/>
                <a:gd name="connsiteY390" fmla="*/ 557316 h 1852160"/>
                <a:gd name="connsiteX391" fmla="*/ 1017854 w 4011346"/>
                <a:gd name="connsiteY391" fmla="*/ 604037 h 1852160"/>
                <a:gd name="connsiteX392" fmla="*/ 1047890 w 4011346"/>
                <a:gd name="connsiteY392" fmla="*/ 590688 h 1852160"/>
                <a:gd name="connsiteX393" fmla="*/ 1014517 w 4011346"/>
                <a:gd name="connsiteY393" fmla="*/ 644084 h 1852160"/>
                <a:gd name="connsiteX394" fmla="*/ 957784 w 4011346"/>
                <a:gd name="connsiteY394" fmla="*/ 590688 h 1852160"/>
                <a:gd name="connsiteX395" fmla="*/ 884365 w 4011346"/>
                <a:gd name="connsiteY395" fmla="*/ 553979 h 1852160"/>
                <a:gd name="connsiteX396" fmla="*/ 824295 w 4011346"/>
                <a:gd name="connsiteY396" fmla="*/ 530618 h 1852160"/>
                <a:gd name="connsiteX397" fmla="*/ 810946 w 4011346"/>
                <a:gd name="connsiteY397" fmla="*/ 567327 h 1852160"/>
                <a:gd name="connsiteX398" fmla="*/ 827633 w 4011346"/>
                <a:gd name="connsiteY398" fmla="*/ 604037 h 1852160"/>
                <a:gd name="connsiteX399" fmla="*/ 814284 w 4011346"/>
                <a:gd name="connsiteY399" fmla="*/ 627398 h 1852160"/>
                <a:gd name="connsiteX400" fmla="*/ 800935 w 4011346"/>
                <a:gd name="connsiteY400" fmla="*/ 644084 h 1852160"/>
                <a:gd name="connsiteX401" fmla="*/ 770900 w 4011346"/>
                <a:gd name="connsiteY401" fmla="*/ 587351 h 1852160"/>
                <a:gd name="connsiteX402" fmla="*/ 744202 w 4011346"/>
                <a:gd name="connsiteY402" fmla="*/ 624060 h 1852160"/>
                <a:gd name="connsiteX403" fmla="*/ 707492 w 4011346"/>
                <a:gd name="connsiteY403" fmla="*/ 617386 h 1852160"/>
                <a:gd name="connsiteX404" fmla="*/ 654097 w 4011346"/>
                <a:gd name="connsiteY404" fmla="*/ 654095 h 1852160"/>
                <a:gd name="connsiteX405" fmla="*/ 644085 w 4011346"/>
                <a:gd name="connsiteY405" fmla="*/ 630735 h 1852160"/>
                <a:gd name="connsiteX406" fmla="*/ 654097 w 4011346"/>
                <a:gd name="connsiteY406" fmla="*/ 594025 h 1852160"/>
                <a:gd name="connsiteX407" fmla="*/ 614050 w 4011346"/>
                <a:gd name="connsiteY407" fmla="*/ 630735 h 1852160"/>
                <a:gd name="connsiteX408" fmla="*/ 594027 w 4011346"/>
                <a:gd name="connsiteY408" fmla="*/ 630735 h 1852160"/>
                <a:gd name="connsiteX409" fmla="*/ 533957 w 4011346"/>
                <a:gd name="connsiteY409" fmla="*/ 664107 h 1852160"/>
                <a:gd name="connsiteX410" fmla="*/ 510596 w 4011346"/>
                <a:gd name="connsiteY410" fmla="*/ 687468 h 1852160"/>
                <a:gd name="connsiteX411" fmla="*/ 500584 w 4011346"/>
                <a:gd name="connsiteY411" fmla="*/ 734189 h 1852160"/>
                <a:gd name="connsiteX412" fmla="*/ 450526 w 4011346"/>
                <a:gd name="connsiteY412" fmla="*/ 720840 h 1852160"/>
                <a:gd name="connsiteX413" fmla="*/ 433840 w 4011346"/>
                <a:gd name="connsiteY413" fmla="*/ 684130 h 1852160"/>
                <a:gd name="connsiteX414" fmla="*/ 467212 w 4011346"/>
                <a:gd name="connsiteY414" fmla="*/ 654095 h 1852160"/>
                <a:gd name="connsiteX415" fmla="*/ 453863 w 4011346"/>
                <a:gd name="connsiteY415" fmla="*/ 630735 h 1852160"/>
                <a:gd name="connsiteX416" fmla="*/ 390456 w 4011346"/>
                <a:gd name="connsiteY416" fmla="*/ 600700 h 1852160"/>
                <a:gd name="connsiteX417" fmla="*/ 417154 w 4011346"/>
                <a:gd name="connsiteY417" fmla="*/ 650758 h 1852160"/>
                <a:gd name="connsiteX418" fmla="*/ 407142 w 4011346"/>
                <a:gd name="connsiteY418" fmla="*/ 694142 h 1852160"/>
                <a:gd name="connsiteX419" fmla="*/ 413817 w 4011346"/>
                <a:gd name="connsiteY419" fmla="*/ 730852 h 1852160"/>
                <a:gd name="connsiteX420" fmla="*/ 427165 w 4011346"/>
                <a:gd name="connsiteY420" fmla="*/ 754212 h 1852160"/>
                <a:gd name="connsiteX421" fmla="*/ 413817 w 4011346"/>
                <a:gd name="connsiteY421" fmla="*/ 784247 h 1852160"/>
                <a:gd name="connsiteX422" fmla="*/ 390456 w 4011346"/>
                <a:gd name="connsiteY422" fmla="*/ 760887 h 1852160"/>
                <a:gd name="connsiteX423" fmla="*/ 360421 w 4011346"/>
                <a:gd name="connsiteY423" fmla="*/ 757549 h 1852160"/>
                <a:gd name="connsiteX424" fmla="*/ 333723 w 4011346"/>
                <a:gd name="connsiteY424" fmla="*/ 797596 h 1852160"/>
                <a:gd name="connsiteX425" fmla="*/ 307025 w 4011346"/>
                <a:gd name="connsiteY425" fmla="*/ 817619 h 1852160"/>
                <a:gd name="connsiteX426" fmla="*/ 320374 w 4011346"/>
                <a:gd name="connsiteY426" fmla="*/ 844317 h 1852160"/>
                <a:gd name="connsiteX427" fmla="*/ 303688 w 4011346"/>
                <a:gd name="connsiteY427" fmla="*/ 867678 h 1852160"/>
                <a:gd name="connsiteX428" fmla="*/ 233606 w 4011346"/>
                <a:gd name="connsiteY428" fmla="*/ 830968 h 1852160"/>
                <a:gd name="connsiteX429" fmla="*/ 243618 w 4011346"/>
                <a:gd name="connsiteY429" fmla="*/ 881027 h 1852160"/>
                <a:gd name="connsiteX430" fmla="*/ 263641 w 4011346"/>
                <a:gd name="connsiteY430" fmla="*/ 901050 h 1852160"/>
                <a:gd name="connsiteX431" fmla="*/ 250292 w 4011346"/>
                <a:gd name="connsiteY431" fmla="*/ 914399 h 1852160"/>
                <a:gd name="connsiteX432" fmla="*/ 193560 w 4011346"/>
                <a:gd name="connsiteY432" fmla="*/ 877689 h 1852160"/>
                <a:gd name="connsiteX433" fmla="*/ 170199 w 4011346"/>
                <a:gd name="connsiteY433" fmla="*/ 837643 h 1852160"/>
                <a:gd name="connsiteX434" fmla="*/ 170199 w 4011346"/>
                <a:gd name="connsiteY434" fmla="*/ 790922 h 1852160"/>
                <a:gd name="connsiteX435" fmla="*/ 133490 w 4011346"/>
                <a:gd name="connsiteY435" fmla="*/ 714165 h 1852160"/>
                <a:gd name="connsiteX436" fmla="*/ 196897 w 4011346"/>
                <a:gd name="connsiteY436" fmla="*/ 744200 h 1852160"/>
                <a:gd name="connsiteX437" fmla="*/ 256967 w 4011346"/>
                <a:gd name="connsiteY437" fmla="*/ 774235 h 1852160"/>
                <a:gd name="connsiteX438" fmla="*/ 293676 w 4011346"/>
                <a:gd name="connsiteY438" fmla="*/ 777573 h 1852160"/>
                <a:gd name="connsiteX439" fmla="*/ 327049 w 4011346"/>
                <a:gd name="connsiteY439" fmla="*/ 747538 h 1852160"/>
                <a:gd name="connsiteX440" fmla="*/ 343735 w 4011346"/>
                <a:gd name="connsiteY440" fmla="*/ 710828 h 1852160"/>
                <a:gd name="connsiteX441" fmla="*/ 333723 w 4011346"/>
                <a:gd name="connsiteY441" fmla="*/ 660770 h 1852160"/>
                <a:gd name="connsiteX442" fmla="*/ 290339 w 4011346"/>
                <a:gd name="connsiteY442" fmla="*/ 640746 h 1852160"/>
                <a:gd name="connsiteX443" fmla="*/ 236944 w 4011346"/>
                <a:gd name="connsiteY443" fmla="*/ 594025 h 1852160"/>
                <a:gd name="connsiteX444" fmla="*/ 133490 w 4011346"/>
                <a:gd name="connsiteY444" fmla="*/ 537292 h 1852160"/>
                <a:gd name="connsiteX0" fmla="*/ 133490 w 4011346"/>
                <a:gd name="connsiteY0" fmla="*/ 537292 h 1852160"/>
                <a:gd name="connsiteX1" fmla="*/ 46722 w 4011346"/>
                <a:gd name="connsiteY1" fmla="*/ 567327 h 1852160"/>
                <a:gd name="connsiteX2" fmla="*/ 33373 w 4011346"/>
                <a:gd name="connsiteY2" fmla="*/ 597362 h 1852160"/>
                <a:gd name="connsiteX3" fmla="*/ 43384 w 4011346"/>
                <a:gd name="connsiteY3" fmla="*/ 627398 h 1852160"/>
                <a:gd name="connsiteX4" fmla="*/ 60071 w 4011346"/>
                <a:gd name="connsiteY4" fmla="*/ 654095 h 1852160"/>
                <a:gd name="connsiteX5" fmla="*/ 73419 w 4011346"/>
                <a:gd name="connsiteY5" fmla="*/ 684130 h 1852160"/>
                <a:gd name="connsiteX6" fmla="*/ 56733 w 4011346"/>
                <a:gd name="connsiteY6" fmla="*/ 707491 h 1852160"/>
                <a:gd name="connsiteX7" fmla="*/ 76757 w 4011346"/>
                <a:gd name="connsiteY7" fmla="*/ 787584 h 1852160"/>
                <a:gd name="connsiteX8" fmla="*/ 66745 w 4011346"/>
                <a:gd name="connsiteY8" fmla="*/ 804271 h 1852160"/>
                <a:gd name="connsiteX9" fmla="*/ 70082 w 4011346"/>
                <a:gd name="connsiteY9" fmla="*/ 830968 h 1852160"/>
                <a:gd name="connsiteX10" fmla="*/ 70082 w 4011346"/>
                <a:gd name="connsiteY10" fmla="*/ 871015 h 1852160"/>
                <a:gd name="connsiteX11" fmla="*/ 80094 w 4011346"/>
                <a:gd name="connsiteY11" fmla="*/ 891038 h 1852160"/>
                <a:gd name="connsiteX12" fmla="*/ 76757 w 4011346"/>
                <a:gd name="connsiteY12" fmla="*/ 914399 h 1852160"/>
                <a:gd name="connsiteX13" fmla="*/ 106792 w 4011346"/>
                <a:gd name="connsiteY13" fmla="*/ 947771 h 1852160"/>
                <a:gd name="connsiteX14" fmla="*/ 106792 w 4011346"/>
                <a:gd name="connsiteY14" fmla="*/ 977806 h 1852160"/>
                <a:gd name="connsiteX15" fmla="*/ 13349 w 4011346"/>
                <a:gd name="connsiteY15" fmla="*/ 1067911 h 1852160"/>
                <a:gd name="connsiteX16" fmla="*/ 33373 w 4011346"/>
                <a:gd name="connsiteY16" fmla="*/ 1101284 h 1852160"/>
                <a:gd name="connsiteX17" fmla="*/ 33373 w 4011346"/>
                <a:gd name="connsiteY17" fmla="*/ 1101284 h 1852160"/>
                <a:gd name="connsiteX18" fmla="*/ 16687 w 4011346"/>
                <a:gd name="connsiteY18" fmla="*/ 1131319 h 1852160"/>
                <a:gd name="connsiteX19" fmla="*/ 3338 w 4011346"/>
                <a:gd name="connsiteY19" fmla="*/ 1161354 h 1852160"/>
                <a:gd name="connsiteX20" fmla="*/ 0 w 4011346"/>
                <a:gd name="connsiteY20" fmla="*/ 1221424 h 1852160"/>
                <a:gd name="connsiteX21" fmla="*/ 16687 w 4011346"/>
                <a:gd name="connsiteY21" fmla="*/ 1264808 h 1852160"/>
                <a:gd name="connsiteX22" fmla="*/ 20024 w 4011346"/>
                <a:gd name="connsiteY22" fmla="*/ 1298180 h 1852160"/>
                <a:gd name="connsiteX23" fmla="*/ 56733 w 4011346"/>
                <a:gd name="connsiteY23" fmla="*/ 1308192 h 1852160"/>
                <a:gd name="connsiteX24" fmla="*/ 116803 w 4011346"/>
                <a:gd name="connsiteY24" fmla="*/ 1394960 h 1852160"/>
                <a:gd name="connsiteX25" fmla="*/ 96780 w 4011346"/>
                <a:gd name="connsiteY25" fmla="*/ 1418320 h 1852160"/>
                <a:gd name="connsiteX26" fmla="*/ 93443 w 4011346"/>
                <a:gd name="connsiteY26" fmla="*/ 1448355 h 1852160"/>
                <a:gd name="connsiteX27" fmla="*/ 120141 w 4011346"/>
                <a:gd name="connsiteY27" fmla="*/ 1451692 h 1852160"/>
                <a:gd name="connsiteX28" fmla="*/ 160187 w 4011346"/>
                <a:gd name="connsiteY28" fmla="*/ 1465041 h 1852160"/>
                <a:gd name="connsiteX29" fmla="*/ 186885 w 4011346"/>
                <a:gd name="connsiteY29" fmla="*/ 1478390 h 1852160"/>
                <a:gd name="connsiteX30" fmla="*/ 213583 w 4011346"/>
                <a:gd name="connsiteY30" fmla="*/ 1508425 h 1852160"/>
                <a:gd name="connsiteX31" fmla="*/ 243618 w 4011346"/>
                <a:gd name="connsiteY31" fmla="*/ 1511762 h 1852160"/>
                <a:gd name="connsiteX32" fmla="*/ 287002 w 4011346"/>
                <a:gd name="connsiteY32" fmla="*/ 1541798 h 1852160"/>
                <a:gd name="connsiteX33" fmla="*/ 310363 w 4011346"/>
                <a:gd name="connsiteY33" fmla="*/ 1551809 h 1852160"/>
                <a:gd name="connsiteX34" fmla="*/ 310363 w 4011346"/>
                <a:gd name="connsiteY34" fmla="*/ 1588519 h 1852160"/>
                <a:gd name="connsiteX35" fmla="*/ 270316 w 4011346"/>
                <a:gd name="connsiteY35" fmla="*/ 1628565 h 1852160"/>
                <a:gd name="connsiteX36" fmla="*/ 280327 w 4011346"/>
                <a:gd name="connsiteY36" fmla="*/ 1651926 h 1852160"/>
                <a:gd name="connsiteX37" fmla="*/ 273653 w 4011346"/>
                <a:gd name="connsiteY37" fmla="*/ 1671949 h 1852160"/>
                <a:gd name="connsiteX38" fmla="*/ 266979 w 4011346"/>
                <a:gd name="connsiteY38" fmla="*/ 1688635 h 1852160"/>
                <a:gd name="connsiteX39" fmla="*/ 240281 w 4011346"/>
                <a:gd name="connsiteY39" fmla="*/ 1728682 h 1852160"/>
                <a:gd name="connsiteX40" fmla="*/ 307025 w 4011346"/>
                <a:gd name="connsiteY40" fmla="*/ 1765392 h 1852160"/>
                <a:gd name="connsiteX41" fmla="*/ 337060 w 4011346"/>
                <a:gd name="connsiteY41" fmla="*/ 1772066 h 1852160"/>
                <a:gd name="connsiteX42" fmla="*/ 360421 w 4011346"/>
                <a:gd name="connsiteY42" fmla="*/ 1778741 h 1852160"/>
                <a:gd name="connsiteX43" fmla="*/ 380444 w 4011346"/>
                <a:gd name="connsiteY43" fmla="*/ 1785415 h 1852160"/>
                <a:gd name="connsiteX44" fmla="*/ 407142 w 4011346"/>
                <a:gd name="connsiteY44" fmla="*/ 1805438 h 1852160"/>
                <a:gd name="connsiteX45" fmla="*/ 437177 w 4011346"/>
                <a:gd name="connsiteY45" fmla="*/ 1802101 h 1852160"/>
                <a:gd name="connsiteX46" fmla="*/ 507259 w 4011346"/>
                <a:gd name="connsiteY46" fmla="*/ 1852160 h 1852160"/>
                <a:gd name="connsiteX47" fmla="*/ 517271 w 4011346"/>
                <a:gd name="connsiteY47" fmla="*/ 1838811 h 1852160"/>
                <a:gd name="connsiteX48" fmla="*/ 507259 w 4011346"/>
                <a:gd name="connsiteY48" fmla="*/ 1798764 h 1852160"/>
                <a:gd name="connsiteX49" fmla="*/ 500584 w 4011346"/>
                <a:gd name="connsiteY49" fmla="*/ 1765392 h 1852160"/>
                <a:gd name="connsiteX50" fmla="*/ 483898 w 4011346"/>
                <a:gd name="connsiteY50" fmla="*/ 1722008 h 1852160"/>
                <a:gd name="connsiteX51" fmla="*/ 513933 w 4011346"/>
                <a:gd name="connsiteY51" fmla="*/ 1701984 h 1852160"/>
                <a:gd name="connsiteX52" fmla="*/ 547306 w 4011346"/>
                <a:gd name="connsiteY52" fmla="*/ 1678624 h 1852160"/>
                <a:gd name="connsiteX53" fmla="*/ 527282 w 4011346"/>
                <a:gd name="connsiteY53" fmla="*/ 1661938 h 1852160"/>
                <a:gd name="connsiteX54" fmla="*/ 517271 w 4011346"/>
                <a:gd name="connsiteY54" fmla="*/ 1628565 h 1852160"/>
                <a:gd name="connsiteX55" fmla="*/ 480561 w 4011346"/>
                <a:gd name="connsiteY55" fmla="*/ 1611879 h 1852160"/>
                <a:gd name="connsiteX56" fmla="*/ 470549 w 4011346"/>
                <a:gd name="connsiteY56" fmla="*/ 1591856 h 1852160"/>
                <a:gd name="connsiteX57" fmla="*/ 480561 w 4011346"/>
                <a:gd name="connsiteY57" fmla="*/ 1561821 h 1852160"/>
                <a:gd name="connsiteX58" fmla="*/ 490573 w 4011346"/>
                <a:gd name="connsiteY58" fmla="*/ 1521774 h 1852160"/>
                <a:gd name="connsiteX59" fmla="*/ 513933 w 4011346"/>
                <a:gd name="connsiteY59" fmla="*/ 1541798 h 1852160"/>
                <a:gd name="connsiteX60" fmla="*/ 520608 w 4011346"/>
                <a:gd name="connsiteY60" fmla="*/ 1525111 h 1852160"/>
                <a:gd name="connsiteX61" fmla="*/ 543968 w 4011346"/>
                <a:gd name="connsiteY61" fmla="*/ 1488402 h 1852160"/>
                <a:gd name="connsiteX62" fmla="*/ 574003 w 4011346"/>
                <a:gd name="connsiteY62" fmla="*/ 1471716 h 1852160"/>
                <a:gd name="connsiteX63" fmla="*/ 590690 w 4011346"/>
                <a:gd name="connsiteY63" fmla="*/ 1485065 h 1852160"/>
                <a:gd name="connsiteX64" fmla="*/ 610713 w 4011346"/>
                <a:gd name="connsiteY64" fmla="*/ 1458367 h 1852160"/>
                <a:gd name="connsiteX65" fmla="*/ 630736 w 4011346"/>
                <a:gd name="connsiteY65" fmla="*/ 1485065 h 1852160"/>
                <a:gd name="connsiteX66" fmla="*/ 657434 w 4011346"/>
                <a:gd name="connsiteY66" fmla="*/ 1508425 h 1852160"/>
                <a:gd name="connsiteX67" fmla="*/ 674120 w 4011346"/>
                <a:gd name="connsiteY67" fmla="*/ 1515100 h 1852160"/>
                <a:gd name="connsiteX68" fmla="*/ 697481 w 4011346"/>
                <a:gd name="connsiteY68" fmla="*/ 1515100 h 1852160"/>
                <a:gd name="connsiteX69" fmla="*/ 717504 w 4011346"/>
                <a:gd name="connsiteY69" fmla="*/ 1501751 h 1852160"/>
                <a:gd name="connsiteX70" fmla="*/ 744202 w 4011346"/>
                <a:gd name="connsiteY70" fmla="*/ 1501751 h 1852160"/>
                <a:gd name="connsiteX71" fmla="*/ 760888 w 4011346"/>
                <a:gd name="connsiteY71" fmla="*/ 1498414 h 1852160"/>
                <a:gd name="connsiteX72" fmla="*/ 790923 w 4011346"/>
                <a:gd name="connsiteY72" fmla="*/ 1531786 h 1852160"/>
                <a:gd name="connsiteX73" fmla="*/ 797598 w 4011346"/>
                <a:gd name="connsiteY73" fmla="*/ 1505088 h 1852160"/>
                <a:gd name="connsiteX74" fmla="*/ 817621 w 4011346"/>
                <a:gd name="connsiteY74" fmla="*/ 1521774 h 1852160"/>
                <a:gd name="connsiteX75" fmla="*/ 837644 w 4011346"/>
                <a:gd name="connsiteY75" fmla="*/ 1498414 h 1852160"/>
                <a:gd name="connsiteX76" fmla="*/ 827633 w 4011346"/>
                <a:gd name="connsiteY76" fmla="*/ 1478390 h 1852160"/>
                <a:gd name="connsiteX77" fmla="*/ 810946 w 4011346"/>
                <a:gd name="connsiteY77" fmla="*/ 1465041 h 1852160"/>
                <a:gd name="connsiteX78" fmla="*/ 810946 w 4011346"/>
                <a:gd name="connsiteY78" fmla="*/ 1438344 h 1852160"/>
                <a:gd name="connsiteX79" fmla="*/ 810946 w 4011346"/>
                <a:gd name="connsiteY79" fmla="*/ 1424995 h 1852160"/>
                <a:gd name="connsiteX80" fmla="*/ 830970 w 4011346"/>
                <a:gd name="connsiteY80" fmla="*/ 1421657 h 1852160"/>
                <a:gd name="connsiteX81" fmla="*/ 840981 w 4011346"/>
                <a:gd name="connsiteY81" fmla="*/ 1418320 h 1852160"/>
                <a:gd name="connsiteX82" fmla="*/ 820958 w 4011346"/>
                <a:gd name="connsiteY82" fmla="*/ 1381611 h 1852160"/>
                <a:gd name="connsiteX83" fmla="*/ 854330 w 4011346"/>
                <a:gd name="connsiteY83" fmla="*/ 1374936 h 1852160"/>
                <a:gd name="connsiteX84" fmla="*/ 891040 w 4011346"/>
                <a:gd name="connsiteY84" fmla="*/ 1381611 h 1852160"/>
                <a:gd name="connsiteX85" fmla="*/ 964459 w 4011346"/>
                <a:gd name="connsiteY85" fmla="*/ 1338227 h 1852160"/>
                <a:gd name="connsiteX86" fmla="*/ 1001168 w 4011346"/>
                <a:gd name="connsiteY86" fmla="*/ 1338227 h 1852160"/>
                <a:gd name="connsiteX87" fmla="*/ 1027866 w 4011346"/>
                <a:gd name="connsiteY87" fmla="*/ 1314866 h 1852160"/>
                <a:gd name="connsiteX88" fmla="*/ 1047890 w 4011346"/>
                <a:gd name="connsiteY88" fmla="*/ 1324878 h 1852160"/>
                <a:gd name="connsiteX89" fmla="*/ 1067913 w 4011346"/>
                <a:gd name="connsiteY89" fmla="*/ 1334889 h 1852160"/>
                <a:gd name="connsiteX90" fmla="*/ 1087936 w 4011346"/>
                <a:gd name="connsiteY90" fmla="*/ 1361587 h 1852160"/>
                <a:gd name="connsiteX91" fmla="*/ 1074587 w 4011346"/>
                <a:gd name="connsiteY91" fmla="*/ 1374936 h 1852160"/>
                <a:gd name="connsiteX92" fmla="*/ 1104622 w 4011346"/>
                <a:gd name="connsiteY92" fmla="*/ 1374936 h 1852160"/>
                <a:gd name="connsiteX93" fmla="*/ 1107960 w 4011346"/>
                <a:gd name="connsiteY93" fmla="*/ 1391622 h 1852160"/>
                <a:gd name="connsiteX94" fmla="*/ 1121309 w 4011346"/>
                <a:gd name="connsiteY94" fmla="*/ 1374936 h 1852160"/>
                <a:gd name="connsiteX95" fmla="*/ 1134657 w 4011346"/>
                <a:gd name="connsiteY95" fmla="*/ 1388285 h 1852160"/>
                <a:gd name="connsiteX96" fmla="*/ 1134657 w 4011346"/>
                <a:gd name="connsiteY96" fmla="*/ 1408308 h 1852160"/>
                <a:gd name="connsiteX97" fmla="*/ 1148006 w 4011346"/>
                <a:gd name="connsiteY97" fmla="*/ 1404971 h 1852160"/>
                <a:gd name="connsiteX98" fmla="*/ 1208076 w 4011346"/>
                <a:gd name="connsiteY98" fmla="*/ 1358250 h 1852160"/>
                <a:gd name="connsiteX99" fmla="*/ 1211414 w 4011346"/>
                <a:gd name="connsiteY99" fmla="*/ 1378273 h 1852160"/>
                <a:gd name="connsiteX100" fmla="*/ 1244786 w 4011346"/>
                <a:gd name="connsiteY100" fmla="*/ 1398297 h 1852160"/>
                <a:gd name="connsiteX101" fmla="*/ 1264809 w 4011346"/>
                <a:gd name="connsiteY101" fmla="*/ 1428332 h 1852160"/>
                <a:gd name="connsiteX102" fmla="*/ 1298181 w 4011346"/>
                <a:gd name="connsiteY102" fmla="*/ 1535123 h 1852160"/>
                <a:gd name="connsiteX103" fmla="*/ 1308193 w 4011346"/>
                <a:gd name="connsiteY103" fmla="*/ 1491739 h 1852160"/>
                <a:gd name="connsiteX104" fmla="*/ 1344903 w 4011346"/>
                <a:gd name="connsiteY104" fmla="*/ 1511762 h 1852160"/>
                <a:gd name="connsiteX105" fmla="*/ 1388287 w 4011346"/>
                <a:gd name="connsiteY105" fmla="*/ 1511762 h 1852160"/>
                <a:gd name="connsiteX106" fmla="*/ 1394961 w 4011346"/>
                <a:gd name="connsiteY106" fmla="*/ 1535123 h 1852160"/>
                <a:gd name="connsiteX107" fmla="*/ 1435008 w 4011346"/>
                <a:gd name="connsiteY107" fmla="*/ 1558484 h 1852160"/>
                <a:gd name="connsiteX108" fmla="*/ 1465043 w 4011346"/>
                <a:gd name="connsiteY108" fmla="*/ 1558484 h 1852160"/>
                <a:gd name="connsiteX109" fmla="*/ 1491741 w 4011346"/>
                <a:gd name="connsiteY109" fmla="*/ 1571833 h 1852160"/>
                <a:gd name="connsiteX110" fmla="*/ 1535125 w 4011346"/>
                <a:gd name="connsiteY110" fmla="*/ 1528449 h 1852160"/>
                <a:gd name="connsiteX111" fmla="*/ 1571834 w 4011346"/>
                <a:gd name="connsiteY111" fmla="*/ 1508425 h 1852160"/>
                <a:gd name="connsiteX112" fmla="*/ 1608544 w 4011346"/>
                <a:gd name="connsiteY112" fmla="*/ 1511762 h 1852160"/>
                <a:gd name="connsiteX113" fmla="*/ 1655265 w 4011346"/>
                <a:gd name="connsiteY113" fmla="*/ 1525111 h 1852160"/>
                <a:gd name="connsiteX114" fmla="*/ 1681963 w 4011346"/>
                <a:gd name="connsiteY114" fmla="*/ 1541798 h 1852160"/>
                <a:gd name="connsiteX115" fmla="*/ 1735358 w 4011346"/>
                <a:gd name="connsiteY115" fmla="*/ 1535123 h 1852160"/>
                <a:gd name="connsiteX116" fmla="*/ 1745370 w 4011346"/>
                <a:gd name="connsiteY116" fmla="*/ 1515100 h 1852160"/>
                <a:gd name="connsiteX117" fmla="*/ 1738695 w 4011346"/>
                <a:gd name="connsiteY117" fmla="*/ 1495076 h 1852160"/>
                <a:gd name="connsiteX118" fmla="*/ 1765393 w 4011346"/>
                <a:gd name="connsiteY118" fmla="*/ 1468379 h 1852160"/>
                <a:gd name="connsiteX119" fmla="*/ 1778742 w 4011346"/>
                <a:gd name="connsiteY119" fmla="*/ 1465041 h 1852160"/>
                <a:gd name="connsiteX120" fmla="*/ 1812114 w 4011346"/>
                <a:gd name="connsiteY120" fmla="*/ 1481727 h 1852160"/>
                <a:gd name="connsiteX121" fmla="*/ 1852161 w 4011346"/>
                <a:gd name="connsiteY121" fmla="*/ 1495076 h 1852160"/>
                <a:gd name="connsiteX122" fmla="*/ 1858836 w 4011346"/>
                <a:gd name="connsiteY122" fmla="*/ 1521774 h 1852160"/>
                <a:gd name="connsiteX123" fmla="*/ 1872184 w 4011346"/>
                <a:gd name="connsiteY123" fmla="*/ 1528449 h 1852160"/>
                <a:gd name="connsiteX124" fmla="*/ 1902219 w 4011346"/>
                <a:gd name="connsiteY124" fmla="*/ 1531786 h 1852160"/>
                <a:gd name="connsiteX125" fmla="*/ 1932254 w 4011346"/>
                <a:gd name="connsiteY125" fmla="*/ 1515100 h 1852160"/>
                <a:gd name="connsiteX126" fmla="*/ 1962290 w 4011346"/>
                <a:gd name="connsiteY126" fmla="*/ 1528449 h 1852160"/>
                <a:gd name="connsiteX127" fmla="*/ 1985650 w 4011346"/>
                <a:gd name="connsiteY127" fmla="*/ 1541798 h 1852160"/>
                <a:gd name="connsiteX128" fmla="*/ 1995662 w 4011346"/>
                <a:gd name="connsiteY128" fmla="*/ 1551809 h 1852160"/>
                <a:gd name="connsiteX129" fmla="*/ 2032371 w 4011346"/>
                <a:gd name="connsiteY129" fmla="*/ 1571833 h 1852160"/>
                <a:gd name="connsiteX130" fmla="*/ 2069081 w 4011346"/>
                <a:gd name="connsiteY130" fmla="*/ 1568495 h 1852160"/>
                <a:gd name="connsiteX131" fmla="*/ 2142500 w 4011346"/>
                <a:gd name="connsiteY131" fmla="*/ 1525111 h 1852160"/>
                <a:gd name="connsiteX132" fmla="*/ 2195895 w 4011346"/>
                <a:gd name="connsiteY132" fmla="*/ 1538460 h 1852160"/>
                <a:gd name="connsiteX133" fmla="*/ 2225930 w 4011346"/>
                <a:gd name="connsiteY133" fmla="*/ 1548472 h 1852160"/>
                <a:gd name="connsiteX134" fmla="*/ 2259303 w 4011346"/>
                <a:gd name="connsiteY134" fmla="*/ 1535123 h 1852160"/>
                <a:gd name="connsiteX135" fmla="*/ 2262640 w 4011346"/>
                <a:gd name="connsiteY135" fmla="*/ 1508425 h 1852160"/>
                <a:gd name="connsiteX136" fmla="*/ 2282663 w 4011346"/>
                <a:gd name="connsiteY136" fmla="*/ 1478390 h 1852160"/>
                <a:gd name="connsiteX137" fmla="*/ 2299349 w 4011346"/>
                <a:gd name="connsiteY137" fmla="*/ 1424995 h 1852160"/>
                <a:gd name="connsiteX138" fmla="*/ 2282663 w 4011346"/>
                <a:gd name="connsiteY138" fmla="*/ 1428332 h 1852160"/>
                <a:gd name="connsiteX139" fmla="*/ 2312698 w 4011346"/>
                <a:gd name="connsiteY139" fmla="*/ 1401634 h 1852160"/>
                <a:gd name="connsiteX140" fmla="*/ 2339396 w 4011346"/>
                <a:gd name="connsiteY140" fmla="*/ 1398297 h 1852160"/>
                <a:gd name="connsiteX141" fmla="*/ 2396129 w 4011346"/>
                <a:gd name="connsiteY141" fmla="*/ 1408308 h 1852160"/>
                <a:gd name="connsiteX142" fmla="*/ 2436176 w 4011346"/>
                <a:gd name="connsiteY142" fmla="*/ 1435006 h 1852160"/>
                <a:gd name="connsiteX143" fmla="*/ 2462873 w 4011346"/>
                <a:gd name="connsiteY143" fmla="*/ 1465041 h 1852160"/>
                <a:gd name="connsiteX144" fmla="*/ 2469548 w 4011346"/>
                <a:gd name="connsiteY144" fmla="*/ 1501751 h 1852160"/>
                <a:gd name="connsiteX145" fmla="*/ 2476222 w 4011346"/>
                <a:gd name="connsiteY145" fmla="*/ 1541798 h 1852160"/>
                <a:gd name="connsiteX146" fmla="*/ 2486234 w 4011346"/>
                <a:gd name="connsiteY146" fmla="*/ 1561821 h 1852160"/>
                <a:gd name="connsiteX147" fmla="*/ 2529618 w 4011346"/>
                <a:gd name="connsiteY147" fmla="*/ 1575170 h 1852160"/>
                <a:gd name="connsiteX148" fmla="*/ 2549641 w 4011346"/>
                <a:gd name="connsiteY148" fmla="*/ 1595193 h 1852160"/>
                <a:gd name="connsiteX149" fmla="*/ 2562990 w 4011346"/>
                <a:gd name="connsiteY149" fmla="*/ 1628565 h 1852160"/>
                <a:gd name="connsiteX150" fmla="*/ 2586351 w 4011346"/>
                <a:gd name="connsiteY150" fmla="*/ 1621891 h 1852160"/>
                <a:gd name="connsiteX151" fmla="*/ 2606374 w 4011346"/>
                <a:gd name="connsiteY151" fmla="*/ 1611879 h 1852160"/>
                <a:gd name="connsiteX152" fmla="*/ 2639746 w 4011346"/>
                <a:gd name="connsiteY152" fmla="*/ 1595193 h 1852160"/>
                <a:gd name="connsiteX153" fmla="*/ 2643084 w 4011346"/>
                <a:gd name="connsiteY153" fmla="*/ 1611879 h 1852160"/>
                <a:gd name="connsiteX154" fmla="*/ 2626398 w 4011346"/>
                <a:gd name="connsiteY154" fmla="*/ 1641914 h 1852160"/>
                <a:gd name="connsiteX155" fmla="*/ 2616386 w 4011346"/>
                <a:gd name="connsiteY155" fmla="*/ 1678624 h 1852160"/>
                <a:gd name="connsiteX156" fmla="*/ 2603037 w 4011346"/>
                <a:gd name="connsiteY156" fmla="*/ 1732019 h 1852160"/>
                <a:gd name="connsiteX157" fmla="*/ 2579676 w 4011346"/>
                <a:gd name="connsiteY157" fmla="*/ 1705322 h 1852160"/>
                <a:gd name="connsiteX158" fmla="*/ 2552979 w 4011346"/>
                <a:gd name="connsiteY158" fmla="*/ 1728682 h 1852160"/>
                <a:gd name="connsiteX159" fmla="*/ 2559653 w 4011346"/>
                <a:gd name="connsiteY159" fmla="*/ 1755380 h 1852160"/>
                <a:gd name="connsiteX160" fmla="*/ 2559653 w 4011346"/>
                <a:gd name="connsiteY160" fmla="*/ 1792089 h 1852160"/>
                <a:gd name="connsiteX161" fmla="*/ 2549641 w 4011346"/>
                <a:gd name="connsiteY161" fmla="*/ 1812113 h 1852160"/>
                <a:gd name="connsiteX162" fmla="*/ 2589688 w 4011346"/>
                <a:gd name="connsiteY162" fmla="*/ 1792089 h 1852160"/>
                <a:gd name="connsiteX163" fmla="*/ 2626398 w 4011346"/>
                <a:gd name="connsiteY163" fmla="*/ 1802101 h 1852160"/>
                <a:gd name="connsiteX164" fmla="*/ 2653095 w 4011346"/>
                <a:gd name="connsiteY164" fmla="*/ 1778741 h 1852160"/>
                <a:gd name="connsiteX165" fmla="*/ 2683130 w 4011346"/>
                <a:gd name="connsiteY165" fmla="*/ 1725345 h 1852160"/>
                <a:gd name="connsiteX166" fmla="*/ 2753212 w 4011346"/>
                <a:gd name="connsiteY166" fmla="*/ 1638577 h 1852160"/>
                <a:gd name="connsiteX167" fmla="*/ 2783247 w 4011346"/>
                <a:gd name="connsiteY167" fmla="*/ 1568495 h 1852160"/>
                <a:gd name="connsiteX168" fmla="*/ 2803271 w 4011346"/>
                <a:gd name="connsiteY168" fmla="*/ 1465041 h 1852160"/>
                <a:gd name="connsiteX169" fmla="*/ 2793259 w 4011346"/>
                <a:gd name="connsiteY169" fmla="*/ 1414983 h 1852160"/>
                <a:gd name="connsiteX170" fmla="*/ 2769898 w 4011346"/>
                <a:gd name="connsiteY170" fmla="*/ 1381611 h 1852160"/>
                <a:gd name="connsiteX171" fmla="*/ 2726514 w 4011346"/>
                <a:gd name="connsiteY171" fmla="*/ 1381611 h 1852160"/>
                <a:gd name="connsiteX172" fmla="*/ 2699817 w 4011346"/>
                <a:gd name="connsiteY172" fmla="*/ 1381611 h 1852160"/>
                <a:gd name="connsiteX173" fmla="*/ 2683130 w 4011346"/>
                <a:gd name="connsiteY173" fmla="*/ 1361587 h 1852160"/>
                <a:gd name="connsiteX174" fmla="*/ 2669781 w 4011346"/>
                <a:gd name="connsiteY174" fmla="*/ 1341564 h 1852160"/>
                <a:gd name="connsiteX175" fmla="*/ 2763224 w 4011346"/>
                <a:gd name="connsiteY175" fmla="*/ 1224761 h 1852160"/>
                <a:gd name="connsiteX176" fmla="*/ 2846654 w 4011346"/>
                <a:gd name="connsiteY176" fmla="*/ 1158017 h 1852160"/>
                <a:gd name="connsiteX177" fmla="*/ 2890038 w 4011346"/>
                <a:gd name="connsiteY177" fmla="*/ 1134656 h 1852160"/>
                <a:gd name="connsiteX178" fmla="*/ 2933422 w 4011346"/>
                <a:gd name="connsiteY178" fmla="*/ 1154679 h 1852160"/>
                <a:gd name="connsiteX179" fmla="*/ 2950109 w 4011346"/>
                <a:gd name="connsiteY179" fmla="*/ 1137993 h 1852160"/>
                <a:gd name="connsiteX180" fmla="*/ 2993492 w 4011346"/>
                <a:gd name="connsiteY180" fmla="*/ 1154679 h 1852160"/>
                <a:gd name="connsiteX181" fmla="*/ 3006841 w 4011346"/>
                <a:gd name="connsiteY181" fmla="*/ 1121307 h 1852160"/>
                <a:gd name="connsiteX182" fmla="*/ 3053563 w 4011346"/>
                <a:gd name="connsiteY182" fmla="*/ 1131319 h 1852160"/>
                <a:gd name="connsiteX183" fmla="*/ 3070249 w 4011346"/>
                <a:gd name="connsiteY183" fmla="*/ 1148005 h 1852160"/>
                <a:gd name="connsiteX184" fmla="*/ 3060237 w 4011346"/>
                <a:gd name="connsiteY184" fmla="*/ 1168028 h 1852160"/>
                <a:gd name="connsiteX185" fmla="*/ 3123644 w 4011346"/>
                <a:gd name="connsiteY185" fmla="*/ 1151342 h 1852160"/>
                <a:gd name="connsiteX186" fmla="*/ 3140330 w 4011346"/>
                <a:gd name="connsiteY186" fmla="*/ 1137993 h 1852160"/>
                <a:gd name="connsiteX187" fmla="*/ 3123644 w 4011346"/>
                <a:gd name="connsiteY187" fmla="*/ 1124644 h 1852160"/>
                <a:gd name="connsiteX188" fmla="*/ 3143668 w 4011346"/>
                <a:gd name="connsiteY188" fmla="*/ 1084598 h 1852160"/>
                <a:gd name="connsiteX189" fmla="*/ 3190389 w 4011346"/>
                <a:gd name="connsiteY189" fmla="*/ 1014516 h 1852160"/>
                <a:gd name="connsiteX190" fmla="*/ 3233773 w 4011346"/>
                <a:gd name="connsiteY190" fmla="*/ 1011179 h 1852160"/>
                <a:gd name="connsiteX191" fmla="*/ 3273819 w 4011346"/>
                <a:gd name="connsiteY191" fmla="*/ 1021190 h 1852160"/>
                <a:gd name="connsiteX192" fmla="*/ 3277157 w 4011346"/>
                <a:gd name="connsiteY192" fmla="*/ 1077923 h 1852160"/>
                <a:gd name="connsiteX193" fmla="*/ 3320541 w 4011346"/>
                <a:gd name="connsiteY193" fmla="*/ 1034539 h 1852160"/>
                <a:gd name="connsiteX194" fmla="*/ 3343901 w 4011346"/>
                <a:gd name="connsiteY194" fmla="*/ 1017853 h 1852160"/>
                <a:gd name="connsiteX195" fmla="*/ 3350576 w 4011346"/>
                <a:gd name="connsiteY195" fmla="*/ 984481 h 1852160"/>
                <a:gd name="connsiteX196" fmla="*/ 3377273 w 4011346"/>
                <a:gd name="connsiteY196" fmla="*/ 967795 h 1852160"/>
                <a:gd name="connsiteX197" fmla="*/ 3407309 w 4011346"/>
                <a:gd name="connsiteY197" fmla="*/ 977806 h 1852160"/>
                <a:gd name="connsiteX198" fmla="*/ 3373936 w 4011346"/>
                <a:gd name="connsiteY198" fmla="*/ 1007841 h 1852160"/>
                <a:gd name="connsiteX199" fmla="*/ 3360587 w 4011346"/>
                <a:gd name="connsiteY199" fmla="*/ 1057900 h 1852160"/>
                <a:gd name="connsiteX200" fmla="*/ 3323878 w 4011346"/>
                <a:gd name="connsiteY200" fmla="*/ 1097946 h 1852160"/>
                <a:gd name="connsiteX201" fmla="*/ 3210412 w 4011346"/>
                <a:gd name="connsiteY201" fmla="*/ 1194726 h 1852160"/>
                <a:gd name="connsiteX202" fmla="*/ 3163691 w 4011346"/>
                <a:gd name="connsiteY202" fmla="*/ 1264808 h 1852160"/>
                <a:gd name="connsiteX203" fmla="*/ 3160354 w 4011346"/>
                <a:gd name="connsiteY203" fmla="*/ 1338227 h 1852160"/>
                <a:gd name="connsiteX204" fmla="*/ 3170365 w 4011346"/>
                <a:gd name="connsiteY204" fmla="*/ 1428332 h 1852160"/>
                <a:gd name="connsiteX205" fmla="*/ 3190389 w 4011346"/>
                <a:gd name="connsiteY205" fmla="*/ 1491739 h 1852160"/>
                <a:gd name="connsiteX206" fmla="*/ 3217087 w 4011346"/>
                <a:gd name="connsiteY206" fmla="*/ 1481727 h 1852160"/>
                <a:gd name="connsiteX207" fmla="*/ 3240447 w 4011346"/>
                <a:gd name="connsiteY207" fmla="*/ 1414983 h 1852160"/>
                <a:gd name="connsiteX208" fmla="*/ 3270482 w 4011346"/>
                <a:gd name="connsiteY208" fmla="*/ 1411646 h 1852160"/>
                <a:gd name="connsiteX209" fmla="*/ 3287168 w 4011346"/>
                <a:gd name="connsiteY209" fmla="*/ 1351576 h 1852160"/>
                <a:gd name="connsiteX210" fmla="*/ 3313866 w 4011346"/>
                <a:gd name="connsiteY210" fmla="*/ 1341564 h 1852160"/>
                <a:gd name="connsiteX211" fmla="*/ 3313866 w 4011346"/>
                <a:gd name="connsiteY211" fmla="*/ 1311529 h 1852160"/>
                <a:gd name="connsiteX212" fmla="*/ 3337227 w 4011346"/>
                <a:gd name="connsiteY212" fmla="*/ 1274819 h 1852160"/>
                <a:gd name="connsiteX213" fmla="*/ 3330552 w 4011346"/>
                <a:gd name="connsiteY213" fmla="*/ 1231435 h 1852160"/>
                <a:gd name="connsiteX214" fmla="*/ 3333890 w 4011346"/>
                <a:gd name="connsiteY214" fmla="*/ 1201400 h 1852160"/>
                <a:gd name="connsiteX215" fmla="*/ 3323878 w 4011346"/>
                <a:gd name="connsiteY215" fmla="*/ 1191389 h 1852160"/>
                <a:gd name="connsiteX216" fmla="*/ 3363925 w 4011346"/>
                <a:gd name="connsiteY216" fmla="*/ 1104621 h 1852160"/>
                <a:gd name="connsiteX217" fmla="*/ 3383948 w 4011346"/>
                <a:gd name="connsiteY217" fmla="*/ 1114633 h 1852160"/>
                <a:gd name="connsiteX218" fmla="*/ 3410646 w 4011346"/>
                <a:gd name="connsiteY218" fmla="*/ 1087935 h 1852160"/>
                <a:gd name="connsiteX219" fmla="*/ 3420657 w 4011346"/>
                <a:gd name="connsiteY219" fmla="*/ 1114633 h 1852160"/>
                <a:gd name="connsiteX220" fmla="*/ 3447355 w 4011346"/>
                <a:gd name="connsiteY220" fmla="*/ 1097946 h 1852160"/>
                <a:gd name="connsiteX221" fmla="*/ 3477390 w 4011346"/>
                <a:gd name="connsiteY221" fmla="*/ 1087935 h 1852160"/>
                <a:gd name="connsiteX222" fmla="*/ 3514100 w 4011346"/>
                <a:gd name="connsiteY222" fmla="*/ 1114633 h 1852160"/>
                <a:gd name="connsiteX223" fmla="*/ 3574170 w 4011346"/>
                <a:gd name="connsiteY223" fmla="*/ 1047888 h 1852160"/>
                <a:gd name="connsiteX224" fmla="*/ 3637577 w 4011346"/>
                <a:gd name="connsiteY224" fmla="*/ 1001167 h 1852160"/>
                <a:gd name="connsiteX225" fmla="*/ 3690973 w 4011346"/>
                <a:gd name="connsiteY225" fmla="*/ 964457 h 1852160"/>
                <a:gd name="connsiteX226" fmla="*/ 3741031 w 4011346"/>
                <a:gd name="connsiteY226" fmla="*/ 991155 h 1852160"/>
                <a:gd name="connsiteX227" fmla="*/ 3751043 w 4011346"/>
                <a:gd name="connsiteY227" fmla="*/ 964457 h 1852160"/>
                <a:gd name="connsiteX228" fmla="*/ 3727682 w 4011346"/>
                <a:gd name="connsiteY228" fmla="*/ 897713 h 1852160"/>
                <a:gd name="connsiteX229" fmla="*/ 3700984 w 4011346"/>
                <a:gd name="connsiteY229" fmla="*/ 881027 h 1852160"/>
                <a:gd name="connsiteX230" fmla="*/ 3697647 w 4011346"/>
                <a:gd name="connsiteY230" fmla="*/ 850992 h 1852160"/>
                <a:gd name="connsiteX231" fmla="*/ 3751043 w 4011346"/>
                <a:gd name="connsiteY231" fmla="*/ 857666 h 1852160"/>
                <a:gd name="connsiteX232" fmla="*/ 3774403 w 4011346"/>
                <a:gd name="connsiteY232" fmla="*/ 814282 h 1852160"/>
                <a:gd name="connsiteX233" fmla="*/ 3767729 w 4011346"/>
                <a:gd name="connsiteY233" fmla="*/ 787584 h 1852160"/>
                <a:gd name="connsiteX234" fmla="*/ 3794427 w 4011346"/>
                <a:gd name="connsiteY234" fmla="*/ 754212 h 1852160"/>
                <a:gd name="connsiteX235" fmla="*/ 3804438 w 4011346"/>
                <a:gd name="connsiteY235" fmla="*/ 797596 h 1852160"/>
                <a:gd name="connsiteX236" fmla="*/ 3827799 w 4011346"/>
                <a:gd name="connsiteY236" fmla="*/ 814282 h 1852160"/>
                <a:gd name="connsiteX237" fmla="*/ 3874520 w 4011346"/>
                <a:gd name="connsiteY237" fmla="*/ 834306 h 1852160"/>
                <a:gd name="connsiteX238" fmla="*/ 3894544 w 4011346"/>
                <a:gd name="connsiteY238" fmla="*/ 861003 h 1852160"/>
                <a:gd name="connsiteX239" fmla="*/ 3941265 w 4011346"/>
                <a:gd name="connsiteY239" fmla="*/ 884364 h 1852160"/>
                <a:gd name="connsiteX240" fmla="*/ 3947939 w 4011346"/>
                <a:gd name="connsiteY240" fmla="*/ 871015 h 1852160"/>
                <a:gd name="connsiteX241" fmla="*/ 3957951 w 4011346"/>
                <a:gd name="connsiteY241" fmla="*/ 807608 h 1852160"/>
                <a:gd name="connsiteX242" fmla="*/ 4004672 w 4011346"/>
                <a:gd name="connsiteY242" fmla="*/ 800933 h 1852160"/>
                <a:gd name="connsiteX243" fmla="*/ 4011346 w 4011346"/>
                <a:gd name="connsiteY243" fmla="*/ 767561 h 1852160"/>
                <a:gd name="connsiteX244" fmla="*/ 3967963 w 4011346"/>
                <a:gd name="connsiteY244" fmla="*/ 730852 h 1852160"/>
                <a:gd name="connsiteX245" fmla="*/ 3921241 w 4011346"/>
                <a:gd name="connsiteY245" fmla="*/ 714165 h 1852160"/>
                <a:gd name="connsiteX246" fmla="*/ 3907892 w 4011346"/>
                <a:gd name="connsiteY246" fmla="*/ 717503 h 1852160"/>
                <a:gd name="connsiteX247" fmla="*/ 3907892 w 4011346"/>
                <a:gd name="connsiteY247" fmla="*/ 750875 h 1852160"/>
                <a:gd name="connsiteX248" fmla="*/ 3887869 w 4011346"/>
                <a:gd name="connsiteY248" fmla="*/ 744200 h 1852160"/>
                <a:gd name="connsiteX249" fmla="*/ 3874520 w 4011346"/>
                <a:gd name="connsiteY249" fmla="*/ 690805 h 1852160"/>
                <a:gd name="connsiteX250" fmla="*/ 3817787 w 4011346"/>
                <a:gd name="connsiteY250" fmla="*/ 627398 h 1852160"/>
                <a:gd name="connsiteX251" fmla="*/ 3717671 w 4011346"/>
                <a:gd name="connsiteY251" fmla="*/ 550641 h 1852160"/>
                <a:gd name="connsiteX252" fmla="*/ 3664275 w 4011346"/>
                <a:gd name="connsiteY252" fmla="*/ 530618 h 1852160"/>
                <a:gd name="connsiteX253" fmla="*/ 3584181 w 4011346"/>
                <a:gd name="connsiteY253" fmla="*/ 523944 h 1852160"/>
                <a:gd name="connsiteX254" fmla="*/ 3520774 w 4011346"/>
                <a:gd name="connsiteY254" fmla="*/ 507257 h 1852160"/>
                <a:gd name="connsiteX255" fmla="*/ 3530786 w 4011346"/>
                <a:gd name="connsiteY255" fmla="*/ 547304 h 1852160"/>
                <a:gd name="connsiteX256" fmla="*/ 3537460 w 4011346"/>
                <a:gd name="connsiteY256" fmla="*/ 574002 h 1852160"/>
                <a:gd name="connsiteX257" fmla="*/ 3507425 w 4011346"/>
                <a:gd name="connsiteY257" fmla="*/ 597362 h 1852160"/>
                <a:gd name="connsiteX258" fmla="*/ 3477390 w 4011346"/>
                <a:gd name="connsiteY258" fmla="*/ 570665 h 1852160"/>
                <a:gd name="connsiteX259" fmla="*/ 3477390 w 4011346"/>
                <a:gd name="connsiteY259" fmla="*/ 550641 h 1852160"/>
                <a:gd name="connsiteX260" fmla="*/ 3504088 w 4011346"/>
                <a:gd name="connsiteY260" fmla="*/ 530618 h 1852160"/>
                <a:gd name="connsiteX261" fmla="*/ 3467379 w 4011346"/>
                <a:gd name="connsiteY261" fmla="*/ 517269 h 1852160"/>
                <a:gd name="connsiteX262" fmla="*/ 3450692 w 4011346"/>
                <a:gd name="connsiteY262" fmla="*/ 543967 h 1852160"/>
                <a:gd name="connsiteX263" fmla="*/ 3440681 w 4011346"/>
                <a:gd name="connsiteY263" fmla="*/ 557316 h 1852160"/>
                <a:gd name="connsiteX264" fmla="*/ 3357250 w 4011346"/>
                <a:gd name="connsiteY264" fmla="*/ 543967 h 1852160"/>
                <a:gd name="connsiteX265" fmla="*/ 3297180 w 4011346"/>
                <a:gd name="connsiteY265" fmla="*/ 550641 h 1852160"/>
                <a:gd name="connsiteX266" fmla="*/ 3267145 w 4011346"/>
                <a:gd name="connsiteY266" fmla="*/ 527281 h 1852160"/>
                <a:gd name="connsiteX267" fmla="*/ 3267145 w 4011346"/>
                <a:gd name="connsiteY267" fmla="*/ 490571 h 1852160"/>
                <a:gd name="connsiteX268" fmla="*/ 3203738 w 4011346"/>
                <a:gd name="connsiteY268" fmla="*/ 433838 h 1852160"/>
                <a:gd name="connsiteX269" fmla="*/ 3076923 w 4011346"/>
                <a:gd name="connsiteY269" fmla="*/ 440513 h 1852160"/>
                <a:gd name="connsiteX270" fmla="*/ 3043551 w 4011346"/>
                <a:gd name="connsiteY270" fmla="*/ 417152 h 1852160"/>
                <a:gd name="connsiteX271" fmla="*/ 3000167 w 4011346"/>
                <a:gd name="connsiteY271" fmla="*/ 370431 h 1852160"/>
                <a:gd name="connsiteX272" fmla="*/ 3013516 w 4011346"/>
                <a:gd name="connsiteY272" fmla="*/ 363757 h 1852160"/>
                <a:gd name="connsiteX273" fmla="*/ 3000167 w 4011346"/>
                <a:gd name="connsiteY273" fmla="*/ 343733 h 1852160"/>
                <a:gd name="connsiteX274" fmla="*/ 2970132 w 4011346"/>
                <a:gd name="connsiteY274" fmla="*/ 340396 h 1852160"/>
                <a:gd name="connsiteX275" fmla="*/ 2920073 w 4011346"/>
                <a:gd name="connsiteY275" fmla="*/ 387117 h 1852160"/>
                <a:gd name="connsiteX276" fmla="*/ 2920073 w 4011346"/>
                <a:gd name="connsiteY276" fmla="*/ 387117 h 1852160"/>
                <a:gd name="connsiteX277" fmla="*/ 2916736 w 4011346"/>
                <a:gd name="connsiteY277" fmla="*/ 337059 h 1852160"/>
                <a:gd name="connsiteX278" fmla="*/ 2936760 w 4011346"/>
                <a:gd name="connsiteY278" fmla="*/ 333722 h 1852160"/>
                <a:gd name="connsiteX279" fmla="*/ 2866678 w 4011346"/>
                <a:gd name="connsiteY279" fmla="*/ 303687 h 1852160"/>
                <a:gd name="connsiteX280" fmla="*/ 2813282 w 4011346"/>
                <a:gd name="connsiteY280" fmla="*/ 300349 h 1852160"/>
                <a:gd name="connsiteX281" fmla="*/ 2793259 w 4011346"/>
                <a:gd name="connsiteY281" fmla="*/ 323710 h 1852160"/>
                <a:gd name="connsiteX282" fmla="*/ 2743200 w 4011346"/>
                <a:gd name="connsiteY282" fmla="*/ 333722 h 1852160"/>
                <a:gd name="connsiteX283" fmla="*/ 2786584 w 4011346"/>
                <a:gd name="connsiteY283" fmla="*/ 343733 h 1852160"/>
                <a:gd name="connsiteX284" fmla="*/ 2763224 w 4011346"/>
                <a:gd name="connsiteY284" fmla="*/ 363757 h 1852160"/>
                <a:gd name="connsiteX285" fmla="*/ 2769898 w 4011346"/>
                <a:gd name="connsiteY285" fmla="*/ 413815 h 1852160"/>
                <a:gd name="connsiteX286" fmla="*/ 2749875 w 4011346"/>
                <a:gd name="connsiteY286" fmla="*/ 397129 h 1852160"/>
                <a:gd name="connsiteX287" fmla="*/ 2733189 w 4011346"/>
                <a:gd name="connsiteY287" fmla="*/ 410478 h 1852160"/>
                <a:gd name="connsiteX288" fmla="*/ 2666444 w 4011346"/>
                <a:gd name="connsiteY288" fmla="*/ 400466 h 1852160"/>
                <a:gd name="connsiteX289" fmla="*/ 2636409 w 4011346"/>
                <a:gd name="connsiteY289" fmla="*/ 410478 h 1852160"/>
                <a:gd name="connsiteX290" fmla="*/ 2603037 w 4011346"/>
                <a:gd name="connsiteY290" fmla="*/ 370431 h 1852160"/>
                <a:gd name="connsiteX291" fmla="*/ 2569665 w 4011346"/>
                <a:gd name="connsiteY291" fmla="*/ 453862 h 1852160"/>
                <a:gd name="connsiteX292" fmla="*/ 2552979 w 4011346"/>
                <a:gd name="connsiteY292" fmla="*/ 473885 h 1852160"/>
                <a:gd name="connsiteX293" fmla="*/ 2469548 w 4011346"/>
                <a:gd name="connsiteY293" fmla="*/ 337059 h 1852160"/>
                <a:gd name="connsiteX294" fmla="*/ 2446187 w 4011346"/>
                <a:gd name="connsiteY294" fmla="*/ 353745 h 1852160"/>
                <a:gd name="connsiteX295" fmla="*/ 2442850 w 4011346"/>
                <a:gd name="connsiteY295" fmla="*/ 320373 h 1852160"/>
                <a:gd name="connsiteX296" fmla="*/ 2449525 w 4011346"/>
                <a:gd name="connsiteY296" fmla="*/ 250291 h 1852160"/>
                <a:gd name="connsiteX297" fmla="*/ 2386117 w 4011346"/>
                <a:gd name="connsiteY297" fmla="*/ 223593 h 1852160"/>
                <a:gd name="connsiteX298" fmla="*/ 2369431 w 4011346"/>
                <a:gd name="connsiteY298" fmla="*/ 263640 h 1852160"/>
                <a:gd name="connsiteX299" fmla="*/ 2379443 w 4011346"/>
                <a:gd name="connsiteY299" fmla="*/ 287000 h 1852160"/>
                <a:gd name="connsiteX300" fmla="*/ 2376106 w 4011346"/>
                <a:gd name="connsiteY300" fmla="*/ 307024 h 1852160"/>
                <a:gd name="connsiteX301" fmla="*/ 2352745 w 4011346"/>
                <a:gd name="connsiteY301" fmla="*/ 283663 h 1852160"/>
                <a:gd name="connsiteX302" fmla="*/ 2316036 w 4011346"/>
                <a:gd name="connsiteY302" fmla="*/ 290338 h 1852160"/>
                <a:gd name="connsiteX303" fmla="*/ 2272652 w 4011346"/>
                <a:gd name="connsiteY303" fmla="*/ 276989 h 1852160"/>
                <a:gd name="connsiteX304" fmla="*/ 2245954 w 4011346"/>
                <a:gd name="connsiteY304" fmla="*/ 236942 h 1852160"/>
                <a:gd name="connsiteX305" fmla="*/ 2209244 w 4011346"/>
                <a:gd name="connsiteY305" fmla="*/ 233605 h 1852160"/>
                <a:gd name="connsiteX306" fmla="*/ 2159186 w 4011346"/>
                <a:gd name="connsiteY306" fmla="*/ 223593 h 1852160"/>
                <a:gd name="connsiteX307" fmla="*/ 2132488 w 4011346"/>
                <a:gd name="connsiteY307" fmla="*/ 240279 h 1852160"/>
                <a:gd name="connsiteX308" fmla="*/ 2115802 w 4011346"/>
                <a:gd name="connsiteY308" fmla="*/ 253628 h 1852160"/>
                <a:gd name="connsiteX309" fmla="*/ 2115802 w 4011346"/>
                <a:gd name="connsiteY309" fmla="*/ 223593 h 1852160"/>
                <a:gd name="connsiteX310" fmla="*/ 2082430 w 4011346"/>
                <a:gd name="connsiteY310" fmla="*/ 220256 h 1852160"/>
                <a:gd name="connsiteX311" fmla="*/ 2045720 w 4011346"/>
                <a:gd name="connsiteY311" fmla="*/ 193558 h 1852160"/>
                <a:gd name="connsiteX312" fmla="*/ 2025697 w 4011346"/>
                <a:gd name="connsiteY312" fmla="*/ 223593 h 1852160"/>
                <a:gd name="connsiteX313" fmla="*/ 2055732 w 4011346"/>
                <a:gd name="connsiteY313" fmla="*/ 220256 h 1852160"/>
                <a:gd name="connsiteX314" fmla="*/ 2045720 w 4011346"/>
                <a:gd name="connsiteY314" fmla="*/ 246954 h 1852160"/>
                <a:gd name="connsiteX315" fmla="*/ 1988987 w 4011346"/>
                <a:gd name="connsiteY315" fmla="*/ 266977 h 1852160"/>
                <a:gd name="connsiteX316" fmla="*/ 1935592 w 4011346"/>
                <a:gd name="connsiteY316" fmla="*/ 276989 h 1852160"/>
                <a:gd name="connsiteX317" fmla="*/ 1995662 w 4011346"/>
                <a:gd name="connsiteY317" fmla="*/ 220256 h 1852160"/>
                <a:gd name="connsiteX318" fmla="*/ 2055732 w 4011346"/>
                <a:gd name="connsiteY318" fmla="*/ 150174 h 1852160"/>
                <a:gd name="connsiteX319" fmla="*/ 2055732 w 4011346"/>
                <a:gd name="connsiteY319" fmla="*/ 150174 h 1852160"/>
                <a:gd name="connsiteX320" fmla="*/ 1688637 w 4011346"/>
                <a:gd name="connsiteY320" fmla="*/ 33372 h 1852160"/>
                <a:gd name="connsiteX321" fmla="*/ 1615218 w 4011346"/>
                <a:gd name="connsiteY321" fmla="*/ 0 h 1852160"/>
                <a:gd name="connsiteX322" fmla="*/ 1638579 w 4011346"/>
                <a:gd name="connsiteY322" fmla="*/ 30035 h 1852160"/>
                <a:gd name="connsiteX323" fmla="*/ 1528449 w 4011346"/>
                <a:gd name="connsiteY323" fmla="*/ 56731 h 1852160"/>
                <a:gd name="connsiteX324" fmla="*/ 1465043 w 4011346"/>
                <a:gd name="connsiteY324" fmla="*/ 140162 h 1852160"/>
                <a:gd name="connsiteX325" fmla="*/ 1448357 w 4011346"/>
                <a:gd name="connsiteY325" fmla="*/ 166860 h 1852160"/>
                <a:gd name="connsiteX326" fmla="*/ 1481729 w 4011346"/>
                <a:gd name="connsiteY326" fmla="*/ 200233 h 1852160"/>
                <a:gd name="connsiteX327" fmla="*/ 1481729 w 4011346"/>
                <a:gd name="connsiteY327" fmla="*/ 230268 h 1852160"/>
                <a:gd name="connsiteX328" fmla="*/ 1458368 w 4011346"/>
                <a:gd name="connsiteY328" fmla="*/ 233605 h 1852160"/>
                <a:gd name="connsiteX329" fmla="*/ 1458368 w 4011346"/>
                <a:gd name="connsiteY329" fmla="*/ 213581 h 1852160"/>
                <a:gd name="connsiteX330" fmla="*/ 1418322 w 4011346"/>
                <a:gd name="connsiteY330" fmla="*/ 223593 h 1852160"/>
                <a:gd name="connsiteX331" fmla="*/ 1368263 w 4011346"/>
                <a:gd name="connsiteY331" fmla="*/ 230268 h 1852160"/>
                <a:gd name="connsiteX332" fmla="*/ 1321542 w 4011346"/>
                <a:gd name="connsiteY332" fmla="*/ 236942 h 1852160"/>
                <a:gd name="connsiteX333" fmla="*/ 1318205 w 4011346"/>
                <a:gd name="connsiteY333" fmla="*/ 323710 h 1852160"/>
                <a:gd name="connsiteX334" fmla="*/ 1358252 w 4011346"/>
                <a:gd name="connsiteY334" fmla="*/ 347071 h 1852160"/>
                <a:gd name="connsiteX335" fmla="*/ 1374938 w 4011346"/>
                <a:gd name="connsiteY335" fmla="*/ 377106 h 1852160"/>
                <a:gd name="connsiteX336" fmla="*/ 1384949 w 4011346"/>
                <a:gd name="connsiteY336" fmla="*/ 400466 h 1852160"/>
                <a:gd name="connsiteX337" fmla="*/ 1394961 w 4011346"/>
                <a:gd name="connsiteY337" fmla="*/ 450525 h 1852160"/>
                <a:gd name="connsiteX338" fmla="*/ 1384949 w 4011346"/>
                <a:gd name="connsiteY338" fmla="*/ 480560 h 1852160"/>
                <a:gd name="connsiteX339" fmla="*/ 1358252 w 4011346"/>
                <a:gd name="connsiteY339" fmla="*/ 447187 h 1852160"/>
                <a:gd name="connsiteX340" fmla="*/ 1361589 w 4011346"/>
                <a:gd name="connsiteY340" fmla="*/ 417152 h 1852160"/>
                <a:gd name="connsiteX341" fmla="*/ 1351577 w 4011346"/>
                <a:gd name="connsiteY341" fmla="*/ 377106 h 1852160"/>
                <a:gd name="connsiteX342" fmla="*/ 1328217 w 4011346"/>
                <a:gd name="connsiteY342" fmla="*/ 383780 h 1852160"/>
                <a:gd name="connsiteX343" fmla="*/ 1281495 w 4011346"/>
                <a:gd name="connsiteY343" fmla="*/ 347071 h 1852160"/>
                <a:gd name="connsiteX344" fmla="*/ 1241449 w 4011346"/>
                <a:gd name="connsiteY344" fmla="*/ 343733 h 1852160"/>
                <a:gd name="connsiteX345" fmla="*/ 1241449 w 4011346"/>
                <a:gd name="connsiteY345" fmla="*/ 390454 h 1852160"/>
                <a:gd name="connsiteX346" fmla="*/ 1201402 w 4011346"/>
                <a:gd name="connsiteY346" fmla="*/ 370431 h 1852160"/>
                <a:gd name="connsiteX347" fmla="*/ 1228100 w 4011346"/>
                <a:gd name="connsiteY347" fmla="*/ 420489 h 1852160"/>
                <a:gd name="connsiteX348" fmla="*/ 1258135 w 4011346"/>
                <a:gd name="connsiteY348" fmla="*/ 430501 h 1852160"/>
                <a:gd name="connsiteX349" fmla="*/ 1258135 w 4011346"/>
                <a:gd name="connsiteY349" fmla="*/ 450525 h 1852160"/>
                <a:gd name="connsiteX350" fmla="*/ 1198065 w 4011346"/>
                <a:gd name="connsiteY350" fmla="*/ 427164 h 1852160"/>
                <a:gd name="connsiteX351" fmla="*/ 1181379 w 4011346"/>
                <a:gd name="connsiteY351" fmla="*/ 427164 h 1852160"/>
                <a:gd name="connsiteX352" fmla="*/ 1178041 w 4011346"/>
                <a:gd name="connsiteY352" fmla="*/ 383780 h 1852160"/>
                <a:gd name="connsiteX353" fmla="*/ 1171367 w 4011346"/>
                <a:gd name="connsiteY353" fmla="*/ 297012 h 1852160"/>
                <a:gd name="connsiteX354" fmla="*/ 1161355 w 4011346"/>
                <a:gd name="connsiteY354" fmla="*/ 367094 h 1852160"/>
                <a:gd name="connsiteX355" fmla="*/ 1137995 w 4011346"/>
                <a:gd name="connsiteY355" fmla="*/ 397129 h 1852160"/>
                <a:gd name="connsiteX356" fmla="*/ 1158018 w 4011346"/>
                <a:gd name="connsiteY356" fmla="*/ 443850 h 1852160"/>
                <a:gd name="connsiteX357" fmla="*/ 1158018 w 4011346"/>
                <a:gd name="connsiteY357" fmla="*/ 477222 h 1852160"/>
                <a:gd name="connsiteX358" fmla="*/ 1141332 w 4011346"/>
                <a:gd name="connsiteY358" fmla="*/ 527281 h 1852160"/>
                <a:gd name="connsiteX359" fmla="*/ 1154681 w 4011346"/>
                <a:gd name="connsiteY359" fmla="*/ 560653 h 1852160"/>
                <a:gd name="connsiteX360" fmla="*/ 1184716 w 4011346"/>
                <a:gd name="connsiteY360" fmla="*/ 567327 h 1852160"/>
                <a:gd name="connsiteX361" fmla="*/ 1221425 w 4011346"/>
                <a:gd name="connsiteY361" fmla="*/ 574002 h 1852160"/>
                <a:gd name="connsiteX362" fmla="*/ 1241449 w 4011346"/>
                <a:gd name="connsiteY362" fmla="*/ 597362 h 1852160"/>
                <a:gd name="connsiteX363" fmla="*/ 1258135 w 4011346"/>
                <a:gd name="connsiteY363" fmla="*/ 640746 h 1852160"/>
                <a:gd name="connsiteX364" fmla="*/ 1258135 w 4011346"/>
                <a:gd name="connsiteY364" fmla="*/ 640746 h 1852160"/>
                <a:gd name="connsiteX365" fmla="*/ 1254798 w 4011346"/>
                <a:gd name="connsiteY365" fmla="*/ 674119 h 1852160"/>
                <a:gd name="connsiteX366" fmla="*/ 1274821 w 4011346"/>
                <a:gd name="connsiteY366" fmla="*/ 694142 h 1852160"/>
                <a:gd name="connsiteX367" fmla="*/ 1244786 w 4011346"/>
                <a:gd name="connsiteY367" fmla="*/ 700817 h 1852160"/>
                <a:gd name="connsiteX368" fmla="*/ 1224763 w 4011346"/>
                <a:gd name="connsiteY368" fmla="*/ 660770 h 1852160"/>
                <a:gd name="connsiteX369" fmla="*/ 1224763 w 4011346"/>
                <a:gd name="connsiteY369" fmla="*/ 620723 h 1852160"/>
                <a:gd name="connsiteX370" fmla="*/ 1194727 w 4011346"/>
                <a:gd name="connsiteY370" fmla="*/ 584014 h 1852160"/>
                <a:gd name="connsiteX371" fmla="*/ 1164692 w 4011346"/>
                <a:gd name="connsiteY371" fmla="*/ 627398 h 1852160"/>
                <a:gd name="connsiteX372" fmla="*/ 1178041 w 4011346"/>
                <a:gd name="connsiteY372" fmla="*/ 670781 h 1852160"/>
                <a:gd name="connsiteX373" fmla="*/ 1137995 w 4011346"/>
                <a:gd name="connsiteY373" fmla="*/ 727514 h 1852160"/>
                <a:gd name="connsiteX374" fmla="*/ 1097948 w 4011346"/>
                <a:gd name="connsiteY374" fmla="*/ 784247 h 1852160"/>
                <a:gd name="connsiteX375" fmla="*/ 1007843 w 4011346"/>
                <a:gd name="connsiteY375" fmla="*/ 747538 h 1852160"/>
                <a:gd name="connsiteX376" fmla="*/ 1074587 w 4011346"/>
                <a:gd name="connsiteY376" fmla="*/ 744200 h 1852160"/>
                <a:gd name="connsiteX377" fmla="*/ 1107960 w 4011346"/>
                <a:gd name="connsiteY377" fmla="*/ 680793 h 1852160"/>
                <a:gd name="connsiteX378" fmla="*/ 1121309 w 4011346"/>
                <a:gd name="connsiteY378" fmla="*/ 637409 h 1852160"/>
                <a:gd name="connsiteX379" fmla="*/ 1127983 w 4011346"/>
                <a:gd name="connsiteY379" fmla="*/ 604037 h 1852160"/>
                <a:gd name="connsiteX380" fmla="*/ 1117971 w 4011346"/>
                <a:gd name="connsiteY380" fmla="*/ 587351 h 1852160"/>
                <a:gd name="connsiteX381" fmla="*/ 1114634 w 4011346"/>
                <a:gd name="connsiteY381" fmla="*/ 537292 h 1852160"/>
                <a:gd name="connsiteX382" fmla="*/ 1104622 w 4011346"/>
                <a:gd name="connsiteY382" fmla="*/ 457199 h 1852160"/>
                <a:gd name="connsiteX383" fmla="*/ 1101285 w 4011346"/>
                <a:gd name="connsiteY383" fmla="*/ 397129 h 1852160"/>
                <a:gd name="connsiteX384" fmla="*/ 1124646 w 4011346"/>
                <a:gd name="connsiteY384" fmla="*/ 303687 h 1852160"/>
                <a:gd name="connsiteX385" fmla="*/ 1031203 w 4011346"/>
                <a:gd name="connsiteY385" fmla="*/ 293675 h 1852160"/>
                <a:gd name="connsiteX386" fmla="*/ 1014517 w 4011346"/>
                <a:gd name="connsiteY386" fmla="*/ 350408 h 1852160"/>
                <a:gd name="connsiteX387" fmla="*/ 1024529 w 4011346"/>
                <a:gd name="connsiteY387" fmla="*/ 397129 h 1852160"/>
                <a:gd name="connsiteX388" fmla="*/ 981145 w 4011346"/>
                <a:gd name="connsiteY388" fmla="*/ 450525 h 1852160"/>
                <a:gd name="connsiteX389" fmla="*/ 991157 w 4011346"/>
                <a:gd name="connsiteY389" fmla="*/ 487234 h 1852160"/>
                <a:gd name="connsiteX390" fmla="*/ 981145 w 4011346"/>
                <a:gd name="connsiteY390" fmla="*/ 533955 h 1852160"/>
                <a:gd name="connsiteX391" fmla="*/ 1001168 w 4011346"/>
                <a:gd name="connsiteY391" fmla="*/ 557316 h 1852160"/>
                <a:gd name="connsiteX392" fmla="*/ 1017854 w 4011346"/>
                <a:gd name="connsiteY392" fmla="*/ 604037 h 1852160"/>
                <a:gd name="connsiteX393" fmla="*/ 1047890 w 4011346"/>
                <a:gd name="connsiteY393" fmla="*/ 590688 h 1852160"/>
                <a:gd name="connsiteX394" fmla="*/ 1014517 w 4011346"/>
                <a:gd name="connsiteY394" fmla="*/ 644084 h 1852160"/>
                <a:gd name="connsiteX395" fmla="*/ 957784 w 4011346"/>
                <a:gd name="connsiteY395" fmla="*/ 590688 h 1852160"/>
                <a:gd name="connsiteX396" fmla="*/ 884365 w 4011346"/>
                <a:gd name="connsiteY396" fmla="*/ 553979 h 1852160"/>
                <a:gd name="connsiteX397" fmla="*/ 824295 w 4011346"/>
                <a:gd name="connsiteY397" fmla="*/ 530618 h 1852160"/>
                <a:gd name="connsiteX398" fmla="*/ 810946 w 4011346"/>
                <a:gd name="connsiteY398" fmla="*/ 567327 h 1852160"/>
                <a:gd name="connsiteX399" fmla="*/ 827633 w 4011346"/>
                <a:gd name="connsiteY399" fmla="*/ 604037 h 1852160"/>
                <a:gd name="connsiteX400" fmla="*/ 814284 w 4011346"/>
                <a:gd name="connsiteY400" fmla="*/ 627398 h 1852160"/>
                <a:gd name="connsiteX401" fmla="*/ 800935 w 4011346"/>
                <a:gd name="connsiteY401" fmla="*/ 644084 h 1852160"/>
                <a:gd name="connsiteX402" fmla="*/ 770900 w 4011346"/>
                <a:gd name="connsiteY402" fmla="*/ 587351 h 1852160"/>
                <a:gd name="connsiteX403" fmla="*/ 744202 w 4011346"/>
                <a:gd name="connsiteY403" fmla="*/ 624060 h 1852160"/>
                <a:gd name="connsiteX404" fmla="*/ 707492 w 4011346"/>
                <a:gd name="connsiteY404" fmla="*/ 617386 h 1852160"/>
                <a:gd name="connsiteX405" fmla="*/ 654097 w 4011346"/>
                <a:gd name="connsiteY405" fmla="*/ 654095 h 1852160"/>
                <a:gd name="connsiteX406" fmla="*/ 644085 w 4011346"/>
                <a:gd name="connsiteY406" fmla="*/ 630735 h 1852160"/>
                <a:gd name="connsiteX407" fmla="*/ 654097 w 4011346"/>
                <a:gd name="connsiteY407" fmla="*/ 594025 h 1852160"/>
                <a:gd name="connsiteX408" fmla="*/ 614050 w 4011346"/>
                <a:gd name="connsiteY408" fmla="*/ 630735 h 1852160"/>
                <a:gd name="connsiteX409" fmla="*/ 594027 w 4011346"/>
                <a:gd name="connsiteY409" fmla="*/ 630735 h 1852160"/>
                <a:gd name="connsiteX410" fmla="*/ 533957 w 4011346"/>
                <a:gd name="connsiteY410" fmla="*/ 664107 h 1852160"/>
                <a:gd name="connsiteX411" fmla="*/ 510596 w 4011346"/>
                <a:gd name="connsiteY411" fmla="*/ 687468 h 1852160"/>
                <a:gd name="connsiteX412" fmla="*/ 500584 w 4011346"/>
                <a:gd name="connsiteY412" fmla="*/ 734189 h 1852160"/>
                <a:gd name="connsiteX413" fmla="*/ 450526 w 4011346"/>
                <a:gd name="connsiteY413" fmla="*/ 720840 h 1852160"/>
                <a:gd name="connsiteX414" fmla="*/ 433840 w 4011346"/>
                <a:gd name="connsiteY414" fmla="*/ 684130 h 1852160"/>
                <a:gd name="connsiteX415" fmla="*/ 467212 w 4011346"/>
                <a:gd name="connsiteY415" fmla="*/ 654095 h 1852160"/>
                <a:gd name="connsiteX416" fmla="*/ 453863 w 4011346"/>
                <a:gd name="connsiteY416" fmla="*/ 630735 h 1852160"/>
                <a:gd name="connsiteX417" fmla="*/ 390456 w 4011346"/>
                <a:gd name="connsiteY417" fmla="*/ 600700 h 1852160"/>
                <a:gd name="connsiteX418" fmla="*/ 417154 w 4011346"/>
                <a:gd name="connsiteY418" fmla="*/ 650758 h 1852160"/>
                <a:gd name="connsiteX419" fmla="*/ 407142 w 4011346"/>
                <a:gd name="connsiteY419" fmla="*/ 694142 h 1852160"/>
                <a:gd name="connsiteX420" fmla="*/ 413817 w 4011346"/>
                <a:gd name="connsiteY420" fmla="*/ 730852 h 1852160"/>
                <a:gd name="connsiteX421" fmla="*/ 427165 w 4011346"/>
                <a:gd name="connsiteY421" fmla="*/ 754212 h 1852160"/>
                <a:gd name="connsiteX422" fmla="*/ 413817 w 4011346"/>
                <a:gd name="connsiteY422" fmla="*/ 784247 h 1852160"/>
                <a:gd name="connsiteX423" fmla="*/ 390456 w 4011346"/>
                <a:gd name="connsiteY423" fmla="*/ 760887 h 1852160"/>
                <a:gd name="connsiteX424" fmla="*/ 360421 w 4011346"/>
                <a:gd name="connsiteY424" fmla="*/ 757549 h 1852160"/>
                <a:gd name="connsiteX425" fmla="*/ 333723 w 4011346"/>
                <a:gd name="connsiteY425" fmla="*/ 797596 h 1852160"/>
                <a:gd name="connsiteX426" fmla="*/ 307025 w 4011346"/>
                <a:gd name="connsiteY426" fmla="*/ 817619 h 1852160"/>
                <a:gd name="connsiteX427" fmla="*/ 320374 w 4011346"/>
                <a:gd name="connsiteY427" fmla="*/ 844317 h 1852160"/>
                <a:gd name="connsiteX428" fmla="*/ 303688 w 4011346"/>
                <a:gd name="connsiteY428" fmla="*/ 867678 h 1852160"/>
                <a:gd name="connsiteX429" fmla="*/ 233606 w 4011346"/>
                <a:gd name="connsiteY429" fmla="*/ 830968 h 1852160"/>
                <a:gd name="connsiteX430" fmla="*/ 243618 w 4011346"/>
                <a:gd name="connsiteY430" fmla="*/ 881027 h 1852160"/>
                <a:gd name="connsiteX431" fmla="*/ 263641 w 4011346"/>
                <a:gd name="connsiteY431" fmla="*/ 901050 h 1852160"/>
                <a:gd name="connsiteX432" fmla="*/ 250292 w 4011346"/>
                <a:gd name="connsiteY432" fmla="*/ 914399 h 1852160"/>
                <a:gd name="connsiteX433" fmla="*/ 193560 w 4011346"/>
                <a:gd name="connsiteY433" fmla="*/ 877689 h 1852160"/>
                <a:gd name="connsiteX434" fmla="*/ 170199 w 4011346"/>
                <a:gd name="connsiteY434" fmla="*/ 837643 h 1852160"/>
                <a:gd name="connsiteX435" fmla="*/ 170199 w 4011346"/>
                <a:gd name="connsiteY435" fmla="*/ 790922 h 1852160"/>
                <a:gd name="connsiteX436" fmla="*/ 133490 w 4011346"/>
                <a:gd name="connsiteY436" fmla="*/ 714165 h 1852160"/>
                <a:gd name="connsiteX437" fmla="*/ 196897 w 4011346"/>
                <a:gd name="connsiteY437" fmla="*/ 744200 h 1852160"/>
                <a:gd name="connsiteX438" fmla="*/ 256967 w 4011346"/>
                <a:gd name="connsiteY438" fmla="*/ 774235 h 1852160"/>
                <a:gd name="connsiteX439" fmla="*/ 293676 w 4011346"/>
                <a:gd name="connsiteY439" fmla="*/ 777573 h 1852160"/>
                <a:gd name="connsiteX440" fmla="*/ 327049 w 4011346"/>
                <a:gd name="connsiteY440" fmla="*/ 747538 h 1852160"/>
                <a:gd name="connsiteX441" fmla="*/ 343735 w 4011346"/>
                <a:gd name="connsiteY441" fmla="*/ 710828 h 1852160"/>
                <a:gd name="connsiteX442" fmla="*/ 333723 w 4011346"/>
                <a:gd name="connsiteY442" fmla="*/ 660770 h 1852160"/>
                <a:gd name="connsiteX443" fmla="*/ 290339 w 4011346"/>
                <a:gd name="connsiteY443" fmla="*/ 640746 h 1852160"/>
                <a:gd name="connsiteX444" fmla="*/ 236944 w 4011346"/>
                <a:gd name="connsiteY444" fmla="*/ 594025 h 1852160"/>
                <a:gd name="connsiteX445" fmla="*/ 133490 w 4011346"/>
                <a:gd name="connsiteY445" fmla="*/ 537292 h 1852160"/>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685300 w 4011346"/>
                <a:gd name="connsiteY320" fmla="*/ 0 h 1855498"/>
                <a:gd name="connsiteX321" fmla="*/ 1615218 w 4011346"/>
                <a:gd name="connsiteY321" fmla="*/ 3338 h 1855498"/>
                <a:gd name="connsiteX322" fmla="*/ 1638579 w 4011346"/>
                <a:gd name="connsiteY322" fmla="*/ 33373 h 1855498"/>
                <a:gd name="connsiteX323" fmla="*/ 1528449 w 4011346"/>
                <a:gd name="connsiteY323" fmla="*/ 60069 h 1855498"/>
                <a:gd name="connsiteX324" fmla="*/ 1465043 w 4011346"/>
                <a:gd name="connsiteY324" fmla="*/ 143500 h 1855498"/>
                <a:gd name="connsiteX325" fmla="*/ 1448357 w 4011346"/>
                <a:gd name="connsiteY325" fmla="*/ 170198 h 1855498"/>
                <a:gd name="connsiteX326" fmla="*/ 1481729 w 4011346"/>
                <a:gd name="connsiteY326" fmla="*/ 203571 h 1855498"/>
                <a:gd name="connsiteX327" fmla="*/ 1481729 w 4011346"/>
                <a:gd name="connsiteY327" fmla="*/ 233606 h 1855498"/>
                <a:gd name="connsiteX328" fmla="*/ 1458368 w 4011346"/>
                <a:gd name="connsiteY328" fmla="*/ 236943 h 1855498"/>
                <a:gd name="connsiteX329" fmla="*/ 1458368 w 4011346"/>
                <a:gd name="connsiteY329" fmla="*/ 216919 h 1855498"/>
                <a:gd name="connsiteX330" fmla="*/ 1418322 w 4011346"/>
                <a:gd name="connsiteY330" fmla="*/ 226931 h 1855498"/>
                <a:gd name="connsiteX331" fmla="*/ 1368263 w 4011346"/>
                <a:gd name="connsiteY331" fmla="*/ 233606 h 1855498"/>
                <a:gd name="connsiteX332" fmla="*/ 1321542 w 4011346"/>
                <a:gd name="connsiteY332" fmla="*/ 240280 h 1855498"/>
                <a:gd name="connsiteX333" fmla="*/ 1318205 w 4011346"/>
                <a:gd name="connsiteY333" fmla="*/ 327048 h 1855498"/>
                <a:gd name="connsiteX334" fmla="*/ 1358252 w 4011346"/>
                <a:gd name="connsiteY334" fmla="*/ 350409 h 1855498"/>
                <a:gd name="connsiteX335" fmla="*/ 1374938 w 4011346"/>
                <a:gd name="connsiteY335" fmla="*/ 380444 h 1855498"/>
                <a:gd name="connsiteX336" fmla="*/ 1384949 w 4011346"/>
                <a:gd name="connsiteY336" fmla="*/ 403804 h 1855498"/>
                <a:gd name="connsiteX337" fmla="*/ 1394961 w 4011346"/>
                <a:gd name="connsiteY337" fmla="*/ 453863 h 1855498"/>
                <a:gd name="connsiteX338" fmla="*/ 1384949 w 4011346"/>
                <a:gd name="connsiteY338" fmla="*/ 483898 h 1855498"/>
                <a:gd name="connsiteX339" fmla="*/ 1358252 w 4011346"/>
                <a:gd name="connsiteY339" fmla="*/ 450525 h 1855498"/>
                <a:gd name="connsiteX340" fmla="*/ 1361589 w 4011346"/>
                <a:gd name="connsiteY340" fmla="*/ 420490 h 1855498"/>
                <a:gd name="connsiteX341" fmla="*/ 1351577 w 4011346"/>
                <a:gd name="connsiteY341" fmla="*/ 380444 h 1855498"/>
                <a:gd name="connsiteX342" fmla="*/ 1328217 w 4011346"/>
                <a:gd name="connsiteY342" fmla="*/ 387118 h 1855498"/>
                <a:gd name="connsiteX343" fmla="*/ 1281495 w 4011346"/>
                <a:gd name="connsiteY343" fmla="*/ 350409 h 1855498"/>
                <a:gd name="connsiteX344" fmla="*/ 1241449 w 4011346"/>
                <a:gd name="connsiteY344" fmla="*/ 347071 h 1855498"/>
                <a:gd name="connsiteX345" fmla="*/ 1241449 w 4011346"/>
                <a:gd name="connsiteY345" fmla="*/ 393792 h 1855498"/>
                <a:gd name="connsiteX346" fmla="*/ 1201402 w 4011346"/>
                <a:gd name="connsiteY346" fmla="*/ 373769 h 1855498"/>
                <a:gd name="connsiteX347" fmla="*/ 1228100 w 4011346"/>
                <a:gd name="connsiteY347" fmla="*/ 423827 h 1855498"/>
                <a:gd name="connsiteX348" fmla="*/ 1258135 w 4011346"/>
                <a:gd name="connsiteY348" fmla="*/ 433839 h 1855498"/>
                <a:gd name="connsiteX349" fmla="*/ 1258135 w 4011346"/>
                <a:gd name="connsiteY349" fmla="*/ 453863 h 1855498"/>
                <a:gd name="connsiteX350" fmla="*/ 1198065 w 4011346"/>
                <a:gd name="connsiteY350" fmla="*/ 430502 h 1855498"/>
                <a:gd name="connsiteX351" fmla="*/ 1181379 w 4011346"/>
                <a:gd name="connsiteY351" fmla="*/ 430502 h 1855498"/>
                <a:gd name="connsiteX352" fmla="*/ 1178041 w 4011346"/>
                <a:gd name="connsiteY352" fmla="*/ 387118 h 1855498"/>
                <a:gd name="connsiteX353" fmla="*/ 1171367 w 4011346"/>
                <a:gd name="connsiteY353" fmla="*/ 300350 h 1855498"/>
                <a:gd name="connsiteX354" fmla="*/ 1161355 w 4011346"/>
                <a:gd name="connsiteY354" fmla="*/ 370432 h 1855498"/>
                <a:gd name="connsiteX355" fmla="*/ 1137995 w 4011346"/>
                <a:gd name="connsiteY355" fmla="*/ 400467 h 1855498"/>
                <a:gd name="connsiteX356" fmla="*/ 1158018 w 4011346"/>
                <a:gd name="connsiteY356" fmla="*/ 447188 h 1855498"/>
                <a:gd name="connsiteX357" fmla="*/ 1158018 w 4011346"/>
                <a:gd name="connsiteY357" fmla="*/ 480560 h 1855498"/>
                <a:gd name="connsiteX358" fmla="*/ 1141332 w 4011346"/>
                <a:gd name="connsiteY358" fmla="*/ 530619 h 1855498"/>
                <a:gd name="connsiteX359" fmla="*/ 1154681 w 4011346"/>
                <a:gd name="connsiteY359" fmla="*/ 563991 h 1855498"/>
                <a:gd name="connsiteX360" fmla="*/ 1184716 w 4011346"/>
                <a:gd name="connsiteY360" fmla="*/ 570665 h 1855498"/>
                <a:gd name="connsiteX361" fmla="*/ 1221425 w 4011346"/>
                <a:gd name="connsiteY361" fmla="*/ 577340 h 1855498"/>
                <a:gd name="connsiteX362" fmla="*/ 1241449 w 4011346"/>
                <a:gd name="connsiteY362" fmla="*/ 600700 h 1855498"/>
                <a:gd name="connsiteX363" fmla="*/ 1258135 w 4011346"/>
                <a:gd name="connsiteY363" fmla="*/ 644084 h 1855498"/>
                <a:gd name="connsiteX364" fmla="*/ 1258135 w 4011346"/>
                <a:gd name="connsiteY364" fmla="*/ 644084 h 1855498"/>
                <a:gd name="connsiteX365" fmla="*/ 1254798 w 4011346"/>
                <a:gd name="connsiteY365" fmla="*/ 677457 h 1855498"/>
                <a:gd name="connsiteX366" fmla="*/ 1274821 w 4011346"/>
                <a:gd name="connsiteY366" fmla="*/ 697480 h 1855498"/>
                <a:gd name="connsiteX367" fmla="*/ 1244786 w 4011346"/>
                <a:gd name="connsiteY367" fmla="*/ 704155 h 1855498"/>
                <a:gd name="connsiteX368" fmla="*/ 1224763 w 4011346"/>
                <a:gd name="connsiteY368" fmla="*/ 664108 h 1855498"/>
                <a:gd name="connsiteX369" fmla="*/ 1224763 w 4011346"/>
                <a:gd name="connsiteY369" fmla="*/ 624061 h 1855498"/>
                <a:gd name="connsiteX370" fmla="*/ 1194727 w 4011346"/>
                <a:gd name="connsiteY370" fmla="*/ 587352 h 1855498"/>
                <a:gd name="connsiteX371" fmla="*/ 1164692 w 4011346"/>
                <a:gd name="connsiteY371" fmla="*/ 630736 h 1855498"/>
                <a:gd name="connsiteX372" fmla="*/ 1178041 w 4011346"/>
                <a:gd name="connsiteY372" fmla="*/ 674119 h 1855498"/>
                <a:gd name="connsiteX373" fmla="*/ 1137995 w 4011346"/>
                <a:gd name="connsiteY373" fmla="*/ 730852 h 1855498"/>
                <a:gd name="connsiteX374" fmla="*/ 1097948 w 4011346"/>
                <a:gd name="connsiteY374" fmla="*/ 787585 h 1855498"/>
                <a:gd name="connsiteX375" fmla="*/ 1007843 w 4011346"/>
                <a:gd name="connsiteY375" fmla="*/ 750876 h 1855498"/>
                <a:gd name="connsiteX376" fmla="*/ 1074587 w 4011346"/>
                <a:gd name="connsiteY376" fmla="*/ 747538 h 1855498"/>
                <a:gd name="connsiteX377" fmla="*/ 1107960 w 4011346"/>
                <a:gd name="connsiteY377" fmla="*/ 684131 h 1855498"/>
                <a:gd name="connsiteX378" fmla="*/ 1121309 w 4011346"/>
                <a:gd name="connsiteY378" fmla="*/ 640747 h 1855498"/>
                <a:gd name="connsiteX379" fmla="*/ 1127983 w 4011346"/>
                <a:gd name="connsiteY379" fmla="*/ 607375 h 1855498"/>
                <a:gd name="connsiteX380" fmla="*/ 1117971 w 4011346"/>
                <a:gd name="connsiteY380" fmla="*/ 590689 h 1855498"/>
                <a:gd name="connsiteX381" fmla="*/ 1114634 w 4011346"/>
                <a:gd name="connsiteY381" fmla="*/ 540630 h 1855498"/>
                <a:gd name="connsiteX382" fmla="*/ 1104622 w 4011346"/>
                <a:gd name="connsiteY382" fmla="*/ 460537 h 1855498"/>
                <a:gd name="connsiteX383" fmla="*/ 1101285 w 4011346"/>
                <a:gd name="connsiteY383" fmla="*/ 400467 h 1855498"/>
                <a:gd name="connsiteX384" fmla="*/ 1124646 w 4011346"/>
                <a:gd name="connsiteY384" fmla="*/ 307025 h 1855498"/>
                <a:gd name="connsiteX385" fmla="*/ 1031203 w 4011346"/>
                <a:gd name="connsiteY385" fmla="*/ 297013 h 1855498"/>
                <a:gd name="connsiteX386" fmla="*/ 1014517 w 4011346"/>
                <a:gd name="connsiteY386" fmla="*/ 353746 h 1855498"/>
                <a:gd name="connsiteX387" fmla="*/ 1024529 w 4011346"/>
                <a:gd name="connsiteY387" fmla="*/ 400467 h 1855498"/>
                <a:gd name="connsiteX388" fmla="*/ 981145 w 4011346"/>
                <a:gd name="connsiteY388" fmla="*/ 453863 h 1855498"/>
                <a:gd name="connsiteX389" fmla="*/ 991157 w 4011346"/>
                <a:gd name="connsiteY389" fmla="*/ 490572 h 1855498"/>
                <a:gd name="connsiteX390" fmla="*/ 981145 w 4011346"/>
                <a:gd name="connsiteY390" fmla="*/ 537293 h 1855498"/>
                <a:gd name="connsiteX391" fmla="*/ 1001168 w 4011346"/>
                <a:gd name="connsiteY391" fmla="*/ 560654 h 1855498"/>
                <a:gd name="connsiteX392" fmla="*/ 1017854 w 4011346"/>
                <a:gd name="connsiteY392" fmla="*/ 607375 h 1855498"/>
                <a:gd name="connsiteX393" fmla="*/ 1047890 w 4011346"/>
                <a:gd name="connsiteY393" fmla="*/ 594026 h 1855498"/>
                <a:gd name="connsiteX394" fmla="*/ 1014517 w 4011346"/>
                <a:gd name="connsiteY394" fmla="*/ 647422 h 1855498"/>
                <a:gd name="connsiteX395" fmla="*/ 957784 w 4011346"/>
                <a:gd name="connsiteY395" fmla="*/ 594026 h 1855498"/>
                <a:gd name="connsiteX396" fmla="*/ 884365 w 4011346"/>
                <a:gd name="connsiteY396" fmla="*/ 557317 h 1855498"/>
                <a:gd name="connsiteX397" fmla="*/ 824295 w 4011346"/>
                <a:gd name="connsiteY397" fmla="*/ 533956 h 1855498"/>
                <a:gd name="connsiteX398" fmla="*/ 810946 w 4011346"/>
                <a:gd name="connsiteY398" fmla="*/ 570665 h 1855498"/>
                <a:gd name="connsiteX399" fmla="*/ 827633 w 4011346"/>
                <a:gd name="connsiteY399" fmla="*/ 607375 h 1855498"/>
                <a:gd name="connsiteX400" fmla="*/ 814284 w 4011346"/>
                <a:gd name="connsiteY400" fmla="*/ 630736 h 1855498"/>
                <a:gd name="connsiteX401" fmla="*/ 800935 w 4011346"/>
                <a:gd name="connsiteY401" fmla="*/ 647422 h 1855498"/>
                <a:gd name="connsiteX402" fmla="*/ 770900 w 4011346"/>
                <a:gd name="connsiteY402" fmla="*/ 590689 h 1855498"/>
                <a:gd name="connsiteX403" fmla="*/ 744202 w 4011346"/>
                <a:gd name="connsiteY403" fmla="*/ 627398 h 1855498"/>
                <a:gd name="connsiteX404" fmla="*/ 707492 w 4011346"/>
                <a:gd name="connsiteY404" fmla="*/ 620724 h 1855498"/>
                <a:gd name="connsiteX405" fmla="*/ 654097 w 4011346"/>
                <a:gd name="connsiteY405" fmla="*/ 657433 h 1855498"/>
                <a:gd name="connsiteX406" fmla="*/ 644085 w 4011346"/>
                <a:gd name="connsiteY406" fmla="*/ 634073 h 1855498"/>
                <a:gd name="connsiteX407" fmla="*/ 654097 w 4011346"/>
                <a:gd name="connsiteY407" fmla="*/ 597363 h 1855498"/>
                <a:gd name="connsiteX408" fmla="*/ 614050 w 4011346"/>
                <a:gd name="connsiteY408" fmla="*/ 634073 h 1855498"/>
                <a:gd name="connsiteX409" fmla="*/ 594027 w 4011346"/>
                <a:gd name="connsiteY409" fmla="*/ 634073 h 1855498"/>
                <a:gd name="connsiteX410" fmla="*/ 533957 w 4011346"/>
                <a:gd name="connsiteY410" fmla="*/ 667445 h 1855498"/>
                <a:gd name="connsiteX411" fmla="*/ 510596 w 4011346"/>
                <a:gd name="connsiteY411" fmla="*/ 690806 h 1855498"/>
                <a:gd name="connsiteX412" fmla="*/ 500584 w 4011346"/>
                <a:gd name="connsiteY412" fmla="*/ 737527 h 1855498"/>
                <a:gd name="connsiteX413" fmla="*/ 450526 w 4011346"/>
                <a:gd name="connsiteY413" fmla="*/ 724178 h 1855498"/>
                <a:gd name="connsiteX414" fmla="*/ 433840 w 4011346"/>
                <a:gd name="connsiteY414" fmla="*/ 687468 h 1855498"/>
                <a:gd name="connsiteX415" fmla="*/ 467212 w 4011346"/>
                <a:gd name="connsiteY415" fmla="*/ 657433 h 1855498"/>
                <a:gd name="connsiteX416" fmla="*/ 453863 w 4011346"/>
                <a:gd name="connsiteY416" fmla="*/ 634073 h 1855498"/>
                <a:gd name="connsiteX417" fmla="*/ 390456 w 4011346"/>
                <a:gd name="connsiteY417" fmla="*/ 604038 h 1855498"/>
                <a:gd name="connsiteX418" fmla="*/ 417154 w 4011346"/>
                <a:gd name="connsiteY418" fmla="*/ 654096 h 1855498"/>
                <a:gd name="connsiteX419" fmla="*/ 407142 w 4011346"/>
                <a:gd name="connsiteY419" fmla="*/ 697480 h 1855498"/>
                <a:gd name="connsiteX420" fmla="*/ 413817 w 4011346"/>
                <a:gd name="connsiteY420" fmla="*/ 734190 h 1855498"/>
                <a:gd name="connsiteX421" fmla="*/ 427165 w 4011346"/>
                <a:gd name="connsiteY421" fmla="*/ 757550 h 1855498"/>
                <a:gd name="connsiteX422" fmla="*/ 413817 w 4011346"/>
                <a:gd name="connsiteY422" fmla="*/ 787585 h 1855498"/>
                <a:gd name="connsiteX423" fmla="*/ 390456 w 4011346"/>
                <a:gd name="connsiteY423" fmla="*/ 764225 h 1855498"/>
                <a:gd name="connsiteX424" fmla="*/ 360421 w 4011346"/>
                <a:gd name="connsiteY424" fmla="*/ 760887 h 1855498"/>
                <a:gd name="connsiteX425" fmla="*/ 333723 w 4011346"/>
                <a:gd name="connsiteY425" fmla="*/ 800934 h 1855498"/>
                <a:gd name="connsiteX426" fmla="*/ 307025 w 4011346"/>
                <a:gd name="connsiteY426" fmla="*/ 820957 h 1855498"/>
                <a:gd name="connsiteX427" fmla="*/ 320374 w 4011346"/>
                <a:gd name="connsiteY427" fmla="*/ 847655 h 1855498"/>
                <a:gd name="connsiteX428" fmla="*/ 303688 w 4011346"/>
                <a:gd name="connsiteY428" fmla="*/ 871016 h 1855498"/>
                <a:gd name="connsiteX429" fmla="*/ 233606 w 4011346"/>
                <a:gd name="connsiteY429" fmla="*/ 834306 h 1855498"/>
                <a:gd name="connsiteX430" fmla="*/ 243618 w 4011346"/>
                <a:gd name="connsiteY430" fmla="*/ 884365 h 1855498"/>
                <a:gd name="connsiteX431" fmla="*/ 263641 w 4011346"/>
                <a:gd name="connsiteY431" fmla="*/ 904388 h 1855498"/>
                <a:gd name="connsiteX432" fmla="*/ 250292 w 4011346"/>
                <a:gd name="connsiteY432" fmla="*/ 917737 h 1855498"/>
                <a:gd name="connsiteX433" fmla="*/ 193560 w 4011346"/>
                <a:gd name="connsiteY433" fmla="*/ 881027 h 1855498"/>
                <a:gd name="connsiteX434" fmla="*/ 170199 w 4011346"/>
                <a:gd name="connsiteY434" fmla="*/ 840981 h 1855498"/>
                <a:gd name="connsiteX435" fmla="*/ 170199 w 4011346"/>
                <a:gd name="connsiteY435" fmla="*/ 794260 h 1855498"/>
                <a:gd name="connsiteX436" fmla="*/ 133490 w 4011346"/>
                <a:gd name="connsiteY436" fmla="*/ 717503 h 1855498"/>
                <a:gd name="connsiteX437" fmla="*/ 196897 w 4011346"/>
                <a:gd name="connsiteY437" fmla="*/ 747538 h 1855498"/>
                <a:gd name="connsiteX438" fmla="*/ 256967 w 4011346"/>
                <a:gd name="connsiteY438" fmla="*/ 777573 h 1855498"/>
                <a:gd name="connsiteX439" fmla="*/ 293676 w 4011346"/>
                <a:gd name="connsiteY439" fmla="*/ 780911 h 1855498"/>
                <a:gd name="connsiteX440" fmla="*/ 327049 w 4011346"/>
                <a:gd name="connsiteY440" fmla="*/ 750876 h 1855498"/>
                <a:gd name="connsiteX441" fmla="*/ 343735 w 4011346"/>
                <a:gd name="connsiteY441" fmla="*/ 714166 h 1855498"/>
                <a:gd name="connsiteX442" fmla="*/ 333723 w 4011346"/>
                <a:gd name="connsiteY442" fmla="*/ 664108 h 1855498"/>
                <a:gd name="connsiteX443" fmla="*/ 290339 w 4011346"/>
                <a:gd name="connsiteY443" fmla="*/ 644084 h 1855498"/>
                <a:gd name="connsiteX444" fmla="*/ 236944 w 4011346"/>
                <a:gd name="connsiteY444" fmla="*/ 597363 h 1855498"/>
                <a:gd name="connsiteX445" fmla="*/ 133490 w 4011346"/>
                <a:gd name="connsiteY445"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748707 w 4011346"/>
                <a:gd name="connsiteY320" fmla="*/ 16687 h 1855498"/>
                <a:gd name="connsiteX321" fmla="*/ 1685300 w 4011346"/>
                <a:gd name="connsiteY321" fmla="*/ 0 h 1855498"/>
                <a:gd name="connsiteX322" fmla="*/ 1615218 w 4011346"/>
                <a:gd name="connsiteY322" fmla="*/ 3338 h 1855498"/>
                <a:gd name="connsiteX323" fmla="*/ 1638579 w 4011346"/>
                <a:gd name="connsiteY323" fmla="*/ 33373 h 1855498"/>
                <a:gd name="connsiteX324" fmla="*/ 1528449 w 4011346"/>
                <a:gd name="connsiteY324" fmla="*/ 60069 h 1855498"/>
                <a:gd name="connsiteX325" fmla="*/ 1465043 w 4011346"/>
                <a:gd name="connsiteY325" fmla="*/ 143500 h 1855498"/>
                <a:gd name="connsiteX326" fmla="*/ 1448357 w 4011346"/>
                <a:gd name="connsiteY326" fmla="*/ 170198 h 1855498"/>
                <a:gd name="connsiteX327" fmla="*/ 1481729 w 4011346"/>
                <a:gd name="connsiteY327" fmla="*/ 203571 h 1855498"/>
                <a:gd name="connsiteX328" fmla="*/ 1481729 w 4011346"/>
                <a:gd name="connsiteY328" fmla="*/ 233606 h 1855498"/>
                <a:gd name="connsiteX329" fmla="*/ 1458368 w 4011346"/>
                <a:gd name="connsiteY329" fmla="*/ 236943 h 1855498"/>
                <a:gd name="connsiteX330" fmla="*/ 1458368 w 4011346"/>
                <a:gd name="connsiteY330" fmla="*/ 216919 h 1855498"/>
                <a:gd name="connsiteX331" fmla="*/ 1418322 w 4011346"/>
                <a:gd name="connsiteY331" fmla="*/ 226931 h 1855498"/>
                <a:gd name="connsiteX332" fmla="*/ 1368263 w 4011346"/>
                <a:gd name="connsiteY332" fmla="*/ 233606 h 1855498"/>
                <a:gd name="connsiteX333" fmla="*/ 1321542 w 4011346"/>
                <a:gd name="connsiteY333" fmla="*/ 240280 h 1855498"/>
                <a:gd name="connsiteX334" fmla="*/ 1318205 w 4011346"/>
                <a:gd name="connsiteY334" fmla="*/ 327048 h 1855498"/>
                <a:gd name="connsiteX335" fmla="*/ 1358252 w 4011346"/>
                <a:gd name="connsiteY335" fmla="*/ 350409 h 1855498"/>
                <a:gd name="connsiteX336" fmla="*/ 1374938 w 4011346"/>
                <a:gd name="connsiteY336" fmla="*/ 380444 h 1855498"/>
                <a:gd name="connsiteX337" fmla="*/ 1384949 w 4011346"/>
                <a:gd name="connsiteY337" fmla="*/ 403804 h 1855498"/>
                <a:gd name="connsiteX338" fmla="*/ 1394961 w 4011346"/>
                <a:gd name="connsiteY338" fmla="*/ 453863 h 1855498"/>
                <a:gd name="connsiteX339" fmla="*/ 1384949 w 4011346"/>
                <a:gd name="connsiteY339" fmla="*/ 483898 h 1855498"/>
                <a:gd name="connsiteX340" fmla="*/ 1358252 w 4011346"/>
                <a:gd name="connsiteY340" fmla="*/ 450525 h 1855498"/>
                <a:gd name="connsiteX341" fmla="*/ 1361589 w 4011346"/>
                <a:gd name="connsiteY341" fmla="*/ 420490 h 1855498"/>
                <a:gd name="connsiteX342" fmla="*/ 1351577 w 4011346"/>
                <a:gd name="connsiteY342" fmla="*/ 380444 h 1855498"/>
                <a:gd name="connsiteX343" fmla="*/ 1328217 w 4011346"/>
                <a:gd name="connsiteY343" fmla="*/ 387118 h 1855498"/>
                <a:gd name="connsiteX344" fmla="*/ 1281495 w 4011346"/>
                <a:gd name="connsiteY344" fmla="*/ 350409 h 1855498"/>
                <a:gd name="connsiteX345" fmla="*/ 1241449 w 4011346"/>
                <a:gd name="connsiteY345" fmla="*/ 347071 h 1855498"/>
                <a:gd name="connsiteX346" fmla="*/ 1241449 w 4011346"/>
                <a:gd name="connsiteY346" fmla="*/ 393792 h 1855498"/>
                <a:gd name="connsiteX347" fmla="*/ 1201402 w 4011346"/>
                <a:gd name="connsiteY347" fmla="*/ 373769 h 1855498"/>
                <a:gd name="connsiteX348" fmla="*/ 1228100 w 4011346"/>
                <a:gd name="connsiteY348" fmla="*/ 423827 h 1855498"/>
                <a:gd name="connsiteX349" fmla="*/ 1258135 w 4011346"/>
                <a:gd name="connsiteY349" fmla="*/ 433839 h 1855498"/>
                <a:gd name="connsiteX350" fmla="*/ 1258135 w 4011346"/>
                <a:gd name="connsiteY350" fmla="*/ 453863 h 1855498"/>
                <a:gd name="connsiteX351" fmla="*/ 1198065 w 4011346"/>
                <a:gd name="connsiteY351" fmla="*/ 430502 h 1855498"/>
                <a:gd name="connsiteX352" fmla="*/ 1181379 w 4011346"/>
                <a:gd name="connsiteY352" fmla="*/ 430502 h 1855498"/>
                <a:gd name="connsiteX353" fmla="*/ 1178041 w 4011346"/>
                <a:gd name="connsiteY353" fmla="*/ 387118 h 1855498"/>
                <a:gd name="connsiteX354" fmla="*/ 1171367 w 4011346"/>
                <a:gd name="connsiteY354" fmla="*/ 300350 h 1855498"/>
                <a:gd name="connsiteX355" fmla="*/ 1161355 w 4011346"/>
                <a:gd name="connsiteY355" fmla="*/ 370432 h 1855498"/>
                <a:gd name="connsiteX356" fmla="*/ 1137995 w 4011346"/>
                <a:gd name="connsiteY356" fmla="*/ 400467 h 1855498"/>
                <a:gd name="connsiteX357" fmla="*/ 1158018 w 4011346"/>
                <a:gd name="connsiteY357" fmla="*/ 447188 h 1855498"/>
                <a:gd name="connsiteX358" fmla="*/ 1158018 w 4011346"/>
                <a:gd name="connsiteY358" fmla="*/ 480560 h 1855498"/>
                <a:gd name="connsiteX359" fmla="*/ 1141332 w 4011346"/>
                <a:gd name="connsiteY359" fmla="*/ 530619 h 1855498"/>
                <a:gd name="connsiteX360" fmla="*/ 1154681 w 4011346"/>
                <a:gd name="connsiteY360" fmla="*/ 563991 h 1855498"/>
                <a:gd name="connsiteX361" fmla="*/ 1184716 w 4011346"/>
                <a:gd name="connsiteY361" fmla="*/ 570665 h 1855498"/>
                <a:gd name="connsiteX362" fmla="*/ 1221425 w 4011346"/>
                <a:gd name="connsiteY362" fmla="*/ 577340 h 1855498"/>
                <a:gd name="connsiteX363" fmla="*/ 1241449 w 4011346"/>
                <a:gd name="connsiteY363" fmla="*/ 600700 h 1855498"/>
                <a:gd name="connsiteX364" fmla="*/ 1258135 w 4011346"/>
                <a:gd name="connsiteY364" fmla="*/ 644084 h 1855498"/>
                <a:gd name="connsiteX365" fmla="*/ 1258135 w 4011346"/>
                <a:gd name="connsiteY365" fmla="*/ 644084 h 1855498"/>
                <a:gd name="connsiteX366" fmla="*/ 1254798 w 4011346"/>
                <a:gd name="connsiteY366" fmla="*/ 677457 h 1855498"/>
                <a:gd name="connsiteX367" fmla="*/ 1274821 w 4011346"/>
                <a:gd name="connsiteY367" fmla="*/ 697480 h 1855498"/>
                <a:gd name="connsiteX368" fmla="*/ 1244786 w 4011346"/>
                <a:gd name="connsiteY368" fmla="*/ 704155 h 1855498"/>
                <a:gd name="connsiteX369" fmla="*/ 1224763 w 4011346"/>
                <a:gd name="connsiteY369" fmla="*/ 664108 h 1855498"/>
                <a:gd name="connsiteX370" fmla="*/ 1224763 w 4011346"/>
                <a:gd name="connsiteY370" fmla="*/ 624061 h 1855498"/>
                <a:gd name="connsiteX371" fmla="*/ 1194727 w 4011346"/>
                <a:gd name="connsiteY371" fmla="*/ 587352 h 1855498"/>
                <a:gd name="connsiteX372" fmla="*/ 1164692 w 4011346"/>
                <a:gd name="connsiteY372" fmla="*/ 630736 h 1855498"/>
                <a:gd name="connsiteX373" fmla="*/ 1178041 w 4011346"/>
                <a:gd name="connsiteY373" fmla="*/ 674119 h 1855498"/>
                <a:gd name="connsiteX374" fmla="*/ 1137995 w 4011346"/>
                <a:gd name="connsiteY374" fmla="*/ 730852 h 1855498"/>
                <a:gd name="connsiteX375" fmla="*/ 1097948 w 4011346"/>
                <a:gd name="connsiteY375" fmla="*/ 787585 h 1855498"/>
                <a:gd name="connsiteX376" fmla="*/ 1007843 w 4011346"/>
                <a:gd name="connsiteY376" fmla="*/ 750876 h 1855498"/>
                <a:gd name="connsiteX377" fmla="*/ 1074587 w 4011346"/>
                <a:gd name="connsiteY377" fmla="*/ 747538 h 1855498"/>
                <a:gd name="connsiteX378" fmla="*/ 1107960 w 4011346"/>
                <a:gd name="connsiteY378" fmla="*/ 684131 h 1855498"/>
                <a:gd name="connsiteX379" fmla="*/ 1121309 w 4011346"/>
                <a:gd name="connsiteY379" fmla="*/ 640747 h 1855498"/>
                <a:gd name="connsiteX380" fmla="*/ 1127983 w 4011346"/>
                <a:gd name="connsiteY380" fmla="*/ 607375 h 1855498"/>
                <a:gd name="connsiteX381" fmla="*/ 1117971 w 4011346"/>
                <a:gd name="connsiteY381" fmla="*/ 590689 h 1855498"/>
                <a:gd name="connsiteX382" fmla="*/ 1114634 w 4011346"/>
                <a:gd name="connsiteY382" fmla="*/ 540630 h 1855498"/>
                <a:gd name="connsiteX383" fmla="*/ 1104622 w 4011346"/>
                <a:gd name="connsiteY383" fmla="*/ 460537 h 1855498"/>
                <a:gd name="connsiteX384" fmla="*/ 1101285 w 4011346"/>
                <a:gd name="connsiteY384" fmla="*/ 400467 h 1855498"/>
                <a:gd name="connsiteX385" fmla="*/ 1124646 w 4011346"/>
                <a:gd name="connsiteY385" fmla="*/ 307025 h 1855498"/>
                <a:gd name="connsiteX386" fmla="*/ 1031203 w 4011346"/>
                <a:gd name="connsiteY386" fmla="*/ 297013 h 1855498"/>
                <a:gd name="connsiteX387" fmla="*/ 1014517 w 4011346"/>
                <a:gd name="connsiteY387" fmla="*/ 353746 h 1855498"/>
                <a:gd name="connsiteX388" fmla="*/ 1024529 w 4011346"/>
                <a:gd name="connsiteY388" fmla="*/ 400467 h 1855498"/>
                <a:gd name="connsiteX389" fmla="*/ 981145 w 4011346"/>
                <a:gd name="connsiteY389" fmla="*/ 453863 h 1855498"/>
                <a:gd name="connsiteX390" fmla="*/ 991157 w 4011346"/>
                <a:gd name="connsiteY390" fmla="*/ 490572 h 1855498"/>
                <a:gd name="connsiteX391" fmla="*/ 981145 w 4011346"/>
                <a:gd name="connsiteY391" fmla="*/ 537293 h 1855498"/>
                <a:gd name="connsiteX392" fmla="*/ 1001168 w 4011346"/>
                <a:gd name="connsiteY392" fmla="*/ 560654 h 1855498"/>
                <a:gd name="connsiteX393" fmla="*/ 1017854 w 4011346"/>
                <a:gd name="connsiteY393" fmla="*/ 607375 h 1855498"/>
                <a:gd name="connsiteX394" fmla="*/ 1047890 w 4011346"/>
                <a:gd name="connsiteY394" fmla="*/ 594026 h 1855498"/>
                <a:gd name="connsiteX395" fmla="*/ 1014517 w 4011346"/>
                <a:gd name="connsiteY395" fmla="*/ 647422 h 1855498"/>
                <a:gd name="connsiteX396" fmla="*/ 957784 w 4011346"/>
                <a:gd name="connsiteY396" fmla="*/ 594026 h 1855498"/>
                <a:gd name="connsiteX397" fmla="*/ 884365 w 4011346"/>
                <a:gd name="connsiteY397" fmla="*/ 557317 h 1855498"/>
                <a:gd name="connsiteX398" fmla="*/ 824295 w 4011346"/>
                <a:gd name="connsiteY398" fmla="*/ 533956 h 1855498"/>
                <a:gd name="connsiteX399" fmla="*/ 810946 w 4011346"/>
                <a:gd name="connsiteY399" fmla="*/ 570665 h 1855498"/>
                <a:gd name="connsiteX400" fmla="*/ 827633 w 4011346"/>
                <a:gd name="connsiteY400" fmla="*/ 607375 h 1855498"/>
                <a:gd name="connsiteX401" fmla="*/ 814284 w 4011346"/>
                <a:gd name="connsiteY401" fmla="*/ 630736 h 1855498"/>
                <a:gd name="connsiteX402" fmla="*/ 800935 w 4011346"/>
                <a:gd name="connsiteY402" fmla="*/ 647422 h 1855498"/>
                <a:gd name="connsiteX403" fmla="*/ 770900 w 4011346"/>
                <a:gd name="connsiteY403" fmla="*/ 590689 h 1855498"/>
                <a:gd name="connsiteX404" fmla="*/ 744202 w 4011346"/>
                <a:gd name="connsiteY404" fmla="*/ 627398 h 1855498"/>
                <a:gd name="connsiteX405" fmla="*/ 707492 w 4011346"/>
                <a:gd name="connsiteY405" fmla="*/ 620724 h 1855498"/>
                <a:gd name="connsiteX406" fmla="*/ 654097 w 4011346"/>
                <a:gd name="connsiteY406" fmla="*/ 657433 h 1855498"/>
                <a:gd name="connsiteX407" fmla="*/ 644085 w 4011346"/>
                <a:gd name="connsiteY407" fmla="*/ 634073 h 1855498"/>
                <a:gd name="connsiteX408" fmla="*/ 654097 w 4011346"/>
                <a:gd name="connsiteY408" fmla="*/ 597363 h 1855498"/>
                <a:gd name="connsiteX409" fmla="*/ 614050 w 4011346"/>
                <a:gd name="connsiteY409" fmla="*/ 634073 h 1855498"/>
                <a:gd name="connsiteX410" fmla="*/ 594027 w 4011346"/>
                <a:gd name="connsiteY410" fmla="*/ 634073 h 1855498"/>
                <a:gd name="connsiteX411" fmla="*/ 533957 w 4011346"/>
                <a:gd name="connsiteY411" fmla="*/ 667445 h 1855498"/>
                <a:gd name="connsiteX412" fmla="*/ 510596 w 4011346"/>
                <a:gd name="connsiteY412" fmla="*/ 690806 h 1855498"/>
                <a:gd name="connsiteX413" fmla="*/ 500584 w 4011346"/>
                <a:gd name="connsiteY413" fmla="*/ 737527 h 1855498"/>
                <a:gd name="connsiteX414" fmla="*/ 450526 w 4011346"/>
                <a:gd name="connsiteY414" fmla="*/ 724178 h 1855498"/>
                <a:gd name="connsiteX415" fmla="*/ 433840 w 4011346"/>
                <a:gd name="connsiteY415" fmla="*/ 687468 h 1855498"/>
                <a:gd name="connsiteX416" fmla="*/ 467212 w 4011346"/>
                <a:gd name="connsiteY416" fmla="*/ 657433 h 1855498"/>
                <a:gd name="connsiteX417" fmla="*/ 453863 w 4011346"/>
                <a:gd name="connsiteY417" fmla="*/ 634073 h 1855498"/>
                <a:gd name="connsiteX418" fmla="*/ 390456 w 4011346"/>
                <a:gd name="connsiteY418" fmla="*/ 604038 h 1855498"/>
                <a:gd name="connsiteX419" fmla="*/ 417154 w 4011346"/>
                <a:gd name="connsiteY419" fmla="*/ 654096 h 1855498"/>
                <a:gd name="connsiteX420" fmla="*/ 407142 w 4011346"/>
                <a:gd name="connsiteY420" fmla="*/ 697480 h 1855498"/>
                <a:gd name="connsiteX421" fmla="*/ 413817 w 4011346"/>
                <a:gd name="connsiteY421" fmla="*/ 734190 h 1855498"/>
                <a:gd name="connsiteX422" fmla="*/ 427165 w 4011346"/>
                <a:gd name="connsiteY422" fmla="*/ 757550 h 1855498"/>
                <a:gd name="connsiteX423" fmla="*/ 413817 w 4011346"/>
                <a:gd name="connsiteY423" fmla="*/ 787585 h 1855498"/>
                <a:gd name="connsiteX424" fmla="*/ 390456 w 4011346"/>
                <a:gd name="connsiteY424" fmla="*/ 764225 h 1855498"/>
                <a:gd name="connsiteX425" fmla="*/ 360421 w 4011346"/>
                <a:gd name="connsiteY425" fmla="*/ 760887 h 1855498"/>
                <a:gd name="connsiteX426" fmla="*/ 333723 w 4011346"/>
                <a:gd name="connsiteY426" fmla="*/ 800934 h 1855498"/>
                <a:gd name="connsiteX427" fmla="*/ 307025 w 4011346"/>
                <a:gd name="connsiteY427" fmla="*/ 820957 h 1855498"/>
                <a:gd name="connsiteX428" fmla="*/ 320374 w 4011346"/>
                <a:gd name="connsiteY428" fmla="*/ 847655 h 1855498"/>
                <a:gd name="connsiteX429" fmla="*/ 303688 w 4011346"/>
                <a:gd name="connsiteY429" fmla="*/ 871016 h 1855498"/>
                <a:gd name="connsiteX430" fmla="*/ 233606 w 4011346"/>
                <a:gd name="connsiteY430" fmla="*/ 834306 h 1855498"/>
                <a:gd name="connsiteX431" fmla="*/ 243618 w 4011346"/>
                <a:gd name="connsiteY431" fmla="*/ 884365 h 1855498"/>
                <a:gd name="connsiteX432" fmla="*/ 263641 w 4011346"/>
                <a:gd name="connsiteY432" fmla="*/ 904388 h 1855498"/>
                <a:gd name="connsiteX433" fmla="*/ 250292 w 4011346"/>
                <a:gd name="connsiteY433" fmla="*/ 917737 h 1855498"/>
                <a:gd name="connsiteX434" fmla="*/ 193560 w 4011346"/>
                <a:gd name="connsiteY434" fmla="*/ 881027 h 1855498"/>
                <a:gd name="connsiteX435" fmla="*/ 170199 w 4011346"/>
                <a:gd name="connsiteY435" fmla="*/ 840981 h 1855498"/>
                <a:gd name="connsiteX436" fmla="*/ 170199 w 4011346"/>
                <a:gd name="connsiteY436" fmla="*/ 794260 h 1855498"/>
                <a:gd name="connsiteX437" fmla="*/ 133490 w 4011346"/>
                <a:gd name="connsiteY437" fmla="*/ 717503 h 1855498"/>
                <a:gd name="connsiteX438" fmla="*/ 196897 w 4011346"/>
                <a:gd name="connsiteY438" fmla="*/ 747538 h 1855498"/>
                <a:gd name="connsiteX439" fmla="*/ 256967 w 4011346"/>
                <a:gd name="connsiteY439" fmla="*/ 777573 h 1855498"/>
                <a:gd name="connsiteX440" fmla="*/ 293676 w 4011346"/>
                <a:gd name="connsiteY440" fmla="*/ 780911 h 1855498"/>
                <a:gd name="connsiteX441" fmla="*/ 327049 w 4011346"/>
                <a:gd name="connsiteY441" fmla="*/ 750876 h 1855498"/>
                <a:gd name="connsiteX442" fmla="*/ 343735 w 4011346"/>
                <a:gd name="connsiteY442" fmla="*/ 714166 h 1855498"/>
                <a:gd name="connsiteX443" fmla="*/ 333723 w 4011346"/>
                <a:gd name="connsiteY443" fmla="*/ 664108 h 1855498"/>
                <a:gd name="connsiteX444" fmla="*/ 290339 w 4011346"/>
                <a:gd name="connsiteY444" fmla="*/ 644084 h 1855498"/>
                <a:gd name="connsiteX445" fmla="*/ 236944 w 4011346"/>
                <a:gd name="connsiteY445" fmla="*/ 597363 h 1855498"/>
                <a:gd name="connsiteX446" fmla="*/ 133490 w 4011346"/>
                <a:gd name="connsiteY446"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698648 w 4011346"/>
                <a:gd name="connsiteY320" fmla="*/ 40047 h 1855498"/>
                <a:gd name="connsiteX321" fmla="*/ 1685300 w 4011346"/>
                <a:gd name="connsiteY321" fmla="*/ 0 h 1855498"/>
                <a:gd name="connsiteX322" fmla="*/ 1615218 w 4011346"/>
                <a:gd name="connsiteY322" fmla="*/ 3338 h 1855498"/>
                <a:gd name="connsiteX323" fmla="*/ 1638579 w 4011346"/>
                <a:gd name="connsiteY323" fmla="*/ 33373 h 1855498"/>
                <a:gd name="connsiteX324" fmla="*/ 1528449 w 4011346"/>
                <a:gd name="connsiteY324" fmla="*/ 60069 h 1855498"/>
                <a:gd name="connsiteX325" fmla="*/ 1465043 w 4011346"/>
                <a:gd name="connsiteY325" fmla="*/ 143500 h 1855498"/>
                <a:gd name="connsiteX326" fmla="*/ 1448357 w 4011346"/>
                <a:gd name="connsiteY326" fmla="*/ 170198 h 1855498"/>
                <a:gd name="connsiteX327" fmla="*/ 1481729 w 4011346"/>
                <a:gd name="connsiteY327" fmla="*/ 203571 h 1855498"/>
                <a:gd name="connsiteX328" fmla="*/ 1481729 w 4011346"/>
                <a:gd name="connsiteY328" fmla="*/ 233606 h 1855498"/>
                <a:gd name="connsiteX329" fmla="*/ 1458368 w 4011346"/>
                <a:gd name="connsiteY329" fmla="*/ 236943 h 1855498"/>
                <a:gd name="connsiteX330" fmla="*/ 1458368 w 4011346"/>
                <a:gd name="connsiteY330" fmla="*/ 216919 h 1855498"/>
                <a:gd name="connsiteX331" fmla="*/ 1418322 w 4011346"/>
                <a:gd name="connsiteY331" fmla="*/ 226931 h 1855498"/>
                <a:gd name="connsiteX332" fmla="*/ 1368263 w 4011346"/>
                <a:gd name="connsiteY332" fmla="*/ 233606 h 1855498"/>
                <a:gd name="connsiteX333" fmla="*/ 1321542 w 4011346"/>
                <a:gd name="connsiteY333" fmla="*/ 240280 h 1855498"/>
                <a:gd name="connsiteX334" fmla="*/ 1318205 w 4011346"/>
                <a:gd name="connsiteY334" fmla="*/ 327048 h 1855498"/>
                <a:gd name="connsiteX335" fmla="*/ 1358252 w 4011346"/>
                <a:gd name="connsiteY335" fmla="*/ 350409 h 1855498"/>
                <a:gd name="connsiteX336" fmla="*/ 1374938 w 4011346"/>
                <a:gd name="connsiteY336" fmla="*/ 380444 h 1855498"/>
                <a:gd name="connsiteX337" fmla="*/ 1384949 w 4011346"/>
                <a:gd name="connsiteY337" fmla="*/ 403804 h 1855498"/>
                <a:gd name="connsiteX338" fmla="*/ 1394961 w 4011346"/>
                <a:gd name="connsiteY338" fmla="*/ 453863 h 1855498"/>
                <a:gd name="connsiteX339" fmla="*/ 1384949 w 4011346"/>
                <a:gd name="connsiteY339" fmla="*/ 483898 h 1855498"/>
                <a:gd name="connsiteX340" fmla="*/ 1358252 w 4011346"/>
                <a:gd name="connsiteY340" fmla="*/ 450525 h 1855498"/>
                <a:gd name="connsiteX341" fmla="*/ 1361589 w 4011346"/>
                <a:gd name="connsiteY341" fmla="*/ 420490 h 1855498"/>
                <a:gd name="connsiteX342" fmla="*/ 1351577 w 4011346"/>
                <a:gd name="connsiteY342" fmla="*/ 380444 h 1855498"/>
                <a:gd name="connsiteX343" fmla="*/ 1328217 w 4011346"/>
                <a:gd name="connsiteY343" fmla="*/ 387118 h 1855498"/>
                <a:gd name="connsiteX344" fmla="*/ 1281495 w 4011346"/>
                <a:gd name="connsiteY344" fmla="*/ 350409 h 1855498"/>
                <a:gd name="connsiteX345" fmla="*/ 1241449 w 4011346"/>
                <a:gd name="connsiteY345" fmla="*/ 347071 h 1855498"/>
                <a:gd name="connsiteX346" fmla="*/ 1241449 w 4011346"/>
                <a:gd name="connsiteY346" fmla="*/ 393792 h 1855498"/>
                <a:gd name="connsiteX347" fmla="*/ 1201402 w 4011346"/>
                <a:gd name="connsiteY347" fmla="*/ 373769 h 1855498"/>
                <a:gd name="connsiteX348" fmla="*/ 1228100 w 4011346"/>
                <a:gd name="connsiteY348" fmla="*/ 423827 h 1855498"/>
                <a:gd name="connsiteX349" fmla="*/ 1258135 w 4011346"/>
                <a:gd name="connsiteY349" fmla="*/ 433839 h 1855498"/>
                <a:gd name="connsiteX350" fmla="*/ 1258135 w 4011346"/>
                <a:gd name="connsiteY350" fmla="*/ 453863 h 1855498"/>
                <a:gd name="connsiteX351" fmla="*/ 1198065 w 4011346"/>
                <a:gd name="connsiteY351" fmla="*/ 430502 h 1855498"/>
                <a:gd name="connsiteX352" fmla="*/ 1181379 w 4011346"/>
                <a:gd name="connsiteY352" fmla="*/ 430502 h 1855498"/>
                <a:gd name="connsiteX353" fmla="*/ 1178041 w 4011346"/>
                <a:gd name="connsiteY353" fmla="*/ 387118 h 1855498"/>
                <a:gd name="connsiteX354" fmla="*/ 1171367 w 4011346"/>
                <a:gd name="connsiteY354" fmla="*/ 300350 h 1855498"/>
                <a:gd name="connsiteX355" fmla="*/ 1161355 w 4011346"/>
                <a:gd name="connsiteY355" fmla="*/ 370432 h 1855498"/>
                <a:gd name="connsiteX356" fmla="*/ 1137995 w 4011346"/>
                <a:gd name="connsiteY356" fmla="*/ 400467 h 1855498"/>
                <a:gd name="connsiteX357" fmla="*/ 1158018 w 4011346"/>
                <a:gd name="connsiteY357" fmla="*/ 447188 h 1855498"/>
                <a:gd name="connsiteX358" fmla="*/ 1158018 w 4011346"/>
                <a:gd name="connsiteY358" fmla="*/ 480560 h 1855498"/>
                <a:gd name="connsiteX359" fmla="*/ 1141332 w 4011346"/>
                <a:gd name="connsiteY359" fmla="*/ 530619 h 1855498"/>
                <a:gd name="connsiteX360" fmla="*/ 1154681 w 4011346"/>
                <a:gd name="connsiteY360" fmla="*/ 563991 h 1855498"/>
                <a:gd name="connsiteX361" fmla="*/ 1184716 w 4011346"/>
                <a:gd name="connsiteY361" fmla="*/ 570665 h 1855498"/>
                <a:gd name="connsiteX362" fmla="*/ 1221425 w 4011346"/>
                <a:gd name="connsiteY362" fmla="*/ 577340 h 1855498"/>
                <a:gd name="connsiteX363" fmla="*/ 1241449 w 4011346"/>
                <a:gd name="connsiteY363" fmla="*/ 600700 h 1855498"/>
                <a:gd name="connsiteX364" fmla="*/ 1258135 w 4011346"/>
                <a:gd name="connsiteY364" fmla="*/ 644084 h 1855498"/>
                <a:gd name="connsiteX365" fmla="*/ 1258135 w 4011346"/>
                <a:gd name="connsiteY365" fmla="*/ 644084 h 1855498"/>
                <a:gd name="connsiteX366" fmla="*/ 1254798 w 4011346"/>
                <a:gd name="connsiteY366" fmla="*/ 677457 h 1855498"/>
                <a:gd name="connsiteX367" fmla="*/ 1274821 w 4011346"/>
                <a:gd name="connsiteY367" fmla="*/ 697480 h 1855498"/>
                <a:gd name="connsiteX368" fmla="*/ 1244786 w 4011346"/>
                <a:gd name="connsiteY368" fmla="*/ 704155 h 1855498"/>
                <a:gd name="connsiteX369" fmla="*/ 1224763 w 4011346"/>
                <a:gd name="connsiteY369" fmla="*/ 664108 h 1855498"/>
                <a:gd name="connsiteX370" fmla="*/ 1224763 w 4011346"/>
                <a:gd name="connsiteY370" fmla="*/ 624061 h 1855498"/>
                <a:gd name="connsiteX371" fmla="*/ 1194727 w 4011346"/>
                <a:gd name="connsiteY371" fmla="*/ 587352 h 1855498"/>
                <a:gd name="connsiteX372" fmla="*/ 1164692 w 4011346"/>
                <a:gd name="connsiteY372" fmla="*/ 630736 h 1855498"/>
                <a:gd name="connsiteX373" fmla="*/ 1178041 w 4011346"/>
                <a:gd name="connsiteY373" fmla="*/ 674119 h 1855498"/>
                <a:gd name="connsiteX374" fmla="*/ 1137995 w 4011346"/>
                <a:gd name="connsiteY374" fmla="*/ 730852 h 1855498"/>
                <a:gd name="connsiteX375" fmla="*/ 1097948 w 4011346"/>
                <a:gd name="connsiteY375" fmla="*/ 787585 h 1855498"/>
                <a:gd name="connsiteX376" fmla="*/ 1007843 w 4011346"/>
                <a:gd name="connsiteY376" fmla="*/ 750876 h 1855498"/>
                <a:gd name="connsiteX377" fmla="*/ 1074587 w 4011346"/>
                <a:gd name="connsiteY377" fmla="*/ 747538 h 1855498"/>
                <a:gd name="connsiteX378" fmla="*/ 1107960 w 4011346"/>
                <a:gd name="connsiteY378" fmla="*/ 684131 h 1855498"/>
                <a:gd name="connsiteX379" fmla="*/ 1121309 w 4011346"/>
                <a:gd name="connsiteY379" fmla="*/ 640747 h 1855498"/>
                <a:gd name="connsiteX380" fmla="*/ 1127983 w 4011346"/>
                <a:gd name="connsiteY380" fmla="*/ 607375 h 1855498"/>
                <a:gd name="connsiteX381" fmla="*/ 1117971 w 4011346"/>
                <a:gd name="connsiteY381" fmla="*/ 590689 h 1855498"/>
                <a:gd name="connsiteX382" fmla="*/ 1114634 w 4011346"/>
                <a:gd name="connsiteY382" fmla="*/ 540630 h 1855498"/>
                <a:gd name="connsiteX383" fmla="*/ 1104622 w 4011346"/>
                <a:gd name="connsiteY383" fmla="*/ 460537 h 1855498"/>
                <a:gd name="connsiteX384" fmla="*/ 1101285 w 4011346"/>
                <a:gd name="connsiteY384" fmla="*/ 400467 h 1855498"/>
                <a:gd name="connsiteX385" fmla="*/ 1124646 w 4011346"/>
                <a:gd name="connsiteY385" fmla="*/ 307025 h 1855498"/>
                <a:gd name="connsiteX386" fmla="*/ 1031203 w 4011346"/>
                <a:gd name="connsiteY386" fmla="*/ 297013 h 1855498"/>
                <a:gd name="connsiteX387" fmla="*/ 1014517 w 4011346"/>
                <a:gd name="connsiteY387" fmla="*/ 353746 h 1855498"/>
                <a:gd name="connsiteX388" fmla="*/ 1024529 w 4011346"/>
                <a:gd name="connsiteY388" fmla="*/ 400467 h 1855498"/>
                <a:gd name="connsiteX389" fmla="*/ 981145 w 4011346"/>
                <a:gd name="connsiteY389" fmla="*/ 453863 h 1855498"/>
                <a:gd name="connsiteX390" fmla="*/ 991157 w 4011346"/>
                <a:gd name="connsiteY390" fmla="*/ 490572 h 1855498"/>
                <a:gd name="connsiteX391" fmla="*/ 981145 w 4011346"/>
                <a:gd name="connsiteY391" fmla="*/ 537293 h 1855498"/>
                <a:gd name="connsiteX392" fmla="*/ 1001168 w 4011346"/>
                <a:gd name="connsiteY392" fmla="*/ 560654 h 1855498"/>
                <a:gd name="connsiteX393" fmla="*/ 1017854 w 4011346"/>
                <a:gd name="connsiteY393" fmla="*/ 607375 h 1855498"/>
                <a:gd name="connsiteX394" fmla="*/ 1047890 w 4011346"/>
                <a:gd name="connsiteY394" fmla="*/ 594026 h 1855498"/>
                <a:gd name="connsiteX395" fmla="*/ 1014517 w 4011346"/>
                <a:gd name="connsiteY395" fmla="*/ 647422 h 1855498"/>
                <a:gd name="connsiteX396" fmla="*/ 957784 w 4011346"/>
                <a:gd name="connsiteY396" fmla="*/ 594026 h 1855498"/>
                <a:gd name="connsiteX397" fmla="*/ 884365 w 4011346"/>
                <a:gd name="connsiteY397" fmla="*/ 557317 h 1855498"/>
                <a:gd name="connsiteX398" fmla="*/ 824295 w 4011346"/>
                <a:gd name="connsiteY398" fmla="*/ 533956 h 1855498"/>
                <a:gd name="connsiteX399" fmla="*/ 810946 w 4011346"/>
                <a:gd name="connsiteY399" fmla="*/ 570665 h 1855498"/>
                <a:gd name="connsiteX400" fmla="*/ 827633 w 4011346"/>
                <a:gd name="connsiteY400" fmla="*/ 607375 h 1855498"/>
                <a:gd name="connsiteX401" fmla="*/ 814284 w 4011346"/>
                <a:gd name="connsiteY401" fmla="*/ 630736 h 1855498"/>
                <a:gd name="connsiteX402" fmla="*/ 800935 w 4011346"/>
                <a:gd name="connsiteY402" fmla="*/ 647422 h 1855498"/>
                <a:gd name="connsiteX403" fmla="*/ 770900 w 4011346"/>
                <a:gd name="connsiteY403" fmla="*/ 590689 h 1855498"/>
                <a:gd name="connsiteX404" fmla="*/ 744202 w 4011346"/>
                <a:gd name="connsiteY404" fmla="*/ 627398 h 1855498"/>
                <a:gd name="connsiteX405" fmla="*/ 707492 w 4011346"/>
                <a:gd name="connsiteY405" fmla="*/ 620724 h 1855498"/>
                <a:gd name="connsiteX406" fmla="*/ 654097 w 4011346"/>
                <a:gd name="connsiteY406" fmla="*/ 657433 h 1855498"/>
                <a:gd name="connsiteX407" fmla="*/ 644085 w 4011346"/>
                <a:gd name="connsiteY407" fmla="*/ 634073 h 1855498"/>
                <a:gd name="connsiteX408" fmla="*/ 654097 w 4011346"/>
                <a:gd name="connsiteY408" fmla="*/ 597363 h 1855498"/>
                <a:gd name="connsiteX409" fmla="*/ 614050 w 4011346"/>
                <a:gd name="connsiteY409" fmla="*/ 634073 h 1855498"/>
                <a:gd name="connsiteX410" fmla="*/ 594027 w 4011346"/>
                <a:gd name="connsiteY410" fmla="*/ 634073 h 1855498"/>
                <a:gd name="connsiteX411" fmla="*/ 533957 w 4011346"/>
                <a:gd name="connsiteY411" fmla="*/ 667445 h 1855498"/>
                <a:gd name="connsiteX412" fmla="*/ 510596 w 4011346"/>
                <a:gd name="connsiteY412" fmla="*/ 690806 h 1855498"/>
                <a:gd name="connsiteX413" fmla="*/ 500584 w 4011346"/>
                <a:gd name="connsiteY413" fmla="*/ 737527 h 1855498"/>
                <a:gd name="connsiteX414" fmla="*/ 450526 w 4011346"/>
                <a:gd name="connsiteY414" fmla="*/ 724178 h 1855498"/>
                <a:gd name="connsiteX415" fmla="*/ 433840 w 4011346"/>
                <a:gd name="connsiteY415" fmla="*/ 687468 h 1855498"/>
                <a:gd name="connsiteX416" fmla="*/ 467212 w 4011346"/>
                <a:gd name="connsiteY416" fmla="*/ 657433 h 1855498"/>
                <a:gd name="connsiteX417" fmla="*/ 453863 w 4011346"/>
                <a:gd name="connsiteY417" fmla="*/ 634073 h 1855498"/>
                <a:gd name="connsiteX418" fmla="*/ 390456 w 4011346"/>
                <a:gd name="connsiteY418" fmla="*/ 604038 h 1855498"/>
                <a:gd name="connsiteX419" fmla="*/ 417154 w 4011346"/>
                <a:gd name="connsiteY419" fmla="*/ 654096 h 1855498"/>
                <a:gd name="connsiteX420" fmla="*/ 407142 w 4011346"/>
                <a:gd name="connsiteY420" fmla="*/ 697480 h 1855498"/>
                <a:gd name="connsiteX421" fmla="*/ 413817 w 4011346"/>
                <a:gd name="connsiteY421" fmla="*/ 734190 h 1855498"/>
                <a:gd name="connsiteX422" fmla="*/ 427165 w 4011346"/>
                <a:gd name="connsiteY422" fmla="*/ 757550 h 1855498"/>
                <a:gd name="connsiteX423" fmla="*/ 413817 w 4011346"/>
                <a:gd name="connsiteY423" fmla="*/ 787585 h 1855498"/>
                <a:gd name="connsiteX424" fmla="*/ 390456 w 4011346"/>
                <a:gd name="connsiteY424" fmla="*/ 764225 h 1855498"/>
                <a:gd name="connsiteX425" fmla="*/ 360421 w 4011346"/>
                <a:gd name="connsiteY425" fmla="*/ 760887 h 1855498"/>
                <a:gd name="connsiteX426" fmla="*/ 333723 w 4011346"/>
                <a:gd name="connsiteY426" fmla="*/ 800934 h 1855498"/>
                <a:gd name="connsiteX427" fmla="*/ 307025 w 4011346"/>
                <a:gd name="connsiteY427" fmla="*/ 820957 h 1855498"/>
                <a:gd name="connsiteX428" fmla="*/ 320374 w 4011346"/>
                <a:gd name="connsiteY428" fmla="*/ 847655 h 1855498"/>
                <a:gd name="connsiteX429" fmla="*/ 303688 w 4011346"/>
                <a:gd name="connsiteY429" fmla="*/ 871016 h 1855498"/>
                <a:gd name="connsiteX430" fmla="*/ 233606 w 4011346"/>
                <a:gd name="connsiteY430" fmla="*/ 834306 h 1855498"/>
                <a:gd name="connsiteX431" fmla="*/ 243618 w 4011346"/>
                <a:gd name="connsiteY431" fmla="*/ 884365 h 1855498"/>
                <a:gd name="connsiteX432" fmla="*/ 263641 w 4011346"/>
                <a:gd name="connsiteY432" fmla="*/ 904388 h 1855498"/>
                <a:gd name="connsiteX433" fmla="*/ 250292 w 4011346"/>
                <a:gd name="connsiteY433" fmla="*/ 917737 h 1855498"/>
                <a:gd name="connsiteX434" fmla="*/ 193560 w 4011346"/>
                <a:gd name="connsiteY434" fmla="*/ 881027 h 1855498"/>
                <a:gd name="connsiteX435" fmla="*/ 170199 w 4011346"/>
                <a:gd name="connsiteY435" fmla="*/ 840981 h 1855498"/>
                <a:gd name="connsiteX436" fmla="*/ 170199 w 4011346"/>
                <a:gd name="connsiteY436" fmla="*/ 794260 h 1855498"/>
                <a:gd name="connsiteX437" fmla="*/ 133490 w 4011346"/>
                <a:gd name="connsiteY437" fmla="*/ 717503 h 1855498"/>
                <a:gd name="connsiteX438" fmla="*/ 196897 w 4011346"/>
                <a:gd name="connsiteY438" fmla="*/ 747538 h 1855498"/>
                <a:gd name="connsiteX439" fmla="*/ 256967 w 4011346"/>
                <a:gd name="connsiteY439" fmla="*/ 777573 h 1855498"/>
                <a:gd name="connsiteX440" fmla="*/ 293676 w 4011346"/>
                <a:gd name="connsiteY440" fmla="*/ 780911 h 1855498"/>
                <a:gd name="connsiteX441" fmla="*/ 327049 w 4011346"/>
                <a:gd name="connsiteY441" fmla="*/ 750876 h 1855498"/>
                <a:gd name="connsiteX442" fmla="*/ 343735 w 4011346"/>
                <a:gd name="connsiteY442" fmla="*/ 714166 h 1855498"/>
                <a:gd name="connsiteX443" fmla="*/ 333723 w 4011346"/>
                <a:gd name="connsiteY443" fmla="*/ 664108 h 1855498"/>
                <a:gd name="connsiteX444" fmla="*/ 290339 w 4011346"/>
                <a:gd name="connsiteY444" fmla="*/ 644084 h 1855498"/>
                <a:gd name="connsiteX445" fmla="*/ 236944 w 4011346"/>
                <a:gd name="connsiteY445" fmla="*/ 597363 h 1855498"/>
                <a:gd name="connsiteX446" fmla="*/ 133490 w 4011346"/>
                <a:gd name="connsiteY446"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982313 w 4011346"/>
                <a:gd name="connsiteY320" fmla="*/ 136827 h 1855498"/>
                <a:gd name="connsiteX321" fmla="*/ 1698648 w 4011346"/>
                <a:gd name="connsiteY321" fmla="*/ 40047 h 1855498"/>
                <a:gd name="connsiteX322" fmla="*/ 1685300 w 4011346"/>
                <a:gd name="connsiteY322" fmla="*/ 0 h 1855498"/>
                <a:gd name="connsiteX323" fmla="*/ 1615218 w 4011346"/>
                <a:gd name="connsiteY323" fmla="*/ 3338 h 1855498"/>
                <a:gd name="connsiteX324" fmla="*/ 1638579 w 4011346"/>
                <a:gd name="connsiteY324" fmla="*/ 33373 h 1855498"/>
                <a:gd name="connsiteX325" fmla="*/ 1528449 w 4011346"/>
                <a:gd name="connsiteY325" fmla="*/ 60069 h 1855498"/>
                <a:gd name="connsiteX326" fmla="*/ 1465043 w 4011346"/>
                <a:gd name="connsiteY326" fmla="*/ 143500 h 1855498"/>
                <a:gd name="connsiteX327" fmla="*/ 1448357 w 4011346"/>
                <a:gd name="connsiteY327" fmla="*/ 170198 h 1855498"/>
                <a:gd name="connsiteX328" fmla="*/ 1481729 w 4011346"/>
                <a:gd name="connsiteY328" fmla="*/ 203571 h 1855498"/>
                <a:gd name="connsiteX329" fmla="*/ 1481729 w 4011346"/>
                <a:gd name="connsiteY329" fmla="*/ 233606 h 1855498"/>
                <a:gd name="connsiteX330" fmla="*/ 1458368 w 4011346"/>
                <a:gd name="connsiteY330" fmla="*/ 236943 h 1855498"/>
                <a:gd name="connsiteX331" fmla="*/ 1458368 w 4011346"/>
                <a:gd name="connsiteY331" fmla="*/ 216919 h 1855498"/>
                <a:gd name="connsiteX332" fmla="*/ 1418322 w 4011346"/>
                <a:gd name="connsiteY332" fmla="*/ 226931 h 1855498"/>
                <a:gd name="connsiteX333" fmla="*/ 1368263 w 4011346"/>
                <a:gd name="connsiteY333" fmla="*/ 233606 h 1855498"/>
                <a:gd name="connsiteX334" fmla="*/ 1321542 w 4011346"/>
                <a:gd name="connsiteY334" fmla="*/ 240280 h 1855498"/>
                <a:gd name="connsiteX335" fmla="*/ 1318205 w 4011346"/>
                <a:gd name="connsiteY335" fmla="*/ 327048 h 1855498"/>
                <a:gd name="connsiteX336" fmla="*/ 1358252 w 4011346"/>
                <a:gd name="connsiteY336" fmla="*/ 350409 h 1855498"/>
                <a:gd name="connsiteX337" fmla="*/ 1374938 w 4011346"/>
                <a:gd name="connsiteY337" fmla="*/ 380444 h 1855498"/>
                <a:gd name="connsiteX338" fmla="*/ 1384949 w 4011346"/>
                <a:gd name="connsiteY338" fmla="*/ 403804 h 1855498"/>
                <a:gd name="connsiteX339" fmla="*/ 1394961 w 4011346"/>
                <a:gd name="connsiteY339" fmla="*/ 453863 h 1855498"/>
                <a:gd name="connsiteX340" fmla="*/ 1384949 w 4011346"/>
                <a:gd name="connsiteY340" fmla="*/ 483898 h 1855498"/>
                <a:gd name="connsiteX341" fmla="*/ 1358252 w 4011346"/>
                <a:gd name="connsiteY341" fmla="*/ 450525 h 1855498"/>
                <a:gd name="connsiteX342" fmla="*/ 1361589 w 4011346"/>
                <a:gd name="connsiteY342" fmla="*/ 420490 h 1855498"/>
                <a:gd name="connsiteX343" fmla="*/ 1351577 w 4011346"/>
                <a:gd name="connsiteY343" fmla="*/ 380444 h 1855498"/>
                <a:gd name="connsiteX344" fmla="*/ 1328217 w 4011346"/>
                <a:gd name="connsiteY344" fmla="*/ 387118 h 1855498"/>
                <a:gd name="connsiteX345" fmla="*/ 1281495 w 4011346"/>
                <a:gd name="connsiteY345" fmla="*/ 350409 h 1855498"/>
                <a:gd name="connsiteX346" fmla="*/ 1241449 w 4011346"/>
                <a:gd name="connsiteY346" fmla="*/ 347071 h 1855498"/>
                <a:gd name="connsiteX347" fmla="*/ 1241449 w 4011346"/>
                <a:gd name="connsiteY347" fmla="*/ 393792 h 1855498"/>
                <a:gd name="connsiteX348" fmla="*/ 1201402 w 4011346"/>
                <a:gd name="connsiteY348" fmla="*/ 373769 h 1855498"/>
                <a:gd name="connsiteX349" fmla="*/ 1228100 w 4011346"/>
                <a:gd name="connsiteY349" fmla="*/ 423827 h 1855498"/>
                <a:gd name="connsiteX350" fmla="*/ 1258135 w 4011346"/>
                <a:gd name="connsiteY350" fmla="*/ 433839 h 1855498"/>
                <a:gd name="connsiteX351" fmla="*/ 1258135 w 4011346"/>
                <a:gd name="connsiteY351" fmla="*/ 453863 h 1855498"/>
                <a:gd name="connsiteX352" fmla="*/ 1198065 w 4011346"/>
                <a:gd name="connsiteY352" fmla="*/ 430502 h 1855498"/>
                <a:gd name="connsiteX353" fmla="*/ 1181379 w 4011346"/>
                <a:gd name="connsiteY353" fmla="*/ 430502 h 1855498"/>
                <a:gd name="connsiteX354" fmla="*/ 1178041 w 4011346"/>
                <a:gd name="connsiteY354" fmla="*/ 387118 h 1855498"/>
                <a:gd name="connsiteX355" fmla="*/ 1171367 w 4011346"/>
                <a:gd name="connsiteY355" fmla="*/ 300350 h 1855498"/>
                <a:gd name="connsiteX356" fmla="*/ 1161355 w 4011346"/>
                <a:gd name="connsiteY356" fmla="*/ 370432 h 1855498"/>
                <a:gd name="connsiteX357" fmla="*/ 1137995 w 4011346"/>
                <a:gd name="connsiteY357" fmla="*/ 400467 h 1855498"/>
                <a:gd name="connsiteX358" fmla="*/ 1158018 w 4011346"/>
                <a:gd name="connsiteY358" fmla="*/ 447188 h 1855498"/>
                <a:gd name="connsiteX359" fmla="*/ 1158018 w 4011346"/>
                <a:gd name="connsiteY359" fmla="*/ 480560 h 1855498"/>
                <a:gd name="connsiteX360" fmla="*/ 1141332 w 4011346"/>
                <a:gd name="connsiteY360" fmla="*/ 530619 h 1855498"/>
                <a:gd name="connsiteX361" fmla="*/ 1154681 w 4011346"/>
                <a:gd name="connsiteY361" fmla="*/ 563991 h 1855498"/>
                <a:gd name="connsiteX362" fmla="*/ 1184716 w 4011346"/>
                <a:gd name="connsiteY362" fmla="*/ 570665 h 1855498"/>
                <a:gd name="connsiteX363" fmla="*/ 1221425 w 4011346"/>
                <a:gd name="connsiteY363" fmla="*/ 577340 h 1855498"/>
                <a:gd name="connsiteX364" fmla="*/ 1241449 w 4011346"/>
                <a:gd name="connsiteY364" fmla="*/ 600700 h 1855498"/>
                <a:gd name="connsiteX365" fmla="*/ 1258135 w 4011346"/>
                <a:gd name="connsiteY365" fmla="*/ 644084 h 1855498"/>
                <a:gd name="connsiteX366" fmla="*/ 1258135 w 4011346"/>
                <a:gd name="connsiteY366" fmla="*/ 644084 h 1855498"/>
                <a:gd name="connsiteX367" fmla="*/ 1254798 w 4011346"/>
                <a:gd name="connsiteY367" fmla="*/ 677457 h 1855498"/>
                <a:gd name="connsiteX368" fmla="*/ 1274821 w 4011346"/>
                <a:gd name="connsiteY368" fmla="*/ 697480 h 1855498"/>
                <a:gd name="connsiteX369" fmla="*/ 1244786 w 4011346"/>
                <a:gd name="connsiteY369" fmla="*/ 704155 h 1855498"/>
                <a:gd name="connsiteX370" fmla="*/ 1224763 w 4011346"/>
                <a:gd name="connsiteY370" fmla="*/ 664108 h 1855498"/>
                <a:gd name="connsiteX371" fmla="*/ 1224763 w 4011346"/>
                <a:gd name="connsiteY371" fmla="*/ 624061 h 1855498"/>
                <a:gd name="connsiteX372" fmla="*/ 1194727 w 4011346"/>
                <a:gd name="connsiteY372" fmla="*/ 587352 h 1855498"/>
                <a:gd name="connsiteX373" fmla="*/ 1164692 w 4011346"/>
                <a:gd name="connsiteY373" fmla="*/ 630736 h 1855498"/>
                <a:gd name="connsiteX374" fmla="*/ 1178041 w 4011346"/>
                <a:gd name="connsiteY374" fmla="*/ 674119 h 1855498"/>
                <a:gd name="connsiteX375" fmla="*/ 1137995 w 4011346"/>
                <a:gd name="connsiteY375" fmla="*/ 730852 h 1855498"/>
                <a:gd name="connsiteX376" fmla="*/ 1097948 w 4011346"/>
                <a:gd name="connsiteY376" fmla="*/ 787585 h 1855498"/>
                <a:gd name="connsiteX377" fmla="*/ 1007843 w 4011346"/>
                <a:gd name="connsiteY377" fmla="*/ 750876 h 1855498"/>
                <a:gd name="connsiteX378" fmla="*/ 1074587 w 4011346"/>
                <a:gd name="connsiteY378" fmla="*/ 747538 h 1855498"/>
                <a:gd name="connsiteX379" fmla="*/ 1107960 w 4011346"/>
                <a:gd name="connsiteY379" fmla="*/ 684131 h 1855498"/>
                <a:gd name="connsiteX380" fmla="*/ 1121309 w 4011346"/>
                <a:gd name="connsiteY380" fmla="*/ 640747 h 1855498"/>
                <a:gd name="connsiteX381" fmla="*/ 1127983 w 4011346"/>
                <a:gd name="connsiteY381" fmla="*/ 607375 h 1855498"/>
                <a:gd name="connsiteX382" fmla="*/ 1117971 w 4011346"/>
                <a:gd name="connsiteY382" fmla="*/ 590689 h 1855498"/>
                <a:gd name="connsiteX383" fmla="*/ 1114634 w 4011346"/>
                <a:gd name="connsiteY383" fmla="*/ 540630 h 1855498"/>
                <a:gd name="connsiteX384" fmla="*/ 1104622 w 4011346"/>
                <a:gd name="connsiteY384" fmla="*/ 460537 h 1855498"/>
                <a:gd name="connsiteX385" fmla="*/ 1101285 w 4011346"/>
                <a:gd name="connsiteY385" fmla="*/ 400467 h 1855498"/>
                <a:gd name="connsiteX386" fmla="*/ 1124646 w 4011346"/>
                <a:gd name="connsiteY386" fmla="*/ 307025 h 1855498"/>
                <a:gd name="connsiteX387" fmla="*/ 1031203 w 4011346"/>
                <a:gd name="connsiteY387" fmla="*/ 297013 h 1855498"/>
                <a:gd name="connsiteX388" fmla="*/ 1014517 w 4011346"/>
                <a:gd name="connsiteY388" fmla="*/ 353746 h 1855498"/>
                <a:gd name="connsiteX389" fmla="*/ 1024529 w 4011346"/>
                <a:gd name="connsiteY389" fmla="*/ 400467 h 1855498"/>
                <a:gd name="connsiteX390" fmla="*/ 981145 w 4011346"/>
                <a:gd name="connsiteY390" fmla="*/ 453863 h 1855498"/>
                <a:gd name="connsiteX391" fmla="*/ 991157 w 4011346"/>
                <a:gd name="connsiteY391" fmla="*/ 490572 h 1855498"/>
                <a:gd name="connsiteX392" fmla="*/ 981145 w 4011346"/>
                <a:gd name="connsiteY392" fmla="*/ 537293 h 1855498"/>
                <a:gd name="connsiteX393" fmla="*/ 1001168 w 4011346"/>
                <a:gd name="connsiteY393" fmla="*/ 560654 h 1855498"/>
                <a:gd name="connsiteX394" fmla="*/ 1017854 w 4011346"/>
                <a:gd name="connsiteY394" fmla="*/ 607375 h 1855498"/>
                <a:gd name="connsiteX395" fmla="*/ 1047890 w 4011346"/>
                <a:gd name="connsiteY395" fmla="*/ 594026 h 1855498"/>
                <a:gd name="connsiteX396" fmla="*/ 1014517 w 4011346"/>
                <a:gd name="connsiteY396" fmla="*/ 647422 h 1855498"/>
                <a:gd name="connsiteX397" fmla="*/ 957784 w 4011346"/>
                <a:gd name="connsiteY397" fmla="*/ 594026 h 1855498"/>
                <a:gd name="connsiteX398" fmla="*/ 884365 w 4011346"/>
                <a:gd name="connsiteY398" fmla="*/ 557317 h 1855498"/>
                <a:gd name="connsiteX399" fmla="*/ 824295 w 4011346"/>
                <a:gd name="connsiteY399" fmla="*/ 533956 h 1855498"/>
                <a:gd name="connsiteX400" fmla="*/ 810946 w 4011346"/>
                <a:gd name="connsiteY400" fmla="*/ 570665 h 1855498"/>
                <a:gd name="connsiteX401" fmla="*/ 827633 w 4011346"/>
                <a:gd name="connsiteY401" fmla="*/ 607375 h 1855498"/>
                <a:gd name="connsiteX402" fmla="*/ 814284 w 4011346"/>
                <a:gd name="connsiteY402" fmla="*/ 630736 h 1855498"/>
                <a:gd name="connsiteX403" fmla="*/ 800935 w 4011346"/>
                <a:gd name="connsiteY403" fmla="*/ 647422 h 1855498"/>
                <a:gd name="connsiteX404" fmla="*/ 770900 w 4011346"/>
                <a:gd name="connsiteY404" fmla="*/ 590689 h 1855498"/>
                <a:gd name="connsiteX405" fmla="*/ 744202 w 4011346"/>
                <a:gd name="connsiteY405" fmla="*/ 627398 h 1855498"/>
                <a:gd name="connsiteX406" fmla="*/ 707492 w 4011346"/>
                <a:gd name="connsiteY406" fmla="*/ 620724 h 1855498"/>
                <a:gd name="connsiteX407" fmla="*/ 654097 w 4011346"/>
                <a:gd name="connsiteY407" fmla="*/ 657433 h 1855498"/>
                <a:gd name="connsiteX408" fmla="*/ 644085 w 4011346"/>
                <a:gd name="connsiteY408" fmla="*/ 634073 h 1855498"/>
                <a:gd name="connsiteX409" fmla="*/ 654097 w 4011346"/>
                <a:gd name="connsiteY409" fmla="*/ 597363 h 1855498"/>
                <a:gd name="connsiteX410" fmla="*/ 614050 w 4011346"/>
                <a:gd name="connsiteY410" fmla="*/ 634073 h 1855498"/>
                <a:gd name="connsiteX411" fmla="*/ 594027 w 4011346"/>
                <a:gd name="connsiteY411" fmla="*/ 634073 h 1855498"/>
                <a:gd name="connsiteX412" fmla="*/ 533957 w 4011346"/>
                <a:gd name="connsiteY412" fmla="*/ 667445 h 1855498"/>
                <a:gd name="connsiteX413" fmla="*/ 510596 w 4011346"/>
                <a:gd name="connsiteY413" fmla="*/ 690806 h 1855498"/>
                <a:gd name="connsiteX414" fmla="*/ 500584 w 4011346"/>
                <a:gd name="connsiteY414" fmla="*/ 737527 h 1855498"/>
                <a:gd name="connsiteX415" fmla="*/ 450526 w 4011346"/>
                <a:gd name="connsiteY415" fmla="*/ 724178 h 1855498"/>
                <a:gd name="connsiteX416" fmla="*/ 433840 w 4011346"/>
                <a:gd name="connsiteY416" fmla="*/ 687468 h 1855498"/>
                <a:gd name="connsiteX417" fmla="*/ 467212 w 4011346"/>
                <a:gd name="connsiteY417" fmla="*/ 657433 h 1855498"/>
                <a:gd name="connsiteX418" fmla="*/ 453863 w 4011346"/>
                <a:gd name="connsiteY418" fmla="*/ 634073 h 1855498"/>
                <a:gd name="connsiteX419" fmla="*/ 390456 w 4011346"/>
                <a:gd name="connsiteY419" fmla="*/ 604038 h 1855498"/>
                <a:gd name="connsiteX420" fmla="*/ 417154 w 4011346"/>
                <a:gd name="connsiteY420" fmla="*/ 654096 h 1855498"/>
                <a:gd name="connsiteX421" fmla="*/ 407142 w 4011346"/>
                <a:gd name="connsiteY421" fmla="*/ 697480 h 1855498"/>
                <a:gd name="connsiteX422" fmla="*/ 413817 w 4011346"/>
                <a:gd name="connsiteY422" fmla="*/ 734190 h 1855498"/>
                <a:gd name="connsiteX423" fmla="*/ 427165 w 4011346"/>
                <a:gd name="connsiteY423" fmla="*/ 757550 h 1855498"/>
                <a:gd name="connsiteX424" fmla="*/ 413817 w 4011346"/>
                <a:gd name="connsiteY424" fmla="*/ 787585 h 1855498"/>
                <a:gd name="connsiteX425" fmla="*/ 390456 w 4011346"/>
                <a:gd name="connsiteY425" fmla="*/ 764225 h 1855498"/>
                <a:gd name="connsiteX426" fmla="*/ 360421 w 4011346"/>
                <a:gd name="connsiteY426" fmla="*/ 760887 h 1855498"/>
                <a:gd name="connsiteX427" fmla="*/ 333723 w 4011346"/>
                <a:gd name="connsiteY427" fmla="*/ 800934 h 1855498"/>
                <a:gd name="connsiteX428" fmla="*/ 307025 w 4011346"/>
                <a:gd name="connsiteY428" fmla="*/ 820957 h 1855498"/>
                <a:gd name="connsiteX429" fmla="*/ 320374 w 4011346"/>
                <a:gd name="connsiteY429" fmla="*/ 847655 h 1855498"/>
                <a:gd name="connsiteX430" fmla="*/ 303688 w 4011346"/>
                <a:gd name="connsiteY430" fmla="*/ 871016 h 1855498"/>
                <a:gd name="connsiteX431" fmla="*/ 233606 w 4011346"/>
                <a:gd name="connsiteY431" fmla="*/ 834306 h 1855498"/>
                <a:gd name="connsiteX432" fmla="*/ 243618 w 4011346"/>
                <a:gd name="connsiteY432" fmla="*/ 884365 h 1855498"/>
                <a:gd name="connsiteX433" fmla="*/ 263641 w 4011346"/>
                <a:gd name="connsiteY433" fmla="*/ 904388 h 1855498"/>
                <a:gd name="connsiteX434" fmla="*/ 250292 w 4011346"/>
                <a:gd name="connsiteY434" fmla="*/ 917737 h 1855498"/>
                <a:gd name="connsiteX435" fmla="*/ 193560 w 4011346"/>
                <a:gd name="connsiteY435" fmla="*/ 881027 h 1855498"/>
                <a:gd name="connsiteX436" fmla="*/ 170199 w 4011346"/>
                <a:gd name="connsiteY436" fmla="*/ 840981 h 1855498"/>
                <a:gd name="connsiteX437" fmla="*/ 170199 w 4011346"/>
                <a:gd name="connsiteY437" fmla="*/ 794260 h 1855498"/>
                <a:gd name="connsiteX438" fmla="*/ 133490 w 4011346"/>
                <a:gd name="connsiteY438" fmla="*/ 717503 h 1855498"/>
                <a:gd name="connsiteX439" fmla="*/ 196897 w 4011346"/>
                <a:gd name="connsiteY439" fmla="*/ 747538 h 1855498"/>
                <a:gd name="connsiteX440" fmla="*/ 256967 w 4011346"/>
                <a:gd name="connsiteY440" fmla="*/ 777573 h 1855498"/>
                <a:gd name="connsiteX441" fmla="*/ 293676 w 4011346"/>
                <a:gd name="connsiteY441" fmla="*/ 780911 h 1855498"/>
                <a:gd name="connsiteX442" fmla="*/ 327049 w 4011346"/>
                <a:gd name="connsiteY442" fmla="*/ 750876 h 1855498"/>
                <a:gd name="connsiteX443" fmla="*/ 343735 w 4011346"/>
                <a:gd name="connsiteY443" fmla="*/ 714166 h 1855498"/>
                <a:gd name="connsiteX444" fmla="*/ 333723 w 4011346"/>
                <a:gd name="connsiteY444" fmla="*/ 664108 h 1855498"/>
                <a:gd name="connsiteX445" fmla="*/ 290339 w 4011346"/>
                <a:gd name="connsiteY445" fmla="*/ 644084 h 1855498"/>
                <a:gd name="connsiteX446" fmla="*/ 236944 w 4011346"/>
                <a:gd name="connsiteY446" fmla="*/ 597363 h 1855498"/>
                <a:gd name="connsiteX447" fmla="*/ 133490 w 4011346"/>
                <a:gd name="connsiteY447"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768731 w 4011346"/>
                <a:gd name="connsiteY320" fmla="*/ 3338 h 1855498"/>
                <a:gd name="connsiteX321" fmla="*/ 1698648 w 4011346"/>
                <a:gd name="connsiteY321" fmla="*/ 40047 h 1855498"/>
                <a:gd name="connsiteX322" fmla="*/ 1685300 w 4011346"/>
                <a:gd name="connsiteY322" fmla="*/ 0 h 1855498"/>
                <a:gd name="connsiteX323" fmla="*/ 1615218 w 4011346"/>
                <a:gd name="connsiteY323" fmla="*/ 3338 h 1855498"/>
                <a:gd name="connsiteX324" fmla="*/ 1638579 w 4011346"/>
                <a:gd name="connsiteY324" fmla="*/ 33373 h 1855498"/>
                <a:gd name="connsiteX325" fmla="*/ 1528449 w 4011346"/>
                <a:gd name="connsiteY325" fmla="*/ 60069 h 1855498"/>
                <a:gd name="connsiteX326" fmla="*/ 1465043 w 4011346"/>
                <a:gd name="connsiteY326" fmla="*/ 143500 h 1855498"/>
                <a:gd name="connsiteX327" fmla="*/ 1448357 w 4011346"/>
                <a:gd name="connsiteY327" fmla="*/ 170198 h 1855498"/>
                <a:gd name="connsiteX328" fmla="*/ 1481729 w 4011346"/>
                <a:gd name="connsiteY328" fmla="*/ 203571 h 1855498"/>
                <a:gd name="connsiteX329" fmla="*/ 1481729 w 4011346"/>
                <a:gd name="connsiteY329" fmla="*/ 233606 h 1855498"/>
                <a:gd name="connsiteX330" fmla="*/ 1458368 w 4011346"/>
                <a:gd name="connsiteY330" fmla="*/ 236943 h 1855498"/>
                <a:gd name="connsiteX331" fmla="*/ 1458368 w 4011346"/>
                <a:gd name="connsiteY331" fmla="*/ 216919 h 1855498"/>
                <a:gd name="connsiteX332" fmla="*/ 1418322 w 4011346"/>
                <a:gd name="connsiteY332" fmla="*/ 226931 h 1855498"/>
                <a:gd name="connsiteX333" fmla="*/ 1368263 w 4011346"/>
                <a:gd name="connsiteY333" fmla="*/ 233606 h 1855498"/>
                <a:gd name="connsiteX334" fmla="*/ 1321542 w 4011346"/>
                <a:gd name="connsiteY334" fmla="*/ 240280 h 1855498"/>
                <a:gd name="connsiteX335" fmla="*/ 1318205 w 4011346"/>
                <a:gd name="connsiteY335" fmla="*/ 327048 h 1855498"/>
                <a:gd name="connsiteX336" fmla="*/ 1358252 w 4011346"/>
                <a:gd name="connsiteY336" fmla="*/ 350409 h 1855498"/>
                <a:gd name="connsiteX337" fmla="*/ 1374938 w 4011346"/>
                <a:gd name="connsiteY337" fmla="*/ 380444 h 1855498"/>
                <a:gd name="connsiteX338" fmla="*/ 1384949 w 4011346"/>
                <a:gd name="connsiteY338" fmla="*/ 403804 h 1855498"/>
                <a:gd name="connsiteX339" fmla="*/ 1394961 w 4011346"/>
                <a:gd name="connsiteY339" fmla="*/ 453863 h 1855498"/>
                <a:gd name="connsiteX340" fmla="*/ 1384949 w 4011346"/>
                <a:gd name="connsiteY340" fmla="*/ 483898 h 1855498"/>
                <a:gd name="connsiteX341" fmla="*/ 1358252 w 4011346"/>
                <a:gd name="connsiteY341" fmla="*/ 450525 h 1855498"/>
                <a:gd name="connsiteX342" fmla="*/ 1361589 w 4011346"/>
                <a:gd name="connsiteY342" fmla="*/ 420490 h 1855498"/>
                <a:gd name="connsiteX343" fmla="*/ 1351577 w 4011346"/>
                <a:gd name="connsiteY343" fmla="*/ 380444 h 1855498"/>
                <a:gd name="connsiteX344" fmla="*/ 1328217 w 4011346"/>
                <a:gd name="connsiteY344" fmla="*/ 387118 h 1855498"/>
                <a:gd name="connsiteX345" fmla="*/ 1281495 w 4011346"/>
                <a:gd name="connsiteY345" fmla="*/ 350409 h 1855498"/>
                <a:gd name="connsiteX346" fmla="*/ 1241449 w 4011346"/>
                <a:gd name="connsiteY346" fmla="*/ 347071 h 1855498"/>
                <a:gd name="connsiteX347" fmla="*/ 1241449 w 4011346"/>
                <a:gd name="connsiteY347" fmla="*/ 393792 h 1855498"/>
                <a:gd name="connsiteX348" fmla="*/ 1201402 w 4011346"/>
                <a:gd name="connsiteY348" fmla="*/ 373769 h 1855498"/>
                <a:gd name="connsiteX349" fmla="*/ 1228100 w 4011346"/>
                <a:gd name="connsiteY349" fmla="*/ 423827 h 1855498"/>
                <a:gd name="connsiteX350" fmla="*/ 1258135 w 4011346"/>
                <a:gd name="connsiteY350" fmla="*/ 433839 h 1855498"/>
                <a:gd name="connsiteX351" fmla="*/ 1258135 w 4011346"/>
                <a:gd name="connsiteY351" fmla="*/ 453863 h 1855498"/>
                <a:gd name="connsiteX352" fmla="*/ 1198065 w 4011346"/>
                <a:gd name="connsiteY352" fmla="*/ 430502 h 1855498"/>
                <a:gd name="connsiteX353" fmla="*/ 1181379 w 4011346"/>
                <a:gd name="connsiteY353" fmla="*/ 430502 h 1855498"/>
                <a:gd name="connsiteX354" fmla="*/ 1178041 w 4011346"/>
                <a:gd name="connsiteY354" fmla="*/ 387118 h 1855498"/>
                <a:gd name="connsiteX355" fmla="*/ 1171367 w 4011346"/>
                <a:gd name="connsiteY355" fmla="*/ 300350 h 1855498"/>
                <a:gd name="connsiteX356" fmla="*/ 1161355 w 4011346"/>
                <a:gd name="connsiteY356" fmla="*/ 370432 h 1855498"/>
                <a:gd name="connsiteX357" fmla="*/ 1137995 w 4011346"/>
                <a:gd name="connsiteY357" fmla="*/ 400467 h 1855498"/>
                <a:gd name="connsiteX358" fmla="*/ 1158018 w 4011346"/>
                <a:gd name="connsiteY358" fmla="*/ 447188 h 1855498"/>
                <a:gd name="connsiteX359" fmla="*/ 1158018 w 4011346"/>
                <a:gd name="connsiteY359" fmla="*/ 480560 h 1855498"/>
                <a:gd name="connsiteX360" fmla="*/ 1141332 w 4011346"/>
                <a:gd name="connsiteY360" fmla="*/ 530619 h 1855498"/>
                <a:gd name="connsiteX361" fmla="*/ 1154681 w 4011346"/>
                <a:gd name="connsiteY361" fmla="*/ 563991 h 1855498"/>
                <a:gd name="connsiteX362" fmla="*/ 1184716 w 4011346"/>
                <a:gd name="connsiteY362" fmla="*/ 570665 h 1855498"/>
                <a:gd name="connsiteX363" fmla="*/ 1221425 w 4011346"/>
                <a:gd name="connsiteY363" fmla="*/ 577340 h 1855498"/>
                <a:gd name="connsiteX364" fmla="*/ 1241449 w 4011346"/>
                <a:gd name="connsiteY364" fmla="*/ 600700 h 1855498"/>
                <a:gd name="connsiteX365" fmla="*/ 1258135 w 4011346"/>
                <a:gd name="connsiteY365" fmla="*/ 644084 h 1855498"/>
                <a:gd name="connsiteX366" fmla="*/ 1258135 w 4011346"/>
                <a:gd name="connsiteY366" fmla="*/ 644084 h 1855498"/>
                <a:gd name="connsiteX367" fmla="*/ 1254798 w 4011346"/>
                <a:gd name="connsiteY367" fmla="*/ 677457 h 1855498"/>
                <a:gd name="connsiteX368" fmla="*/ 1274821 w 4011346"/>
                <a:gd name="connsiteY368" fmla="*/ 697480 h 1855498"/>
                <a:gd name="connsiteX369" fmla="*/ 1244786 w 4011346"/>
                <a:gd name="connsiteY369" fmla="*/ 704155 h 1855498"/>
                <a:gd name="connsiteX370" fmla="*/ 1224763 w 4011346"/>
                <a:gd name="connsiteY370" fmla="*/ 664108 h 1855498"/>
                <a:gd name="connsiteX371" fmla="*/ 1224763 w 4011346"/>
                <a:gd name="connsiteY371" fmla="*/ 624061 h 1855498"/>
                <a:gd name="connsiteX372" fmla="*/ 1194727 w 4011346"/>
                <a:gd name="connsiteY372" fmla="*/ 587352 h 1855498"/>
                <a:gd name="connsiteX373" fmla="*/ 1164692 w 4011346"/>
                <a:gd name="connsiteY373" fmla="*/ 630736 h 1855498"/>
                <a:gd name="connsiteX374" fmla="*/ 1178041 w 4011346"/>
                <a:gd name="connsiteY374" fmla="*/ 674119 h 1855498"/>
                <a:gd name="connsiteX375" fmla="*/ 1137995 w 4011346"/>
                <a:gd name="connsiteY375" fmla="*/ 730852 h 1855498"/>
                <a:gd name="connsiteX376" fmla="*/ 1097948 w 4011346"/>
                <a:gd name="connsiteY376" fmla="*/ 787585 h 1855498"/>
                <a:gd name="connsiteX377" fmla="*/ 1007843 w 4011346"/>
                <a:gd name="connsiteY377" fmla="*/ 750876 h 1855498"/>
                <a:gd name="connsiteX378" fmla="*/ 1074587 w 4011346"/>
                <a:gd name="connsiteY378" fmla="*/ 747538 h 1855498"/>
                <a:gd name="connsiteX379" fmla="*/ 1107960 w 4011346"/>
                <a:gd name="connsiteY379" fmla="*/ 684131 h 1855498"/>
                <a:gd name="connsiteX380" fmla="*/ 1121309 w 4011346"/>
                <a:gd name="connsiteY380" fmla="*/ 640747 h 1855498"/>
                <a:gd name="connsiteX381" fmla="*/ 1127983 w 4011346"/>
                <a:gd name="connsiteY381" fmla="*/ 607375 h 1855498"/>
                <a:gd name="connsiteX382" fmla="*/ 1117971 w 4011346"/>
                <a:gd name="connsiteY382" fmla="*/ 590689 h 1855498"/>
                <a:gd name="connsiteX383" fmla="*/ 1114634 w 4011346"/>
                <a:gd name="connsiteY383" fmla="*/ 540630 h 1855498"/>
                <a:gd name="connsiteX384" fmla="*/ 1104622 w 4011346"/>
                <a:gd name="connsiteY384" fmla="*/ 460537 h 1855498"/>
                <a:gd name="connsiteX385" fmla="*/ 1101285 w 4011346"/>
                <a:gd name="connsiteY385" fmla="*/ 400467 h 1855498"/>
                <a:gd name="connsiteX386" fmla="*/ 1124646 w 4011346"/>
                <a:gd name="connsiteY386" fmla="*/ 307025 h 1855498"/>
                <a:gd name="connsiteX387" fmla="*/ 1031203 w 4011346"/>
                <a:gd name="connsiteY387" fmla="*/ 297013 h 1855498"/>
                <a:gd name="connsiteX388" fmla="*/ 1014517 w 4011346"/>
                <a:gd name="connsiteY388" fmla="*/ 353746 h 1855498"/>
                <a:gd name="connsiteX389" fmla="*/ 1024529 w 4011346"/>
                <a:gd name="connsiteY389" fmla="*/ 400467 h 1855498"/>
                <a:gd name="connsiteX390" fmla="*/ 981145 w 4011346"/>
                <a:gd name="connsiteY390" fmla="*/ 453863 h 1855498"/>
                <a:gd name="connsiteX391" fmla="*/ 991157 w 4011346"/>
                <a:gd name="connsiteY391" fmla="*/ 490572 h 1855498"/>
                <a:gd name="connsiteX392" fmla="*/ 981145 w 4011346"/>
                <a:gd name="connsiteY392" fmla="*/ 537293 h 1855498"/>
                <a:gd name="connsiteX393" fmla="*/ 1001168 w 4011346"/>
                <a:gd name="connsiteY393" fmla="*/ 560654 h 1855498"/>
                <a:gd name="connsiteX394" fmla="*/ 1017854 w 4011346"/>
                <a:gd name="connsiteY394" fmla="*/ 607375 h 1855498"/>
                <a:gd name="connsiteX395" fmla="*/ 1047890 w 4011346"/>
                <a:gd name="connsiteY395" fmla="*/ 594026 h 1855498"/>
                <a:gd name="connsiteX396" fmla="*/ 1014517 w 4011346"/>
                <a:gd name="connsiteY396" fmla="*/ 647422 h 1855498"/>
                <a:gd name="connsiteX397" fmla="*/ 957784 w 4011346"/>
                <a:gd name="connsiteY397" fmla="*/ 594026 h 1855498"/>
                <a:gd name="connsiteX398" fmla="*/ 884365 w 4011346"/>
                <a:gd name="connsiteY398" fmla="*/ 557317 h 1855498"/>
                <a:gd name="connsiteX399" fmla="*/ 824295 w 4011346"/>
                <a:gd name="connsiteY399" fmla="*/ 533956 h 1855498"/>
                <a:gd name="connsiteX400" fmla="*/ 810946 w 4011346"/>
                <a:gd name="connsiteY400" fmla="*/ 570665 h 1855498"/>
                <a:gd name="connsiteX401" fmla="*/ 827633 w 4011346"/>
                <a:gd name="connsiteY401" fmla="*/ 607375 h 1855498"/>
                <a:gd name="connsiteX402" fmla="*/ 814284 w 4011346"/>
                <a:gd name="connsiteY402" fmla="*/ 630736 h 1855498"/>
                <a:gd name="connsiteX403" fmla="*/ 800935 w 4011346"/>
                <a:gd name="connsiteY403" fmla="*/ 647422 h 1855498"/>
                <a:gd name="connsiteX404" fmla="*/ 770900 w 4011346"/>
                <a:gd name="connsiteY404" fmla="*/ 590689 h 1855498"/>
                <a:gd name="connsiteX405" fmla="*/ 744202 w 4011346"/>
                <a:gd name="connsiteY405" fmla="*/ 627398 h 1855498"/>
                <a:gd name="connsiteX406" fmla="*/ 707492 w 4011346"/>
                <a:gd name="connsiteY406" fmla="*/ 620724 h 1855498"/>
                <a:gd name="connsiteX407" fmla="*/ 654097 w 4011346"/>
                <a:gd name="connsiteY407" fmla="*/ 657433 h 1855498"/>
                <a:gd name="connsiteX408" fmla="*/ 644085 w 4011346"/>
                <a:gd name="connsiteY408" fmla="*/ 634073 h 1855498"/>
                <a:gd name="connsiteX409" fmla="*/ 654097 w 4011346"/>
                <a:gd name="connsiteY409" fmla="*/ 597363 h 1855498"/>
                <a:gd name="connsiteX410" fmla="*/ 614050 w 4011346"/>
                <a:gd name="connsiteY410" fmla="*/ 634073 h 1855498"/>
                <a:gd name="connsiteX411" fmla="*/ 594027 w 4011346"/>
                <a:gd name="connsiteY411" fmla="*/ 634073 h 1855498"/>
                <a:gd name="connsiteX412" fmla="*/ 533957 w 4011346"/>
                <a:gd name="connsiteY412" fmla="*/ 667445 h 1855498"/>
                <a:gd name="connsiteX413" fmla="*/ 510596 w 4011346"/>
                <a:gd name="connsiteY413" fmla="*/ 690806 h 1855498"/>
                <a:gd name="connsiteX414" fmla="*/ 500584 w 4011346"/>
                <a:gd name="connsiteY414" fmla="*/ 737527 h 1855498"/>
                <a:gd name="connsiteX415" fmla="*/ 450526 w 4011346"/>
                <a:gd name="connsiteY415" fmla="*/ 724178 h 1855498"/>
                <a:gd name="connsiteX416" fmla="*/ 433840 w 4011346"/>
                <a:gd name="connsiteY416" fmla="*/ 687468 h 1855498"/>
                <a:gd name="connsiteX417" fmla="*/ 467212 w 4011346"/>
                <a:gd name="connsiteY417" fmla="*/ 657433 h 1855498"/>
                <a:gd name="connsiteX418" fmla="*/ 453863 w 4011346"/>
                <a:gd name="connsiteY418" fmla="*/ 634073 h 1855498"/>
                <a:gd name="connsiteX419" fmla="*/ 390456 w 4011346"/>
                <a:gd name="connsiteY419" fmla="*/ 604038 h 1855498"/>
                <a:gd name="connsiteX420" fmla="*/ 417154 w 4011346"/>
                <a:gd name="connsiteY420" fmla="*/ 654096 h 1855498"/>
                <a:gd name="connsiteX421" fmla="*/ 407142 w 4011346"/>
                <a:gd name="connsiteY421" fmla="*/ 697480 h 1855498"/>
                <a:gd name="connsiteX422" fmla="*/ 413817 w 4011346"/>
                <a:gd name="connsiteY422" fmla="*/ 734190 h 1855498"/>
                <a:gd name="connsiteX423" fmla="*/ 427165 w 4011346"/>
                <a:gd name="connsiteY423" fmla="*/ 757550 h 1855498"/>
                <a:gd name="connsiteX424" fmla="*/ 413817 w 4011346"/>
                <a:gd name="connsiteY424" fmla="*/ 787585 h 1855498"/>
                <a:gd name="connsiteX425" fmla="*/ 390456 w 4011346"/>
                <a:gd name="connsiteY425" fmla="*/ 764225 h 1855498"/>
                <a:gd name="connsiteX426" fmla="*/ 360421 w 4011346"/>
                <a:gd name="connsiteY426" fmla="*/ 760887 h 1855498"/>
                <a:gd name="connsiteX427" fmla="*/ 333723 w 4011346"/>
                <a:gd name="connsiteY427" fmla="*/ 800934 h 1855498"/>
                <a:gd name="connsiteX428" fmla="*/ 307025 w 4011346"/>
                <a:gd name="connsiteY428" fmla="*/ 820957 h 1855498"/>
                <a:gd name="connsiteX429" fmla="*/ 320374 w 4011346"/>
                <a:gd name="connsiteY429" fmla="*/ 847655 h 1855498"/>
                <a:gd name="connsiteX430" fmla="*/ 303688 w 4011346"/>
                <a:gd name="connsiteY430" fmla="*/ 871016 h 1855498"/>
                <a:gd name="connsiteX431" fmla="*/ 233606 w 4011346"/>
                <a:gd name="connsiteY431" fmla="*/ 834306 h 1855498"/>
                <a:gd name="connsiteX432" fmla="*/ 243618 w 4011346"/>
                <a:gd name="connsiteY432" fmla="*/ 884365 h 1855498"/>
                <a:gd name="connsiteX433" fmla="*/ 263641 w 4011346"/>
                <a:gd name="connsiteY433" fmla="*/ 904388 h 1855498"/>
                <a:gd name="connsiteX434" fmla="*/ 250292 w 4011346"/>
                <a:gd name="connsiteY434" fmla="*/ 917737 h 1855498"/>
                <a:gd name="connsiteX435" fmla="*/ 193560 w 4011346"/>
                <a:gd name="connsiteY435" fmla="*/ 881027 h 1855498"/>
                <a:gd name="connsiteX436" fmla="*/ 170199 w 4011346"/>
                <a:gd name="connsiteY436" fmla="*/ 840981 h 1855498"/>
                <a:gd name="connsiteX437" fmla="*/ 170199 w 4011346"/>
                <a:gd name="connsiteY437" fmla="*/ 794260 h 1855498"/>
                <a:gd name="connsiteX438" fmla="*/ 133490 w 4011346"/>
                <a:gd name="connsiteY438" fmla="*/ 717503 h 1855498"/>
                <a:gd name="connsiteX439" fmla="*/ 196897 w 4011346"/>
                <a:gd name="connsiteY439" fmla="*/ 747538 h 1855498"/>
                <a:gd name="connsiteX440" fmla="*/ 256967 w 4011346"/>
                <a:gd name="connsiteY440" fmla="*/ 777573 h 1855498"/>
                <a:gd name="connsiteX441" fmla="*/ 293676 w 4011346"/>
                <a:gd name="connsiteY441" fmla="*/ 780911 h 1855498"/>
                <a:gd name="connsiteX442" fmla="*/ 327049 w 4011346"/>
                <a:gd name="connsiteY442" fmla="*/ 750876 h 1855498"/>
                <a:gd name="connsiteX443" fmla="*/ 343735 w 4011346"/>
                <a:gd name="connsiteY443" fmla="*/ 714166 h 1855498"/>
                <a:gd name="connsiteX444" fmla="*/ 333723 w 4011346"/>
                <a:gd name="connsiteY444" fmla="*/ 664108 h 1855498"/>
                <a:gd name="connsiteX445" fmla="*/ 290339 w 4011346"/>
                <a:gd name="connsiteY445" fmla="*/ 644084 h 1855498"/>
                <a:gd name="connsiteX446" fmla="*/ 236944 w 4011346"/>
                <a:gd name="connsiteY446" fmla="*/ 597363 h 1855498"/>
                <a:gd name="connsiteX447" fmla="*/ 133490 w 4011346"/>
                <a:gd name="connsiteY447"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768731 w 4011346"/>
                <a:gd name="connsiteY320" fmla="*/ 3338 h 1855498"/>
                <a:gd name="connsiteX321" fmla="*/ 1705322 w 4011346"/>
                <a:gd name="connsiteY321" fmla="*/ 26698 h 1855498"/>
                <a:gd name="connsiteX322" fmla="*/ 1685300 w 4011346"/>
                <a:gd name="connsiteY322" fmla="*/ 0 h 1855498"/>
                <a:gd name="connsiteX323" fmla="*/ 1615218 w 4011346"/>
                <a:gd name="connsiteY323" fmla="*/ 3338 h 1855498"/>
                <a:gd name="connsiteX324" fmla="*/ 1638579 w 4011346"/>
                <a:gd name="connsiteY324" fmla="*/ 33373 h 1855498"/>
                <a:gd name="connsiteX325" fmla="*/ 1528449 w 4011346"/>
                <a:gd name="connsiteY325" fmla="*/ 60069 h 1855498"/>
                <a:gd name="connsiteX326" fmla="*/ 1465043 w 4011346"/>
                <a:gd name="connsiteY326" fmla="*/ 143500 h 1855498"/>
                <a:gd name="connsiteX327" fmla="*/ 1448357 w 4011346"/>
                <a:gd name="connsiteY327" fmla="*/ 170198 h 1855498"/>
                <a:gd name="connsiteX328" fmla="*/ 1481729 w 4011346"/>
                <a:gd name="connsiteY328" fmla="*/ 203571 h 1855498"/>
                <a:gd name="connsiteX329" fmla="*/ 1481729 w 4011346"/>
                <a:gd name="connsiteY329" fmla="*/ 233606 h 1855498"/>
                <a:gd name="connsiteX330" fmla="*/ 1458368 w 4011346"/>
                <a:gd name="connsiteY330" fmla="*/ 236943 h 1855498"/>
                <a:gd name="connsiteX331" fmla="*/ 1458368 w 4011346"/>
                <a:gd name="connsiteY331" fmla="*/ 216919 h 1855498"/>
                <a:gd name="connsiteX332" fmla="*/ 1418322 w 4011346"/>
                <a:gd name="connsiteY332" fmla="*/ 226931 h 1855498"/>
                <a:gd name="connsiteX333" fmla="*/ 1368263 w 4011346"/>
                <a:gd name="connsiteY333" fmla="*/ 233606 h 1855498"/>
                <a:gd name="connsiteX334" fmla="*/ 1321542 w 4011346"/>
                <a:gd name="connsiteY334" fmla="*/ 240280 h 1855498"/>
                <a:gd name="connsiteX335" fmla="*/ 1318205 w 4011346"/>
                <a:gd name="connsiteY335" fmla="*/ 327048 h 1855498"/>
                <a:gd name="connsiteX336" fmla="*/ 1358252 w 4011346"/>
                <a:gd name="connsiteY336" fmla="*/ 350409 h 1855498"/>
                <a:gd name="connsiteX337" fmla="*/ 1374938 w 4011346"/>
                <a:gd name="connsiteY337" fmla="*/ 380444 h 1855498"/>
                <a:gd name="connsiteX338" fmla="*/ 1384949 w 4011346"/>
                <a:gd name="connsiteY338" fmla="*/ 403804 h 1855498"/>
                <a:gd name="connsiteX339" fmla="*/ 1394961 w 4011346"/>
                <a:gd name="connsiteY339" fmla="*/ 453863 h 1855498"/>
                <a:gd name="connsiteX340" fmla="*/ 1384949 w 4011346"/>
                <a:gd name="connsiteY340" fmla="*/ 483898 h 1855498"/>
                <a:gd name="connsiteX341" fmla="*/ 1358252 w 4011346"/>
                <a:gd name="connsiteY341" fmla="*/ 450525 h 1855498"/>
                <a:gd name="connsiteX342" fmla="*/ 1361589 w 4011346"/>
                <a:gd name="connsiteY342" fmla="*/ 420490 h 1855498"/>
                <a:gd name="connsiteX343" fmla="*/ 1351577 w 4011346"/>
                <a:gd name="connsiteY343" fmla="*/ 380444 h 1855498"/>
                <a:gd name="connsiteX344" fmla="*/ 1328217 w 4011346"/>
                <a:gd name="connsiteY344" fmla="*/ 387118 h 1855498"/>
                <a:gd name="connsiteX345" fmla="*/ 1281495 w 4011346"/>
                <a:gd name="connsiteY345" fmla="*/ 350409 h 1855498"/>
                <a:gd name="connsiteX346" fmla="*/ 1241449 w 4011346"/>
                <a:gd name="connsiteY346" fmla="*/ 347071 h 1855498"/>
                <a:gd name="connsiteX347" fmla="*/ 1241449 w 4011346"/>
                <a:gd name="connsiteY347" fmla="*/ 393792 h 1855498"/>
                <a:gd name="connsiteX348" fmla="*/ 1201402 w 4011346"/>
                <a:gd name="connsiteY348" fmla="*/ 373769 h 1855498"/>
                <a:gd name="connsiteX349" fmla="*/ 1228100 w 4011346"/>
                <a:gd name="connsiteY349" fmla="*/ 423827 h 1855498"/>
                <a:gd name="connsiteX350" fmla="*/ 1258135 w 4011346"/>
                <a:gd name="connsiteY350" fmla="*/ 433839 h 1855498"/>
                <a:gd name="connsiteX351" fmla="*/ 1258135 w 4011346"/>
                <a:gd name="connsiteY351" fmla="*/ 453863 h 1855498"/>
                <a:gd name="connsiteX352" fmla="*/ 1198065 w 4011346"/>
                <a:gd name="connsiteY352" fmla="*/ 430502 h 1855498"/>
                <a:gd name="connsiteX353" fmla="*/ 1181379 w 4011346"/>
                <a:gd name="connsiteY353" fmla="*/ 430502 h 1855498"/>
                <a:gd name="connsiteX354" fmla="*/ 1178041 w 4011346"/>
                <a:gd name="connsiteY354" fmla="*/ 387118 h 1855498"/>
                <a:gd name="connsiteX355" fmla="*/ 1171367 w 4011346"/>
                <a:gd name="connsiteY355" fmla="*/ 300350 h 1855498"/>
                <a:gd name="connsiteX356" fmla="*/ 1161355 w 4011346"/>
                <a:gd name="connsiteY356" fmla="*/ 370432 h 1855498"/>
                <a:gd name="connsiteX357" fmla="*/ 1137995 w 4011346"/>
                <a:gd name="connsiteY357" fmla="*/ 400467 h 1855498"/>
                <a:gd name="connsiteX358" fmla="*/ 1158018 w 4011346"/>
                <a:gd name="connsiteY358" fmla="*/ 447188 h 1855498"/>
                <a:gd name="connsiteX359" fmla="*/ 1158018 w 4011346"/>
                <a:gd name="connsiteY359" fmla="*/ 480560 h 1855498"/>
                <a:gd name="connsiteX360" fmla="*/ 1141332 w 4011346"/>
                <a:gd name="connsiteY360" fmla="*/ 530619 h 1855498"/>
                <a:gd name="connsiteX361" fmla="*/ 1154681 w 4011346"/>
                <a:gd name="connsiteY361" fmla="*/ 563991 h 1855498"/>
                <a:gd name="connsiteX362" fmla="*/ 1184716 w 4011346"/>
                <a:gd name="connsiteY362" fmla="*/ 570665 h 1855498"/>
                <a:gd name="connsiteX363" fmla="*/ 1221425 w 4011346"/>
                <a:gd name="connsiteY363" fmla="*/ 577340 h 1855498"/>
                <a:gd name="connsiteX364" fmla="*/ 1241449 w 4011346"/>
                <a:gd name="connsiteY364" fmla="*/ 600700 h 1855498"/>
                <a:gd name="connsiteX365" fmla="*/ 1258135 w 4011346"/>
                <a:gd name="connsiteY365" fmla="*/ 644084 h 1855498"/>
                <a:gd name="connsiteX366" fmla="*/ 1258135 w 4011346"/>
                <a:gd name="connsiteY366" fmla="*/ 644084 h 1855498"/>
                <a:gd name="connsiteX367" fmla="*/ 1254798 w 4011346"/>
                <a:gd name="connsiteY367" fmla="*/ 677457 h 1855498"/>
                <a:gd name="connsiteX368" fmla="*/ 1274821 w 4011346"/>
                <a:gd name="connsiteY368" fmla="*/ 697480 h 1855498"/>
                <a:gd name="connsiteX369" fmla="*/ 1244786 w 4011346"/>
                <a:gd name="connsiteY369" fmla="*/ 704155 h 1855498"/>
                <a:gd name="connsiteX370" fmla="*/ 1224763 w 4011346"/>
                <a:gd name="connsiteY370" fmla="*/ 664108 h 1855498"/>
                <a:gd name="connsiteX371" fmla="*/ 1224763 w 4011346"/>
                <a:gd name="connsiteY371" fmla="*/ 624061 h 1855498"/>
                <a:gd name="connsiteX372" fmla="*/ 1194727 w 4011346"/>
                <a:gd name="connsiteY372" fmla="*/ 587352 h 1855498"/>
                <a:gd name="connsiteX373" fmla="*/ 1164692 w 4011346"/>
                <a:gd name="connsiteY373" fmla="*/ 630736 h 1855498"/>
                <a:gd name="connsiteX374" fmla="*/ 1178041 w 4011346"/>
                <a:gd name="connsiteY374" fmla="*/ 674119 h 1855498"/>
                <a:gd name="connsiteX375" fmla="*/ 1137995 w 4011346"/>
                <a:gd name="connsiteY375" fmla="*/ 730852 h 1855498"/>
                <a:gd name="connsiteX376" fmla="*/ 1097948 w 4011346"/>
                <a:gd name="connsiteY376" fmla="*/ 787585 h 1855498"/>
                <a:gd name="connsiteX377" fmla="*/ 1007843 w 4011346"/>
                <a:gd name="connsiteY377" fmla="*/ 750876 h 1855498"/>
                <a:gd name="connsiteX378" fmla="*/ 1074587 w 4011346"/>
                <a:gd name="connsiteY378" fmla="*/ 747538 h 1855498"/>
                <a:gd name="connsiteX379" fmla="*/ 1107960 w 4011346"/>
                <a:gd name="connsiteY379" fmla="*/ 684131 h 1855498"/>
                <a:gd name="connsiteX380" fmla="*/ 1121309 w 4011346"/>
                <a:gd name="connsiteY380" fmla="*/ 640747 h 1855498"/>
                <a:gd name="connsiteX381" fmla="*/ 1127983 w 4011346"/>
                <a:gd name="connsiteY381" fmla="*/ 607375 h 1855498"/>
                <a:gd name="connsiteX382" fmla="*/ 1117971 w 4011346"/>
                <a:gd name="connsiteY382" fmla="*/ 590689 h 1855498"/>
                <a:gd name="connsiteX383" fmla="*/ 1114634 w 4011346"/>
                <a:gd name="connsiteY383" fmla="*/ 540630 h 1855498"/>
                <a:gd name="connsiteX384" fmla="*/ 1104622 w 4011346"/>
                <a:gd name="connsiteY384" fmla="*/ 460537 h 1855498"/>
                <a:gd name="connsiteX385" fmla="*/ 1101285 w 4011346"/>
                <a:gd name="connsiteY385" fmla="*/ 400467 h 1855498"/>
                <a:gd name="connsiteX386" fmla="*/ 1124646 w 4011346"/>
                <a:gd name="connsiteY386" fmla="*/ 307025 h 1855498"/>
                <a:gd name="connsiteX387" fmla="*/ 1031203 w 4011346"/>
                <a:gd name="connsiteY387" fmla="*/ 297013 h 1855498"/>
                <a:gd name="connsiteX388" fmla="*/ 1014517 w 4011346"/>
                <a:gd name="connsiteY388" fmla="*/ 353746 h 1855498"/>
                <a:gd name="connsiteX389" fmla="*/ 1024529 w 4011346"/>
                <a:gd name="connsiteY389" fmla="*/ 400467 h 1855498"/>
                <a:gd name="connsiteX390" fmla="*/ 981145 w 4011346"/>
                <a:gd name="connsiteY390" fmla="*/ 453863 h 1855498"/>
                <a:gd name="connsiteX391" fmla="*/ 991157 w 4011346"/>
                <a:gd name="connsiteY391" fmla="*/ 490572 h 1855498"/>
                <a:gd name="connsiteX392" fmla="*/ 981145 w 4011346"/>
                <a:gd name="connsiteY392" fmla="*/ 537293 h 1855498"/>
                <a:gd name="connsiteX393" fmla="*/ 1001168 w 4011346"/>
                <a:gd name="connsiteY393" fmla="*/ 560654 h 1855498"/>
                <a:gd name="connsiteX394" fmla="*/ 1017854 w 4011346"/>
                <a:gd name="connsiteY394" fmla="*/ 607375 h 1855498"/>
                <a:gd name="connsiteX395" fmla="*/ 1047890 w 4011346"/>
                <a:gd name="connsiteY395" fmla="*/ 594026 h 1855498"/>
                <a:gd name="connsiteX396" fmla="*/ 1014517 w 4011346"/>
                <a:gd name="connsiteY396" fmla="*/ 647422 h 1855498"/>
                <a:gd name="connsiteX397" fmla="*/ 957784 w 4011346"/>
                <a:gd name="connsiteY397" fmla="*/ 594026 h 1855498"/>
                <a:gd name="connsiteX398" fmla="*/ 884365 w 4011346"/>
                <a:gd name="connsiteY398" fmla="*/ 557317 h 1855498"/>
                <a:gd name="connsiteX399" fmla="*/ 824295 w 4011346"/>
                <a:gd name="connsiteY399" fmla="*/ 533956 h 1855498"/>
                <a:gd name="connsiteX400" fmla="*/ 810946 w 4011346"/>
                <a:gd name="connsiteY400" fmla="*/ 570665 h 1855498"/>
                <a:gd name="connsiteX401" fmla="*/ 827633 w 4011346"/>
                <a:gd name="connsiteY401" fmla="*/ 607375 h 1855498"/>
                <a:gd name="connsiteX402" fmla="*/ 814284 w 4011346"/>
                <a:gd name="connsiteY402" fmla="*/ 630736 h 1855498"/>
                <a:gd name="connsiteX403" fmla="*/ 800935 w 4011346"/>
                <a:gd name="connsiteY403" fmla="*/ 647422 h 1855498"/>
                <a:gd name="connsiteX404" fmla="*/ 770900 w 4011346"/>
                <a:gd name="connsiteY404" fmla="*/ 590689 h 1855498"/>
                <a:gd name="connsiteX405" fmla="*/ 744202 w 4011346"/>
                <a:gd name="connsiteY405" fmla="*/ 627398 h 1855498"/>
                <a:gd name="connsiteX406" fmla="*/ 707492 w 4011346"/>
                <a:gd name="connsiteY406" fmla="*/ 620724 h 1855498"/>
                <a:gd name="connsiteX407" fmla="*/ 654097 w 4011346"/>
                <a:gd name="connsiteY407" fmla="*/ 657433 h 1855498"/>
                <a:gd name="connsiteX408" fmla="*/ 644085 w 4011346"/>
                <a:gd name="connsiteY408" fmla="*/ 634073 h 1855498"/>
                <a:gd name="connsiteX409" fmla="*/ 654097 w 4011346"/>
                <a:gd name="connsiteY409" fmla="*/ 597363 h 1855498"/>
                <a:gd name="connsiteX410" fmla="*/ 614050 w 4011346"/>
                <a:gd name="connsiteY410" fmla="*/ 634073 h 1855498"/>
                <a:gd name="connsiteX411" fmla="*/ 594027 w 4011346"/>
                <a:gd name="connsiteY411" fmla="*/ 634073 h 1855498"/>
                <a:gd name="connsiteX412" fmla="*/ 533957 w 4011346"/>
                <a:gd name="connsiteY412" fmla="*/ 667445 h 1855498"/>
                <a:gd name="connsiteX413" fmla="*/ 510596 w 4011346"/>
                <a:gd name="connsiteY413" fmla="*/ 690806 h 1855498"/>
                <a:gd name="connsiteX414" fmla="*/ 500584 w 4011346"/>
                <a:gd name="connsiteY414" fmla="*/ 737527 h 1855498"/>
                <a:gd name="connsiteX415" fmla="*/ 450526 w 4011346"/>
                <a:gd name="connsiteY415" fmla="*/ 724178 h 1855498"/>
                <a:gd name="connsiteX416" fmla="*/ 433840 w 4011346"/>
                <a:gd name="connsiteY416" fmla="*/ 687468 h 1855498"/>
                <a:gd name="connsiteX417" fmla="*/ 467212 w 4011346"/>
                <a:gd name="connsiteY417" fmla="*/ 657433 h 1855498"/>
                <a:gd name="connsiteX418" fmla="*/ 453863 w 4011346"/>
                <a:gd name="connsiteY418" fmla="*/ 634073 h 1855498"/>
                <a:gd name="connsiteX419" fmla="*/ 390456 w 4011346"/>
                <a:gd name="connsiteY419" fmla="*/ 604038 h 1855498"/>
                <a:gd name="connsiteX420" fmla="*/ 417154 w 4011346"/>
                <a:gd name="connsiteY420" fmla="*/ 654096 h 1855498"/>
                <a:gd name="connsiteX421" fmla="*/ 407142 w 4011346"/>
                <a:gd name="connsiteY421" fmla="*/ 697480 h 1855498"/>
                <a:gd name="connsiteX422" fmla="*/ 413817 w 4011346"/>
                <a:gd name="connsiteY422" fmla="*/ 734190 h 1855498"/>
                <a:gd name="connsiteX423" fmla="*/ 427165 w 4011346"/>
                <a:gd name="connsiteY423" fmla="*/ 757550 h 1855498"/>
                <a:gd name="connsiteX424" fmla="*/ 413817 w 4011346"/>
                <a:gd name="connsiteY424" fmla="*/ 787585 h 1855498"/>
                <a:gd name="connsiteX425" fmla="*/ 390456 w 4011346"/>
                <a:gd name="connsiteY425" fmla="*/ 764225 h 1855498"/>
                <a:gd name="connsiteX426" fmla="*/ 360421 w 4011346"/>
                <a:gd name="connsiteY426" fmla="*/ 760887 h 1855498"/>
                <a:gd name="connsiteX427" fmla="*/ 333723 w 4011346"/>
                <a:gd name="connsiteY427" fmla="*/ 800934 h 1855498"/>
                <a:gd name="connsiteX428" fmla="*/ 307025 w 4011346"/>
                <a:gd name="connsiteY428" fmla="*/ 820957 h 1855498"/>
                <a:gd name="connsiteX429" fmla="*/ 320374 w 4011346"/>
                <a:gd name="connsiteY429" fmla="*/ 847655 h 1855498"/>
                <a:gd name="connsiteX430" fmla="*/ 303688 w 4011346"/>
                <a:gd name="connsiteY430" fmla="*/ 871016 h 1855498"/>
                <a:gd name="connsiteX431" fmla="*/ 233606 w 4011346"/>
                <a:gd name="connsiteY431" fmla="*/ 834306 h 1855498"/>
                <a:gd name="connsiteX432" fmla="*/ 243618 w 4011346"/>
                <a:gd name="connsiteY432" fmla="*/ 884365 h 1855498"/>
                <a:gd name="connsiteX433" fmla="*/ 263641 w 4011346"/>
                <a:gd name="connsiteY433" fmla="*/ 904388 h 1855498"/>
                <a:gd name="connsiteX434" fmla="*/ 250292 w 4011346"/>
                <a:gd name="connsiteY434" fmla="*/ 917737 h 1855498"/>
                <a:gd name="connsiteX435" fmla="*/ 193560 w 4011346"/>
                <a:gd name="connsiteY435" fmla="*/ 881027 h 1855498"/>
                <a:gd name="connsiteX436" fmla="*/ 170199 w 4011346"/>
                <a:gd name="connsiteY436" fmla="*/ 840981 h 1855498"/>
                <a:gd name="connsiteX437" fmla="*/ 170199 w 4011346"/>
                <a:gd name="connsiteY437" fmla="*/ 794260 h 1855498"/>
                <a:gd name="connsiteX438" fmla="*/ 133490 w 4011346"/>
                <a:gd name="connsiteY438" fmla="*/ 717503 h 1855498"/>
                <a:gd name="connsiteX439" fmla="*/ 196897 w 4011346"/>
                <a:gd name="connsiteY439" fmla="*/ 747538 h 1855498"/>
                <a:gd name="connsiteX440" fmla="*/ 256967 w 4011346"/>
                <a:gd name="connsiteY440" fmla="*/ 777573 h 1855498"/>
                <a:gd name="connsiteX441" fmla="*/ 293676 w 4011346"/>
                <a:gd name="connsiteY441" fmla="*/ 780911 h 1855498"/>
                <a:gd name="connsiteX442" fmla="*/ 327049 w 4011346"/>
                <a:gd name="connsiteY442" fmla="*/ 750876 h 1855498"/>
                <a:gd name="connsiteX443" fmla="*/ 343735 w 4011346"/>
                <a:gd name="connsiteY443" fmla="*/ 714166 h 1855498"/>
                <a:gd name="connsiteX444" fmla="*/ 333723 w 4011346"/>
                <a:gd name="connsiteY444" fmla="*/ 664108 h 1855498"/>
                <a:gd name="connsiteX445" fmla="*/ 290339 w 4011346"/>
                <a:gd name="connsiteY445" fmla="*/ 644084 h 1855498"/>
                <a:gd name="connsiteX446" fmla="*/ 236944 w 4011346"/>
                <a:gd name="connsiteY446" fmla="*/ 597363 h 1855498"/>
                <a:gd name="connsiteX447" fmla="*/ 133490 w 4011346"/>
                <a:gd name="connsiteY447"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862173 w 4011346"/>
                <a:gd name="connsiteY320" fmla="*/ 53396 h 1855498"/>
                <a:gd name="connsiteX321" fmla="*/ 1768731 w 4011346"/>
                <a:gd name="connsiteY321" fmla="*/ 3338 h 1855498"/>
                <a:gd name="connsiteX322" fmla="*/ 1705322 w 4011346"/>
                <a:gd name="connsiteY322" fmla="*/ 26698 h 1855498"/>
                <a:gd name="connsiteX323" fmla="*/ 1685300 w 4011346"/>
                <a:gd name="connsiteY323" fmla="*/ 0 h 1855498"/>
                <a:gd name="connsiteX324" fmla="*/ 1615218 w 4011346"/>
                <a:gd name="connsiteY324" fmla="*/ 3338 h 1855498"/>
                <a:gd name="connsiteX325" fmla="*/ 1638579 w 4011346"/>
                <a:gd name="connsiteY325" fmla="*/ 33373 h 1855498"/>
                <a:gd name="connsiteX326" fmla="*/ 1528449 w 4011346"/>
                <a:gd name="connsiteY326" fmla="*/ 60069 h 1855498"/>
                <a:gd name="connsiteX327" fmla="*/ 1465043 w 4011346"/>
                <a:gd name="connsiteY327" fmla="*/ 143500 h 1855498"/>
                <a:gd name="connsiteX328" fmla="*/ 1448357 w 4011346"/>
                <a:gd name="connsiteY328" fmla="*/ 170198 h 1855498"/>
                <a:gd name="connsiteX329" fmla="*/ 1481729 w 4011346"/>
                <a:gd name="connsiteY329" fmla="*/ 203571 h 1855498"/>
                <a:gd name="connsiteX330" fmla="*/ 1481729 w 4011346"/>
                <a:gd name="connsiteY330" fmla="*/ 233606 h 1855498"/>
                <a:gd name="connsiteX331" fmla="*/ 1458368 w 4011346"/>
                <a:gd name="connsiteY331" fmla="*/ 236943 h 1855498"/>
                <a:gd name="connsiteX332" fmla="*/ 1458368 w 4011346"/>
                <a:gd name="connsiteY332" fmla="*/ 216919 h 1855498"/>
                <a:gd name="connsiteX333" fmla="*/ 1418322 w 4011346"/>
                <a:gd name="connsiteY333" fmla="*/ 226931 h 1855498"/>
                <a:gd name="connsiteX334" fmla="*/ 1368263 w 4011346"/>
                <a:gd name="connsiteY334" fmla="*/ 233606 h 1855498"/>
                <a:gd name="connsiteX335" fmla="*/ 1321542 w 4011346"/>
                <a:gd name="connsiteY335" fmla="*/ 240280 h 1855498"/>
                <a:gd name="connsiteX336" fmla="*/ 1318205 w 4011346"/>
                <a:gd name="connsiteY336" fmla="*/ 327048 h 1855498"/>
                <a:gd name="connsiteX337" fmla="*/ 1358252 w 4011346"/>
                <a:gd name="connsiteY337" fmla="*/ 350409 h 1855498"/>
                <a:gd name="connsiteX338" fmla="*/ 1374938 w 4011346"/>
                <a:gd name="connsiteY338" fmla="*/ 380444 h 1855498"/>
                <a:gd name="connsiteX339" fmla="*/ 1384949 w 4011346"/>
                <a:gd name="connsiteY339" fmla="*/ 403804 h 1855498"/>
                <a:gd name="connsiteX340" fmla="*/ 1394961 w 4011346"/>
                <a:gd name="connsiteY340" fmla="*/ 453863 h 1855498"/>
                <a:gd name="connsiteX341" fmla="*/ 1384949 w 4011346"/>
                <a:gd name="connsiteY341" fmla="*/ 483898 h 1855498"/>
                <a:gd name="connsiteX342" fmla="*/ 1358252 w 4011346"/>
                <a:gd name="connsiteY342" fmla="*/ 450525 h 1855498"/>
                <a:gd name="connsiteX343" fmla="*/ 1361589 w 4011346"/>
                <a:gd name="connsiteY343" fmla="*/ 420490 h 1855498"/>
                <a:gd name="connsiteX344" fmla="*/ 1351577 w 4011346"/>
                <a:gd name="connsiteY344" fmla="*/ 380444 h 1855498"/>
                <a:gd name="connsiteX345" fmla="*/ 1328217 w 4011346"/>
                <a:gd name="connsiteY345" fmla="*/ 387118 h 1855498"/>
                <a:gd name="connsiteX346" fmla="*/ 1281495 w 4011346"/>
                <a:gd name="connsiteY346" fmla="*/ 350409 h 1855498"/>
                <a:gd name="connsiteX347" fmla="*/ 1241449 w 4011346"/>
                <a:gd name="connsiteY347" fmla="*/ 347071 h 1855498"/>
                <a:gd name="connsiteX348" fmla="*/ 1241449 w 4011346"/>
                <a:gd name="connsiteY348" fmla="*/ 393792 h 1855498"/>
                <a:gd name="connsiteX349" fmla="*/ 1201402 w 4011346"/>
                <a:gd name="connsiteY349" fmla="*/ 373769 h 1855498"/>
                <a:gd name="connsiteX350" fmla="*/ 1228100 w 4011346"/>
                <a:gd name="connsiteY350" fmla="*/ 423827 h 1855498"/>
                <a:gd name="connsiteX351" fmla="*/ 1258135 w 4011346"/>
                <a:gd name="connsiteY351" fmla="*/ 433839 h 1855498"/>
                <a:gd name="connsiteX352" fmla="*/ 1258135 w 4011346"/>
                <a:gd name="connsiteY352" fmla="*/ 453863 h 1855498"/>
                <a:gd name="connsiteX353" fmla="*/ 1198065 w 4011346"/>
                <a:gd name="connsiteY353" fmla="*/ 430502 h 1855498"/>
                <a:gd name="connsiteX354" fmla="*/ 1181379 w 4011346"/>
                <a:gd name="connsiteY354" fmla="*/ 430502 h 1855498"/>
                <a:gd name="connsiteX355" fmla="*/ 1178041 w 4011346"/>
                <a:gd name="connsiteY355" fmla="*/ 387118 h 1855498"/>
                <a:gd name="connsiteX356" fmla="*/ 1171367 w 4011346"/>
                <a:gd name="connsiteY356" fmla="*/ 300350 h 1855498"/>
                <a:gd name="connsiteX357" fmla="*/ 1161355 w 4011346"/>
                <a:gd name="connsiteY357" fmla="*/ 370432 h 1855498"/>
                <a:gd name="connsiteX358" fmla="*/ 1137995 w 4011346"/>
                <a:gd name="connsiteY358" fmla="*/ 400467 h 1855498"/>
                <a:gd name="connsiteX359" fmla="*/ 1158018 w 4011346"/>
                <a:gd name="connsiteY359" fmla="*/ 447188 h 1855498"/>
                <a:gd name="connsiteX360" fmla="*/ 1158018 w 4011346"/>
                <a:gd name="connsiteY360" fmla="*/ 480560 h 1855498"/>
                <a:gd name="connsiteX361" fmla="*/ 1141332 w 4011346"/>
                <a:gd name="connsiteY361" fmla="*/ 530619 h 1855498"/>
                <a:gd name="connsiteX362" fmla="*/ 1154681 w 4011346"/>
                <a:gd name="connsiteY362" fmla="*/ 563991 h 1855498"/>
                <a:gd name="connsiteX363" fmla="*/ 1184716 w 4011346"/>
                <a:gd name="connsiteY363" fmla="*/ 570665 h 1855498"/>
                <a:gd name="connsiteX364" fmla="*/ 1221425 w 4011346"/>
                <a:gd name="connsiteY364" fmla="*/ 577340 h 1855498"/>
                <a:gd name="connsiteX365" fmla="*/ 1241449 w 4011346"/>
                <a:gd name="connsiteY365" fmla="*/ 600700 h 1855498"/>
                <a:gd name="connsiteX366" fmla="*/ 1258135 w 4011346"/>
                <a:gd name="connsiteY366" fmla="*/ 644084 h 1855498"/>
                <a:gd name="connsiteX367" fmla="*/ 1258135 w 4011346"/>
                <a:gd name="connsiteY367" fmla="*/ 644084 h 1855498"/>
                <a:gd name="connsiteX368" fmla="*/ 1254798 w 4011346"/>
                <a:gd name="connsiteY368" fmla="*/ 677457 h 1855498"/>
                <a:gd name="connsiteX369" fmla="*/ 1274821 w 4011346"/>
                <a:gd name="connsiteY369" fmla="*/ 697480 h 1855498"/>
                <a:gd name="connsiteX370" fmla="*/ 1244786 w 4011346"/>
                <a:gd name="connsiteY370" fmla="*/ 704155 h 1855498"/>
                <a:gd name="connsiteX371" fmla="*/ 1224763 w 4011346"/>
                <a:gd name="connsiteY371" fmla="*/ 664108 h 1855498"/>
                <a:gd name="connsiteX372" fmla="*/ 1224763 w 4011346"/>
                <a:gd name="connsiteY372" fmla="*/ 624061 h 1855498"/>
                <a:gd name="connsiteX373" fmla="*/ 1194727 w 4011346"/>
                <a:gd name="connsiteY373" fmla="*/ 587352 h 1855498"/>
                <a:gd name="connsiteX374" fmla="*/ 1164692 w 4011346"/>
                <a:gd name="connsiteY374" fmla="*/ 630736 h 1855498"/>
                <a:gd name="connsiteX375" fmla="*/ 1178041 w 4011346"/>
                <a:gd name="connsiteY375" fmla="*/ 674119 h 1855498"/>
                <a:gd name="connsiteX376" fmla="*/ 1137995 w 4011346"/>
                <a:gd name="connsiteY376" fmla="*/ 730852 h 1855498"/>
                <a:gd name="connsiteX377" fmla="*/ 1097948 w 4011346"/>
                <a:gd name="connsiteY377" fmla="*/ 787585 h 1855498"/>
                <a:gd name="connsiteX378" fmla="*/ 1007843 w 4011346"/>
                <a:gd name="connsiteY378" fmla="*/ 750876 h 1855498"/>
                <a:gd name="connsiteX379" fmla="*/ 1074587 w 4011346"/>
                <a:gd name="connsiteY379" fmla="*/ 747538 h 1855498"/>
                <a:gd name="connsiteX380" fmla="*/ 1107960 w 4011346"/>
                <a:gd name="connsiteY380" fmla="*/ 684131 h 1855498"/>
                <a:gd name="connsiteX381" fmla="*/ 1121309 w 4011346"/>
                <a:gd name="connsiteY381" fmla="*/ 640747 h 1855498"/>
                <a:gd name="connsiteX382" fmla="*/ 1127983 w 4011346"/>
                <a:gd name="connsiteY382" fmla="*/ 607375 h 1855498"/>
                <a:gd name="connsiteX383" fmla="*/ 1117971 w 4011346"/>
                <a:gd name="connsiteY383" fmla="*/ 590689 h 1855498"/>
                <a:gd name="connsiteX384" fmla="*/ 1114634 w 4011346"/>
                <a:gd name="connsiteY384" fmla="*/ 540630 h 1855498"/>
                <a:gd name="connsiteX385" fmla="*/ 1104622 w 4011346"/>
                <a:gd name="connsiteY385" fmla="*/ 460537 h 1855498"/>
                <a:gd name="connsiteX386" fmla="*/ 1101285 w 4011346"/>
                <a:gd name="connsiteY386" fmla="*/ 400467 h 1855498"/>
                <a:gd name="connsiteX387" fmla="*/ 1124646 w 4011346"/>
                <a:gd name="connsiteY387" fmla="*/ 307025 h 1855498"/>
                <a:gd name="connsiteX388" fmla="*/ 1031203 w 4011346"/>
                <a:gd name="connsiteY388" fmla="*/ 297013 h 1855498"/>
                <a:gd name="connsiteX389" fmla="*/ 1014517 w 4011346"/>
                <a:gd name="connsiteY389" fmla="*/ 353746 h 1855498"/>
                <a:gd name="connsiteX390" fmla="*/ 1024529 w 4011346"/>
                <a:gd name="connsiteY390" fmla="*/ 400467 h 1855498"/>
                <a:gd name="connsiteX391" fmla="*/ 981145 w 4011346"/>
                <a:gd name="connsiteY391" fmla="*/ 453863 h 1855498"/>
                <a:gd name="connsiteX392" fmla="*/ 991157 w 4011346"/>
                <a:gd name="connsiteY392" fmla="*/ 490572 h 1855498"/>
                <a:gd name="connsiteX393" fmla="*/ 981145 w 4011346"/>
                <a:gd name="connsiteY393" fmla="*/ 537293 h 1855498"/>
                <a:gd name="connsiteX394" fmla="*/ 1001168 w 4011346"/>
                <a:gd name="connsiteY394" fmla="*/ 560654 h 1855498"/>
                <a:gd name="connsiteX395" fmla="*/ 1017854 w 4011346"/>
                <a:gd name="connsiteY395" fmla="*/ 607375 h 1855498"/>
                <a:gd name="connsiteX396" fmla="*/ 1047890 w 4011346"/>
                <a:gd name="connsiteY396" fmla="*/ 594026 h 1855498"/>
                <a:gd name="connsiteX397" fmla="*/ 1014517 w 4011346"/>
                <a:gd name="connsiteY397" fmla="*/ 647422 h 1855498"/>
                <a:gd name="connsiteX398" fmla="*/ 957784 w 4011346"/>
                <a:gd name="connsiteY398" fmla="*/ 594026 h 1855498"/>
                <a:gd name="connsiteX399" fmla="*/ 884365 w 4011346"/>
                <a:gd name="connsiteY399" fmla="*/ 557317 h 1855498"/>
                <a:gd name="connsiteX400" fmla="*/ 824295 w 4011346"/>
                <a:gd name="connsiteY400" fmla="*/ 533956 h 1855498"/>
                <a:gd name="connsiteX401" fmla="*/ 810946 w 4011346"/>
                <a:gd name="connsiteY401" fmla="*/ 570665 h 1855498"/>
                <a:gd name="connsiteX402" fmla="*/ 827633 w 4011346"/>
                <a:gd name="connsiteY402" fmla="*/ 607375 h 1855498"/>
                <a:gd name="connsiteX403" fmla="*/ 814284 w 4011346"/>
                <a:gd name="connsiteY403" fmla="*/ 630736 h 1855498"/>
                <a:gd name="connsiteX404" fmla="*/ 800935 w 4011346"/>
                <a:gd name="connsiteY404" fmla="*/ 647422 h 1855498"/>
                <a:gd name="connsiteX405" fmla="*/ 770900 w 4011346"/>
                <a:gd name="connsiteY405" fmla="*/ 590689 h 1855498"/>
                <a:gd name="connsiteX406" fmla="*/ 744202 w 4011346"/>
                <a:gd name="connsiteY406" fmla="*/ 627398 h 1855498"/>
                <a:gd name="connsiteX407" fmla="*/ 707492 w 4011346"/>
                <a:gd name="connsiteY407" fmla="*/ 620724 h 1855498"/>
                <a:gd name="connsiteX408" fmla="*/ 654097 w 4011346"/>
                <a:gd name="connsiteY408" fmla="*/ 657433 h 1855498"/>
                <a:gd name="connsiteX409" fmla="*/ 644085 w 4011346"/>
                <a:gd name="connsiteY409" fmla="*/ 634073 h 1855498"/>
                <a:gd name="connsiteX410" fmla="*/ 654097 w 4011346"/>
                <a:gd name="connsiteY410" fmla="*/ 597363 h 1855498"/>
                <a:gd name="connsiteX411" fmla="*/ 614050 w 4011346"/>
                <a:gd name="connsiteY411" fmla="*/ 634073 h 1855498"/>
                <a:gd name="connsiteX412" fmla="*/ 594027 w 4011346"/>
                <a:gd name="connsiteY412" fmla="*/ 634073 h 1855498"/>
                <a:gd name="connsiteX413" fmla="*/ 533957 w 4011346"/>
                <a:gd name="connsiteY413" fmla="*/ 667445 h 1855498"/>
                <a:gd name="connsiteX414" fmla="*/ 510596 w 4011346"/>
                <a:gd name="connsiteY414" fmla="*/ 690806 h 1855498"/>
                <a:gd name="connsiteX415" fmla="*/ 500584 w 4011346"/>
                <a:gd name="connsiteY415" fmla="*/ 737527 h 1855498"/>
                <a:gd name="connsiteX416" fmla="*/ 450526 w 4011346"/>
                <a:gd name="connsiteY416" fmla="*/ 724178 h 1855498"/>
                <a:gd name="connsiteX417" fmla="*/ 433840 w 4011346"/>
                <a:gd name="connsiteY417" fmla="*/ 687468 h 1855498"/>
                <a:gd name="connsiteX418" fmla="*/ 467212 w 4011346"/>
                <a:gd name="connsiteY418" fmla="*/ 657433 h 1855498"/>
                <a:gd name="connsiteX419" fmla="*/ 453863 w 4011346"/>
                <a:gd name="connsiteY419" fmla="*/ 634073 h 1855498"/>
                <a:gd name="connsiteX420" fmla="*/ 390456 w 4011346"/>
                <a:gd name="connsiteY420" fmla="*/ 604038 h 1855498"/>
                <a:gd name="connsiteX421" fmla="*/ 417154 w 4011346"/>
                <a:gd name="connsiteY421" fmla="*/ 654096 h 1855498"/>
                <a:gd name="connsiteX422" fmla="*/ 407142 w 4011346"/>
                <a:gd name="connsiteY422" fmla="*/ 697480 h 1855498"/>
                <a:gd name="connsiteX423" fmla="*/ 413817 w 4011346"/>
                <a:gd name="connsiteY423" fmla="*/ 734190 h 1855498"/>
                <a:gd name="connsiteX424" fmla="*/ 427165 w 4011346"/>
                <a:gd name="connsiteY424" fmla="*/ 757550 h 1855498"/>
                <a:gd name="connsiteX425" fmla="*/ 413817 w 4011346"/>
                <a:gd name="connsiteY425" fmla="*/ 787585 h 1855498"/>
                <a:gd name="connsiteX426" fmla="*/ 390456 w 4011346"/>
                <a:gd name="connsiteY426" fmla="*/ 764225 h 1855498"/>
                <a:gd name="connsiteX427" fmla="*/ 360421 w 4011346"/>
                <a:gd name="connsiteY427" fmla="*/ 760887 h 1855498"/>
                <a:gd name="connsiteX428" fmla="*/ 333723 w 4011346"/>
                <a:gd name="connsiteY428" fmla="*/ 800934 h 1855498"/>
                <a:gd name="connsiteX429" fmla="*/ 307025 w 4011346"/>
                <a:gd name="connsiteY429" fmla="*/ 820957 h 1855498"/>
                <a:gd name="connsiteX430" fmla="*/ 320374 w 4011346"/>
                <a:gd name="connsiteY430" fmla="*/ 847655 h 1855498"/>
                <a:gd name="connsiteX431" fmla="*/ 303688 w 4011346"/>
                <a:gd name="connsiteY431" fmla="*/ 871016 h 1855498"/>
                <a:gd name="connsiteX432" fmla="*/ 233606 w 4011346"/>
                <a:gd name="connsiteY432" fmla="*/ 834306 h 1855498"/>
                <a:gd name="connsiteX433" fmla="*/ 243618 w 4011346"/>
                <a:gd name="connsiteY433" fmla="*/ 884365 h 1855498"/>
                <a:gd name="connsiteX434" fmla="*/ 263641 w 4011346"/>
                <a:gd name="connsiteY434" fmla="*/ 904388 h 1855498"/>
                <a:gd name="connsiteX435" fmla="*/ 250292 w 4011346"/>
                <a:gd name="connsiteY435" fmla="*/ 917737 h 1855498"/>
                <a:gd name="connsiteX436" fmla="*/ 193560 w 4011346"/>
                <a:gd name="connsiteY436" fmla="*/ 881027 h 1855498"/>
                <a:gd name="connsiteX437" fmla="*/ 170199 w 4011346"/>
                <a:gd name="connsiteY437" fmla="*/ 840981 h 1855498"/>
                <a:gd name="connsiteX438" fmla="*/ 170199 w 4011346"/>
                <a:gd name="connsiteY438" fmla="*/ 794260 h 1855498"/>
                <a:gd name="connsiteX439" fmla="*/ 133490 w 4011346"/>
                <a:gd name="connsiteY439" fmla="*/ 717503 h 1855498"/>
                <a:gd name="connsiteX440" fmla="*/ 196897 w 4011346"/>
                <a:gd name="connsiteY440" fmla="*/ 747538 h 1855498"/>
                <a:gd name="connsiteX441" fmla="*/ 256967 w 4011346"/>
                <a:gd name="connsiteY441" fmla="*/ 777573 h 1855498"/>
                <a:gd name="connsiteX442" fmla="*/ 293676 w 4011346"/>
                <a:gd name="connsiteY442" fmla="*/ 780911 h 1855498"/>
                <a:gd name="connsiteX443" fmla="*/ 327049 w 4011346"/>
                <a:gd name="connsiteY443" fmla="*/ 750876 h 1855498"/>
                <a:gd name="connsiteX444" fmla="*/ 343735 w 4011346"/>
                <a:gd name="connsiteY444" fmla="*/ 714166 h 1855498"/>
                <a:gd name="connsiteX445" fmla="*/ 333723 w 4011346"/>
                <a:gd name="connsiteY445" fmla="*/ 664108 h 1855498"/>
                <a:gd name="connsiteX446" fmla="*/ 290339 w 4011346"/>
                <a:gd name="connsiteY446" fmla="*/ 644084 h 1855498"/>
                <a:gd name="connsiteX447" fmla="*/ 236944 w 4011346"/>
                <a:gd name="connsiteY447" fmla="*/ 597363 h 1855498"/>
                <a:gd name="connsiteX448" fmla="*/ 133490 w 4011346"/>
                <a:gd name="connsiteY448" fmla="*/ 540630 h 1855498"/>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782079 w 4011346"/>
                <a:gd name="connsiteY320" fmla="*/ 0 h 1898882"/>
                <a:gd name="connsiteX321" fmla="*/ 1768731 w 4011346"/>
                <a:gd name="connsiteY321" fmla="*/ 46722 h 1898882"/>
                <a:gd name="connsiteX322" fmla="*/ 1705322 w 4011346"/>
                <a:gd name="connsiteY322" fmla="*/ 70082 h 1898882"/>
                <a:gd name="connsiteX323" fmla="*/ 1685300 w 4011346"/>
                <a:gd name="connsiteY323" fmla="*/ 43384 h 1898882"/>
                <a:gd name="connsiteX324" fmla="*/ 1615218 w 4011346"/>
                <a:gd name="connsiteY324" fmla="*/ 46722 h 1898882"/>
                <a:gd name="connsiteX325" fmla="*/ 1638579 w 4011346"/>
                <a:gd name="connsiteY325" fmla="*/ 76757 h 1898882"/>
                <a:gd name="connsiteX326" fmla="*/ 1528449 w 4011346"/>
                <a:gd name="connsiteY326" fmla="*/ 103453 h 1898882"/>
                <a:gd name="connsiteX327" fmla="*/ 1465043 w 4011346"/>
                <a:gd name="connsiteY327" fmla="*/ 186884 h 1898882"/>
                <a:gd name="connsiteX328" fmla="*/ 1448357 w 4011346"/>
                <a:gd name="connsiteY328" fmla="*/ 213582 h 1898882"/>
                <a:gd name="connsiteX329" fmla="*/ 1481729 w 4011346"/>
                <a:gd name="connsiteY329" fmla="*/ 246955 h 1898882"/>
                <a:gd name="connsiteX330" fmla="*/ 1481729 w 4011346"/>
                <a:gd name="connsiteY330" fmla="*/ 276990 h 1898882"/>
                <a:gd name="connsiteX331" fmla="*/ 1458368 w 4011346"/>
                <a:gd name="connsiteY331" fmla="*/ 280327 h 1898882"/>
                <a:gd name="connsiteX332" fmla="*/ 1458368 w 4011346"/>
                <a:gd name="connsiteY332" fmla="*/ 260303 h 1898882"/>
                <a:gd name="connsiteX333" fmla="*/ 1418322 w 4011346"/>
                <a:gd name="connsiteY333" fmla="*/ 270315 h 1898882"/>
                <a:gd name="connsiteX334" fmla="*/ 1368263 w 4011346"/>
                <a:gd name="connsiteY334" fmla="*/ 276990 h 1898882"/>
                <a:gd name="connsiteX335" fmla="*/ 1321542 w 4011346"/>
                <a:gd name="connsiteY335" fmla="*/ 283664 h 1898882"/>
                <a:gd name="connsiteX336" fmla="*/ 1318205 w 4011346"/>
                <a:gd name="connsiteY336" fmla="*/ 370432 h 1898882"/>
                <a:gd name="connsiteX337" fmla="*/ 1358252 w 4011346"/>
                <a:gd name="connsiteY337" fmla="*/ 393793 h 1898882"/>
                <a:gd name="connsiteX338" fmla="*/ 1374938 w 4011346"/>
                <a:gd name="connsiteY338" fmla="*/ 423828 h 1898882"/>
                <a:gd name="connsiteX339" fmla="*/ 1384949 w 4011346"/>
                <a:gd name="connsiteY339" fmla="*/ 447188 h 1898882"/>
                <a:gd name="connsiteX340" fmla="*/ 1394961 w 4011346"/>
                <a:gd name="connsiteY340" fmla="*/ 497247 h 1898882"/>
                <a:gd name="connsiteX341" fmla="*/ 1384949 w 4011346"/>
                <a:gd name="connsiteY341" fmla="*/ 527282 h 1898882"/>
                <a:gd name="connsiteX342" fmla="*/ 1358252 w 4011346"/>
                <a:gd name="connsiteY342" fmla="*/ 493909 h 1898882"/>
                <a:gd name="connsiteX343" fmla="*/ 1361589 w 4011346"/>
                <a:gd name="connsiteY343" fmla="*/ 463874 h 1898882"/>
                <a:gd name="connsiteX344" fmla="*/ 1351577 w 4011346"/>
                <a:gd name="connsiteY344" fmla="*/ 423828 h 1898882"/>
                <a:gd name="connsiteX345" fmla="*/ 1328217 w 4011346"/>
                <a:gd name="connsiteY345" fmla="*/ 430502 h 1898882"/>
                <a:gd name="connsiteX346" fmla="*/ 1281495 w 4011346"/>
                <a:gd name="connsiteY346" fmla="*/ 393793 h 1898882"/>
                <a:gd name="connsiteX347" fmla="*/ 1241449 w 4011346"/>
                <a:gd name="connsiteY347" fmla="*/ 390455 h 1898882"/>
                <a:gd name="connsiteX348" fmla="*/ 1241449 w 4011346"/>
                <a:gd name="connsiteY348" fmla="*/ 437176 h 1898882"/>
                <a:gd name="connsiteX349" fmla="*/ 1201402 w 4011346"/>
                <a:gd name="connsiteY349" fmla="*/ 417153 h 1898882"/>
                <a:gd name="connsiteX350" fmla="*/ 1228100 w 4011346"/>
                <a:gd name="connsiteY350" fmla="*/ 467211 h 1898882"/>
                <a:gd name="connsiteX351" fmla="*/ 1258135 w 4011346"/>
                <a:gd name="connsiteY351" fmla="*/ 477223 h 1898882"/>
                <a:gd name="connsiteX352" fmla="*/ 1258135 w 4011346"/>
                <a:gd name="connsiteY352" fmla="*/ 497247 h 1898882"/>
                <a:gd name="connsiteX353" fmla="*/ 1198065 w 4011346"/>
                <a:gd name="connsiteY353" fmla="*/ 473886 h 1898882"/>
                <a:gd name="connsiteX354" fmla="*/ 1181379 w 4011346"/>
                <a:gd name="connsiteY354" fmla="*/ 473886 h 1898882"/>
                <a:gd name="connsiteX355" fmla="*/ 1178041 w 4011346"/>
                <a:gd name="connsiteY355" fmla="*/ 430502 h 1898882"/>
                <a:gd name="connsiteX356" fmla="*/ 1171367 w 4011346"/>
                <a:gd name="connsiteY356" fmla="*/ 343734 h 1898882"/>
                <a:gd name="connsiteX357" fmla="*/ 1161355 w 4011346"/>
                <a:gd name="connsiteY357" fmla="*/ 413816 h 1898882"/>
                <a:gd name="connsiteX358" fmla="*/ 1137995 w 4011346"/>
                <a:gd name="connsiteY358" fmla="*/ 443851 h 1898882"/>
                <a:gd name="connsiteX359" fmla="*/ 1158018 w 4011346"/>
                <a:gd name="connsiteY359" fmla="*/ 490572 h 1898882"/>
                <a:gd name="connsiteX360" fmla="*/ 1158018 w 4011346"/>
                <a:gd name="connsiteY360" fmla="*/ 523944 h 1898882"/>
                <a:gd name="connsiteX361" fmla="*/ 1141332 w 4011346"/>
                <a:gd name="connsiteY361" fmla="*/ 574003 h 1898882"/>
                <a:gd name="connsiteX362" fmla="*/ 1154681 w 4011346"/>
                <a:gd name="connsiteY362" fmla="*/ 607375 h 1898882"/>
                <a:gd name="connsiteX363" fmla="*/ 1184716 w 4011346"/>
                <a:gd name="connsiteY363" fmla="*/ 614049 h 1898882"/>
                <a:gd name="connsiteX364" fmla="*/ 1221425 w 4011346"/>
                <a:gd name="connsiteY364" fmla="*/ 620724 h 1898882"/>
                <a:gd name="connsiteX365" fmla="*/ 1241449 w 4011346"/>
                <a:gd name="connsiteY365" fmla="*/ 644084 h 1898882"/>
                <a:gd name="connsiteX366" fmla="*/ 1258135 w 4011346"/>
                <a:gd name="connsiteY366" fmla="*/ 687468 h 1898882"/>
                <a:gd name="connsiteX367" fmla="*/ 1258135 w 4011346"/>
                <a:gd name="connsiteY367" fmla="*/ 687468 h 1898882"/>
                <a:gd name="connsiteX368" fmla="*/ 1254798 w 4011346"/>
                <a:gd name="connsiteY368" fmla="*/ 720841 h 1898882"/>
                <a:gd name="connsiteX369" fmla="*/ 1274821 w 4011346"/>
                <a:gd name="connsiteY369" fmla="*/ 740864 h 1898882"/>
                <a:gd name="connsiteX370" fmla="*/ 1244786 w 4011346"/>
                <a:gd name="connsiteY370" fmla="*/ 747539 h 1898882"/>
                <a:gd name="connsiteX371" fmla="*/ 1224763 w 4011346"/>
                <a:gd name="connsiteY371" fmla="*/ 707492 h 1898882"/>
                <a:gd name="connsiteX372" fmla="*/ 1224763 w 4011346"/>
                <a:gd name="connsiteY372" fmla="*/ 667445 h 1898882"/>
                <a:gd name="connsiteX373" fmla="*/ 1194727 w 4011346"/>
                <a:gd name="connsiteY373" fmla="*/ 630736 h 1898882"/>
                <a:gd name="connsiteX374" fmla="*/ 1164692 w 4011346"/>
                <a:gd name="connsiteY374" fmla="*/ 674120 h 1898882"/>
                <a:gd name="connsiteX375" fmla="*/ 1178041 w 4011346"/>
                <a:gd name="connsiteY375" fmla="*/ 717503 h 1898882"/>
                <a:gd name="connsiteX376" fmla="*/ 1137995 w 4011346"/>
                <a:gd name="connsiteY376" fmla="*/ 774236 h 1898882"/>
                <a:gd name="connsiteX377" fmla="*/ 1097948 w 4011346"/>
                <a:gd name="connsiteY377" fmla="*/ 830969 h 1898882"/>
                <a:gd name="connsiteX378" fmla="*/ 1007843 w 4011346"/>
                <a:gd name="connsiteY378" fmla="*/ 794260 h 1898882"/>
                <a:gd name="connsiteX379" fmla="*/ 1074587 w 4011346"/>
                <a:gd name="connsiteY379" fmla="*/ 790922 h 1898882"/>
                <a:gd name="connsiteX380" fmla="*/ 1107960 w 4011346"/>
                <a:gd name="connsiteY380" fmla="*/ 727515 h 1898882"/>
                <a:gd name="connsiteX381" fmla="*/ 1121309 w 4011346"/>
                <a:gd name="connsiteY381" fmla="*/ 684131 h 1898882"/>
                <a:gd name="connsiteX382" fmla="*/ 1127983 w 4011346"/>
                <a:gd name="connsiteY382" fmla="*/ 650759 h 1898882"/>
                <a:gd name="connsiteX383" fmla="*/ 1117971 w 4011346"/>
                <a:gd name="connsiteY383" fmla="*/ 634073 h 1898882"/>
                <a:gd name="connsiteX384" fmla="*/ 1114634 w 4011346"/>
                <a:gd name="connsiteY384" fmla="*/ 584014 h 1898882"/>
                <a:gd name="connsiteX385" fmla="*/ 1104622 w 4011346"/>
                <a:gd name="connsiteY385" fmla="*/ 503921 h 1898882"/>
                <a:gd name="connsiteX386" fmla="*/ 1101285 w 4011346"/>
                <a:gd name="connsiteY386" fmla="*/ 443851 h 1898882"/>
                <a:gd name="connsiteX387" fmla="*/ 1124646 w 4011346"/>
                <a:gd name="connsiteY387" fmla="*/ 350409 h 1898882"/>
                <a:gd name="connsiteX388" fmla="*/ 1031203 w 4011346"/>
                <a:gd name="connsiteY388" fmla="*/ 340397 h 1898882"/>
                <a:gd name="connsiteX389" fmla="*/ 1014517 w 4011346"/>
                <a:gd name="connsiteY389" fmla="*/ 397130 h 1898882"/>
                <a:gd name="connsiteX390" fmla="*/ 1024529 w 4011346"/>
                <a:gd name="connsiteY390" fmla="*/ 443851 h 1898882"/>
                <a:gd name="connsiteX391" fmla="*/ 981145 w 4011346"/>
                <a:gd name="connsiteY391" fmla="*/ 497247 h 1898882"/>
                <a:gd name="connsiteX392" fmla="*/ 991157 w 4011346"/>
                <a:gd name="connsiteY392" fmla="*/ 533956 h 1898882"/>
                <a:gd name="connsiteX393" fmla="*/ 981145 w 4011346"/>
                <a:gd name="connsiteY393" fmla="*/ 580677 h 1898882"/>
                <a:gd name="connsiteX394" fmla="*/ 1001168 w 4011346"/>
                <a:gd name="connsiteY394" fmla="*/ 604038 h 1898882"/>
                <a:gd name="connsiteX395" fmla="*/ 1017854 w 4011346"/>
                <a:gd name="connsiteY395" fmla="*/ 650759 h 1898882"/>
                <a:gd name="connsiteX396" fmla="*/ 1047890 w 4011346"/>
                <a:gd name="connsiteY396" fmla="*/ 637410 h 1898882"/>
                <a:gd name="connsiteX397" fmla="*/ 1014517 w 4011346"/>
                <a:gd name="connsiteY397" fmla="*/ 690806 h 1898882"/>
                <a:gd name="connsiteX398" fmla="*/ 957784 w 4011346"/>
                <a:gd name="connsiteY398" fmla="*/ 637410 h 1898882"/>
                <a:gd name="connsiteX399" fmla="*/ 884365 w 4011346"/>
                <a:gd name="connsiteY399" fmla="*/ 600701 h 1898882"/>
                <a:gd name="connsiteX400" fmla="*/ 824295 w 4011346"/>
                <a:gd name="connsiteY400" fmla="*/ 577340 h 1898882"/>
                <a:gd name="connsiteX401" fmla="*/ 810946 w 4011346"/>
                <a:gd name="connsiteY401" fmla="*/ 614049 h 1898882"/>
                <a:gd name="connsiteX402" fmla="*/ 827633 w 4011346"/>
                <a:gd name="connsiteY402" fmla="*/ 650759 h 1898882"/>
                <a:gd name="connsiteX403" fmla="*/ 814284 w 4011346"/>
                <a:gd name="connsiteY403" fmla="*/ 674120 h 1898882"/>
                <a:gd name="connsiteX404" fmla="*/ 800935 w 4011346"/>
                <a:gd name="connsiteY404" fmla="*/ 690806 h 1898882"/>
                <a:gd name="connsiteX405" fmla="*/ 770900 w 4011346"/>
                <a:gd name="connsiteY405" fmla="*/ 634073 h 1898882"/>
                <a:gd name="connsiteX406" fmla="*/ 744202 w 4011346"/>
                <a:gd name="connsiteY406" fmla="*/ 670782 h 1898882"/>
                <a:gd name="connsiteX407" fmla="*/ 707492 w 4011346"/>
                <a:gd name="connsiteY407" fmla="*/ 664108 h 1898882"/>
                <a:gd name="connsiteX408" fmla="*/ 654097 w 4011346"/>
                <a:gd name="connsiteY408" fmla="*/ 700817 h 1898882"/>
                <a:gd name="connsiteX409" fmla="*/ 644085 w 4011346"/>
                <a:gd name="connsiteY409" fmla="*/ 677457 h 1898882"/>
                <a:gd name="connsiteX410" fmla="*/ 654097 w 4011346"/>
                <a:gd name="connsiteY410" fmla="*/ 640747 h 1898882"/>
                <a:gd name="connsiteX411" fmla="*/ 614050 w 4011346"/>
                <a:gd name="connsiteY411" fmla="*/ 677457 h 1898882"/>
                <a:gd name="connsiteX412" fmla="*/ 594027 w 4011346"/>
                <a:gd name="connsiteY412" fmla="*/ 677457 h 1898882"/>
                <a:gd name="connsiteX413" fmla="*/ 533957 w 4011346"/>
                <a:gd name="connsiteY413" fmla="*/ 710829 h 1898882"/>
                <a:gd name="connsiteX414" fmla="*/ 510596 w 4011346"/>
                <a:gd name="connsiteY414" fmla="*/ 734190 h 1898882"/>
                <a:gd name="connsiteX415" fmla="*/ 500584 w 4011346"/>
                <a:gd name="connsiteY415" fmla="*/ 780911 h 1898882"/>
                <a:gd name="connsiteX416" fmla="*/ 450526 w 4011346"/>
                <a:gd name="connsiteY416" fmla="*/ 767562 h 1898882"/>
                <a:gd name="connsiteX417" fmla="*/ 433840 w 4011346"/>
                <a:gd name="connsiteY417" fmla="*/ 730852 h 1898882"/>
                <a:gd name="connsiteX418" fmla="*/ 467212 w 4011346"/>
                <a:gd name="connsiteY418" fmla="*/ 700817 h 1898882"/>
                <a:gd name="connsiteX419" fmla="*/ 453863 w 4011346"/>
                <a:gd name="connsiteY419" fmla="*/ 677457 h 1898882"/>
                <a:gd name="connsiteX420" fmla="*/ 390456 w 4011346"/>
                <a:gd name="connsiteY420" fmla="*/ 647422 h 1898882"/>
                <a:gd name="connsiteX421" fmla="*/ 417154 w 4011346"/>
                <a:gd name="connsiteY421" fmla="*/ 697480 h 1898882"/>
                <a:gd name="connsiteX422" fmla="*/ 407142 w 4011346"/>
                <a:gd name="connsiteY422" fmla="*/ 740864 h 1898882"/>
                <a:gd name="connsiteX423" fmla="*/ 413817 w 4011346"/>
                <a:gd name="connsiteY423" fmla="*/ 777574 h 1898882"/>
                <a:gd name="connsiteX424" fmla="*/ 427165 w 4011346"/>
                <a:gd name="connsiteY424" fmla="*/ 800934 h 1898882"/>
                <a:gd name="connsiteX425" fmla="*/ 413817 w 4011346"/>
                <a:gd name="connsiteY425" fmla="*/ 830969 h 1898882"/>
                <a:gd name="connsiteX426" fmla="*/ 390456 w 4011346"/>
                <a:gd name="connsiteY426" fmla="*/ 807609 h 1898882"/>
                <a:gd name="connsiteX427" fmla="*/ 360421 w 4011346"/>
                <a:gd name="connsiteY427" fmla="*/ 804271 h 1898882"/>
                <a:gd name="connsiteX428" fmla="*/ 333723 w 4011346"/>
                <a:gd name="connsiteY428" fmla="*/ 844318 h 1898882"/>
                <a:gd name="connsiteX429" fmla="*/ 307025 w 4011346"/>
                <a:gd name="connsiteY429" fmla="*/ 864341 h 1898882"/>
                <a:gd name="connsiteX430" fmla="*/ 320374 w 4011346"/>
                <a:gd name="connsiteY430" fmla="*/ 891039 h 1898882"/>
                <a:gd name="connsiteX431" fmla="*/ 303688 w 4011346"/>
                <a:gd name="connsiteY431" fmla="*/ 914400 h 1898882"/>
                <a:gd name="connsiteX432" fmla="*/ 233606 w 4011346"/>
                <a:gd name="connsiteY432" fmla="*/ 877690 h 1898882"/>
                <a:gd name="connsiteX433" fmla="*/ 243618 w 4011346"/>
                <a:gd name="connsiteY433" fmla="*/ 927749 h 1898882"/>
                <a:gd name="connsiteX434" fmla="*/ 263641 w 4011346"/>
                <a:gd name="connsiteY434" fmla="*/ 947772 h 1898882"/>
                <a:gd name="connsiteX435" fmla="*/ 250292 w 4011346"/>
                <a:gd name="connsiteY435" fmla="*/ 961121 h 1898882"/>
                <a:gd name="connsiteX436" fmla="*/ 193560 w 4011346"/>
                <a:gd name="connsiteY436" fmla="*/ 924411 h 1898882"/>
                <a:gd name="connsiteX437" fmla="*/ 170199 w 4011346"/>
                <a:gd name="connsiteY437" fmla="*/ 884365 h 1898882"/>
                <a:gd name="connsiteX438" fmla="*/ 170199 w 4011346"/>
                <a:gd name="connsiteY438" fmla="*/ 837644 h 1898882"/>
                <a:gd name="connsiteX439" fmla="*/ 133490 w 4011346"/>
                <a:gd name="connsiteY439" fmla="*/ 760887 h 1898882"/>
                <a:gd name="connsiteX440" fmla="*/ 196897 w 4011346"/>
                <a:gd name="connsiteY440" fmla="*/ 790922 h 1898882"/>
                <a:gd name="connsiteX441" fmla="*/ 256967 w 4011346"/>
                <a:gd name="connsiteY441" fmla="*/ 820957 h 1898882"/>
                <a:gd name="connsiteX442" fmla="*/ 293676 w 4011346"/>
                <a:gd name="connsiteY442" fmla="*/ 824295 h 1898882"/>
                <a:gd name="connsiteX443" fmla="*/ 327049 w 4011346"/>
                <a:gd name="connsiteY443" fmla="*/ 794260 h 1898882"/>
                <a:gd name="connsiteX444" fmla="*/ 343735 w 4011346"/>
                <a:gd name="connsiteY444" fmla="*/ 757550 h 1898882"/>
                <a:gd name="connsiteX445" fmla="*/ 333723 w 4011346"/>
                <a:gd name="connsiteY445" fmla="*/ 707492 h 1898882"/>
                <a:gd name="connsiteX446" fmla="*/ 290339 w 4011346"/>
                <a:gd name="connsiteY446" fmla="*/ 687468 h 1898882"/>
                <a:gd name="connsiteX447" fmla="*/ 236944 w 4011346"/>
                <a:gd name="connsiteY447" fmla="*/ 640747 h 1898882"/>
                <a:gd name="connsiteX448" fmla="*/ 133490 w 4011346"/>
                <a:gd name="connsiteY448" fmla="*/ 584014 h 1898882"/>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832138 w 4011346"/>
                <a:gd name="connsiteY320" fmla="*/ 36710 h 1898882"/>
                <a:gd name="connsiteX321" fmla="*/ 1782079 w 4011346"/>
                <a:gd name="connsiteY321" fmla="*/ 0 h 1898882"/>
                <a:gd name="connsiteX322" fmla="*/ 1768731 w 4011346"/>
                <a:gd name="connsiteY322" fmla="*/ 46722 h 1898882"/>
                <a:gd name="connsiteX323" fmla="*/ 1705322 w 4011346"/>
                <a:gd name="connsiteY323" fmla="*/ 70082 h 1898882"/>
                <a:gd name="connsiteX324" fmla="*/ 1685300 w 4011346"/>
                <a:gd name="connsiteY324" fmla="*/ 43384 h 1898882"/>
                <a:gd name="connsiteX325" fmla="*/ 1615218 w 4011346"/>
                <a:gd name="connsiteY325" fmla="*/ 46722 h 1898882"/>
                <a:gd name="connsiteX326" fmla="*/ 1638579 w 4011346"/>
                <a:gd name="connsiteY326" fmla="*/ 76757 h 1898882"/>
                <a:gd name="connsiteX327" fmla="*/ 1528449 w 4011346"/>
                <a:gd name="connsiteY327" fmla="*/ 103453 h 1898882"/>
                <a:gd name="connsiteX328" fmla="*/ 1465043 w 4011346"/>
                <a:gd name="connsiteY328" fmla="*/ 186884 h 1898882"/>
                <a:gd name="connsiteX329" fmla="*/ 1448357 w 4011346"/>
                <a:gd name="connsiteY329" fmla="*/ 213582 h 1898882"/>
                <a:gd name="connsiteX330" fmla="*/ 1481729 w 4011346"/>
                <a:gd name="connsiteY330" fmla="*/ 246955 h 1898882"/>
                <a:gd name="connsiteX331" fmla="*/ 1481729 w 4011346"/>
                <a:gd name="connsiteY331" fmla="*/ 276990 h 1898882"/>
                <a:gd name="connsiteX332" fmla="*/ 1458368 w 4011346"/>
                <a:gd name="connsiteY332" fmla="*/ 280327 h 1898882"/>
                <a:gd name="connsiteX333" fmla="*/ 1458368 w 4011346"/>
                <a:gd name="connsiteY333" fmla="*/ 260303 h 1898882"/>
                <a:gd name="connsiteX334" fmla="*/ 1418322 w 4011346"/>
                <a:gd name="connsiteY334" fmla="*/ 270315 h 1898882"/>
                <a:gd name="connsiteX335" fmla="*/ 1368263 w 4011346"/>
                <a:gd name="connsiteY335" fmla="*/ 276990 h 1898882"/>
                <a:gd name="connsiteX336" fmla="*/ 1321542 w 4011346"/>
                <a:gd name="connsiteY336" fmla="*/ 283664 h 1898882"/>
                <a:gd name="connsiteX337" fmla="*/ 1318205 w 4011346"/>
                <a:gd name="connsiteY337" fmla="*/ 370432 h 1898882"/>
                <a:gd name="connsiteX338" fmla="*/ 1358252 w 4011346"/>
                <a:gd name="connsiteY338" fmla="*/ 393793 h 1898882"/>
                <a:gd name="connsiteX339" fmla="*/ 1374938 w 4011346"/>
                <a:gd name="connsiteY339" fmla="*/ 423828 h 1898882"/>
                <a:gd name="connsiteX340" fmla="*/ 1384949 w 4011346"/>
                <a:gd name="connsiteY340" fmla="*/ 447188 h 1898882"/>
                <a:gd name="connsiteX341" fmla="*/ 1394961 w 4011346"/>
                <a:gd name="connsiteY341" fmla="*/ 497247 h 1898882"/>
                <a:gd name="connsiteX342" fmla="*/ 1384949 w 4011346"/>
                <a:gd name="connsiteY342" fmla="*/ 527282 h 1898882"/>
                <a:gd name="connsiteX343" fmla="*/ 1358252 w 4011346"/>
                <a:gd name="connsiteY343" fmla="*/ 493909 h 1898882"/>
                <a:gd name="connsiteX344" fmla="*/ 1361589 w 4011346"/>
                <a:gd name="connsiteY344" fmla="*/ 463874 h 1898882"/>
                <a:gd name="connsiteX345" fmla="*/ 1351577 w 4011346"/>
                <a:gd name="connsiteY345" fmla="*/ 423828 h 1898882"/>
                <a:gd name="connsiteX346" fmla="*/ 1328217 w 4011346"/>
                <a:gd name="connsiteY346" fmla="*/ 430502 h 1898882"/>
                <a:gd name="connsiteX347" fmla="*/ 1281495 w 4011346"/>
                <a:gd name="connsiteY347" fmla="*/ 393793 h 1898882"/>
                <a:gd name="connsiteX348" fmla="*/ 1241449 w 4011346"/>
                <a:gd name="connsiteY348" fmla="*/ 390455 h 1898882"/>
                <a:gd name="connsiteX349" fmla="*/ 1241449 w 4011346"/>
                <a:gd name="connsiteY349" fmla="*/ 437176 h 1898882"/>
                <a:gd name="connsiteX350" fmla="*/ 1201402 w 4011346"/>
                <a:gd name="connsiteY350" fmla="*/ 417153 h 1898882"/>
                <a:gd name="connsiteX351" fmla="*/ 1228100 w 4011346"/>
                <a:gd name="connsiteY351" fmla="*/ 467211 h 1898882"/>
                <a:gd name="connsiteX352" fmla="*/ 1258135 w 4011346"/>
                <a:gd name="connsiteY352" fmla="*/ 477223 h 1898882"/>
                <a:gd name="connsiteX353" fmla="*/ 1258135 w 4011346"/>
                <a:gd name="connsiteY353" fmla="*/ 497247 h 1898882"/>
                <a:gd name="connsiteX354" fmla="*/ 1198065 w 4011346"/>
                <a:gd name="connsiteY354" fmla="*/ 473886 h 1898882"/>
                <a:gd name="connsiteX355" fmla="*/ 1181379 w 4011346"/>
                <a:gd name="connsiteY355" fmla="*/ 473886 h 1898882"/>
                <a:gd name="connsiteX356" fmla="*/ 1178041 w 4011346"/>
                <a:gd name="connsiteY356" fmla="*/ 430502 h 1898882"/>
                <a:gd name="connsiteX357" fmla="*/ 1171367 w 4011346"/>
                <a:gd name="connsiteY357" fmla="*/ 343734 h 1898882"/>
                <a:gd name="connsiteX358" fmla="*/ 1161355 w 4011346"/>
                <a:gd name="connsiteY358" fmla="*/ 413816 h 1898882"/>
                <a:gd name="connsiteX359" fmla="*/ 1137995 w 4011346"/>
                <a:gd name="connsiteY359" fmla="*/ 443851 h 1898882"/>
                <a:gd name="connsiteX360" fmla="*/ 1158018 w 4011346"/>
                <a:gd name="connsiteY360" fmla="*/ 490572 h 1898882"/>
                <a:gd name="connsiteX361" fmla="*/ 1158018 w 4011346"/>
                <a:gd name="connsiteY361" fmla="*/ 523944 h 1898882"/>
                <a:gd name="connsiteX362" fmla="*/ 1141332 w 4011346"/>
                <a:gd name="connsiteY362" fmla="*/ 574003 h 1898882"/>
                <a:gd name="connsiteX363" fmla="*/ 1154681 w 4011346"/>
                <a:gd name="connsiteY363" fmla="*/ 607375 h 1898882"/>
                <a:gd name="connsiteX364" fmla="*/ 1184716 w 4011346"/>
                <a:gd name="connsiteY364" fmla="*/ 614049 h 1898882"/>
                <a:gd name="connsiteX365" fmla="*/ 1221425 w 4011346"/>
                <a:gd name="connsiteY365" fmla="*/ 620724 h 1898882"/>
                <a:gd name="connsiteX366" fmla="*/ 1241449 w 4011346"/>
                <a:gd name="connsiteY366" fmla="*/ 644084 h 1898882"/>
                <a:gd name="connsiteX367" fmla="*/ 1258135 w 4011346"/>
                <a:gd name="connsiteY367" fmla="*/ 687468 h 1898882"/>
                <a:gd name="connsiteX368" fmla="*/ 1258135 w 4011346"/>
                <a:gd name="connsiteY368" fmla="*/ 687468 h 1898882"/>
                <a:gd name="connsiteX369" fmla="*/ 1254798 w 4011346"/>
                <a:gd name="connsiteY369" fmla="*/ 720841 h 1898882"/>
                <a:gd name="connsiteX370" fmla="*/ 1274821 w 4011346"/>
                <a:gd name="connsiteY370" fmla="*/ 740864 h 1898882"/>
                <a:gd name="connsiteX371" fmla="*/ 1244786 w 4011346"/>
                <a:gd name="connsiteY371" fmla="*/ 747539 h 1898882"/>
                <a:gd name="connsiteX372" fmla="*/ 1224763 w 4011346"/>
                <a:gd name="connsiteY372" fmla="*/ 707492 h 1898882"/>
                <a:gd name="connsiteX373" fmla="*/ 1224763 w 4011346"/>
                <a:gd name="connsiteY373" fmla="*/ 667445 h 1898882"/>
                <a:gd name="connsiteX374" fmla="*/ 1194727 w 4011346"/>
                <a:gd name="connsiteY374" fmla="*/ 630736 h 1898882"/>
                <a:gd name="connsiteX375" fmla="*/ 1164692 w 4011346"/>
                <a:gd name="connsiteY375" fmla="*/ 674120 h 1898882"/>
                <a:gd name="connsiteX376" fmla="*/ 1178041 w 4011346"/>
                <a:gd name="connsiteY376" fmla="*/ 717503 h 1898882"/>
                <a:gd name="connsiteX377" fmla="*/ 1137995 w 4011346"/>
                <a:gd name="connsiteY377" fmla="*/ 774236 h 1898882"/>
                <a:gd name="connsiteX378" fmla="*/ 1097948 w 4011346"/>
                <a:gd name="connsiteY378" fmla="*/ 830969 h 1898882"/>
                <a:gd name="connsiteX379" fmla="*/ 1007843 w 4011346"/>
                <a:gd name="connsiteY379" fmla="*/ 794260 h 1898882"/>
                <a:gd name="connsiteX380" fmla="*/ 1074587 w 4011346"/>
                <a:gd name="connsiteY380" fmla="*/ 790922 h 1898882"/>
                <a:gd name="connsiteX381" fmla="*/ 1107960 w 4011346"/>
                <a:gd name="connsiteY381" fmla="*/ 727515 h 1898882"/>
                <a:gd name="connsiteX382" fmla="*/ 1121309 w 4011346"/>
                <a:gd name="connsiteY382" fmla="*/ 684131 h 1898882"/>
                <a:gd name="connsiteX383" fmla="*/ 1127983 w 4011346"/>
                <a:gd name="connsiteY383" fmla="*/ 650759 h 1898882"/>
                <a:gd name="connsiteX384" fmla="*/ 1117971 w 4011346"/>
                <a:gd name="connsiteY384" fmla="*/ 634073 h 1898882"/>
                <a:gd name="connsiteX385" fmla="*/ 1114634 w 4011346"/>
                <a:gd name="connsiteY385" fmla="*/ 584014 h 1898882"/>
                <a:gd name="connsiteX386" fmla="*/ 1104622 w 4011346"/>
                <a:gd name="connsiteY386" fmla="*/ 503921 h 1898882"/>
                <a:gd name="connsiteX387" fmla="*/ 1101285 w 4011346"/>
                <a:gd name="connsiteY387" fmla="*/ 443851 h 1898882"/>
                <a:gd name="connsiteX388" fmla="*/ 1124646 w 4011346"/>
                <a:gd name="connsiteY388" fmla="*/ 350409 h 1898882"/>
                <a:gd name="connsiteX389" fmla="*/ 1031203 w 4011346"/>
                <a:gd name="connsiteY389" fmla="*/ 340397 h 1898882"/>
                <a:gd name="connsiteX390" fmla="*/ 1014517 w 4011346"/>
                <a:gd name="connsiteY390" fmla="*/ 397130 h 1898882"/>
                <a:gd name="connsiteX391" fmla="*/ 1024529 w 4011346"/>
                <a:gd name="connsiteY391" fmla="*/ 443851 h 1898882"/>
                <a:gd name="connsiteX392" fmla="*/ 981145 w 4011346"/>
                <a:gd name="connsiteY392" fmla="*/ 497247 h 1898882"/>
                <a:gd name="connsiteX393" fmla="*/ 991157 w 4011346"/>
                <a:gd name="connsiteY393" fmla="*/ 533956 h 1898882"/>
                <a:gd name="connsiteX394" fmla="*/ 981145 w 4011346"/>
                <a:gd name="connsiteY394" fmla="*/ 580677 h 1898882"/>
                <a:gd name="connsiteX395" fmla="*/ 1001168 w 4011346"/>
                <a:gd name="connsiteY395" fmla="*/ 604038 h 1898882"/>
                <a:gd name="connsiteX396" fmla="*/ 1017854 w 4011346"/>
                <a:gd name="connsiteY396" fmla="*/ 650759 h 1898882"/>
                <a:gd name="connsiteX397" fmla="*/ 1047890 w 4011346"/>
                <a:gd name="connsiteY397" fmla="*/ 637410 h 1898882"/>
                <a:gd name="connsiteX398" fmla="*/ 1014517 w 4011346"/>
                <a:gd name="connsiteY398" fmla="*/ 690806 h 1898882"/>
                <a:gd name="connsiteX399" fmla="*/ 957784 w 4011346"/>
                <a:gd name="connsiteY399" fmla="*/ 637410 h 1898882"/>
                <a:gd name="connsiteX400" fmla="*/ 884365 w 4011346"/>
                <a:gd name="connsiteY400" fmla="*/ 600701 h 1898882"/>
                <a:gd name="connsiteX401" fmla="*/ 824295 w 4011346"/>
                <a:gd name="connsiteY401" fmla="*/ 577340 h 1898882"/>
                <a:gd name="connsiteX402" fmla="*/ 810946 w 4011346"/>
                <a:gd name="connsiteY402" fmla="*/ 614049 h 1898882"/>
                <a:gd name="connsiteX403" fmla="*/ 827633 w 4011346"/>
                <a:gd name="connsiteY403" fmla="*/ 650759 h 1898882"/>
                <a:gd name="connsiteX404" fmla="*/ 814284 w 4011346"/>
                <a:gd name="connsiteY404" fmla="*/ 674120 h 1898882"/>
                <a:gd name="connsiteX405" fmla="*/ 800935 w 4011346"/>
                <a:gd name="connsiteY405" fmla="*/ 690806 h 1898882"/>
                <a:gd name="connsiteX406" fmla="*/ 770900 w 4011346"/>
                <a:gd name="connsiteY406" fmla="*/ 634073 h 1898882"/>
                <a:gd name="connsiteX407" fmla="*/ 744202 w 4011346"/>
                <a:gd name="connsiteY407" fmla="*/ 670782 h 1898882"/>
                <a:gd name="connsiteX408" fmla="*/ 707492 w 4011346"/>
                <a:gd name="connsiteY408" fmla="*/ 664108 h 1898882"/>
                <a:gd name="connsiteX409" fmla="*/ 654097 w 4011346"/>
                <a:gd name="connsiteY409" fmla="*/ 700817 h 1898882"/>
                <a:gd name="connsiteX410" fmla="*/ 644085 w 4011346"/>
                <a:gd name="connsiteY410" fmla="*/ 677457 h 1898882"/>
                <a:gd name="connsiteX411" fmla="*/ 654097 w 4011346"/>
                <a:gd name="connsiteY411" fmla="*/ 640747 h 1898882"/>
                <a:gd name="connsiteX412" fmla="*/ 614050 w 4011346"/>
                <a:gd name="connsiteY412" fmla="*/ 677457 h 1898882"/>
                <a:gd name="connsiteX413" fmla="*/ 594027 w 4011346"/>
                <a:gd name="connsiteY413" fmla="*/ 677457 h 1898882"/>
                <a:gd name="connsiteX414" fmla="*/ 533957 w 4011346"/>
                <a:gd name="connsiteY414" fmla="*/ 710829 h 1898882"/>
                <a:gd name="connsiteX415" fmla="*/ 510596 w 4011346"/>
                <a:gd name="connsiteY415" fmla="*/ 734190 h 1898882"/>
                <a:gd name="connsiteX416" fmla="*/ 500584 w 4011346"/>
                <a:gd name="connsiteY416" fmla="*/ 780911 h 1898882"/>
                <a:gd name="connsiteX417" fmla="*/ 450526 w 4011346"/>
                <a:gd name="connsiteY417" fmla="*/ 767562 h 1898882"/>
                <a:gd name="connsiteX418" fmla="*/ 433840 w 4011346"/>
                <a:gd name="connsiteY418" fmla="*/ 730852 h 1898882"/>
                <a:gd name="connsiteX419" fmla="*/ 467212 w 4011346"/>
                <a:gd name="connsiteY419" fmla="*/ 700817 h 1898882"/>
                <a:gd name="connsiteX420" fmla="*/ 453863 w 4011346"/>
                <a:gd name="connsiteY420" fmla="*/ 677457 h 1898882"/>
                <a:gd name="connsiteX421" fmla="*/ 390456 w 4011346"/>
                <a:gd name="connsiteY421" fmla="*/ 647422 h 1898882"/>
                <a:gd name="connsiteX422" fmla="*/ 417154 w 4011346"/>
                <a:gd name="connsiteY422" fmla="*/ 697480 h 1898882"/>
                <a:gd name="connsiteX423" fmla="*/ 407142 w 4011346"/>
                <a:gd name="connsiteY423" fmla="*/ 740864 h 1898882"/>
                <a:gd name="connsiteX424" fmla="*/ 413817 w 4011346"/>
                <a:gd name="connsiteY424" fmla="*/ 777574 h 1898882"/>
                <a:gd name="connsiteX425" fmla="*/ 427165 w 4011346"/>
                <a:gd name="connsiteY425" fmla="*/ 800934 h 1898882"/>
                <a:gd name="connsiteX426" fmla="*/ 413817 w 4011346"/>
                <a:gd name="connsiteY426" fmla="*/ 830969 h 1898882"/>
                <a:gd name="connsiteX427" fmla="*/ 390456 w 4011346"/>
                <a:gd name="connsiteY427" fmla="*/ 807609 h 1898882"/>
                <a:gd name="connsiteX428" fmla="*/ 360421 w 4011346"/>
                <a:gd name="connsiteY428" fmla="*/ 804271 h 1898882"/>
                <a:gd name="connsiteX429" fmla="*/ 333723 w 4011346"/>
                <a:gd name="connsiteY429" fmla="*/ 844318 h 1898882"/>
                <a:gd name="connsiteX430" fmla="*/ 307025 w 4011346"/>
                <a:gd name="connsiteY430" fmla="*/ 864341 h 1898882"/>
                <a:gd name="connsiteX431" fmla="*/ 320374 w 4011346"/>
                <a:gd name="connsiteY431" fmla="*/ 891039 h 1898882"/>
                <a:gd name="connsiteX432" fmla="*/ 303688 w 4011346"/>
                <a:gd name="connsiteY432" fmla="*/ 914400 h 1898882"/>
                <a:gd name="connsiteX433" fmla="*/ 233606 w 4011346"/>
                <a:gd name="connsiteY433" fmla="*/ 877690 h 1898882"/>
                <a:gd name="connsiteX434" fmla="*/ 243618 w 4011346"/>
                <a:gd name="connsiteY434" fmla="*/ 927749 h 1898882"/>
                <a:gd name="connsiteX435" fmla="*/ 263641 w 4011346"/>
                <a:gd name="connsiteY435" fmla="*/ 947772 h 1898882"/>
                <a:gd name="connsiteX436" fmla="*/ 250292 w 4011346"/>
                <a:gd name="connsiteY436" fmla="*/ 961121 h 1898882"/>
                <a:gd name="connsiteX437" fmla="*/ 193560 w 4011346"/>
                <a:gd name="connsiteY437" fmla="*/ 924411 h 1898882"/>
                <a:gd name="connsiteX438" fmla="*/ 170199 w 4011346"/>
                <a:gd name="connsiteY438" fmla="*/ 884365 h 1898882"/>
                <a:gd name="connsiteX439" fmla="*/ 170199 w 4011346"/>
                <a:gd name="connsiteY439" fmla="*/ 837644 h 1898882"/>
                <a:gd name="connsiteX440" fmla="*/ 133490 w 4011346"/>
                <a:gd name="connsiteY440" fmla="*/ 760887 h 1898882"/>
                <a:gd name="connsiteX441" fmla="*/ 196897 w 4011346"/>
                <a:gd name="connsiteY441" fmla="*/ 790922 h 1898882"/>
                <a:gd name="connsiteX442" fmla="*/ 256967 w 4011346"/>
                <a:gd name="connsiteY442" fmla="*/ 820957 h 1898882"/>
                <a:gd name="connsiteX443" fmla="*/ 293676 w 4011346"/>
                <a:gd name="connsiteY443" fmla="*/ 824295 h 1898882"/>
                <a:gd name="connsiteX444" fmla="*/ 327049 w 4011346"/>
                <a:gd name="connsiteY444" fmla="*/ 794260 h 1898882"/>
                <a:gd name="connsiteX445" fmla="*/ 343735 w 4011346"/>
                <a:gd name="connsiteY445" fmla="*/ 757550 h 1898882"/>
                <a:gd name="connsiteX446" fmla="*/ 333723 w 4011346"/>
                <a:gd name="connsiteY446" fmla="*/ 707492 h 1898882"/>
                <a:gd name="connsiteX447" fmla="*/ 290339 w 4011346"/>
                <a:gd name="connsiteY447" fmla="*/ 687468 h 1898882"/>
                <a:gd name="connsiteX448" fmla="*/ 236944 w 4011346"/>
                <a:gd name="connsiteY448" fmla="*/ 640747 h 1898882"/>
                <a:gd name="connsiteX449" fmla="*/ 133490 w 4011346"/>
                <a:gd name="connsiteY449" fmla="*/ 584014 h 1898882"/>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838813 w 4011346"/>
                <a:gd name="connsiteY320" fmla="*/ 13349 h 1898882"/>
                <a:gd name="connsiteX321" fmla="*/ 1782079 w 4011346"/>
                <a:gd name="connsiteY321" fmla="*/ 0 h 1898882"/>
                <a:gd name="connsiteX322" fmla="*/ 1768731 w 4011346"/>
                <a:gd name="connsiteY322" fmla="*/ 46722 h 1898882"/>
                <a:gd name="connsiteX323" fmla="*/ 1705322 w 4011346"/>
                <a:gd name="connsiteY323" fmla="*/ 70082 h 1898882"/>
                <a:gd name="connsiteX324" fmla="*/ 1685300 w 4011346"/>
                <a:gd name="connsiteY324" fmla="*/ 43384 h 1898882"/>
                <a:gd name="connsiteX325" fmla="*/ 1615218 w 4011346"/>
                <a:gd name="connsiteY325" fmla="*/ 46722 h 1898882"/>
                <a:gd name="connsiteX326" fmla="*/ 1638579 w 4011346"/>
                <a:gd name="connsiteY326" fmla="*/ 76757 h 1898882"/>
                <a:gd name="connsiteX327" fmla="*/ 1528449 w 4011346"/>
                <a:gd name="connsiteY327" fmla="*/ 103453 h 1898882"/>
                <a:gd name="connsiteX328" fmla="*/ 1465043 w 4011346"/>
                <a:gd name="connsiteY328" fmla="*/ 186884 h 1898882"/>
                <a:gd name="connsiteX329" fmla="*/ 1448357 w 4011346"/>
                <a:gd name="connsiteY329" fmla="*/ 213582 h 1898882"/>
                <a:gd name="connsiteX330" fmla="*/ 1481729 w 4011346"/>
                <a:gd name="connsiteY330" fmla="*/ 246955 h 1898882"/>
                <a:gd name="connsiteX331" fmla="*/ 1481729 w 4011346"/>
                <a:gd name="connsiteY331" fmla="*/ 276990 h 1898882"/>
                <a:gd name="connsiteX332" fmla="*/ 1458368 w 4011346"/>
                <a:gd name="connsiteY332" fmla="*/ 280327 h 1898882"/>
                <a:gd name="connsiteX333" fmla="*/ 1458368 w 4011346"/>
                <a:gd name="connsiteY333" fmla="*/ 260303 h 1898882"/>
                <a:gd name="connsiteX334" fmla="*/ 1418322 w 4011346"/>
                <a:gd name="connsiteY334" fmla="*/ 270315 h 1898882"/>
                <a:gd name="connsiteX335" fmla="*/ 1368263 w 4011346"/>
                <a:gd name="connsiteY335" fmla="*/ 276990 h 1898882"/>
                <a:gd name="connsiteX336" fmla="*/ 1321542 w 4011346"/>
                <a:gd name="connsiteY336" fmla="*/ 283664 h 1898882"/>
                <a:gd name="connsiteX337" fmla="*/ 1318205 w 4011346"/>
                <a:gd name="connsiteY337" fmla="*/ 370432 h 1898882"/>
                <a:gd name="connsiteX338" fmla="*/ 1358252 w 4011346"/>
                <a:gd name="connsiteY338" fmla="*/ 393793 h 1898882"/>
                <a:gd name="connsiteX339" fmla="*/ 1374938 w 4011346"/>
                <a:gd name="connsiteY339" fmla="*/ 423828 h 1898882"/>
                <a:gd name="connsiteX340" fmla="*/ 1384949 w 4011346"/>
                <a:gd name="connsiteY340" fmla="*/ 447188 h 1898882"/>
                <a:gd name="connsiteX341" fmla="*/ 1394961 w 4011346"/>
                <a:gd name="connsiteY341" fmla="*/ 497247 h 1898882"/>
                <a:gd name="connsiteX342" fmla="*/ 1384949 w 4011346"/>
                <a:gd name="connsiteY342" fmla="*/ 527282 h 1898882"/>
                <a:gd name="connsiteX343" fmla="*/ 1358252 w 4011346"/>
                <a:gd name="connsiteY343" fmla="*/ 493909 h 1898882"/>
                <a:gd name="connsiteX344" fmla="*/ 1361589 w 4011346"/>
                <a:gd name="connsiteY344" fmla="*/ 463874 h 1898882"/>
                <a:gd name="connsiteX345" fmla="*/ 1351577 w 4011346"/>
                <a:gd name="connsiteY345" fmla="*/ 423828 h 1898882"/>
                <a:gd name="connsiteX346" fmla="*/ 1328217 w 4011346"/>
                <a:gd name="connsiteY346" fmla="*/ 430502 h 1898882"/>
                <a:gd name="connsiteX347" fmla="*/ 1281495 w 4011346"/>
                <a:gd name="connsiteY347" fmla="*/ 393793 h 1898882"/>
                <a:gd name="connsiteX348" fmla="*/ 1241449 w 4011346"/>
                <a:gd name="connsiteY348" fmla="*/ 390455 h 1898882"/>
                <a:gd name="connsiteX349" fmla="*/ 1241449 w 4011346"/>
                <a:gd name="connsiteY349" fmla="*/ 437176 h 1898882"/>
                <a:gd name="connsiteX350" fmla="*/ 1201402 w 4011346"/>
                <a:gd name="connsiteY350" fmla="*/ 417153 h 1898882"/>
                <a:gd name="connsiteX351" fmla="*/ 1228100 w 4011346"/>
                <a:gd name="connsiteY351" fmla="*/ 467211 h 1898882"/>
                <a:gd name="connsiteX352" fmla="*/ 1258135 w 4011346"/>
                <a:gd name="connsiteY352" fmla="*/ 477223 h 1898882"/>
                <a:gd name="connsiteX353" fmla="*/ 1258135 w 4011346"/>
                <a:gd name="connsiteY353" fmla="*/ 497247 h 1898882"/>
                <a:gd name="connsiteX354" fmla="*/ 1198065 w 4011346"/>
                <a:gd name="connsiteY354" fmla="*/ 473886 h 1898882"/>
                <a:gd name="connsiteX355" fmla="*/ 1181379 w 4011346"/>
                <a:gd name="connsiteY355" fmla="*/ 473886 h 1898882"/>
                <a:gd name="connsiteX356" fmla="*/ 1178041 w 4011346"/>
                <a:gd name="connsiteY356" fmla="*/ 430502 h 1898882"/>
                <a:gd name="connsiteX357" fmla="*/ 1171367 w 4011346"/>
                <a:gd name="connsiteY357" fmla="*/ 343734 h 1898882"/>
                <a:gd name="connsiteX358" fmla="*/ 1161355 w 4011346"/>
                <a:gd name="connsiteY358" fmla="*/ 413816 h 1898882"/>
                <a:gd name="connsiteX359" fmla="*/ 1137995 w 4011346"/>
                <a:gd name="connsiteY359" fmla="*/ 443851 h 1898882"/>
                <a:gd name="connsiteX360" fmla="*/ 1158018 w 4011346"/>
                <a:gd name="connsiteY360" fmla="*/ 490572 h 1898882"/>
                <a:gd name="connsiteX361" fmla="*/ 1158018 w 4011346"/>
                <a:gd name="connsiteY361" fmla="*/ 523944 h 1898882"/>
                <a:gd name="connsiteX362" fmla="*/ 1141332 w 4011346"/>
                <a:gd name="connsiteY362" fmla="*/ 574003 h 1898882"/>
                <a:gd name="connsiteX363" fmla="*/ 1154681 w 4011346"/>
                <a:gd name="connsiteY363" fmla="*/ 607375 h 1898882"/>
                <a:gd name="connsiteX364" fmla="*/ 1184716 w 4011346"/>
                <a:gd name="connsiteY364" fmla="*/ 614049 h 1898882"/>
                <a:gd name="connsiteX365" fmla="*/ 1221425 w 4011346"/>
                <a:gd name="connsiteY365" fmla="*/ 620724 h 1898882"/>
                <a:gd name="connsiteX366" fmla="*/ 1241449 w 4011346"/>
                <a:gd name="connsiteY366" fmla="*/ 644084 h 1898882"/>
                <a:gd name="connsiteX367" fmla="*/ 1258135 w 4011346"/>
                <a:gd name="connsiteY367" fmla="*/ 687468 h 1898882"/>
                <a:gd name="connsiteX368" fmla="*/ 1258135 w 4011346"/>
                <a:gd name="connsiteY368" fmla="*/ 687468 h 1898882"/>
                <a:gd name="connsiteX369" fmla="*/ 1254798 w 4011346"/>
                <a:gd name="connsiteY369" fmla="*/ 720841 h 1898882"/>
                <a:gd name="connsiteX370" fmla="*/ 1274821 w 4011346"/>
                <a:gd name="connsiteY370" fmla="*/ 740864 h 1898882"/>
                <a:gd name="connsiteX371" fmla="*/ 1244786 w 4011346"/>
                <a:gd name="connsiteY371" fmla="*/ 747539 h 1898882"/>
                <a:gd name="connsiteX372" fmla="*/ 1224763 w 4011346"/>
                <a:gd name="connsiteY372" fmla="*/ 707492 h 1898882"/>
                <a:gd name="connsiteX373" fmla="*/ 1224763 w 4011346"/>
                <a:gd name="connsiteY373" fmla="*/ 667445 h 1898882"/>
                <a:gd name="connsiteX374" fmla="*/ 1194727 w 4011346"/>
                <a:gd name="connsiteY374" fmla="*/ 630736 h 1898882"/>
                <a:gd name="connsiteX375" fmla="*/ 1164692 w 4011346"/>
                <a:gd name="connsiteY375" fmla="*/ 674120 h 1898882"/>
                <a:gd name="connsiteX376" fmla="*/ 1178041 w 4011346"/>
                <a:gd name="connsiteY376" fmla="*/ 717503 h 1898882"/>
                <a:gd name="connsiteX377" fmla="*/ 1137995 w 4011346"/>
                <a:gd name="connsiteY377" fmla="*/ 774236 h 1898882"/>
                <a:gd name="connsiteX378" fmla="*/ 1097948 w 4011346"/>
                <a:gd name="connsiteY378" fmla="*/ 830969 h 1898882"/>
                <a:gd name="connsiteX379" fmla="*/ 1007843 w 4011346"/>
                <a:gd name="connsiteY379" fmla="*/ 794260 h 1898882"/>
                <a:gd name="connsiteX380" fmla="*/ 1074587 w 4011346"/>
                <a:gd name="connsiteY380" fmla="*/ 790922 h 1898882"/>
                <a:gd name="connsiteX381" fmla="*/ 1107960 w 4011346"/>
                <a:gd name="connsiteY381" fmla="*/ 727515 h 1898882"/>
                <a:gd name="connsiteX382" fmla="*/ 1121309 w 4011346"/>
                <a:gd name="connsiteY382" fmla="*/ 684131 h 1898882"/>
                <a:gd name="connsiteX383" fmla="*/ 1127983 w 4011346"/>
                <a:gd name="connsiteY383" fmla="*/ 650759 h 1898882"/>
                <a:gd name="connsiteX384" fmla="*/ 1117971 w 4011346"/>
                <a:gd name="connsiteY384" fmla="*/ 634073 h 1898882"/>
                <a:gd name="connsiteX385" fmla="*/ 1114634 w 4011346"/>
                <a:gd name="connsiteY385" fmla="*/ 584014 h 1898882"/>
                <a:gd name="connsiteX386" fmla="*/ 1104622 w 4011346"/>
                <a:gd name="connsiteY386" fmla="*/ 503921 h 1898882"/>
                <a:gd name="connsiteX387" fmla="*/ 1101285 w 4011346"/>
                <a:gd name="connsiteY387" fmla="*/ 443851 h 1898882"/>
                <a:gd name="connsiteX388" fmla="*/ 1124646 w 4011346"/>
                <a:gd name="connsiteY388" fmla="*/ 350409 h 1898882"/>
                <a:gd name="connsiteX389" fmla="*/ 1031203 w 4011346"/>
                <a:gd name="connsiteY389" fmla="*/ 340397 h 1898882"/>
                <a:gd name="connsiteX390" fmla="*/ 1014517 w 4011346"/>
                <a:gd name="connsiteY390" fmla="*/ 397130 h 1898882"/>
                <a:gd name="connsiteX391" fmla="*/ 1024529 w 4011346"/>
                <a:gd name="connsiteY391" fmla="*/ 443851 h 1898882"/>
                <a:gd name="connsiteX392" fmla="*/ 981145 w 4011346"/>
                <a:gd name="connsiteY392" fmla="*/ 497247 h 1898882"/>
                <a:gd name="connsiteX393" fmla="*/ 991157 w 4011346"/>
                <a:gd name="connsiteY393" fmla="*/ 533956 h 1898882"/>
                <a:gd name="connsiteX394" fmla="*/ 981145 w 4011346"/>
                <a:gd name="connsiteY394" fmla="*/ 580677 h 1898882"/>
                <a:gd name="connsiteX395" fmla="*/ 1001168 w 4011346"/>
                <a:gd name="connsiteY395" fmla="*/ 604038 h 1898882"/>
                <a:gd name="connsiteX396" fmla="*/ 1017854 w 4011346"/>
                <a:gd name="connsiteY396" fmla="*/ 650759 h 1898882"/>
                <a:gd name="connsiteX397" fmla="*/ 1047890 w 4011346"/>
                <a:gd name="connsiteY397" fmla="*/ 637410 h 1898882"/>
                <a:gd name="connsiteX398" fmla="*/ 1014517 w 4011346"/>
                <a:gd name="connsiteY398" fmla="*/ 690806 h 1898882"/>
                <a:gd name="connsiteX399" fmla="*/ 957784 w 4011346"/>
                <a:gd name="connsiteY399" fmla="*/ 637410 h 1898882"/>
                <a:gd name="connsiteX400" fmla="*/ 884365 w 4011346"/>
                <a:gd name="connsiteY400" fmla="*/ 600701 h 1898882"/>
                <a:gd name="connsiteX401" fmla="*/ 824295 w 4011346"/>
                <a:gd name="connsiteY401" fmla="*/ 577340 h 1898882"/>
                <a:gd name="connsiteX402" fmla="*/ 810946 w 4011346"/>
                <a:gd name="connsiteY402" fmla="*/ 614049 h 1898882"/>
                <a:gd name="connsiteX403" fmla="*/ 827633 w 4011346"/>
                <a:gd name="connsiteY403" fmla="*/ 650759 h 1898882"/>
                <a:gd name="connsiteX404" fmla="*/ 814284 w 4011346"/>
                <a:gd name="connsiteY404" fmla="*/ 674120 h 1898882"/>
                <a:gd name="connsiteX405" fmla="*/ 800935 w 4011346"/>
                <a:gd name="connsiteY405" fmla="*/ 690806 h 1898882"/>
                <a:gd name="connsiteX406" fmla="*/ 770900 w 4011346"/>
                <a:gd name="connsiteY406" fmla="*/ 634073 h 1898882"/>
                <a:gd name="connsiteX407" fmla="*/ 744202 w 4011346"/>
                <a:gd name="connsiteY407" fmla="*/ 670782 h 1898882"/>
                <a:gd name="connsiteX408" fmla="*/ 707492 w 4011346"/>
                <a:gd name="connsiteY408" fmla="*/ 664108 h 1898882"/>
                <a:gd name="connsiteX409" fmla="*/ 654097 w 4011346"/>
                <a:gd name="connsiteY409" fmla="*/ 700817 h 1898882"/>
                <a:gd name="connsiteX410" fmla="*/ 644085 w 4011346"/>
                <a:gd name="connsiteY410" fmla="*/ 677457 h 1898882"/>
                <a:gd name="connsiteX411" fmla="*/ 654097 w 4011346"/>
                <a:gd name="connsiteY411" fmla="*/ 640747 h 1898882"/>
                <a:gd name="connsiteX412" fmla="*/ 614050 w 4011346"/>
                <a:gd name="connsiteY412" fmla="*/ 677457 h 1898882"/>
                <a:gd name="connsiteX413" fmla="*/ 594027 w 4011346"/>
                <a:gd name="connsiteY413" fmla="*/ 677457 h 1898882"/>
                <a:gd name="connsiteX414" fmla="*/ 533957 w 4011346"/>
                <a:gd name="connsiteY414" fmla="*/ 710829 h 1898882"/>
                <a:gd name="connsiteX415" fmla="*/ 510596 w 4011346"/>
                <a:gd name="connsiteY415" fmla="*/ 734190 h 1898882"/>
                <a:gd name="connsiteX416" fmla="*/ 500584 w 4011346"/>
                <a:gd name="connsiteY416" fmla="*/ 780911 h 1898882"/>
                <a:gd name="connsiteX417" fmla="*/ 450526 w 4011346"/>
                <a:gd name="connsiteY417" fmla="*/ 767562 h 1898882"/>
                <a:gd name="connsiteX418" fmla="*/ 433840 w 4011346"/>
                <a:gd name="connsiteY418" fmla="*/ 730852 h 1898882"/>
                <a:gd name="connsiteX419" fmla="*/ 467212 w 4011346"/>
                <a:gd name="connsiteY419" fmla="*/ 700817 h 1898882"/>
                <a:gd name="connsiteX420" fmla="*/ 453863 w 4011346"/>
                <a:gd name="connsiteY420" fmla="*/ 677457 h 1898882"/>
                <a:gd name="connsiteX421" fmla="*/ 390456 w 4011346"/>
                <a:gd name="connsiteY421" fmla="*/ 647422 h 1898882"/>
                <a:gd name="connsiteX422" fmla="*/ 417154 w 4011346"/>
                <a:gd name="connsiteY422" fmla="*/ 697480 h 1898882"/>
                <a:gd name="connsiteX423" fmla="*/ 407142 w 4011346"/>
                <a:gd name="connsiteY423" fmla="*/ 740864 h 1898882"/>
                <a:gd name="connsiteX424" fmla="*/ 413817 w 4011346"/>
                <a:gd name="connsiteY424" fmla="*/ 777574 h 1898882"/>
                <a:gd name="connsiteX425" fmla="*/ 427165 w 4011346"/>
                <a:gd name="connsiteY425" fmla="*/ 800934 h 1898882"/>
                <a:gd name="connsiteX426" fmla="*/ 413817 w 4011346"/>
                <a:gd name="connsiteY426" fmla="*/ 830969 h 1898882"/>
                <a:gd name="connsiteX427" fmla="*/ 390456 w 4011346"/>
                <a:gd name="connsiteY427" fmla="*/ 807609 h 1898882"/>
                <a:gd name="connsiteX428" fmla="*/ 360421 w 4011346"/>
                <a:gd name="connsiteY428" fmla="*/ 804271 h 1898882"/>
                <a:gd name="connsiteX429" fmla="*/ 333723 w 4011346"/>
                <a:gd name="connsiteY429" fmla="*/ 844318 h 1898882"/>
                <a:gd name="connsiteX430" fmla="*/ 307025 w 4011346"/>
                <a:gd name="connsiteY430" fmla="*/ 864341 h 1898882"/>
                <a:gd name="connsiteX431" fmla="*/ 320374 w 4011346"/>
                <a:gd name="connsiteY431" fmla="*/ 891039 h 1898882"/>
                <a:gd name="connsiteX432" fmla="*/ 303688 w 4011346"/>
                <a:gd name="connsiteY432" fmla="*/ 914400 h 1898882"/>
                <a:gd name="connsiteX433" fmla="*/ 233606 w 4011346"/>
                <a:gd name="connsiteY433" fmla="*/ 877690 h 1898882"/>
                <a:gd name="connsiteX434" fmla="*/ 243618 w 4011346"/>
                <a:gd name="connsiteY434" fmla="*/ 927749 h 1898882"/>
                <a:gd name="connsiteX435" fmla="*/ 263641 w 4011346"/>
                <a:gd name="connsiteY435" fmla="*/ 947772 h 1898882"/>
                <a:gd name="connsiteX436" fmla="*/ 250292 w 4011346"/>
                <a:gd name="connsiteY436" fmla="*/ 961121 h 1898882"/>
                <a:gd name="connsiteX437" fmla="*/ 193560 w 4011346"/>
                <a:gd name="connsiteY437" fmla="*/ 924411 h 1898882"/>
                <a:gd name="connsiteX438" fmla="*/ 170199 w 4011346"/>
                <a:gd name="connsiteY438" fmla="*/ 884365 h 1898882"/>
                <a:gd name="connsiteX439" fmla="*/ 170199 w 4011346"/>
                <a:gd name="connsiteY439" fmla="*/ 837644 h 1898882"/>
                <a:gd name="connsiteX440" fmla="*/ 133490 w 4011346"/>
                <a:gd name="connsiteY440" fmla="*/ 760887 h 1898882"/>
                <a:gd name="connsiteX441" fmla="*/ 196897 w 4011346"/>
                <a:gd name="connsiteY441" fmla="*/ 790922 h 1898882"/>
                <a:gd name="connsiteX442" fmla="*/ 256967 w 4011346"/>
                <a:gd name="connsiteY442" fmla="*/ 820957 h 1898882"/>
                <a:gd name="connsiteX443" fmla="*/ 293676 w 4011346"/>
                <a:gd name="connsiteY443" fmla="*/ 824295 h 1898882"/>
                <a:gd name="connsiteX444" fmla="*/ 327049 w 4011346"/>
                <a:gd name="connsiteY444" fmla="*/ 794260 h 1898882"/>
                <a:gd name="connsiteX445" fmla="*/ 343735 w 4011346"/>
                <a:gd name="connsiteY445" fmla="*/ 757550 h 1898882"/>
                <a:gd name="connsiteX446" fmla="*/ 333723 w 4011346"/>
                <a:gd name="connsiteY446" fmla="*/ 707492 h 1898882"/>
                <a:gd name="connsiteX447" fmla="*/ 290339 w 4011346"/>
                <a:gd name="connsiteY447" fmla="*/ 687468 h 1898882"/>
                <a:gd name="connsiteX448" fmla="*/ 236944 w 4011346"/>
                <a:gd name="connsiteY448" fmla="*/ 640747 h 1898882"/>
                <a:gd name="connsiteX449" fmla="*/ 133490 w 4011346"/>
                <a:gd name="connsiteY449" fmla="*/ 584014 h 1898882"/>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868847 w 4011346"/>
                <a:gd name="connsiteY320" fmla="*/ 40048 h 1898882"/>
                <a:gd name="connsiteX321" fmla="*/ 1838813 w 4011346"/>
                <a:gd name="connsiteY321" fmla="*/ 13349 h 1898882"/>
                <a:gd name="connsiteX322" fmla="*/ 1782079 w 4011346"/>
                <a:gd name="connsiteY322" fmla="*/ 0 h 1898882"/>
                <a:gd name="connsiteX323" fmla="*/ 1768731 w 4011346"/>
                <a:gd name="connsiteY323" fmla="*/ 46722 h 1898882"/>
                <a:gd name="connsiteX324" fmla="*/ 1705322 w 4011346"/>
                <a:gd name="connsiteY324" fmla="*/ 70082 h 1898882"/>
                <a:gd name="connsiteX325" fmla="*/ 1685300 w 4011346"/>
                <a:gd name="connsiteY325" fmla="*/ 43384 h 1898882"/>
                <a:gd name="connsiteX326" fmla="*/ 1615218 w 4011346"/>
                <a:gd name="connsiteY326" fmla="*/ 46722 h 1898882"/>
                <a:gd name="connsiteX327" fmla="*/ 1638579 w 4011346"/>
                <a:gd name="connsiteY327" fmla="*/ 76757 h 1898882"/>
                <a:gd name="connsiteX328" fmla="*/ 1528449 w 4011346"/>
                <a:gd name="connsiteY328" fmla="*/ 103453 h 1898882"/>
                <a:gd name="connsiteX329" fmla="*/ 1465043 w 4011346"/>
                <a:gd name="connsiteY329" fmla="*/ 186884 h 1898882"/>
                <a:gd name="connsiteX330" fmla="*/ 1448357 w 4011346"/>
                <a:gd name="connsiteY330" fmla="*/ 213582 h 1898882"/>
                <a:gd name="connsiteX331" fmla="*/ 1481729 w 4011346"/>
                <a:gd name="connsiteY331" fmla="*/ 246955 h 1898882"/>
                <a:gd name="connsiteX332" fmla="*/ 1481729 w 4011346"/>
                <a:gd name="connsiteY332" fmla="*/ 276990 h 1898882"/>
                <a:gd name="connsiteX333" fmla="*/ 1458368 w 4011346"/>
                <a:gd name="connsiteY333" fmla="*/ 280327 h 1898882"/>
                <a:gd name="connsiteX334" fmla="*/ 1458368 w 4011346"/>
                <a:gd name="connsiteY334" fmla="*/ 260303 h 1898882"/>
                <a:gd name="connsiteX335" fmla="*/ 1418322 w 4011346"/>
                <a:gd name="connsiteY335" fmla="*/ 270315 h 1898882"/>
                <a:gd name="connsiteX336" fmla="*/ 1368263 w 4011346"/>
                <a:gd name="connsiteY336" fmla="*/ 276990 h 1898882"/>
                <a:gd name="connsiteX337" fmla="*/ 1321542 w 4011346"/>
                <a:gd name="connsiteY337" fmla="*/ 283664 h 1898882"/>
                <a:gd name="connsiteX338" fmla="*/ 1318205 w 4011346"/>
                <a:gd name="connsiteY338" fmla="*/ 370432 h 1898882"/>
                <a:gd name="connsiteX339" fmla="*/ 1358252 w 4011346"/>
                <a:gd name="connsiteY339" fmla="*/ 393793 h 1898882"/>
                <a:gd name="connsiteX340" fmla="*/ 1374938 w 4011346"/>
                <a:gd name="connsiteY340" fmla="*/ 423828 h 1898882"/>
                <a:gd name="connsiteX341" fmla="*/ 1384949 w 4011346"/>
                <a:gd name="connsiteY341" fmla="*/ 447188 h 1898882"/>
                <a:gd name="connsiteX342" fmla="*/ 1394961 w 4011346"/>
                <a:gd name="connsiteY342" fmla="*/ 497247 h 1898882"/>
                <a:gd name="connsiteX343" fmla="*/ 1384949 w 4011346"/>
                <a:gd name="connsiteY343" fmla="*/ 527282 h 1898882"/>
                <a:gd name="connsiteX344" fmla="*/ 1358252 w 4011346"/>
                <a:gd name="connsiteY344" fmla="*/ 493909 h 1898882"/>
                <a:gd name="connsiteX345" fmla="*/ 1361589 w 4011346"/>
                <a:gd name="connsiteY345" fmla="*/ 463874 h 1898882"/>
                <a:gd name="connsiteX346" fmla="*/ 1351577 w 4011346"/>
                <a:gd name="connsiteY346" fmla="*/ 423828 h 1898882"/>
                <a:gd name="connsiteX347" fmla="*/ 1328217 w 4011346"/>
                <a:gd name="connsiteY347" fmla="*/ 430502 h 1898882"/>
                <a:gd name="connsiteX348" fmla="*/ 1281495 w 4011346"/>
                <a:gd name="connsiteY348" fmla="*/ 393793 h 1898882"/>
                <a:gd name="connsiteX349" fmla="*/ 1241449 w 4011346"/>
                <a:gd name="connsiteY349" fmla="*/ 390455 h 1898882"/>
                <a:gd name="connsiteX350" fmla="*/ 1241449 w 4011346"/>
                <a:gd name="connsiteY350" fmla="*/ 437176 h 1898882"/>
                <a:gd name="connsiteX351" fmla="*/ 1201402 w 4011346"/>
                <a:gd name="connsiteY351" fmla="*/ 417153 h 1898882"/>
                <a:gd name="connsiteX352" fmla="*/ 1228100 w 4011346"/>
                <a:gd name="connsiteY352" fmla="*/ 467211 h 1898882"/>
                <a:gd name="connsiteX353" fmla="*/ 1258135 w 4011346"/>
                <a:gd name="connsiteY353" fmla="*/ 477223 h 1898882"/>
                <a:gd name="connsiteX354" fmla="*/ 1258135 w 4011346"/>
                <a:gd name="connsiteY354" fmla="*/ 497247 h 1898882"/>
                <a:gd name="connsiteX355" fmla="*/ 1198065 w 4011346"/>
                <a:gd name="connsiteY355" fmla="*/ 473886 h 1898882"/>
                <a:gd name="connsiteX356" fmla="*/ 1181379 w 4011346"/>
                <a:gd name="connsiteY356" fmla="*/ 473886 h 1898882"/>
                <a:gd name="connsiteX357" fmla="*/ 1178041 w 4011346"/>
                <a:gd name="connsiteY357" fmla="*/ 430502 h 1898882"/>
                <a:gd name="connsiteX358" fmla="*/ 1171367 w 4011346"/>
                <a:gd name="connsiteY358" fmla="*/ 343734 h 1898882"/>
                <a:gd name="connsiteX359" fmla="*/ 1161355 w 4011346"/>
                <a:gd name="connsiteY359" fmla="*/ 413816 h 1898882"/>
                <a:gd name="connsiteX360" fmla="*/ 1137995 w 4011346"/>
                <a:gd name="connsiteY360" fmla="*/ 443851 h 1898882"/>
                <a:gd name="connsiteX361" fmla="*/ 1158018 w 4011346"/>
                <a:gd name="connsiteY361" fmla="*/ 490572 h 1898882"/>
                <a:gd name="connsiteX362" fmla="*/ 1158018 w 4011346"/>
                <a:gd name="connsiteY362" fmla="*/ 523944 h 1898882"/>
                <a:gd name="connsiteX363" fmla="*/ 1141332 w 4011346"/>
                <a:gd name="connsiteY363" fmla="*/ 574003 h 1898882"/>
                <a:gd name="connsiteX364" fmla="*/ 1154681 w 4011346"/>
                <a:gd name="connsiteY364" fmla="*/ 607375 h 1898882"/>
                <a:gd name="connsiteX365" fmla="*/ 1184716 w 4011346"/>
                <a:gd name="connsiteY365" fmla="*/ 614049 h 1898882"/>
                <a:gd name="connsiteX366" fmla="*/ 1221425 w 4011346"/>
                <a:gd name="connsiteY366" fmla="*/ 620724 h 1898882"/>
                <a:gd name="connsiteX367" fmla="*/ 1241449 w 4011346"/>
                <a:gd name="connsiteY367" fmla="*/ 644084 h 1898882"/>
                <a:gd name="connsiteX368" fmla="*/ 1258135 w 4011346"/>
                <a:gd name="connsiteY368" fmla="*/ 687468 h 1898882"/>
                <a:gd name="connsiteX369" fmla="*/ 1258135 w 4011346"/>
                <a:gd name="connsiteY369" fmla="*/ 687468 h 1898882"/>
                <a:gd name="connsiteX370" fmla="*/ 1254798 w 4011346"/>
                <a:gd name="connsiteY370" fmla="*/ 720841 h 1898882"/>
                <a:gd name="connsiteX371" fmla="*/ 1274821 w 4011346"/>
                <a:gd name="connsiteY371" fmla="*/ 740864 h 1898882"/>
                <a:gd name="connsiteX372" fmla="*/ 1244786 w 4011346"/>
                <a:gd name="connsiteY372" fmla="*/ 747539 h 1898882"/>
                <a:gd name="connsiteX373" fmla="*/ 1224763 w 4011346"/>
                <a:gd name="connsiteY373" fmla="*/ 707492 h 1898882"/>
                <a:gd name="connsiteX374" fmla="*/ 1224763 w 4011346"/>
                <a:gd name="connsiteY374" fmla="*/ 667445 h 1898882"/>
                <a:gd name="connsiteX375" fmla="*/ 1194727 w 4011346"/>
                <a:gd name="connsiteY375" fmla="*/ 630736 h 1898882"/>
                <a:gd name="connsiteX376" fmla="*/ 1164692 w 4011346"/>
                <a:gd name="connsiteY376" fmla="*/ 674120 h 1898882"/>
                <a:gd name="connsiteX377" fmla="*/ 1178041 w 4011346"/>
                <a:gd name="connsiteY377" fmla="*/ 717503 h 1898882"/>
                <a:gd name="connsiteX378" fmla="*/ 1137995 w 4011346"/>
                <a:gd name="connsiteY378" fmla="*/ 774236 h 1898882"/>
                <a:gd name="connsiteX379" fmla="*/ 1097948 w 4011346"/>
                <a:gd name="connsiteY379" fmla="*/ 830969 h 1898882"/>
                <a:gd name="connsiteX380" fmla="*/ 1007843 w 4011346"/>
                <a:gd name="connsiteY380" fmla="*/ 794260 h 1898882"/>
                <a:gd name="connsiteX381" fmla="*/ 1074587 w 4011346"/>
                <a:gd name="connsiteY381" fmla="*/ 790922 h 1898882"/>
                <a:gd name="connsiteX382" fmla="*/ 1107960 w 4011346"/>
                <a:gd name="connsiteY382" fmla="*/ 727515 h 1898882"/>
                <a:gd name="connsiteX383" fmla="*/ 1121309 w 4011346"/>
                <a:gd name="connsiteY383" fmla="*/ 684131 h 1898882"/>
                <a:gd name="connsiteX384" fmla="*/ 1127983 w 4011346"/>
                <a:gd name="connsiteY384" fmla="*/ 650759 h 1898882"/>
                <a:gd name="connsiteX385" fmla="*/ 1117971 w 4011346"/>
                <a:gd name="connsiteY385" fmla="*/ 634073 h 1898882"/>
                <a:gd name="connsiteX386" fmla="*/ 1114634 w 4011346"/>
                <a:gd name="connsiteY386" fmla="*/ 584014 h 1898882"/>
                <a:gd name="connsiteX387" fmla="*/ 1104622 w 4011346"/>
                <a:gd name="connsiteY387" fmla="*/ 503921 h 1898882"/>
                <a:gd name="connsiteX388" fmla="*/ 1101285 w 4011346"/>
                <a:gd name="connsiteY388" fmla="*/ 443851 h 1898882"/>
                <a:gd name="connsiteX389" fmla="*/ 1124646 w 4011346"/>
                <a:gd name="connsiteY389" fmla="*/ 350409 h 1898882"/>
                <a:gd name="connsiteX390" fmla="*/ 1031203 w 4011346"/>
                <a:gd name="connsiteY390" fmla="*/ 340397 h 1898882"/>
                <a:gd name="connsiteX391" fmla="*/ 1014517 w 4011346"/>
                <a:gd name="connsiteY391" fmla="*/ 397130 h 1898882"/>
                <a:gd name="connsiteX392" fmla="*/ 1024529 w 4011346"/>
                <a:gd name="connsiteY392" fmla="*/ 443851 h 1898882"/>
                <a:gd name="connsiteX393" fmla="*/ 981145 w 4011346"/>
                <a:gd name="connsiteY393" fmla="*/ 497247 h 1898882"/>
                <a:gd name="connsiteX394" fmla="*/ 991157 w 4011346"/>
                <a:gd name="connsiteY394" fmla="*/ 533956 h 1898882"/>
                <a:gd name="connsiteX395" fmla="*/ 981145 w 4011346"/>
                <a:gd name="connsiteY395" fmla="*/ 580677 h 1898882"/>
                <a:gd name="connsiteX396" fmla="*/ 1001168 w 4011346"/>
                <a:gd name="connsiteY396" fmla="*/ 604038 h 1898882"/>
                <a:gd name="connsiteX397" fmla="*/ 1017854 w 4011346"/>
                <a:gd name="connsiteY397" fmla="*/ 650759 h 1898882"/>
                <a:gd name="connsiteX398" fmla="*/ 1047890 w 4011346"/>
                <a:gd name="connsiteY398" fmla="*/ 637410 h 1898882"/>
                <a:gd name="connsiteX399" fmla="*/ 1014517 w 4011346"/>
                <a:gd name="connsiteY399" fmla="*/ 690806 h 1898882"/>
                <a:gd name="connsiteX400" fmla="*/ 957784 w 4011346"/>
                <a:gd name="connsiteY400" fmla="*/ 637410 h 1898882"/>
                <a:gd name="connsiteX401" fmla="*/ 884365 w 4011346"/>
                <a:gd name="connsiteY401" fmla="*/ 600701 h 1898882"/>
                <a:gd name="connsiteX402" fmla="*/ 824295 w 4011346"/>
                <a:gd name="connsiteY402" fmla="*/ 577340 h 1898882"/>
                <a:gd name="connsiteX403" fmla="*/ 810946 w 4011346"/>
                <a:gd name="connsiteY403" fmla="*/ 614049 h 1898882"/>
                <a:gd name="connsiteX404" fmla="*/ 827633 w 4011346"/>
                <a:gd name="connsiteY404" fmla="*/ 650759 h 1898882"/>
                <a:gd name="connsiteX405" fmla="*/ 814284 w 4011346"/>
                <a:gd name="connsiteY405" fmla="*/ 674120 h 1898882"/>
                <a:gd name="connsiteX406" fmla="*/ 800935 w 4011346"/>
                <a:gd name="connsiteY406" fmla="*/ 690806 h 1898882"/>
                <a:gd name="connsiteX407" fmla="*/ 770900 w 4011346"/>
                <a:gd name="connsiteY407" fmla="*/ 634073 h 1898882"/>
                <a:gd name="connsiteX408" fmla="*/ 744202 w 4011346"/>
                <a:gd name="connsiteY408" fmla="*/ 670782 h 1898882"/>
                <a:gd name="connsiteX409" fmla="*/ 707492 w 4011346"/>
                <a:gd name="connsiteY409" fmla="*/ 664108 h 1898882"/>
                <a:gd name="connsiteX410" fmla="*/ 654097 w 4011346"/>
                <a:gd name="connsiteY410" fmla="*/ 700817 h 1898882"/>
                <a:gd name="connsiteX411" fmla="*/ 644085 w 4011346"/>
                <a:gd name="connsiteY411" fmla="*/ 677457 h 1898882"/>
                <a:gd name="connsiteX412" fmla="*/ 654097 w 4011346"/>
                <a:gd name="connsiteY412" fmla="*/ 640747 h 1898882"/>
                <a:gd name="connsiteX413" fmla="*/ 614050 w 4011346"/>
                <a:gd name="connsiteY413" fmla="*/ 677457 h 1898882"/>
                <a:gd name="connsiteX414" fmla="*/ 594027 w 4011346"/>
                <a:gd name="connsiteY414" fmla="*/ 677457 h 1898882"/>
                <a:gd name="connsiteX415" fmla="*/ 533957 w 4011346"/>
                <a:gd name="connsiteY415" fmla="*/ 710829 h 1898882"/>
                <a:gd name="connsiteX416" fmla="*/ 510596 w 4011346"/>
                <a:gd name="connsiteY416" fmla="*/ 734190 h 1898882"/>
                <a:gd name="connsiteX417" fmla="*/ 500584 w 4011346"/>
                <a:gd name="connsiteY417" fmla="*/ 780911 h 1898882"/>
                <a:gd name="connsiteX418" fmla="*/ 450526 w 4011346"/>
                <a:gd name="connsiteY418" fmla="*/ 767562 h 1898882"/>
                <a:gd name="connsiteX419" fmla="*/ 433840 w 4011346"/>
                <a:gd name="connsiteY419" fmla="*/ 730852 h 1898882"/>
                <a:gd name="connsiteX420" fmla="*/ 467212 w 4011346"/>
                <a:gd name="connsiteY420" fmla="*/ 700817 h 1898882"/>
                <a:gd name="connsiteX421" fmla="*/ 453863 w 4011346"/>
                <a:gd name="connsiteY421" fmla="*/ 677457 h 1898882"/>
                <a:gd name="connsiteX422" fmla="*/ 390456 w 4011346"/>
                <a:gd name="connsiteY422" fmla="*/ 647422 h 1898882"/>
                <a:gd name="connsiteX423" fmla="*/ 417154 w 4011346"/>
                <a:gd name="connsiteY423" fmla="*/ 697480 h 1898882"/>
                <a:gd name="connsiteX424" fmla="*/ 407142 w 4011346"/>
                <a:gd name="connsiteY424" fmla="*/ 740864 h 1898882"/>
                <a:gd name="connsiteX425" fmla="*/ 413817 w 4011346"/>
                <a:gd name="connsiteY425" fmla="*/ 777574 h 1898882"/>
                <a:gd name="connsiteX426" fmla="*/ 427165 w 4011346"/>
                <a:gd name="connsiteY426" fmla="*/ 800934 h 1898882"/>
                <a:gd name="connsiteX427" fmla="*/ 413817 w 4011346"/>
                <a:gd name="connsiteY427" fmla="*/ 830969 h 1898882"/>
                <a:gd name="connsiteX428" fmla="*/ 390456 w 4011346"/>
                <a:gd name="connsiteY428" fmla="*/ 807609 h 1898882"/>
                <a:gd name="connsiteX429" fmla="*/ 360421 w 4011346"/>
                <a:gd name="connsiteY429" fmla="*/ 804271 h 1898882"/>
                <a:gd name="connsiteX430" fmla="*/ 333723 w 4011346"/>
                <a:gd name="connsiteY430" fmla="*/ 844318 h 1898882"/>
                <a:gd name="connsiteX431" fmla="*/ 307025 w 4011346"/>
                <a:gd name="connsiteY431" fmla="*/ 864341 h 1898882"/>
                <a:gd name="connsiteX432" fmla="*/ 320374 w 4011346"/>
                <a:gd name="connsiteY432" fmla="*/ 891039 h 1898882"/>
                <a:gd name="connsiteX433" fmla="*/ 303688 w 4011346"/>
                <a:gd name="connsiteY433" fmla="*/ 914400 h 1898882"/>
                <a:gd name="connsiteX434" fmla="*/ 233606 w 4011346"/>
                <a:gd name="connsiteY434" fmla="*/ 877690 h 1898882"/>
                <a:gd name="connsiteX435" fmla="*/ 243618 w 4011346"/>
                <a:gd name="connsiteY435" fmla="*/ 927749 h 1898882"/>
                <a:gd name="connsiteX436" fmla="*/ 263641 w 4011346"/>
                <a:gd name="connsiteY436" fmla="*/ 947772 h 1898882"/>
                <a:gd name="connsiteX437" fmla="*/ 250292 w 4011346"/>
                <a:gd name="connsiteY437" fmla="*/ 961121 h 1898882"/>
                <a:gd name="connsiteX438" fmla="*/ 193560 w 4011346"/>
                <a:gd name="connsiteY438" fmla="*/ 924411 h 1898882"/>
                <a:gd name="connsiteX439" fmla="*/ 170199 w 4011346"/>
                <a:gd name="connsiteY439" fmla="*/ 884365 h 1898882"/>
                <a:gd name="connsiteX440" fmla="*/ 170199 w 4011346"/>
                <a:gd name="connsiteY440" fmla="*/ 837644 h 1898882"/>
                <a:gd name="connsiteX441" fmla="*/ 133490 w 4011346"/>
                <a:gd name="connsiteY441" fmla="*/ 760887 h 1898882"/>
                <a:gd name="connsiteX442" fmla="*/ 196897 w 4011346"/>
                <a:gd name="connsiteY442" fmla="*/ 790922 h 1898882"/>
                <a:gd name="connsiteX443" fmla="*/ 256967 w 4011346"/>
                <a:gd name="connsiteY443" fmla="*/ 820957 h 1898882"/>
                <a:gd name="connsiteX444" fmla="*/ 293676 w 4011346"/>
                <a:gd name="connsiteY444" fmla="*/ 824295 h 1898882"/>
                <a:gd name="connsiteX445" fmla="*/ 327049 w 4011346"/>
                <a:gd name="connsiteY445" fmla="*/ 794260 h 1898882"/>
                <a:gd name="connsiteX446" fmla="*/ 343735 w 4011346"/>
                <a:gd name="connsiteY446" fmla="*/ 757550 h 1898882"/>
                <a:gd name="connsiteX447" fmla="*/ 333723 w 4011346"/>
                <a:gd name="connsiteY447" fmla="*/ 707492 h 1898882"/>
                <a:gd name="connsiteX448" fmla="*/ 290339 w 4011346"/>
                <a:gd name="connsiteY448" fmla="*/ 687468 h 1898882"/>
                <a:gd name="connsiteX449" fmla="*/ 236944 w 4011346"/>
                <a:gd name="connsiteY449" fmla="*/ 640747 h 1898882"/>
                <a:gd name="connsiteX450" fmla="*/ 133490 w 4011346"/>
                <a:gd name="connsiteY450" fmla="*/ 584014 h 1898882"/>
                <a:gd name="connsiteX0" fmla="*/ 133490 w 4011346"/>
                <a:gd name="connsiteY0" fmla="*/ 664106 h 1978974"/>
                <a:gd name="connsiteX1" fmla="*/ 46722 w 4011346"/>
                <a:gd name="connsiteY1" fmla="*/ 694141 h 1978974"/>
                <a:gd name="connsiteX2" fmla="*/ 33373 w 4011346"/>
                <a:gd name="connsiteY2" fmla="*/ 724176 h 1978974"/>
                <a:gd name="connsiteX3" fmla="*/ 43384 w 4011346"/>
                <a:gd name="connsiteY3" fmla="*/ 754212 h 1978974"/>
                <a:gd name="connsiteX4" fmla="*/ 60071 w 4011346"/>
                <a:gd name="connsiteY4" fmla="*/ 780909 h 1978974"/>
                <a:gd name="connsiteX5" fmla="*/ 73419 w 4011346"/>
                <a:gd name="connsiteY5" fmla="*/ 810944 h 1978974"/>
                <a:gd name="connsiteX6" fmla="*/ 56733 w 4011346"/>
                <a:gd name="connsiteY6" fmla="*/ 834305 h 1978974"/>
                <a:gd name="connsiteX7" fmla="*/ 76757 w 4011346"/>
                <a:gd name="connsiteY7" fmla="*/ 914398 h 1978974"/>
                <a:gd name="connsiteX8" fmla="*/ 66745 w 4011346"/>
                <a:gd name="connsiteY8" fmla="*/ 931085 h 1978974"/>
                <a:gd name="connsiteX9" fmla="*/ 70082 w 4011346"/>
                <a:gd name="connsiteY9" fmla="*/ 957782 h 1978974"/>
                <a:gd name="connsiteX10" fmla="*/ 70082 w 4011346"/>
                <a:gd name="connsiteY10" fmla="*/ 997829 h 1978974"/>
                <a:gd name="connsiteX11" fmla="*/ 80094 w 4011346"/>
                <a:gd name="connsiteY11" fmla="*/ 1017852 h 1978974"/>
                <a:gd name="connsiteX12" fmla="*/ 76757 w 4011346"/>
                <a:gd name="connsiteY12" fmla="*/ 1041213 h 1978974"/>
                <a:gd name="connsiteX13" fmla="*/ 106792 w 4011346"/>
                <a:gd name="connsiteY13" fmla="*/ 1074585 h 1978974"/>
                <a:gd name="connsiteX14" fmla="*/ 106792 w 4011346"/>
                <a:gd name="connsiteY14" fmla="*/ 1104620 h 1978974"/>
                <a:gd name="connsiteX15" fmla="*/ 13349 w 4011346"/>
                <a:gd name="connsiteY15" fmla="*/ 1194725 h 1978974"/>
                <a:gd name="connsiteX16" fmla="*/ 33373 w 4011346"/>
                <a:gd name="connsiteY16" fmla="*/ 1228098 h 1978974"/>
                <a:gd name="connsiteX17" fmla="*/ 33373 w 4011346"/>
                <a:gd name="connsiteY17" fmla="*/ 1228098 h 1978974"/>
                <a:gd name="connsiteX18" fmla="*/ 16687 w 4011346"/>
                <a:gd name="connsiteY18" fmla="*/ 1258133 h 1978974"/>
                <a:gd name="connsiteX19" fmla="*/ 3338 w 4011346"/>
                <a:gd name="connsiteY19" fmla="*/ 1288168 h 1978974"/>
                <a:gd name="connsiteX20" fmla="*/ 0 w 4011346"/>
                <a:gd name="connsiteY20" fmla="*/ 1348238 h 1978974"/>
                <a:gd name="connsiteX21" fmla="*/ 16687 w 4011346"/>
                <a:gd name="connsiteY21" fmla="*/ 1391622 h 1978974"/>
                <a:gd name="connsiteX22" fmla="*/ 20024 w 4011346"/>
                <a:gd name="connsiteY22" fmla="*/ 1424994 h 1978974"/>
                <a:gd name="connsiteX23" fmla="*/ 56733 w 4011346"/>
                <a:gd name="connsiteY23" fmla="*/ 1435006 h 1978974"/>
                <a:gd name="connsiteX24" fmla="*/ 116803 w 4011346"/>
                <a:gd name="connsiteY24" fmla="*/ 1521774 h 1978974"/>
                <a:gd name="connsiteX25" fmla="*/ 96780 w 4011346"/>
                <a:gd name="connsiteY25" fmla="*/ 1545134 h 1978974"/>
                <a:gd name="connsiteX26" fmla="*/ 93443 w 4011346"/>
                <a:gd name="connsiteY26" fmla="*/ 1575169 h 1978974"/>
                <a:gd name="connsiteX27" fmla="*/ 120141 w 4011346"/>
                <a:gd name="connsiteY27" fmla="*/ 1578506 h 1978974"/>
                <a:gd name="connsiteX28" fmla="*/ 160187 w 4011346"/>
                <a:gd name="connsiteY28" fmla="*/ 1591855 h 1978974"/>
                <a:gd name="connsiteX29" fmla="*/ 186885 w 4011346"/>
                <a:gd name="connsiteY29" fmla="*/ 1605204 h 1978974"/>
                <a:gd name="connsiteX30" fmla="*/ 213583 w 4011346"/>
                <a:gd name="connsiteY30" fmla="*/ 1635239 h 1978974"/>
                <a:gd name="connsiteX31" fmla="*/ 243618 w 4011346"/>
                <a:gd name="connsiteY31" fmla="*/ 1638576 h 1978974"/>
                <a:gd name="connsiteX32" fmla="*/ 287002 w 4011346"/>
                <a:gd name="connsiteY32" fmla="*/ 1668612 h 1978974"/>
                <a:gd name="connsiteX33" fmla="*/ 310363 w 4011346"/>
                <a:gd name="connsiteY33" fmla="*/ 1678623 h 1978974"/>
                <a:gd name="connsiteX34" fmla="*/ 310363 w 4011346"/>
                <a:gd name="connsiteY34" fmla="*/ 1715333 h 1978974"/>
                <a:gd name="connsiteX35" fmla="*/ 270316 w 4011346"/>
                <a:gd name="connsiteY35" fmla="*/ 1755379 h 1978974"/>
                <a:gd name="connsiteX36" fmla="*/ 280327 w 4011346"/>
                <a:gd name="connsiteY36" fmla="*/ 1778740 h 1978974"/>
                <a:gd name="connsiteX37" fmla="*/ 273653 w 4011346"/>
                <a:gd name="connsiteY37" fmla="*/ 1798763 h 1978974"/>
                <a:gd name="connsiteX38" fmla="*/ 266979 w 4011346"/>
                <a:gd name="connsiteY38" fmla="*/ 1815449 h 1978974"/>
                <a:gd name="connsiteX39" fmla="*/ 240281 w 4011346"/>
                <a:gd name="connsiteY39" fmla="*/ 1855496 h 1978974"/>
                <a:gd name="connsiteX40" fmla="*/ 307025 w 4011346"/>
                <a:gd name="connsiteY40" fmla="*/ 1892206 h 1978974"/>
                <a:gd name="connsiteX41" fmla="*/ 337060 w 4011346"/>
                <a:gd name="connsiteY41" fmla="*/ 1898880 h 1978974"/>
                <a:gd name="connsiteX42" fmla="*/ 360421 w 4011346"/>
                <a:gd name="connsiteY42" fmla="*/ 1905555 h 1978974"/>
                <a:gd name="connsiteX43" fmla="*/ 380444 w 4011346"/>
                <a:gd name="connsiteY43" fmla="*/ 1912229 h 1978974"/>
                <a:gd name="connsiteX44" fmla="*/ 407142 w 4011346"/>
                <a:gd name="connsiteY44" fmla="*/ 1932252 h 1978974"/>
                <a:gd name="connsiteX45" fmla="*/ 437177 w 4011346"/>
                <a:gd name="connsiteY45" fmla="*/ 1928915 h 1978974"/>
                <a:gd name="connsiteX46" fmla="*/ 507259 w 4011346"/>
                <a:gd name="connsiteY46" fmla="*/ 1978974 h 1978974"/>
                <a:gd name="connsiteX47" fmla="*/ 517271 w 4011346"/>
                <a:gd name="connsiteY47" fmla="*/ 1965625 h 1978974"/>
                <a:gd name="connsiteX48" fmla="*/ 507259 w 4011346"/>
                <a:gd name="connsiteY48" fmla="*/ 1925578 h 1978974"/>
                <a:gd name="connsiteX49" fmla="*/ 500584 w 4011346"/>
                <a:gd name="connsiteY49" fmla="*/ 1892206 h 1978974"/>
                <a:gd name="connsiteX50" fmla="*/ 483898 w 4011346"/>
                <a:gd name="connsiteY50" fmla="*/ 1848822 h 1978974"/>
                <a:gd name="connsiteX51" fmla="*/ 513933 w 4011346"/>
                <a:gd name="connsiteY51" fmla="*/ 1828798 h 1978974"/>
                <a:gd name="connsiteX52" fmla="*/ 547306 w 4011346"/>
                <a:gd name="connsiteY52" fmla="*/ 1805438 h 1978974"/>
                <a:gd name="connsiteX53" fmla="*/ 527282 w 4011346"/>
                <a:gd name="connsiteY53" fmla="*/ 1788752 h 1978974"/>
                <a:gd name="connsiteX54" fmla="*/ 517271 w 4011346"/>
                <a:gd name="connsiteY54" fmla="*/ 1755379 h 1978974"/>
                <a:gd name="connsiteX55" fmla="*/ 480561 w 4011346"/>
                <a:gd name="connsiteY55" fmla="*/ 1738693 h 1978974"/>
                <a:gd name="connsiteX56" fmla="*/ 470549 w 4011346"/>
                <a:gd name="connsiteY56" fmla="*/ 1718670 h 1978974"/>
                <a:gd name="connsiteX57" fmla="*/ 480561 w 4011346"/>
                <a:gd name="connsiteY57" fmla="*/ 1688635 h 1978974"/>
                <a:gd name="connsiteX58" fmla="*/ 490573 w 4011346"/>
                <a:gd name="connsiteY58" fmla="*/ 1648588 h 1978974"/>
                <a:gd name="connsiteX59" fmla="*/ 513933 w 4011346"/>
                <a:gd name="connsiteY59" fmla="*/ 1668612 h 1978974"/>
                <a:gd name="connsiteX60" fmla="*/ 520608 w 4011346"/>
                <a:gd name="connsiteY60" fmla="*/ 1651925 h 1978974"/>
                <a:gd name="connsiteX61" fmla="*/ 543968 w 4011346"/>
                <a:gd name="connsiteY61" fmla="*/ 1615216 h 1978974"/>
                <a:gd name="connsiteX62" fmla="*/ 574003 w 4011346"/>
                <a:gd name="connsiteY62" fmla="*/ 1598530 h 1978974"/>
                <a:gd name="connsiteX63" fmla="*/ 590690 w 4011346"/>
                <a:gd name="connsiteY63" fmla="*/ 1611879 h 1978974"/>
                <a:gd name="connsiteX64" fmla="*/ 610713 w 4011346"/>
                <a:gd name="connsiteY64" fmla="*/ 1585181 h 1978974"/>
                <a:gd name="connsiteX65" fmla="*/ 630736 w 4011346"/>
                <a:gd name="connsiteY65" fmla="*/ 1611879 h 1978974"/>
                <a:gd name="connsiteX66" fmla="*/ 657434 w 4011346"/>
                <a:gd name="connsiteY66" fmla="*/ 1635239 h 1978974"/>
                <a:gd name="connsiteX67" fmla="*/ 674120 w 4011346"/>
                <a:gd name="connsiteY67" fmla="*/ 1641914 h 1978974"/>
                <a:gd name="connsiteX68" fmla="*/ 697481 w 4011346"/>
                <a:gd name="connsiteY68" fmla="*/ 1641914 h 1978974"/>
                <a:gd name="connsiteX69" fmla="*/ 717504 w 4011346"/>
                <a:gd name="connsiteY69" fmla="*/ 1628565 h 1978974"/>
                <a:gd name="connsiteX70" fmla="*/ 744202 w 4011346"/>
                <a:gd name="connsiteY70" fmla="*/ 1628565 h 1978974"/>
                <a:gd name="connsiteX71" fmla="*/ 760888 w 4011346"/>
                <a:gd name="connsiteY71" fmla="*/ 1625228 h 1978974"/>
                <a:gd name="connsiteX72" fmla="*/ 790923 w 4011346"/>
                <a:gd name="connsiteY72" fmla="*/ 1658600 h 1978974"/>
                <a:gd name="connsiteX73" fmla="*/ 797598 w 4011346"/>
                <a:gd name="connsiteY73" fmla="*/ 1631902 h 1978974"/>
                <a:gd name="connsiteX74" fmla="*/ 817621 w 4011346"/>
                <a:gd name="connsiteY74" fmla="*/ 1648588 h 1978974"/>
                <a:gd name="connsiteX75" fmla="*/ 837644 w 4011346"/>
                <a:gd name="connsiteY75" fmla="*/ 1625228 h 1978974"/>
                <a:gd name="connsiteX76" fmla="*/ 827633 w 4011346"/>
                <a:gd name="connsiteY76" fmla="*/ 1605204 h 1978974"/>
                <a:gd name="connsiteX77" fmla="*/ 810946 w 4011346"/>
                <a:gd name="connsiteY77" fmla="*/ 1591855 h 1978974"/>
                <a:gd name="connsiteX78" fmla="*/ 810946 w 4011346"/>
                <a:gd name="connsiteY78" fmla="*/ 1565158 h 1978974"/>
                <a:gd name="connsiteX79" fmla="*/ 810946 w 4011346"/>
                <a:gd name="connsiteY79" fmla="*/ 1551809 h 1978974"/>
                <a:gd name="connsiteX80" fmla="*/ 830970 w 4011346"/>
                <a:gd name="connsiteY80" fmla="*/ 1548471 h 1978974"/>
                <a:gd name="connsiteX81" fmla="*/ 840981 w 4011346"/>
                <a:gd name="connsiteY81" fmla="*/ 1545134 h 1978974"/>
                <a:gd name="connsiteX82" fmla="*/ 820958 w 4011346"/>
                <a:gd name="connsiteY82" fmla="*/ 1508425 h 1978974"/>
                <a:gd name="connsiteX83" fmla="*/ 854330 w 4011346"/>
                <a:gd name="connsiteY83" fmla="*/ 1501750 h 1978974"/>
                <a:gd name="connsiteX84" fmla="*/ 891040 w 4011346"/>
                <a:gd name="connsiteY84" fmla="*/ 1508425 h 1978974"/>
                <a:gd name="connsiteX85" fmla="*/ 964459 w 4011346"/>
                <a:gd name="connsiteY85" fmla="*/ 1465041 h 1978974"/>
                <a:gd name="connsiteX86" fmla="*/ 1001168 w 4011346"/>
                <a:gd name="connsiteY86" fmla="*/ 1465041 h 1978974"/>
                <a:gd name="connsiteX87" fmla="*/ 1027866 w 4011346"/>
                <a:gd name="connsiteY87" fmla="*/ 1441680 h 1978974"/>
                <a:gd name="connsiteX88" fmla="*/ 1047890 w 4011346"/>
                <a:gd name="connsiteY88" fmla="*/ 1451692 h 1978974"/>
                <a:gd name="connsiteX89" fmla="*/ 1067913 w 4011346"/>
                <a:gd name="connsiteY89" fmla="*/ 1461703 h 1978974"/>
                <a:gd name="connsiteX90" fmla="*/ 1087936 w 4011346"/>
                <a:gd name="connsiteY90" fmla="*/ 1488401 h 1978974"/>
                <a:gd name="connsiteX91" fmla="*/ 1074587 w 4011346"/>
                <a:gd name="connsiteY91" fmla="*/ 1501750 h 1978974"/>
                <a:gd name="connsiteX92" fmla="*/ 1104622 w 4011346"/>
                <a:gd name="connsiteY92" fmla="*/ 1501750 h 1978974"/>
                <a:gd name="connsiteX93" fmla="*/ 1107960 w 4011346"/>
                <a:gd name="connsiteY93" fmla="*/ 1518436 h 1978974"/>
                <a:gd name="connsiteX94" fmla="*/ 1121309 w 4011346"/>
                <a:gd name="connsiteY94" fmla="*/ 1501750 h 1978974"/>
                <a:gd name="connsiteX95" fmla="*/ 1134657 w 4011346"/>
                <a:gd name="connsiteY95" fmla="*/ 1515099 h 1978974"/>
                <a:gd name="connsiteX96" fmla="*/ 1134657 w 4011346"/>
                <a:gd name="connsiteY96" fmla="*/ 1535122 h 1978974"/>
                <a:gd name="connsiteX97" fmla="*/ 1148006 w 4011346"/>
                <a:gd name="connsiteY97" fmla="*/ 1531785 h 1978974"/>
                <a:gd name="connsiteX98" fmla="*/ 1208076 w 4011346"/>
                <a:gd name="connsiteY98" fmla="*/ 1485064 h 1978974"/>
                <a:gd name="connsiteX99" fmla="*/ 1211414 w 4011346"/>
                <a:gd name="connsiteY99" fmla="*/ 1505087 h 1978974"/>
                <a:gd name="connsiteX100" fmla="*/ 1244786 w 4011346"/>
                <a:gd name="connsiteY100" fmla="*/ 1525111 h 1978974"/>
                <a:gd name="connsiteX101" fmla="*/ 1264809 w 4011346"/>
                <a:gd name="connsiteY101" fmla="*/ 1555146 h 1978974"/>
                <a:gd name="connsiteX102" fmla="*/ 1298181 w 4011346"/>
                <a:gd name="connsiteY102" fmla="*/ 1661937 h 1978974"/>
                <a:gd name="connsiteX103" fmla="*/ 1308193 w 4011346"/>
                <a:gd name="connsiteY103" fmla="*/ 1618553 h 1978974"/>
                <a:gd name="connsiteX104" fmla="*/ 1344903 w 4011346"/>
                <a:gd name="connsiteY104" fmla="*/ 1638576 h 1978974"/>
                <a:gd name="connsiteX105" fmla="*/ 1388287 w 4011346"/>
                <a:gd name="connsiteY105" fmla="*/ 1638576 h 1978974"/>
                <a:gd name="connsiteX106" fmla="*/ 1394961 w 4011346"/>
                <a:gd name="connsiteY106" fmla="*/ 1661937 h 1978974"/>
                <a:gd name="connsiteX107" fmla="*/ 1435008 w 4011346"/>
                <a:gd name="connsiteY107" fmla="*/ 1685298 h 1978974"/>
                <a:gd name="connsiteX108" fmla="*/ 1465043 w 4011346"/>
                <a:gd name="connsiteY108" fmla="*/ 1685298 h 1978974"/>
                <a:gd name="connsiteX109" fmla="*/ 1491741 w 4011346"/>
                <a:gd name="connsiteY109" fmla="*/ 1698647 h 1978974"/>
                <a:gd name="connsiteX110" fmla="*/ 1535125 w 4011346"/>
                <a:gd name="connsiteY110" fmla="*/ 1655263 h 1978974"/>
                <a:gd name="connsiteX111" fmla="*/ 1571834 w 4011346"/>
                <a:gd name="connsiteY111" fmla="*/ 1635239 h 1978974"/>
                <a:gd name="connsiteX112" fmla="*/ 1608544 w 4011346"/>
                <a:gd name="connsiteY112" fmla="*/ 1638576 h 1978974"/>
                <a:gd name="connsiteX113" fmla="*/ 1655265 w 4011346"/>
                <a:gd name="connsiteY113" fmla="*/ 1651925 h 1978974"/>
                <a:gd name="connsiteX114" fmla="*/ 1681963 w 4011346"/>
                <a:gd name="connsiteY114" fmla="*/ 1668612 h 1978974"/>
                <a:gd name="connsiteX115" fmla="*/ 1735358 w 4011346"/>
                <a:gd name="connsiteY115" fmla="*/ 1661937 h 1978974"/>
                <a:gd name="connsiteX116" fmla="*/ 1745370 w 4011346"/>
                <a:gd name="connsiteY116" fmla="*/ 1641914 h 1978974"/>
                <a:gd name="connsiteX117" fmla="*/ 1738695 w 4011346"/>
                <a:gd name="connsiteY117" fmla="*/ 1621890 h 1978974"/>
                <a:gd name="connsiteX118" fmla="*/ 1765393 w 4011346"/>
                <a:gd name="connsiteY118" fmla="*/ 1595193 h 1978974"/>
                <a:gd name="connsiteX119" fmla="*/ 1778742 w 4011346"/>
                <a:gd name="connsiteY119" fmla="*/ 1591855 h 1978974"/>
                <a:gd name="connsiteX120" fmla="*/ 1812114 w 4011346"/>
                <a:gd name="connsiteY120" fmla="*/ 1608541 h 1978974"/>
                <a:gd name="connsiteX121" fmla="*/ 1852161 w 4011346"/>
                <a:gd name="connsiteY121" fmla="*/ 1621890 h 1978974"/>
                <a:gd name="connsiteX122" fmla="*/ 1858836 w 4011346"/>
                <a:gd name="connsiteY122" fmla="*/ 1648588 h 1978974"/>
                <a:gd name="connsiteX123" fmla="*/ 1872184 w 4011346"/>
                <a:gd name="connsiteY123" fmla="*/ 1655263 h 1978974"/>
                <a:gd name="connsiteX124" fmla="*/ 1902219 w 4011346"/>
                <a:gd name="connsiteY124" fmla="*/ 1658600 h 1978974"/>
                <a:gd name="connsiteX125" fmla="*/ 1932254 w 4011346"/>
                <a:gd name="connsiteY125" fmla="*/ 1641914 h 1978974"/>
                <a:gd name="connsiteX126" fmla="*/ 1962290 w 4011346"/>
                <a:gd name="connsiteY126" fmla="*/ 1655263 h 1978974"/>
                <a:gd name="connsiteX127" fmla="*/ 1985650 w 4011346"/>
                <a:gd name="connsiteY127" fmla="*/ 1668612 h 1978974"/>
                <a:gd name="connsiteX128" fmla="*/ 1995662 w 4011346"/>
                <a:gd name="connsiteY128" fmla="*/ 1678623 h 1978974"/>
                <a:gd name="connsiteX129" fmla="*/ 2032371 w 4011346"/>
                <a:gd name="connsiteY129" fmla="*/ 1698647 h 1978974"/>
                <a:gd name="connsiteX130" fmla="*/ 2069081 w 4011346"/>
                <a:gd name="connsiteY130" fmla="*/ 1695309 h 1978974"/>
                <a:gd name="connsiteX131" fmla="*/ 2142500 w 4011346"/>
                <a:gd name="connsiteY131" fmla="*/ 1651925 h 1978974"/>
                <a:gd name="connsiteX132" fmla="*/ 2195895 w 4011346"/>
                <a:gd name="connsiteY132" fmla="*/ 1665274 h 1978974"/>
                <a:gd name="connsiteX133" fmla="*/ 2225930 w 4011346"/>
                <a:gd name="connsiteY133" fmla="*/ 1675286 h 1978974"/>
                <a:gd name="connsiteX134" fmla="*/ 2259303 w 4011346"/>
                <a:gd name="connsiteY134" fmla="*/ 1661937 h 1978974"/>
                <a:gd name="connsiteX135" fmla="*/ 2262640 w 4011346"/>
                <a:gd name="connsiteY135" fmla="*/ 1635239 h 1978974"/>
                <a:gd name="connsiteX136" fmla="*/ 2282663 w 4011346"/>
                <a:gd name="connsiteY136" fmla="*/ 1605204 h 1978974"/>
                <a:gd name="connsiteX137" fmla="*/ 2299349 w 4011346"/>
                <a:gd name="connsiteY137" fmla="*/ 1551809 h 1978974"/>
                <a:gd name="connsiteX138" fmla="*/ 2282663 w 4011346"/>
                <a:gd name="connsiteY138" fmla="*/ 1555146 h 1978974"/>
                <a:gd name="connsiteX139" fmla="*/ 2312698 w 4011346"/>
                <a:gd name="connsiteY139" fmla="*/ 1528448 h 1978974"/>
                <a:gd name="connsiteX140" fmla="*/ 2339396 w 4011346"/>
                <a:gd name="connsiteY140" fmla="*/ 1525111 h 1978974"/>
                <a:gd name="connsiteX141" fmla="*/ 2396129 w 4011346"/>
                <a:gd name="connsiteY141" fmla="*/ 1535122 h 1978974"/>
                <a:gd name="connsiteX142" fmla="*/ 2436176 w 4011346"/>
                <a:gd name="connsiteY142" fmla="*/ 1561820 h 1978974"/>
                <a:gd name="connsiteX143" fmla="*/ 2462873 w 4011346"/>
                <a:gd name="connsiteY143" fmla="*/ 1591855 h 1978974"/>
                <a:gd name="connsiteX144" fmla="*/ 2469548 w 4011346"/>
                <a:gd name="connsiteY144" fmla="*/ 1628565 h 1978974"/>
                <a:gd name="connsiteX145" fmla="*/ 2476222 w 4011346"/>
                <a:gd name="connsiteY145" fmla="*/ 1668612 h 1978974"/>
                <a:gd name="connsiteX146" fmla="*/ 2486234 w 4011346"/>
                <a:gd name="connsiteY146" fmla="*/ 1688635 h 1978974"/>
                <a:gd name="connsiteX147" fmla="*/ 2529618 w 4011346"/>
                <a:gd name="connsiteY147" fmla="*/ 1701984 h 1978974"/>
                <a:gd name="connsiteX148" fmla="*/ 2549641 w 4011346"/>
                <a:gd name="connsiteY148" fmla="*/ 1722007 h 1978974"/>
                <a:gd name="connsiteX149" fmla="*/ 2562990 w 4011346"/>
                <a:gd name="connsiteY149" fmla="*/ 1755379 h 1978974"/>
                <a:gd name="connsiteX150" fmla="*/ 2586351 w 4011346"/>
                <a:gd name="connsiteY150" fmla="*/ 1748705 h 1978974"/>
                <a:gd name="connsiteX151" fmla="*/ 2606374 w 4011346"/>
                <a:gd name="connsiteY151" fmla="*/ 1738693 h 1978974"/>
                <a:gd name="connsiteX152" fmla="*/ 2639746 w 4011346"/>
                <a:gd name="connsiteY152" fmla="*/ 1722007 h 1978974"/>
                <a:gd name="connsiteX153" fmla="*/ 2643084 w 4011346"/>
                <a:gd name="connsiteY153" fmla="*/ 1738693 h 1978974"/>
                <a:gd name="connsiteX154" fmla="*/ 2626398 w 4011346"/>
                <a:gd name="connsiteY154" fmla="*/ 1768728 h 1978974"/>
                <a:gd name="connsiteX155" fmla="*/ 2616386 w 4011346"/>
                <a:gd name="connsiteY155" fmla="*/ 1805438 h 1978974"/>
                <a:gd name="connsiteX156" fmla="*/ 2603037 w 4011346"/>
                <a:gd name="connsiteY156" fmla="*/ 1858833 h 1978974"/>
                <a:gd name="connsiteX157" fmla="*/ 2579676 w 4011346"/>
                <a:gd name="connsiteY157" fmla="*/ 1832136 h 1978974"/>
                <a:gd name="connsiteX158" fmla="*/ 2552979 w 4011346"/>
                <a:gd name="connsiteY158" fmla="*/ 1855496 h 1978974"/>
                <a:gd name="connsiteX159" fmla="*/ 2559653 w 4011346"/>
                <a:gd name="connsiteY159" fmla="*/ 1882194 h 1978974"/>
                <a:gd name="connsiteX160" fmla="*/ 2559653 w 4011346"/>
                <a:gd name="connsiteY160" fmla="*/ 1918903 h 1978974"/>
                <a:gd name="connsiteX161" fmla="*/ 2549641 w 4011346"/>
                <a:gd name="connsiteY161" fmla="*/ 1938927 h 1978974"/>
                <a:gd name="connsiteX162" fmla="*/ 2589688 w 4011346"/>
                <a:gd name="connsiteY162" fmla="*/ 1918903 h 1978974"/>
                <a:gd name="connsiteX163" fmla="*/ 2626398 w 4011346"/>
                <a:gd name="connsiteY163" fmla="*/ 1928915 h 1978974"/>
                <a:gd name="connsiteX164" fmla="*/ 2653095 w 4011346"/>
                <a:gd name="connsiteY164" fmla="*/ 1905555 h 1978974"/>
                <a:gd name="connsiteX165" fmla="*/ 2683130 w 4011346"/>
                <a:gd name="connsiteY165" fmla="*/ 1852159 h 1978974"/>
                <a:gd name="connsiteX166" fmla="*/ 2753212 w 4011346"/>
                <a:gd name="connsiteY166" fmla="*/ 1765391 h 1978974"/>
                <a:gd name="connsiteX167" fmla="*/ 2783247 w 4011346"/>
                <a:gd name="connsiteY167" fmla="*/ 1695309 h 1978974"/>
                <a:gd name="connsiteX168" fmla="*/ 2803271 w 4011346"/>
                <a:gd name="connsiteY168" fmla="*/ 1591855 h 1978974"/>
                <a:gd name="connsiteX169" fmla="*/ 2793259 w 4011346"/>
                <a:gd name="connsiteY169" fmla="*/ 1541797 h 1978974"/>
                <a:gd name="connsiteX170" fmla="*/ 2769898 w 4011346"/>
                <a:gd name="connsiteY170" fmla="*/ 1508425 h 1978974"/>
                <a:gd name="connsiteX171" fmla="*/ 2726514 w 4011346"/>
                <a:gd name="connsiteY171" fmla="*/ 1508425 h 1978974"/>
                <a:gd name="connsiteX172" fmla="*/ 2699817 w 4011346"/>
                <a:gd name="connsiteY172" fmla="*/ 1508425 h 1978974"/>
                <a:gd name="connsiteX173" fmla="*/ 2683130 w 4011346"/>
                <a:gd name="connsiteY173" fmla="*/ 1488401 h 1978974"/>
                <a:gd name="connsiteX174" fmla="*/ 2669781 w 4011346"/>
                <a:gd name="connsiteY174" fmla="*/ 1468378 h 1978974"/>
                <a:gd name="connsiteX175" fmla="*/ 2763224 w 4011346"/>
                <a:gd name="connsiteY175" fmla="*/ 1351575 h 1978974"/>
                <a:gd name="connsiteX176" fmla="*/ 2846654 w 4011346"/>
                <a:gd name="connsiteY176" fmla="*/ 1284831 h 1978974"/>
                <a:gd name="connsiteX177" fmla="*/ 2890038 w 4011346"/>
                <a:gd name="connsiteY177" fmla="*/ 1261470 h 1978974"/>
                <a:gd name="connsiteX178" fmla="*/ 2933422 w 4011346"/>
                <a:gd name="connsiteY178" fmla="*/ 1281493 h 1978974"/>
                <a:gd name="connsiteX179" fmla="*/ 2950109 w 4011346"/>
                <a:gd name="connsiteY179" fmla="*/ 1264807 h 1978974"/>
                <a:gd name="connsiteX180" fmla="*/ 2993492 w 4011346"/>
                <a:gd name="connsiteY180" fmla="*/ 1281493 h 1978974"/>
                <a:gd name="connsiteX181" fmla="*/ 3006841 w 4011346"/>
                <a:gd name="connsiteY181" fmla="*/ 1248121 h 1978974"/>
                <a:gd name="connsiteX182" fmla="*/ 3053563 w 4011346"/>
                <a:gd name="connsiteY182" fmla="*/ 1258133 h 1978974"/>
                <a:gd name="connsiteX183" fmla="*/ 3070249 w 4011346"/>
                <a:gd name="connsiteY183" fmla="*/ 1274819 h 1978974"/>
                <a:gd name="connsiteX184" fmla="*/ 3060237 w 4011346"/>
                <a:gd name="connsiteY184" fmla="*/ 1294842 h 1978974"/>
                <a:gd name="connsiteX185" fmla="*/ 3123644 w 4011346"/>
                <a:gd name="connsiteY185" fmla="*/ 1278156 h 1978974"/>
                <a:gd name="connsiteX186" fmla="*/ 3140330 w 4011346"/>
                <a:gd name="connsiteY186" fmla="*/ 1264807 h 1978974"/>
                <a:gd name="connsiteX187" fmla="*/ 3123644 w 4011346"/>
                <a:gd name="connsiteY187" fmla="*/ 1251458 h 1978974"/>
                <a:gd name="connsiteX188" fmla="*/ 3143668 w 4011346"/>
                <a:gd name="connsiteY188" fmla="*/ 1211412 h 1978974"/>
                <a:gd name="connsiteX189" fmla="*/ 3190389 w 4011346"/>
                <a:gd name="connsiteY189" fmla="*/ 1141330 h 1978974"/>
                <a:gd name="connsiteX190" fmla="*/ 3233773 w 4011346"/>
                <a:gd name="connsiteY190" fmla="*/ 1137993 h 1978974"/>
                <a:gd name="connsiteX191" fmla="*/ 3273819 w 4011346"/>
                <a:gd name="connsiteY191" fmla="*/ 1148004 h 1978974"/>
                <a:gd name="connsiteX192" fmla="*/ 3277157 w 4011346"/>
                <a:gd name="connsiteY192" fmla="*/ 1204737 h 1978974"/>
                <a:gd name="connsiteX193" fmla="*/ 3320541 w 4011346"/>
                <a:gd name="connsiteY193" fmla="*/ 1161353 h 1978974"/>
                <a:gd name="connsiteX194" fmla="*/ 3343901 w 4011346"/>
                <a:gd name="connsiteY194" fmla="*/ 1144667 h 1978974"/>
                <a:gd name="connsiteX195" fmla="*/ 3350576 w 4011346"/>
                <a:gd name="connsiteY195" fmla="*/ 1111295 h 1978974"/>
                <a:gd name="connsiteX196" fmla="*/ 3377273 w 4011346"/>
                <a:gd name="connsiteY196" fmla="*/ 1094609 h 1978974"/>
                <a:gd name="connsiteX197" fmla="*/ 3407309 w 4011346"/>
                <a:gd name="connsiteY197" fmla="*/ 1104620 h 1978974"/>
                <a:gd name="connsiteX198" fmla="*/ 3373936 w 4011346"/>
                <a:gd name="connsiteY198" fmla="*/ 1134655 h 1978974"/>
                <a:gd name="connsiteX199" fmla="*/ 3360587 w 4011346"/>
                <a:gd name="connsiteY199" fmla="*/ 1184714 h 1978974"/>
                <a:gd name="connsiteX200" fmla="*/ 3323878 w 4011346"/>
                <a:gd name="connsiteY200" fmla="*/ 1224760 h 1978974"/>
                <a:gd name="connsiteX201" fmla="*/ 3210412 w 4011346"/>
                <a:gd name="connsiteY201" fmla="*/ 1321540 h 1978974"/>
                <a:gd name="connsiteX202" fmla="*/ 3163691 w 4011346"/>
                <a:gd name="connsiteY202" fmla="*/ 1391622 h 1978974"/>
                <a:gd name="connsiteX203" fmla="*/ 3160354 w 4011346"/>
                <a:gd name="connsiteY203" fmla="*/ 1465041 h 1978974"/>
                <a:gd name="connsiteX204" fmla="*/ 3170365 w 4011346"/>
                <a:gd name="connsiteY204" fmla="*/ 1555146 h 1978974"/>
                <a:gd name="connsiteX205" fmla="*/ 3190389 w 4011346"/>
                <a:gd name="connsiteY205" fmla="*/ 1618553 h 1978974"/>
                <a:gd name="connsiteX206" fmla="*/ 3217087 w 4011346"/>
                <a:gd name="connsiteY206" fmla="*/ 1608541 h 1978974"/>
                <a:gd name="connsiteX207" fmla="*/ 3240447 w 4011346"/>
                <a:gd name="connsiteY207" fmla="*/ 1541797 h 1978974"/>
                <a:gd name="connsiteX208" fmla="*/ 3270482 w 4011346"/>
                <a:gd name="connsiteY208" fmla="*/ 1538460 h 1978974"/>
                <a:gd name="connsiteX209" fmla="*/ 3287168 w 4011346"/>
                <a:gd name="connsiteY209" fmla="*/ 1478390 h 1978974"/>
                <a:gd name="connsiteX210" fmla="*/ 3313866 w 4011346"/>
                <a:gd name="connsiteY210" fmla="*/ 1468378 h 1978974"/>
                <a:gd name="connsiteX211" fmla="*/ 3313866 w 4011346"/>
                <a:gd name="connsiteY211" fmla="*/ 1438343 h 1978974"/>
                <a:gd name="connsiteX212" fmla="*/ 3337227 w 4011346"/>
                <a:gd name="connsiteY212" fmla="*/ 1401633 h 1978974"/>
                <a:gd name="connsiteX213" fmla="*/ 3330552 w 4011346"/>
                <a:gd name="connsiteY213" fmla="*/ 1358249 h 1978974"/>
                <a:gd name="connsiteX214" fmla="*/ 3333890 w 4011346"/>
                <a:gd name="connsiteY214" fmla="*/ 1328214 h 1978974"/>
                <a:gd name="connsiteX215" fmla="*/ 3323878 w 4011346"/>
                <a:gd name="connsiteY215" fmla="*/ 1318203 h 1978974"/>
                <a:gd name="connsiteX216" fmla="*/ 3363925 w 4011346"/>
                <a:gd name="connsiteY216" fmla="*/ 1231435 h 1978974"/>
                <a:gd name="connsiteX217" fmla="*/ 3383948 w 4011346"/>
                <a:gd name="connsiteY217" fmla="*/ 1241447 h 1978974"/>
                <a:gd name="connsiteX218" fmla="*/ 3410646 w 4011346"/>
                <a:gd name="connsiteY218" fmla="*/ 1214749 h 1978974"/>
                <a:gd name="connsiteX219" fmla="*/ 3420657 w 4011346"/>
                <a:gd name="connsiteY219" fmla="*/ 1241447 h 1978974"/>
                <a:gd name="connsiteX220" fmla="*/ 3447355 w 4011346"/>
                <a:gd name="connsiteY220" fmla="*/ 1224760 h 1978974"/>
                <a:gd name="connsiteX221" fmla="*/ 3477390 w 4011346"/>
                <a:gd name="connsiteY221" fmla="*/ 1214749 h 1978974"/>
                <a:gd name="connsiteX222" fmla="*/ 3514100 w 4011346"/>
                <a:gd name="connsiteY222" fmla="*/ 1241447 h 1978974"/>
                <a:gd name="connsiteX223" fmla="*/ 3574170 w 4011346"/>
                <a:gd name="connsiteY223" fmla="*/ 1174702 h 1978974"/>
                <a:gd name="connsiteX224" fmla="*/ 3637577 w 4011346"/>
                <a:gd name="connsiteY224" fmla="*/ 1127981 h 1978974"/>
                <a:gd name="connsiteX225" fmla="*/ 3690973 w 4011346"/>
                <a:gd name="connsiteY225" fmla="*/ 1091271 h 1978974"/>
                <a:gd name="connsiteX226" fmla="*/ 3741031 w 4011346"/>
                <a:gd name="connsiteY226" fmla="*/ 1117969 h 1978974"/>
                <a:gd name="connsiteX227" fmla="*/ 3751043 w 4011346"/>
                <a:gd name="connsiteY227" fmla="*/ 1091271 h 1978974"/>
                <a:gd name="connsiteX228" fmla="*/ 3727682 w 4011346"/>
                <a:gd name="connsiteY228" fmla="*/ 1024527 h 1978974"/>
                <a:gd name="connsiteX229" fmla="*/ 3700984 w 4011346"/>
                <a:gd name="connsiteY229" fmla="*/ 1007841 h 1978974"/>
                <a:gd name="connsiteX230" fmla="*/ 3697647 w 4011346"/>
                <a:gd name="connsiteY230" fmla="*/ 977806 h 1978974"/>
                <a:gd name="connsiteX231" fmla="*/ 3751043 w 4011346"/>
                <a:gd name="connsiteY231" fmla="*/ 984480 h 1978974"/>
                <a:gd name="connsiteX232" fmla="*/ 3774403 w 4011346"/>
                <a:gd name="connsiteY232" fmla="*/ 941096 h 1978974"/>
                <a:gd name="connsiteX233" fmla="*/ 3767729 w 4011346"/>
                <a:gd name="connsiteY233" fmla="*/ 914398 h 1978974"/>
                <a:gd name="connsiteX234" fmla="*/ 3794427 w 4011346"/>
                <a:gd name="connsiteY234" fmla="*/ 881026 h 1978974"/>
                <a:gd name="connsiteX235" fmla="*/ 3804438 w 4011346"/>
                <a:gd name="connsiteY235" fmla="*/ 924410 h 1978974"/>
                <a:gd name="connsiteX236" fmla="*/ 3827799 w 4011346"/>
                <a:gd name="connsiteY236" fmla="*/ 941096 h 1978974"/>
                <a:gd name="connsiteX237" fmla="*/ 3874520 w 4011346"/>
                <a:gd name="connsiteY237" fmla="*/ 961120 h 1978974"/>
                <a:gd name="connsiteX238" fmla="*/ 3894544 w 4011346"/>
                <a:gd name="connsiteY238" fmla="*/ 987817 h 1978974"/>
                <a:gd name="connsiteX239" fmla="*/ 3941265 w 4011346"/>
                <a:gd name="connsiteY239" fmla="*/ 1011178 h 1978974"/>
                <a:gd name="connsiteX240" fmla="*/ 3947939 w 4011346"/>
                <a:gd name="connsiteY240" fmla="*/ 997829 h 1978974"/>
                <a:gd name="connsiteX241" fmla="*/ 3957951 w 4011346"/>
                <a:gd name="connsiteY241" fmla="*/ 934422 h 1978974"/>
                <a:gd name="connsiteX242" fmla="*/ 4004672 w 4011346"/>
                <a:gd name="connsiteY242" fmla="*/ 927747 h 1978974"/>
                <a:gd name="connsiteX243" fmla="*/ 4011346 w 4011346"/>
                <a:gd name="connsiteY243" fmla="*/ 894375 h 1978974"/>
                <a:gd name="connsiteX244" fmla="*/ 3967963 w 4011346"/>
                <a:gd name="connsiteY244" fmla="*/ 857666 h 1978974"/>
                <a:gd name="connsiteX245" fmla="*/ 3921241 w 4011346"/>
                <a:gd name="connsiteY245" fmla="*/ 840979 h 1978974"/>
                <a:gd name="connsiteX246" fmla="*/ 3907892 w 4011346"/>
                <a:gd name="connsiteY246" fmla="*/ 844317 h 1978974"/>
                <a:gd name="connsiteX247" fmla="*/ 3907892 w 4011346"/>
                <a:gd name="connsiteY247" fmla="*/ 877689 h 1978974"/>
                <a:gd name="connsiteX248" fmla="*/ 3887869 w 4011346"/>
                <a:gd name="connsiteY248" fmla="*/ 871014 h 1978974"/>
                <a:gd name="connsiteX249" fmla="*/ 3874520 w 4011346"/>
                <a:gd name="connsiteY249" fmla="*/ 817619 h 1978974"/>
                <a:gd name="connsiteX250" fmla="*/ 3817787 w 4011346"/>
                <a:gd name="connsiteY250" fmla="*/ 754212 h 1978974"/>
                <a:gd name="connsiteX251" fmla="*/ 3717671 w 4011346"/>
                <a:gd name="connsiteY251" fmla="*/ 677455 h 1978974"/>
                <a:gd name="connsiteX252" fmla="*/ 3664275 w 4011346"/>
                <a:gd name="connsiteY252" fmla="*/ 657432 h 1978974"/>
                <a:gd name="connsiteX253" fmla="*/ 3584181 w 4011346"/>
                <a:gd name="connsiteY253" fmla="*/ 650758 h 1978974"/>
                <a:gd name="connsiteX254" fmla="*/ 3520774 w 4011346"/>
                <a:gd name="connsiteY254" fmla="*/ 634071 h 1978974"/>
                <a:gd name="connsiteX255" fmla="*/ 3530786 w 4011346"/>
                <a:gd name="connsiteY255" fmla="*/ 674118 h 1978974"/>
                <a:gd name="connsiteX256" fmla="*/ 3537460 w 4011346"/>
                <a:gd name="connsiteY256" fmla="*/ 700816 h 1978974"/>
                <a:gd name="connsiteX257" fmla="*/ 3507425 w 4011346"/>
                <a:gd name="connsiteY257" fmla="*/ 724176 h 1978974"/>
                <a:gd name="connsiteX258" fmla="*/ 3477390 w 4011346"/>
                <a:gd name="connsiteY258" fmla="*/ 697479 h 1978974"/>
                <a:gd name="connsiteX259" fmla="*/ 3477390 w 4011346"/>
                <a:gd name="connsiteY259" fmla="*/ 677455 h 1978974"/>
                <a:gd name="connsiteX260" fmla="*/ 3504088 w 4011346"/>
                <a:gd name="connsiteY260" fmla="*/ 657432 h 1978974"/>
                <a:gd name="connsiteX261" fmla="*/ 3467379 w 4011346"/>
                <a:gd name="connsiteY261" fmla="*/ 644083 h 1978974"/>
                <a:gd name="connsiteX262" fmla="*/ 3450692 w 4011346"/>
                <a:gd name="connsiteY262" fmla="*/ 670781 h 1978974"/>
                <a:gd name="connsiteX263" fmla="*/ 3440681 w 4011346"/>
                <a:gd name="connsiteY263" fmla="*/ 684130 h 1978974"/>
                <a:gd name="connsiteX264" fmla="*/ 3357250 w 4011346"/>
                <a:gd name="connsiteY264" fmla="*/ 670781 h 1978974"/>
                <a:gd name="connsiteX265" fmla="*/ 3297180 w 4011346"/>
                <a:gd name="connsiteY265" fmla="*/ 677455 h 1978974"/>
                <a:gd name="connsiteX266" fmla="*/ 3267145 w 4011346"/>
                <a:gd name="connsiteY266" fmla="*/ 654095 h 1978974"/>
                <a:gd name="connsiteX267" fmla="*/ 3267145 w 4011346"/>
                <a:gd name="connsiteY267" fmla="*/ 617385 h 1978974"/>
                <a:gd name="connsiteX268" fmla="*/ 3203738 w 4011346"/>
                <a:gd name="connsiteY268" fmla="*/ 560652 h 1978974"/>
                <a:gd name="connsiteX269" fmla="*/ 3076923 w 4011346"/>
                <a:gd name="connsiteY269" fmla="*/ 567327 h 1978974"/>
                <a:gd name="connsiteX270" fmla="*/ 3043551 w 4011346"/>
                <a:gd name="connsiteY270" fmla="*/ 543966 h 1978974"/>
                <a:gd name="connsiteX271" fmla="*/ 3000167 w 4011346"/>
                <a:gd name="connsiteY271" fmla="*/ 497245 h 1978974"/>
                <a:gd name="connsiteX272" fmla="*/ 3013516 w 4011346"/>
                <a:gd name="connsiteY272" fmla="*/ 490571 h 1978974"/>
                <a:gd name="connsiteX273" fmla="*/ 3000167 w 4011346"/>
                <a:gd name="connsiteY273" fmla="*/ 470547 h 1978974"/>
                <a:gd name="connsiteX274" fmla="*/ 2970132 w 4011346"/>
                <a:gd name="connsiteY274" fmla="*/ 467210 h 1978974"/>
                <a:gd name="connsiteX275" fmla="*/ 2920073 w 4011346"/>
                <a:gd name="connsiteY275" fmla="*/ 513931 h 1978974"/>
                <a:gd name="connsiteX276" fmla="*/ 2920073 w 4011346"/>
                <a:gd name="connsiteY276" fmla="*/ 513931 h 1978974"/>
                <a:gd name="connsiteX277" fmla="*/ 2916736 w 4011346"/>
                <a:gd name="connsiteY277" fmla="*/ 463873 h 1978974"/>
                <a:gd name="connsiteX278" fmla="*/ 2936760 w 4011346"/>
                <a:gd name="connsiteY278" fmla="*/ 460536 h 1978974"/>
                <a:gd name="connsiteX279" fmla="*/ 2866678 w 4011346"/>
                <a:gd name="connsiteY279" fmla="*/ 430501 h 1978974"/>
                <a:gd name="connsiteX280" fmla="*/ 2813282 w 4011346"/>
                <a:gd name="connsiteY280" fmla="*/ 427163 h 1978974"/>
                <a:gd name="connsiteX281" fmla="*/ 2793259 w 4011346"/>
                <a:gd name="connsiteY281" fmla="*/ 450524 h 1978974"/>
                <a:gd name="connsiteX282" fmla="*/ 2743200 w 4011346"/>
                <a:gd name="connsiteY282" fmla="*/ 460536 h 1978974"/>
                <a:gd name="connsiteX283" fmla="*/ 2786584 w 4011346"/>
                <a:gd name="connsiteY283" fmla="*/ 470547 h 1978974"/>
                <a:gd name="connsiteX284" fmla="*/ 2763224 w 4011346"/>
                <a:gd name="connsiteY284" fmla="*/ 490571 h 1978974"/>
                <a:gd name="connsiteX285" fmla="*/ 2769898 w 4011346"/>
                <a:gd name="connsiteY285" fmla="*/ 540629 h 1978974"/>
                <a:gd name="connsiteX286" fmla="*/ 2749875 w 4011346"/>
                <a:gd name="connsiteY286" fmla="*/ 523943 h 1978974"/>
                <a:gd name="connsiteX287" fmla="*/ 2733189 w 4011346"/>
                <a:gd name="connsiteY287" fmla="*/ 537292 h 1978974"/>
                <a:gd name="connsiteX288" fmla="*/ 2666444 w 4011346"/>
                <a:gd name="connsiteY288" fmla="*/ 527280 h 1978974"/>
                <a:gd name="connsiteX289" fmla="*/ 2636409 w 4011346"/>
                <a:gd name="connsiteY289" fmla="*/ 537292 h 1978974"/>
                <a:gd name="connsiteX290" fmla="*/ 2603037 w 4011346"/>
                <a:gd name="connsiteY290" fmla="*/ 497245 h 1978974"/>
                <a:gd name="connsiteX291" fmla="*/ 2569665 w 4011346"/>
                <a:gd name="connsiteY291" fmla="*/ 580676 h 1978974"/>
                <a:gd name="connsiteX292" fmla="*/ 2552979 w 4011346"/>
                <a:gd name="connsiteY292" fmla="*/ 600699 h 1978974"/>
                <a:gd name="connsiteX293" fmla="*/ 2469548 w 4011346"/>
                <a:gd name="connsiteY293" fmla="*/ 463873 h 1978974"/>
                <a:gd name="connsiteX294" fmla="*/ 2446187 w 4011346"/>
                <a:gd name="connsiteY294" fmla="*/ 480559 h 1978974"/>
                <a:gd name="connsiteX295" fmla="*/ 2442850 w 4011346"/>
                <a:gd name="connsiteY295" fmla="*/ 447187 h 1978974"/>
                <a:gd name="connsiteX296" fmla="*/ 2449525 w 4011346"/>
                <a:gd name="connsiteY296" fmla="*/ 377105 h 1978974"/>
                <a:gd name="connsiteX297" fmla="*/ 2386117 w 4011346"/>
                <a:gd name="connsiteY297" fmla="*/ 350407 h 1978974"/>
                <a:gd name="connsiteX298" fmla="*/ 2369431 w 4011346"/>
                <a:gd name="connsiteY298" fmla="*/ 390454 h 1978974"/>
                <a:gd name="connsiteX299" fmla="*/ 2379443 w 4011346"/>
                <a:gd name="connsiteY299" fmla="*/ 413814 h 1978974"/>
                <a:gd name="connsiteX300" fmla="*/ 2376106 w 4011346"/>
                <a:gd name="connsiteY300" fmla="*/ 433838 h 1978974"/>
                <a:gd name="connsiteX301" fmla="*/ 2352745 w 4011346"/>
                <a:gd name="connsiteY301" fmla="*/ 410477 h 1978974"/>
                <a:gd name="connsiteX302" fmla="*/ 2316036 w 4011346"/>
                <a:gd name="connsiteY302" fmla="*/ 417152 h 1978974"/>
                <a:gd name="connsiteX303" fmla="*/ 2272652 w 4011346"/>
                <a:gd name="connsiteY303" fmla="*/ 403803 h 1978974"/>
                <a:gd name="connsiteX304" fmla="*/ 2245954 w 4011346"/>
                <a:gd name="connsiteY304" fmla="*/ 363756 h 1978974"/>
                <a:gd name="connsiteX305" fmla="*/ 2209244 w 4011346"/>
                <a:gd name="connsiteY305" fmla="*/ 360419 h 1978974"/>
                <a:gd name="connsiteX306" fmla="*/ 2159186 w 4011346"/>
                <a:gd name="connsiteY306" fmla="*/ 350407 h 1978974"/>
                <a:gd name="connsiteX307" fmla="*/ 2132488 w 4011346"/>
                <a:gd name="connsiteY307" fmla="*/ 367093 h 1978974"/>
                <a:gd name="connsiteX308" fmla="*/ 2115802 w 4011346"/>
                <a:gd name="connsiteY308" fmla="*/ 380442 h 1978974"/>
                <a:gd name="connsiteX309" fmla="*/ 2115802 w 4011346"/>
                <a:gd name="connsiteY309" fmla="*/ 350407 h 1978974"/>
                <a:gd name="connsiteX310" fmla="*/ 2082430 w 4011346"/>
                <a:gd name="connsiteY310" fmla="*/ 347070 h 1978974"/>
                <a:gd name="connsiteX311" fmla="*/ 2045720 w 4011346"/>
                <a:gd name="connsiteY311" fmla="*/ 320372 h 1978974"/>
                <a:gd name="connsiteX312" fmla="*/ 2025697 w 4011346"/>
                <a:gd name="connsiteY312" fmla="*/ 350407 h 1978974"/>
                <a:gd name="connsiteX313" fmla="*/ 2055732 w 4011346"/>
                <a:gd name="connsiteY313" fmla="*/ 347070 h 1978974"/>
                <a:gd name="connsiteX314" fmla="*/ 2045720 w 4011346"/>
                <a:gd name="connsiteY314" fmla="*/ 373768 h 1978974"/>
                <a:gd name="connsiteX315" fmla="*/ 1988987 w 4011346"/>
                <a:gd name="connsiteY315" fmla="*/ 393791 h 1978974"/>
                <a:gd name="connsiteX316" fmla="*/ 1935592 w 4011346"/>
                <a:gd name="connsiteY316" fmla="*/ 403803 h 1978974"/>
                <a:gd name="connsiteX317" fmla="*/ 1995662 w 4011346"/>
                <a:gd name="connsiteY317" fmla="*/ 347070 h 1978974"/>
                <a:gd name="connsiteX318" fmla="*/ 2055732 w 4011346"/>
                <a:gd name="connsiteY318" fmla="*/ 276988 h 1978974"/>
                <a:gd name="connsiteX319" fmla="*/ 2055732 w 4011346"/>
                <a:gd name="connsiteY319" fmla="*/ 276988 h 1978974"/>
                <a:gd name="connsiteX320" fmla="*/ 1835474 w 4011346"/>
                <a:gd name="connsiteY320" fmla="*/ 0 h 1978974"/>
                <a:gd name="connsiteX321" fmla="*/ 1838813 w 4011346"/>
                <a:gd name="connsiteY321" fmla="*/ 93441 h 1978974"/>
                <a:gd name="connsiteX322" fmla="*/ 1782079 w 4011346"/>
                <a:gd name="connsiteY322" fmla="*/ 80092 h 1978974"/>
                <a:gd name="connsiteX323" fmla="*/ 1768731 w 4011346"/>
                <a:gd name="connsiteY323" fmla="*/ 126814 h 1978974"/>
                <a:gd name="connsiteX324" fmla="*/ 1705322 w 4011346"/>
                <a:gd name="connsiteY324" fmla="*/ 150174 h 1978974"/>
                <a:gd name="connsiteX325" fmla="*/ 1685300 w 4011346"/>
                <a:gd name="connsiteY325" fmla="*/ 123476 h 1978974"/>
                <a:gd name="connsiteX326" fmla="*/ 1615218 w 4011346"/>
                <a:gd name="connsiteY326" fmla="*/ 126814 h 1978974"/>
                <a:gd name="connsiteX327" fmla="*/ 1638579 w 4011346"/>
                <a:gd name="connsiteY327" fmla="*/ 156849 h 1978974"/>
                <a:gd name="connsiteX328" fmla="*/ 1528449 w 4011346"/>
                <a:gd name="connsiteY328" fmla="*/ 183545 h 1978974"/>
                <a:gd name="connsiteX329" fmla="*/ 1465043 w 4011346"/>
                <a:gd name="connsiteY329" fmla="*/ 266976 h 1978974"/>
                <a:gd name="connsiteX330" fmla="*/ 1448357 w 4011346"/>
                <a:gd name="connsiteY330" fmla="*/ 293674 h 1978974"/>
                <a:gd name="connsiteX331" fmla="*/ 1481729 w 4011346"/>
                <a:gd name="connsiteY331" fmla="*/ 327047 h 1978974"/>
                <a:gd name="connsiteX332" fmla="*/ 1481729 w 4011346"/>
                <a:gd name="connsiteY332" fmla="*/ 357082 h 1978974"/>
                <a:gd name="connsiteX333" fmla="*/ 1458368 w 4011346"/>
                <a:gd name="connsiteY333" fmla="*/ 360419 h 1978974"/>
                <a:gd name="connsiteX334" fmla="*/ 1458368 w 4011346"/>
                <a:gd name="connsiteY334" fmla="*/ 340395 h 1978974"/>
                <a:gd name="connsiteX335" fmla="*/ 1418322 w 4011346"/>
                <a:gd name="connsiteY335" fmla="*/ 350407 h 1978974"/>
                <a:gd name="connsiteX336" fmla="*/ 1368263 w 4011346"/>
                <a:gd name="connsiteY336" fmla="*/ 357082 h 1978974"/>
                <a:gd name="connsiteX337" fmla="*/ 1321542 w 4011346"/>
                <a:gd name="connsiteY337" fmla="*/ 363756 h 1978974"/>
                <a:gd name="connsiteX338" fmla="*/ 1318205 w 4011346"/>
                <a:gd name="connsiteY338" fmla="*/ 450524 h 1978974"/>
                <a:gd name="connsiteX339" fmla="*/ 1358252 w 4011346"/>
                <a:gd name="connsiteY339" fmla="*/ 473885 h 1978974"/>
                <a:gd name="connsiteX340" fmla="*/ 1374938 w 4011346"/>
                <a:gd name="connsiteY340" fmla="*/ 503920 h 1978974"/>
                <a:gd name="connsiteX341" fmla="*/ 1384949 w 4011346"/>
                <a:gd name="connsiteY341" fmla="*/ 527280 h 1978974"/>
                <a:gd name="connsiteX342" fmla="*/ 1394961 w 4011346"/>
                <a:gd name="connsiteY342" fmla="*/ 577339 h 1978974"/>
                <a:gd name="connsiteX343" fmla="*/ 1384949 w 4011346"/>
                <a:gd name="connsiteY343" fmla="*/ 607374 h 1978974"/>
                <a:gd name="connsiteX344" fmla="*/ 1358252 w 4011346"/>
                <a:gd name="connsiteY344" fmla="*/ 574001 h 1978974"/>
                <a:gd name="connsiteX345" fmla="*/ 1361589 w 4011346"/>
                <a:gd name="connsiteY345" fmla="*/ 543966 h 1978974"/>
                <a:gd name="connsiteX346" fmla="*/ 1351577 w 4011346"/>
                <a:gd name="connsiteY346" fmla="*/ 503920 h 1978974"/>
                <a:gd name="connsiteX347" fmla="*/ 1328217 w 4011346"/>
                <a:gd name="connsiteY347" fmla="*/ 510594 h 1978974"/>
                <a:gd name="connsiteX348" fmla="*/ 1281495 w 4011346"/>
                <a:gd name="connsiteY348" fmla="*/ 473885 h 1978974"/>
                <a:gd name="connsiteX349" fmla="*/ 1241449 w 4011346"/>
                <a:gd name="connsiteY349" fmla="*/ 470547 h 1978974"/>
                <a:gd name="connsiteX350" fmla="*/ 1241449 w 4011346"/>
                <a:gd name="connsiteY350" fmla="*/ 517268 h 1978974"/>
                <a:gd name="connsiteX351" fmla="*/ 1201402 w 4011346"/>
                <a:gd name="connsiteY351" fmla="*/ 497245 h 1978974"/>
                <a:gd name="connsiteX352" fmla="*/ 1228100 w 4011346"/>
                <a:gd name="connsiteY352" fmla="*/ 547303 h 1978974"/>
                <a:gd name="connsiteX353" fmla="*/ 1258135 w 4011346"/>
                <a:gd name="connsiteY353" fmla="*/ 557315 h 1978974"/>
                <a:gd name="connsiteX354" fmla="*/ 1258135 w 4011346"/>
                <a:gd name="connsiteY354" fmla="*/ 577339 h 1978974"/>
                <a:gd name="connsiteX355" fmla="*/ 1198065 w 4011346"/>
                <a:gd name="connsiteY355" fmla="*/ 553978 h 1978974"/>
                <a:gd name="connsiteX356" fmla="*/ 1181379 w 4011346"/>
                <a:gd name="connsiteY356" fmla="*/ 553978 h 1978974"/>
                <a:gd name="connsiteX357" fmla="*/ 1178041 w 4011346"/>
                <a:gd name="connsiteY357" fmla="*/ 510594 h 1978974"/>
                <a:gd name="connsiteX358" fmla="*/ 1171367 w 4011346"/>
                <a:gd name="connsiteY358" fmla="*/ 423826 h 1978974"/>
                <a:gd name="connsiteX359" fmla="*/ 1161355 w 4011346"/>
                <a:gd name="connsiteY359" fmla="*/ 493908 h 1978974"/>
                <a:gd name="connsiteX360" fmla="*/ 1137995 w 4011346"/>
                <a:gd name="connsiteY360" fmla="*/ 523943 h 1978974"/>
                <a:gd name="connsiteX361" fmla="*/ 1158018 w 4011346"/>
                <a:gd name="connsiteY361" fmla="*/ 570664 h 1978974"/>
                <a:gd name="connsiteX362" fmla="*/ 1158018 w 4011346"/>
                <a:gd name="connsiteY362" fmla="*/ 604036 h 1978974"/>
                <a:gd name="connsiteX363" fmla="*/ 1141332 w 4011346"/>
                <a:gd name="connsiteY363" fmla="*/ 654095 h 1978974"/>
                <a:gd name="connsiteX364" fmla="*/ 1154681 w 4011346"/>
                <a:gd name="connsiteY364" fmla="*/ 687467 h 1978974"/>
                <a:gd name="connsiteX365" fmla="*/ 1184716 w 4011346"/>
                <a:gd name="connsiteY365" fmla="*/ 694141 h 1978974"/>
                <a:gd name="connsiteX366" fmla="*/ 1221425 w 4011346"/>
                <a:gd name="connsiteY366" fmla="*/ 700816 h 1978974"/>
                <a:gd name="connsiteX367" fmla="*/ 1241449 w 4011346"/>
                <a:gd name="connsiteY367" fmla="*/ 724176 h 1978974"/>
                <a:gd name="connsiteX368" fmla="*/ 1258135 w 4011346"/>
                <a:gd name="connsiteY368" fmla="*/ 767560 h 1978974"/>
                <a:gd name="connsiteX369" fmla="*/ 1258135 w 4011346"/>
                <a:gd name="connsiteY369" fmla="*/ 767560 h 1978974"/>
                <a:gd name="connsiteX370" fmla="*/ 1254798 w 4011346"/>
                <a:gd name="connsiteY370" fmla="*/ 800933 h 1978974"/>
                <a:gd name="connsiteX371" fmla="*/ 1274821 w 4011346"/>
                <a:gd name="connsiteY371" fmla="*/ 820956 h 1978974"/>
                <a:gd name="connsiteX372" fmla="*/ 1244786 w 4011346"/>
                <a:gd name="connsiteY372" fmla="*/ 827631 h 1978974"/>
                <a:gd name="connsiteX373" fmla="*/ 1224763 w 4011346"/>
                <a:gd name="connsiteY373" fmla="*/ 787584 h 1978974"/>
                <a:gd name="connsiteX374" fmla="*/ 1224763 w 4011346"/>
                <a:gd name="connsiteY374" fmla="*/ 747537 h 1978974"/>
                <a:gd name="connsiteX375" fmla="*/ 1194727 w 4011346"/>
                <a:gd name="connsiteY375" fmla="*/ 710828 h 1978974"/>
                <a:gd name="connsiteX376" fmla="*/ 1164692 w 4011346"/>
                <a:gd name="connsiteY376" fmla="*/ 754212 h 1978974"/>
                <a:gd name="connsiteX377" fmla="*/ 1178041 w 4011346"/>
                <a:gd name="connsiteY377" fmla="*/ 797595 h 1978974"/>
                <a:gd name="connsiteX378" fmla="*/ 1137995 w 4011346"/>
                <a:gd name="connsiteY378" fmla="*/ 854328 h 1978974"/>
                <a:gd name="connsiteX379" fmla="*/ 1097948 w 4011346"/>
                <a:gd name="connsiteY379" fmla="*/ 911061 h 1978974"/>
                <a:gd name="connsiteX380" fmla="*/ 1007843 w 4011346"/>
                <a:gd name="connsiteY380" fmla="*/ 874352 h 1978974"/>
                <a:gd name="connsiteX381" fmla="*/ 1074587 w 4011346"/>
                <a:gd name="connsiteY381" fmla="*/ 871014 h 1978974"/>
                <a:gd name="connsiteX382" fmla="*/ 1107960 w 4011346"/>
                <a:gd name="connsiteY382" fmla="*/ 807607 h 1978974"/>
                <a:gd name="connsiteX383" fmla="*/ 1121309 w 4011346"/>
                <a:gd name="connsiteY383" fmla="*/ 764223 h 1978974"/>
                <a:gd name="connsiteX384" fmla="*/ 1127983 w 4011346"/>
                <a:gd name="connsiteY384" fmla="*/ 730851 h 1978974"/>
                <a:gd name="connsiteX385" fmla="*/ 1117971 w 4011346"/>
                <a:gd name="connsiteY385" fmla="*/ 714165 h 1978974"/>
                <a:gd name="connsiteX386" fmla="*/ 1114634 w 4011346"/>
                <a:gd name="connsiteY386" fmla="*/ 664106 h 1978974"/>
                <a:gd name="connsiteX387" fmla="*/ 1104622 w 4011346"/>
                <a:gd name="connsiteY387" fmla="*/ 584013 h 1978974"/>
                <a:gd name="connsiteX388" fmla="*/ 1101285 w 4011346"/>
                <a:gd name="connsiteY388" fmla="*/ 523943 h 1978974"/>
                <a:gd name="connsiteX389" fmla="*/ 1124646 w 4011346"/>
                <a:gd name="connsiteY389" fmla="*/ 430501 h 1978974"/>
                <a:gd name="connsiteX390" fmla="*/ 1031203 w 4011346"/>
                <a:gd name="connsiteY390" fmla="*/ 420489 h 1978974"/>
                <a:gd name="connsiteX391" fmla="*/ 1014517 w 4011346"/>
                <a:gd name="connsiteY391" fmla="*/ 477222 h 1978974"/>
                <a:gd name="connsiteX392" fmla="*/ 1024529 w 4011346"/>
                <a:gd name="connsiteY392" fmla="*/ 523943 h 1978974"/>
                <a:gd name="connsiteX393" fmla="*/ 981145 w 4011346"/>
                <a:gd name="connsiteY393" fmla="*/ 577339 h 1978974"/>
                <a:gd name="connsiteX394" fmla="*/ 991157 w 4011346"/>
                <a:gd name="connsiteY394" fmla="*/ 614048 h 1978974"/>
                <a:gd name="connsiteX395" fmla="*/ 981145 w 4011346"/>
                <a:gd name="connsiteY395" fmla="*/ 660769 h 1978974"/>
                <a:gd name="connsiteX396" fmla="*/ 1001168 w 4011346"/>
                <a:gd name="connsiteY396" fmla="*/ 684130 h 1978974"/>
                <a:gd name="connsiteX397" fmla="*/ 1017854 w 4011346"/>
                <a:gd name="connsiteY397" fmla="*/ 730851 h 1978974"/>
                <a:gd name="connsiteX398" fmla="*/ 1047890 w 4011346"/>
                <a:gd name="connsiteY398" fmla="*/ 717502 h 1978974"/>
                <a:gd name="connsiteX399" fmla="*/ 1014517 w 4011346"/>
                <a:gd name="connsiteY399" fmla="*/ 770898 h 1978974"/>
                <a:gd name="connsiteX400" fmla="*/ 957784 w 4011346"/>
                <a:gd name="connsiteY400" fmla="*/ 717502 h 1978974"/>
                <a:gd name="connsiteX401" fmla="*/ 884365 w 4011346"/>
                <a:gd name="connsiteY401" fmla="*/ 680793 h 1978974"/>
                <a:gd name="connsiteX402" fmla="*/ 824295 w 4011346"/>
                <a:gd name="connsiteY402" fmla="*/ 657432 h 1978974"/>
                <a:gd name="connsiteX403" fmla="*/ 810946 w 4011346"/>
                <a:gd name="connsiteY403" fmla="*/ 694141 h 1978974"/>
                <a:gd name="connsiteX404" fmla="*/ 827633 w 4011346"/>
                <a:gd name="connsiteY404" fmla="*/ 730851 h 1978974"/>
                <a:gd name="connsiteX405" fmla="*/ 814284 w 4011346"/>
                <a:gd name="connsiteY405" fmla="*/ 754212 h 1978974"/>
                <a:gd name="connsiteX406" fmla="*/ 800935 w 4011346"/>
                <a:gd name="connsiteY406" fmla="*/ 770898 h 1978974"/>
                <a:gd name="connsiteX407" fmla="*/ 770900 w 4011346"/>
                <a:gd name="connsiteY407" fmla="*/ 714165 h 1978974"/>
                <a:gd name="connsiteX408" fmla="*/ 744202 w 4011346"/>
                <a:gd name="connsiteY408" fmla="*/ 750874 h 1978974"/>
                <a:gd name="connsiteX409" fmla="*/ 707492 w 4011346"/>
                <a:gd name="connsiteY409" fmla="*/ 744200 h 1978974"/>
                <a:gd name="connsiteX410" fmla="*/ 654097 w 4011346"/>
                <a:gd name="connsiteY410" fmla="*/ 780909 h 1978974"/>
                <a:gd name="connsiteX411" fmla="*/ 644085 w 4011346"/>
                <a:gd name="connsiteY411" fmla="*/ 757549 h 1978974"/>
                <a:gd name="connsiteX412" fmla="*/ 654097 w 4011346"/>
                <a:gd name="connsiteY412" fmla="*/ 720839 h 1978974"/>
                <a:gd name="connsiteX413" fmla="*/ 614050 w 4011346"/>
                <a:gd name="connsiteY413" fmla="*/ 757549 h 1978974"/>
                <a:gd name="connsiteX414" fmla="*/ 594027 w 4011346"/>
                <a:gd name="connsiteY414" fmla="*/ 757549 h 1978974"/>
                <a:gd name="connsiteX415" fmla="*/ 533957 w 4011346"/>
                <a:gd name="connsiteY415" fmla="*/ 790921 h 1978974"/>
                <a:gd name="connsiteX416" fmla="*/ 510596 w 4011346"/>
                <a:gd name="connsiteY416" fmla="*/ 814282 h 1978974"/>
                <a:gd name="connsiteX417" fmla="*/ 500584 w 4011346"/>
                <a:gd name="connsiteY417" fmla="*/ 861003 h 1978974"/>
                <a:gd name="connsiteX418" fmla="*/ 450526 w 4011346"/>
                <a:gd name="connsiteY418" fmla="*/ 847654 h 1978974"/>
                <a:gd name="connsiteX419" fmla="*/ 433840 w 4011346"/>
                <a:gd name="connsiteY419" fmla="*/ 810944 h 1978974"/>
                <a:gd name="connsiteX420" fmla="*/ 467212 w 4011346"/>
                <a:gd name="connsiteY420" fmla="*/ 780909 h 1978974"/>
                <a:gd name="connsiteX421" fmla="*/ 453863 w 4011346"/>
                <a:gd name="connsiteY421" fmla="*/ 757549 h 1978974"/>
                <a:gd name="connsiteX422" fmla="*/ 390456 w 4011346"/>
                <a:gd name="connsiteY422" fmla="*/ 727514 h 1978974"/>
                <a:gd name="connsiteX423" fmla="*/ 417154 w 4011346"/>
                <a:gd name="connsiteY423" fmla="*/ 777572 h 1978974"/>
                <a:gd name="connsiteX424" fmla="*/ 407142 w 4011346"/>
                <a:gd name="connsiteY424" fmla="*/ 820956 h 1978974"/>
                <a:gd name="connsiteX425" fmla="*/ 413817 w 4011346"/>
                <a:gd name="connsiteY425" fmla="*/ 857666 h 1978974"/>
                <a:gd name="connsiteX426" fmla="*/ 427165 w 4011346"/>
                <a:gd name="connsiteY426" fmla="*/ 881026 h 1978974"/>
                <a:gd name="connsiteX427" fmla="*/ 413817 w 4011346"/>
                <a:gd name="connsiteY427" fmla="*/ 911061 h 1978974"/>
                <a:gd name="connsiteX428" fmla="*/ 390456 w 4011346"/>
                <a:gd name="connsiteY428" fmla="*/ 887701 h 1978974"/>
                <a:gd name="connsiteX429" fmla="*/ 360421 w 4011346"/>
                <a:gd name="connsiteY429" fmla="*/ 884363 h 1978974"/>
                <a:gd name="connsiteX430" fmla="*/ 333723 w 4011346"/>
                <a:gd name="connsiteY430" fmla="*/ 924410 h 1978974"/>
                <a:gd name="connsiteX431" fmla="*/ 307025 w 4011346"/>
                <a:gd name="connsiteY431" fmla="*/ 944433 h 1978974"/>
                <a:gd name="connsiteX432" fmla="*/ 320374 w 4011346"/>
                <a:gd name="connsiteY432" fmla="*/ 971131 h 1978974"/>
                <a:gd name="connsiteX433" fmla="*/ 303688 w 4011346"/>
                <a:gd name="connsiteY433" fmla="*/ 994492 h 1978974"/>
                <a:gd name="connsiteX434" fmla="*/ 233606 w 4011346"/>
                <a:gd name="connsiteY434" fmla="*/ 957782 h 1978974"/>
                <a:gd name="connsiteX435" fmla="*/ 243618 w 4011346"/>
                <a:gd name="connsiteY435" fmla="*/ 1007841 h 1978974"/>
                <a:gd name="connsiteX436" fmla="*/ 263641 w 4011346"/>
                <a:gd name="connsiteY436" fmla="*/ 1027864 h 1978974"/>
                <a:gd name="connsiteX437" fmla="*/ 250292 w 4011346"/>
                <a:gd name="connsiteY437" fmla="*/ 1041213 h 1978974"/>
                <a:gd name="connsiteX438" fmla="*/ 193560 w 4011346"/>
                <a:gd name="connsiteY438" fmla="*/ 1004503 h 1978974"/>
                <a:gd name="connsiteX439" fmla="*/ 170199 w 4011346"/>
                <a:gd name="connsiteY439" fmla="*/ 964457 h 1978974"/>
                <a:gd name="connsiteX440" fmla="*/ 170199 w 4011346"/>
                <a:gd name="connsiteY440" fmla="*/ 917736 h 1978974"/>
                <a:gd name="connsiteX441" fmla="*/ 133490 w 4011346"/>
                <a:gd name="connsiteY441" fmla="*/ 840979 h 1978974"/>
                <a:gd name="connsiteX442" fmla="*/ 196897 w 4011346"/>
                <a:gd name="connsiteY442" fmla="*/ 871014 h 1978974"/>
                <a:gd name="connsiteX443" fmla="*/ 256967 w 4011346"/>
                <a:gd name="connsiteY443" fmla="*/ 901049 h 1978974"/>
                <a:gd name="connsiteX444" fmla="*/ 293676 w 4011346"/>
                <a:gd name="connsiteY444" fmla="*/ 904387 h 1978974"/>
                <a:gd name="connsiteX445" fmla="*/ 327049 w 4011346"/>
                <a:gd name="connsiteY445" fmla="*/ 874352 h 1978974"/>
                <a:gd name="connsiteX446" fmla="*/ 343735 w 4011346"/>
                <a:gd name="connsiteY446" fmla="*/ 837642 h 1978974"/>
                <a:gd name="connsiteX447" fmla="*/ 333723 w 4011346"/>
                <a:gd name="connsiteY447" fmla="*/ 787584 h 1978974"/>
                <a:gd name="connsiteX448" fmla="*/ 290339 w 4011346"/>
                <a:gd name="connsiteY448" fmla="*/ 767560 h 1978974"/>
                <a:gd name="connsiteX449" fmla="*/ 236944 w 4011346"/>
                <a:gd name="connsiteY449" fmla="*/ 720839 h 1978974"/>
                <a:gd name="connsiteX450" fmla="*/ 133490 w 4011346"/>
                <a:gd name="connsiteY450" fmla="*/ 664106 h 1978974"/>
                <a:gd name="connsiteX0" fmla="*/ 133490 w 4011346"/>
                <a:gd name="connsiteY0" fmla="*/ 664106 h 1978974"/>
                <a:gd name="connsiteX1" fmla="*/ 46722 w 4011346"/>
                <a:gd name="connsiteY1" fmla="*/ 694141 h 1978974"/>
                <a:gd name="connsiteX2" fmla="*/ 33373 w 4011346"/>
                <a:gd name="connsiteY2" fmla="*/ 724176 h 1978974"/>
                <a:gd name="connsiteX3" fmla="*/ 43384 w 4011346"/>
                <a:gd name="connsiteY3" fmla="*/ 754212 h 1978974"/>
                <a:gd name="connsiteX4" fmla="*/ 60071 w 4011346"/>
                <a:gd name="connsiteY4" fmla="*/ 780909 h 1978974"/>
                <a:gd name="connsiteX5" fmla="*/ 73419 w 4011346"/>
                <a:gd name="connsiteY5" fmla="*/ 810944 h 1978974"/>
                <a:gd name="connsiteX6" fmla="*/ 56733 w 4011346"/>
                <a:gd name="connsiteY6" fmla="*/ 834305 h 1978974"/>
                <a:gd name="connsiteX7" fmla="*/ 76757 w 4011346"/>
                <a:gd name="connsiteY7" fmla="*/ 914398 h 1978974"/>
                <a:gd name="connsiteX8" fmla="*/ 66745 w 4011346"/>
                <a:gd name="connsiteY8" fmla="*/ 931085 h 1978974"/>
                <a:gd name="connsiteX9" fmla="*/ 70082 w 4011346"/>
                <a:gd name="connsiteY9" fmla="*/ 957782 h 1978974"/>
                <a:gd name="connsiteX10" fmla="*/ 70082 w 4011346"/>
                <a:gd name="connsiteY10" fmla="*/ 997829 h 1978974"/>
                <a:gd name="connsiteX11" fmla="*/ 80094 w 4011346"/>
                <a:gd name="connsiteY11" fmla="*/ 1017852 h 1978974"/>
                <a:gd name="connsiteX12" fmla="*/ 76757 w 4011346"/>
                <a:gd name="connsiteY12" fmla="*/ 1041213 h 1978974"/>
                <a:gd name="connsiteX13" fmla="*/ 106792 w 4011346"/>
                <a:gd name="connsiteY13" fmla="*/ 1074585 h 1978974"/>
                <a:gd name="connsiteX14" fmla="*/ 106792 w 4011346"/>
                <a:gd name="connsiteY14" fmla="*/ 1104620 h 1978974"/>
                <a:gd name="connsiteX15" fmla="*/ 13349 w 4011346"/>
                <a:gd name="connsiteY15" fmla="*/ 1194725 h 1978974"/>
                <a:gd name="connsiteX16" fmla="*/ 33373 w 4011346"/>
                <a:gd name="connsiteY16" fmla="*/ 1228098 h 1978974"/>
                <a:gd name="connsiteX17" fmla="*/ 33373 w 4011346"/>
                <a:gd name="connsiteY17" fmla="*/ 1228098 h 1978974"/>
                <a:gd name="connsiteX18" fmla="*/ 16687 w 4011346"/>
                <a:gd name="connsiteY18" fmla="*/ 1258133 h 1978974"/>
                <a:gd name="connsiteX19" fmla="*/ 3338 w 4011346"/>
                <a:gd name="connsiteY19" fmla="*/ 1288168 h 1978974"/>
                <a:gd name="connsiteX20" fmla="*/ 0 w 4011346"/>
                <a:gd name="connsiteY20" fmla="*/ 1348238 h 1978974"/>
                <a:gd name="connsiteX21" fmla="*/ 16687 w 4011346"/>
                <a:gd name="connsiteY21" fmla="*/ 1391622 h 1978974"/>
                <a:gd name="connsiteX22" fmla="*/ 20024 w 4011346"/>
                <a:gd name="connsiteY22" fmla="*/ 1424994 h 1978974"/>
                <a:gd name="connsiteX23" fmla="*/ 56733 w 4011346"/>
                <a:gd name="connsiteY23" fmla="*/ 1435006 h 1978974"/>
                <a:gd name="connsiteX24" fmla="*/ 116803 w 4011346"/>
                <a:gd name="connsiteY24" fmla="*/ 1521774 h 1978974"/>
                <a:gd name="connsiteX25" fmla="*/ 96780 w 4011346"/>
                <a:gd name="connsiteY25" fmla="*/ 1545134 h 1978974"/>
                <a:gd name="connsiteX26" fmla="*/ 93443 w 4011346"/>
                <a:gd name="connsiteY26" fmla="*/ 1575169 h 1978974"/>
                <a:gd name="connsiteX27" fmla="*/ 120141 w 4011346"/>
                <a:gd name="connsiteY27" fmla="*/ 1578506 h 1978974"/>
                <a:gd name="connsiteX28" fmla="*/ 160187 w 4011346"/>
                <a:gd name="connsiteY28" fmla="*/ 1591855 h 1978974"/>
                <a:gd name="connsiteX29" fmla="*/ 186885 w 4011346"/>
                <a:gd name="connsiteY29" fmla="*/ 1605204 h 1978974"/>
                <a:gd name="connsiteX30" fmla="*/ 213583 w 4011346"/>
                <a:gd name="connsiteY30" fmla="*/ 1635239 h 1978974"/>
                <a:gd name="connsiteX31" fmla="*/ 243618 w 4011346"/>
                <a:gd name="connsiteY31" fmla="*/ 1638576 h 1978974"/>
                <a:gd name="connsiteX32" fmla="*/ 287002 w 4011346"/>
                <a:gd name="connsiteY32" fmla="*/ 1668612 h 1978974"/>
                <a:gd name="connsiteX33" fmla="*/ 310363 w 4011346"/>
                <a:gd name="connsiteY33" fmla="*/ 1678623 h 1978974"/>
                <a:gd name="connsiteX34" fmla="*/ 310363 w 4011346"/>
                <a:gd name="connsiteY34" fmla="*/ 1715333 h 1978974"/>
                <a:gd name="connsiteX35" fmla="*/ 270316 w 4011346"/>
                <a:gd name="connsiteY35" fmla="*/ 1755379 h 1978974"/>
                <a:gd name="connsiteX36" fmla="*/ 280327 w 4011346"/>
                <a:gd name="connsiteY36" fmla="*/ 1778740 h 1978974"/>
                <a:gd name="connsiteX37" fmla="*/ 273653 w 4011346"/>
                <a:gd name="connsiteY37" fmla="*/ 1798763 h 1978974"/>
                <a:gd name="connsiteX38" fmla="*/ 266979 w 4011346"/>
                <a:gd name="connsiteY38" fmla="*/ 1815449 h 1978974"/>
                <a:gd name="connsiteX39" fmla="*/ 240281 w 4011346"/>
                <a:gd name="connsiteY39" fmla="*/ 1855496 h 1978974"/>
                <a:gd name="connsiteX40" fmla="*/ 307025 w 4011346"/>
                <a:gd name="connsiteY40" fmla="*/ 1892206 h 1978974"/>
                <a:gd name="connsiteX41" fmla="*/ 337060 w 4011346"/>
                <a:gd name="connsiteY41" fmla="*/ 1898880 h 1978974"/>
                <a:gd name="connsiteX42" fmla="*/ 360421 w 4011346"/>
                <a:gd name="connsiteY42" fmla="*/ 1905555 h 1978974"/>
                <a:gd name="connsiteX43" fmla="*/ 380444 w 4011346"/>
                <a:gd name="connsiteY43" fmla="*/ 1912229 h 1978974"/>
                <a:gd name="connsiteX44" fmla="*/ 407142 w 4011346"/>
                <a:gd name="connsiteY44" fmla="*/ 1932252 h 1978974"/>
                <a:gd name="connsiteX45" fmla="*/ 437177 w 4011346"/>
                <a:gd name="connsiteY45" fmla="*/ 1928915 h 1978974"/>
                <a:gd name="connsiteX46" fmla="*/ 507259 w 4011346"/>
                <a:gd name="connsiteY46" fmla="*/ 1978974 h 1978974"/>
                <a:gd name="connsiteX47" fmla="*/ 517271 w 4011346"/>
                <a:gd name="connsiteY47" fmla="*/ 1965625 h 1978974"/>
                <a:gd name="connsiteX48" fmla="*/ 507259 w 4011346"/>
                <a:gd name="connsiteY48" fmla="*/ 1925578 h 1978974"/>
                <a:gd name="connsiteX49" fmla="*/ 500584 w 4011346"/>
                <a:gd name="connsiteY49" fmla="*/ 1892206 h 1978974"/>
                <a:gd name="connsiteX50" fmla="*/ 483898 w 4011346"/>
                <a:gd name="connsiteY50" fmla="*/ 1848822 h 1978974"/>
                <a:gd name="connsiteX51" fmla="*/ 513933 w 4011346"/>
                <a:gd name="connsiteY51" fmla="*/ 1828798 h 1978974"/>
                <a:gd name="connsiteX52" fmla="*/ 547306 w 4011346"/>
                <a:gd name="connsiteY52" fmla="*/ 1805438 h 1978974"/>
                <a:gd name="connsiteX53" fmla="*/ 527282 w 4011346"/>
                <a:gd name="connsiteY53" fmla="*/ 1788752 h 1978974"/>
                <a:gd name="connsiteX54" fmla="*/ 517271 w 4011346"/>
                <a:gd name="connsiteY54" fmla="*/ 1755379 h 1978974"/>
                <a:gd name="connsiteX55" fmla="*/ 480561 w 4011346"/>
                <a:gd name="connsiteY55" fmla="*/ 1738693 h 1978974"/>
                <a:gd name="connsiteX56" fmla="*/ 470549 w 4011346"/>
                <a:gd name="connsiteY56" fmla="*/ 1718670 h 1978974"/>
                <a:gd name="connsiteX57" fmla="*/ 480561 w 4011346"/>
                <a:gd name="connsiteY57" fmla="*/ 1688635 h 1978974"/>
                <a:gd name="connsiteX58" fmla="*/ 490573 w 4011346"/>
                <a:gd name="connsiteY58" fmla="*/ 1648588 h 1978974"/>
                <a:gd name="connsiteX59" fmla="*/ 513933 w 4011346"/>
                <a:gd name="connsiteY59" fmla="*/ 1668612 h 1978974"/>
                <a:gd name="connsiteX60" fmla="*/ 520608 w 4011346"/>
                <a:gd name="connsiteY60" fmla="*/ 1651925 h 1978974"/>
                <a:gd name="connsiteX61" fmla="*/ 543968 w 4011346"/>
                <a:gd name="connsiteY61" fmla="*/ 1615216 h 1978974"/>
                <a:gd name="connsiteX62" fmla="*/ 574003 w 4011346"/>
                <a:gd name="connsiteY62" fmla="*/ 1598530 h 1978974"/>
                <a:gd name="connsiteX63" fmla="*/ 590690 w 4011346"/>
                <a:gd name="connsiteY63" fmla="*/ 1611879 h 1978974"/>
                <a:gd name="connsiteX64" fmla="*/ 610713 w 4011346"/>
                <a:gd name="connsiteY64" fmla="*/ 1585181 h 1978974"/>
                <a:gd name="connsiteX65" fmla="*/ 630736 w 4011346"/>
                <a:gd name="connsiteY65" fmla="*/ 1611879 h 1978974"/>
                <a:gd name="connsiteX66" fmla="*/ 657434 w 4011346"/>
                <a:gd name="connsiteY66" fmla="*/ 1635239 h 1978974"/>
                <a:gd name="connsiteX67" fmla="*/ 674120 w 4011346"/>
                <a:gd name="connsiteY67" fmla="*/ 1641914 h 1978974"/>
                <a:gd name="connsiteX68" fmla="*/ 697481 w 4011346"/>
                <a:gd name="connsiteY68" fmla="*/ 1641914 h 1978974"/>
                <a:gd name="connsiteX69" fmla="*/ 717504 w 4011346"/>
                <a:gd name="connsiteY69" fmla="*/ 1628565 h 1978974"/>
                <a:gd name="connsiteX70" fmla="*/ 744202 w 4011346"/>
                <a:gd name="connsiteY70" fmla="*/ 1628565 h 1978974"/>
                <a:gd name="connsiteX71" fmla="*/ 760888 w 4011346"/>
                <a:gd name="connsiteY71" fmla="*/ 1625228 h 1978974"/>
                <a:gd name="connsiteX72" fmla="*/ 790923 w 4011346"/>
                <a:gd name="connsiteY72" fmla="*/ 1658600 h 1978974"/>
                <a:gd name="connsiteX73" fmla="*/ 797598 w 4011346"/>
                <a:gd name="connsiteY73" fmla="*/ 1631902 h 1978974"/>
                <a:gd name="connsiteX74" fmla="*/ 817621 w 4011346"/>
                <a:gd name="connsiteY74" fmla="*/ 1648588 h 1978974"/>
                <a:gd name="connsiteX75" fmla="*/ 837644 w 4011346"/>
                <a:gd name="connsiteY75" fmla="*/ 1625228 h 1978974"/>
                <a:gd name="connsiteX76" fmla="*/ 827633 w 4011346"/>
                <a:gd name="connsiteY76" fmla="*/ 1605204 h 1978974"/>
                <a:gd name="connsiteX77" fmla="*/ 810946 w 4011346"/>
                <a:gd name="connsiteY77" fmla="*/ 1591855 h 1978974"/>
                <a:gd name="connsiteX78" fmla="*/ 810946 w 4011346"/>
                <a:gd name="connsiteY78" fmla="*/ 1565158 h 1978974"/>
                <a:gd name="connsiteX79" fmla="*/ 810946 w 4011346"/>
                <a:gd name="connsiteY79" fmla="*/ 1551809 h 1978974"/>
                <a:gd name="connsiteX80" fmla="*/ 830970 w 4011346"/>
                <a:gd name="connsiteY80" fmla="*/ 1548471 h 1978974"/>
                <a:gd name="connsiteX81" fmla="*/ 840981 w 4011346"/>
                <a:gd name="connsiteY81" fmla="*/ 1545134 h 1978974"/>
                <a:gd name="connsiteX82" fmla="*/ 820958 w 4011346"/>
                <a:gd name="connsiteY82" fmla="*/ 1508425 h 1978974"/>
                <a:gd name="connsiteX83" fmla="*/ 854330 w 4011346"/>
                <a:gd name="connsiteY83" fmla="*/ 1501750 h 1978974"/>
                <a:gd name="connsiteX84" fmla="*/ 891040 w 4011346"/>
                <a:gd name="connsiteY84" fmla="*/ 1508425 h 1978974"/>
                <a:gd name="connsiteX85" fmla="*/ 964459 w 4011346"/>
                <a:gd name="connsiteY85" fmla="*/ 1465041 h 1978974"/>
                <a:gd name="connsiteX86" fmla="*/ 1001168 w 4011346"/>
                <a:gd name="connsiteY86" fmla="*/ 1465041 h 1978974"/>
                <a:gd name="connsiteX87" fmla="*/ 1027866 w 4011346"/>
                <a:gd name="connsiteY87" fmla="*/ 1441680 h 1978974"/>
                <a:gd name="connsiteX88" fmla="*/ 1047890 w 4011346"/>
                <a:gd name="connsiteY88" fmla="*/ 1451692 h 1978974"/>
                <a:gd name="connsiteX89" fmla="*/ 1067913 w 4011346"/>
                <a:gd name="connsiteY89" fmla="*/ 1461703 h 1978974"/>
                <a:gd name="connsiteX90" fmla="*/ 1087936 w 4011346"/>
                <a:gd name="connsiteY90" fmla="*/ 1488401 h 1978974"/>
                <a:gd name="connsiteX91" fmla="*/ 1074587 w 4011346"/>
                <a:gd name="connsiteY91" fmla="*/ 1501750 h 1978974"/>
                <a:gd name="connsiteX92" fmla="*/ 1104622 w 4011346"/>
                <a:gd name="connsiteY92" fmla="*/ 1501750 h 1978974"/>
                <a:gd name="connsiteX93" fmla="*/ 1107960 w 4011346"/>
                <a:gd name="connsiteY93" fmla="*/ 1518436 h 1978974"/>
                <a:gd name="connsiteX94" fmla="*/ 1121309 w 4011346"/>
                <a:gd name="connsiteY94" fmla="*/ 1501750 h 1978974"/>
                <a:gd name="connsiteX95" fmla="*/ 1134657 w 4011346"/>
                <a:gd name="connsiteY95" fmla="*/ 1515099 h 1978974"/>
                <a:gd name="connsiteX96" fmla="*/ 1134657 w 4011346"/>
                <a:gd name="connsiteY96" fmla="*/ 1535122 h 1978974"/>
                <a:gd name="connsiteX97" fmla="*/ 1148006 w 4011346"/>
                <a:gd name="connsiteY97" fmla="*/ 1531785 h 1978974"/>
                <a:gd name="connsiteX98" fmla="*/ 1208076 w 4011346"/>
                <a:gd name="connsiteY98" fmla="*/ 1485064 h 1978974"/>
                <a:gd name="connsiteX99" fmla="*/ 1211414 w 4011346"/>
                <a:gd name="connsiteY99" fmla="*/ 1505087 h 1978974"/>
                <a:gd name="connsiteX100" fmla="*/ 1244786 w 4011346"/>
                <a:gd name="connsiteY100" fmla="*/ 1525111 h 1978974"/>
                <a:gd name="connsiteX101" fmla="*/ 1264809 w 4011346"/>
                <a:gd name="connsiteY101" fmla="*/ 1555146 h 1978974"/>
                <a:gd name="connsiteX102" fmla="*/ 1298181 w 4011346"/>
                <a:gd name="connsiteY102" fmla="*/ 1661937 h 1978974"/>
                <a:gd name="connsiteX103" fmla="*/ 1308193 w 4011346"/>
                <a:gd name="connsiteY103" fmla="*/ 1618553 h 1978974"/>
                <a:gd name="connsiteX104" fmla="*/ 1344903 w 4011346"/>
                <a:gd name="connsiteY104" fmla="*/ 1638576 h 1978974"/>
                <a:gd name="connsiteX105" fmla="*/ 1388287 w 4011346"/>
                <a:gd name="connsiteY105" fmla="*/ 1638576 h 1978974"/>
                <a:gd name="connsiteX106" fmla="*/ 1394961 w 4011346"/>
                <a:gd name="connsiteY106" fmla="*/ 1661937 h 1978974"/>
                <a:gd name="connsiteX107" fmla="*/ 1435008 w 4011346"/>
                <a:gd name="connsiteY107" fmla="*/ 1685298 h 1978974"/>
                <a:gd name="connsiteX108" fmla="*/ 1465043 w 4011346"/>
                <a:gd name="connsiteY108" fmla="*/ 1685298 h 1978974"/>
                <a:gd name="connsiteX109" fmla="*/ 1491741 w 4011346"/>
                <a:gd name="connsiteY109" fmla="*/ 1698647 h 1978974"/>
                <a:gd name="connsiteX110" fmla="*/ 1535125 w 4011346"/>
                <a:gd name="connsiteY110" fmla="*/ 1655263 h 1978974"/>
                <a:gd name="connsiteX111" fmla="*/ 1571834 w 4011346"/>
                <a:gd name="connsiteY111" fmla="*/ 1635239 h 1978974"/>
                <a:gd name="connsiteX112" fmla="*/ 1608544 w 4011346"/>
                <a:gd name="connsiteY112" fmla="*/ 1638576 h 1978974"/>
                <a:gd name="connsiteX113" fmla="*/ 1655265 w 4011346"/>
                <a:gd name="connsiteY113" fmla="*/ 1651925 h 1978974"/>
                <a:gd name="connsiteX114" fmla="*/ 1681963 w 4011346"/>
                <a:gd name="connsiteY114" fmla="*/ 1668612 h 1978974"/>
                <a:gd name="connsiteX115" fmla="*/ 1735358 w 4011346"/>
                <a:gd name="connsiteY115" fmla="*/ 1661937 h 1978974"/>
                <a:gd name="connsiteX116" fmla="*/ 1745370 w 4011346"/>
                <a:gd name="connsiteY116" fmla="*/ 1641914 h 1978974"/>
                <a:gd name="connsiteX117" fmla="*/ 1738695 w 4011346"/>
                <a:gd name="connsiteY117" fmla="*/ 1621890 h 1978974"/>
                <a:gd name="connsiteX118" fmla="*/ 1765393 w 4011346"/>
                <a:gd name="connsiteY118" fmla="*/ 1595193 h 1978974"/>
                <a:gd name="connsiteX119" fmla="*/ 1778742 w 4011346"/>
                <a:gd name="connsiteY119" fmla="*/ 1591855 h 1978974"/>
                <a:gd name="connsiteX120" fmla="*/ 1812114 w 4011346"/>
                <a:gd name="connsiteY120" fmla="*/ 1608541 h 1978974"/>
                <a:gd name="connsiteX121" fmla="*/ 1852161 w 4011346"/>
                <a:gd name="connsiteY121" fmla="*/ 1621890 h 1978974"/>
                <a:gd name="connsiteX122" fmla="*/ 1858836 w 4011346"/>
                <a:gd name="connsiteY122" fmla="*/ 1648588 h 1978974"/>
                <a:gd name="connsiteX123" fmla="*/ 1872184 w 4011346"/>
                <a:gd name="connsiteY123" fmla="*/ 1655263 h 1978974"/>
                <a:gd name="connsiteX124" fmla="*/ 1902219 w 4011346"/>
                <a:gd name="connsiteY124" fmla="*/ 1658600 h 1978974"/>
                <a:gd name="connsiteX125" fmla="*/ 1932254 w 4011346"/>
                <a:gd name="connsiteY125" fmla="*/ 1641914 h 1978974"/>
                <a:gd name="connsiteX126" fmla="*/ 1962290 w 4011346"/>
                <a:gd name="connsiteY126" fmla="*/ 1655263 h 1978974"/>
                <a:gd name="connsiteX127" fmla="*/ 1985650 w 4011346"/>
                <a:gd name="connsiteY127" fmla="*/ 1668612 h 1978974"/>
                <a:gd name="connsiteX128" fmla="*/ 1995662 w 4011346"/>
                <a:gd name="connsiteY128" fmla="*/ 1678623 h 1978974"/>
                <a:gd name="connsiteX129" fmla="*/ 2032371 w 4011346"/>
                <a:gd name="connsiteY129" fmla="*/ 1698647 h 1978974"/>
                <a:gd name="connsiteX130" fmla="*/ 2069081 w 4011346"/>
                <a:gd name="connsiteY130" fmla="*/ 1695309 h 1978974"/>
                <a:gd name="connsiteX131" fmla="*/ 2142500 w 4011346"/>
                <a:gd name="connsiteY131" fmla="*/ 1651925 h 1978974"/>
                <a:gd name="connsiteX132" fmla="*/ 2195895 w 4011346"/>
                <a:gd name="connsiteY132" fmla="*/ 1665274 h 1978974"/>
                <a:gd name="connsiteX133" fmla="*/ 2225930 w 4011346"/>
                <a:gd name="connsiteY133" fmla="*/ 1675286 h 1978974"/>
                <a:gd name="connsiteX134" fmla="*/ 2259303 w 4011346"/>
                <a:gd name="connsiteY134" fmla="*/ 1661937 h 1978974"/>
                <a:gd name="connsiteX135" fmla="*/ 2262640 w 4011346"/>
                <a:gd name="connsiteY135" fmla="*/ 1635239 h 1978974"/>
                <a:gd name="connsiteX136" fmla="*/ 2282663 w 4011346"/>
                <a:gd name="connsiteY136" fmla="*/ 1605204 h 1978974"/>
                <a:gd name="connsiteX137" fmla="*/ 2299349 w 4011346"/>
                <a:gd name="connsiteY137" fmla="*/ 1551809 h 1978974"/>
                <a:gd name="connsiteX138" fmla="*/ 2282663 w 4011346"/>
                <a:gd name="connsiteY138" fmla="*/ 1555146 h 1978974"/>
                <a:gd name="connsiteX139" fmla="*/ 2312698 w 4011346"/>
                <a:gd name="connsiteY139" fmla="*/ 1528448 h 1978974"/>
                <a:gd name="connsiteX140" fmla="*/ 2339396 w 4011346"/>
                <a:gd name="connsiteY140" fmla="*/ 1525111 h 1978974"/>
                <a:gd name="connsiteX141" fmla="*/ 2396129 w 4011346"/>
                <a:gd name="connsiteY141" fmla="*/ 1535122 h 1978974"/>
                <a:gd name="connsiteX142" fmla="*/ 2436176 w 4011346"/>
                <a:gd name="connsiteY142" fmla="*/ 1561820 h 1978974"/>
                <a:gd name="connsiteX143" fmla="*/ 2462873 w 4011346"/>
                <a:gd name="connsiteY143" fmla="*/ 1591855 h 1978974"/>
                <a:gd name="connsiteX144" fmla="*/ 2469548 w 4011346"/>
                <a:gd name="connsiteY144" fmla="*/ 1628565 h 1978974"/>
                <a:gd name="connsiteX145" fmla="*/ 2476222 w 4011346"/>
                <a:gd name="connsiteY145" fmla="*/ 1668612 h 1978974"/>
                <a:gd name="connsiteX146" fmla="*/ 2486234 w 4011346"/>
                <a:gd name="connsiteY146" fmla="*/ 1688635 h 1978974"/>
                <a:gd name="connsiteX147" fmla="*/ 2529618 w 4011346"/>
                <a:gd name="connsiteY147" fmla="*/ 1701984 h 1978974"/>
                <a:gd name="connsiteX148" fmla="*/ 2549641 w 4011346"/>
                <a:gd name="connsiteY148" fmla="*/ 1722007 h 1978974"/>
                <a:gd name="connsiteX149" fmla="*/ 2562990 w 4011346"/>
                <a:gd name="connsiteY149" fmla="*/ 1755379 h 1978974"/>
                <a:gd name="connsiteX150" fmla="*/ 2586351 w 4011346"/>
                <a:gd name="connsiteY150" fmla="*/ 1748705 h 1978974"/>
                <a:gd name="connsiteX151" fmla="*/ 2606374 w 4011346"/>
                <a:gd name="connsiteY151" fmla="*/ 1738693 h 1978974"/>
                <a:gd name="connsiteX152" fmla="*/ 2639746 w 4011346"/>
                <a:gd name="connsiteY152" fmla="*/ 1722007 h 1978974"/>
                <a:gd name="connsiteX153" fmla="*/ 2643084 w 4011346"/>
                <a:gd name="connsiteY153" fmla="*/ 1738693 h 1978974"/>
                <a:gd name="connsiteX154" fmla="*/ 2626398 w 4011346"/>
                <a:gd name="connsiteY154" fmla="*/ 1768728 h 1978974"/>
                <a:gd name="connsiteX155" fmla="*/ 2616386 w 4011346"/>
                <a:gd name="connsiteY155" fmla="*/ 1805438 h 1978974"/>
                <a:gd name="connsiteX156" fmla="*/ 2603037 w 4011346"/>
                <a:gd name="connsiteY156" fmla="*/ 1858833 h 1978974"/>
                <a:gd name="connsiteX157" fmla="*/ 2579676 w 4011346"/>
                <a:gd name="connsiteY157" fmla="*/ 1832136 h 1978974"/>
                <a:gd name="connsiteX158" fmla="*/ 2552979 w 4011346"/>
                <a:gd name="connsiteY158" fmla="*/ 1855496 h 1978974"/>
                <a:gd name="connsiteX159" fmla="*/ 2559653 w 4011346"/>
                <a:gd name="connsiteY159" fmla="*/ 1882194 h 1978974"/>
                <a:gd name="connsiteX160" fmla="*/ 2559653 w 4011346"/>
                <a:gd name="connsiteY160" fmla="*/ 1918903 h 1978974"/>
                <a:gd name="connsiteX161" fmla="*/ 2549641 w 4011346"/>
                <a:gd name="connsiteY161" fmla="*/ 1938927 h 1978974"/>
                <a:gd name="connsiteX162" fmla="*/ 2589688 w 4011346"/>
                <a:gd name="connsiteY162" fmla="*/ 1918903 h 1978974"/>
                <a:gd name="connsiteX163" fmla="*/ 2626398 w 4011346"/>
                <a:gd name="connsiteY163" fmla="*/ 1928915 h 1978974"/>
                <a:gd name="connsiteX164" fmla="*/ 2653095 w 4011346"/>
                <a:gd name="connsiteY164" fmla="*/ 1905555 h 1978974"/>
                <a:gd name="connsiteX165" fmla="*/ 2683130 w 4011346"/>
                <a:gd name="connsiteY165" fmla="*/ 1852159 h 1978974"/>
                <a:gd name="connsiteX166" fmla="*/ 2753212 w 4011346"/>
                <a:gd name="connsiteY166" fmla="*/ 1765391 h 1978974"/>
                <a:gd name="connsiteX167" fmla="*/ 2783247 w 4011346"/>
                <a:gd name="connsiteY167" fmla="*/ 1695309 h 1978974"/>
                <a:gd name="connsiteX168" fmla="*/ 2803271 w 4011346"/>
                <a:gd name="connsiteY168" fmla="*/ 1591855 h 1978974"/>
                <a:gd name="connsiteX169" fmla="*/ 2793259 w 4011346"/>
                <a:gd name="connsiteY169" fmla="*/ 1541797 h 1978974"/>
                <a:gd name="connsiteX170" fmla="*/ 2769898 w 4011346"/>
                <a:gd name="connsiteY170" fmla="*/ 1508425 h 1978974"/>
                <a:gd name="connsiteX171" fmla="*/ 2726514 w 4011346"/>
                <a:gd name="connsiteY171" fmla="*/ 1508425 h 1978974"/>
                <a:gd name="connsiteX172" fmla="*/ 2699817 w 4011346"/>
                <a:gd name="connsiteY172" fmla="*/ 1508425 h 1978974"/>
                <a:gd name="connsiteX173" fmla="*/ 2683130 w 4011346"/>
                <a:gd name="connsiteY173" fmla="*/ 1488401 h 1978974"/>
                <a:gd name="connsiteX174" fmla="*/ 2669781 w 4011346"/>
                <a:gd name="connsiteY174" fmla="*/ 1468378 h 1978974"/>
                <a:gd name="connsiteX175" fmla="*/ 2763224 w 4011346"/>
                <a:gd name="connsiteY175" fmla="*/ 1351575 h 1978974"/>
                <a:gd name="connsiteX176" fmla="*/ 2846654 w 4011346"/>
                <a:gd name="connsiteY176" fmla="*/ 1284831 h 1978974"/>
                <a:gd name="connsiteX177" fmla="*/ 2890038 w 4011346"/>
                <a:gd name="connsiteY177" fmla="*/ 1261470 h 1978974"/>
                <a:gd name="connsiteX178" fmla="*/ 2933422 w 4011346"/>
                <a:gd name="connsiteY178" fmla="*/ 1281493 h 1978974"/>
                <a:gd name="connsiteX179" fmla="*/ 2950109 w 4011346"/>
                <a:gd name="connsiteY179" fmla="*/ 1264807 h 1978974"/>
                <a:gd name="connsiteX180" fmla="*/ 2993492 w 4011346"/>
                <a:gd name="connsiteY180" fmla="*/ 1281493 h 1978974"/>
                <a:gd name="connsiteX181" fmla="*/ 3006841 w 4011346"/>
                <a:gd name="connsiteY181" fmla="*/ 1248121 h 1978974"/>
                <a:gd name="connsiteX182" fmla="*/ 3053563 w 4011346"/>
                <a:gd name="connsiteY182" fmla="*/ 1258133 h 1978974"/>
                <a:gd name="connsiteX183" fmla="*/ 3070249 w 4011346"/>
                <a:gd name="connsiteY183" fmla="*/ 1274819 h 1978974"/>
                <a:gd name="connsiteX184" fmla="*/ 3060237 w 4011346"/>
                <a:gd name="connsiteY184" fmla="*/ 1294842 h 1978974"/>
                <a:gd name="connsiteX185" fmla="*/ 3123644 w 4011346"/>
                <a:gd name="connsiteY185" fmla="*/ 1278156 h 1978974"/>
                <a:gd name="connsiteX186" fmla="*/ 3140330 w 4011346"/>
                <a:gd name="connsiteY186" fmla="*/ 1264807 h 1978974"/>
                <a:gd name="connsiteX187" fmla="*/ 3123644 w 4011346"/>
                <a:gd name="connsiteY187" fmla="*/ 1251458 h 1978974"/>
                <a:gd name="connsiteX188" fmla="*/ 3143668 w 4011346"/>
                <a:gd name="connsiteY188" fmla="*/ 1211412 h 1978974"/>
                <a:gd name="connsiteX189" fmla="*/ 3190389 w 4011346"/>
                <a:gd name="connsiteY189" fmla="*/ 1141330 h 1978974"/>
                <a:gd name="connsiteX190" fmla="*/ 3233773 w 4011346"/>
                <a:gd name="connsiteY190" fmla="*/ 1137993 h 1978974"/>
                <a:gd name="connsiteX191" fmla="*/ 3273819 w 4011346"/>
                <a:gd name="connsiteY191" fmla="*/ 1148004 h 1978974"/>
                <a:gd name="connsiteX192" fmla="*/ 3277157 w 4011346"/>
                <a:gd name="connsiteY192" fmla="*/ 1204737 h 1978974"/>
                <a:gd name="connsiteX193" fmla="*/ 3320541 w 4011346"/>
                <a:gd name="connsiteY193" fmla="*/ 1161353 h 1978974"/>
                <a:gd name="connsiteX194" fmla="*/ 3343901 w 4011346"/>
                <a:gd name="connsiteY194" fmla="*/ 1144667 h 1978974"/>
                <a:gd name="connsiteX195" fmla="*/ 3350576 w 4011346"/>
                <a:gd name="connsiteY195" fmla="*/ 1111295 h 1978974"/>
                <a:gd name="connsiteX196" fmla="*/ 3377273 w 4011346"/>
                <a:gd name="connsiteY196" fmla="*/ 1094609 h 1978974"/>
                <a:gd name="connsiteX197" fmla="*/ 3407309 w 4011346"/>
                <a:gd name="connsiteY197" fmla="*/ 1104620 h 1978974"/>
                <a:gd name="connsiteX198" fmla="*/ 3373936 w 4011346"/>
                <a:gd name="connsiteY198" fmla="*/ 1134655 h 1978974"/>
                <a:gd name="connsiteX199" fmla="*/ 3360587 w 4011346"/>
                <a:gd name="connsiteY199" fmla="*/ 1184714 h 1978974"/>
                <a:gd name="connsiteX200" fmla="*/ 3323878 w 4011346"/>
                <a:gd name="connsiteY200" fmla="*/ 1224760 h 1978974"/>
                <a:gd name="connsiteX201" fmla="*/ 3210412 w 4011346"/>
                <a:gd name="connsiteY201" fmla="*/ 1321540 h 1978974"/>
                <a:gd name="connsiteX202" fmla="*/ 3163691 w 4011346"/>
                <a:gd name="connsiteY202" fmla="*/ 1391622 h 1978974"/>
                <a:gd name="connsiteX203" fmla="*/ 3160354 w 4011346"/>
                <a:gd name="connsiteY203" fmla="*/ 1465041 h 1978974"/>
                <a:gd name="connsiteX204" fmla="*/ 3170365 w 4011346"/>
                <a:gd name="connsiteY204" fmla="*/ 1555146 h 1978974"/>
                <a:gd name="connsiteX205" fmla="*/ 3190389 w 4011346"/>
                <a:gd name="connsiteY205" fmla="*/ 1618553 h 1978974"/>
                <a:gd name="connsiteX206" fmla="*/ 3217087 w 4011346"/>
                <a:gd name="connsiteY206" fmla="*/ 1608541 h 1978974"/>
                <a:gd name="connsiteX207" fmla="*/ 3240447 w 4011346"/>
                <a:gd name="connsiteY207" fmla="*/ 1541797 h 1978974"/>
                <a:gd name="connsiteX208" fmla="*/ 3270482 w 4011346"/>
                <a:gd name="connsiteY208" fmla="*/ 1538460 h 1978974"/>
                <a:gd name="connsiteX209" fmla="*/ 3287168 w 4011346"/>
                <a:gd name="connsiteY209" fmla="*/ 1478390 h 1978974"/>
                <a:gd name="connsiteX210" fmla="*/ 3313866 w 4011346"/>
                <a:gd name="connsiteY210" fmla="*/ 1468378 h 1978974"/>
                <a:gd name="connsiteX211" fmla="*/ 3313866 w 4011346"/>
                <a:gd name="connsiteY211" fmla="*/ 1438343 h 1978974"/>
                <a:gd name="connsiteX212" fmla="*/ 3337227 w 4011346"/>
                <a:gd name="connsiteY212" fmla="*/ 1401633 h 1978974"/>
                <a:gd name="connsiteX213" fmla="*/ 3330552 w 4011346"/>
                <a:gd name="connsiteY213" fmla="*/ 1358249 h 1978974"/>
                <a:gd name="connsiteX214" fmla="*/ 3333890 w 4011346"/>
                <a:gd name="connsiteY214" fmla="*/ 1328214 h 1978974"/>
                <a:gd name="connsiteX215" fmla="*/ 3323878 w 4011346"/>
                <a:gd name="connsiteY215" fmla="*/ 1318203 h 1978974"/>
                <a:gd name="connsiteX216" fmla="*/ 3363925 w 4011346"/>
                <a:gd name="connsiteY216" fmla="*/ 1231435 h 1978974"/>
                <a:gd name="connsiteX217" fmla="*/ 3383948 w 4011346"/>
                <a:gd name="connsiteY217" fmla="*/ 1241447 h 1978974"/>
                <a:gd name="connsiteX218" fmla="*/ 3410646 w 4011346"/>
                <a:gd name="connsiteY218" fmla="*/ 1214749 h 1978974"/>
                <a:gd name="connsiteX219" fmla="*/ 3420657 w 4011346"/>
                <a:gd name="connsiteY219" fmla="*/ 1241447 h 1978974"/>
                <a:gd name="connsiteX220" fmla="*/ 3447355 w 4011346"/>
                <a:gd name="connsiteY220" fmla="*/ 1224760 h 1978974"/>
                <a:gd name="connsiteX221" fmla="*/ 3477390 w 4011346"/>
                <a:gd name="connsiteY221" fmla="*/ 1214749 h 1978974"/>
                <a:gd name="connsiteX222" fmla="*/ 3514100 w 4011346"/>
                <a:gd name="connsiteY222" fmla="*/ 1241447 h 1978974"/>
                <a:gd name="connsiteX223" fmla="*/ 3574170 w 4011346"/>
                <a:gd name="connsiteY223" fmla="*/ 1174702 h 1978974"/>
                <a:gd name="connsiteX224" fmla="*/ 3637577 w 4011346"/>
                <a:gd name="connsiteY224" fmla="*/ 1127981 h 1978974"/>
                <a:gd name="connsiteX225" fmla="*/ 3690973 w 4011346"/>
                <a:gd name="connsiteY225" fmla="*/ 1091271 h 1978974"/>
                <a:gd name="connsiteX226" fmla="*/ 3741031 w 4011346"/>
                <a:gd name="connsiteY226" fmla="*/ 1117969 h 1978974"/>
                <a:gd name="connsiteX227" fmla="*/ 3751043 w 4011346"/>
                <a:gd name="connsiteY227" fmla="*/ 1091271 h 1978974"/>
                <a:gd name="connsiteX228" fmla="*/ 3727682 w 4011346"/>
                <a:gd name="connsiteY228" fmla="*/ 1024527 h 1978974"/>
                <a:gd name="connsiteX229" fmla="*/ 3700984 w 4011346"/>
                <a:gd name="connsiteY229" fmla="*/ 1007841 h 1978974"/>
                <a:gd name="connsiteX230" fmla="*/ 3697647 w 4011346"/>
                <a:gd name="connsiteY230" fmla="*/ 977806 h 1978974"/>
                <a:gd name="connsiteX231" fmla="*/ 3751043 w 4011346"/>
                <a:gd name="connsiteY231" fmla="*/ 984480 h 1978974"/>
                <a:gd name="connsiteX232" fmla="*/ 3774403 w 4011346"/>
                <a:gd name="connsiteY232" fmla="*/ 941096 h 1978974"/>
                <a:gd name="connsiteX233" fmla="*/ 3767729 w 4011346"/>
                <a:gd name="connsiteY233" fmla="*/ 914398 h 1978974"/>
                <a:gd name="connsiteX234" fmla="*/ 3794427 w 4011346"/>
                <a:gd name="connsiteY234" fmla="*/ 881026 h 1978974"/>
                <a:gd name="connsiteX235" fmla="*/ 3804438 w 4011346"/>
                <a:gd name="connsiteY235" fmla="*/ 924410 h 1978974"/>
                <a:gd name="connsiteX236" fmla="*/ 3827799 w 4011346"/>
                <a:gd name="connsiteY236" fmla="*/ 941096 h 1978974"/>
                <a:gd name="connsiteX237" fmla="*/ 3874520 w 4011346"/>
                <a:gd name="connsiteY237" fmla="*/ 961120 h 1978974"/>
                <a:gd name="connsiteX238" fmla="*/ 3894544 w 4011346"/>
                <a:gd name="connsiteY238" fmla="*/ 987817 h 1978974"/>
                <a:gd name="connsiteX239" fmla="*/ 3941265 w 4011346"/>
                <a:gd name="connsiteY239" fmla="*/ 1011178 h 1978974"/>
                <a:gd name="connsiteX240" fmla="*/ 3947939 w 4011346"/>
                <a:gd name="connsiteY240" fmla="*/ 997829 h 1978974"/>
                <a:gd name="connsiteX241" fmla="*/ 3957951 w 4011346"/>
                <a:gd name="connsiteY241" fmla="*/ 934422 h 1978974"/>
                <a:gd name="connsiteX242" fmla="*/ 4004672 w 4011346"/>
                <a:gd name="connsiteY242" fmla="*/ 927747 h 1978974"/>
                <a:gd name="connsiteX243" fmla="*/ 4011346 w 4011346"/>
                <a:gd name="connsiteY243" fmla="*/ 894375 h 1978974"/>
                <a:gd name="connsiteX244" fmla="*/ 3967963 w 4011346"/>
                <a:gd name="connsiteY244" fmla="*/ 857666 h 1978974"/>
                <a:gd name="connsiteX245" fmla="*/ 3921241 w 4011346"/>
                <a:gd name="connsiteY245" fmla="*/ 840979 h 1978974"/>
                <a:gd name="connsiteX246" fmla="*/ 3907892 w 4011346"/>
                <a:gd name="connsiteY246" fmla="*/ 844317 h 1978974"/>
                <a:gd name="connsiteX247" fmla="*/ 3907892 w 4011346"/>
                <a:gd name="connsiteY247" fmla="*/ 877689 h 1978974"/>
                <a:gd name="connsiteX248" fmla="*/ 3887869 w 4011346"/>
                <a:gd name="connsiteY248" fmla="*/ 871014 h 1978974"/>
                <a:gd name="connsiteX249" fmla="*/ 3874520 w 4011346"/>
                <a:gd name="connsiteY249" fmla="*/ 817619 h 1978974"/>
                <a:gd name="connsiteX250" fmla="*/ 3817787 w 4011346"/>
                <a:gd name="connsiteY250" fmla="*/ 754212 h 1978974"/>
                <a:gd name="connsiteX251" fmla="*/ 3717671 w 4011346"/>
                <a:gd name="connsiteY251" fmla="*/ 677455 h 1978974"/>
                <a:gd name="connsiteX252" fmla="*/ 3664275 w 4011346"/>
                <a:gd name="connsiteY252" fmla="*/ 657432 h 1978974"/>
                <a:gd name="connsiteX253" fmla="*/ 3584181 w 4011346"/>
                <a:gd name="connsiteY253" fmla="*/ 650758 h 1978974"/>
                <a:gd name="connsiteX254" fmla="*/ 3520774 w 4011346"/>
                <a:gd name="connsiteY254" fmla="*/ 634071 h 1978974"/>
                <a:gd name="connsiteX255" fmla="*/ 3530786 w 4011346"/>
                <a:gd name="connsiteY255" fmla="*/ 674118 h 1978974"/>
                <a:gd name="connsiteX256" fmla="*/ 3537460 w 4011346"/>
                <a:gd name="connsiteY256" fmla="*/ 700816 h 1978974"/>
                <a:gd name="connsiteX257" fmla="*/ 3507425 w 4011346"/>
                <a:gd name="connsiteY257" fmla="*/ 724176 h 1978974"/>
                <a:gd name="connsiteX258" fmla="*/ 3477390 w 4011346"/>
                <a:gd name="connsiteY258" fmla="*/ 697479 h 1978974"/>
                <a:gd name="connsiteX259" fmla="*/ 3477390 w 4011346"/>
                <a:gd name="connsiteY259" fmla="*/ 677455 h 1978974"/>
                <a:gd name="connsiteX260" fmla="*/ 3504088 w 4011346"/>
                <a:gd name="connsiteY260" fmla="*/ 657432 h 1978974"/>
                <a:gd name="connsiteX261" fmla="*/ 3467379 w 4011346"/>
                <a:gd name="connsiteY261" fmla="*/ 644083 h 1978974"/>
                <a:gd name="connsiteX262" fmla="*/ 3450692 w 4011346"/>
                <a:gd name="connsiteY262" fmla="*/ 670781 h 1978974"/>
                <a:gd name="connsiteX263" fmla="*/ 3440681 w 4011346"/>
                <a:gd name="connsiteY263" fmla="*/ 684130 h 1978974"/>
                <a:gd name="connsiteX264" fmla="*/ 3357250 w 4011346"/>
                <a:gd name="connsiteY264" fmla="*/ 670781 h 1978974"/>
                <a:gd name="connsiteX265" fmla="*/ 3297180 w 4011346"/>
                <a:gd name="connsiteY265" fmla="*/ 677455 h 1978974"/>
                <a:gd name="connsiteX266" fmla="*/ 3267145 w 4011346"/>
                <a:gd name="connsiteY266" fmla="*/ 654095 h 1978974"/>
                <a:gd name="connsiteX267" fmla="*/ 3267145 w 4011346"/>
                <a:gd name="connsiteY267" fmla="*/ 617385 h 1978974"/>
                <a:gd name="connsiteX268" fmla="*/ 3203738 w 4011346"/>
                <a:gd name="connsiteY268" fmla="*/ 560652 h 1978974"/>
                <a:gd name="connsiteX269" fmla="*/ 3076923 w 4011346"/>
                <a:gd name="connsiteY269" fmla="*/ 567327 h 1978974"/>
                <a:gd name="connsiteX270" fmla="*/ 3043551 w 4011346"/>
                <a:gd name="connsiteY270" fmla="*/ 543966 h 1978974"/>
                <a:gd name="connsiteX271" fmla="*/ 3000167 w 4011346"/>
                <a:gd name="connsiteY271" fmla="*/ 497245 h 1978974"/>
                <a:gd name="connsiteX272" fmla="*/ 3013516 w 4011346"/>
                <a:gd name="connsiteY272" fmla="*/ 490571 h 1978974"/>
                <a:gd name="connsiteX273" fmla="*/ 3000167 w 4011346"/>
                <a:gd name="connsiteY273" fmla="*/ 470547 h 1978974"/>
                <a:gd name="connsiteX274" fmla="*/ 2970132 w 4011346"/>
                <a:gd name="connsiteY274" fmla="*/ 467210 h 1978974"/>
                <a:gd name="connsiteX275" fmla="*/ 2920073 w 4011346"/>
                <a:gd name="connsiteY275" fmla="*/ 513931 h 1978974"/>
                <a:gd name="connsiteX276" fmla="*/ 2920073 w 4011346"/>
                <a:gd name="connsiteY276" fmla="*/ 513931 h 1978974"/>
                <a:gd name="connsiteX277" fmla="*/ 2916736 w 4011346"/>
                <a:gd name="connsiteY277" fmla="*/ 463873 h 1978974"/>
                <a:gd name="connsiteX278" fmla="*/ 2936760 w 4011346"/>
                <a:gd name="connsiteY278" fmla="*/ 460536 h 1978974"/>
                <a:gd name="connsiteX279" fmla="*/ 2866678 w 4011346"/>
                <a:gd name="connsiteY279" fmla="*/ 430501 h 1978974"/>
                <a:gd name="connsiteX280" fmla="*/ 2813282 w 4011346"/>
                <a:gd name="connsiteY280" fmla="*/ 427163 h 1978974"/>
                <a:gd name="connsiteX281" fmla="*/ 2793259 w 4011346"/>
                <a:gd name="connsiteY281" fmla="*/ 450524 h 1978974"/>
                <a:gd name="connsiteX282" fmla="*/ 2743200 w 4011346"/>
                <a:gd name="connsiteY282" fmla="*/ 460536 h 1978974"/>
                <a:gd name="connsiteX283" fmla="*/ 2786584 w 4011346"/>
                <a:gd name="connsiteY283" fmla="*/ 470547 h 1978974"/>
                <a:gd name="connsiteX284" fmla="*/ 2763224 w 4011346"/>
                <a:gd name="connsiteY284" fmla="*/ 490571 h 1978974"/>
                <a:gd name="connsiteX285" fmla="*/ 2769898 w 4011346"/>
                <a:gd name="connsiteY285" fmla="*/ 540629 h 1978974"/>
                <a:gd name="connsiteX286" fmla="*/ 2749875 w 4011346"/>
                <a:gd name="connsiteY286" fmla="*/ 523943 h 1978974"/>
                <a:gd name="connsiteX287" fmla="*/ 2733189 w 4011346"/>
                <a:gd name="connsiteY287" fmla="*/ 537292 h 1978974"/>
                <a:gd name="connsiteX288" fmla="*/ 2666444 w 4011346"/>
                <a:gd name="connsiteY288" fmla="*/ 527280 h 1978974"/>
                <a:gd name="connsiteX289" fmla="*/ 2636409 w 4011346"/>
                <a:gd name="connsiteY289" fmla="*/ 537292 h 1978974"/>
                <a:gd name="connsiteX290" fmla="*/ 2603037 w 4011346"/>
                <a:gd name="connsiteY290" fmla="*/ 497245 h 1978974"/>
                <a:gd name="connsiteX291" fmla="*/ 2569665 w 4011346"/>
                <a:gd name="connsiteY291" fmla="*/ 580676 h 1978974"/>
                <a:gd name="connsiteX292" fmla="*/ 2552979 w 4011346"/>
                <a:gd name="connsiteY292" fmla="*/ 600699 h 1978974"/>
                <a:gd name="connsiteX293" fmla="*/ 2469548 w 4011346"/>
                <a:gd name="connsiteY293" fmla="*/ 463873 h 1978974"/>
                <a:gd name="connsiteX294" fmla="*/ 2446187 w 4011346"/>
                <a:gd name="connsiteY294" fmla="*/ 480559 h 1978974"/>
                <a:gd name="connsiteX295" fmla="*/ 2442850 w 4011346"/>
                <a:gd name="connsiteY295" fmla="*/ 447187 h 1978974"/>
                <a:gd name="connsiteX296" fmla="*/ 2449525 w 4011346"/>
                <a:gd name="connsiteY296" fmla="*/ 377105 h 1978974"/>
                <a:gd name="connsiteX297" fmla="*/ 2386117 w 4011346"/>
                <a:gd name="connsiteY297" fmla="*/ 350407 h 1978974"/>
                <a:gd name="connsiteX298" fmla="*/ 2369431 w 4011346"/>
                <a:gd name="connsiteY298" fmla="*/ 390454 h 1978974"/>
                <a:gd name="connsiteX299" fmla="*/ 2379443 w 4011346"/>
                <a:gd name="connsiteY299" fmla="*/ 413814 h 1978974"/>
                <a:gd name="connsiteX300" fmla="*/ 2376106 w 4011346"/>
                <a:gd name="connsiteY300" fmla="*/ 433838 h 1978974"/>
                <a:gd name="connsiteX301" fmla="*/ 2352745 w 4011346"/>
                <a:gd name="connsiteY301" fmla="*/ 410477 h 1978974"/>
                <a:gd name="connsiteX302" fmla="*/ 2316036 w 4011346"/>
                <a:gd name="connsiteY302" fmla="*/ 417152 h 1978974"/>
                <a:gd name="connsiteX303" fmla="*/ 2272652 w 4011346"/>
                <a:gd name="connsiteY303" fmla="*/ 403803 h 1978974"/>
                <a:gd name="connsiteX304" fmla="*/ 2245954 w 4011346"/>
                <a:gd name="connsiteY304" fmla="*/ 363756 h 1978974"/>
                <a:gd name="connsiteX305" fmla="*/ 2209244 w 4011346"/>
                <a:gd name="connsiteY305" fmla="*/ 360419 h 1978974"/>
                <a:gd name="connsiteX306" fmla="*/ 2159186 w 4011346"/>
                <a:gd name="connsiteY306" fmla="*/ 350407 h 1978974"/>
                <a:gd name="connsiteX307" fmla="*/ 2132488 w 4011346"/>
                <a:gd name="connsiteY307" fmla="*/ 367093 h 1978974"/>
                <a:gd name="connsiteX308" fmla="*/ 2115802 w 4011346"/>
                <a:gd name="connsiteY308" fmla="*/ 380442 h 1978974"/>
                <a:gd name="connsiteX309" fmla="*/ 2115802 w 4011346"/>
                <a:gd name="connsiteY309" fmla="*/ 350407 h 1978974"/>
                <a:gd name="connsiteX310" fmla="*/ 2082430 w 4011346"/>
                <a:gd name="connsiteY310" fmla="*/ 347070 h 1978974"/>
                <a:gd name="connsiteX311" fmla="*/ 2045720 w 4011346"/>
                <a:gd name="connsiteY311" fmla="*/ 320372 h 1978974"/>
                <a:gd name="connsiteX312" fmla="*/ 2025697 w 4011346"/>
                <a:gd name="connsiteY312" fmla="*/ 350407 h 1978974"/>
                <a:gd name="connsiteX313" fmla="*/ 2055732 w 4011346"/>
                <a:gd name="connsiteY313" fmla="*/ 347070 h 1978974"/>
                <a:gd name="connsiteX314" fmla="*/ 2045720 w 4011346"/>
                <a:gd name="connsiteY314" fmla="*/ 373768 h 1978974"/>
                <a:gd name="connsiteX315" fmla="*/ 1988987 w 4011346"/>
                <a:gd name="connsiteY315" fmla="*/ 393791 h 1978974"/>
                <a:gd name="connsiteX316" fmla="*/ 1935592 w 4011346"/>
                <a:gd name="connsiteY316" fmla="*/ 403803 h 1978974"/>
                <a:gd name="connsiteX317" fmla="*/ 1995662 w 4011346"/>
                <a:gd name="connsiteY317" fmla="*/ 347070 h 1978974"/>
                <a:gd name="connsiteX318" fmla="*/ 2055732 w 4011346"/>
                <a:gd name="connsiteY318" fmla="*/ 276988 h 1978974"/>
                <a:gd name="connsiteX319" fmla="*/ 2055732 w 4011346"/>
                <a:gd name="connsiteY319" fmla="*/ 276988 h 1978974"/>
                <a:gd name="connsiteX320" fmla="*/ 1882196 w 4011346"/>
                <a:gd name="connsiteY320" fmla="*/ 50058 h 1978974"/>
                <a:gd name="connsiteX321" fmla="*/ 1835474 w 4011346"/>
                <a:gd name="connsiteY321" fmla="*/ 0 h 1978974"/>
                <a:gd name="connsiteX322" fmla="*/ 1838813 w 4011346"/>
                <a:gd name="connsiteY322" fmla="*/ 93441 h 1978974"/>
                <a:gd name="connsiteX323" fmla="*/ 1782079 w 4011346"/>
                <a:gd name="connsiteY323" fmla="*/ 80092 h 1978974"/>
                <a:gd name="connsiteX324" fmla="*/ 1768731 w 4011346"/>
                <a:gd name="connsiteY324" fmla="*/ 126814 h 1978974"/>
                <a:gd name="connsiteX325" fmla="*/ 1705322 w 4011346"/>
                <a:gd name="connsiteY325" fmla="*/ 150174 h 1978974"/>
                <a:gd name="connsiteX326" fmla="*/ 1685300 w 4011346"/>
                <a:gd name="connsiteY326" fmla="*/ 123476 h 1978974"/>
                <a:gd name="connsiteX327" fmla="*/ 1615218 w 4011346"/>
                <a:gd name="connsiteY327" fmla="*/ 126814 h 1978974"/>
                <a:gd name="connsiteX328" fmla="*/ 1638579 w 4011346"/>
                <a:gd name="connsiteY328" fmla="*/ 156849 h 1978974"/>
                <a:gd name="connsiteX329" fmla="*/ 1528449 w 4011346"/>
                <a:gd name="connsiteY329" fmla="*/ 183545 h 1978974"/>
                <a:gd name="connsiteX330" fmla="*/ 1465043 w 4011346"/>
                <a:gd name="connsiteY330" fmla="*/ 266976 h 1978974"/>
                <a:gd name="connsiteX331" fmla="*/ 1448357 w 4011346"/>
                <a:gd name="connsiteY331" fmla="*/ 293674 h 1978974"/>
                <a:gd name="connsiteX332" fmla="*/ 1481729 w 4011346"/>
                <a:gd name="connsiteY332" fmla="*/ 327047 h 1978974"/>
                <a:gd name="connsiteX333" fmla="*/ 1481729 w 4011346"/>
                <a:gd name="connsiteY333" fmla="*/ 357082 h 1978974"/>
                <a:gd name="connsiteX334" fmla="*/ 1458368 w 4011346"/>
                <a:gd name="connsiteY334" fmla="*/ 360419 h 1978974"/>
                <a:gd name="connsiteX335" fmla="*/ 1458368 w 4011346"/>
                <a:gd name="connsiteY335" fmla="*/ 340395 h 1978974"/>
                <a:gd name="connsiteX336" fmla="*/ 1418322 w 4011346"/>
                <a:gd name="connsiteY336" fmla="*/ 350407 h 1978974"/>
                <a:gd name="connsiteX337" fmla="*/ 1368263 w 4011346"/>
                <a:gd name="connsiteY337" fmla="*/ 357082 h 1978974"/>
                <a:gd name="connsiteX338" fmla="*/ 1321542 w 4011346"/>
                <a:gd name="connsiteY338" fmla="*/ 363756 h 1978974"/>
                <a:gd name="connsiteX339" fmla="*/ 1318205 w 4011346"/>
                <a:gd name="connsiteY339" fmla="*/ 450524 h 1978974"/>
                <a:gd name="connsiteX340" fmla="*/ 1358252 w 4011346"/>
                <a:gd name="connsiteY340" fmla="*/ 473885 h 1978974"/>
                <a:gd name="connsiteX341" fmla="*/ 1374938 w 4011346"/>
                <a:gd name="connsiteY341" fmla="*/ 503920 h 1978974"/>
                <a:gd name="connsiteX342" fmla="*/ 1384949 w 4011346"/>
                <a:gd name="connsiteY342" fmla="*/ 527280 h 1978974"/>
                <a:gd name="connsiteX343" fmla="*/ 1394961 w 4011346"/>
                <a:gd name="connsiteY343" fmla="*/ 577339 h 1978974"/>
                <a:gd name="connsiteX344" fmla="*/ 1384949 w 4011346"/>
                <a:gd name="connsiteY344" fmla="*/ 607374 h 1978974"/>
                <a:gd name="connsiteX345" fmla="*/ 1358252 w 4011346"/>
                <a:gd name="connsiteY345" fmla="*/ 574001 h 1978974"/>
                <a:gd name="connsiteX346" fmla="*/ 1361589 w 4011346"/>
                <a:gd name="connsiteY346" fmla="*/ 543966 h 1978974"/>
                <a:gd name="connsiteX347" fmla="*/ 1351577 w 4011346"/>
                <a:gd name="connsiteY347" fmla="*/ 503920 h 1978974"/>
                <a:gd name="connsiteX348" fmla="*/ 1328217 w 4011346"/>
                <a:gd name="connsiteY348" fmla="*/ 510594 h 1978974"/>
                <a:gd name="connsiteX349" fmla="*/ 1281495 w 4011346"/>
                <a:gd name="connsiteY349" fmla="*/ 473885 h 1978974"/>
                <a:gd name="connsiteX350" fmla="*/ 1241449 w 4011346"/>
                <a:gd name="connsiteY350" fmla="*/ 470547 h 1978974"/>
                <a:gd name="connsiteX351" fmla="*/ 1241449 w 4011346"/>
                <a:gd name="connsiteY351" fmla="*/ 517268 h 1978974"/>
                <a:gd name="connsiteX352" fmla="*/ 1201402 w 4011346"/>
                <a:gd name="connsiteY352" fmla="*/ 497245 h 1978974"/>
                <a:gd name="connsiteX353" fmla="*/ 1228100 w 4011346"/>
                <a:gd name="connsiteY353" fmla="*/ 547303 h 1978974"/>
                <a:gd name="connsiteX354" fmla="*/ 1258135 w 4011346"/>
                <a:gd name="connsiteY354" fmla="*/ 557315 h 1978974"/>
                <a:gd name="connsiteX355" fmla="*/ 1258135 w 4011346"/>
                <a:gd name="connsiteY355" fmla="*/ 577339 h 1978974"/>
                <a:gd name="connsiteX356" fmla="*/ 1198065 w 4011346"/>
                <a:gd name="connsiteY356" fmla="*/ 553978 h 1978974"/>
                <a:gd name="connsiteX357" fmla="*/ 1181379 w 4011346"/>
                <a:gd name="connsiteY357" fmla="*/ 553978 h 1978974"/>
                <a:gd name="connsiteX358" fmla="*/ 1178041 w 4011346"/>
                <a:gd name="connsiteY358" fmla="*/ 510594 h 1978974"/>
                <a:gd name="connsiteX359" fmla="*/ 1171367 w 4011346"/>
                <a:gd name="connsiteY359" fmla="*/ 423826 h 1978974"/>
                <a:gd name="connsiteX360" fmla="*/ 1161355 w 4011346"/>
                <a:gd name="connsiteY360" fmla="*/ 493908 h 1978974"/>
                <a:gd name="connsiteX361" fmla="*/ 1137995 w 4011346"/>
                <a:gd name="connsiteY361" fmla="*/ 523943 h 1978974"/>
                <a:gd name="connsiteX362" fmla="*/ 1158018 w 4011346"/>
                <a:gd name="connsiteY362" fmla="*/ 570664 h 1978974"/>
                <a:gd name="connsiteX363" fmla="*/ 1158018 w 4011346"/>
                <a:gd name="connsiteY363" fmla="*/ 604036 h 1978974"/>
                <a:gd name="connsiteX364" fmla="*/ 1141332 w 4011346"/>
                <a:gd name="connsiteY364" fmla="*/ 654095 h 1978974"/>
                <a:gd name="connsiteX365" fmla="*/ 1154681 w 4011346"/>
                <a:gd name="connsiteY365" fmla="*/ 687467 h 1978974"/>
                <a:gd name="connsiteX366" fmla="*/ 1184716 w 4011346"/>
                <a:gd name="connsiteY366" fmla="*/ 694141 h 1978974"/>
                <a:gd name="connsiteX367" fmla="*/ 1221425 w 4011346"/>
                <a:gd name="connsiteY367" fmla="*/ 700816 h 1978974"/>
                <a:gd name="connsiteX368" fmla="*/ 1241449 w 4011346"/>
                <a:gd name="connsiteY368" fmla="*/ 724176 h 1978974"/>
                <a:gd name="connsiteX369" fmla="*/ 1258135 w 4011346"/>
                <a:gd name="connsiteY369" fmla="*/ 767560 h 1978974"/>
                <a:gd name="connsiteX370" fmla="*/ 1258135 w 4011346"/>
                <a:gd name="connsiteY370" fmla="*/ 767560 h 1978974"/>
                <a:gd name="connsiteX371" fmla="*/ 1254798 w 4011346"/>
                <a:gd name="connsiteY371" fmla="*/ 800933 h 1978974"/>
                <a:gd name="connsiteX372" fmla="*/ 1274821 w 4011346"/>
                <a:gd name="connsiteY372" fmla="*/ 820956 h 1978974"/>
                <a:gd name="connsiteX373" fmla="*/ 1244786 w 4011346"/>
                <a:gd name="connsiteY373" fmla="*/ 827631 h 1978974"/>
                <a:gd name="connsiteX374" fmla="*/ 1224763 w 4011346"/>
                <a:gd name="connsiteY374" fmla="*/ 787584 h 1978974"/>
                <a:gd name="connsiteX375" fmla="*/ 1224763 w 4011346"/>
                <a:gd name="connsiteY375" fmla="*/ 747537 h 1978974"/>
                <a:gd name="connsiteX376" fmla="*/ 1194727 w 4011346"/>
                <a:gd name="connsiteY376" fmla="*/ 710828 h 1978974"/>
                <a:gd name="connsiteX377" fmla="*/ 1164692 w 4011346"/>
                <a:gd name="connsiteY377" fmla="*/ 754212 h 1978974"/>
                <a:gd name="connsiteX378" fmla="*/ 1178041 w 4011346"/>
                <a:gd name="connsiteY378" fmla="*/ 797595 h 1978974"/>
                <a:gd name="connsiteX379" fmla="*/ 1137995 w 4011346"/>
                <a:gd name="connsiteY379" fmla="*/ 854328 h 1978974"/>
                <a:gd name="connsiteX380" fmla="*/ 1097948 w 4011346"/>
                <a:gd name="connsiteY380" fmla="*/ 911061 h 1978974"/>
                <a:gd name="connsiteX381" fmla="*/ 1007843 w 4011346"/>
                <a:gd name="connsiteY381" fmla="*/ 874352 h 1978974"/>
                <a:gd name="connsiteX382" fmla="*/ 1074587 w 4011346"/>
                <a:gd name="connsiteY382" fmla="*/ 871014 h 1978974"/>
                <a:gd name="connsiteX383" fmla="*/ 1107960 w 4011346"/>
                <a:gd name="connsiteY383" fmla="*/ 807607 h 1978974"/>
                <a:gd name="connsiteX384" fmla="*/ 1121309 w 4011346"/>
                <a:gd name="connsiteY384" fmla="*/ 764223 h 1978974"/>
                <a:gd name="connsiteX385" fmla="*/ 1127983 w 4011346"/>
                <a:gd name="connsiteY385" fmla="*/ 730851 h 1978974"/>
                <a:gd name="connsiteX386" fmla="*/ 1117971 w 4011346"/>
                <a:gd name="connsiteY386" fmla="*/ 714165 h 1978974"/>
                <a:gd name="connsiteX387" fmla="*/ 1114634 w 4011346"/>
                <a:gd name="connsiteY387" fmla="*/ 664106 h 1978974"/>
                <a:gd name="connsiteX388" fmla="*/ 1104622 w 4011346"/>
                <a:gd name="connsiteY388" fmla="*/ 584013 h 1978974"/>
                <a:gd name="connsiteX389" fmla="*/ 1101285 w 4011346"/>
                <a:gd name="connsiteY389" fmla="*/ 523943 h 1978974"/>
                <a:gd name="connsiteX390" fmla="*/ 1124646 w 4011346"/>
                <a:gd name="connsiteY390" fmla="*/ 430501 h 1978974"/>
                <a:gd name="connsiteX391" fmla="*/ 1031203 w 4011346"/>
                <a:gd name="connsiteY391" fmla="*/ 420489 h 1978974"/>
                <a:gd name="connsiteX392" fmla="*/ 1014517 w 4011346"/>
                <a:gd name="connsiteY392" fmla="*/ 477222 h 1978974"/>
                <a:gd name="connsiteX393" fmla="*/ 1024529 w 4011346"/>
                <a:gd name="connsiteY393" fmla="*/ 523943 h 1978974"/>
                <a:gd name="connsiteX394" fmla="*/ 981145 w 4011346"/>
                <a:gd name="connsiteY394" fmla="*/ 577339 h 1978974"/>
                <a:gd name="connsiteX395" fmla="*/ 991157 w 4011346"/>
                <a:gd name="connsiteY395" fmla="*/ 614048 h 1978974"/>
                <a:gd name="connsiteX396" fmla="*/ 981145 w 4011346"/>
                <a:gd name="connsiteY396" fmla="*/ 660769 h 1978974"/>
                <a:gd name="connsiteX397" fmla="*/ 1001168 w 4011346"/>
                <a:gd name="connsiteY397" fmla="*/ 684130 h 1978974"/>
                <a:gd name="connsiteX398" fmla="*/ 1017854 w 4011346"/>
                <a:gd name="connsiteY398" fmla="*/ 730851 h 1978974"/>
                <a:gd name="connsiteX399" fmla="*/ 1047890 w 4011346"/>
                <a:gd name="connsiteY399" fmla="*/ 717502 h 1978974"/>
                <a:gd name="connsiteX400" fmla="*/ 1014517 w 4011346"/>
                <a:gd name="connsiteY400" fmla="*/ 770898 h 1978974"/>
                <a:gd name="connsiteX401" fmla="*/ 957784 w 4011346"/>
                <a:gd name="connsiteY401" fmla="*/ 717502 h 1978974"/>
                <a:gd name="connsiteX402" fmla="*/ 884365 w 4011346"/>
                <a:gd name="connsiteY402" fmla="*/ 680793 h 1978974"/>
                <a:gd name="connsiteX403" fmla="*/ 824295 w 4011346"/>
                <a:gd name="connsiteY403" fmla="*/ 657432 h 1978974"/>
                <a:gd name="connsiteX404" fmla="*/ 810946 w 4011346"/>
                <a:gd name="connsiteY404" fmla="*/ 694141 h 1978974"/>
                <a:gd name="connsiteX405" fmla="*/ 827633 w 4011346"/>
                <a:gd name="connsiteY405" fmla="*/ 730851 h 1978974"/>
                <a:gd name="connsiteX406" fmla="*/ 814284 w 4011346"/>
                <a:gd name="connsiteY406" fmla="*/ 754212 h 1978974"/>
                <a:gd name="connsiteX407" fmla="*/ 800935 w 4011346"/>
                <a:gd name="connsiteY407" fmla="*/ 770898 h 1978974"/>
                <a:gd name="connsiteX408" fmla="*/ 770900 w 4011346"/>
                <a:gd name="connsiteY408" fmla="*/ 714165 h 1978974"/>
                <a:gd name="connsiteX409" fmla="*/ 744202 w 4011346"/>
                <a:gd name="connsiteY409" fmla="*/ 750874 h 1978974"/>
                <a:gd name="connsiteX410" fmla="*/ 707492 w 4011346"/>
                <a:gd name="connsiteY410" fmla="*/ 744200 h 1978974"/>
                <a:gd name="connsiteX411" fmla="*/ 654097 w 4011346"/>
                <a:gd name="connsiteY411" fmla="*/ 780909 h 1978974"/>
                <a:gd name="connsiteX412" fmla="*/ 644085 w 4011346"/>
                <a:gd name="connsiteY412" fmla="*/ 757549 h 1978974"/>
                <a:gd name="connsiteX413" fmla="*/ 654097 w 4011346"/>
                <a:gd name="connsiteY413" fmla="*/ 720839 h 1978974"/>
                <a:gd name="connsiteX414" fmla="*/ 614050 w 4011346"/>
                <a:gd name="connsiteY414" fmla="*/ 757549 h 1978974"/>
                <a:gd name="connsiteX415" fmla="*/ 594027 w 4011346"/>
                <a:gd name="connsiteY415" fmla="*/ 757549 h 1978974"/>
                <a:gd name="connsiteX416" fmla="*/ 533957 w 4011346"/>
                <a:gd name="connsiteY416" fmla="*/ 790921 h 1978974"/>
                <a:gd name="connsiteX417" fmla="*/ 510596 w 4011346"/>
                <a:gd name="connsiteY417" fmla="*/ 814282 h 1978974"/>
                <a:gd name="connsiteX418" fmla="*/ 500584 w 4011346"/>
                <a:gd name="connsiteY418" fmla="*/ 861003 h 1978974"/>
                <a:gd name="connsiteX419" fmla="*/ 450526 w 4011346"/>
                <a:gd name="connsiteY419" fmla="*/ 847654 h 1978974"/>
                <a:gd name="connsiteX420" fmla="*/ 433840 w 4011346"/>
                <a:gd name="connsiteY420" fmla="*/ 810944 h 1978974"/>
                <a:gd name="connsiteX421" fmla="*/ 467212 w 4011346"/>
                <a:gd name="connsiteY421" fmla="*/ 780909 h 1978974"/>
                <a:gd name="connsiteX422" fmla="*/ 453863 w 4011346"/>
                <a:gd name="connsiteY422" fmla="*/ 757549 h 1978974"/>
                <a:gd name="connsiteX423" fmla="*/ 390456 w 4011346"/>
                <a:gd name="connsiteY423" fmla="*/ 727514 h 1978974"/>
                <a:gd name="connsiteX424" fmla="*/ 417154 w 4011346"/>
                <a:gd name="connsiteY424" fmla="*/ 777572 h 1978974"/>
                <a:gd name="connsiteX425" fmla="*/ 407142 w 4011346"/>
                <a:gd name="connsiteY425" fmla="*/ 820956 h 1978974"/>
                <a:gd name="connsiteX426" fmla="*/ 413817 w 4011346"/>
                <a:gd name="connsiteY426" fmla="*/ 857666 h 1978974"/>
                <a:gd name="connsiteX427" fmla="*/ 427165 w 4011346"/>
                <a:gd name="connsiteY427" fmla="*/ 881026 h 1978974"/>
                <a:gd name="connsiteX428" fmla="*/ 413817 w 4011346"/>
                <a:gd name="connsiteY428" fmla="*/ 911061 h 1978974"/>
                <a:gd name="connsiteX429" fmla="*/ 390456 w 4011346"/>
                <a:gd name="connsiteY429" fmla="*/ 887701 h 1978974"/>
                <a:gd name="connsiteX430" fmla="*/ 360421 w 4011346"/>
                <a:gd name="connsiteY430" fmla="*/ 884363 h 1978974"/>
                <a:gd name="connsiteX431" fmla="*/ 333723 w 4011346"/>
                <a:gd name="connsiteY431" fmla="*/ 924410 h 1978974"/>
                <a:gd name="connsiteX432" fmla="*/ 307025 w 4011346"/>
                <a:gd name="connsiteY432" fmla="*/ 944433 h 1978974"/>
                <a:gd name="connsiteX433" fmla="*/ 320374 w 4011346"/>
                <a:gd name="connsiteY433" fmla="*/ 971131 h 1978974"/>
                <a:gd name="connsiteX434" fmla="*/ 303688 w 4011346"/>
                <a:gd name="connsiteY434" fmla="*/ 994492 h 1978974"/>
                <a:gd name="connsiteX435" fmla="*/ 233606 w 4011346"/>
                <a:gd name="connsiteY435" fmla="*/ 957782 h 1978974"/>
                <a:gd name="connsiteX436" fmla="*/ 243618 w 4011346"/>
                <a:gd name="connsiteY436" fmla="*/ 1007841 h 1978974"/>
                <a:gd name="connsiteX437" fmla="*/ 263641 w 4011346"/>
                <a:gd name="connsiteY437" fmla="*/ 1027864 h 1978974"/>
                <a:gd name="connsiteX438" fmla="*/ 250292 w 4011346"/>
                <a:gd name="connsiteY438" fmla="*/ 1041213 h 1978974"/>
                <a:gd name="connsiteX439" fmla="*/ 193560 w 4011346"/>
                <a:gd name="connsiteY439" fmla="*/ 1004503 h 1978974"/>
                <a:gd name="connsiteX440" fmla="*/ 170199 w 4011346"/>
                <a:gd name="connsiteY440" fmla="*/ 964457 h 1978974"/>
                <a:gd name="connsiteX441" fmla="*/ 170199 w 4011346"/>
                <a:gd name="connsiteY441" fmla="*/ 917736 h 1978974"/>
                <a:gd name="connsiteX442" fmla="*/ 133490 w 4011346"/>
                <a:gd name="connsiteY442" fmla="*/ 840979 h 1978974"/>
                <a:gd name="connsiteX443" fmla="*/ 196897 w 4011346"/>
                <a:gd name="connsiteY443" fmla="*/ 871014 h 1978974"/>
                <a:gd name="connsiteX444" fmla="*/ 256967 w 4011346"/>
                <a:gd name="connsiteY444" fmla="*/ 901049 h 1978974"/>
                <a:gd name="connsiteX445" fmla="*/ 293676 w 4011346"/>
                <a:gd name="connsiteY445" fmla="*/ 904387 h 1978974"/>
                <a:gd name="connsiteX446" fmla="*/ 327049 w 4011346"/>
                <a:gd name="connsiteY446" fmla="*/ 874352 h 1978974"/>
                <a:gd name="connsiteX447" fmla="*/ 343735 w 4011346"/>
                <a:gd name="connsiteY447" fmla="*/ 837642 h 1978974"/>
                <a:gd name="connsiteX448" fmla="*/ 333723 w 4011346"/>
                <a:gd name="connsiteY448" fmla="*/ 787584 h 1978974"/>
                <a:gd name="connsiteX449" fmla="*/ 290339 w 4011346"/>
                <a:gd name="connsiteY449" fmla="*/ 767560 h 1978974"/>
                <a:gd name="connsiteX450" fmla="*/ 236944 w 4011346"/>
                <a:gd name="connsiteY450" fmla="*/ 720839 h 1978974"/>
                <a:gd name="connsiteX451" fmla="*/ 133490 w 4011346"/>
                <a:gd name="connsiteY451" fmla="*/ 664106 h 1978974"/>
                <a:gd name="connsiteX0" fmla="*/ 133490 w 4011346"/>
                <a:gd name="connsiteY0" fmla="*/ 690804 h 2005672"/>
                <a:gd name="connsiteX1" fmla="*/ 46722 w 4011346"/>
                <a:gd name="connsiteY1" fmla="*/ 720839 h 2005672"/>
                <a:gd name="connsiteX2" fmla="*/ 33373 w 4011346"/>
                <a:gd name="connsiteY2" fmla="*/ 750874 h 2005672"/>
                <a:gd name="connsiteX3" fmla="*/ 43384 w 4011346"/>
                <a:gd name="connsiteY3" fmla="*/ 780910 h 2005672"/>
                <a:gd name="connsiteX4" fmla="*/ 60071 w 4011346"/>
                <a:gd name="connsiteY4" fmla="*/ 807607 h 2005672"/>
                <a:gd name="connsiteX5" fmla="*/ 73419 w 4011346"/>
                <a:gd name="connsiteY5" fmla="*/ 837642 h 2005672"/>
                <a:gd name="connsiteX6" fmla="*/ 56733 w 4011346"/>
                <a:gd name="connsiteY6" fmla="*/ 861003 h 2005672"/>
                <a:gd name="connsiteX7" fmla="*/ 76757 w 4011346"/>
                <a:gd name="connsiteY7" fmla="*/ 941096 h 2005672"/>
                <a:gd name="connsiteX8" fmla="*/ 66745 w 4011346"/>
                <a:gd name="connsiteY8" fmla="*/ 957783 h 2005672"/>
                <a:gd name="connsiteX9" fmla="*/ 70082 w 4011346"/>
                <a:gd name="connsiteY9" fmla="*/ 984480 h 2005672"/>
                <a:gd name="connsiteX10" fmla="*/ 70082 w 4011346"/>
                <a:gd name="connsiteY10" fmla="*/ 1024527 h 2005672"/>
                <a:gd name="connsiteX11" fmla="*/ 80094 w 4011346"/>
                <a:gd name="connsiteY11" fmla="*/ 1044550 h 2005672"/>
                <a:gd name="connsiteX12" fmla="*/ 76757 w 4011346"/>
                <a:gd name="connsiteY12" fmla="*/ 1067911 h 2005672"/>
                <a:gd name="connsiteX13" fmla="*/ 106792 w 4011346"/>
                <a:gd name="connsiteY13" fmla="*/ 1101283 h 2005672"/>
                <a:gd name="connsiteX14" fmla="*/ 106792 w 4011346"/>
                <a:gd name="connsiteY14" fmla="*/ 1131318 h 2005672"/>
                <a:gd name="connsiteX15" fmla="*/ 13349 w 4011346"/>
                <a:gd name="connsiteY15" fmla="*/ 1221423 h 2005672"/>
                <a:gd name="connsiteX16" fmla="*/ 33373 w 4011346"/>
                <a:gd name="connsiteY16" fmla="*/ 1254796 h 2005672"/>
                <a:gd name="connsiteX17" fmla="*/ 33373 w 4011346"/>
                <a:gd name="connsiteY17" fmla="*/ 1254796 h 2005672"/>
                <a:gd name="connsiteX18" fmla="*/ 16687 w 4011346"/>
                <a:gd name="connsiteY18" fmla="*/ 1284831 h 2005672"/>
                <a:gd name="connsiteX19" fmla="*/ 3338 w 4011346"/>
                <a:gd name="connsiteY19" fmla="*/ 1314866 h 2005672"/>
                <a:gd name="connsiteX20" fmla="*/ 0 w 4011346"/>
                <a:gd name="connsiteY20" fmla="*/ 1374936 h 2005672"/>
                <a:gd name="connsiteX21" fmla="*/ 16687 w 4011346"/>
                <a:gd name="connsiteY21" fmla="*/ 1418320 h 2005672"/>
                <a:gd name="connsiteX22" fmla="*/ 20024 w 4011346"/>
                <a:gd name="connsiteY22" fmla="*/ 1451692 h 2005672"/>
                <a:gd name="connsiteX23" fmla="*/ 56733 w 4011346"/>
                <a:gd name="connsiteY23" fmla="*/ 1461704 h 2005672"/>
                <a:gd name="connsiteX24" fmla="*/ 116803 w 4011346"/>
                <a:gd name="connsiteY24" fmla="*/ 1548472 h 2005672"/>
                <a:gd name="connsiteX25" fmla="*/ 96780 w 4011346"/>
                <a:gd name="connsiteY25" fmla="*/ 1571832 h 2005672"/>
                <a:gd name="connsiteX26" fmla="*/ 93443 w 4011346"/>
                <a:gd name="connsiteY26" fmla="*/ 1601867 h 2005672"/>
                <a:gd name="connsiteX27" fmla="*/ 120141 w 4011346"/>
                <a:gd name="connsiteY27" fmla="*/ 1605204 h 2005672"/>
                <a:gd name="connsiteX28" fmla="*/ 160187 w 4011346"/>
                <a:gd name="connsiteY28" fmla="*/ 1618553 h 2005672"/>
                <a:gd name="connsiteX29" fmla="*/ 186885 w 4011346"/>
                <a:gd name="connsiteY29" fmla="*/ 1631902 h 2005672"/>
                <a:gd name="connsiteX30" fmla="*/ 213583 w 4011346"/>
                <a:gd name="connsiteY30" fmla="*/ 1661937 h 2005672"/>
                <a:gd name="connsiteX31" fmla="*/ 243618 w 4011346"/>
                <a:gd name="connsiteY31" fmla="*/ 1665274 h 2005672"/>
                <a:gd name="connsiteX32" fmla="*/ 287002 w 4011346"/>
                <a:gd name="connsiteY32" fmla="*/ 1695310 h 2005672"/>
                <a:gd name="connsiteX33" fmla="*/ 310363 w 4011346"/>
                <a:gd name="connsiteY33" fmla="*/ 1705321 h 2005672"/>
                <a:gd name="connsiteX34" fmla="*/ 310363 w 4011346"/>
                <a:gd name="connsiteY34" fmla="*/ 1742031 h 2005672"/>
                <a:gd name="connsiteX35" fmla="*/ 270316 w 4011346"/>
                <a:gd name="connsiteY35" fmla="*/ 1782077 h 2005672"/>
                <a:gd name="connsiteX36" fmla="*/ 280327 w 4011346"/>
                <a:gd name="connsiteY36" fmla="*/ 1805438 h 2005672"/>
                <a:gd name="connsiteX37" fmla="*/ 273653 w 4011346"/>
                <a:gd name="connsiteY37" fmla="*/ 1825461 h 2005672"/>
                <a:gd name="connsiteX38" fmla="*/ 266979 w 4011346"/>
                <a:gd name="connsiteY38" fmla="*/ 1842147 h 2005672"/>
                <a:gd name="connsiteX39" fmla="*/ 240281 w 4011346"/>
                <a:gd name="connsiteY39" fmla="*/ 1882194 h 2005672"/>
                <a:gd name="connsiteX40" fmla="*/ 307025 w 4011346"/>
                <a:gd name="connsiteY40" fmla="*/ 1918904 h 2005672"/>
                <a:gd name="connsiteX41" fmla="*/ 337060 w 4011346"/>
                <a:gd name="connsiteY41" fmla="*/ 1925578 h 2005672"/>
                <a:gd name="connsiteX42" fmla="*/ 360421 w 4011346"/>
                <a:gd name="connsiteY42" fmla="*/ 1932253 h 2005672"/>
                <a:gd name="connsiteX43" fmla="*/ 380444 w 4011346"/>
                <a:gd name="connsiteY43" fmla="*/ 1938927 h 2005672"/>
                <a:gd name="connsiteX44" fmla="*/ 407142 w 4011346"/>
                <a:gd name="connsiteY44" fmla="*/ 1958950 h 2005672"/>
                <a:gd name="connsiteX45" fmla="*/ 437177 w 4011346"/>
                <a:gd name="connsiteY45" fmla="*/ 1955613 h 2005672"/>
                <a:gd name="connsiteX46" fmla="*/ 507259 w 4011346"/>
                <a:gd name="connsiteY46" fmla="*/ 2005672 h 2005672"/>
                <a:gd name="connsiteX47" fmla="*/ 517271 w 4011346"/>
                <a:gd name="connsiteY47" fmla="*/ 1992323 h 2005672"/>
                <a:gd name="connsiteX48" fmla="*/ 507259 w 4011346"/>
                <a:gd name="connsiteY48" fmla="*/ 1952276 h 2005672"/>
                <a:gd name="connsiteX49" fmla="*/ 500584 w 4011346"/>
                <a:gd name="connsiteY49" fmla="*/ 1918904 h 2005672"/>
                <a:gd name="connsiteX50" fmla="*/ 483898 w 4011346"/>
                <a:gd name="connsiteY50" fmla="*/ 1875520 h 2005672"/>
                <a:gd name="connsiteX51" fmla="*/ 513933 w 4011346"/>
                <a:gd name="connsiteY51" fmla="*/ 1855496 h 2005672"/>
                <a:gd name="connsiteX52" fmla="*/ 547306 w 4011346"/>
                <a:gd name="connsiteY52" fmla="*/ 1832136 h 2005672"/>
                <a:gd name="connsiteX53" fmla="*/ 527282 w 4011346"/>
                <a:gd name="connsiteY53" fmla="*/ 1815450 h 2005672"/>
                <a:gd name="connsiteX54" fmla="*/ 517271 w 4011346"/>
                <a:gd name="connsiteY54" fmla="*/ 1782077 h 2005672"/>
                <a:gd name="connsiteX55" fmla="*/ 480561 w 4011346"/>
                <a:gd name="connsiteY55" fmla="*/ 1765391 h 2005672"/>
                <a:gd name="connsiteX56" fmla="*/ 470549 w 4011346"/>
                <a:gd name="connsiteY56" fmla="*/ 1745368 h 2005672"/>
                <a:gd name="connsiteX57" fmla="*/ 480561 w 4011346"/>
                <a:gd name="connsiteY57" fmla="*/ 1715333 h 2005672"/>
                <a:gd name="connsiteX58" fmla="*/ 490573 w 4011346"/>
                <a:gd name="connsiteY58" fmla="*/ 1675286 h 2005672"/>
                <a:gd name="connsiteX59" fmla="*/ 513933 w 4011346"/>
                <a:gd name="connsiteY59" fmla="*/ 1695310 h 2005672"/>
                <a:gd name="connsiteX60" fmla="*/ 520608 w 4011346"/>
                <a:gd name="connsiteY60" fmla="*/ 1678623 h 2005672"/>
                <a:gd name="connsiteX61" fmla="*/ 543968 w 4011346"/>
                <a:gd name="connsiteY61" fmla="*/ 1641914 h 2005672"/>
                <a:gd name="connsiteX62" fmla="*/ 574003 w 4011346"/>
                <a:gd name="connsiteY62" fmla="*/ 1625228 h 2005672"/>
                <a:gd name="connsiteX63" fmla="*/ 590690 w 4011346"/>
                <a:gd name="connsiteY63" fmla="*/ 1638577 h 2005672"/>
                <a:gd name="connsiteX64" fmla="*/ 610713 w 4011346"/>
                <a:gd name="connsiteY64" fmla="*/ 1611879 h 2005672"/>
                <a:gd name="connsiteX65" fmla="*/ 630736 w 4011346"/>
                <a:gd name="connsiteY65" fmla="*/ 1638577 h 2005672"/>
                <a:gd name="connsiteX66" fmla="*/ 657434 w 4011346"/>
                <a:gd name="connsiteY66" fmla="*/ 1661937 h 2005672"/>
                <a:gd name="connsiteX67" fmla="*/ 674120 w 4011346"/>
                <a:gd name="connsiteY67" fmla="*/ 1668612 h 2005672"/>
                <a:gd name="connsiteX68" fmla="*/ 697481 w 4011346"/>
                <a:gd name="connsiteY68" fmla="*/ 1668612 h 2005672"/>
                <a:gd name="connsiteX69" fmla="*/ 717504 w 4011346"/>
                <a:gd name="connsiteY69" fmla="*/ 1655263 h 2005672"/>
                <a:gd name="connsiteX70" fmla="*/ 744202 w 4011346"/>
                <a:gd name="connsiteY70" fmla="*/ 1655263 h 2005672"/>
                <a:gd name="connsiteX71" fmla="*/ 760888 w 4011346"/>
                <a:gd name="connsiteY71" fmla="*/ 1651926 h 2005672"/>
                <a:gd name="connsiteX72" fmla="*/ 790923 w 4011346"/>
                <a:gd name="connsiteY72" fmla="*/ 1685298 h 2005672"/>
                <a:gd name="connsiteX73" fmla="*/ 797598 w 4011346"/>
                <a:gd name="connsiteY73" fmla="*/ 1658600 h 2005672"/>
                <a:gd name="connsiteX74" fmla="*/ 817621 w 4011346"/>
                <a:gd name="connsiteY74" fmla="*/ 1675286 h 2005672"/>
                <a:gd name="connsiteX75" fmla="*/ 837644 w 4011346"/>
                <a:gd name="connsiteY75" fmla="*/ 1651926 h 2005672"/>
                <a:gd name="connsiteX76" fmla="*/ 827633 w 4011346"/>
                <a:gd name="connsiteY76" fmla="*/ 1631902 h 2005672"/>
                <a:gd name="connsiteX77" fmla="*/ 810946 w 4011346"/>
                <a:gd name="connsiteY77" fmla="*/ 1618553 h 2005672"/>
                <a:gd name="connsiteX78" fmla="*/ 810946 w 4011346"/>
                <a:gd name="connsiteY78" fmla="*/ 1591856 h 2005672"/>
                <a:gd name="connsiteX79" fmla="*/ 810946 w 4011346"/>
                <a:gd name="connsiteY79" fmla="*/ 1578507 h 2005672"/>
                <a:gd name="connsiteX80" fmla="*/ 830970 w 4011346"/>
                <a:gd name="connsiteY80" fmla="*/ 1575169 h 2005672"/>
                <a:gd name="connsiteX81" fmla="*/ 840981 w 4011346"/>
                <a:gd name="connsiteY81" fmla="*/ 1571832 h 2005672"/>
                <a:gd name="connsiteX82" fmla="*/ 820958 w 4011346"/>
                <a:gd name="connsiteY82" fmla="*/ 1535123 h 2005672"/>
                <a:gd name="connsiteX83" fmla="*/ 854330 w 4011346"/>
                <a:gd name="connsiteY83" fmla="*/ 1528448 h 2005672"/>
                <a:gd name="connsiteX84" fmla="*/ 891040 w 4011346"/>
                <a:gd name="connsiteY84" fmla="*/ 1535123 h 2005672"/>
                <a:gd name="connsiteX85" fmla="*/ 964459 w 4011346"/>
                <a:gd name="connsiteY85" fmla="*/ 1491739 h 2005672"/>
                <a:gd name="connsiteX86" fmla="*/ 1001168 w 4011346"/>
                <a:gd name="connsiteY86" fmla="*/ 1491739 h 2005672"/>
                <a:gd name="connsiteX87" fmla="*/ 1027866 w 4011346"/>
                <a:gd name="connsiteY87" fmla="*/ 1468378 h 2005672"/>
                <a:gd name="connsiteX88" fmla="*/ 1047890 w 4011346"/>
                <a:gd name="connsiteY88" fmla="*/ 1478390 h 2005672"/>
                <a:gd name="connsiteX89" fmla="*/ 1067913 w 4011346"/>
                <a:gd name="connsiteY89" fmla="*/ 1488401 h 2005672"/>
                <a:gd name="connsiteX90" fmla="*/ 1087936 w 4011346"/>
                <a:gd name="connsiteY90" fmla="*/ 1515099 h 2005672"/>
                <a:gd name="connsiteX91" fmla="*/ 1074587 w 4011346"/>
                <a:gd name="connsiteY91" fmla="*/ 1528448 h 2005672"/>
                <a:gd name="connsiteX92" fmla="*/ 1104622 w 4011346"/>
                <a:gd name="connsiteY92" fmla="*/ 1528448 h 2005672"/>
                <a:gd name="connsiteX93" fmla="*/ 1107960 w 4011346"/>
                <a:gd name="connsiteY93" fmla="*/ 1545134 h 2005672"/>
                <a:gd name="connsiteX94" fmla="*/ 1121309 w 4011346"/>
                <a:gd name="connsiteY94" fmla="*/ 1528448 h 2005672"/>
                <a:gd name="connsiteX95" fmla="*/ 1134657 w 4011346"/>
                <a:gd name="connsiteY95" fmla="*/ 1541797 h 2005672"/>
                <a:gd name="connsiteX96" fmla="*/ 1134657 w 4011346"/>
                <a:gd name="connsiteY96" fmla="*/ 1561820 h 2005672"/>
                <a:gd name="connsiteX97" fmla="*/ 1148006 w 4011346"/>
                <a:gd name="connsiteY97" fmla="*/ 1558483 h 2005672"/>
                <a:gd name="connsiteX98" fmla="*/ 1208076 w 4011346"/>
                <a:gd name="connsiteY98" fmla="*/ 1511762 h 2005672"/>
                <a:gd name="connsiteX99" fmla="*/ 1211414 w 4011346"/>
                <a:gd name="connsiteY99" fmla="*/ 1531785 h 2005672"/>
                <a:gd name="connsiteX100" fmla="*/ 1244786 w 4011346"/>
                <a:gd name="connsiteY100" fmla="*/ 1551809 h 2005672"/>
                <a:gd name="connsiteX101" fmla="*/ 1264809 w 4011346"/>
                <a:gd name="connsiteY101" fmla="*/ 1581844 h 2005672"/>
                <a:gd name="connsiteX102" fmla="*/ 1298181 w 4011346"/>
                <a:gd name="connsiteY102" fmla="*/ 1688635 h 2005672"/>
                <a:gd name="connsiteX103" fmla="*/ 1308193 w 4011346"/>
                <a:gd name="connsiteY103" fmla="*/ 1645251 h 2005672"/>
                <a:gd name="connsiteX104" fmla="*/ 1344903 w 4011346"/>
                <a:gd name="connsiteY104" fmla="*/ 1665274 h 2005672"/>
                <a:gd name="connsiteX105" fmla="*/ 1388287 w 4011346"/>
                <a:gd name="connsiteY105" fmla="*/ 1665274 h 2005672"/>
                <a:gd name="connsiteX106" fmla="*/ 1394961 w 4011346"/>
                <a:gd name="connsiteY106" fmla="*/ 1688635 h 2005672"/>
                <a:gd name="connsiteX107" fmla="*/ 1435008 w 4011346"/>
                <a:gd name="connsiteY107" fmla="*/ 1711996 h 2005672"/>
                <a:gd name="connsiteX108" fmla="*/ 1465043 w 4011346"/>
                <a:gd name="connsiteY108" fmla="*/ 1711996 h 2005672"/>
                <a:gd name="connsiteX109" fmla="*/ 1491741 w 4011346"/>
                <a:gd name="connsiteY109" fmla="*/ 1725345 h 2005672"/>
                <a:gd name="connsiteX110" fmla="*/ 1535125 w 4011346"/>
                <a:gd name="connsiteY110" fmla="*/ 1681961 h 2005672"/>
                <a:gd name="connsiteX111" fmla="*/ 1571834 w 4011346"/>
                <a:gd name="connsiteY111" fmla="*/ 1661937 h 2005672"/>
                <a:gd name="connsiteX112" fmla="*/ 1608544 w 4011346"/>
                <a:gd name="connsiteY112" fmla="*/ 1665274 h 2005672"/>
                <a:gd name="connsiteX113" fmla="*/ 1655265 w 4011346"/>
                <a:gd name="connsiteY113" fmla="*/ 1678623 h 2005672"/>
                <a:gd name="connsiteX114" fmla="*/ 1681963 w 4011346"/>
                <a:gd name="connsiteY114" fmla="*/ 1695310 h 2005672"/>
                <a:gd name="connsiteX115" fmla="*/ 1735358 w 4011346"/>
                <a:gd name="connsiteY115" fmla="*/ 1688635 h 2005672"/>
                <a:gd name="connsiteX116" fmla="*/ 1745370 w 4011346"/>
                <a:gd name="connsiteY116" fmla="*/ 1668612 h 2005672"/>
                <a:gd name="connsiteX117" fmla="*/ 1738695 w 4011346"/>
                <a:gd name="connsiteY117" fmla="*/ 1648588 h 2005672"/>
                <a:gd name="connsiteX118" fmla="*/ 1765393 w 4011346"/>
                <a:gd name="connsiteY118" fmla="*/ 1621891 h 2005672"/>
                <a:gd name="connsiteX119" fmla="*/ 1778742 w 4011346"/>
                <a:gd name="connsiteY119" fmla="*/ 1618553 h 2005672"/>
                <a:gd name="connsiteX120" fmla="*/ 1812114 w 4011346"/>
                <a:gd name="connsiteY120" fmla="*/ 1635239 h 2005672"/>
                <a:gd name="connsiteX121" fmla="*/ 1852161 w 4011346"/>
                <a:gd name="connsiteY121" fmla="*/ 1648588 h 2005672"/>
                <a:gd name="connsiteX122" fmla="*/ 1858836 w 4011346"/>
                <a:gd name="connsiteY122" fmla="*/ 1675286 h 2005672"/>
                <a:gd name="connsiteX123" fmla="*/ 1872184 w 4011346"/>
                <a:gd name="connsiteY123" fmla="*/ 1681961 h 2005672"/>
                <a:gd name="connsiteX124" fmla="*/ 1902219 w 4011346"/>
                <a:gd name="connsiteY124" fmla="*/ 1685298 h 2005672"/>
                <a:gd name="connsiteX125" fmla="*/ 1932254 w 4011346"/>
                <a:gd name="connsiteY125" fmla="*/ 1668612 h 2005672"/>
                <a:gd name="connsiteX126" fmla="*/ 1962290 w 4011346"/>
                <a:gd name="connsiteY126" fmla="*/ 1681961 h 2005672"/>
                <a:gd name="connsiteX127" fmla="*/ 1985650 w 4011346"/>
                <a:gd name="connsiteY127" fmla="*/ 1695310 h 2005672"/>
                <a:gd name="connsiteX128" fmla="*/ 1995662 w 4011346"/>
                <a:gd name="connsiteY128" fmla="*/ 1705321 h 2005672"/>
                <a:gd name="connsiteX129" fmla="*/ 2032371 w 4011346"/>
                <a:gd name="connsiteY129" fmla="*/ 1725345 h 2005672"/>
                <a:gd name="connsiteX130" fmla="*/ 2069081 w 4011346"/>
                <a:gd name="connsiteY130" fmla="*/ 1722007 h 2005672"/>
                <a:gd name="connsiteX131" fmla="*/ 2142500 w 4011346"/>
                <a:gd name="connsiteY131" fmla="*/ 1678623 h 2005672"/>
                <a:gd name="connsiteX132" fmla="*/ 2195895 w 4011346"/>
                <a:gd name="connsiteY132" fmla="*/ 1691972 h 2005672"/>
                <a:gd name="connsiteX133" fmla="*/ 2225930 w 4011346"/>
                <a:gd name="connsiteY133" fmla="*/ 1701984 h 2005672"/>
                <a:gd name="connsiteX134" fmla="*/ 2259303 w 4011346"/>
                <a:gd name="connsiteY134" fmla="*/ 1688635 h 2005672"/>
                <a:gd name="connsiteX135" fmla="*/ 2262640 w 4011346"/>
                <a:gd name="connsiteY135" fmla="*/ 1661937 h 2005672"/>
                <a:gd name="connsiteX136" fmla="*/ 2282663 w 4011346"/>
                <a:gd name="connsiteY136" fmla="*/ 1631902 h 2005672"/>
                <a:gd name="connsiteX137" fmla="*/ 2299349 w 4011346"/>
                <a:gd name="connsiteY137" fmla="*/ 1578507 h 2005672"/>
                <a:gd name="connsiteX138" fmla="*/ 2282663 w 4011346"/>
                <a:gd name="connsiteY138" fmla="*/ 1581844 h 2005672"/>
                <a:gd name="connsiteX139" fmla="*/ 2312698 w 4011346"/>
                <a:gd name="connsiteY139" fmla="*/ 1555146 h 2005672"/>
                <a:gd name="connsiteX140" fmla="*/ 2339396 w 4011346"/>
                <a:gd name="connsiteY140" fmla="*/ 1551809 h 2005672"/>
                <a:gd name="connsiteX141" fmla="*/ 2396129 w 4011346"/>
                <a:gd name="connsiteY141" fmla="*/ 1561820 h 2005672"/>
                <a:gd name="connsiteX142" fmla="*/ 2436176 w 4011346"/>
                <a:gd name="connsiteY142" fmla="*/ 1588518 h 2005672"/>
                <a:gd name="connsiteX143" fmla="*/ 2462873 w 4011346"/>
                <a:gd name="connsiteY143" fmla="*/ 1618553 h 2005672"/>
                <a:gd name="connsiteX144" fmla="*/ 2469548 w 4011346"/>
                <a:gd name="connsiteY144" fmla="*/ 1655263 h 2005672"/>
                <a:gd name="connsiteX145" fmla="*/ 2476222 w 4011346"/>
                <a:gd name="connsiteY145" fmla="*/ 1695310 h 2005672"/>
                <a:gd name="connsiteX146" fmla="*/ 2486234 w 4011346"/>
                <a:gd name="connsiteY146" fmla="*/ 1715333 h 2005672"/>
                <a:gd name="connsiteX147" fmla="*/ 2529618 w 4011346"/>
                <a:gd name="connsiteY147" fmla="*/ 1728682 h 2005672"/>
                <a:gd name="connsiteX148" fmla="*/ 2549641 w 4011346"/>
                <a:gd name="connsiteY148" fmla="*/ 1748705 h 2005672"/>
                <a:gd name="connsiteX149" fmla="*/ 2562990 w 4011346"/>
                <a:gd name="connsiteY149" fmla="*/ 1782077 h 2005672"/>
                <a:gd name="connsiteX150" fmla="*/ 2586351 w 4011346"/>
                <a:gd name="connsiteY150" fmla="*/ 1775403 h 2005672"/>
                <a:gd name="connsiteX151" fmla="*/ 2606374 w 4011346"/>
                <a:gd name="connsiteY151" fmla="*/ 1765391 h 2005672"/>
                <a:gd name="connsiteX152" fmla="*/ 2639746 w 4011346"/>
                <a:gd name="connsiteY152" fmla="*/ 1748705 h 2005672"/>
                <a:gd name="connsiteX153" fmla="*/ 2643084 w 4011346"/>
                <a:gd name="connsiteY153" fmla="*/ 1765391 h 2005672"/>
                <a:gd name="connsiteX154" fmla="*/ 2626398 w 4011346"/>
                <a:gd name="connsiteY154" fmla="*/ 1795426 h 2005672"/>
                <a:gd name="connsiteX155" fmla="*/ 2616386 w 4011346"/>
                <a:gd name="connsiteY155" fmla="*/ 1832136 h 2005672"/>
                <a:gd name="connsiteX156" fmla="*/ 2603037 w 4011346"/>
                <a:gd name="connsiteY156" fmla="*/ 1885531 h 2005672"/>
                <a:gd name="connsiteX157" fmla="*/ 2579676 w 4011346"/>
                <a:gd name="connsiteY157" fmla="*/ 1858834 h 2005672"/>
                <a:gd name="connsiteX158" fmla="*/ 2552979 w 4011346"/>
                <a:gd name="connsiteY158" fmla="*/ 1882194 h 2005672"/>
                <a:gd name="connsiteX159" fmla="*/ 2559653 w 4011346"/>
                <a:gd name="connsiteY159" fmla="*/ 1908892 h 2005672"/>
                <a:gd name="connsiteX160" fmla="*/ 2559653 w 4011346"/>
                <a:gd name="connsiteY160" fmla="*/ 1945601 h 2005672"/>
                <a:gd name="connsiteX161" fmla="*/ 2549641 w 4011346"/>
                <a:gd name="connsiteY161" fmla="*/ 1965625 h 2005672"/>
                <a:gd name="connsiteX162" fmla="*/ 2589688 w 4011346"/>
                <a:gd name="connsiteY162" fmla="*/ 1945601 h 2005672"/>
                <a:gd name="connsiteX163" fmla="*/ 2626398 w 4011346"/>
                <a:gd name="connsiteY163" fmla="*/ 1955613 h 2005672"/>
                <a:gd name="connsiteX164" fmla="*/ 2653095 w 4011346"/>
                <a:gd name="connsiteY164" fmla="*/ 1932253 h 2005672"/>
                <a:gd name="connsiteX165" fmla="*/ 2683130 w 4011346"/>
                <a:gd name="connsiteY165" fmla="*/ 1878857 h 2005672"/>
                <a:gd name="connsiteX166" fmla="*/ 2753212 w 4011346"/>
                <a:gd name="connsiteY166" fmla="*/ 1792089 h 2005672"/>
                <a:gd name="connsiteX167" fmla="*/ 2783247 w 4011346"/>
                <a:gd name="connsiteY167" fmla="*/ 1722007 h 2005672"/>
                <a:gd name="connsiteX168" fmla="*/ 2803271 w 4011346"/>
                <a:gd name="connsiteY168" fmla="*/ 1618553 h 2005672"/>
                <a:gd name="connsiteX169" fmla="*/ 2793259 w 4011346"/>
                <a:gd name="connsiteY169" fmla="*/ 1568495 h 2005672"/>
                <a:gd name="connsiteX170" fmla="*/ 2769898 w 4011346"/>
                <a:gd name="connsiteY170" fmla="*/ 1535123 h 2005672"/>
                <a:gd name="connsiteX171" fmla="*/ 2726514 w 4011346"/>
                <a:gd name="connsiteY171" fmla="*/ 1535123 h 2005672"/>
                <a:gd name="connsiteX172" fmla="*/ 2699817 w 4011346"/>
                <a:gd name="connsiteY172" fmla="*/ 1535123 h 2005672"/>
                <a:gd name="connsiteX173" fmla="*/ 2683130 w 4011346"/>
                <a:gd name="connsiteY173" fmla="*/ 1515099 h 2005672"/>
                <a:gd name="connsiteX174" fmla="*/ 2669781 w 4011346"/>
                <a:gd name="connsiteY174" fmla="*/ 1495076 h 2005672"/>
                <a:gd name="connsiteX175" fmla="*/ 2763224 w 4011346"/>
                <a:gd name="connsiteY175" fmla="*/ 1378273 h 2005672"/>
                <a:gd name="connsiteX176" fmla="*/ 2846654 w 4011346"/>
                <a:gd name="connsiteY176" fmla="*/ 1311529 h 2005672"/>
                <a:gd name="connsiteX177" fmla="*/ 2890038 w 4011346"/>
                <a:gd name="connsiteY177" fmla="*/ 1288168 h 2005672"/>
                <a:gd name="connsiteX178" fmla="*/ 2933422 w 4011346"/>
                <a:gd name="connsiteY178" fmla="*/ 1308191 h 2005672"/>
                <a:gd name="connsiteX179" fmla="*/ 2950109 w 4011346"/>
                <a:gd name="connsiteY179" fmla="*/ 1291505 h 2005672"/>
                <a:gd name="connsiteX180" fmla="*/ 2993492 w 4011346"/>
                <a:gd name="connsiteY180" fmla="*/ 1308191 h 2005672"/>
                <a:gd name="connsiteX181" fmla="*/ 3006841 w 4011346"/>
                <a:gd name="connsiteY181" fmla="*/ 1274819 h 2005672"/>
                <a:gd name="connsiteX182" fmla="*/ 3053563 w 4011346"/>
                <a:gd name="connsiteY182" fmla="*/ 1284831 h 2005672"/>
                <a:gd name="connsiteX183" fmla="*/ 3070249 w 4011346"/>
                <a:gd name="connsiteY183" fmla="*/ 1301517 h 2005672"/>
                <a:gd name="connsiteX184" fmla="*/ 3060237 w 4011346"/>
                <a:gd name="connsiteY184" fmla="*/ 1321540 h 2005672"/>
                <a:gd name="connsiteX185" fmla="*/ 3123644 w 4011346"/>
                <a:gd name="connsiteY185" fmla="*/ 1304854 h 2005672"/>
                <a:gd name="connsiteX186" fmla="*/ 3140330 w 4011346"/>
                <a:gd name="connsiteY186" fmla="*/ 1291505 h 2005672"/>
                <a:gd name="connsiteX187" fmla="*/ 3123644 w 4011346"/>
                <a:gd name="connsiteY187" fmla="*/ 1278156 h 2005672"/>
                <a:gd name="connsiteX188" fmla="*/ 3143668 w 4011346"/>
                <a:gd name="connsiteY188" fmla="*/ 1238110 h 2005672"/>
                <a:gd name="connsiteX189" fmla="*/ 3190389 w 4011346"/>
                <a:gd name="connsiteY189" fmla="*/ 1168028 h 2005672"/>
                <a:gd name="connsiteX190" fmla="*/ 3233773 w 4011346"/>
                <a:gd name="connsiteY190" fmla="*/ 1164691 h 2005672"/>
                <a:gd name="connsiteX191" fmla="*/ 3273819 w 4011346"/>
                <a:gd name="connsiteY191" fmla="*/ 1174702 h 2005672"/>
                <a:gd name="connsiteX192" fmla="*/ 3277157 w 4011346"/>
                <a:gd name="connsiteY192" fmla="*/ 1231435 h 2005672"/>
                <a:gd name="connsiteX193" fmla="*/ 3320541 w 4011346"/>
                <a:gd name="connsiteY193" fmla="*/ 1188051 h 2005672"/>
                <a:gd name="connsiteX194" fmla="*/ 3343901 w 4011346"/>
                <a:gd name="connsiteY194" fmla="*/ 1171365 h 2005672"/>
                <a:gd name="connsiteX195" fmla="*/ 3350576 w 4011346"/>
                <a:gd name="connsiteY195" fmla="*/ 1137993 h 2005672"/>
                <a:gd name="connsiteX196" fmla="*/ 3377273 w 4011346"/>
                <a:gd name="connsiteY196" fmla="*/ 1121307 h 2005672"/>
                <a:gd name="connsiteX197" fmla="*/ 3407309 w 4011346"/>
                <a:gd name="connsiteY197" fmla="*/ 1131318 h 2005672"/>
                <a:gd name="connsiteX198" fmla="*/ 3373936 w 4011346"/>
                <a:gd name="connsiteY198" fmla="*/ 1161353 h 2005672"/>
                <a:gd name="connsiteX199" fmla="*/ 3360587 w 4011346"/>
                <a:gd name="connsiteY199" fmla="*/ 1211412 h 2005672"/>
                <a:gd name="connsiteX200" fmla="*/ 3323878 w 4011346"/>
                <a:gd name="connsiteY200" fmla="*/ 1251458 h 2005672"/>
                <a:gd name="connsiteX201" fmla="*/ 3210412 w 4011346"/>
                <a:gd name="connsiteY201" fmla="*/ 1348238 h 2005672"/>
                <a:gd name="connsiteX202" fmla="*/ 3163691 w 4011346"/>
                <a:gd name="connsiteY202" fmla="*/ 1418320 h 2005672"/>
                <a:gd name="connsiteX203" fmla="*/ 3160354 w 4011346"/>
                <a:gd name="connsiteY203" fmla="*/ 1491739 h 2005672"/>
                <a:gd name="connsiteX204" fmla="*/ 3170365 w 4011346"/>
                <a:gd name="connsiteY204" fmla="*/ 1581844 h 2005672"/>
                <a:gd name="connsiteX205" fmla="*/ 3190389 w 4011346"/>
                <a:gd name="connsiteY205" fmla="*/ 1645251 h 2005672"/>
                <a:gd name="connsiteX206" fmla="*/ 3217087 w 4011346"/>
                <a:gd name="connsiteY206" fmla="*/ 1635239 h 2005672"/>
                <a:gd name="connsiteX207" fmla="*/ 3240447 w 4011346"/>
                <a:gd name="connsiteY207" fmla="*/ 1568495 h 2005672"/>
                <a:gd name="connsiteX208" fmla="*/ 3270482 w 4011346"/>
                <a:gd name="connsiteY208" fmla="*/ 1565158 h 2005672"/>
                <a:gd name="connsiteX209" fmla="*/ 3287168 w 4011346"/>
                <a:gd name="connsiteY209" fmla="*/ 1505088 h 2005672"/>
                <a:gd name="connsiteX210" fmla="*/ 3313866 w 4011346"/>
                <a:gd name="connsiteY210" fmla="*/ 1495076 h 2005672"/>
                <a:gd name="connsiteX211" fmla="*/ 3313866 w 4011346"/>
                <a:gd name="connsiteY211" fmla="*/ 1465041 h 2005672"/>
                <a:gd name="connsiteX212" fmla="*/ 3337227 w 4011346"/>
                <a:gd name="connsiteY212" fmla="*/ 1428331 h 2005672"/>
                <a:gd name="connsiteX213" fmla="*/ 3330552 w 4011346"/>
                <a:gd name="connsiteY213" fmla="*/ 1384947 h 2005672"/>
                <a:gd name="connsiteX214" fmla="*/ 3333890 w 4011346"/>
                <a:gd name="connsiteY214" fmla="*/ 1354912 h 2005672"/>
                <a:gd name="connsiteX215" fmla="*/ 3323878 w 4011346"/>
                <a:gd name="connsiteY215" fmla="*/ 1344901 h 2005672"/>
                <a:gd name="connsiteX216" fmla="*/ 3363925 w 4011346"/>
                <a:gd name="connsiteY216" fmla="*/ 1258133 h 2005672"/>
                <a:gd name="connsiteX217" fmla="*/ 3383948 w 4011346"/>
                <a:gd name="connsiteY217" fmla="*/ 1268145 h 2005672"/>
                <a:gd name="connsiteX218" fmla="*/ 3410646 w 4011346"/>
                <a:gd name="connsiteY218" fmla="*/ 1241447 h 2005672"/>
                <a:gd name="connsiteX219" fmla="*/ 3420657 w 4011346"/>
                <a:gd name="connsiteY219" fmla="*/ 1268145 h 2005672"/>
                <a:gd name="connsiteX220" fmla="*/ 3447355 w 4011346"/>
                <a:gd name="connsiteY220" fmla="*/ 1251458 h 2005672"/>
                <a:gd name="connsiteX221" fmla="*/ 3477390 w 4011346"/>
                <a:gd name="connsiteY221" fmla="*/ 1241447 h 2005672"/>
                <a:gd name="connsiteX222" fmla="*/ 3514100 w 4011346"/>
                <a:gd name="connsiteY222" fmla="*/ 1268145 h 2005672"/>
                <a:gd name="connsiteX223" fmla="*/ 3574170 w 4011346"/>
                <a:gd name="connsiteY223" fmla="*/ 1201400 h 2005672"/>
                <a:gd name="connsiteX224" fmla="*/ 3637577 w 4011346"/>
                <a:gd name="connsiteY224" fmla="*/ 1154679 h 2005672"/>
                <a:gd name="connsiteX225" fmla="*/ 3690973 w 4011346"/>
                <a:gd name="connsiteY225" fmla="*/ 1117969 h 2005672"/>
                <a:gd name="connsiteX226" fmla="*/ 3741031 w 4011346"/>
                <a:gd name="connsiteY226" fmla="*/ 1144667 h 2005672"/>
                <a:gd name="connsiteX227" fmla="*/ 3751043 w 4011346"/>
                <a:gd name="connsiteY227" fmla="*/ 1117969 h 2005672"/>
                <a:gd name="connsiteX228" fmla="*/ 3727682 w 4011346"/>
                <a:gd name="connsiteY228" fmla="*/ 1051225 h 2005672"/>
                <a:gd name="connsiteX229" fmla="*/ 3700984 w 4011346"/>
                <a:gd name="connsiteY229" fmla="*/ 1034539 h 2005672"/>
                <a:gd name="connsiteX230" fmla="*/ 3697647 w 4011346"/>
                <a:gd name="connsiteY230" fmla="*/ 1004504 h 2005672"/>
                <a:gd name="connsiteX231" fmla="*/ 3751043 w 4011346"/>
                <a:gd name="connsiteY231" fmla="*/ 1011178 h 2005672"/>
                <a:gd name="connsiteX232" fmla="*/ 3774403 w 4011346"/>
                <a:gd name="connsiteY232" fmla="*/ 967794 h 2005672"/>
                <a:gd name="connsiteX233" fmla="*/ 3767729 w 4011346"/>
                <a:gd name="connsiteY233" fmla="*/ 941096 h 2005672"/>
                <a:gd name="connsiteX234" fmla="*/ 3794427 w 4011346"/>
                <a:gd name="connsiteY234" fmla="*/ 907724 h 2005672"/>
                <a:gd name="connsiteX235" fmla="*/ 3804438 w 4011346"/>
                <a:gd name="connsiteY235" fmla="*/ 951108 h 2005672"/>
                <a:gd name="connsiteX236" fmla="*/ 3827799 w 4011346"/>
                <a:gd name="connsiteY236" fmla="*/ 967794 h 2005672"/>
                <a:gd name="connsiteX237" fmla="*/ 3874520 w 4011346"/>
                <a:gd name="connsiteY237" fmla="*/ 987818 h 2005672"/>
                <a:gd name="connsiteX238" fmla="*/ 3894544 w 4011346"/>
                <a:gd name="connsiteY238" fmla="*/ 1014515 h 2005672"/>
                <a:gd name="connsiteX239" fmla="*/ 3941265 w 4011346"/>
                <a:gd name="connsiteY239" fmla="*/ 1037876 h 2005672"/>
                <a:gd name="connsiteX240" fmla="*/ 3947939 w 4011346"/>
                <a:gd name="connsiteY240" fmla="*/ 1024527 h 2005672"/>
                <a:gd name="connsiteX241" fmla="*/ 3957951 w 4011346"/>
                <a:gd name="connsiteY241" fmla="*/ 961120 h 2005672"/>
                <a:gd name="connsiteX242" fmla="*/ 4004672 w 4011346"/>
                <a:gd name="connsiteY242" fmla="*/ 954445 h 2005672"/>
                <a:gd name="connsiteX243" fmla="*/ 4011346 w 4011346"/>
                <a:gd name="connsiteY243" fmla="*/ 921073 h 2005672"/>
                <a:gd name="connsiteX244" fmla="*/ 3967963 w 4011346"/>
                <a:gd name="connsiteY244" fmla="*/ 884364 h 2005672"/>
                <a:gd name="connsiteX245" fmla="*/ 3921241 w 4011346"/>
                <a:gd name="connsiteY245" fmla="*/ 867677 h 2005672"/>
                <a:gd name="connsiteX246" fmla="*/ 3907892 w 4011346"/>
                <a:gd name="connsiteY246" fmla="*/ 871015 h 2005672"/>
                <a:gd name="connsiteX247" fmla="*/ 3907892 w 4011346"/>
                <a:gd name="connsiteY247" fmla="*/ 904387 h 2005672"/>
                <a:gd name="connsiteX248" fmla="*/ 3887869 w 4011346"/>
                <a:gd name="connsiteY248" fmla="*/ 897712 h 2005672"/>
                <a:gd name="connsiteX249" fmla="*/ 3874520 w 4011346"/>
                <a:gd name="connsiteY249" fmla="*/ 844317 h 2005672"/>
                <a:gd name="connsiteX250" fmla="*/ 3817787 w 4011346"/>
                <a:gd name="connsiteY250" fmla="*/ 780910 h 2005672"/>
                <a:gd name="connsiteX251" fmla="*/ 3717671 w 4011346"/>
                <a:gd name="connsiteY251" fmla="*/ 704153 h 2005672"/>
                <a:gd name="connsiteX252" fmla="*/ 3664275 w 4011346"/>
                <a:gd name="connsiteY252" fmla="*/ 684130 h 2005672"/>
                <a:gd name="connsiteX253" fmla="*/ 3584181 w 4011346"/>
                <a:gd name="connsiteY253" fmla="*/ 677456 h 2005672"/>
                <a:gd name="connsiteX254" fmla="*/ 3520774 w 4011346"/>
                <a:gd name="connsiteY254" fmla="*/ 660769 h 2005672"/>
                <a:gd name="connsiteX255" fmla="*/ 3530786 w 4011346"/>
                <a:gd name="connsiteY255" fmla="*/ 700816 h 2005672"/>
                <a:gd name="connsiteX256" fmla="*/ 3537460 w 4011346"/>
                <a:gd name="connsiteY256" fmla="*/ 727514 h 2005672"/>
                <a:gd name="connsiteX257" fmla="*/ 3507425 w 4011346"/>
                <a:gd name="connsiteY257" fmla="*/ 750874 h 2005672"/>
                <a:gd name="connsiteX258" fmla="*/ 3477390 w 4011346"/>
                <a:gd name="connsiteY258" fmla="*/ 724177 h 2005672"/>
                <a:gd name="connsiteX259" fmla="*/ 3477390 w 4011346"/>
                <a:gd name="connsiteY259" fmla="*/ 704153 h 2005672"/>
                <a:gd name="connsiteX260" fmla="*/ 3504088 w 4011346"/>
                <a:gd name="connsiteY260" fmla="*/ 684130 h 2005672"/>
                <a:gd name="connsiteX261" fmla="*/ 3467379 w 4011346"/>
                <a:gd name="connsiteY261" fmla="*/ 670781 h 2005672"/>
                <a:gd name="connsiteX262" fmla="*/ 3450692 w 4011346"/>
                <a:gd name="connsiteY262" fmla="*/ 697479 h 2005672"/>
                <a:gd name="connsiteX263" fmla="*/ 3440681 w 4011346"/>
                <a:gd name="connsiteY263" fmla="*/ 710828 h 2005672"/>
                <a:gd name="connsiteX264" fmla="*/ 3357250 w 4011346"/>
                <a:gd name="connsiteY264" fmla="*/ 697479 h 2005672"/>
                <a:gd name="connsiteX265" fmla="*/ 3297180 w 4011346"/>
                <a:gd name="connsiteY265" fmla="*/ 704153 h 2005672"/>
                <a:gd name="connsiteX266" fmla="*/ 3267145 w 4011346"/>
                <a:gd name="connsiteY266" fmla="*/ 680793 h 2005672"/>
                <a:gd name="connsiteX267" fmla="*/ 3267145 w 4011346"/>
                <a:gd name="connsiteY267" fmla="*/ 644083 h 2005672"/>
                <a:gd name="connsiteX268" fmla="*/ 3203738 w 4011346"/>
                <a:gd name="connsiteY268" fmla="*/ 587350 h 2005672"/>
                <a:gd name="connsiteX269" fmla="*/ 3076923 w 4011346"/>
                <a:gd name="connsiteY269" fmla="*/ 594025 h 2005672"/>
                <a:gd name="connsiteX270" fmla="*/ 3043551 w 4011346"/>
                <a:gd name="connsiteY270" fmla="*/ 570664 h 2005672"/>
                <a:gd name="connsiteX271" fmla="*/ 3000167 w 4011346"/>
                <a:gd name="connsiteY271" fmla="*/ 523943 h 2005672"/>
                <a:gd name="connsiteX272" fmla="*/ 3013516 w 4011346"/>
                <a:gd name="connsiteY272" fmla="*/ 517269 h 2005672"/>
                <a:gd name="connsiteX273" fmla="*/ 3000167 w 4011346"/>
                <a:gd name="connsiteY273" fmla="*/ 497245 h 2005672"/>
                <a:gd name="connsiteX274" fmla="*/ 2970132 w 4011346"/>
                <a:gd name="connsiteY274" fmla="*/ 493908 h 2005672"/>
                <a:gd name="connsiteX275" fmla="*/ 2920073 w 4011346"/>
                <a:gd name="connsiteY275" fmla="*/ 540629 h 2005672"/>
                <a:gd name="connsiteX276" fmla="*/ 2920073 w 4011346"/>
                <a:gd name="connsiteY276" fmla="*/ 540629 h 2005672"/>
                <a:gd name="connsiteX277" fmla="*/ 2916736 w 4011346"/>
                <a:gd name="connsiteY277" fmla="*/ 490571 h 2005672"/>
                <a:gd name="connsiteX278" fmla="*/ 2936760 w 4011346"/>
                <a:gd name="connsiteY278" fmla="*/ 487234 h 2005672"/>
                <a:gd name="connsiteX279" fmla="*/ 2866678 w 4011346"/>
                <a:gd name="connsiteY279" fmla="*/ 457199 h 2005672"/>
                <a:gd name="connsiteX280" fmla="*/ 2813282 w 4011346"/>
                <a:gd name="connsiteY280" fmla="*/ 453861 h 2005672"/>
                <a:gd name="connsiteX281" fmla="*/ 2793259 w 4011346"/>
                <a:gd name="connsiteY281" fmla="*/ 477222 h 2005672"/>
                <a:gd name="connsiteX282" fmla="*/ 2743200 w 4011346"/>
                <a:gd name="connsiteY282" fmla="*/ 487234 h 2005672"/>
                <a:gd name="connsiteX283" fmla="*/ 2786584 w 4011346"/>
                <a:gd name="connsiteY283" fmla="*/ 497245 h 2005672"/>
                <a:gd name="connsiteX284" fmla="*/ 2763224 w 4011346"/>
                <a:gd name="connsiteY284" fmla="*/ 517269 h 2005672"/>
                <a:gd name="connsiteX285" fmla="*/ 2769898 w 4011346"/>
                <a:gd name="connsiteY285" fmla="*/ 567327 h 2005672"/>
                <a:gd name="connsiteX286" fmla="*/ 2749875 w 4011346"/>
                <a:gd name="connsiteY286" fmla="*/ 550641 h 2005672"/>
                <a:gd name="connsiteX287" fmla="*/ 2733189 w 4011346"/>
                <a:gd name="connsiteY287" fmla="*/ 563990 h 2005672"/>
                <a:gd name="connsiteX288" fmla="*/ 2666444 w 4011346"/>
                <a:gd name="connsiteY288" fmla="*/ 553978 h 2005672"/>
                <a:gd name="connsiteX289" fmla="*/ 2636409 w 4011346"/>
                <a:gd name="connsiteY289" fmla="*/ 563990 h 2005672"/>
                <a:gd name="connsiteX290" fmla="*/ 2603037 w 4011346"/>
                <a:gd name="connsiteY290" fmla="*/ 523943 h 2005672"/>
                <a:gd name="connsiteX291" fmla="*/ 2569665 w 4011346"/>
                <a:gd name="connsiteY291" fmla="*/ 607374 h 2005672"/>
                <a:gd name="connsiteX292" fmla="*/ 2552979 w 4011346"/>
                <a:gd name="connsiteY292" fmla="*/ 627397 h 2005672"/>
                <a:gd name="connsiteX293" fmla="*/ 2469548 w 4011346"/>
                <a:gd name="connsiteY293" fmla="*/ 490571 h 2005672"/>
                <a:gd name="connsiteX294" fmla="*/ 2446187 w 4011346"/>
                <a:gd name="connsiteY294" fmla="*/ 507257 h 2005672"/>
                <a:gd name="connsiteX295" fmla="*/ 2442850 w 4011346"/>
                <a:gd name="connsiteY295" fmla="*/ 473885 h 2005672"/>
                <a:gd name="connsiteX296" fmla="*/ 2449525 w 4011346"/>
                <a:gd name="connsiteY296" fmla="*/ 403803 h 2005672"/>
                <a:gd name="connsiteX297" fmla="*/ 2386117 w 4011346"/>
                <a:gd name="connsiteY297" fmla="*/ 377105 h 2005672"/>
                <a:gd name="connsiteX298" fmla="*/ 2369431 w 4011346"/>
                <a:gd name="connsiteY298" fmla="*/ 417152 h 2005672"/>
                <a:gd name="connsiteX299" fmla="*/ 2379443 w 4011346"/>
                <a:gd name="connsiteY299" fmla="*/ 440512 h 2005672"/>
                <a:gd name="connsiteX300" fmla="*/ 2376106 w 4011346"/>
                <a:gd name="connsiteY300" fmla="*/ 460536 h 2005672"/>
                <a:gd name="connsiteX301" fmla="*/ 2352745 w 4011346"/>
                <a:gd name="connsiteY301" fmla="*/ 437175 h 2005672"/>
                <a:gd name="connsiteX302" fmla="*/ 2316036 w 4011346"/>
                <a:gd name="connsiteY302" fmla="*/ 443850 h 2005672"/>
                <a:gd name="connsiteX303" fmla="*/ 2272652 w 4011346"/>
                <a:gd name="connsiteY303" fmla="*/ 430501 h 2005672"/>
                <a:gd name="connsiteX304" fmla="*/ 2245954 w 4011346"/>
                <a:gd name="connsiteY304" fmla="*/ 390454 h 2005672"/>
                <a:gd name="connsiteX305" fmla="*/ 2209244 w 4011346"/>
                <a:gd name="connsiteY305" fmla="*/ 387117 h 2005672"/>
                <a:gd name="connsiteX306" fmla="*/ 2159186 w 4011346"/>
                <a:gd name="connsiteY306" fmla="*/ 377105 h 2005672"/>
                <a:gd name="connsiteX307" fmla="*/ 2132488 w 4011346"/>
                <a:gd name="connsiteY307" fmla="*/ 393791 h 2005672"/>
                <a:gd name="connsiteX308" fmla="*/ 2115802 w 4011346"/>
                <a:gd name="connsiteY308" fmla="*/ 407140 h 2005672"/>
                <a:gd name="connsiteX309" fmla="*/ 2115802 w 4011346"/>
                <a:gd name="connsiteY309" fmla="*/ 377105 h 2005672"/>
                <a:gd name="connsiteX310" fmla="*/ 2082430 w 4011346"/>
                <a:gd name="connsiteY310" fmla="*/ 373768 h 2005672"/>
                <a:gd name="connsiteX311" fmla="*/ 2045720 w 4011346"/>
                <a:gd name="connsiteY311" fmla="*/ 347070 h 2005672"/>
                <a:gd name="connsiteX312" fmla="*/ 2025697 w 4011346"/>
                <a:gd name="connsiteY312" fmla="*/ 377105 h 2005672"/>
                <a:gd name="connsiteX313" fmla="*/ 2055732 w 4011346"/>
                <a:gd name="connsiteY313" fmla="*/ 373768 h 2005672"/>
                <a:gd name="connsiteX314" fmla="*/ 2045720 w 4011346"/>
                <a:gd name="connsiteY314" fmla="*/ 400466 h 2005672"/>
                <a:gd name="connsiteX315" fmla="*/ 1988987 w 4011346"/>
                <a:gd name="connsiteY315" fmla="*/ 420489 h 2005672"/>
                <a:gd name="connsiteX316" fmla="*/ 1935592 w 4011346"/>
                <a:gd name="connsiteY316" fmla="*/ 430501 h 2005672"/>
                <a:gd name="connsiteX317" fmla="*/ 1995662 w 4011346"/>
                <a:gd name="connsiteY317" fmla="*/ 373768 h 2005672"/>
                <a:gd name="connsiteX318" fmla="*/ 2055732 w 4011346"/>
                <a:gd name="connsiteY318" fmla="*/ 303686 h 2005672"/>
                <a:gd name="connsiteX319" fmla="*/ 2055732 w 4011346"/>
                <a:gd name="connsiteY319" fmla="*/ 303686 h 2005672"/>
                <a:gd name="connsiteX320" fmla="*/ 1888870 w 4011346"/>
                <a:gd name="connsiteY320" fmla="*/ 0 h 2005672"/>
                <a:gd name="connsiteX321" fmla="*/ 1835474 w 4011346"/>
                <a:gd name="connsiteY321" fmla="*/ 26698 h 2005672"/>
                <a:gd name="connsiteX322" fmla="*/ 1838813 w 4011346"/>
                <a:gd name="connsiteY322" fmla="*/ 120139 h 2005672"/>
                <a:gd name="connsiteX323" fmla="*/ 1782079 w 4011346"/>
                <a:gd name="connsiteY323" fmla="*/ 106790 h 2005672"/>
                <a:gd name="connsiteX324" fmla="*/ 1768731 w 4011346"/>
                <a:gd name="connsiteY324" fmla="*/ 153512 h 2005672"/>
                <a:gd name="connsiteX325" fmla="*/ 1705322 w 4011346"/>
                <a:gd name="connsiteY325" fmla="*/ 176872 h 2005672"/>
                <a:gd name="connsiteX326" fmla="*/ 1685300 w 4011346"/>
                <a:gd name="connsiteY326" fmla="*/ 150174 h 2005672"/>
                <a:gd name="connsiteX327" fmla="*/ 1615218 w 4011346"/>
                <a:gd name="connsiteY327" fmla="*/ 153512 h 2005672"/>
                <a:gd name="connsiteX328" fmla="*/ 1638579 w 4011346"/>
                <a:gd name="connsiteY328" fmla="*/ 183547 h 2005672"/>
                <a:gd name="connsiteX329" fmla="*/ 1528449 w 4011346"/>
                <a:gd name="connsiteY329" fmla="*/ 210243 h 2005672"/>
                <a:gd name="connsiteX330" fmla="*/ 1465043 w 4011346"/>
                <a:gd name="connsiteY330" fmla="*/ 293674 h 2005672"/>
                <a:gd name="connsiteX331" fmla="*/ 1448357 w 4011346"/>
                <a:gd name="connsiteY331" fmla="*/ 320372 h 2005672"/>
                <a:gd name="connsiteX332" fmla="*/ 1481729 w 4011346"/>
                <a:gd name="connsiteY332" fmla="*/ 353745 h 2005672"/>
                <a:gd name="connsiteX333" fmla="*/ 1481729 w 4011346"/>
                <a:gd name="connsiteY333" fmla="*/ 383780 h 2005672"/>
                <a:gd name="connsiteX334" fmla="*/ 1458368 w 4011346"/>
                <a:gd name="connsiteY334" fmla="*/ 387117 h 2005672"/>
                <a:gd name="connsiteX335" fmla="*/ 1458368 w 4011346"/>
                <a:gd name="connsiteY335" fmla="*/ 367093 h 2005672"/>
                <a:gd name="connsiteX336" fmla="*/ 1418322 w 4011346"/>
                <a:gd name="connsiteY336" fmla="*/ 377105 h 2005672"/>
                <a:gd name="connsiteX337" fmla="*/ 1368263 w 4011346"/>
                <a:gd name="connsiteY337" fmla="*/ 383780 h 2005672"/>
                <a:gd name="connsiteX338" fmla="*/ 1321542 w 4011346"/>
                <a:gd name="connsiteY338" fmla="*/ 390454 h 2005672"/>
                <a:gd name="connsiteX339" fmla="*/ 1318205 w 4011346"/>
                <a:gd name="connsiteY339" fmla="*/ 477222 h 2005672"/>
                <a:gd name="connsiteX340" fmla="*/ 1358252 w 4011346"/>
                <a:gd name="connsiteY340" fmla="*/ 500583 h 2005672"/>
                <a:gd name="connsiteX341" fmla="*/ 1374938 w 4011346"/>
                <a:gd name="connsiteY341" fmla="*/ 530618 h 2005672"/>
                <a:gd name="connsiteX342" fmla="*/ 1384949 w 4011346"/>
                <a:gd name="connsiteY342" fmla="*/ 553978 h 2005672"/>
                <a:gd name="connsiteX343" fmla="*/ 1394961 w 4011346"/>
                <a:gd name="connsiteY343" fmla="*/ 604037 h 2005672"/>
                <a:gd name="connsiteX344" fmla="*/ 1384949 w 4011346"/>
                <a:gd name="connsiteY344" fmla="*/ 634072 h 2005672"/>
                <a:gd name="connsiteX345" fmla="*/ 1358252 w 4011346"/>
                <a:gd name="connsiteY345" fmla="*/ 600699 h 2005672"/>
                <a:gd name="connsiteX346" fmla="*/ 1361589 w 4011346"/>
                <a:gd name="connsiteY346" fmla="*/ 570664 h 2005672"/>
                <a:gd name="connsiteX347" fmla="*/ 1351577 w 4011346"/>
                <a:gd name="connsiteY347" fmla="*/ 530618 h 2005672"/>
                <a:gd name="connsiteX348" fmla="*/ 1328217 w 4011346"/>
                <a:gd name="connsiteY348" fmla="*/ 537292 h 2005672"/>
                <a:gd name="connsiteX349" fmla="*/ 1281495 w 4011346"/>
                <a:gd name="connsiteY349" fmla="*/ 500583 h 2005672"/>
                <a:gd name="connsiteX350" fmla="*/ 1241449 w 4011346"/>
                <a:gd name="connsiteY350" fmla="*/ 497245 h 2005672"/>
                <a:gd name="connsiteX351" fmla="*/ 1241449 w 4011346"/>
                <a:gd name="connsiteY351" fmla="*/ 543966 h 2005672"/>
                <a:gd name="connsiteX352" fmla="*/ 1201402 w 4011346"/>
                <a:gd name="connsiteY352" fmla="*/ 523943 h 2005672"/>
                <a:gd name="connsiteX353" fmla="*/ 1228100 w 4011346"/>
                <a:gd name="connsiteY353" fmla="*/ 574001 h 2005672"/>
                <a:gd name="connsiteX354" fmla="*/ 1258135 w 4011346"/>
                <a:gd name="connsiteY354" fmla="*/ 584013 h 2005672"/>
                <a:gd name="connsiteX355" fmla="*/ 1258135 w 4011346"/>
                <a:gd name="connsiteY355" fmla="*/ 604037 h 2005672"/>
                <a:gd name="connsiteX356" fmla="*/ 1198065 w 4011346"/>
                <a:gd name="connsiteY356" fmla="*/ 580676 h 2005672"/>
                <a:gd name="connsiteX357" fmla="*/ 1181379 w 4011346"/>
                <a:gd name="connsiteY357" fmla="*/ 580676 h 2005672"/>
                <a:gd name="connsiteX358" fmla="*/ 1178041 w 4011346"/>
                <a:gd name="connsiteY358" fmla="*/ 537292 h 2005672"/>
                <a:gd name="connsiteX359" fmla="*/ 1171367 w 4011346"/>
                <a:gd name="connsiteY359" fmla="*/ 450524 h 2005672"/>
                <a:gd name="connsiteX360" fmla="*/ 1161355 w 4011346"/>
                <a:gd name="connsiteY360" fmla="*/ 520606 h 2005672"/>
                <a:gd name="connsiteX361" fmla="*/ 1137995 w 4011346"/>
                <a:gd name="connsiteY361" fmla="*/ 550641 h 2005672"/>
                <a:gd name="connsiteX362" fmla="*/ 1158018 w 4011346"/>
                <a:gd name="connsiteY362" fmla="*/ 597362 h 2005672"/>
                <a:gd name="connsiteX363" fmla="*/ 1158018 w 4011346"/>
                <a:gd name="connsiteY363" fmla="*/ 630734 h 2005672"/>
                <a:gd name="connsiteX364" fmla="*/ 1141332 w 4011346"/>
                <a:gd name="connsiteY364" fmla="*/ 680793 h 2005672"/>
                <a:gd name="connsiteX365" fmla="*/ 1154681 w 4011346"/>
                <a:gd name="connsiteY365" fmla="*/ 714165 h 2005672"/>
                <a:gd name="connsiteX366" fmla="*/ 1184716 w 4011346"/>
                <a:gd name="connsiteY366" fmla="*/ 720839 h 2005672"/>
                <a:gd name="connsiteX367" fmla="*/ 1221425 w 4011346"/>
                <a:gd name="connsiteY367" fmla="*/ 727514 h 2005672"/>
                <a:gd name="connsiteX368" fmla="*/ 1241449 w 4011346"/>
                <a:gd name="connsiteY368" fmla="*/ 750874 h 2005672"/>
                <a:gd name="connsiteX369" fmla="*/ 1258135 w 4011346"/>
                <a:gd name="connsiteY369" fmla="*/ 794258 h 2005672"/>
                <a:gd name="connsiteX370" fmla="*/ 1258135 w 4011346"/>
                <a:gd name="connsiteY370" fmla="*/ 794258 h 2005672"/>
                <a:gd name="connsiteX371" fmla="*/ 1254798 w 4011346"/>
                <a:gd name="connsiteY371" fmla="*/ 827631 h 2005672"/>
                <a:gd name="connsiteX372" fmla="*/ 1274821 w 4011346"/>
                <a:gd name="connsiteY372" fmla="*/ 847654 h 2005672"/>
                <a:gd name="connsiteX373" fmla="*/ 1244786 w 4011346"/>
                <a:gd name="connsiteY373" fmla="*/ 854329 h 2005672"/>
                <a:gd name="connsiteX374" fmla="*/ 1224763 w 4011346"/>
                <a:gd name="connsiteY374" fmla="*/ 814282 h 2005672"/>
                <a:gd name="connsiteX375" fmla="*/ 1224763 w 4011346"/>
                <a:gd name="connsiteY375" fmla="*/ 774235 h 2005672"/>
                <a:gd name="connsiteX376" fmla="*/ 1194727 w 4011346"/>
                <a:gd name="connsiteY376" fmla="*/ 737526 h 2005672"/>
                <a:gd name="connsiteX377" fmla="*/ 1164692 w 4011346"/>
                <a:gd name="connsiteY377" fmla="*/ 780910 h 2005672"/>
                <a:gd name="connsiteX378" fmla="*/ 1178041 w 4011346"/>
                <a:gd name="connsiteY378" fmla="*/ 824293 h 2005672"/>
                <a:gd name="connsiteX379" fmla="*/ 1137995 w 4011346"/>
                <a:gd name="connsiteY379" fmla="*/ 881026 h 2005672"/>
                <a:gd name="connsiteX380" fmla="*/ 1097948 w 4011346"/>
                <a:gd name="connsiteY380" fmla="*/ 937759 h 2005672"/>
                <a:gd name="connsiteX381" fmla="*/ 1007843 w 4011346"/>
                <a:gd name="connsiteY381" fmla="*/ 901050 h 2005672"/>
                <a:gd name="connsiteX382" fmla="*/ 1074587 w 4011346"/>
                <a:gd name="connsiteY382" fmla="*/ 897712 h 2005672"/>
                <a:gd name="connsiteX383" fmla="*/ 1107960 w 4011346"/>
                <a:gd name="connsiteY383" fmla="*/ 834305 h 2005672"/>
                <a:gd name="connsiteX384" fmla="*/ 1121309 w 4011346"/>
                <a:gd name="connsiteY384" fmla="*/ 790921 h 2005672"/>
                <a:gd name="connsiteX385" fmla="*/ 1127983 w 4011346"/>
                <a:gd name="connsiteY385" fmla="*/ 757549 h 2005672"/>
                <a:gd name="connsiteX386" fmla="*/ 1117971 w 4011346"/>
                <a:gd name="connsiteY386" fmla="*/ 740863 h 2005672"/>
                <a:gd name="connsiteX387" fmla="*/ 1114634 w 4011346"/>
                <a:gd name="connsiteY387" fmla="*/ 690804 h 2005672"/>
                <a:gd name="connsiteX388" fmla="*/ 1104622 w 4011346"/>
                <a:gd name="connsiteY388" fmla="*/ 610711 h 2005672"/>
                <a:gd name="connsiteX389" fmla="*/ 1101285 w 4011346"/>
                <a:gd name="connsiteY389" fmla="*/ 550641 h 2005672"/>
                <a:gd name="connsiteX390" fmla="*/ 1124646 w 4011346"/>
                <a:gd name="connsiteY390" fmla="*/ 457199 h 2005672"/>
                <a:gd name="connsiteX391" fmla="*/ 1031203 w 4011346"/>
                <a:gd name="connsiteY391" fmla="*/ 447187 h 2005672"/>
                <a:gd name="connsiteX392" fmla="*/ 1014517 w 4011346"/>
                <a:gd name="connsiteY392" fmla="*/ 503920 h 2005672"/>
                <a:gd name="connsiteX393" fmla="*/ 1024529 w 4011346"/>
                <a:gd name="connsiteY393" fmla="*/ 550641 h 2005672"/>
                <a:gd name="connsiteX394" fmla="*/ 981145 w 4011346"/>
                <a:gd name="connsiteY394" fmla="*/ 604037 h 2005672"/>
                <a:gd name="connsiteX395" fmla="*/ 991157 w 4011346"/>
                <a:gd name="connsiteY395" fmla="*/ 640746 h 2005672"/>
                <a:gd name="connsiteX396" fmla="*/ 981145 w 4011346"/>
                <a:gd name="connsiteY396" fmla="*/ 687467 h 2005672"/>
                <a:gd name="connsiteX397" fmla="*/ 1001168 w 4011346"/>
                <a:gd name="connsiteY397" fmla="*/ 710828 h 2005672"/>
                <a:gd name="connsiteX398" fmla="*/ 1017854 w 4011346"/>
                <a:gd name="connsiteY398" fmla="*/ 757549 h 2005672"/>
                <a:gd name="connsiteX399" fmla="*/ 1047890 w 4011346"/>
                <a:gd name="connsiteY399" fmla="*/ 744200 h 2005672"/>
                <a:gd name="connsiteX400" fmla="*/ 1014517 w 4011346"/>
                <a:gd name="connsiteY400" fmla="*/ 797596 h 2005672"/>
                <a:gd name="connsiteX401" fmla="*/ 957784 w 4011346"/>
                <a:gd name="connsiteY401" fmla="*/ 744200 h 2005672"/>
                <a:gd name="connsiteX402" fmla="*/ 884365 w 4011346"/>
                <a:gd name="connsiteY402" fmla="*/ 707491 h 2005672"/>
                <a:gd name="connsiteX403" fmla="*/ 824295 w 4011346"/>
                <a:gd name="connsiteY403" fmla="*/ 684130 h 2005672"/>
                <a:gd name="connsiteX404" fmla="*/ 810946 w 4011346"/>
                <a:gd name="connsiteY404" fmla="*/ 720839 h 2005672"/>
                <a:gd name="connsiteX405" fmla="*/ 827633 w 4011346"/>
                <a:gd name="connsiteY405" fmla="*/ 757549 h 2005672"/>
                <a:gd name="connsiteX406" fmla="*/ 814284 w 4011346"/>
                <a:gd name="connsiteY406" fmla="*/ 780910 h 2005672"/>
                <a:gd name="connsiteX407" fmla="*/ 800935 w 4011346"/>
                <a:gd name="connsiteY407" fmla="*/ 797596 h 2005672"/>
                <a:gd name="connsiteX408" fmla="*/ 770900 w 4011346"/>
                <a:gd name="connsiteY408" fmla="*/ 740863 h 2005672"/>
                <a:gd name="connsiteX409" fmla="*/ 744202 w 4011346"/>
                <a:gd name="connsiteY409" fmla="*/ 777572 h 2005672"/>
                <a:gd name="connsiteX410" fmla="*/ 707492 w 4011346"/>
                <a:gd name="connsiteY410" fmla="*/ 770898 h 2005672"/>
                <a:gd name="connsiteX411" fmla="*/ 654097 w 4011346"/>
                <a:gd name="connsiteY411" fmla="*/ 807607 h 2005672"/>
                <a:gd name="connsiteX412" fmla="*/ 644085 w 4011346"/>
                <a:gd name="connsiteY412" fmla="*/ 784247 h 2005672"/>
                <a:gd name="connsiteX413" fmla="*/ 654097 w 4011346"/>
                <a:gd name="connsiteY413" fmla="*/ 747537 h 2005672"/>
                <a:gd name="connsiteX414" fmla="*/ 614050 w 4011346"/>
                <a:gd name="connsiteY414" fmla="*/ 784247 h 2005672"/>
                <a:gd name="connsiteX415" fmla="*/ 594027 w 4011346"/>
                <a:gd name="connsiteY415" fmla="*/ 784247 h 2005672"/>
                <a:gd name="connsiteX416" fmla="*/ 533957 w 4011346"/>
                <a:gd name="connsiteY416" fmla="*/ 817619 h 2005672"/>
                <a:gd name="connsiteX417" fmla="*/ 510596 w 4011346"/>
                <a:gd name="connsiteY417" fmla="*/ 840980 h 2005672"/>
                <a:gd name="connsiteX418" fmla="*/ 500584 w 4011346"/>
                <a:gd name="connsiteY418" fmla="*/ 887701 h 2005672"/>
                <a:gd name="connsiteX419" fmla="*/ 450526 w 4011346"/>
                <a:gd name="connsiteY419" fmla="*/ 874352 h 2005672"/>
                <a:gd name="connsiteX420" fmla="*/ 433840 w 4011346"/>
                <a:gd name="connsiteY420" fmla="*/ 837642 h 2005672"/>
                <a:gd name="connsiteX421" fmla="*/ 467212 w 4011346"/>
                <a:gd name="connsiteY421" fmla="*/ 807607 h 2005672"/>
                <a:gd name="connsiteX422" fmla="*/ 453863 w 4011346"/>
                <a:gd name="connsiteY422" fmla="*/ 784247 h 2005672"/>
                <a:gd name="connsiteX423" fmla="*/ 390456 w 4011346"/>
                <a:gd name="connsiteY423" fmla="*/ 754212 h 2005672"/>
                <a:gd name="connsiteX424" fmla="*/ 417154 w 4011346"/>
                <a:gd name="connsiteY424" fmla="*/ 804270 h 2005672"/>
                <a:gd name="connsiteX425" fmla="*/ 407142 w 4011346"/>
                <a:gd name="connsiteY425" fmla="*/ 847654 h 2005672"/>
                <a:gd name="connsiteX426" fmla="*/ 413817 w 4011346"/>
                <a:gd name="connsiteY426" fmla="*/ 884364 h 2005672"/>
                <a:gd name="connsiteX427" fmla="*/ 427165 w 4011346"/>
                <a:gd name="connsiteY427" fmla="*/ 907724 h 2005672"/>
                <a:gd name="connsiteX428" fmla="*/ 413817 w 4011346"/>
                <a:gd name="connsiteY428" fmla="*/ 937759 h 2005672"/>
                <a:gd name="connsiteX429" fmla="*/ 390456 w 4011346"/>
                <a:gd name="connsiteY429" fmla="*/ 914399 h 2005672"/>
                <a:gd name="connsiteX430" fmla="*/ 360421 w 4011346"/>
                <a:gd name="connsiteY430" fmla="*/ 911061 h 2005672"/>
                <a:gd name="connsiteX431" fmla="*/ 333723 w 4011346"/>
                <a:gd name="connsiteY431" fmla="*/ 951108 h 2005672"/>
                <a:gd name="connsiteX432" fmla="*/ 307025 w 4011346"/>
                <a:gd name="connsiteY432" fmla="*/ 971131 h 2005672"/>
                <a:gd name="connsiteX433" fmla="*/ 320374 w 4011346"/>
                <a:gd name="connsiteY433" fmla="*/ 997829 h 2005672"/>
                <a:gd name="connsiteX434" fmla="*/ 303688 w 4011346"/>
                <a:gd name="connsiteY434" fmla="*/ 1021190 h 2005672"/>
                <a:gd name="connsiteX435" fmla="*/ 233606 w 4011346"/>
                <a:gd name="connsiteY435" fmla="*/ 984480 h 2005672"/>
                <a:gd name="connsiteX436" fmla="*/ 243618 w 4011346"/>
                <a:gd name="connsiteY436" fmla="*/ 1034539 h 2005672"/>
                <a:gd name="connsiteX437" fmla="*/ 263641 w 4011346"/>
                <a:gd name="connsiteY437" fmla="*/ 1054562 h 2005672"/>
                <a:gd name="connsiteX438" fmla="*/ 250292 w 4011346"/>
                <a:gd name="connsiteY438" fmla="*/ 1067911 h 2005672"/>
                <a:gd name="connsiteX439" fmla="*/ 193560 w 4011346"/>
                <a:gd name="connsiteY439" fmla="*/ 1031201 h 2005672"/>
                <a:gd name="connsiteX440" fmla="*/ 170199 w 4011346"/>
                <a:gd name="connsiteY440" fmla="*/ 991155 h 2005672"/>
                <a:gd name="connsiteX441" fmla="*/ 170199 w 4011346"/>
                <a:gd name="connsiteY441" fmla="*/ 944434 h 2005672"/>
                <a:gd name="connsiteX442" fmla="*/ 133490 w 4011346"/>
                <a:gd name="connsiteY442" fmla="*/ 867677 h 2005672"/>
                <a:gd name="connsiteX443" fmla="*/ 196897 w 4011346"/>
                <a:gd name="connsiteY443" fmla="*/ 897712 h 2005672"/>
                <a:gd name="connsiteX444" fmla="*/ 256967 w 4011346"/>
                <a:gd name="connsiteY444" fmla="*/ 927747 h 2005672"/>
                <a:gd name="connsiteX445" fmla="*/ 293676 w 4011346"/>
                <a:gd name="connsiteY445" fmla="*/ 931085 h 2005672"/>
                <a:gd name="connsiteX446" fmla="*/ 327049 w 4011346"/>
                <a:gd name="connsiteY446" fmla="*/ 901050 h 2005672"/>
                <a:gd name="connsiteX447" fmla="*/ 343735 w 4011346"/>
                <a:gd name="connsiteY447" fmla="*/ 864340 h 2005672"/>
                <a:gd name="connsiteX448" fmla="*/ 333723 w 4011346"/>
                <a:gd name="connsiteY448" fmla="*/ 814282 h 2005672"/>
                <a:gd name="connsiteX449" fmla="*/ 290339 w 4011346"/>
                <a:gd name="connsiteY449" fmla="*/ 794258 h 2005672"/>
                <a:gd name="connsiteX450" fmla="*/ 236944 w 4011346"/>
                <a:gd name="connsiteY450" fmla="*/ 747537 h 2005672"/>
                <a:gd name="connsiteX451" fmla="*/ 133490 w 4011346"/>
                <a:gd name="connsiteY451" fmla="*/ 690804 h 2005672"/>
                <a:gd name="connsiteX0" fmla="*/ 133490 w 4011346"/>
                <a:gd name="connsiteY0" fmla="*/ 690804 h 2005672"/>
                <a:gd name="connsiteX1" fmla="*/ 46722 w 4011346"/>
                <a:gd name="connsiteY1" fmla="*/ 720839 h 2005672"/>
                <a:gd name="connsiteX2" fmla="*/ 33373 w 4011346"/>
                <a:gd name="connsiteY2" fmla="*/ 750874 h 2005672"/>
                <a:gd name="connsiteX3" fmla="*/ 43384 w 4011346"/>
                <a:gd name="connsiteY3" fmla="*/ 780910 h 2005672"/>
                <a:gd name="connsiteX4" fmla="*/ 60071 w 4011346"/>
                <a:gd name="connsiteY4" fmla="*/ 807607 h 2005672"/>
                <a:gd name="connsiteX5" fmla="*/ 73419 w 4011346"/>
                <a:gd name="connsiteY5" fmla="*/ 837642 h 2005672"/>
                <a:gd name="connsiteX6" fmla="*/ 56733 w 4011346"/>
                <a:gd name="connsiteY6" fmla="*/ 861003 h 2005672"/>
                <a:gd name="connsiteX7" fmla="*/ 76757 w 4011346"/>
                <a:gd name="connsiteY7" fmla="*/ 941096 h 2005672"/>
                <a:gd name="connsiteX8" fmla="*/ 66745 w 4011346"/>
                <a:gd name="connsiteY8" fmla="*/ 957783 h 2005672"/>
                <a:gd name="connsiteX9" fmla="*/ 70082 w 4011346"/>
                <a:gd name="connsiteY9" fmla="*/ 984480 h 2005672"/>
                <a:gd name="connsiteX10" fmla="*/ 70082 w 4011346"/>
                <a:gd name="connsiteY10" fmla="*/ 1024527 h 2005672"/>
                <a:gd name="connsiteX11" fmla="*/ 80094 w 4011346"/>
                <a:gd name="connsiteY11" fmla="*/ 1044550 h 2005672"/>
                <a:gd name="connsiteX12" fmla="*/ 76757 w 4011346"/>
                <a:gd name="connsiteY12" fmla="*/ 1067911 h 2005672"/>
                <a:gd name="connsiteX13" fmla="*/ 106792 w 4011346"/>
                <a:gd name="connsiteY13" fmla="*/ 1101283 h 2005672"/>
                <a:gd name="connsiteX14" fmla="*/ 106792 w 4011346"/>
                <a:gd name="connsiteY14" fmla="*/ 1131318 h 2005672"/>
                <a:gd name="connsiteX15" fmla="*/ 13349 w 4011346"/>
                <a:gd name="connsiteY15" fmla="*/ 1221423 h 2005672"/>
                <a:gd name="connsiteX16" fmla="*/ 33373 w 4011346"/>
                <a:gd name="connsiteY16" fmla="*/ 1254796 h 2005672"/>
                <a:gd name="connsiteX17" fmla="*/ 33373 w 4011346"/>
                <a:gd name="connsiteY17" fmla="*/ 1254796 h 2005672"/>
                <a:gd name="connsiteX18" fmla="*/ 16687 w 4011346"/>
                <a:gd name="connsiteY18" fmla="*/ 1284831 h 2005672"/>
                <a:gd name="connsiteX19" fmla="*/ 3338 w 4011346"/>
                <a:gd name="connsiteY19" fmla="*/ 1314866 h 2005672"/>
                <a:gd name="connsiteX20" fmla="*/ 0 w 4011346"/>
                <a:gd name="connsiteY20" fmla="*/ 1374936 h 2005672"/>
                <a:gd name="connsiteX21" fmla="*/ 16687 w 4011346"/>
                <a:gd name="connsiteY21" fmla="*/ 1418320 h 2005672"/>
                <a:gd name="connsiteX22" fmla="*/ 20024 w 4011346"/>
                <a:gd name="connsiteY22" fmla="*/ 1451692 h 2005672"/>
                <a:gd name="connsiteX23" fmla="*/ 56733 w 4011346"/>
                <a:gd name="connsiteY23" fmla="*/ 1461704 h 2005672"/>
                <a:gd name="connsiteX24" fmla="*/ 116803 w 4011346"/>
                <a:gd name="connsiteY24" fmla="*/ 1548472 h 2005672"/>
                <a:gd name="connsiteX25" fmla="*/ 96780 w 4011346"/>
                <a:gd name="connsiteY25" fmla="*/ 1571832 h 2005672"/>
                <a:gd name="connsiteX26" fmla="*/ 93443 w 4011346"/>
                <a:gd name="connsiteY26" fmla="*/ 1601867 h 2005672"/>
                <a:gd name="connsiteX27" fmla="*/ 120141 w 4011346"/>
                <a:gd name="connsiteY27" fmla="*/ 1605204 h 2005672"/>
                <a:gd name="connsiteX28" fmla="*/ 160187 w 4011346"/>
                <a:gd name="connsiteY28" fmla="*/ 1618553 h 2005672"/>
                <a:gd name="connsiteX29" fmla="*/ 186885 w 4011346"/>
                <a:gd name="connsiteY29" fmla="*/ 1631902 h 2005672"/>
                <a:gd name="connsiteX30" fmla="*/ 213583 w 4011346"/>
                <a:gd name="connsiteY30" fmla="*/ 1661937 h 2005672"/>
                <a:gd name="connsiteX31" fmla="*/ 243618 w 4011346"/>
                <a:gd name="connsiteY31" fmla="*/ 1665274 h 2005672"/>
                <a:gd name="connsiteX32" fmla="*/ 287002 w 4011346"/>
                <a:gd name="connsiteY32" fmla="*/ 1695310 h 2005672"/>
                <a:gd name="connsiteX33" fmla="*/ 310363 w 4011346"/>
                <a:gd name="connsiteY33" fmla="*/ 1705321 h 2005672"/>
                <a:gd name="connsiteX34" fmla="*/ 310363 w 4011346"/>
                <a:gd name="connsiteY34" fmla="*/ 1742031 h 2005672"/>
                <a:gd name="connsiteX35" fmla="*/ 270316 w 4011346"/>
                <a:gd name="connsiteY35" fmla="*/ 1782077 h 2005672"/>
                <a:gd name="connsiteX36" fmla="*/ 280327 w 4011346"/>
                <a:gd name="connsiteY36" fmla="*/ 1805438 h 2005672"/>
                <a:gd name="connsiteX37" fmla="*/ 273653 w 4011346"/>
                <a:gd name="connsiteY37" fmla="*/ 1825461 h 2005672"/>
                <a:gd name="connsiteX38" fmla="*/ 266979 w 4011346"/>
                <a:gd name="connsiteY38" fmla="*/ 1842147 h 2005672"/>
                <a:gd name="connsiteX39" fmla="*/ 240281 w 4011346"/>
                <a:gd name="connsiteY39" fmla="*/ 1882194 h 2005672"/>
                <a:gd name="connsiteX40" fmla="*/ 307025 w 4011346"/>
                <a:gd name="connsiteY40" fmla="*/ 1918904 h 2005672"/>
                <a:gd name="connsiteX41" fmla="*/ 337060 w 4011346"/>
                <a:gd name="connsiteY41" fmla="*/ 1925578 h 2005672"/>
                <a:gd name="connsiteX42" fmla="*/ 360421 w 4011346"/>
                <a:gd name="connsiteY42" fmla="*/ 1932253 h 2005672"/>
                <a:gd name="connsiteX43" fmla="*/ 380444 w 4011346"/>
                <a:gd name="connsiteY43" fmla="*/ 1938927 h 2005672"/>
                <a:gd name="connsiteX44" fmla="*/ 407142 w 4011346"/>
                <a:gd name="connsiteY44" fmla="*/ 1958950 h 2005672"/>
                <a:gd name="connsiteX45" fmla="*/ 437177 w 4011346"/>
                <a:gd name="connsiteY45" fmla="*/ 1955613 h 2005672"/>
                <a:gd name="connsiteX46" fmla="*/ 507259 w 4011346"/>
                <a:gd name="connsiteY46" fmla="*/ 2005672 h 2005672"/>
                <a:gd name="connsiteX47" fmla="*/ 517271 w 4011346"/>
                <a:gd name="connsiteY47" fmla="*/ 1992323 h 2005672"/>
                <a:gd name="connsiteX48" fmla="*/ 507259 w 4011346"/>
                <a:gd name="connsiteY48" fmla="*/ 1952276 h 2005672"/>
                <a:gd name="connsiteX49" fmla="*/ 500584 w 4011346"/>
                <a:gd name="connsiteY49" fmla="*/ 1918904 h 2005672"/>
                <a:gd name="connsiteX50" fmla="*/ 483898 w 4011346"/>
                <a:gd name="connsiteY50" fmla="*/ 1875520 h 2005672"/>
                <a:gd name="connsiteX51" fmla="*/ 513933 w 4011346"/>
                <a:gd name="connsiteY51" fmla="*/ 1855496 h 2005672"/>
                <a:gd name="connsiteX52" fmla="*/ 547306 w 4011346"/>
                <a:gd name="connsiteY52" fmla="*/ 1832136 h 2005672"/>
                <a:gd name="connsiteX53" fmla="*/ 527282 w 4011346"/>
                <a:gd name="connsiteY53" fmla="*/ 1815450 h 2005672"/>
                <a:gd name="connsiteX54" fmla="*/ 517271 w 4011346"/>
                <a:gd name="connsiteY54" fmla="*/ 1782077 h 2005672"/>
                <a:gd name="connsiteX55" fmla="*/ 480561 w 4011346"/>
                <a:gd name="connsiteY55" fmla="*/ 1765391 h 2005672"/>
                <a:gd name="connsiteX56" fmla="*/ 470549 w 4011346"/>
                <a:gd name="connsiteY56" fmla="*/ 1745368 h 2005672"/>
                <a:gd name="connsiteX57" fmla="*/ 480561 w 4011346"/>
                <a:gd name="connsiteY57" fmla="*/ 1715333 h 2005672"/>
                <a:gd name="connsiteX58" fmla="*/ 490573 w 4011346"/>
                <a:gd name="connsiteY58" fmla="*/ 1675286 h 2005672"/>
                <a:gd name="connsiteX59" fmla="*/ 513933 w 4011346"/>
                <a:gd name="connsiteY59" fmla="*/ 1695310 h 2005672"/>
                <a:gd name="connsiteX60" fmla="*/ 520608 w 4011346"/>
                <a:gd name="connsiteY60" fmla="*/ 1678623 h 2005672"/>
                <a:gd name="connsiteX61" fmla="*/ 543968 w 4011346"/>
                <a:gd name="connsiteY61" fmla="*/ 1641914 h 2005672"/>
                <a:gd name="connsiteX62" fmla="*/ 574003 w 4011346"/>
                <a:gd name="connsiteY62" fmla="*/ 1625228 h 2005672"/>
                <a:gd name="connsiteX63" fmla="*/ 590690 w 4011346"/>
                <a:gd name="connsiteY63" fmla="*/ 1638577 h 2005672"/>
                <a:gd name="connsiteX64" fmla="*/ 610713 w 4011346"/>
                <a:gd name="connsiteY64" fmla="*/ 1611879 h 2005672"/>
                <a:gd name="connsiteX65" fmla="*/ 630736 w 4011346"/>
                <a:gd name="connsiteY65" fmla="*/ 1638577 h 2005672"/>
                <a:gd name="connsiteX66" fmla="*/ 657434 w 4011346"/>
                <a:gd name="connsiteY66" fmla="*/ 1661937 h 2005672"/>
                <a:gd name="connsiteX67" fmla="*/ 674120 w 4011346"/>
                <a:gd name="connsiteY67" fmla="*/ 1668612 h 2005672"/>
                <a:gd name="connsiteX68" fmla="*/ 697481 w 4011346"/>
                <a:gd name="connsiteY68" fmla="*/ 1668612 h 2005672"/>
                <a:gd name="connsiteX69" fmla="*/ 717504 w 4011346"/>
                <a:gd name="connsiteY69" fmla="*/ 1655263 h 2005672"/>
                <a:gd name="connsiteX70" fmla="*/ 744202 w 4011346"/>
                <a:gd name="connsiteY70" fmla="*/ 1655263 h 2005672"/>
                <a:gd name="connsiteX71" fmla="*/ 760888 w 4011346"/>
                <a:gd name="connsiteY71" fmla="*/ 1651926 h 2005672"/>
                <a:gd name="connsiteX72" fmla="*/ 790923 w 4011346"/>
                <a:gd name="connsiteY72" fmla="*/ 1685298 h 2005672"/>
                <a:gd name="connsiteX73" fmla="*/ 797598 w 4011346"/>
                <a:gd name="connsiteY73" fmla="*/ 1658600 h 2005672"/>
                <a:gd name="connsiteX74" fmla="*/ 817621 w 4011346"/>
                <a:gd name="connsiteY74" fmla="*/ 1675286 h 2005672"/>
                <a:gd name="connsiteX75" fmla="*/ 837644 w 4011346"/>
                <a:gd name="connsiteY75" fmla="*/ 1651926 h 2005672"/>
                <a:gd name="connsiteX76" fmla="*/ 827633 w 4011346"/>
                <a:gd name="connsiteY76" fmla="*/ 1631902 h 2005672"/>
                <a:gd name="connsiteX77" fmla="*/ 810946 w 4011346"/>
                <a:gd name="connsiteY77" fmla="*/ 1618553 h 2005672"/>
                <a:gd name="connsiteX78" fmla="*/ 810946 w 4011346"/>
                <a:gd name="connsiteY78" fmla="*/ 1591856 h 2005672"/>
                <a:gd name="connsiteX79" fmla="*/ 810946 w 4011346"/>
                <a:gd name="connsiteY79" fmla="*/ 1578507 h 2005672"/>
                <a:gd name="connsiteX80" fmla="*/ 830970 w 4011346"/>
                <a:gd name="connsiteY80" fmla="*/ 1575169 h 2005672"/>
                <a:gd name="connsiteX81" fmla="*/ 840981 w 4011346"/>
                <a:gd name="connsiteY81" fmla="*/ 1571832 h 2005672"/>
                <a:gd name="connsiteX82" fmla="*/ 820958 w 4011346"/>
                <a:gd name="connsiteY82" fmla="*/ 1535123 h 2005672"/>
                <a:gd name="connsiteX83" fmla="*/ 854330 w 4011346"/>
                <a:gd name="connsiteY83" fmla="*/ 1528448 h 2005672"/>
                <a:gd name="connsiteX84" fmla="*/ 891040 w 4011346"/>
                <a:gd name="connsiteY84" fmla="*/ 1535123 h 2005672"/>
                <a:gd name="connsiteX85" fmla="*/ 964459 w 4011346"/>
                <a:gd name="connsiteY85" fmla="*/ 1491739 h 2005672"/>
                <a:gd name="connsiteX86" fmla="*/ 1001168 w 4011346"/>
                <a:gd name="connsiteY86" fmla="*/ 1491739 h 2005672"/>
                <a:gd name="connsiteX87" fmla="*/ 1027866 w 4011346"/>
                <a:gd name="connsiteY87" fmla="*/ 1468378 h 2005672"/>
                <a:gd name="connsiteX88" fmla="*/ 1047890 w 4011346"/>
                <a:gd name="connsiteY88" fmla="*/ 1478390 h 2005672"/>
                <a:gd name="connsiteX89" fmla="*/ 1067913 w 4011346"/>
                <a:gd name="connsiteY89" fmla="*/ 1488401 h 2005672"/>
                <a:gd name="connsiteX90" fmla="*/ 1087936 w 4011346"/>
                <a:gd name="connsiteY90" fmla="*/ 1515099 h 2005672"/>
                <a:gd name="connsiteX91" fmla="*/ 1074587 w 4011346"/>
                <a:gd name="connsiteY91" fmla="*/ 1528448 h 2005672"/>
                <a:gd name="connsiteX92" fmla="*/ 1104622 w 4011346"/>
                <a:gd name="connsiteY92" fmla="*/ 1528448 h 2005672"/>
                <a:gd name="connsiteX93" fmla="*/ 1107960 w 4011346"/>
                <a:gd name="connsiteY93" fmla="*/ 1545134 h 2005672"/>
                <a:gd name="connsiteX94" fmla="*/ 1121309 w 4011346"/>
                <a:gd name="connsiteY94" fmla="*/ 1528448 h 2005672"/>
                <a:gd name="connsiteX95" fmla="*/ 1134657 w 4011346"/>
                <a:gd name="connsiteY95" fmla="*/ 1541797 h 2005672"/>
                <a:gd name="connsiteX96" fmla="*/ 1134657 w 4011346"/>
                <a:gd name="connsiteY96" fmla="*/ 1561820 h 2005672"/>
                <a:gd name="connsiteX97" fmla="*/ 1148006 w 4011346"/>
                <a:gd name="connsiteY97" fmla="*/ 1558483 h 2005672"/>
                <a:gd name="connsiteX98" fmla="*/ 1208076 w 4011346"/>
                <a:gd name="connsiteY98" fmla="*/ 1511762 h 2005672"/>
                <a:gd name="connsiteX99" fmla="*/ 1211414 w 4011346"/>
                <a:gd name="connsiteY99" fmla="*/ 1531785 h 2005672"/>
                <a:gd name="connsiteX100" fmla="*/ 1244786 w 4011346"/>
                <a:gd name="connsiteY100" fmla="*/ 1551809 h 2005672"/>
                <a:gd name="connsiteX101" fmla="*/ 1264809 w 4011346"/>
                <a:gd name="connsiteY101" fmla="*/ 1581844 h 2005672"/>
                <a:gd name="connsiteX102" fmla="*/ 1298181 w 4011346"/>
                <a:gd name="connsiteY102" fmla="*/ 1688635 h 2005672"/>
                <a:gd name="connsiteX103" fmla="*/ 1308193 w 4011346"/>
                <a:gd name="connsiteY103" fmla="*/ 1645251 h 2005672"/>
                <a:gd name="connsiteX104" fmla="*/ 1344903 w 4011346"/>
                <a:gd name="connsiteY104" fmla="*/ 1665274 h 2005672"/>
                <a:gd name="connsiteX105" fmla="*/ 1388287 w 4011346"/>
                <a:gd name="connsiteY105" fmla="*/ 1665274 h 2005672"/>
                <a:gd name="connsiteX106" fmla="*/ 1394961 w 4011346"/>
                <a:gd name="connsiteY106" fmla="*/ 1688635 h 2005672"/>
                <a:gd name="connsiteX107" fmla="*/ 1435008 w 4011346"/>
                <a:gd name="connsiteY107" fmla="*/ 1711996 h 2005672"/>
                <a:gd name="connsiteX108" fmla="*/ 1465043 w 4011346"/>
                <a:gd name="connsiteY108" fmla="*/ 1711996 h 2005672"/>
                <a:gd name="connsiteX109" fmla="*/ 1491741 w 4011346"/>
                <a:gd name="connsiteY109" fmla="*/ 1725345 h 2005672"/>
                <a:gd name="connsiteX110" fmla="*/ 1535125 w 4011346"/>
                <a:gd name="connsiteY110" fmla="*/ 1681961 h 2005672"/>
                <a:gd name="connsiteX111" fmla="*/ 1571834 w 4011346"/>
                <a:gd name="connsiteY111" fmla="*/ 1661937 h 2005672"/>
                <a:gd name="connsiteX112" fmla="*/ 1608544 w 4011346"/>
                <a:gd name="connsiteY112" fmla="*/ 1665274 h 2005672"/>
                <a:gd name="connsiteX113" fmla="*/ 1655265 w 4011346"/>
                <a:gd name="connsiteY113" fmla="*/ 1678623 h 2005672"/>
                <a:gd name="connsiteX114" fmla="*/ 1681963 w 4011346"/>
                <a:gd name="connsiteY114" fmla="*/ 1695310 h 2005672"/>
                <a:gd name="connsiteX115" fmla="*/ 1735358 w 4011346"/>
                <a:gd name="connsiteY115" fmla="*/ 1688635 h 2005672"/>
                <a:gd name="connsiteX116" fmla="*/ 1745370 w 4011346"/>
                <a:gd name="connsiteY116" fmla="*/ 1668612 h 2005672"/>
                <a:gd name="connsiteX117" fmla="*/ 1738695 w 4011346"/>
                <a:gd name="connsiteY117" fmla="*/ 1648588 h 2005672"/>
                <a:gd name="connsiteX118" fmla="*/ 1765393 w 4011346"/>
                <a:gd name="connsiteY118" fmla="*/ 1621891 h 2005672"/>
                <a:gd name="connsiteX119" fmla="*/ 1778742 w 4011346"/>
                <a:gd name="connsiteY119" fmla="*/ 1618553 h 2005672"/>
                <a:gd name="connsiteX120" fmla="*/ 1812114 w 4011346"/>
                <a:gd name="connsiteY120" fmla="*/ 1635239 h 2005672"/>
                <a:gd name="connsiteX121" fmla="*/ 1852161 w 4011346"/>
                <a:gd name="connsiteY121" fmla="*/ 1648588 h 2005672"/>
                <a:gd name="connsiteX122" fmla="*/ 1858836 w 4011346"/>
                <a:gd name="connsiteY122" fmla="*/ 1675286 h 2005672"/>
                <a:gd name="connsiteX123" fmla="*/ 1872184 w 4011346"/>
                <a:gd name="connsiteY123" fmla="*/ 1681961 h 2005672"/>
                <a:gd name="connsiteX124" fmla="*/ 1902219 w 4011346"/>
                <a:gd name="connsiteY124" fmla="*/ 1685298 h 2005672"/>
                <a:gd name="connsiteX125" fmla="*/ 1932254 w 4011346"/>
                <a:gd name="connsiteY125" fmla="*/ 1668612 h 2005672"/>
                <a:gd name="connsiteX126" fmla="*/ 1962290 w 4011346"/>
                <a:gd name="connsiteY126" fmla="*/ 1681961 h 2005672"/>
                <a:gd name="connsiteX127" fmla="*/ 1985650 w 4011346"/>
                <a:gd name="connsiteY127" fmla="*/ 1695310 h 2005672"/>
                <a:gd name="connsiteX128" fmla="*/ 1995662 w 4011346"/>
                <a:gd name="connsiteY128" fmla="*/ 1705321 h 2005672"/>
                <a:gd name="connsiteX129" fmla="*/ 2032371 w 4011346"/>
                <a:gd name="connsiteY129" fmla="*/ 1725345 h 2005672"/>
                <a:gd name="connsiteX130" fmla="*/ 2069081 w 4011346"/>
                <a:gd name="connsiteY130" fmla="*/ 1722007 h 2005672"/>
                <a:gd name="connsiteX131" fmla="*/ 2142500 w 4011346"/>
                <a:gd name="connsiteY131" fmla="*/ 1678623 h 2005672"/>
                <a:gd name="connsiteX132" fmla="*/ 2195895 w 4011346"/>
                <a:gd name="connsiteY132" fmla="*/ 1691972 h 2005672"/>
                <a:gd name="connsiteX133" fmla="*/ 2225930 w 4011346"/>
                <a:gd name="connsiteY133" fmla="*/ 1701984 h 2005672"/>
                <a:gd name="connsiteX134" fmla="*/ 2259303 w 4011346"/>
                <a:gd name="connsiteY134" fmla="*/ 1688635 h 2005672"/>
                <a:gd name="connsiteX135" fmla="*/ 2262640 w 4011346"/>
                <a:gd name="connsiteY135" fmla="*/ 1661937 h 2005672"/>
                <a:gd name="connsiteX136" fmla="*/ 2282663 w 4011346"/>
                <a:gd name="connsiteY136" fmla="*/ 1631902 h 2005672"/>
                <a:gd name="connsiteX137" fmla="*/ 2299349 w 4011346"/>
                <a:gd name="connsiteY137" fmla="*/ 1578507 h 2005672"/>
                <a:gd name="connsiteX138" fmla="*/ 2282663 w 4011346"/>
                <a:gd name="connsiteY138" fmla="*/ 1581844 h 2005672"/>
                <a:gd name="connsiteX139" fmla="*/ 2312698 w 4011346"/>
                <a:gd name="connsiteY139" fmla="*/ 1555146 h 2005672"/>
                <a:gd name="connsiteX140" fmla="*/ 2339396 w 4011346"/>
                <a:gd name="connsiteY140" fmla="*/ 1551809 h 2005672"/>
                <a:gd name="connsiteX141" fmla="*/ 2396129 w 4011346"/>
                <a:gd name="connsiteY141" fmla="*/ 1561820 h 2005672"/>
                <a:gd name="connsiteX142" fmla="*/ 2436176 w 4011346"/>
                <a:gd name="connsiteY142" fmla="*/ 1588518 h 2005672"/>
                <a:gd name="connsiteX143" fmla="*/ 2462873 w 4011346"/>
                <a:gd name="connsiteY143" fmla="*/ 1618553 h 2005672"/>
                <a:gd name="connsiteX144" fmla="*/ 2469548 w 4011346"/>
                <a:gd name="connsiteY144" fmla="*/ 1655263 h 2005672"/>
                <a:gd name="connsiteX145" fmla="*/ 2476222 w 4011346"/>
                <a:gd name="connsiteY145" fmla="*/ 1695310 h 2005672"/>
                <a:gd name="connsiteX146" fmla="*/ 2486234 w 4011346"/>
                <a:gd name="connsiteY146" fmla="*/ 1715333 h 2005672"/>
                <a:gd name="connsiteX147" fmla="*/ 2529618 w 4011346"/>
                <a:gd name="connsiteY147" fmla="*/ 1728682 h 2005672"/>
                <a:gd name="connsiteX148" fmla="*/ 2549641 w 4011346"/>
                <a:gd name="connsiteY148" fmla="*/ 1748705 h 2005672"/>
                <a:gd name="connsiteX149" fmla="*/ 2562990 w 4011346"/>
                <a:gd name="connsiteY149" fmla="*/ 1782077 h 2005672"/>
                <a:gd name="connsiteX150" fmla="*/ 2586351 w 4011346"/>
                <a:gd name="connsiteY150" fmla="*/ 1775403 h 2005672"/>
                <a:gd name="connsiteX151" fmla="*/ 2606374 w 4011346"/>
                <a:gd name="connsiteY151" fmla="*/ 1765391 h 2005672"/>
                <a:gd name="connsiteX152" fmla="*/ 2639746 w 4011346"/>
                <a:gd name="connsiteY152" fmla="*/ 1748705 h 2005672"/>
                <a:gd name="connsiteX153" fmla="*/ 2643084 w 4011346"/>
                <a:gd name="connsiteY153" fmla="*/ 1765391 h 2005672"/>
                <a:gd name="connsiteX154" fmla="*/ 2626398 w 4011346"/>
                <a:gd name="connsiteY154" fmla="*/ 1795426 h 2005672"/>
                <a:gd name="connsiteX155" fmla="*/ 2616386 w 4011346"/>
                <a:gd name="connsiteY155" fmla="*/ 1832136 h 2005672"/>
                <a:gd name="connsiteX156" fmla="*/ 2603037 w 4011346"/>
                <a:gd name="connsiteY156" fmla="*/ 1885531 h 2005672"/>
                <a:gd name="connsiteX157" fmla="*/ 2579676 w 4011346"/>
                <a:gd name="connsiteY157" fmla="*/ 1858834 h 2005672"/>
                <a:gd name="connsiteX158" fmla="*/ 2552979 w 4011346"/>
                <a:gd name="connsiteY158" fmla="*/ 1882194 h 2005672"/>
                <a:gd name="connsiteX159" fmla="*/ 2559653 w 4011346"/>
                <a:gd name="connsiteY159" fmla="*/ 1908892 h 2005672"/>
                <a:gd name="connsiteX160" fmla="*/ 2559653 w 4011346"/>
                <a:gd name="connsiteY160" fmla="*/ 1945601 h 2005672"/>
                <a:gd name="connsiteX161" fmla="*/ 2549641 w 4011346"/>
                <a:gd name="connsiteY161" fmla="*/ 1965625 h 2005672"/>
                <a:gd name="connsiteX162" fmla="*/ 2589688 w 4011346"/>
                <a:gd name="connsiteY162" fmla="*/ 1945601 h 2005672"/>
                <a:gd name="connsiteX163" fmla="*/ 2626398 w 4011346"/>
                <a:gd name="connsiteY163" fmla="*/ 1955613 h 2005672"/>
                <a:gd name="connsiteX164" fmla="*/ 2653095 w 4011346"/>
                <a:gd name="connsiteY164" fmla="*/ 1932253 h 2005672"/>
                <a:gd name="connsiteX165" fmla="*/ 2683130 w 4011346"/>
                <a:gd name="connsiteY165" fmla="*/ 1878857 h 2005672"/>
                <a:gd name="connsiteX166" fmla="*/ 2753212 w 4011346"/>
                <a:gd name="connsiteY166" fmla="*/ 1792089 h 2005672"/>
                <a:gd name="connsiteX167" fmla="*/ 2783247 w 4011346"/>
                <a:gd name="connsiteY167" fmla="*/ 1722007 h 2005672"/>
                <a:gd name="connsiteX168" fmla="*/ 2803271 w 4011346"/>
                <a:gd name="connsiteY168" fmla="*/ 1618553 h 2005672"/>
                <a:gd name="connsiteX169" fmla="*/ 2793259 w 4011346"/>
                <a:gd name="connsiteY169" fmla="*/ 1568495 h 2005672"/>
                <a:gd name="connsiteX170" fmla="*/ 2769898 w 4011346"/>
                <a:gd name="connsiteY170" fmla="*/ 1535123 h 2005672"/>
                <a:gd name="connsiteX171" fmla="*/ 2726514 w 4011346"/>
                <a:gd name="connsiteY171" fmla="*/ 1535123 h 2005672"/>
                <a:gd name="connsiteX172" fmla="*/ 2699817 w 4011346"/>
                <a:gd name="connsiteY172" fmla="*/ 1535123 h 2005672"/>
                <a:gd name="connsiteX173" fmla="*/ 2683130 w 4011346"/>
                <a:gd name="connsiteY173" fmla="*/ 1515099 h 2005672"/>
                <a:gd name="connsiteX174" fmla="*/ 2669781 w 4011346"/>
                <a:gd name="connsiteY174" fmla="*/ 1495076 h 2005672"/>
                <a:gd name="connsiteX175" fmla="*/ 2763224 w 4011346"/>
                <a:gd name="connsiteY175" fmla="*/ 1378273 h 2005672"/>
                <a:gd name="connsiteX176" fmla="*/ 2846654 w 4011346"/>
                <a:gd name="connsiteY176" fmla="*/ 1311529 h 2005672"/>
                <a:gd name="connsiteX177" fmla="*/ 2890038 w 4011346"/>
                <a:gd name="connsiteY177" fmla="*/ 1288168 h 2005672"/>
                <a:gd name="connsiteX178" fmla="*/ 2933422 w 4011346"/>
                <a:gd name="connsiteY178" fmla="*/ 1308191 h 2005672"/>
                <a:gd name="connsiteX179" fmla="*/ 2950109 w 4011346"/>
                <a:gd name="connsiteY179" fmla="*/ 1291505 h 2005672"/>
                <a:gd name="connsiteX180" fmla="*/ 2993492 w 4011346"/>
                <a:gd name="connsiteY180" fmla="*/ 1308191 h 2005672"/>
                <a:gd name="connsiteX181" fmla="*/ 3006841 w 4011346"/>
                <a:gd name="connsiteY181" fmla="*/ 1274819 h 2005672"/>
                <a:gd name="connsiteX182" fmla="*/ 3053563 w 4011346"/>
                <a:gd name="connsiteY182" fmla="*/ 1284831 h 2005672"/>
                <a:gd name="connsiteX183" fmla="*/ 3070249 w 4011346"/>
                <a:gd name="connsiteY183" fmla="*/ 1301517 h 2005672"/>
                <a:gd name="connsiteX184" fmla="*/ 3060237 w 4011346"/>
                <a:gd name="connsiteY184" fmla="*/ 1321540 h 2005672"/>
                <a:gd name="connsiteX185" fmla="*/ 3123644 w 4011346"/>
                <a:gd name="connsiteY185" fmla="*/ 1304854 h 2005672"/>
                <a:gd name="connsiteX186" fmla="*/ 3140330 w 4011346"/>
                <a:gd name="connsiteY186" fmla="*/ 1291505 h 2005672"/>
                <a:gd name="connsiteX187" fmla="*/ 3123644 w 4011346"/>
                <a:gd name="connsiteY187" fmla="*/ 1278156 h 2005672"/>
                <a:gd name="connsiteX188" fmla="*/ 3143668 w 4011346"/>
                <a:gd name="connsiteY188" fmla="*/ 1238110 h 2005672"/>
                <a:gd name="connsiteX189" fmla="*/ 3190389 w 4011346"/>
                <a:gd name="connsiteY189" fmla="*/ 1168028 h 2005672"/>
                <a:gd name="connsiteX190" fmla="*/ 3233773 w 4011346"/>
                <a:gd name="connsiteY190" fmla="*/ 1164691 h 2005672"/>
                <a:gd name="connsiteX191" fmla="*/ 3273819 w 4011346"/>
                <a:gd name="connsiteY191" fmla="*/ 1174702 h 2005672"/>
                <a:gd name="connsiteX192" fmla="*/ 3277157 w 4011346"/>
                <a:gd name="connsiteY192" fmla="*/ 1231435 h 2005672"/>
                <a:gd name="connsiteX193" fmla="*/ 3320541 w 4011346"/>
                <a:gd name="connsiteY193" fmla="*/ 1188051 h 2005672"/>
                <a:gd name="connsiteX194" fmla="*/ 3343901 w 4011346"/>
                <a:gd name="connsiteY194" fmla="*/ 1171365 h 2005672"/>
                <a:gd name="connsiteX195" fmla="*/ 3350576 w 4011346"/>
                <a:gd name="connsiteY195" fmla="*/ 1137993 h 2005672"/>
                <a:gd name="connsiteX196" fmla="*/ 3377273 w 4011346"/>
                <a:gd name="connsiteY196" fmla="*/ 1121307 h 2005672"/>
                <a:gd name="connsiteX197" fmla="*/ 3407309 w 4011346"/>
                <a:gd name="connsiteY197" fmla="*/ 1131318 h 2005672"/>
                <a:gd name="connsiteX198" fmla="*/ 3373936 w 4011346"/>
                <a:gd name="connsiteY198" fmla="*/ 1161353 h 2005672"/>
                <a:gd name="connsiteX199" fmla="*/ 3360587 w 4011346"/>
                <a:gd name="connsiteY199" fmla="*/ 1211412 h 2005672"/>
                <a:gd name="connsiteX200" fmla="*/ 3323878 w 4011346"/>
                <a:gd name="connsiteY200" fmla="*/ 1251458 h 2005672"/>
                <a:gd name="connsiteX201" fmla="*/ 3210412 w 4011346"/>
                <a:gd name="connsiteY201" fmla="*/ 1348238 h 2005672"/>
                <a:gd name="connsiteX202" fmla="*/ 3163691 w 4011346"/>
                <a:gd name="connsiteY202" fmla="*/ 1418320 h 2005672"/>
                <a:gd name="connsiteX203" fmla="*/ 3160354 w 4011346"/>
                <a:gd name="connsiteY203" fmla="*/ 1491739 h 2005672"/>
                <a:gd name="connsiteX204" fmla="*/ 3170365 w 4011346"/>
                <a:gd name="connsiteY204" fmla="*/ 1581844 h 2005672"/>
                <a:gd name="connsiteX205" fmla="*/ 3190389 w 4011346"/>
                <a:gd name="connsiteY205" fmla="*/ 1645251 h 2005672"/>
                <a:gd name="connsiteX206" fmla="*/ 3217087 w 4011346"/>
                <a:gd name="connsiteY206" fmla="*/ 1635239 h 2005672"/>
                <a:gd name="connsiteX207" fmla="*/ 3240447 w 4011346"/>
                <a:gd name="connsiteY207" fmla="*/ 1568495 h 2005672"/>
                <a:gd name="connsiteX208" fmla="*/ 3270482 w 4011346"/>
                <a:gd name="connsiteY208" fmla="*/ 1565158 h 2005672"/>
                <a:gd name="connsiteX209" fmla="*/ 3287168 w 4011346"/>
                <a:gd name="connsiteY209" fmla="*/ 1505088 h 2005672"/>
                <a:gd name="connsiteX210" fmla="*/ 3313866 w 4011346"/>
                <a:gd name="connsiteY210" fmla="*/ 1495076 h 2005672"/>
                <a:gd name="connsiteX211" fmla="*/ 3313866 w 4011346"/>
                <a:gd name="connsiteY211" fmla="*/ 1465041 h 2005672"/>
                <a:gd name="connsiteX212" fmla="*/ 3337227 w 4011346"/>
                <a:gd name="connsiteY212" fmla="*/ 1428331 h 2005672"/>
                <a:gd name="connsiteX213" fmla="*/ 3330552 w 4011346"/>
                <a:gd name="connsiteY213" fmla="*/ 1384947 h 2005672"/>
                <a:gd name="connsiteX214" fmla="*/ 3333890 w 4011346"/>
                <a:gd name="connsiteY214" fmla="*/ 1354912 h 2005672"/>
                <a:gd name="connsiteX215" fmla="*/ 3323878 w 4011346"/>
                <a:gd name="connsiteY215" fmla="*/ 1344901 h 2005672"/>
                <a:gd name="connsiteX216" fmla="*/ 3363925 w 4011346"/>
                <a:gd name="connsiteY216" fmla="*/ 1258133 h 2005672"/>
                <a:gd name="connsiteX217" fmla="*/ 3383948 w 4011346"/>
                <a:gd name="connsiteY217" fmla="*/ 1268145 h 2005672"/>
                <a:gd name="connsiteX218" fmla="*/ 3410646 w 4011346"/>
                <a:gd name="connsiteY218" fmla="*/ 1241447 h 2005672"/>
                <a:gd name="connsiteX219" fmla="*/ 3420657 w 4011346"/>
                <a:gd name="connsiteY219" fmla="*/ 1268145 h 2005672"/>
                <a:gd name="connsiteX220" fmla="*/ 3447355 w 4011346"/>
                <a:gd name="connsiteY220" fmla="*/ 1251458 h 2005672"/>
                <a:gd name="connsiteX221" fmla="*/ 3477390 w 4011346"/>
                <a:gd name="connsiteY221" fmla="*/ 1241447 h 2005672"/>
                <a:gd name="connsiteX222" fmla="*/ 3514100 w 4011346"/>
                <a:gd name="connsiteY222" fmla="*/ 1268145 h 2005672"/>
                <a:gd name="connsiteX223" fmla="*/ 3574170 w 4011346"/>
                <a:gd name="connsiteY223" fmla="*/ 1201400 h 2005672"/>
                <a:gd name="connsiteX224" fmla="*/ 3637577 w 4011346"/>
                <a:gd name="connsiteY224" fmla="*/ 1154679 h 2005672"/>
                <a:gd name="connsiteX225" fmla="*/ 3690973 w 4011346"/>
                <a:gd name="connsiteY225" fmla="*/ 1117969 h 2005672"/>
                <a:gd name="connsiteX226" fmla="*/ 3741031 w 4011346"/>
                <a:gd name="connsiteY226" fmla="*/ 1144667 h 2005672"/>
                <a:gd name="connsiteX227" fmla="*/ 3751043 w 4011346"/>
                <a:gd name="connsiteY227" fmla="*/ 1117969 h 2005672"/>
                <a:gd name="connsiteX228" fmla="*/ 3727682 w 4011346"/>
                <a:gd name="connsiteY228" fmla="*/ 1051225 h 2005672"/>
                <a:gd name="connsiteX229" fmla="*/ 3700984 w 4011346"/>
                <a:gd name="connsiteY229" fmla="*/ 1034539 h 2005672"/>
                <a:gd name="connsiteX230" fmla="*/ 3697647 w 4011346"/>
                <a:gd name="connsiteY230" fmla="*/ 1004504 h 2005672"/>
                <a:gd name="connsiteX231" fmla="*/ 3751043 w 4011346"/>
                <a:gd name="connsiteY231" fmla="*/ 1011178 h 2005672"/>
                <a:gd name="connsiteX232" fmla="*/ 3774403 w 4011346"/>
                <a:gd name="connsiteY232" fmla="*/ 967794 h 2005672"/>
                <a:gd name="connsiteX233" fmla="*/ 3767729 w 4011346"/>
                <a:gd name="connsiteY233" fmla="*/ 941096 h 2005672"/>
                <a:gd name="connsiteX234" fmla="*/ 3794427 w 4011346"/>
                <a:gd name="connsiteY234" fmla="*/ 907724 h 2005672"/>
                <a:gd name="connsiteX235" fmla="*/ 3804438 w 4011346"/>
                <a:gd name="connsiteY235" fmla="*/ 951108 h 2005672"/>
                <a:gd name="connsiteX236" fmla="*/ 3827799 w 4011346"/>
                <a:gd name="connsiteY236" fmla="*/ 967794 h 2005672"/>
                <a:gd name="connsiteX237" fmla="*/ 3874520 w 4011346"/>
                <a:gd name="connsiteY237" fmla="*/ 987818 h 2005672"/>
                <a:gd name="connsiteX238" fmla="*/ 3894544 w 4011346"/>
                <a:gd name="connsiteY238" fmla="*/ 1014515 h 2005672"/>
                <a:gd name="connsiteX239" fmla="*/ 3941265 w 4011346"/>
                <a:gd name="connsiteY239" fmla="*/ 1037876 h 2005672"/>
                <a:gd name="connsiteX240" fmla="*/ 3947939 w 4011346"/>
                <a:gd name="connsiteY240" fmla="*/ 1024527 h 2005672"/>
                <a:gd name="connsiteX241" fmla="*/ 3957951 w 4011346"/>
                <a:gd name="connsiteY241" fmla="*/ 961120 h 2005672"/>
                <a:gd name="connsiteX242" fmla="*/ 4004672 w 4011346"/>
                <a:gd name="connsiteY242" fmla="*/ 954445 h 2005672"/>
                <a:gd name="connsiteX243" fmla="*/ 4011346 w 4011346"/>
                <a:gd name="connsiteY243" fmla="*/ 921073 h 2005672"/>
                <a:gd name="connsiteX244" fmla="*/ 3967963 w 4011346"/>
                <a:gd name="connsiteY244" fmla="*/ 884364 h 2005672"/>
                <a:gd name="connsiteX245" fmla="*/ 3921241 w 4011346"/>
                <a:gd name="connsiteY245" fmla="*/ 867677 h 2005672"/>
                <a:gd name="connsiteX246" fmla="*/ 3907892 w 4011346"/>
                <a:gd name="connsiteY246" fmla="*/ 871015 h 2005672"/>
                <a:gd name="connsiteX247" fmla="*/ 3907892 w 4011346"/>
                <a:gd name="connsiteY247" fmla="*/ 904387 h 2005672"/>
                <a:gd name="connsiteX248" fmla="*/ 3887869 w 4011346"/>
                <a:gd name="connsiteY248" fmla="*/ 897712 h 2005672"/>
                <a:gd name="connsiteX249" fmla="*/ 3874520 w 4011346"/>
                <a:gd name="connsiteY249" fmla="*/ 844317 h 2005672"/>
                <a:gd name="connsiteX250" fmla="*/ 3817787 w 4011346"/>
                <a:gd name="connsiteY250" fmla="*/ 780910 h 2005672"/>
                <a:gd name="connsiteX251" fmla="*/ 3717671 w 4011346"/>
                <a:gd name="connsiteY251" fmla="*/ 704153 h 2005672"/>
                <a:gd name="connsiteX252" fmla="*/ 3664275 w 4011346"/>
                <a:gd name="connsiteY252" fmla="*/ 684130 h 2005672"/>
                <a:gd name="connsiteX253" fmla="*/ 3584181 w 4011346"/>
                <a:gd name="connsiteY253" fmla="*/ 677456 h 2005672"/>
                <a:gd name="connsiteX254" fmla="*/ 3520774 w 4011346"/>
                <a:gd name="connsiteY254" fmla="*/ 660769 h 2005672"/>
                <a:gd name="connsiteX255" fmla="*/ 3530786 w 4011346"/>
                <a:gd name="connsiteY255" fmla="*/ 700816 h 2005672"/>
                <a:gd name="connsiteX256" fmla="*/ 3537460 w 4011346"/>
                <a:gd name="connsiteY256" fmla="*/ 727514 h 2005672"/>
                <a:gd name="connsiteX257" fmla="*/ 3507425 w 4011346"/>
                <a:gd name="connsiteY257" fmla="*/ 750874 h 2005672"/>
                <a:gd name="connsiteX258" fmla="*/ 3477390 w 4011346"/>
                <a:gd name="connsiteY258" fmla="*/ 724177 h 2005672"/>
                <a:gd name="connsiteX259" fmla="*/ 3477390 w 4011346"/>
                <a:gd name="connsiteY259" fmla="*/ 704153 h 2005672"/>
                <a:gd name="connsiteX260" fmla="*/ 3504088 w 4011346"/>
                <a:gd name="connsiteY260" fmla="*/ 684130 h 2005672"/>
                <a:gd name="connsiteX261" fmla="*/ 3467379 w 4011346"/>
                <a:gd name="connsiteY261" fmla="*/ 670781 h 2005672"/>
                <a:gd name="connsiteX262" fmla="*/ 3450692 w 4011346"/>
                <a:gd name="connsiteY262" fmla="*/ 697479 h 2005672"/>
                <a:gd name="connsiteX263" fmla="*/ 3440681 w 4011346"/>
                <a:gd name="connsiteY263" fmla="*/ 710828 h 2005672"/>
                <a:gd name="connsiteX264" fmla="*/ 3357250 w 4011346"/>
                <a:gd name="connsiteY264" fmla="*/ 697479 h 2005672"/>
                <a:gd name="connsiteX265" fmla="*/ 3297180 w 4011346"/>
                <a:gd name="connsiteY265" fmla="*/ 704153 h 2005672"/>
                <a:gd name="connsiteX266" fmla="*/ 3267145 w 4011346"/>
                <a:gd name="connsiteY266" fmla="*/ 680793 h 2005672"/>
                <a:gd name="connsiteX267" fmla="*/ 3267145 w 4011346"/>
                <a:gd name="connsiteY267" fmla="*/ 644083 h 2005672"/>
                <a:gd name="connsiteX268" fmla="*/ 3203738 w 4011346"/>
                <a:gd name="connsiteY268" fmla="*/ 587350 h 2005672"/>
                <a:gd name="connsiteX269" fmla="*/ 3076923 w 4011346"/>
                <a:gd name="connsiteY269" fmla="*/ 594025 h 2005672"/>
                <a:gd name="connsiteX270" fmla="*/ 3043551 w 4011346"/>
                <a:gd name="connsiteY270" fmla="*/ 570664 h 2005672"/>
                <a:gd name="connsiteX271" fmla="*/ 3000167 w 4011346"/>
                <a:gd name="connsiteY271" fmla="*/ 523943 h 2005672"/>
                <a:gd name="connsiteX272" fmla="*/ 3013516 w 4011346"/>
                <a:gd name="connsiteY272" fmla="*/ 517269 h 2005672"/>
                <a:gd name="connsiteX273" fmla="*/ 3000167 w 4011346"/>
                <a:gd name="connsiteY273" fmla="*/ 497245 h 2005672"/>
                <a:gd name="connsiteX274" fmla="*/ 2970132 w 4011346"/>
                <a:gd name="connsiteY274" fmla="*/ 493908 h 2005672"/>
                <a:gd name="connsiteX275" fmla="*/ 2920073 w 4011346"/>
                <a:gd name="connsiteY275" fmla="*/ 540629 h 2005672"/>
                <a:gd name="connsiteX276" fmla="*/ 2920073 w 4011346"/>
                <a:gd name="connsiteY276" fmla="*/ 540629 h 2005672"/>
                <a:gd name="connsiteX277" fmla="*/ 2916736 w 4011346"/>
                <a:gd name="connsiteY277" fmla="*/ 490571 h 2005672"/>
                <a:gd name="connsiteX278" fmla="*/ 2936760 w 4011346"/>
                <a:gd name="connsiteY278" fmla="*/ 487234 h 2005672"/>
                <a:gd name="connsiteX279" fmla="*/ 2866678 w 4011346"/>
                <a:gd name="connsiteY279" fmla="*/ 457199 h 2005672"/>
                <a:gd name="connsiteX280" fmla="*/ 2813282 w 4011346"/>
                <a:gd name="connsiteY280" fmla="*/ 453861 h 2005672"/>
                <a:gd name="connsiteX281" fmla="*/ 2793259 w 4011346"/>
                <a:gd name="connsiteY281" fmla="*/ 477222 h 2005672"/>
                <a:gd name="connsiteX282" fmla="*/ 2743200 w 4011346"/>
                <a:gd name="connsiteY282" fmla="*/ 487234 h 2005672"/>
                <a:gd name="connsiteX283" fmla="*/ 2786584 w 4011346"/>
                <a:gd name="connsiteY283" fmla="*/ 497245 h 2005672"/>
                <a:gd name="connsiteX284" fmla="*/ 2763224 w 4011346"/>
                <a:gd name="connsiteY284" fmla="*/ 517269 h 2005672"/>
                <a:gd name="connsiteX285" fmla="*/ 2769898 w 4011346"/>
                <a:gd name="connsiteY285" fmla="*/ 567327 h 2005672"/>
                <a:gd name="connsiteX286" fmla="*/ 2749875 w 4011346"/>
                <a:gd name="connsiteY286" fmla="*/ 550641 h 2005672"/>
                <a:gd name="connsiteX287" fmla="*/ 2733189 w 4011346"/>
                <a:gd name="connsiteY287" fmla="*/ 563990 h 2005672"/>
                <a:gd name="connsiteX288" fmla="*/ 2666444 w 4011346"/>
                <a:gd name="connsiteY288" fmla="*/ 553978 h 2005672"/>
                <a:gd name="connsiteX289" fmla="*/ 2636409 w 4011346"/>
                <a:gd name="connsiteY289" fmla="*/ 563990 h 2005672"/>
                <a:gd name="connsiteX290" fmla="*/ 2603037 w 4011346"/>
                <a:gd name="connsiteY290" fmla="*/ 523943 h 2005672"/>
                <a:gd name="connsiteX291" fmla="*/ 2569665 w 4011346"/>
                <a:gd name="connsiteY291" fmla="*/ 607374 h 2005672"/>
                <a:gd name="connsiteX292" fmla="*/ 2552979 w 4011346"/>
                <a:gd name="connsiteY292" fmla="*/ 627397 h 2005672"/>
                <a:gd name="connsiteX293" fmla="*/ 2469548 w 4011346"/>
                <a:gd name="connsiteY293" fmla="*/ 490571 h 2005672"/>
                <a:gd name="connsiteX294" fmla="*/ 2446187 w 4011346"/>
                <a:gd name="connsiteY294" fmla="*/ 507257 h 2005672"/>
                <a:gd name="connsiteX295" fmla="*/ 2442850 w 4011346"/>
                <a:gd name="connsiteY295" fmla="*/ 473885 h 2005672"/>
                <a:gd name="connsiteX296" fmla="*/ 2449525 w 4011346"/>
                <a:gd name="connsiteY296" fmla="*/ 403803 h 2005672"/>
                <a:gd name="connsiteX297" fmla="*/ 2386117 w 4011346"/>
                <a:gd name="connsiteY297" fmla="*/ 377105 h 2005672"/>
                <a:gd name="connsiteX298" fmla="*/ 2369431 w 4011346"/>
                <a:gd name="connsiteY298" fmla="*/ 417152 h 2005672"/>
                <a:gd name="connsiteX299" fmla="*/ 2379443 w 4011346"/>
                <a:gd name="connsiteY299" fmla="*/ 440512 h 2005672"/>
                <a:gd name="connsiteX300" fmla="*/ 2376106 w 4011346"/>
                <a:gd name="connsiteY300" fmla="*/ 460536 h 2005672"/>
                <a:gd name="connsiteX301" fmla="*/ 2352745 w 4011346"/>
                <a:gd name="connsiteY301" fmla="*/ 437175 h 2005672"/>
                <a:gd name="connsiteX302" fmla="*/ 2316036 w 4011346"/>
                <a:gd name="connsiteY302" fmla="*/ 443850 h 2005672"/>
                <a:gd name="connsiteX303" fmla="*/ 2272652 w 4011346"/>
                <a:gd name="connsiteY303" fmla="*/ 430501 h 2005672"/>
                <a:gd name="connsiteX304" fmla="*/ 2245954 w 4011346"/>
                <a:gd name="connsiteY304" fmla="*/ 390454 h 2005672"/>
                <a:gd name="connsiteX305" fmla="*/ 2209244 w 4011346"/>
                <a:gd name="connsiteY305" fmla="*/ 387117 h 2005672"/>
                <a:gd name="connsiteX306" fmla="*/ 2159186 w 4011346"/>
                <a:gd name="connsiteY306" fmla="*/ 377105 h 2005672"/>
                <a:gd name="connsiteX307" fmla="*/ 2132488 w 4011346"/>
                <a:gd name="connsiteY307" fmla="*/ 393791 h 2005672"/>
                <a:gd name="connsiteX308" fmla="*/ 2115802 w 4011346"/>
                <a:gd name="connsiteY308" fmla="*/ 407140 h 2005672"/>
                <a:gd name="connsiteX309" fmla="*/ 2115802 w 4011346"/>
                <a:gd name="connsiteY309" fmla="*/ 377105 h 2005672"/>
                <a:gd name="connsiteX310" fmla="*/ 2082430 w 4011346"/>
                <a:gd name="connsiteY310" fmla="*/ 373768 h 2005672"/>
                <a:gd name="connsiteX311" fmla="*/ 2045720 w 4011346"/>
                <a:gd name="connsiteY311" fmla="*/ 347070 h 2005672"/>
                <a:gd name="connsiteX312" fmla="*/ 2025697 w 4011346"/>
                <a:gd name="connsiteY312" fmla="*/ 377105 h 2005672"/>
                <a:gd name="connsiteX313" fmla="*/ 2055732 w 4011346"/>
                <a:gd name="connsiteY313" fmla="*/ 373768 h 2005672"/>
                <a:gd name="connsiteX314" fmla="*/ 2045720 w 4011346"/>
                <a:gd name="connsiteY314" fmla="*/ 400466 h 2005672"/>
                <a:gd name="connsiteX315" fmla="*/ 1988987 w 4011346"/>
                <a:gd name="connsiteY315" fmla="*/ 420489 h 2005672"/>
                <a:gd name="connsiteX316" fmla="*/ 1935592 w 4011346"/>
                <a:gd name="connsiteY316" fmla="*/ 430501 h 2005672"/>
                <a:gd name="connsiteX317" fmla="*/ 1995662 w 4011346"/>
                <a:gd name="connsiteY317" fmla="*/ 373768 h 2005672"/>
                <a:gd name="connsiteX318" fmla="*/ 2055732 w 4011346"/>
                <a:gd name="connsiteY318" fmla="*/ 303686 h 2005672"/>
                <a:gd name="connsiteX319" fmla="*/ 2055732 w 4011346"/>
                <a:gd name="connsiteY319" fmla="*/ 303686 h 2005672"/>
                <a:gd name="connsiteX320" fmla="*/ 1888870 w 4011346"/>
                <a:gd name="connsiteY320" fmla="*/ 0 h 2005672"/>
                <a:gd name="connsiteX321" fmla="*/ 1835474 w 4011346"/>
                <a:gd name="connsiteY321" fmla="*/ 26698 h 2005672"/>
                <a:gd name="connsiteX322" fmla="*/ 1838812 w 4011346"/>
                <a:gd name="connsiteY322" fmla="*/ 60070 h 2005672"/>
                <a:gd name="connsiteX323" fmla="*/ 1838813 w 4011346"/>
                <a:gd name="connsiteY323" fmla="*/ 120139 h 2005672"/>
                <a:gd name="connsiteX324" fmla="*/ 1782079 w 4011346"/>
                <a:gd name="connsiteY324" fmla="*/ 106790 h 2005672"/>
                <a:gd name="connsiteX325" fmla="*/ 1768731 w 4011346"/>
                <a:gd name="connsiteY325" fmla="*/ 153512 h 2005672"/>
                <a:gd name="connsiteX326" fmla="*/ 1705322 w 4011346"/>
                <a:gd name="connsiteY326" fmla="*/ 176872 h 2005672"/>
                <a:gd name="connsiteX327" fmla="*/ 1685300 w 4011346"/>
                <a:gd name="connsiteY327" fmla="*/ 150174 h 2005672"/>
                <a:gd name="connsiteX328" fmla="*/ 1615218 w 4011346"/>
                <a:gd name="connsiteY328" fmla="*/ 153512 h 2005672"/>
                <a:gd name="connsiteX329" fmla="*/ 1638579 w 4011346"/>
                <a:gd name="connsiteY329" fmla="*/ 183547 h 2005672"/>
                <a:gd name="connsiteX330" fmla="*/ 1528449 w 4011346"/>
                <a:gd name="connsiteY330" fmla="*/ 210243 h 2005672"/>
                <a:gd name="connsiteX331" fmla="*/ 1465043 w 4011346"/>
                <a:gd name="connsiteY331" fmla="*/ 293674 h 2005672"/>
                <a:gd name="connsiteX332" fmla="*/ 1448357 w 4011346"/>
                <a:gd name="connsiteY332" fmla="*/ 320372 h 2005672"/>
                <a:gd name="connsiteX333" fmla="*/ 1481729 w 4011346"/>
                <a:gd name="connsiteY333" fmla="*/ 353745 h 2005672"/>
                <a:gd name="connsiteX334" fmla="*/ 1481729 w 4011346"/>
                <a:gd name="connsiteY334" fmla="*/ 383780 h 2005672"/>
                <a:gd name="connsiteX335" fmla="*/ 1458368 w 4011346"/>
                <a:gd name="connsiteY335" fmla="*/ 387117 h 2005672"/>
                <a:gd name="connsiteX336" fmla="*/ 1458368 w 4011346"/>
                <a:gd name="connsiteY336" fmla="*/ 367093 h 2005672"/>
                <a:gd name="connsiteX337" fmla="*/ 1418322 w 4011346"/>
                <a:gd name="connsiteY337" fmla="*/ 377105 h 2005672"/>
                <a:gd name="connsiteX338" fmla="*/ 1368263 w 4011346"/>
                <a:gd name="connsiteY338" fmla="*/ 383780 h 2005672"/>
                <a:gd name="connsiteX339" fmla="*/ 1321542 w 4011346"/>
                <a:gd name="connsiteY339" fmla="*/ 390454 h 2005672"/>
                <a:gd name="connsiteX340" fmla="*/ 1318205 w 4011346"/>
                <a:gd name="connsiteY340" fmla="*/ 477222 h 2005672"/>
                <a:gd name="connsiteX341" fmla="*/ 1358252 w 4011346"/>
                <a:gd name="connsiteY341" fmla="*/ 500583 h 2005672"/>
                <a:gd name="connsiteX342" fmla="*/ 1374938 w 4011346"/>
                <a:gd name="connsiteY342" fmla="*/ 530618 h 2005672"/>
                <a:gd name="connsiteX343" fmla="*/ 1384949 w 4011346"/>
                <a:gd name="connsiteY343" fmla="*/ 553978 h 2005672"/>
                <a:gd name="connsiteX344" fmla="*/ 1394961 w 4011346"/>
                <a:gd name="connsiteY344" fmla="*/ 604037 h 2005672"/>
                <a:gd name="connsiteX345" fmla="*/ 1384949 w 4011346"/>
                <a:gd name="connsiteY345" fmla="*/ 634072 h 2005672"/>
                <a:gd name="connsiteX346" fmla="*/ 1358252 w 4011346"/>
                <a:gd name="connsiteY346" fmla="*/ 600699 h 2005672"/>
                <a:gd name="connsiteX347" fmla="*/ 1361589 w 4011346"/>
                <a:gd name="connsiteY347" fmla="*/ 570664 h 2005672"/>
                <a:gd name="connsiteX348" fmla="*/ 1351577 w 4011346"/>
                <a:gd name="connsiteY348" fmla="*/ 530618 h 2005672"/>
                <a:gd name="connsiteX349" fmla="*/ 1328217 w 4011346"/>
                <a:gd name="connsiteY349" fmla="*/ 537292 h 2005672"/>
                <a:gd name="connsiteX350" fmla="*/ 1281495 w 4011346"/>
                <a:gd name="connsiteY350" fmla="*/ 500583 h 2005672"/>
                <a:gd name="connsiteX351" fmla="*/ 1241449 w 4011346"/>
                <a:gd name="connsiteY351" fmla="*/ 497245 h 2005672"/>
                <a:gd name="connsiteX352" fmla="*/ 1241449 w 4011346"/>
                <a:gd name="connsiteY352" fmla="*/ 543966 h 2005672"/>
                <a:gd name="connsiteX353" fmla="*/ 1201402 w 4011346"/>
                <a:gd name="connsiteY353" fmla="*/ 523943 h 2005672"/>
                <a:gd name="connsiteX354" fmla="*/ 1228100 w 4011346"/>
                <a:gd name="connsiteY354" fmla="*/ 574001 h 2005672"/>
                <a:gd name="connsiteX355" fmla="*/ 1258135 w 4011346"/>
                <a:gd name="connsiteY355" fmla="*/ 584013 h 2005672"/>
                <a:gd name="connsiteX356" fmla="*/ 1258135 w 4011346"/>
                <a:gd name="connsiteY356" fmla="*/ 604037 h 2005672"/>
                <a:gd name="connsiteX357" fmla="*/ 1198065 w 4011346"/>
                <a:gd name="connsiteY357" fmla="*/ 580676 h 2005672"/>
                <a:gd name="connsiteX358" fmla="*/ 1181379 w 4011346"/>
                <a:gd name="connsiteY358" fmla="*/ 580676 h 2005672"/>
                <a:gd name="connsiteX359" fmla="*/ 1178041 w 4011346"/>
                <a:gd name="connsiteY359" fmla="*/ 537292 h 2005672"/>
                <a:gd name="connsiteX360" fmla="*/ 1171367 w 4011346"/>
                <a:gd name="connsiteY360" fmla="*/ 450524 h 2005672"/>
                <a:gd name="connsiteX361" fmla="*/ 1161355 w 4011346"/>
                <a:gd name="connsiteY361" fmla="*/ 520606 h 2005672"/>
                <a:gd name="connsiteX362" fmla="*/ 1137995 w 4011346"/>
                <a:gd name="connsiteY362" fmla="*/ 550641 h 2005672"/>
                <a:gd name="connsiteX363" fmla="*/ 1158018 w 4011346"/>
                <a:gd name="connsiteY363" fmla="*/ 597362 h 2005672"/>
                <a:gd name="connsiteX364" fmla="*/ 1158018 w 4011346"/>
                <a:gd name="connsiteY364" fmla="*/ 630734 h 2005672"/>
                <a:gd name="connsiteX365" fmla="*/ 1141332 w 4011346"/>
                <a:gd name="connsiteY365" fmla="*/ 680793 h 2005672"/>
                <a:gd name="connsiteX366" fmla="*/ 1154681 w 4011346"/>
                <a:gd name="connsiteY366" fmla="*/ 714165 h 2005672"/>
                <a:gd name="connsiteX367" fmla="*/ 1184716 w 4011346"/>
                <a:gd name="connsiteY367" fmla="*/ 720839 h 2005672"/>
                <a:gd name="connsiteX368" fmla="*/ 1221425 w 4011346"/>
                <a:gd name="connsiteY368" fmla="*/ 727514 h 2005672"/>
                <a:gd name="connsiteX369" fmla="*/ 1241449 w 4011346"/>
                <a:gd name="connsiteY369" fmla="*/ 750874 h 2005672"/>
                <a:gd name="connsiteX370" fmla="*/ 1258135 w 4011346"/>
                <a:gd name="connsiteY370" fmla="*/ 794258 h 2005672"/>
                <a:gd name="connsiteX371" fmla="*/ 1258135 w 4011346"/>
                <a:gd name="connsiteY371" fmla="*/ 794258 h 2005672"/>
                <a:gd name="connsiteX372" fmla="*/ 1254798 w 4011346"/>
                <a:gd name="connsiteY372" fmla="*/ 827631 h 2005672"/>
                <a:gd name="connsiteX373" fmla="*/ 1274821 w 4011346"/>
                <a:gd name="connsiteY373" fmla="*/ 847654 h 2005672"/>
                <a:gd name="connsiteX374" fmla="*/ 1244786 w 4011346"/>
                <a:gd name="connsiteY374" fmla="*/ 854329 h 2005672"/>
                <a:gd name="connsiteX375" fmla="*/ 1224763 w 4011346"/>
                <a:gd name="connsiteY375" fmla="*/ 814282 h 2005672"/>
                <a:gd name="connsiteX376" fmla="*/ 1224763 w 4011346"/>
                <a:gd name="connsiteY376" fmla="*/ 774235 h 2005672"/>
                <a:gd name="connsiteX377" fmla="*/ 1194727 w 4011346"/>
                <a:gd name="connsiteY377" fmla="*/ 737526 h 2005672"/>
                <a:gd name="connsiteX378" fmla="*/ 1164692 w 4011346"/>
                <a:gd name="connsiteY378" fmla="*/ 780910 h 2005672"/>
                <a:gd name="connsiteX379" fmla="*/ 1178041 w 4011346"/>
                <a:gd name="connsiteY379" fmla="*/ 824293 h 2005672"/>
                <a:gd name="connsiteX380" fmla="*/ 1137995 w 4011346"/>
                <a:gd name="connsiteY380" fmla="*/ 881026 h 2005672"/>
                <a:gd name="connsiteX381" fmla="*/ 1097948 w 4011346"/>
                <a:gd name="connsiteY381" fmla="*/ 937759 h 2005672"/>
                <a:gd name="connsiteX382" fmla="*/ 1007843 w 4011346"/>
                <a:gd name="connsiteY382" fmla="*/ 901050 h 2005672"/>
                <a:gd name="connsiteX383" fmla="*/ 1074587 w 4011346"/>
                <a:gd name="connsiteY383" fmla="*/ 897712 h 2005672"/>
                <a:gd name="connsiteX384" fmla="*/ 1107960 w 4011346"/>
                <a:gd name="connsiteY384" fmla="*/ 834305 h 2005672"/>
                <a:gd name="connsiteX385" fmla="*/ 1121309 w 4011346"/>
                <a:gd name="connsiteY385" fmla="*/ 790921 h 2005672"/>
                <a:gd name="connsiteX386" fmla="*/ 1127983 w 4011346"/>
                <a:gd name="connsiteY386" fmla="*/ 757549 h 2005672"/>
                <a:gd name="connsiteX387" fmla="*/ 1117971 w 4011346"/>
                <a:gd name="connsiteY387" fmla="*/ 740863 h 2005672"/>
                <a:gd name="connsiteX388" fmla="*/ 1114634 w 4011346"/>
                <a:gd name="connsiteY388" fmla="*/ 690804 h 2005672"/>
                <a:gd name="connsiteX389" fmla="*/ 1104622 w 4011346"/>
                <a:gd name="connsiteY389" fmla="*/ 610711 h 2005672"/>
                <a:gd name="connsiteX390" fmla="*/ 1101285 w 4011346"/>
                <a:gd name="connsiteY390" fmla="*/ 550641 h 2005672"/>
                <a:gd name="connsiteX391" fmla="*/ 1124646 w 4011346"/>
                <a:gd name="connsiteY391" fmla="*/ 457199 h 2005672"/>
                <a:gd name="connsiteX392" fmla="*/ 1031203 w 4011346"/>
                <a:gd name="connsiteY392" fmla="*/ 447187 h 2005672"/>
                <a:gd name="connsiteX393" fmla="*/ 1014517 w 4011346"/>
                <a:gd name="connsiteY393" fmla="*/ 503920 h 2005672"/>
                <a:gd name="connsiteX394" fmla="*/ 1024529 w 4011346"/>
                <a:gd name="connsiteY394" fmla="*/ 550641 h 2005672"/>
                <a:gd name="connsiteX395" fmla="*/ 981145 w 4011346"/>
                <a:gd name="connsiteY395" fmla="*/ 604037 h 2005672"/>
                <a:gd name="connsiteX396" fmla="*/ 991157 w 4011346"/>
                <a:gd name="connsiteY396" fmla="*/ 640746 h 2005672"/>
                <a:gd name="connsiteX397" fmla="*/ 981145 w 4011346"/>
                <a:gd name="connsiteY397" fmla="*/ 687467 h 2005672"/>
                <a:gd name="connsiteX398" fmla="*/ 1001168 w 4011346"/>
                <a:gd name="connsiteY398" fmla="*/ 710828 h 2005672"/>
                <a:gd name="connsiteX399" fmla="*/ 1017854 w 4011346"/>
                <a:gd name="connsiteY399" fmla="*/ 757549 h 2005672"/>
                <a:gd name="connsiteX400" fmla="*/ 1047890 w 4011346"/>
                <a:gd name="connsiteY400" fmla="*/ 744200 h 2005672"/>
                <a:gd name="connsiteX401" fmla="*/ 1014517 w 4011346"/>
                <a:gd name="connsiteY401" fmla="*/ 797596 h 2005672"/>
                <a:gd name="connsiteX402" fmla="*/ 957784 w 4011346"/>
                <a:gd name="connsiteY402" fmla="*/ 744200 h 2005672"/>
                <a:gd name="connsiteX403" fmla="*/ 884365 w 4011346"/>
                <a:gd name="connsiteY403" fmla="*/ 707491 h 2005672"/>
                <a:gd name="connsiteX404" fmla="*/ 824295 w 4011346"/>
                <a:gd name="connsiteY404" fmla="*/ 684130 h 2005672"/>
                <a:gd name="connsiteX405" fmla="*/ 810946 w 4011346"/>
                <a:gd name="connsiteY405" fmla="*/ 720839 h 2005672"/>
                <a:gd name="connsiteX406" fmla="*/ 827633 w 4011346"/>
                <a:gd name="connsiteY406" fmla="*/ 757549 h 2005672"/>
                <a:gd name="connsiteX407" fmla="*/ 814284 w 4011346"/>
                <a:gd name="connsiteY407" fmla="*/ 780910 h 2005672"/>
                <a:gd name="connsiteX408" fmla="*/ 800935 w 4011346"/>
                <a:gd name="connsiteY408" fmla="*/ 797596 h 2005672"/>
                <a:gd name="connsiteX409" fmla="*/ 770900 w 4011346"/>
                <a:gd name="connsiteY409" fmla="*/ 740863 h 2005672"/>
                <a:gd name="connsiteX410" fmla="*/ 744202 w 4011346"/>
                <a:gd name="connsiteY410" fmla="*/ 777572 h 2005672"/>
                <a:gd name="connsiteX411" fmla="*/ 707492 w 4011346"/>
                <a:gd name="connsiteY411" fmla="*/ 770898 h 2005672"/>
                <a:gd name="connsiteX412" fmla="*/ 654097 w 4011346"/>
                <a:gd name="connsiteY412" fmla="*/ 807607 h 2005672"/>
                <a:gd name="connsiteX413" fmla="*/ 644085 w 4011346"/>
                <a:gd name="connsiteY413" fmla="*/ 784247 h 2005672"/>
                <a:gd name="connsiteX414" fmla="*/ 654097 w 4011346"/>
                <a:gd name="connsiteY414" fmla="*/ 747537 h 2005672"/>
                <a:gd name="connsiteX415" fmla="*/ 614050 w 4011346"/>
                <a:gd name="connsiteY415" fmla="*/ 784247 h 2005672"/>
                <a:gd name="connsiteX416" fmla="*/ 594027 w 4011346"/>
                <a:gd name="connsiteY416" fmla="*/ 784247 h 2005672"/>
                <a:gd name="connsiteX417" fmla="*/ 533957 w 4011346"/>
                <a:gd name="connsiteY417" fmla="*/ 817619 h 2005672"/>
                <a:gd name="connsiteX418" fmla="*/ 510596 w 4011346"/>
                <a:gd name="connsiteY418" fmla="*/ 840980 h 2005672"/>
                <a:gd name="connsiteX419" fmla="*/ 500584 w 4011346"/>
                <a:gd name="connsiteY419" fmla="*/ 887701 h 2005672"/>
                <a:gd name="connsiteX420" fmla="*/ 450526 w 4011346"/>
                <a:gd name="connsiteY420" fmla="*/ 874352 h 2005672"/>
                <a:gd name="connsiteX421" fmla="*/ 433840 w 4011346"/>
                <a:gd name="connsiteY421" fmla="*/ 837642 h 2005672"/>
                <a:gd name="connsiteX422" fmla="*/ 467212 w 4011346"/>
                <a:gd name="connsiteY422" fmla="*/ 807607 h 2005672"/>
                <a:gd name="connsiteX423" fmla="*/ 453863 w 4011346"/>
                <a:gd name="connsiteY423" fmla="*/ 784247 h 2005672"/>
                <a:gd name="connsiteX424" fmla="*/ 390456 w 4011346"/>
                <a:gd name="connsiteY424" fmla="*/ 754212 h 2005672"/>
                <a:gd name="connsiteX425" fmla="*/ 417154 w 4011346"/>
                <a:gd name="connsiteY425" fmla="*/ 804270 h 2005672"/>
                <a:gd name="connsiteX426" fmla="*/ 407142 w 4011346"/>
                <a:gd name="connsiteY426" fmla="*/ 847654 h 2005672"/>
                <a:gd name="connsiteX427" fmla="*/ 413817 w 4011346"/>
                <a:gd name="connsiteY427" fmla="*/ 884364 h 2005672"/>
                <a:gd name="connsiteX428" fmla="*/ 427165 w 4011346"/>
                <a:gd name="connsiteY428" fmla="*/ 907724 h 2005672"/>
                <a:gd name="connsiteX429" fmla="*/ 413817 w 4011346"/>
                <a:gd name="connsiteY429" fmla="*/ 937759 h 2005672"/>
                <a:gd name="connsiteX430" fmla="*/ 390456 w 4011346"/>
                <a:gd name="connsiteY430" fmla="*/ 914399 h 2005672"/>
                <a:gd name="connsiteX431" fmla="*/ 360421 w 4011346"/>
                <a:gd name="connsiteY431" fmla="*/ 911061 h 2005672"/>
                <a:gd name="connsiteX432" fmla="*/ 333723 w 4011346"/>
                <a:gd name="connsiteY432" fmla="*/ 951108 h 2005672"/>
                <a:gd name="connsiteX433" fmla="*/ 307025 w 4011346"/>
                <a:gd name="connsiteY433" fmla="*/ 971131 h 2005672"/>
                <a:gd name="connsiteX434" fmla="*/ 320374 w 4011346"/>
                <a:gd name="connsiteY434" fmla="*/ 997829 h 2005672"/>
                <a:gd name="connsiteX435" fmla="*/ 303688 w 4011346"/>
                <a:gd name="connsiteY435" fmla="*/ 1021190 h 2005672"/>
                <a:gd name="connsiteX436" fmla="*/ 233606 w 4011346"/>
                <a:gd name="connsiteY436" fmla="*/ 984480 h 2005672"/>
                <a:gd name="connsiteX437" fmla="*/ 243618 w 4011346"/>
                <a:gd name="connsiteY437" fmla="*/ 1034539 h 2005672"/>
                <a:gd name="connsiteX438" fmla="*/ 263641 w 4011346"/>
                <a:gd name="connsiteY438" fmla="*/ 1054562 h 2005672"/>
                <a:gd name="connsiteX439" fmla="*/ 250292 w 4011346"/>
                <a:gd name="connsiteY439" fmla="*/ 1067911 h 2005672"/>
                <a:gd name="connsiteX440" fmla="*/ 193560 w 4011346"/>
                <a:gd name="connsiteY440" fmla="*/ 1031201 h 2005672"/>
                <a:gd name="connsiteX441" fmla="*/ 170199 w 4011346"/>
                <a:gd name="connsiteY441" fmla="*/ 991155 h 2005672"/>
                <a:gd name="connsiteX442" fmla="*/ 170199 w 4011346"/>
                <a:gd name="connsiteY442" fmla="*/ 944434 h 2005672"/>
                <a:gd name="connsiteX443" fmla="*/ 133490 w 4011346"/>
                <a:gd name="connsiteY443" fmla="*/ 867677 h 2005672"/>
                <a:gd name="connsiteX444" fmla="*/ 196897 w 4011346"/>
                <a:gd name="connsiteY444" fmla="*/ 897712 h 2005672"/>
                <a:gd name="connsiteX445" fmla="*/ 256967 w 4011346"/>
                <a:gd name="connsiteY445" fmla="*/ 927747 h 2005672"/>
                <a:gd name="connsiteX446" fmla="*/ 293676 w 4011346"/>
                <a:gd name="connsiteY446" fmla="*/ 931085 h 2005672"/>
                <a:gd name="connsiteX447" fmla="*/ 327049 w 4011346"/>
                <a:gd name="connsiteY447" fmla="*/ 901050 h 2005672"/>
                <a:gd name="connsiteX448" fmla="*/ 343735 w 4011346"/>
                <a:gd name="connsiteY448" fmla="*/ 864340 h 2005672"/>
                <a:gd name="connsiteX449" fmla="*/ 333723 w 4011346"/>
                <a:gd name="connsiteY449" fmla="*/ 814282 h 2005672"/>
                <a:gd name="connsiteX450" fmla="*/ 290339 w 4011346"/>
                <a:gd name="connsiteY450" fmla="*/ 794258 h 2005672"/>
                <a:gd name="connsiteX451" fmla="*/ 236944 w 4011346"/>
                <a:gd name="connsiteY451" fmla="*/ 747537 h 2005672"/>
                <a:gd name="connsiteX452" fmla="*/ 133490 w 4011346"/>
                <a:gd name="connsiteY452" fmla="*/ 690804 h 2005672"/>
                <a:gd name="connsiteX0" fmla="*/ 133490 w 4011346"/>
                <a:gd name="connsiteY0" fmla="*/ 690804 h 2005672"/>
                <a:gd name="connsiteX1" fmla="*/ 46722 w 4011346"/>
                <a:gd name="connsiteY1" fmla="*/ 720839 h 2005672"/>
                <a:gd name="connsiteX2" fmla="*/ 33373 w 4011346"/>
                <a:gd name="connsiteY2" fmla="*/ 750874 h 2005672"/>
                <a:gd name="connsiteX3" fmla="*/ 43384 w 4011346"/>
                <a:gd name="connsiteY3" fmla="*/ 780910 h 2005672"/>
                <a:gd name="connsiteX4" fmla="*/ 60071 w 4011346"/>
                <a:gd name="connsiteY4" fmla="*/ 807607 h 2005672"/>
                <a:gd name="connsiteX5" fmla="*/ 73419 w 4011346"/>
                <a:gd name="connsiteY5" fmla="*/ 837642 h 2005672"/>
                <a:gd name="connsiteX6" fmla="*/ 56733 w 4011346"/>
                <a:gd name="connsiteY6" fmla="*/ 861003 h 2005672"/>
                <a:gd name="connsiteX7" fmla="*/ 76757 w 4011346"/>
                <a:gd name="connsiteY7" fmla="*/ 941096 h 2005672"/>
                <a:gd name="connsiteX8" fmla="*/ 66745 w 4011346"/>
                <a:gd name="connsiteY8" fmla="*/ 957783 h 2005672"/>
                <a:gd name="connsiteX9" fmla="*/ 70082 w 4011346"/>
                <a:gd name="connsiteY9" fmla="*/ 984480 h 2005672"/>
                <a:gd name="connsiteX10" fmla="*/ 70082 w 4011346"/>
                <a:gd name="connsiteY10" fmla="*/ 1024527 h 2005672"/>
                <a:gd name="connsiteX11" fmla="*/ 80094 w 4011346"/>
                <a:gd name="connsiteY11" fmla="*/ 1044550 h 2005672"/>
                <a:gd name="connsiteX12" fmla="*/ 76757 w 4011346"/>
                <a:gd name="connsiteY12" fmla="*/ 1067911 h 2005672"/>
                <a:gd name="connsiteX13" fmla="*/ 106792 w 4011346"/>
                <a:gd name="connsiteY13" fmla="*/ 1101283 h 2005672"/>
                <a:gd name="connsiteX14" fmla="*/ 106792 w 4011346"/>
                <a:gd name="connsiteY14" fmla="*/ 1131318 h 2005672"/>
                <a:gd name="connsiteX15" fmla="*/ 13349 w 4011346"/>
                <a:gd name="connsiteY15" fmla="*/ 1221423 h 2005672"/>
                <a:gd name="connsiteX16" fmla="*/ 33373 w 4011346"/>
                <a:gd name="connsiteY16" fmla="*/ 1254796 h 2005672"/>
                <a:gd name="connsiteX17" fmla="*/ 33373 w 4011346"/>
                <a:gd name="connsiteY17" fmla="*/ 1254796 h 2005672"/>
                <a:gd name="connsiteX18" fmla="*/ 16687 w 4011346"/>
                <a:gd name="connsiteY18" fmla="*/ 1284831 h 2005672"/>
                <a:gd name="connsiteX19" fmla="*/ 3338 w 4011346"/>
                <a:gd name="connsiteY19" fmla="*/ 1314866 h 2005672"/>
                <a:gd name="connsiteX20" fmla="*/ 0 w 4011346"/>
                <a:gd name="connsiteY20" fmla="*/ 1374936 h 2005672"/>
                <a:gd name="connsiteX21" fmla="*/ 16687 w 4011346"/>
                <a:gd name="connsiteY21" fmla="*/ 1418320 h 2005672"/>
                <a:gd name="connsiteX22" fmla="*/ 20024 w 4011346"/>
                <a:gd name="connsiteY22" fmla="*/ 1451692 h 2005672"/>
                <a:gd name="connsiteX23" fmla="*/ 56733 w 4011346"/>
                <a:gd name="connsiteY23" fmla="*/ 1461704 h 2005672"/>
                <a:gd name="connsiteX24" fmla="*/ 116803 w 4011346"/>
                <a:gd name="connsiteY24" fmla="*/ 1548472 h 2005672"/>
                <a:gd name="connsiteX25" fmla="*/ 96780 w 4011346"/>
                <a:gd name="connsiteY25" fmla="*/ 1571832 h 2005672"/>
                <a:gd name="connsiteX26" fmla="*/ 93443 w 4011346"/>
                <a:gd name="connsiteY26" fmla="*/ 1601867 h 2005672"/>
                <a:gd name="connsiteX27" fmla="*/ 120141 w 4011346"/>
                <a:gd name="connsiteY27" fmla="*/ 1605204 h 2005672"/>
                <a:gd name="connsiteX28" fmla="*/ 160187 w 4011346"/>
                <a:gd name="connsiteY28" fmla="*/ 1618553 h 2005672"/>
                <a:gd name="connsiteX29" fmla="*/ 186885 w 4011346"/>
                <a:gd name="connsiteY29" fmla="*/ 1631902 h 2005672"/>
                <a:gd name="connsiteX30" fmla="*/ 213583 w 4011346"/>
                <a:gd name="connsiteY30" fmla="*/ 1661937 h 2005672"/>
                <a:gd name="connsiteX31" fmla="*/ 243618 w 4011346"/>
                <a:gd name="connsiteY31" fmla="*/ 1665274 h 2005672"/>
                <a:gd name="connsiteX32" fmla="*/ 287002 w 4011346"/>
                <a:gd name="connsiteY32" fmla="*/ 1695310 h 2005672"/>
                <a:gd name="connsiteX33" fmla="*/ 310363 w 4011346"/>
                <a:gd name="connsiteY33" fmla="*/ 1705321 h 2005672"/>
                <a:gd name="connsiteX34" fmla="*/ 310363 w 4011346"/>
                <a:gd name="connsiteY34" fmla="*/ 1742031 h 2005672"/>
                <a:gd name="connsiteX35" fmla="*/ 270316 w 4011346"/>
                <a:gd name="connsiteY35" fmla="*/ 1782077 h 2005672"/>
                <a:gd name="connsiteX36" fmla="*/ 280327 w 4011346"/>
                <a:gd name="connsiteY36" fmla="*/ 1805438 h 2005672"/>
                <a:gd name="connsiteX37" fmla="*/ 273653 w 4011346"/>
                <a:gd name="connsiteY37" fmla="*/ 1825461 h 2005672"/>
                <a:gd name="connsiteX38" fmla="*/ 266979 w 4011346"/>
                <a:gd name="connsiteY38" fmla="*/ 1842147 h 2005672"/>
                <a:gd name="connsiteX39" fmla="*/ 240281 w 4011346"/>
                <a:gd name="connsiteY39" fmla="*/ 1882194 h 2005672"/>
                <a:gd name="connsiteX40" fmla="*/ 307025 w 4011346"/>
                <a:gd name="connsiteY40" fmla="*/ 1918904 h 2005672"/>
                <a:gd name="connsiteX41" fmla="*/ 337060 w 4011346"/>
                <a:gd name="connsiteY41" fmla="*/ 1925578 h 2005672"/>
                <a:gd name="connsiteX42" fmla="*/ 360421 w 4011346"/>
                <a:gd name="connsiteY42" fmla="*/ 1932253 h 2005672"/>
                <a:gd name="connsiteX43" fmla="*/ 380444 w 4011346"/>
                <a:gd name="connsiteY43" fmla="*/ 1938927 h 2005672"/>
                <a:gd name="connsiteX44" fmla="*/ 407142 w 4011346"/>
                <a:gd name="connsiteY44" fmla="*/ 1958950 h 2005672"/>
                <a:gd name="connsiteX45" fmla="*/ 437177 w 4011346"/>
                <a:gd name="connsiteY45" fmla="*/ 1955613 h 2005672"/>
                <a:gd name="connsiteX46" fmla="*/ 507259 w 4011346"/>
                <a:gd name="connsiteY46" fmla="*/ 2005672 h 2005672"/>
                <a:gd name="connsiteX47" fmla="*/ 517271 w 4011346"/>
                <a:gd name="connsiteY47" fmla="*/ 1992323 h 2005672"/>
                <a:gd name="connsiteX48" fmla="*/ 507259 w 4011346"/>
                <a:gd name="connsiteY48" fmla="*/ 1952276 h 2005672"/>
                <a:gd name="connsiteX49" fmla="*/ 500584 w 4011346"/>
                <a:gd name="connsiteY49" fmla="*/ 1918904 h 2005672"/>
                <a:gd name="connsiteX50" fmla="*/ 483898 w 4011346"/>
                <a:gd name="connsiteY50" fmla="*/ 1875520 h 2005672"/>
                <a:gd name="connsiteX51" fmla="*/ 513933 w 4011346"/>
                <a:gd name="connsiteY51" fmla="*/ 1855496 h 2005672"/>
                <a:gd name="connsiteX52" fmla="*/ 547306 w 4011346"/>
                <a:gd name="connsiteY52" fmla="*/ 1832136 h 2005672"/>
                <a:gd name="connsiteX53" fmla="*/ 527282 w 4011346"/>
                <a:gd name="connsiteY53" fmla="*/ 1815450 h 2005672"/>
                <a:gd name="connsiteX54" fmla="*/ 517271 w 4011346"/>
                <a:gd name="connsiteY54" fmla="*/ 1782077 h 2005672"/>
                <a:gd name="connsiteX55" fmla="*/ 480561 w 4011346"/>
                <a:gd name="connsiteY55" fmla="*/ 1765391 h 2005672"/>
                <a:gd name="connsiteX56" fmla="*/ 470549 w 4011346"/>
                <a:gd name="connsiteY56" fmla="*/ 1745368 h 2005672"/>
                <a:gd name="connsiteX57" fmla="*/ 480561 w 4011346"/>
                <a:gd name="connsiteY57" fmla="*/ 1715333 h 2005672"/>
                <a:gd name="connsiteX58" fmla="*/ 490573 w 4011346"/>
                <a:gd name="connsiteY58" fmla="*/ 1675286 h 2005672"/>
                <a:gd name="connsiteX59" fmla="*/ 513933 w 4011346"/>
                <a:gd name="connsiteY59" fmla="*/ 1695310 h 2005672"/>
                <a:gd name="connsiteX60" fmla="*/ 520608 w 4011346"/>
                <a:gd name="connsiteY60" fmla="*/ 1678623 h 2005672"/>
                <a:gd name="connsiteX61" fmla="*/ 543968 w 4011346"/>
                <a:gd name="connsiteY61" fmla="*/ 1641914 h 2005672"/>
                <a:gd name="connsiteX62" fmla="*/ 574003 w 4011346"/>
                <a:gd name="connsiteY62" fmla="*/ 1625228 h 2005672"/>
                <a:gd name="connsiteX63" fmla="*/ 590690 w 4011346"/>
                <a:gd name="connsiteY63" fmla="*/ 1638577 h 2005672"/>
                <a:gd name="connsiteX64" fmla="*/ 610713 w 4011346"/>
                <a:gd name="connsiteY64" fmla="*/ 1611879 h 2005672"/>
                <a:gd name="connsiteX65" fmla="*/ 630736 w 4011346"/>
                <a:gd name="connsiteY65" fmla="*/ 1638577 h 2005672"/>
                <a:gd name="connsiteX66" fmla="*/ 657434 w 4011346"/>
                <a:gd name="connsiteY66" fmla="*/ 1661937 h 2005672"/>
                <a:gd name="connsiteX67" fmla="*/ 674120 w 4011346"/>
                <a:gd name="connsiteY67" fmla="*/ 1668612 h 2005672"/>
                <a:gd name="connsiteX68" fmla="*/ 697481 w 4011346"/>
                <a:gd name="connsiteY68" fmla="*/ 1668612 h 2005672"/>
                <a:gd name="connsiteX69" fmla="*/ 717504 w 4011346"/>
                <a:gd name="connsiteY69" fmla="*/ 1655263 h 2005672"/>
                <a:gd name="connsiteX70" fmla="*/ 744202 w 4011346"/>
                <a:gd name="connsiteY70" fmla="*/ 1655263 h 2005672"/>
                <a:gd name="connsiteX71" fmla="*/ 760888 w 4011346"/>
                <a:gd name="connsiteY71" fmla="*/ 1651926 h 2005672"/>
                <a:gd name="connsiteX72" fmla="*/ 790923 w 4011346"/>
                <a:gd name="connsiteY72" fmla="*/ 1685298 h 2005672"/>
                <a:gd name="connsiteX73" fmla="*/ 797598 w 4011346"/>
                <a:gd name="connsiteY73" fmla="*/ 1658600 h 2005672"/>
                <a:gd name="connsiteX74" fmla="*/ 817621 w 4011346"/>
                <a:gd name="connsiteY74" fmla="*/ 1675286 h 2005672"/>
                <a:gd name="connsiteX75" fmla="*/ 837644 w 4011346"/>
                <a:gd name="connsiteY75" fmla="*/ 1651926 h 2005672"/>
                <a:gd name="connsiteX76" fmla="*/ 827633 w 4011346"/>
                <a:gd name="connsiteY76" fmla="*/ 1631902 h 2005672"/>
                <a:gd name="connsiteX77" fmla="*/ 810946 w 4011346"/>
                <a:gd name="connsiteY77" fmla="*/ 1618553 h 2005672"/>
                <a:gd name="connsiteX78" fmla="*/ 810946 w 4011346"/>
                <a:gd name="connsiteY78" fmla="*/ 1591856 h 2005672"/>
                <a:gd name="connsiteX79" fmla="*/ 810946 w 4011346"/>
                <a:gd name="connsiteY79" fmla="*/ 1578507 h 2005672"/>
                <a:gd name="connsiteX80" fmla="*/ 830970 w 4011346"/>
                <a:gd name="connsiteY80" fmla="*/ 1575169 h 2005672"/>
                <a:gd name="connsiteX81" fmla="*/ 840981 w 4011346"/>
                <a:gd name="connsiteY81" fmla="*/ 1571832 h 2005672"/>
                <a:gd name="connsiteX82" fmla="*/ 820958 w 4011346"/>
                <a:gd name="connsiteY82" fmla="*/ 1535123 h 2005672"/>
                <a:gd name="connsiteX83" fmla="*/ 854330 w 4011346"/>
                <a:gd name="connsiteY83" fmla="*/ 1528448 h 2005672"/>
                <a:gd name="connsiteX84" fmla="*/ 891040 w 4011346"/>
                <a:gd name="connsiteY84" fmla="*/ 1535123 h 2005672"/>
                <a:gd name="connsiteX85" fmla="*/ 964459 w 4011346"/>
                <a:gd name="connsiteY85" fmla="*/ 1491739 h 2005672"/>
                <a:gd name="connsiteX86" fmla="*/ 1001168 w 4011346"/>
                <a:gd name="connsiteY86" fmla="*/ 1491739 h 2005672"/>
                <a:gd name="connsiteX87" fmla="*/ 1027866 w 4011346"/>
                <a:gd name="connsiteY87" fmla="*/ 1468378 h 2005672"/>
                <a:gd name="connsiteX88" fmla="*/ 1047890 w 4011346"/>
                <a:gd name="connsiteY88" fmla="*/ 1478390 h 2005672"/>
                <a:gd name="connsiteX89" fmla="*/ 1067913 w 4011346"/>
                <a:gd name="connsiteY89" fmla="*/ 1488401 h 2005672"/>
                <a:gd name="connsiteX90" fmla="*/ 1087936 w 4011346"/>
                <a:gd name="connsiteY90" fmla="*/ 1515099 h 2005672"/>
                <a:gd name="connsiteX91" fmla="*/ 1074587 w 4011346"/>
                <a:gd name="connsiteY91" fmla="*/ 1528448 h 2005672"/>
                <a:gd name="connsiteX92" fmla="*/ 1104622 w 4011346"/>
                <a:gd name="connsiteY92" fmla="*/ 1528448 h 2005672"/>
                <a:gd name="connsiteX93" fmla="*/ 1107960 w 4011346"/>
                <a:gd name="connsiteY93" fmla="*/ 1545134 h 2005672"/>
                <a:gd name="connsiteX94" fmla="*/ 1121309 w 4011346"/>
                <a:gd name="connsiteY94" fmla="*/ 1528448 h 2005672"/>
                <a:gd name="connsiteX95" fmla="*/ 1134657 w 4011346"/>
                <a:gd name="connsiteY95" fmla="*/ 1541797 h 2005672"/>
                <a:gd name="connsiteX96" fmla="*/ 1134657 w 4011346"/>
                <a:gd name="connsiteY96" fmla="*/ 1561820 h 2005672"/>
                <a:gd name="connsiteX97" fmla="*/ 1148006 w 4011346"/>
                <a:gd name="connsiteY97" fmla="*/ 1558483 h 2005672"/>
                <a:gd name="connsiteX98" fmla="*/ 1208076 w 4011346"/>
                <a:gd name="connsiteY98" fmla="*/ 1511762 h 2005672"/>
                <a:gd name="connsiteX99" fmla="*/ 1211414 w 4011346"/>
                <a:gd name="connsiteY99" fmla="*/ 1531785 h 2005672"/>
                <a:gd name="connsiteX100" fmla="*/ 1244786 w 4011346"/>
                <a:gd name="connsiteY100" fmla="*/ 1551809 h 2005672"/>
                <a:gd name="connsiteX101" fmla="*/ 1264809 w 4011346"/>
                <a:gd name="connsiteY101" fmla="*/ 1581844 h 2005672"/>
                <a:gd name="connsiteX102" fmla="*/ 1298181 w 4011346"/>
                <a:gd name="connsiteY102" fmla="*/ 1688635 h 2005672"/>
                <a:gd name="connsiteX103" fmla="*/ 1308193 w 4011346"/>
                <a:gd name="connsiteY103" fmla="*/ 1645251 h 2005672"/>
                <a:gd name="connsiteX104" fmla="*/ 1344903 w 4011346"/>
                <a:gd name="connsiteY104" fmla="*/ 1665274 h 2005672"/>
                <a:gd name="connsiteX105" fmla="*/ 1388287 w 4011346"/>
                <a:gd name="connsiteY105" fmla="*/ 1665274 h 2005672"/>
                <a:gd name="connsiteX106" fmla="*/ 1394961 w 4011346"/>
                <a:gd name="connsiteY106" fmla="*/ 1688635 h 2005672"/>
                <a:gd name="connsiteX107" fmla="*/ 1435008 w 4011346"/>
                <a:gd name="connsiteY107" fmla="*/ 1711996 h 2005672"/>
                <a:gd name="connsiteX108" fmla="*/ 1465043 w 4011346"/>
                <a:gd name="connsiteY108" fmla="*/ 1711996 h 2005672"/>
                <a:gd name="connsiteX109" fmla="*/ 1491741 w 4011346"/>
                <a:gd name="connsiteY109" fmla="*/ 1725345 h 2005672"/>
                <a:gd name="connsiteX110" fmla="*/ 1535125 w 4011346"/>
                <a:gd name="connsiteY110" fmla="*/ 1681961 h 2005672"/>
                <a:gd name="connsiteX111" fmla="*/ 1571834 w 4011346"/>
                <a:gd name="connsiteY111" fmla="*/ 1661937 h 2005672"/>
                <a:gd name="connsiteX112" fmla="*/ 1608544 w 4011346"/>
                <a:gd name="connsiteY112" fmla="*/ 1665274 h 2005672"/>
                <a:gd name="connsiteX113" fmla="*/ 1655265 w 4011346"/>
                <a:gd name="connsiteY113" fmla="*/ 1678623 h 2005672"/>
                <a:gd name="connsiteX114" fmla="*/ 1681963 w 4011346"/>
                <a:gd name="connsiteY114" fmla="*/ 1695310 h 2005672"/>
                <a:gd name="connsiteX115" fmla="*/ 1735358 w 4011346"/>
                <a:gd name="connsiteY115" fmla="*/ 1688635 h 2005672"/>
                <a:gd name="connsiteX116" fmla="*/ 1745370 w 4011346"/>
                <a:gd name="connsiteY116" fmla="*/ 1668612 h 2005672"/>
                <a:gd name="connsiteX117" fmla="*/ 1738695 w 4011346"/>
                <a:gd name="connsiteY117" fmla="*/ 1648588 h 2005672"/>
                <a:gd name="connsiteX118" fmla="*/ 1765393 w 4011346"/>
                <a:gd name="connsiteY118" fmla="*/ 1621891 h 2005672"/>
                <a:gd name="connsiteX119" fmla="*/ 1778742 w 4011346"/>
                <a:gd name="connsiteY119" fmla="*/ 1618553 h 2005672"/>
                <a:gd name="connsiteX120" fmla="*/ 1812114 w 4011346"/>
                <a:gd name="connsiteY120" fmla="*/ 1635239 h 2005672"/>
                <a:gd name="connsiteX121" fmla="*/ 1852161 w 4011346"/>
                <a:gd name="connsiteY121" fmla="*/ 1648588 h 2005672"/>
                <a:gd name="connsiteX122" fmla="*/ 1858836 w 4011346"/>
                <a:gd name="connsiteY122" fmla="*/ 1675286 h 2005672"/>
                <a:gd name="connsiteX123" fmla="*/ 1872184 w 4011346"/>
                <a:gd name="connsiteY123" fmla="*/ 1681961 h 2005672"/>
                <a:gd name="connsiteX124" fmla="*/ 1902219 w 4011346"/>
                <a:gd name="connsiteY124" fmla="*/ 1685298 h 2005672"/>
                <a:gd name="connsiteX125" fmla="*/ 1932254 w 4011346"/>
                <a:gd name="connsiteY125" fmla="*/ 1668612 h 2005672"/>
                <a:gd name="connsiteX126" fmla="*/ 1962290 w 4011346"/>
                <a:gd name="connsiteY126" fmla="*/ 1681961 h 2005672"/>
                <a:gd name="connsiteX127" fmla="*/ 1985650 w 4011346"/>
                <a:gd name="connsiteY127" fmla="*/ 1695310 h 2005672"/>
                <a:gd name="connsiteX128" fmla="*/ 1995662 w 4011346"/>
                <a:gd name="connsiteY128" fmla="*/ 1705321 h 2005672"/>
                <a:gd name="connsiteX129" fmla="*/ 2032371 w 4011346"/>
                <a:gd name="connsiteY129" fmla="*/ 1725345 h 2005672"/>
                <a:gd name="connsiteX130" fmla="*/ 2069081 w 4011346"/>
                <a:gd name="connsiteY130" fmla="*/ 1722007 h 2005672"/>
                <a:gd name="connsiteX131" fmla="*/ 2142500 w 4011346"/>
                <a:gd name="connsiteY131" fmla="*/ 1678623 h 2005672"/>
                <a:gd name="connsiteX132" fmla="*/ 2195895 w 4011346"/>
                <a:gd name="connsiteY132" fmla="*/ 1691972 h 2005672"/>
                <a:gd name="connsiteX133" fmla="*/ 2225930 w 4011346"/>
                <a:gd name="connsiteY133" fmla="*/ 1701984 h 2005672"/>
                <a:gd name="connsiteX134" fmla="*/ 2259303 w 4011346"/>
                <a:gd name="connsiteY134" fmla="*/ 1688635 h 2005672"/>
                <a:gd name="connsiteX135" fmla="*/ 2262640 w 4011346"/>
                <a:gd name="connsiteY135" fmla="*/ 1661937 h 2005672"/>
                <a:gd name="connsiteX136" fmla="*/ 2282663 w 4011346"/>
                <a:gd name="connsiteY136" fmla="*/ 1631902 h 2005672"/>
                <a:gd name="connsiteX137" fmla="*/ 2299349 w 4011346"/>
                <a:gd name="connsiteY137" fmla="*/ 1578507 h 2005672"/>
                <a:gd name="connsiteX138" fmla="*/ 2282663 w 4011346"/>
                <a:gd name="connsiteY138" fmla="*/ 1581844 h 2005672"/>
                <a:gd name="connsiteX139" fmla="*/ 2312698 w 4011346"/>
                <a:gd name="connsiteY139" fmla="*/ 1555146 h 2005672"/>
                <a:gd name="connsiteX140" fmla="*/ 2339396 w 4011346"/>
                <a:gd name="connsiteY140" fmla="*/ 1551809 h 2005672"/>
                <a:gd name="connsiteX141" fmla="*/ 2396129 w 4011346"/>
                <a:gd name="connsiteY141" fmla="*/ 1561820 h 2005672"/>
                <a:gd name="connsiteX142" fmla="*/ 2436176 w 4011346"/>
                <a:gd name="connsiteY142" fmla="*/ 1588518 h 2005672"/>
                <a:gd name="connsiteX143" fmla="*/ 2462873 w 4011346"/>
                <a:gd name="connsiteY143" fmla="*/ 1618553 h 2005672"/>
                <a:gd name="connsiteX144" fmla="*/ 2469548 w 4011346"/>
                <a:gd name="connsiteY144" fmla="*/ 1655263 h 2005672"/>
                <a:gd name="connsiteX145" fmla="*/ 2476222 w 4011346"/>
                <a:gd name="connsiteY145" fmla="*/ 1695310 h 2005672"/>
                <a:gd name="connsiteX146" fmla="*/ 2486234 w 4011346"/>
                <a:gd name="connsiteY146" fmla="*/ 1715333 h 2005672"/>
                <a:gd name="connsiteX147" fmla="*/ 2529618 w 4011346"/>
                <a:gd name="connsiteY147" fmla="*/ 1728682 h 2005672"/>
                <a:gd name="connsiteX148" fmla="*/ 2549641 w 4011346"/>
                <a:gd name="connsiteY148" fmla="*/ 1748705 h 2005672"/>
                <a:gd name="connsiteX149" fmla="*/ 2562990 w 4011346"/>
                <a:gd name="connsiteY149" fmla="*/ 1782077 h 2005672"/>
                <a:gd name="connsiteX150" fmla="*/ 2586351 w 4011346"/>
                <a:gd name="connsiteY150" fmla="*/ 1775403 h 2005672"/>
                <a:gd name="connsiteX151" fmla="*/ 2606374 w 4011346"/>
                <a:gd name="connsiteY151" fmla="*/ 1765391 h 2005672"/>
                <a:gd name="connsiteX152" fmla="*/ 2639746 w 4011346"/>
                <a:gd name="connsiteY152" fmla="*/ 1748705 h 2005672"/>
                <a:gd name="connsiteX153" fmla="*/ 2643084 w 4011346"/>
                <a:gd name="connsiteY153" fmla="*/ 1765391 h 2005672"/>
                <a:gd name="connsiteX154" fmla="*/ 2626398 w 4011346"/>
                <a:gd name="connsiteY154" fmla="*/ 1795426 h 2005672"/>
                <a:gd name="connsiteX155" fmla="*/ 2616386 w 4011346"/>
                <a:gd name="connsiteY155" fmla="*/ 1832136 h 2005672"/>
                <a:gd name="connsiteX156" fmla="*/ 2603037 w 4011346"/>
                <a:gd name="connsiteY156" fmla="*/ 1885531 h 2005672"/>
                <a:gd name="connsiteX157" fmla="*/ 2579676 w 4011346"/>
                <a:gd name="connsiteY157" fmla="*/ 1858834 h 2005672"/>
                <a:gd name="connsiteX158" fmla="*/ 2552979 w 4011346"/>
                <a:gd name="connsiteY158" fmla="*/ 1882194 h 2005672"/>
                <a:gd name="connsiteX159" fmla="*/ 2559653 w 4011346"/>
                <a:gd name="connsiteY159" fmla="*/ 1908892 h 2005672"/>
                <a:gd name="connsiteX160" fmla="*/ 2559653 w 4011346"/>
                <a:gd name="connsiteY160" fmla="*/ 1945601 h 2005672"/>
                <a:gd name="connsiteX161" fmla="*/ 2549641 w 4011346"/>
                <a:gd name="connsiteY161" fmla="*/ 1965625 h 2005672"/>
                <a:gd name="connsiteX162" fmla="*/ 2589688 w 4011346"/>
                <a:gd name="connsiteY162" fmla="*/ 1945601 h 2005672"/>
                <a:gd name="connsiteX163" fmla="*/ 2626398 w 4011346"/>
                <a:gd name="connsiteY163" fmla="*/ 1955613 h 2005672"/>
                <a:gd name="connsiteX164" fmla="*/ 2653095 w 4011346"/>
                <a:gd name="connsiteY164" fmla="*/ 1932253 h 2005672"/>
                <a:gd name="connsiteX165" fmla="*/ 2683130 w 4011346"/>
                <a:gd name="connsiteY165" fmla="*/ 1878857 h 2005672"/>
                <a:gd name="connsiteX166" fmla="*/ 2753212 w 4011346"/>
                <a:gd name="connsiteY166" fmla="*/ 1792089 h 2005672"/>
                <a:gd name="connsiteX167" fmla="*/ 2783247 w 4011346"/>
                <a:gd name="connsiteY167" fmla="*/ 1722007 h 2005672"/>
                <a:gd name="connsiteX168" fmla="*/ 2803271 w 4011346"/>
                <a:gd name="connsiteY168" fmla="*/ 1618553 h 2005672"/>
                <a:gd name="connsiteX169" fmla="*/ 2793259 w 4011346"/>
                <a:gd name="connsiteY169" fmla="*/ 1568495 h 2005672"/>
                <a:gd name="connsiteX170" fmla="*/ 2769898 w 4011346"/>
                <a:gd name="connsiteY170" fmla="*/ 1535123 h 2005672"/>
                <a:gd name="connsiteX171" fmla="*/ 2726514 w 4011346"/>
                <a:gd name="connsiteY171" fmla="*/ 1535123 h 2005672"/>
                <a:gd name="connsiteX172" fmla="*/ 2699817 w 4011346"/>
                <a:gd name="connsiteY172" fmla="*/ 1535123 h 2005672"/>
                <a:gd name="connsiteX173" fmla="*/ 2683130 w 4011346"/>
                <a:gd name="connsiteY173" fmla="*/ 1515099 h 2005672"/>
                <a:gd name="connsiteX174" fmla="*/ 2669781 w 4011346"/>
                <a:gd name="connsiteY174" fmla="*/ 1495076 h 2005672"/>
                <a:gd name="connsiteX175" fmla="*/ 2763224 w 4011346"/>
                <a:gd name="connsiteY175" fmla="*/ 1378273 h 2005672"/>
                <a:gd name="connsiteX176" fmla="*/ 2846654 w 4011346"/>
                <a:gd name="connsiteY176" fmla="*/ 1311529 h 2005672"/>
                <a:gd name="connsiteX177" fmla="*/ 2890038 w 4011346"/>
                <a:gd name="connsiteY177" fmla="*/ 1288168 h 2005672"/>
                <a:gd name="connsiteX178" fmla="*/ 2933422 w 4011346"/>
                <a:gd name="connsiteY178" fmla="*/ 1308191 h 2005672"/>
                <a:gd name="connsiteX179" fmla="*/ 2950109 w 4011346"/>
                <a:gd name="connsiteY179" fmla="*/ 1291505 h 2005672"/>
                <a:gd name="connsiteX180" fmla="*/ 2993492 w 4011346"/>
                <a:gd name="connsiteY180" fmla="*/ 1308191 h 2005672"/>
                <a:gd name="connsiteX181" fmla="*/ 3006841 w 4011346"/>
                <a:gd name="connsiteY181" fmla="*/ 1274819 h 2005672"/>
                <a:gd name="connsiteX182" fmla="*/ 3053563 w 4011346"/>
                <a:gd name="connsiteY182" fmla="*/ 1284831 h 2005672"/>
                <a:gd name="connsiteX183" fmla="*/ 3070249 w 4011346"/>
                <a:gd name="connsiteY183" fmla="*/ 1301517 h 2005672"/>
                <a:gd name="connsiteX184" fmla="*/ 3060237 w 4011346"/>
                <a:gd name="connsiteY184" fmla="*/ 1321540 h 2005672"/>
                <a:gd name="connsiteX185" fmla="*/ 3123644 w 4011346"/>
                <a:gd name="connsiteY185" fmla="*/ 1304854 h 2005672"/>
                <a:gd name="connsiteX186" fmla="*/ 3140330 w 4011346"/>
                <a:gd name="connsiteY186" fmla="*/ 1291505 h 2005672"/>
                <a:gd name="connsiteX187" fmla="*/ 3123644 w 4011346"/>
                <a:gd name="connsiteY187" fmla="*/ 1278156 h 2005672"/>
                <a:gd name="connsiteX188" fmla="*/ 3143668 w 4011346"/>
                <a:gd name="connsiteY188" fmla="*/ 1238110 h 2005672"/>
                <a:gd name="connsiteX189" fmla="*/ 3190389 w 4011346"/>
                <a:gd name="connsiteY189" fmla="*/ 1168028 h 2005672"/>
                <a:gd name="connsiteX190" fmla="*/ 3233773 w 4011346"/>
                <a:gd name="connsiteY190" fmla="*/ 1164691 h 2005672"/>
                <a:gd name="connsiteX191" fmla="*/ 3273819 w 4011346"/>
                <a:gd name="connsiteY191" fmla="*/ 1174702 h 2005672"/>
                <a:gd name="connsiteX192" fmla="*/ 3277157 w 4011346"/>
                <a:gd name="connsiteY192" fmla="*/ 1231435 h 2005672"/>
                <a:gd name="connsiteX193" fmla="*/ 3320541 w 4011346"/>
                <a:gd name="connsiteY193" fmla="*/ 1188051 h 2005672"/>
                <a:gd name="connsiteX194" fmla="*/ 3343901 w 4011346"/>
                <a:gd name="connsiteY194" fmla="*/ 1171365 h 2005672"/>
                <a:gd name="connsiteX195" fmla="*/ 3350576 w 4011346"/>
                <a:gd name="connsiteY195" fmla="*/ 1137993 h 2005672"/>
                <a:gd name="connsiteX196" fmla="*/ 3377273 w 4011346"/>
                <a:gd name="connsiteY196" fmla="*/ 1121307 h 2005672"/>
                <a:gd name="connsiteX197" fmla="*/ 3407309 w 4011346"/>
                <a:gd name="connsiteY197" fmla="*/ 1131318 h 2005672"/>
                <a:gd name="connsiteX198" fmla="*/ 3373936 w 4011346"/>
                <a:gd name="connsiteY198" fmla="*/ 1161353 h 2005672"/>
                <a:gd name="connsiteX199" fmla="*/ 3360587 w 4011346"/>
                <a:gd name="connsiteY199" fmla="*/ 1211412 h 2005672"/>
                <a:gd name="connsiteX200" fmla="*/ 3323878 w 4011346"/>
                <a:gd name="connsiteY200" fmla="*/ 1251458 h 2005672"/>
                <a:gd name="connsiteX201" fmla="*/ 3210412 w 4011346"/>
                <a:gd name="connsiteY201" fmla="*/ 1348238 h 2005672"/>
                <a:gd name="connsiteX202" fmla="*/ 3163691 w 4011346"/>
                <a:gd name="connsiteY202" fmla="*/ 1418320 h 2005672"/>
                <a:gd name="connsiteX203" fmla="*/ 3160354 w 4011346"/>
                <a:gd name="connsiteY203" fmla="*/ 1491739 h 2005672"/>
                <a:gd name="connsiteX204" fmla="*/ 3170365 w 4011346"/>
                <a:gd name="connsiteY204" fmla="*/ 1581844 h 2005672"/>
                <a:gd name="connsiteX205" fmla="*/ 3190389 w 4011346"/>
                <a:gd name="connsiteY205" fmla="*/ 1645251 h 2005672"/>
                <a:gd name="connsiteX206" fmla="*/ 3217087 w 4011346"/>
                <a:gd name="connsiteY206" fmla="*/ 1635239 h 2005672"/>
                <a:gd name="connsiteX207" fmla="*/ 3240447 w 4011346"/>
                <a:gd name="connsiteY207" fmla="*/ 1568495 h 2005672"/>
                <a:gd name="connsiteX208" fmla="*/ 3270482 w 4011346"/>
                <a:gd name="connsiteY208" fmla="*/ 1565158 h 2005672"/>
                <a:gd name="connsiteX209" fmla="*/ 3287168 w 4011346"/>
                <a:gd name="connsiteY209" fmla="*/ 1505088 h 2005672"/>
                <a:gd name="connsiteX210" fmla="*/ 3313866 w 4011346"/>
                <a:gd name="connsiteY210" fmla="*/ 1495076 h 2005672"/>
                <a:gd name="connsiteX211" fmla="*/ 3313866 w 4011346"/>
                <a:gd name="connsiteY211" fmla="*/ 1465041 h 2005672"/>
                <a:gd name="connsiteX212" fmla="*/ 3337227 w 4011346"/>
                <a:gd name="connsiteY212" fmla="*/ 1428331 h 2005672"/>
                <a:gd name="connsiteX213" fmla="*/ 3330552 w 4011346"/>
                <a:gd name="connsiteY213" fmla="*/ 1384947 h 2005672"/>
                <a:gd name="connsiteX214" fmla="*/ 3333890 w 4011346"/>
                <a:gd name="connsiteY214" fmla="*/ 1354912 h 2005672"/>
                <a:gd name="connsiteX215" fmla="*/ 3323878 w 4011346"/>
                <a:gd name="connsiteY215" fmla="*/ 1344901 h 2005672"/>
                <a:gd name="connsiteX216" fmla="*/ 3363925 w 4011346"/>
                <a:gd name="connsiteY216" fmla="*/ 1258133 h 2005672"/>
                <a:gd name="connsiteX217" fmla="*/ 3383948 w 4011346"/>
                <a:gd name="connsiteY217" fmla="*/ 1268145 h 2005672"/>
                <a:gd name="connsiteX218" fmla="*/ 3410646 w 4011346"/>
                <a:gd name="connsiteY218" fmla="*/ 1241447 h 2005672"/>
                <a:gd name="connsiteX219" fmla="*/ 3420657 w 4011346"/>
                <a:gd name="connsiteY219" fmla="*/ 1268145 h 2005672"/>
                <a:gd name="connsiteX220" fmla="*/ 3447355 w 4011346"/>
                <a:gd name="connsiteY220" fmla="*/ 1251458 h 2005672"/>
                <a:gd name="connsiteX221" fmla="*/ 3477390 w 4011346"/>
                <a:gd name="connsiteY221" fmla="*/ 1241447 h 2005672"/>
                <a:gd name="connsiteX222" fmla="*/ 3514100 w 4011346"/>
                <a:gd name="connsiteY222" fmla="*/ 1268145 h 2005672"/>
                <a:gd name="connsiteX223" fmla="*/ 3574170 w 4011346"/>
                <a:gd name="connsiteY223" fmla="*/ 1201400 h 2005672"/>
                <a:gd name="connsiteX224" fmla="*/ 3637577 w 4011346"/>
                <a:gd name="connsiteY224" fmla="*/ 1154679 h 2005672"/>
                <a:gd name="connsiteX225" fmla="*/ 3690973 w 4011346"/>
                <a:gd name="connsiteY225" fmla="*/ 1117969 h 2005672"/>
                <a:gd name="connsiteX226" fmla="*/ 3741031 w 4011346"/>
                <a:gd name="connsiteY226" fmla="*/ 1144667 h 2005672"/>
                <a:gd name="connsiteX227" fmla="*/ 3751043 w 4011346"/>
                <a:gd name="connsiteY227" fmla="*/ 1117969 h 2005672"/>
                <a:gd name="connsiteX228" fmla="*/ 3727682 w 4011346"/>
                <a:gd name="connsiteY228" fmla="*/ 1051225 h 2005672"/>
                <a:gd name="connsiteX229" fmla="*/ 3700984 w 4011346"/>
                <a:gd name="connsiteY229" fmla="*/ 1034539 h 2005672"/>
                <a:gd name="connsiteX230" fmla="*/ 3697647 w 4011346"/>
                <a:gd name="connsiteY230" fmla="*/ 1004504 h 2005672"/>
                <a:gd name="connsiteX231" fmla="*/ 3751043 w 4011346"/>
                <a:gd name="connsiteY231" fmla="*/ 1011178 h 2005672"/>
                <a:gd name="connsiteX232" fmla="*/ 3774403 w 4011346"/>
                <a:gd name="connsiteY232" fmla="*/ 967794 h 2005672"/>
                <a:gd name="connsiteX233" fmla="*/ 3767729 w 4011346"/>
                <a:gd name="connsiteY233" fmla="*/ 941096 h 2005672"/>
                <a:gd name="connsiteX234" fmla="*/ 3794427 w 4011346"/>
                <a:gd name="connsiteY234" fmla="*/ 907724 h 2005672"/>
                <a:gd name="connsiteX235" fmla="*/ 3804438 w 4011346"/>
                <a:gd name="connsiteY235" fmla="*/ 951108 h 2005672"/>
                <a:gd name="connsiteX236" fmla="*/ 3827799 w 4011346"/>
                <a:gd name="connsiteY236" fmla="*/ 967794 h 2005672"/>
                <a:gd name="connsiteX237" fmla="*/ 3874520 w 4011346"/>
                <a:gd name="connsiteY237" fmla="*/ 987818 h 2005672"/>
                <a:gd name="connsiteX238" fmla="*/ 3894544 w 4011346"/>
                <a:gd name="connsiteY238" fmla="*/ 1014515 h 2005672"/>
                <a:gd name="connsiteX239" fmla="*/ 3941265 w 4011346"/>
                <a:gd name="connsiteY239" fmla="*/ 1037876 h 2005672"/>
                <a:gd name="connsiteX240" fmla="*/ 3947939 w 4011346"/>
                <a:gd name="connsiteY240" fmla="*/ 1024527 h 2005672"/>
                <a:gd name="connsiteX241" fmla="*/ 3957951 w 4011346"/>
                <a:gd name="connsiteY241" fmla="*/ 961120 h 2005672"/>
                <a:gd name="connsiteX242" fmla="*/ 4004672 w 4011346"/>
                <a:gd name="connsiteY242" fmla="*/ 954445 h 2005672"/>
                <a:gd name="connsiteX243" fmla="*/ 4011346 w 4011346"/>
                <a:gd name="connsiteY243" fmla="*/ 921073 h 2005672"/>
                <a:gd name="connsiteX244" fmla="*/ 3967963 w 4011346"/>
                <a:gd name="connsiteY244" fmla="*/ 884364 h 2005672"/>
                <a:gd name="connsiteX245" fmla="*/ 3921241 w 4011346"/>
                <a:gd name="connsiteY245" fmla="*/ 867677 h 2005672"/>
                <a:gd name="connsiteX246" fmla="*/ 3907892 w 4011346"/>
                <a:gd name="connsiteY246" fmla="*/ 871015 h 2005672"/>
                <a:gd name="connsiteX247" fmla="*/ 3907892 w 4011346"/>
                <a:gd name="connsiteY247" fmla="*/ 904387 h 2005672"/>
                <a:gd name="connsiteX248" fmla="*/ 3887869 w 4011346"/>
                <a:gd name="connsiteY248" fmla="*/ 897712 h 2005672"/>
                <a:gd name="connsiteX249" fmla="*/ 3874520 w 4011346"/>
                <a:gd name="connsiteY249" fmla="*/ 844317 h 2005672"/>
                <a:gd name="connsiteX250" fmla="*/ 3817787 w 4011346"/>
                <a:gd name="connsiteY250" fmla="*/ 780910 h 2005672"/>
                <a:gd name="connsiteX251" fmla="*/ 3717671 w 4011346"/>
                <a:gd name="connsiteY251" fmla="*/ 704153 h 2005672"/>
                <a:gd name="connsiteX252" fmla="*/ 3664275 w 4011346"/>
                <a:gd name="connsiteY252" fmla="*/ 684130 h 2005672"/>
                <a:gd name="connsiteX253" fmla="*/ 3584181 w 4011346"/>
                <a:gd name="connsiteY253" fmla="*/ 677456 h 2005672"/>
                <a:gd name="connsiteX254" fmla="*/ 3520774 w 4011346"/>
                <a:gd name="connsiteY254" fmla="*/ 660769 h 2005672"/>
                <a:gd name="connsiteX255" fmla="*/ 3530786 w 4011346"/>
                <a:gd name="connsiteY255" fmla="*/ 700816 h 2005672"/>
                <a:gd name="connsiteX256" fmla="*/ 3537460 w 4011346"/>
                <a:gd name="connsiteY256" fmla="*/ 727514 h 2005672"/>
                <a:gd name="connsiteX257" fmla="*/ 3507425 w 4011346"/>
                <a:gd name="connsiteY257" fmla="*/ 750874 h 2005672"/>
                <a:gd name="connsiteX258" fmla="*/ 3477390 w 4011346"/>
                <a:gd name="connsiteY258" fmla="*/ 724177 h 2005672"/>
                <a:gd name="connsiteX259" fmla="*/ 3477390 w 4011346"/>
                <a:gd name="connsiteY259" fmla="*/ 704153 h 2005672"/>
                <a:gd name="connsiteX260" fmla="*/ 3504088 w 4011346"/>
                <a:gd name="connsiteY260" fmla="*/ 684130 h 2005672"/>
                <a:gd name="connsiteX261" fmla="*/ 3467379 w 4011346"/>
                <a:gd name="connsiteY261" fmla="*/ 670781 h 2005672"/>
                <a:gd name="connsiteX262" fmla="*/ 3450692 w 4011346"/>
                <a:gd name="connsiteY262" fmla="*/ 697479 h 2005672"/>
                <a:gd name="connsiteX263" fmla="*/ 3440681 w 4011346"/>
                <a:gd name="connsiteY263" fmla="*/ 710828 h 2005672"/>
                <a:gd name="connsiteX264" fmla="*/ 3357250 w 4011346"/>
                <a:gd name="connsiteY264" fmla="*/ 697479 h 2005672"/>
                <a:gd name="connsiteX265" fmla="*/ 3297180 w 4011346"/>
                <a:gd name="connsiteY265" fmla="*/ 704153 h 2005672"/>
                <a:gd name="connsiteX266" fmla="*/ 3267145 w 4011346"/>
                <a:gd name="connsiteY266" fmla="*/ 680793 h 2005672"/>
                <a:gd name="connsiteX267" fmla="*/ 3267145 w 4011346"/>
                <a:gd name="connsiteY267" fmla="*/ 644083 h 2005672"/>
                <a:gd name="connsiteX268" fmla="*/ 3203738 w 4011346"/>
                <a:gd name="connsiteY268" fmla="*/ 587350 h 2005672"/>
                <a:gd name="connsiteX269" fmla="*/ 3076923 w 4011346"/>
                <a:gd name="connsiteY269" fmla="*/ 594025 h 2005672"/>
                <a:gd name="connsiteX270" fmla="*/ 3043551 w 4011346"/>
                <a:gd name="connsiteY270" fmla="*/ 570664 h 2005672"/>
                <a:gd name="connsiteX271" fmla="*/ 3000167 w 4011346"/>
                <a:gd name="connsiteY271" fmla="*/ 523943 h 2005672"/>
                <a:gd name="connsiteX272" fmla="*/ 3013516 w 4011346"/>
                <a:gd name="connsiteY272" fmla="*/ 517269 h 2005672"/>
                <a:gd name="connsiteX273" fmla="*/ 3000167 w 4011346"/>
                <a:gd name="connsiteY273" fmla="*/ 497245 h 2005672"/>
                <a:gd name="connsiteX274" fmla="*/ 2970132 w 4011346"/>
                <a:gd name="connsiteY274" fmla="*/ 493908 h 2005672"/>
                <a:gd name="connsiteX275" fmla="*/ 2920073 w 4011346"/>
                <a:gd name="connsiteY275" fmla="*/ 540629 h 2005672"/>
                <a:gd name="connsiteX276" fmla="*/ 2920073 w 4011346"/>
                <a:gd name="connsiteY276" fmla="*/ 540629 h 2005672"/>
                <a:gd name="connsiteX277" fmla="*/ 2916736 w 4011346"/>
                <a:gd name="connsiteY277" fmla="*/ 490571 h 2005672"/>
                <a:gd name="connsiteX278" fmla="*/ 2936760 w 4011346"/>
                <a:gd name="connsiteY278" fmla="*/ 487234 h 2005672"/>
                <a:gd name="connsiteX279" fmla="*/ 2866678 w 4011346"/>
                <a:gd name="connsiteY279" fmla="*/ 457199 h 2005672"/>
                <a:gd name="connsiteX280" fmla="*/ 2813282 w 4011346"/>
                <a:gd name="connsiteY280" fmla="*/ 453861 h 2005672"/>
                <a:gd name="connsiteX281" fmla="*/ 2793259 w 4011346"/>
                <a:gd name="connsiteY281" fmla="*/ 477222 h 2005672"/>
                <a:gd name="connsiteX282" fmla="*/ 2743200 w 4011346"/>
                <a:gd name="connsiteY282" fmla="*/ 487234 h 2005672"/>
                <a:gd name="connsiteX283" fmla="*/ 2786584 w 4011346"/>
                <a:gd name="connsiteY283" fmla="*/ 497245 h 2005672"/>
                <a:gd name="connsiteX284" fmla="*/ 2763224 w 4011346"/>
                <a:gd name="connsiteY284" fmla="*/ 517269 h 2005672"/>
                <a:gd name="connsiteX285" fmla="*/ 2769898 w 4011346"/>
                <a:gd name="connsiteY285" fmla="*/ 567327 h 2005672"/>
                <a:gd name="connsiteX286" fmla="*/ 2749875 w 4011346"/>
                <a:gd name="connsiteY286" fmla="*/ 550641 h 2005672"/>
                <a:gd name="connsiteX287" fmla="*/ 2733189 w 4011346"/>
                <a:gd name="connsiteY287" fmla="*/ 563990 h 2005672"/>
                <a:gd name="connsiteX288" fmla="*/ 2666444 w 4011346"/>
                <a:gd name="connsiteY288" fmla="*/ 553978 h 2005672"/>
                <a:gd name="connsiteX289" fmla="*/ 2636409 w 4011346"/>
                <a:gd name="connsiteY289" fmla="*/ 563990 h 2005672"/>
                <a:gd name="connsiteX290" fmla="*/ 2603037 w 4011346"/>
                <a:gd name="connsiteY290" fmla="*/ 523943 h 2005672"/>
                <a:gd name="connsiteX291" fmla="*/ 2569665 w 4011346"/>
                <a:gd name="connsiteY291" fmla="*/ 607374 h 2005672"/>
                <a:gd name="connsiteX292" fmla="*/ 2552979 w 4011346"/>
                <a:gd name="connsiteY292" fmla="*/ 627397 h 2005672"/>
                <a:gd name="connsiteX293" fmla="*/ 2469548 w 4011346"/>
                <a:gd name="connsiteY293" fmla="*/ 490571 h 2005672"/>
                <a:gd name="connsiteX294" fmla="*/ 2446187 w 4011346"/>
                <a:gd name="connsiteY294" fmla="*/ 507257 h 2005672"/>
                <a:gd name="connsiteX295" fmla="*/ 2442850 w 4011346"/>
                <a:gd name="connsiteY295" fmla="*/ 473885 h 2005672"/>
                <a:gd name="connsiteX296" fmla="*/ 2449525 w 4011346"/>
                <a:gd name="connsiteY296" fmla="*/ 403803 h 2005672"/>
                <a:gd name="connsiteX297" fmla="*/ 2386117 w 4011346"/>
                <a:gd name="connsiteY297" fmla="*/ 377105 h 2005672"/>
                <a:gd name="connsiteX298" fmla="*/ 2369431 w 4011346"/>
                <a:gd name="connsiteY298" fmla="*/ 417152 h 2005672"/>
                <a:gd name="connsiteX299" fmla="*/ 2379443 w 4011346"/>
                <a:gd name="connsiteY299" fmla="*/ 440512 h 2005672"/>
                <a:gd name="connsiteX300" fmla="*/ 2376106 w 4011346"/>
                <a:gd name="connsiteY300" fmla="*/ 460536 h 2005672"/>
                <a:gd name="connsiteX301" fmla="*/ 2352745 w 4011346"/>
                <a:gd name="connsiteY301" fmla="*/ 437175 h 2005672"/>
                <a:gd name="connsiteX302" fmla="*/ 2316036 w 4011346"/>
                <a:gd name="connsiteY302" fmla="*/ 443850 h 2005672"/>
                <a:gd name="connsiteX303" fmla="*/ 2272652 w 4011346"/>
                <a:gd name="connsiteY303" fmla="*/ 430501 h 2005672"/>
                <a:gd name="connsiteX304" fmla="*/ 2245954 w 4011346"/>
                <a:gd name="connsiteY304" fmla="*/ 390454 h 2005672"/>
                <a:gd name="connsiteX305" fmla="*/ 2209244 w 4011346"/>
                <a:gd name="connsiteY305" fmla="*/ 387117 h 2005672"/>
                <a:gd name="connsiteX306" fmla="*/ 2159186 w 4011346"/>
                <a:gd name="connsiteY306" fmla="*/ 377105 h 2005672"/>
                <a:gd name="connsiteX307" fmla="*/ 2132488 w 4011346"/>
                <a:gd name="connsiteY307" fmla="*/ 393791 h 2005672"/>
                <a:gd name="connsiteX308" fmla="*/ 2115802 w 4011346"/>
                <a:gd name="connsiteY308" fmla="*/ 407140 h 2005672"/>
                <a:gd name="connsiteX309" fmla="*/ 2115802 w 4011346"/>
                <a:gd name="connsiteY309" fmla="*/ 377105 h 2005672"/>
                <a:gd name="connsiteX310" fmla="*/ 2082430 w 4011346"/>
                <a:gd name="connsiteY310" fmla="*/ 373768 h 2005672"/>
                <a:gd name="connsiteX311" fmla="*/ 2045720 w 4011346"/>
                <a:gd name="connsiteY311" fmla="*/ 347070 h 2005672"/>
                <a:gd name="connsiteX312" fmla="*/ 2025697 w 4011346"/>
                <a:gd name="connsiteY312" fmla="*/ 377105 h 2005672"/>
                <a:gd name="connsiteX313" fmla="*/ 2055732 w 4011346"/>
                <a:gd name="connsiteY313" fmla="*/ 373768 h 2005672"/>
                <a:gd name="connsiteX314" fmla="*/ 2045720 w 4011346"/>
                <a:gd name="connsiteY314" fmla="*/ 400466 h 2005672"/>
                <a:gd name="connsiteX315" fmla="*/ 1988987 w 4011346"/>
                <a:gd name="connsiteY315" fmla="*/ 420489 h 2005672"/>
                <a:gd name="connsiteX316" fmla="*/ 1935592 w 4011346"/>
                <a:gd name="connsiteY316" fmla="*/ 430501 h 2005672"/>
                <a:gd name="connsiteX317" fmla="*/ 1995662 w 4011346"/>
                <a:gd name="connsiteY317" fmla="*/ 373768 h 2005672"/>
                <a:gd name="connsiteX318" fmla="*/ 2055732 w 4011346"/>
                <a:gd name="connsiteY318" fmla="*/ 303686 h 2005672"/>
                <a:gd name="connsiteX319" fmla="*/ 2055732 w 4011346"/>
                <a:gd name="connsiteY319" fmla="*/ 303686 h 2005672"/>
                <a:gd name="connsiteX320" fmla="*/ 1888870 w 4011346"/>
                <a:gd name="connsiteY320" fmla="*/ 0 h 2005672"/>
                <a:gd name="connsiteX321" fmla="*/ 1835474 w 4011346"/>
                <a:gd name="connsiteY321" fmla="*/ 26698 h 2005672"/>
                <a:gd name="connsiteX322" fmla="*/ 1818788 w 4011346"/>
                <a:gd name="connsiteY322" fmla="*/ 66745 h 2005672"/>
                <a:gd name="connsiteX323" fmla="*/ 1838813 w 4011346"/>
                <a:gd name="connsiteY323" fmla="*/ 120139 h 2005672"/>
                <a:gd name="connsiteX324" fmla="*/ 1782079 w 4011346"/>
                <a:gd name="connsiteY324" fmla="*/ 106790 h 2005672"/>
                <a:gd name="connsiteX325" fmla="*/ 1768731 w 4011346"/>
                <a:gd name="connsiteY325" fmla="*/ 153512 h 2005672"/>
                <a:gd name="connsiteX326" fmla="*/ 1705322 w 4011346"/>
                <a:gd name="connsiteY326" fmla="*/ 176872 h 2005672"/>
                <a:gd name="connsiteX327" fmla="*/ 1685300 w 4011346"/>
                <a:gd name="connsiteY327" fmla="*/ 150174 h 2005672"/>
                <a:gd name="connsiteX328" fmla="*/ 1615218 w 4011346"/>
                <a:gd name="connsiteY328" fmla="*/ 153512 h 2005672"/>
                <a:gd name="connsiteX329" fmla="*/ 1638579 w 4011346"/>
                <a:gd name="connsiteY329" fmla="*/ 183547 h 2005672"/>
                <a:gd name="connsiteX330" fmla="*/ 1528449 w 4011346"/>
                <a:gd name="connsiteY330" fmla="*/ 210243 h 2005672"/>
                <a:gd name="connsiteX331" fmla="*/ 1465043 w 4011346"/>
                <a:gd name="connsiteY331" fmla="*/ 293674 h 2005672"/>
                <a:gd name="connsiteX332" fmla="*/ 1448357 w 4011346"/>
                <a:gd name="connsiteY332" fmla="*/ 320372 h 2005672"/>
                <a:gd name="connsiteX333" fmla="*/ 1481729 w 4011346"/>
                <a:gd name="connsiteY333" fmla="*/ 353745 h 2005672"/>
                <a:gd name="connsiteX334" fmla="*/ 1481729 w 4011346"/>
                <a:gd name="connsiteY334" fmla="*/ 383780 h 2005672"/>
                <a:gd name="connsiteX335" fmla="*/ 1458368 w 4011346"/>
                <a:gd name="connsiteY335" fmla="*/ 387117 h 2005672"/>
                <a:gd name="connsiteX336" fmla="*/ 1458368 w 4011346"/>
                <a:gd name="connsiteY336" fmla="*/ 367093 h 2005672"/>
                <a:gd name="connsiteX337" fmla="*/ 1418322 w 4011346"/>
                <a:gd name="connsiteY337" fmla="*/ 377105 h 2005672"/>
                <a:gd name="connsiteX338" fmla="*/ 1368263 w 4011346"/>
                <a:gd name="connsiteY338" fmla="*/ 383780 h 2005672"/>
                <a:gd name="connsiteX339" fmla="*/ 1321542 w 4011346"/>
                <a:gd name="connsiteY339" fmla="*/ 390454 h 2005672"/>
                <a:gd name="connsiteX340" fmla="*/ 1318205 w 4011346"/>
                <a:gd name="connsiteY340" fmla="*/ 477222 h 2005672"/>
                <a:gd name="connsiteX341" fmla="*/ 1358252 w 4011346"/>
                <a:gd name="connsiteY341" fmla="*/ 500583 h 2005672"/>
                <a:gd name="connsiteX342" fmla="*/ 1374938 w 4011346"/>
                <a:gd name="connsiteY342" fmla="*/ 530618 h 2005672"/>
                <a:gd name="connsiteX343" fmla="*/ 1384949 w 4011346"/>
                <a:gd name="connsiteY343" fmla="*/ 553978 h 2005672"/>
                <a:gd name="connsiteX344" fmla="*/ 1394961 w 4011346"/>
                <a:gd name="connsiteY344" fmla="*/ 604037 h 2005672"/>
                <a:gd name="connsiteX345" fmla="*/ 1384949 w 4011346"/>
                <a:gd name="connsiteY345" fmla="*/ 634072 h 2005672"/>
                <a:gd name="connsiteX346" fmla="*/ 1358252 w 4011346"/>
                <a:gd name="connsiteY346" fmla="*/ 600699 h 2005672"/>
                <a:gd name="connsiteX347" fmla="*/ 1361589 w 4011346"/>
                <a:gd name="connsiteY347" fmla="*/ 570664 h 2005672"/>
                <a:gd name="connsiteX348" fmla="*/ 1351577 w 4011346"/>
                <a:gd name="connsiteY348" fmla="*/ 530618 h 2005672"/>
                <a:gd name="connsiteX349" fmla="*/ 1328217 w 4011346"/>
                <a:gd name="connsiteY349" fmla="*/ 537292 h 2005672"/>
                <a:gd name="connsiteX350" fmla="*/ 1281495 w 4011346"/>
                <a:gd name="connsiteY350" fmla="*/ 500583 h 2005672"/>
                <a:gd name="connsiteX351" fmla="*/ 1241449 w 4011346"/>
                <a:gd name="connsiteY351" fmla="*/ 497245 h 2005672"/>
                <a:gd name="connsiteX352" fmla="*/ 1241449 w 4011346"/>
                <a:gd name="connsiteY352" fmla="*/ 543966 h 2005672"/>
                <a:gd name="connsiteX353" fmla="*/ 1201402 w 4011346"/>
                <a:gd name="connsiteY353" fmla="*/ 523943 h 2005672"/>
                <a:gd name="connsiteX354" fmla="*/ 1228100 w 4011346"/>
                <a:gd name="connsiteY354" fmla="*/ 574001 h 2005672"/>
                <a:gd name="connsiteX355" fmla="*/ 1258135 w 4011346"/>
                <a:gd name="connsiteY355" fmla="*/ 584013 h 2005672"/>
                <a:gd name="connsiteX356" fmla="*/ 1258135 w 4011346"/>
                <a:gd name="connsiteY356" fmla="*/ 604037 h 2005672"/>
                <a:gd name="connsiteX357" fmla="*/ 1198065 w 4011346"/>
                <a:gd name="connsiteY357" fmla="*/ 580676 h 2005672"/>
                <a:gd name="connsiteX358" fmla="*/ 1181379 w 4011346"/>
                <a:gd name="connsiteY358" fmla="*/ 580676 h 2005672"/>
                <a:gd name="connsiteX359" fmla="*/ 1178041 w 4011346"/>
                <a:gd name="connsiteY359" fmla="*/ 537292 h 2005672"/>
                <a:gd name="connsiteX360" fmla="*/ 1171367 w 4011346"/>
                <a:gd name="connsiteY360" fmla="*/ 450524 h 2005672"/>
                <a:gd name="connsiteX361" fmla="*/ 1161355 w 4011346"/>
                <a:gd name="connsiteY361" fmla="*/ 520606 h 2005672"/>
                <a:gd name="connsiteX362" fmla="*/ 1137995 w 4011346"/>
                <a:gd name="connsiteY362" fmla="*/ 550641 h 2005672"/>
                <a:gd name="connsiteX363" fmla="*/ 1158018 w 4011346"/>
                <a:gd name="connsiteY363" fmla="*/ 597362 h 2005672"/>
                <a:gd name="connsiteX364" fmla="*/ 1158018 w 4011346"/>
                <a:gd name="connsiteY364" fmla="*/ 630734 h 2005672"/>
                <a:gd name="connsiteX365" fmla="*/ 1141332 w 4011346"/>
                <a:gd name="connsiteY365" fmla="*/ 680793 h 2005672"/>
                <a:gd name="connsiteX366" fmla="*/ 1154681 w 4011346"/>
                <a:gd name="connsiteY366" fmla="*/ 714165 h 2005672"/>
                <a:gd name="connsiteX367" fmla="*/ 1184716 w 4011346"/>
                <a:gd name="connsiteY367" fmla="*/ 720839 h 2005672"/>
                <a:gd name="connsiteX368" fmla="*/ 1221425 w 4011346"/>
                <a:gd name="connsiteY368" fmla="*/ 727514 h 2005672"/>
                <a:gd name="connsiteX369" fmla="*/ 1241449 w 4011346"/>
                <a:gd name="connsiteY369" fmla="*/ 750874 h 2005672"/>
                <a:gd name="connsiteX370" fmla="*/ 1258135 w 4011346"/>
                <a:gd name="connsiteY370" fmla="*/ 794258 h 2005672"/>
                <a:gd name="connsiteX371" fmla="*/ 1258135 w 4011346"/>
                <a:gd name="connsiteY371" fmla="*/ 794258 h 2005672"/>
                <a:gd name="connsiteX372" fmla="*/ 1254798 w 4011346"/>
                <a:gd name="connsiteY372" fmla="*/ 827631 h 2005672"/>
                <a:gd name="connsiteX373" fmla="*/ 1274821 w 4011346"/>
                <a:gd name="connsiteY373" fmla="*/ 847654 h 2005672"/>
                <a:gd name="connsiteX374" fmla="*/ 1244786 w 4011346"/>
                <a:gd name="connsiteY374" fmla="*/ 854329 h 2005672"/>
                <a:gd name="connsiteX375" fmla="*/ 1224763 w 4011346"/>
                <a:gd name="connsiteY375" fmla="*/ 814282 h 2005672"/>
                <a:gd name="connsiteX376" fmla="*/ 1224763 w 4011346"/>
                <a:gd name="connsiteY376" fmla="*/ 774235 h 2005672"/>
                <a:gd name="connsiteX377" fmla="*/ 1194727 w 4011346"/>
                <a:gd name="connsiteY377" fmla="*/ 737526 h 2005672"/>
                <a:gd name="connsiteX378" fmla="*/ 1164692 w 4011346"/>
                <a:gd name="connsiteY378" fmla="*/ 780910 h 2005672"/>
                <a:gd name="connsiteX379" fmla="*/ 1178041 w 4011346"/>
                <a:gd name="connsiteY379" fmla="*/ 824293 h 2005672"/>
                <a:gd name="connsiteX380" fmla="*/ 1137995 w 4011346"/>
                <a:gd name="connsiteY380" fmla="*/ 881026 h 2005672"/>
                <a:gd name="connsiteX381" fmla="*/ 1097948 w 4011346"/>
                <a:gd name="connsiteY381" fmla="*/ 937759 h 2005672"/>
                <a:gd name="connsiteX382" fmla="*/ 1007843 w 4011346"/>
                <a:gd name="connsiteY382" fmla="*/ 901050 h 2005672"/>
                <a:gd name="connsiteX383" fmla="*/ 1074587 w 4011346"/>
                <a:gd name="connsiteY383" fmla="*/ 897712 h 2005672"/>
                <a:gd name="connsiteX384" fmla="*/ 1107960 w 4011346"/>
                <a:gd name="connsiteY384" fmla="*/ 834305 h 2005672"/>
                <a:gd name="connsiteX385" fmla="*/ 1121309 w 4011346"/>
                <a:gd name="connsiteY385" fmla="*/ 790921 h 2005672"/>
                <a:gd name="connsiteX386" fmla="*/ 1127983 w 4011346"/>
                <a:gd name="connsiteY386" fmla="*/ 757549 h 2005672"/>
                <a:gd name="connsiteX387" fmla="*/ 1117971 w 4011346"/>
                <a:gd name="connsiteY387" fmla="*/ 740863 h 2005672"/>
                <a:gd name="connsiteX388" fmla="*/ 1114634 w 4011346"/>
                <a:gd name="connsiteY388" fmla="*/ 690804 h 2005672"/>
                <a:gd name="connsiteX389" fmla="*/ 1104622 w 4011346"/>
                <a:gd name="connsiteY389" fmla="*/ 610711 h 2005672"/>
                <a:gd name="connsiteX390" fmla="*/ 1101285 w 4011346"/>
                <a:gd name="connsiteY390" fmla="*/ 550641 h 2005672"/>
                <a:gd name="connsiteX391" fmla="*/ 1124646 w 4011346"/>
                <a:gd name="connsiteY391" fmla="*/ 457199 h 2005672"/>
                <a:gd name="connsiteX392" fmla="*/ 1031203 w 4011346"/>
                <a:gd name="connsiteY392" fmla="*/ 447187 h 2005672"/>
                <a:gd name="connsiteX393" fmla="*/ 1014517 w 4011346"/>
                <a:gd name="connsiteY393" fmla="*/ 503920 h 2005672"/>
                <a:gd name="connsiteX394" fmla="*/ 1024529 w 4011346"/>
                <a:gd name="connsiteY394" fmla="*/ 550641 h 2005672"/>
                <a:gd name="connsiteX395" fmla="*/ 981145 w 4011346"/>
                <a:gd name="connsiteY395" fmla="*/ 604037 h 2005672"/>
                <a:gd name="connsiteX396" fmla="*/ 991157 w 4011346"/>
                <a:gd name="connsiteY396" fmla="*/ 640746 h 2005672"/>
                <a:gd name="connsiteX397" fmla="*/ 981145 w 4011346"/>
                <a:gd name="connsiteY397" fmla="*/ 687467 h 2005672"/>
                <a:gd name="connsiteX398" fmla="*/ 1001168 w 4011346"/>
                <a:gd name="connsiteY398" fmla="*/ 710828 h 2005672"/>
                <a:gd name="connsiteX399" fmla="*/ 1017854 w 4011346"/>
                <a:gd name="connsiteY399" fmla="*/ 757549 h 2005672"/>
                <a:gd name="connsiteX400" fmla="*/ 1047890 w 4011346"/>
                <a:gd name="connsiteY400" fmla="*/ 744200 h 2005672"/>
                <a:gd name="connsiteX401" fmla="*/ 1014517 w 4011346"/>
                <a:gd name="connsiteY401" fmla="*/ 797596 h 2005672"/>
                <a:gd name="connsiteX402" fmla="*/ 957784 w 4011346"/>
                <a:gd name="connsiteY402" fmla="*/ 744200 h 2005672"/>
                <a:gd name="connsiteX403" fmla="*/ 884365 w 4011346"/>
                <a:gd name="connsiteY403" fmla="*/ 707491 h 2005672"/>
                <a:gd name="connsiteX404" fmla="*/ 824295 w 4011346"/>
                <a:gd name="connsiteY404" fmla="*/ 684130 h 2005672"/>
                <a:gd name="connsiteX405" fmla="*/ 810946 w 4011346"/>
                <a:gd name="connsiteY405" fmla="*/ 720839 h 2005672"/>
                <a:gd name="connsiteX406" fmla="*/ 827633 w 4011346"/>
                <a:gd name="connsiteY406" fmla="*/ 757549 h 2005672"/>
                <a:gd name="connsiteX407" fmla="*/ 814284 w 4011346"/>
                <a:gd name="connsiteY407" fmla="*/ 780910 h 2005672"/>
                <a:gd name="connsiteX408" fmla="*/ 800935 w 4011346"/>
                <a:gd name="connsiteY408" fmla="*/ 797596 h 2005672"/>
                <a:gd name="connsiteX409" fmla="*/ 770900 w 4011346"/>
                <a:gd name="connsiteY409" fmla="*/ 740863 h 2005672"/>
                <a:gd name="connsiteX410" fmla="*/ 744202 w 4011346"/>
                <a:gd name="connsiteY410" fmla="*/ 777572 h 2005672"/>
                <a:gd name="connsiteX411" fmla="*/ 707492 w 4011346"/>
                <a:gd name="connsiteY411" fmla="*/ 770898 h 2005672"/>
                <a:gd name="connsiteX412" fmla="*/ 654097 w 4011346"/>
                <a:gd name="connsiteY412" fmla="*/ 807607 h 2005672"/>
                <a:gd name="connsiteX413" fmla="*/ 644085 w 4011346"/>
                <a:gd name="connsiteY413" fmla="*/ 784247 h 2005672"/>
                <a:gd name="connsiteX414" fmla="*/ 654097 w 4011346"/>
                <a:gd name="connsiteY414" fmla="*/ 747537 h 2005672"/>
                <a:gd name="connsiteX415" fmla="*/ 614050 w 4011346"/>
                <a:gd name="connsiteY415" fmla="*/ 784247 h 2005672"/>
                <a:gd name="connsiteX416" fmla="*/ 594027 w 4011346"/>
                <a:gd name="connsiteY416" fmla="*/ 784247 h 2005672"/>
                <a:gd name="connsiteX417" fmla="*/ 533957 w 4011346"/>
                <a:gd name="connsiteY417" fmla="*/ 817619 h 2005672"/>
                <a:gd name="connsiteX418" fmla="*/ 510596 w 4011346"/>
                <a:gd name="connsiteY418" fmla="*/ 840980 h 2005672"/>
                <a:gd name="connsiteX419" fmla="*/ 500584 w 4011346"/>
                <a:gd name="connsiteY419" fmla="*/ 887701 h 2005672"/>
                <a:gd name="connsiteX420" fmla="*/ 450526 w 4011346"/>
                <a:gd name="connsiteY420" fmla="*/ 874352 h 2005672"/>
                <a:gd name="connsiteX421" fmla="*/ 433840 w 4011346"/>
                <a:gd name="connsiteY421" fmla="*/ 837642 h 2005672"/>
                <a:gd name="connsiteX422" fmla="*/ 467212 w 4011346"/>
                <a:gd name="connsiteY422" fmla="*/ 807607 h 2005672"/>
                <a:gd name="connsiteX423" fmla="*/ 453863 w 4011346"/>
                <a:gd name="connsiteY423" fmla="*/ 784247 h 2005672"/>
                <a:gd name="connsiteX424" fmla="*/ 390456 w 4011346"/>
                <a:gd name="connsiteY424" fmla="*/ 754212 h 2005672"/>
                <a:gd name="connsiteX425" fmla="*/ 417154 w 4011346"/>
                <a:gd name="connsiteY425" fmla="*/ 804270 h 2005672"/>
                <a:gd name="connsiteX426" fmla="*/ 407142 w 4011346"/>
                <a:gd name="connsiteY426" fmla="*/ 847654 h 2005672"/>
                <a:gd name="connsiteX427" fmla="*/ 413817 w 4011346"/>
                <a:gd name="connsiteY427" fmla="*/ 884364 h 2005672"/>
                <a:gd name="connsiteX428" fmla="*/ 427165 w 4011346"/>
                <a:gd name="connsiteY428" fmla="*/ 907724 h 2005672"/>
                <a:gd name="connsiteX429" fmla="*/ 413817 w 4011346"/>
                <a:gd name="connsiteY429" fmla="*/ 937759 h 2005672"/>
                <a:gd name="connsiteX430" fmla="*/ 390456 w 4011346"/>
                <a:gd name="connsiteY430" fmla="*/ 914399 h 2005672"/>
                <a:gd name="connsiteX431" fmla="*/ 360421 w 4011346"/>
                <a:gd name="connsiteY431" fmla="*/ 911061 h 2005672"/>
                <a:gd name="connsiteX432" fmla="*/ 333723 w 4011346"/>
                <a:gd name="connsiteY432" fmla="*/ 951108 h 2005672"/>
                <a:gd name="connsiteX433" fmla="*/ 307025 w 4011346"/>
                <a:gd name="connsiteY433" fmla="*/ 971131 h 2005672"/>
                <a:gd name="connsiteX434" fmla="*/ 320374 w 4011346"/>
                <a:gd name="connsiteY434" fmla="*/ 997829 h 2005672"/>
                <a:gd name="connsiteX435" fmla="*/ 303688 w 4011346"/>
                <a:gd name="connsiteY435" fmla="*/ 1021190 h 2005672"/>
                <a:gd name="connsiteX436" fmla="*/ 233606 w 4011346"/>
                <a:gd name="connsiteY436" fmla="*/ 984480 h 2005672"/>
                <a:gd name="connsiteX437" fmla="*/ 243618 w 4011346"/>
                <a:gd name="connsiteY437" fmla="*/ 1034539 h 2005672"/>
                <a:gd name="connsiteX438" fmla="*/ 263641 w 4011346"/>
                <a:gd name="connsiteY438" fmla="*/ 1054562 h 2005672"/>
                <a:gd name="connsiteX439" fmla="*/ 250292 w 4011346"/>
                <a:gd name="connsiteY439" fmla="*/ 1067911 h 2005672"/>
                <a:gd name="connsiteX440" fmla="*/ 193560 w 4011346"/>
                <a:gd name="connsiteY440" fmla="*/ 1031201 h 2005672"/>
                <a:gd name="connsiteX441" fmla="*/ 170199 w 4011346"/>
                <a:gd name="connsiteY441" fmla="*/ 991155 h 2005672"/>
                <a:gd name="connsiteX442" fmla="*/ 170199 w 4011346"/>
                <a:gd name="connsiteY442" fmla="*/ 944434 h 2005672"/>
                <a:gd name="connsiteX443" fmla="*/ 133490 w 4011346"/>
                <a:gd name="connsiteY443" fmla="*/ 867677 h 2005672"/>
                <a:gd name="connsiteX444" fmla="*/ 196897 w 4011346"/>
                <a:gd name="connsiteY444" fmla="*/ 897712 h 2005672"/>
                <a:gd name="connsiteX445" fmla="*/ 256967 w 4011346"/>
                <a:gd name="connsiteY445" fmla="*/ 927747 h 2005672"/>
                <a:gd name="connsiteX446" fmla="*/ 293676 w 4011346"/>
                <a:gd name="connsiteY446" fmla="*/ 931085 h 2005672"/>
                <a:gd name="connsiteX447" fmla="*/ 327049 w 4011346"/>
                <a:gd name="connsiteY447" fmla="*/ 901050 h 2005672"/>
                <a:gd name="connsiteX448" fmla="*/ 343735 w 4011346"/>
                <a:gd name="connsiteY448" fmla="*/ 864340 h 2005672"/>
                <a:gd name="connsiteX449" fmla="*/ 333723 w 4011346"/>
                <a:gd name="connsiteY449" fmla="*/ 814282 h 2005672"/>
                <a:gd name="connsiteX450" fmla="*/ 290339 w 4011346"/>
                <a:gd name="connsiteY450" fmla="*/ 794258 h 2005672"/>
                <a:gd name="connsiteX451" fmla="*/ 236944 w 4011346"/>
                <a:gd name="connsiteY451" fmla="*/ 747537 h 2005672"/>
                <a:gd name="connsiteX452" fmla="*/ 133490 w 4011346"/>
                <a:gd name="connsiteY452" fmla="*/ 690804 h 200567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1877440 w 4011346"/>
                <a:gd name="connsiteY320" fmla="*/ 0 h 2017102"/>
                <a:gd name="connsiteX321" fmla="*/ 1835474 w 4011346"/>
                <a:gd name="connsiteY321" fmla="*/ 38128 h 2017102"/>
                <a:gd name="connsiteX322" fmla="*/ 1818788 w 4011346"/>
                <a:gd name="connsiteY322" fmla="*/ 78175 h 2017102"/>
                <a:gd name="connsiteX323" fmla="*/ 1838813 w 4011346"/>
                <a:gd name="connsiteY323" fmla="*/ 131569 h 2017102"/>
                <a:gd name="connsiteX324" fmla="*/ 1782079 w 4011346"/>
                <a:gd name="connsiteY324" fmla="*/ 118220 h 2017102"/>
                <a:gd name="connsiteX325" fmla="*/ 1768731 w 4011346"/>
                <a:gd name="connsiteY325" fmla="*/ 164942 h 2017102"/>
                <a:gd name="connsiteX326" fmla="*/ 1705322 w 4011346"/>
                <a:gd name="connsiteY326" fmla="*/ 188302 h 2017102"/>
                <a:gd name="connsiteX327" fmla="*/ 1685300 w 4011346"/>
                <a:gd name="connsiteY327" fmla="*/ 161604 h 2017102"/>
                <a:gd name="connsiteX328" fmla="*/ 1615218 w 4011346"/>
                <a:gd name="connsiteY328" fmla="*/ 164942 h 2017102"/>
                <a:gd name="connsiteX329" fmla="*/ 1638579 w 4011346"/>
                <a:gd name="connsiteY329" fmla="*/ 194977 h 2017102"/>
                <a:gd name="connsiteX330" fmla="*/ 1528449 w 4011346"/>
                <a:gd name="connsiteY330" fmla="*/ 221673 h 2017102"/>
                <a:gd name="connsiteX331" fmla="*/ 1465043 w 4011346"/>
                <a:gd name="connsiteY331" fmla="*/ 305104 h 2017102"/>
                <a:gd name="connsiteX332" fmla="*/ 1448357 w 4011346"/>
                <a:gd name="connsiteY332" fmla="*/ 331802 h 2017102"/>
                <a:gd name="connsiteX333" fmla="*/ 1481729 w 4011346"/>
                <a:gd name="connsiteY333" fmla="*/ 365175 h 2017102"/>
                <a:gd name="connsiteX334" fmla="*/ 1481729 w 4011346"/>
                <a:gd name="connsiteY334" fmla="*/ 395210 h 2017102"/>
                <a:gd name="connsiteX335" fmla="*/ 1458368 w 4011346"/>
                <a:gd name="connsiteY335" fmla="*/ 398547 h 2017102"/>
                <a:gd name="connsiteX336" fmla="*/ 1458368 w 4011346"/>
                <a:gd name="connsiteY336" fmla="*/ 378523 h 2017102"/>
                <a:gd name="connsiteX337" fmla="*/ 1418322 w 4011346"/>
                <a:gd name="connsiteY337" fmla="*/ 388535 h 2017102"/>
                <a:gd name="connsiteX338" fmla="*/ 1368263 w 4011346"/>
                <a:gd name="connsiteY338" fmla="*/ 395210 h 2017102"/>
                <a:gd name="connsiteX339" fmla="*/ 1321542 w 4011346"/>
                <a:gd name="connsiteY339" fmla="*/ 401884 h 2017102"/>
                <a:gd name="connsiteX340" fmla="*/ 1318205 w 4011346"/>
                <a:gd name="connsiteY340" fmla="*/ 488652 h 2017102"/>
                <a:gd name="connsiteX341" fmla="*/ 1358252 w 4011346"/>
                <a:gd name="connsiteY341" fmla="*/ 512013 h 2017102"/>
                <a:gd name="connsiteX342" fmla="*/ 1374938 w 4011346"/>
                <a:gd name="connsiteY342" fmla="*/ 542048 h 2017102"/>
                <a:gd name="connsiteX343" fmla="*/ 1384949 w 4011346"/>
                <a:gd name="connsiteY343" fmla="*/ 565408 h 2017102"/>
                <a:gd name="connsiteX344" fmla="*/ 1394961 w 4011346"/>
                <a:gd name="connsiteY344" fmla="*/ 615467 h 2017102"/>
                <a:gd name="connsiteX345" fmla="*/ 1384949 w 4011346"/>
                <a:gd name="connsiteY345" fmla="*/ 645502 h 2017102"/>
                <a:gd name="connsiteX346" fmla="*/ 1358252 w 4011346"/>
                <a:gd name="connsiteY346" fmla="*/ 612129 h 2017102"/>
                <a:gd name="connsiteX347" fmla="*/ 1361589 w 4011346"/>
                <a:gd name="connsiteY347" fmla="*/ 582094 h 2017102"/>
                <a:gd name="connsiteX348" fmla="*/ 1351577 w 4011346"/>
                <a:gd name="connsiteY348" fmla="*/ 542048 h 2017102"/>
                <a:gd name="connsiteX349" fmla="*/ 1328217 w 4011346"/>
                <a:gd name="connsiteY349" fmla="*/ 548722 h 2017102"/>
                <a:gd name="connsiteX350" fmla="*/ 1281495 w 4011346"/>
                <a:gd name="connsiteY350" fmla="*/ 512013 h 2017102"/>
                <a:gd name="connsiteX351" fmla="*/ 1241449 w 4011346"/>
                <a:gd name="connsiteY351" fmla="*/ 508675 h 2017102"/>
                <a:gd name="connsiteX352" fmla="*/ 1241449 w 4011346"/>
                <a:gd name="connsiteY352" fmla="*/ 555396 h 2017102"/>
                <a:gd name="connsiteX353" fmla="*/ 1201402 w 4011346"/>
                <a:gd name="connsiteY353" fmla="*/ 535373 h 2017102"/>
                <a:gd name="connsiteX354" fmla="*/ 1228100 w 4011346"/>
                <a:gd name="connsiteY354" fmla="*/ 585431 h 2017102"/>
                <a:gd name="connsiteX355" fmla="*/ 1258135 w 4011346"/>
                <a:gd name="connsiteY355" fmla="*/ 595443 h 2017102"/>
                <a:gd name="connsiteX356" fmla="*/ 1258135 w 4011346"/>
                <a:gd name="connsiteY356" fmla="*/ 615467 h 2017102"/>
                <a:gd name="connsiteX357" fmla="*/ 1198065 w 4011346"/>
                <a:gd name="connsiteY357" fmla="*/ 592106 h 2017102"/>
                <a:gd name="connsiteX358" fmla="*/ 1181379 w 4011346"/>
                <a:gd name="connsiteY358" fmla="*/ 592106 h 2017102"/>
                <a:gd name="connsiteX359" fmla="*/ 1178041 w 4011346"/>
                <a:gd name="connsiteY359" fmla="*/ 548722 h 2017102"/>
                <a:gd name="connsiteX360" fmla="*/ 1171367 w 4011346"/>
                <a:gd name="connsiteY360" fmla="*/ 461954 h 2017102"/>
                <a:gd name="connsiteX361" fmla="*/ 1161355 w 4011346"/>
                <a:gd name="connsiteY361" fmla="*/ 532036 h 2017102"/>
                <a:gd name="connsiteX362" fmla="*/ 1137995 w 4011346"/>
                <a:gd name="connsiteY362" fmla="*/ 562071 h 2017102"/>
                <a:gd name="connsiteX363" fmla="*/ 1158018 w 4011346"/>
                <a:gd name="connsiteY363" fmla="*/ 608792 h 2017102"/>
                <a:gd name="connsiteX364" fmla="*/ 1158018 w 4011346"/>
                <a:gd name="connsiteY364" fmla="*/ 642164 h 2017102"/>
                <a:gd name="connsiteX365" fmla="*/ 1141332 w 4011346"/>
                <a:gd name="connsiteY365" fmla="*/ 692223 h 2017102"/>
                <a:gd name="connsiteX366" fmla="*/ 1154681 w 4011346"/>
                <a:gd name="connsiteY366" fmla="*/ 725595 h 2017102"/>
                <a:gd name="connsiteX367" fmla="*/ 1184716 w 4011346"/>
                <a:gd name="connsiteY367" fmla="*/ 732269 h 2017102"/>
                <a:gd name="connsiteX368" fmla="*/ 1221425 w 4011346"/>
                <a:gd name="connsiteY368" fmla="*/ 738944 h 2017102"/>
                <a:gd name="connsiteX369" fmla="*/ 1241449 w 4011346"/>
                <a:gd name="connsiteY369" fmla="*/ 762304 h 2017102"/>
                <a:gd name="connsiteX370" fmla="*/ 1258135 w 4011346"/>
                <a:gd name="connsiteY370" fmla="*/ 805688 h 2017102"/>
                <a:gd name="connsiteX371" fmla="*/ 1258135 w 4011346"/>
                <a:gd name="connsiteY371" fmla="*/ 805688 h 2017102"/>
                <a:gd name="connsiteX372" fmla="*/ 1254798 w 4011346"/>
                <a:gd name="connsiteY372" fmla="*/ 839061 h 2017102"/>
                <a:gd name="connsiteX373" fmla="*/ 1274821 w 4011346"/>
                <a:gd name="connsiteY373" fmla="*/ 859084 h 2017102"/>
                <a:gd name="connsiteX374" fmla="*/ 1244786 w 4011346"/>
                <a:gd name="connsiteY374" fmla="*/ 865759 h 2017102"/>
                <a:gd name="connsiteX375" fmla="*/ 1224763 w 4011346"/>
                <a:gd name="connsiteY375" fmla="*/ 825712 h 2017102"/>
                <a:gd name="connsiteX376" fmla="*/ 1224763 w 4011346"/>
                <a:gd name="connsiteY376" fmla="*/ 785665 h 2017102"/>
                <a:gd name="connsiteX377" fmla="*/ 1194727 w 4011346"/>
                <a:gd name="connsiteY377" fmla="*/ 748956 h 2017102"/>
                <a:gd name="connsiteX378" fmla="*/ 1164692 w 4011346"/>
                <a:gd name="connsiteY378" fmla="*/ 792340 h 2017102"/>
                <a:gd name="connsiteX379" fmla="*/ 1178041 w 4011346"/>
                <a:gd name="connsiteY379" fmla="*/ 835723 h 2017102"/>
                <a:gd name="connsiteX380" fmla="*/ 1137995 w 4011346"/>
                <a:gd name="connsiteY380" fmla="*/ 892456 h 2017102"/>
                <a:gd name="connsiteX381" fmla="*/ 1097948 w 4011346"/>
                <a:gd name="connsiteY381" fmla="*/ 949189 h 2017102"/>
                <a:gd name="connsiteX382" fmla="*/ 1007843 w 4011346"/>
                <a:gd name="connsiteY382" fmla="*/ 912480 h 2017102"/>
                <a:gd name="connsiteX383" fmla="*/ 1074587 w 4011346"/>
                <a:gd name="connsiteY383" fmla="*/ 909142 h 2017102"/>
                <a:gd name="connsiteX384" fmla="*/ 1107960 w 4011346"/>
                <a:gd name="connsiteY384" fmla="*/ 845735 h 2017102"/>
                <a:gd name="connsiteX385" fmla="*/ 1121309 w 4011346"/>
                <a:gd name="connsiteY385" fmla="*/ 802351 h 2017102"/>
                <a:gd name="connsiteX386" fmla="*/ 1127983 w 4011346"/>
                <a:gd name="connsiteY386" fmla="*/ 768979 h 2017102"/>
                <a:gd name="connsiteX387" fmla="*/ 1117971 w 4011346"/>
                <a:gd name="connsiteY387" fmla="*/ 752293 h 2017102"/>
                <a:gd name="connsiteX388" fmla="*/ 1114634 w 4011346"/>
                <a:gd name="connsiteY388" fmla="*/ 702234 h 2017102"/>
                <a:gd name="connsiteX389" fmla="*/ 1104622 w 4011346"/>
                <a:gd name="connsiteY389" fmla="*/ 622141 h 2017102"/>
                <a:gd name="connsiteX390" fmla="*/ 1101285 w 4011346"/>
                <a:gd name="connsiteY390" fmla="*/ 562071 h 2017102"/>
                <a:gd name="connsiteX391" fmla="*/ 1124646 w 4011346"/>
                <a:gd name="connsiteY391" fmla="*/ 468629 h 2017102"/>
                <a:gd name="connsiteX392" fmla="*/ 1031203 w 4011346"/>
                <a:gd name="connsiteY392" fmla="*/ 458617 h 2017102"/>
                <a:gd name="connsiteX393" fmla="*/ 1014517 w 4011346"/>
                <a:gd name="connsiteY393" fmla="*/ 515350 h 2017102"/>
                <a:gd name="connsiteX394" fmla="*/ 1024529 w 4011346"/>
                <a:gd name="connsiteY394" fmla="*/ 562071 h 2017102"/>
                <a:gd name="connsiteX395" fmla="*/ 981145 w 4011346"/>
                <a:gd name="connsiteY395" fmla="*/ 615467 h 2017102"/>
                <a:gd name="connsiteX396" fmla="*/ 991157 w 4011346"/>
                <a:gd name="connsiteY396" fmla="*/ 652176 h 2017102"/>
                <a:gd name="connsiteX397" fmla="*/ 981145 w 4011346"/>
                <a:gd name="connsiteY397" fmla="*/ 698897 h 2017102"/>
                <a:gd name="connsiteX398" fmla="*/ 1001168 w 4011346"/>
                <a:gd name="connsiteY398" fmla="*/ 722258 h 2017102"/>
                <a:gd name="connsiteX399" fmla="*/ 1017854 w 4011346"/>
                <a:gd name="connsiteY399" fmla="*/ 768979 h 2017102"/>
                <a:gd name="connsiteX400" fmla="*/ 1047890 w 4011346"/>
                <a:gd name="connsiteY400" fmla="*/ 755630 h 2017102"/>
                <a:gd name="connsiteX401" fmla="*/ 1014517 w 4011346"/>
                <a:gd name="connsiteY401" fmla="*/ 809026 h 2017102"/>
                <a:gd name="connsiteX402" fmla="*/ 957784 w 4011346"/>
                <a:gd name="connsiteY402" fmla="*/ 755630 h 2017102"/>
                <a:gd name="connsiteX403" fmla="*/ 884365 w 4011346"/>
                <a:gd name="connsiteY403" fmla="*/ 718921 h 2017102"/>
                <a:gd name="connsiteX404" fmla="*/ 824295 w 4011346"/>
                <a:gd name="connsiteY404" fmla="*/ 695560 h 2017102"/>
                <a:gd name="connsiteX405" fmla="*/ 810946 w 4011346"/>
                <a:gd name="connsiteY405" fmla="*/ 732269 h 2017102"/>
                <a:gd name="connsiteX406" fmla="*/ 827633 w 4011346"/>
                <a:gd name="connsiteY406" fmla="*/ 768979 h 2017102"/>
                <a:gd name="connsiteX407" fmla="*/ 814284 w 4011346"/>
                <a:gd name="connsiteY407" fmla="*/ 792340 h 2017102"/>
                <a:gd name="connsiteX408" fmla="*/ 800935 w 4011346"/>
                <a:gd name="connsiteY408" fmla="*/ 809026 h 2017102"/>
                <a:gd name="connsiteX409" fmla="*/ 770900 w 4011346"/>
                <a:gd name="connsiteY409" fmla="*/ 752293 h 2017102"/>
                <a:gd name="connsiteX410" fmla="*/ 744202 w 4011346"/>
                <a:gd name="connsiteY410" fmla="*/ 789002 h 2017102"/>
                <a:gd name="connsiteX411" fmla="*/ 707492 w 4011346"/>
                <a:gd name="connsiteY411" fmla="*/ 782328 h 2017102"/>
                <a:gd name="connsiteX412" fmla="*/ 654097 w 4011346"/>
                <a:gd name="connsiteY412" fmla="*/ 819037 h 2017102"/>
                <a:gd name="connsiteX413" fmla="*/ 644085 w 4011346"/>
                <a:gd name="connsiteY413" fmla="*/ 795677 h 2017102"/>
                <a:gd name="connsiteX414" fmla="*/ 654097 w 4011346"/>
                <a:gd name="connsiteY414" fmla="*/ 758967 h 2017102"/>
                <a:gd name="connsiteX415" fmla="*/ 614050 w 4011346"/>
                <a:gd name="connsiteY415" fmla="*/ 795677 h 2017102"/>
                <a:gd name="connsiteX416" fmla="*/ 594027 w 4011346"/>
                <a:gd name="connsiteY416" fmla="*/ 795677 h 2017102"/>
                <a:gd name="connsiteX417" fmla="*/ 533957 w 4011346"/>
                <a:gd name="connsiteY417" fmla="*/ 829049 h 2017102"/>
                <a:gd name="connsiteX418" fmla="*/ 510596 w 4011346"/>
                <a:gd name="connsiteY418" fmla="*/ 852410 h 2017102"/>
                <a:gd name="connsiteX419" fmla="*/ 500584 w 4011346"/>
                <a:gd name="connsiteY419" fmla="*/ 899131 h 2017102"/>
                <a:gd name="connsiteX420" fmla="*/ 450526 w 4011346"/>
                <a:gd name="connsiteY420" fmla="*/ 885782 h 2017102"/>
                <a:gd name="connsiteX421" fmla="*/ 433840 w 4011346"/>
                <a:gd name="connsiteY421" fmla="*/ 849072 h 2017102"/>
                <a:gd name="connsiteX422" fmla="*/ 467212 w 4011346"/>
                <a:gd name="connsiteY422" fmla="*/ 819037 h 2017102"/>
                <a:gd name="connsiteX423" fmla="*/ 453863 w 4011346"/>
                <a:gd name="connsiteY423" fmla="*/ 795677 h 2017102"/>
                <a:gd name="connsiteX424" fmla="*/ 390456 w 4011346"/>
                <a:gd name="connsiteY424" fmla="*/ 765642 h 2017102"/>
                <a:gd name="connsiteX425" fmla="*/ 417154 w 4011346"/>
                <a:gd name="connsiteY425" fmla="*/ 815700 h 2017102"/>
                <a:gd name="connsiteX426" fmla="*/ 407142 w 4011346"/>
                <a:gd name="connsiteY426" fmla="*/ 859084 h 2017102"/>
                <a:gd name="connsiteX427" fmla="*/ 413817 w 4011346"/>
                <a:gd name="connsiteY427" fmla="*/ 895794 h 2017102"/>
                <a:gd name="connsiteX428" fmla="*/ 427165 w 4011346"/>
                <a:gd name="connsiteY428" fmla="*/ 919154 h 2017102"/>
                <a:gd name="connsiteX429" fmla="*/ 413817 w 4011346"/>
                <a:gd name="connsiteY429" fmla="*/ 949189 h 2017102"/>
                <a:gd name="connsiteX430" fmla="*/ 390456 w 4011346"/>
                <a:gd name="connsiteY430" fmla="*/ 925829 h 2017102"/>
                <a:gd name="connsiteX431" fmla="*/ 360421 w 4011346"/>
                <a:gd name="connsiteY431" fmla="*/ 922491 h 2017102"/>
                <a:gd name="connsiteX432" fmla="*/ 333723 w 4011346"/>
                <a:gd name="connsiteY432" fmla="*/ 962538 h 2017102"/>
                <a:gd name="connsiteX433" fmla="*/ 307025 w 4011346"/>
                <a:gd name="connsiteY433" fmla="*/ 982561 h 2017102"/>
                <a:gd name="connsiteX434" fmla="*/ 320374 w 4011346"/>
                <a:gd name="connsiteY434" fmla="*/ 1009259 h 2017102"/>
                <a:gd name="connsiteX435" fmla="*/ 303688 w 4011346"/>
                <a:gd name="connsiteY435" fmla="*/ 1032620 h 2017102"/>
                <a:gd name="connsiteX436" fmla="*/ 233606 w 4011346"/>
                <a:gd name="connsiteY436" fmla="*/ 995910 h 2017102"/>
                <a:gd name="connsiteX437" fmla="*/ 243618 w 4011346"/>
                <a:gd name="connsiteY437" fmla="*/ 1045969 h 2017102"/>
                <a:gd name="connsiteX438" fmla="*/ 263641 w 4011346"/>
                <a:gd name="connsiteY438" fmla="*/ 1065992 h 2017102"/>
                <a:gd name="connsiteX439" fmla="*/ 250292 w 4011346"/>
                <a:gd name="connsiteY439" fmla="*/ 1079341 h 2017102"/>
                <a:gd name="connsiteX440" fmla="*/ 193560 w 4011346"/>
                <a:gd name="connsiteY440" fmla="*/ 1042631 h 2017102"/>
                <a:gd name="connsiteX441" fmla="*/ 170199 w 4011346"/>
                <a:gd name="connsiteY441" fmla="*/ 1002585 h 2017102"/>
                <a:gd name="connsiteX442" fmla="*/ 170199 w 4011346"/>
                <a:gd name="connsiteY442" fmla="*/ 955864 h 2017102"/>
                <a:gd name="connsiteX443" fmla="*/ 133490 w 4011346"/>
                <a:gd name="connsiteY443" fmla="*/ 879107 h 2017102"/>
                <a:gd name="connsiteX444" fmla="*/ 196897 w 4011346"/>
                <a:gd name="connsiteY444" fmla="*/ 909142 h 2017102"/>
                <a:gd name="connsiteX445" fmla="*/ 256967 w 4011346"/>
                <a:gd name="connsiteY445" fmla="*/ 939177 h 2017102"/>
                <a:gd name="connsiteX446" fmla="*/ 293676 w 4011346"/>
                <a:gd name="connsiteY446" fmla="*/ 942515 h 2017102"/>
                <a:gd name="connsiteX447" fmla="*/ 327049 w 4011346"/>
                <a:gd name="connsiteY447" fmla="*/ 912480 h 2017102"/>
                <a:gd name="connsiteX448" fmla="*/ 343735 w 4011346"/>
                <a:gd name="connsiteY448" fmla="*/ 875770 h 2017102"/>
                <a:gd name="connsiteX449" fmla="*/ 333723 w 4011346"/>
                <a:gd name="connsiteY449" fmla="*/ 825712 h 2017102"/>
                <a:gd name="connsiteX450" fmla="*/ 290339 w 4011346"/>
                <a:gd name="connsiteY450" fmla="*/ 805688 h 2017102"/>
                <a:gd name="connsiteX451" fmla="*/ 236944 w 4011346"/>
                <a:gd name="connsiteY451" fmla="*/ 758967 h 2017102"/>
                <a:gd name="connsiteX452" fmla="*/ 133490 w 4011346"/>
                <a:gd name="connsiteY452"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001273 w 4011346"/>
                <a:gd name="connsiteY320" fmla="*/ 234106 h 2017102"/>
                <a:gd name="connsiteX321" fmla="*/ 1877440 w 4011346"/>
                <a:gd name="connsiteY321" fmla="*/ 0 h 2017102"/>
                <a:gd name="connsiteX322" fmla="*/ 1835474 w 4011346"/>
                <a:gd name="connsiteY322" fmla="*/ 38128 h 2017102"/>
                <a:gd name="connsiteX323" fmla="*/ 1818788 w 4011346"/>
                <a:gd name="connsiteY323" fmla="*/ 78175 h 2017102"/>
                <a:gd name="connsiteX324" fmla="*/ 1838813 w 4011346"/>
                <a:gd name="connsiteY324" fmla="*/ 131569 h 2017102"/>
                <a:gd name="connsiteX325" fmla="*/ 1782079 w 4011346"/>
                <a:gd name="connsiteY325" fmla="*/ 118220 h 2017102"/>
                <a:gd name="connsiteX326" fmla="*/ 1768731 w 4011346"/>
                <a:gd name="connsiteY326" fmla="*/ 164942 h 2017102"/>
                <a:gd name="connsiteX327" fmla="*/ 1705322 w 4011346"/>
                <a:gd name="connsiteY327" fmla="*/ 188302 h 2017102"/>
                <a:gd name="connsiteX328" fmla="*/ 1685300 w 4011346"/>
                <a:gd name="connsiteY328" fmla="*/ 161604 h 2017102"/>
                <a:gd name="connsiteX329" fmla="*/ 1615218 w 4011346"/>
                <a:gd name="connsiteY329" fmla="*/ 164942 h 2017102"/>
                <a:gd name="connsiteX330" fmla="*/ 1638579 w 4011346"/>
                <a:gd name="connsiteY330" fmla="*/ 194977 h 2017102"/>
                <a:gd name="connsiteX331" fmla="*/ 1528449 w 4011346"/>
                <a:gd name="connsiteY331" fmla="*/ 221673 h 2017102"/>
                <a:gd name="connsiteX332" fmla="*/ 1465043 w 4011346"/>
                <a:gd name="connsiteY332" fmla="*/ 305104 h 2017102"/>
                <a:gd name="connsiteX333" fmla="*/ 1448357 w 4011346"/>
                <a:gd name="connsiteY333" fmla="*/ 331802 h 2017102"/>
                <a:gd name="connsiteX334" fmla="*/ 1481729 w 4011346"/>
                <a:gd name="connsiteY334" fmla="*/ 365175 h 2017102"/>
                <a:gd name="connsiteX335" fmla="*/ 1481729 w 4011346"/>
                <a:gd name="connsiteY335" fmla="*/ 395210 h 2017102"/>
                <a:gd name="connsiteX336" fmla="*/ 1458368 w 4011346"/>
                <a:gd name="connsiteY336" fmla="*/ 398547 h 2017102"/>
                <a:gd name="connsiteX337" fmla="*/ 1458368 w 4011346"/>
                <a:gd name="connsiteY337" fmla="*/ 378523 h 2017102"/>
                <a:gd name="connsiteX338" fmla="*/ 1418322 w 4011346"/>
                <a:gd name="connsiteY338" fmla="*/ 388535 h 2017102"/>
                <a:gd name="connsiteX339" fmla="*/ 1368263 w 4011346"/>
                <a:gd name="connsiteY339" fmla="*/ 395210 h 2017102"/>
                <a:gd name="connsiteX340" fmla="*/ 1321542 w 4011346"/>
                <a:gd name="connsiteY340" fmla="*/ 401884 h 2017102"/>
                <a:gd name="connsiteX341" fmla="*/ 1318205 w 4011346"/>
                <a:gd name="connsiteY341" fmla="*/ 488652 h 2017102"/>
                <a:gd name="connsiteX342" fmla="*/ 1358252 w 4011346"/>
                <a:gd name="connsiteY342" fmla="*/ 512013 h 2017102"/>
                <a:gd name="connsiteX343" fmla="*/ 1374938 w 4011346"/>
                <a:gd name="connsiteY343" fmla="*/ 542048 h 2017102"/>
                <a:gd name="connsiteX344" fmla="*/ 1384949 w 4011346"/>
                <a:gd name="connsiteY344" fmla="*/ 565408 h 2017102"/>
                <a:gd name="connsiteX345" fmla="*/ 1394961 w 4011346"/>
                <a:gd name="connsiteY345" fmla="*/ 615467 h 2017102"/>
                <a:gd name="connsiteX346" fmla="*/ 1384949 w 4011346"/>
                <a:gd name="connsiteY346" fmla="*/ 645502 h 2017102"/>
                <a:gd name="connsiteX347" fmla="*/ 1358252 w 4011346"/>
                <a:gd name="connsiteY347" fmla="*/ 612129 h 2017102"/>
                <a:gd name="connsiteX348" fmla="*/ 1361589 w 4011346"/>
                <a:gd name="connsiteY348" fmla="*/ 582094 h 2017102"/>
                <a:gd name="connsiteX349" fmla="*/ 1351577 w 4011346"/>
                <a:gd name="connsiteY349" fmla="*/ 542048 h 2017102"/>
                <a:gd name="connsiteX350" fmla="*/ 1328217 w 4011346"/>
                <a:gd name="connsiteY350" fmla="*/ 548722 h 2017102"/>
                <a:gd name="connsiteX351" fmla="*/ 1281495 w 4011346"/>
                <a:gd name="connsiteY351" fmla="*/ 512013 h 2017102"/>
                <a:gd name="connsiteX352" fmla="*/ 1241449 w 4011346"/>
                <a:gd name="connsiteY352" fmla="*/ 508675 h 2017102"/>
                <a:gd name="connsiteX353" fmla="*/ 1241449 w 4011346"/>
                <a:gd name="connsiteY353" fmla="*/ 555396 h 2017102"/>
                <a:gd name="connsiteX354" fmla="*/ 1201402 w 4011346"/>
                <a:gd name="connsiteY354" fmla="*/ 535373 h 2017102"/>
                <a:gd name="connsiteX355" fmla="*/ 1228100 w 4011346"/>
                <a:gd name="connsiteY355" fmla="*/ 585431 h 2017102"/>
                <a:gd name="connsiteX356" fmla="*/ 1258135 w 4011346"/>
                <a:gd name="connsiteY356" fmla="*/ 595443 h 2017102"/>
                <a:gd name="connsiteX357" fmla="*/ 1258135 w 4011346"/>
                <a:gd name="connsiteY357" fmla="*/ 615467 h 2017102"/>
                <a:gd name="connsiteX358" fmla="*/ 1198065 w 4011346"/>
                <a:gd name="connsiteY358" fmla="*/ 592106 h 2017102"/>
                <a:gd name="connsiteX359" fmla="*/ 1181379 w 4011346"/>
                <a:gd name="connsiteY359" fmla="*/ 592106 h 2017102"/>
                <a:gd name="connsiteX360" fmla="*/ 1178041 w 4011346"/>
                <a:gd name="connsiteY360" fmla="*/ 548722 h 2017102"/>
                <a:gd name="connsiteX361" fmla="*/ 1171367 w 4011346"/>
                <a:gd name="connsiteY361" fmla="*/ 461954 h 2017102"/>
                <a:gd name="connsiteX362" fmla="*/ 1161355 w 4011346"/>
                <a:gd name="connsiteY362" fmla="*/ 532036 h 2017102"/>
                <a:gd name="connsiteX363" fmla="*/ 1137995 w 4011346"/>
                <a:gd name="connsiteY363" fmla="*/ 562071 h 2017102"/>
                <a:gd name="connsiteX364" fmla="*/ 1158018 w 4011346"/>
                <a:gd name="connsiteY364" fmla="*/ 608792 h 2017102"/>
                <a:gd name="connsiteX365" fmla="*/ 1158018 w 4011346"/>
                <a:gd name="connsiteY365" fmla="*/ 642164 h 2017102"/>
                <a:gd name="connsiteX366" fmla="*/ 1141332 w 4011346"/>
                <a:gd name="connsiteY366" fmla="*/ 692223 h 2017102"/>
                <a:gd name="connsiteX367" fmla="*/ 1154681 w 4011346"/>
                <a:gd name="connsiteY367" fmla="*/ 725595 h 2017102"/>
                <a:gd name="connsiteX368" fmla="*/ 1184716 w 4011346"/>
                <a:gd name="connsiteY368" fmla="*/ 732269 h 2017102"/>
                <a:gd name="connsiteX369" fmla="*/ 1221425 w 4011346"/>
                <a:gd name="connsiteY369" fmla="*/ 738944 h 2017102"/>
                <a:gd name="connsiteX370" fmla="*/ 1241449 w 4011346"/>
                <a:gd name="connsiteY370" fmla="*/ 762304 h 2017102"/>
                <a:gd name="connsiteX371" fmla="*/ 1258135 w 4011346"/>
                <a:gd name="connsiteY371" fmla="*/ 805688 h 2017102"/>
                <a:gd name="connsiteX372" fmla="*/ 1258135 w 4011346"/>
                <a:gd name="connsiteY372" fmla="*/ 805688 h 2017102"/>
                <a:gd name="connsiteX373" fmla="*/ 1254798 w 4011346"/>
                <a:gd name="connsiteY373" fmla="*/ 839061 h 2017102"/>
                <a:gd name="connsiteX374" fmla="*/ 1274821 w 4011346"/>
                <a:gd name="connsiteY374" fmla="*/ 859084 h 2017102"/>
                <a:gd name="connsiteX375" fmla="*/ 1244786 w 4011346"/>
                <a:gd name="connsiteY375" fmla="*/ 865759 h 2017102"/>
                <a:gd name="connsiteX376" fmla="*/ 1224763 w 4011346"/>
                <a:gd name="connsiteY376" fmla="*/ 825712 h 2017102"/>
                <a:gd name="connsiteX377" fmla="*/ 1224763 w 4011346"/>
                <a:gd name="connsiteY377" fmla="*/ 785665 h 2017102"/>
                <a:gd name="connsiteX378" fmla="*/ 1194727 w 4011346"/>
                <a:gd name="connsiteY378" fmla="*/ 748956 h 2017102"/>
                <a:gd name="connsiteX379" fmla="*/ 1164692 w 4011346"/>
                <a:gd name="connsiteY379" fmla="*/ 792340 h 2017102"/>
                <a:gd name="connsiteX380" fmla="*/ 1178041 w 4011346"/>
                <a:gd name="connsiteY380" fmla="*/ 835723 h 2017102"/>
                <a:gd name="connsiteX381" fmla="*/ 1137995 w 4011346"/>
                <a:gd name="connsiteY381" fmla="*/ 892456 h 2017102"/>
                <a:gd name="connsiteX382" fmla="*/ 1097948 w 4011346"/>
                <a:gd name="connsiteY382" fmla="*/ 949189 h 2017102"/>
                <a:gd name="connsiteX383" fmla="*/ 1007843 w 4011346"/>
                <a:gd name="connsiteY383" fmla="*/ 912480 h 2017102"/>
                <a:gd name="connsiteX384" fmla="*/ 1074587 w 4011346"/>
                <a:gd name="connsiteY384" fmla="*/ 909142 h 2017102"/>
                <a:gd name="connsiteX385" fmla="*/ 1107960 w 4011346"/>
                <a:gd name="connsiteY385" fmla="*/ 845735 h 2017102"/>
                <a:gd name="connsiteX386" fmla="*/ 1121309 w 4011346"/>
                <a:gd name="connsiteY386" fmla="*/ 802351 h 2017102"/>
                <a:gd name="connsiteX387" fmla="*/ 1127983 w 4011346"/>
                <a:gd name="connsiteY387" fmla="*/ 768979 h 2017102"/>
                <a:gd name="connsiteX388" fmla="*/ 1117971 w 4011346"/>
                <a:gd name="connsiteY388" fmla="*/ 752293 h 2017102"/>
                <a:gd name="connsiteX389" fmla="*/ 1114634 w 4011346"/>
                <a:gd name="connsiteY389" fmla="*/ 702234 h 2017102"/>
                <a:gd name="connsiteX390" fmla="*/ 1104622 w 4011346"/>
                <a:gd name="connsiteY390" fmla="*/ 622141 h 2017102"/>
                <a:gd name="connsiteX391" fmla="*/ 1101285 w 4011346"/>
                <a:gd name="connsiteY391" fmla="*/ 562071 h 2017102"/>
                <a:gd name="connsiteX392" fmla="*/ 1124646 w 4011346"/>
                <a:gd name="connsiteY392" fmla="*/ 468629 h 2017102"/>
                <a:gd name="connsiteX393" fmla="*/ 1031203 w 4011346"/>
                <a:gd name="connsiteY393" fmla="*/ 458617 h 2017102"/>
                <a:gd name="connsiteX394" fmla="*/ 1014517 w 4011346"/>
                <a:gd name="connsiteY394" fmla="*/ 515350 h 2017102"/>
                <a:gd name="connsiteX395" fmla="*/ 1024529 w 4011346"/>
                <a:gd name="connsiteY395" fmla="*/ 562071 h 2017102"/>
                <a:gd name="connsiteX396" fmla="*/ 981145 w 4011346"/>
                <a:gd name="connsiteY396" fmla="*/ 615467 h 2017102"/>
                <a:gd name="connsiteX397" fmla="*/ 991157 w 4011346"/>
                <a:gd name="connsiteY397" fmla="*/ 652176 h 2017102"/>
                <a:gd name="connsiteX398" fmla="*/ 981145 w 4011346"/>
                <a:gd name="connsiteY398" fmla="*/ 698897 h 2017102"/>
                <a:gd name="connsiteX399" fmla="*/ 1001168 w 4011346"/>
                <a:gd name="connsiteY399" fmla="*/ 722258 h 2017102"/>
                <a:gd name="connsiteX400" fmla="*/ 1017854 w 4011346"/>
                <a:gd name="connsiteY400" fmla="*/ 768979 h 2017102"/>
                <a:gd name="connsiteX401" fmla="*/ 1047890 w 4011346"/>
                <a:gd name="connsiteY401" fmla="*/ 755630 h 2017102"/>
                <a:gd name="connsiteX402" fmla="*/ 1014517 w 4011346"/>
                <a:gd name="connsiteY402" fmla="*/ 809026 h 2017102"/>
                <a:gd name="connsiteX403" fmla="*/ 957784 w 4011346"/>
                <a:gd name="connsiteY403" fmla="*/ 755630 h 2017102"/>
                <a:gd name="connsiteX404" fmla="*/ 884365 w 4011346"/>
                <a:gd name="connsiteY404" fmla="*/ 718921 h 2017102"/>
                <a:gd name="connsiteX405" fmla="*/ 824295 w 4011346"/>
                <a:gd name="connsiteY405" fmla="*/ 695560 h 2017102"/>
                <a:gd name="connsiteX406" fmla="*/ 810946 w 4011346"/>
                <a:gd name="connsiteY406" fmla="*/ 732269 h 2017102"/>
                <a:gd name="connsiteX407" fmla="*/ 827633 w 4011346"/>
                <a:gd name="connsiteY407" fmla="*/ 768979 h 2017102"/>
                <a:gd name="connsiteX408" fmla="*/ 814284 w 4011346"/>
                <a:gd name="connsiteY408" fmla="*/ 792340 h 2017102"/>
                <a:gd name="connsiteX409" fmla="*/ 800935 w 4011346"/>
                <a:gd name="connsiteY409" fmla="*/ 809026 h 2017102"/>
                <a:gd name="connsiteX410" fmla="*/ 770900 w 4011346"/>
                <a:gd name="connsiteY410" fmla="*/ 752293 h 2017102"/>
                <a:gd name="connsiteX411" fmla="*/ 744202 w 4011346"/>
                <a:gd name="connsiteY411" fmla="*/ 789002 h 2017102"/>
                <a:gd name="connsiteX412" fmla="*/ 707492 w 4011346"/>
                <a:gd name="connsiteY412" fmla="*/ 782328 h 2017102"/>
                <a:gd name="connsiteX413" fmla="*/ 654097 w 4011346"/>
                <a:gd name="connsiteY413" fmla="*/ 819037 h 2017102"/>
                <a:gd name="connsiteX414" fmla="*/ 644085 w 4011346"/>
                <a:gd name="connsiteY414" fmla="*/ 795677 h 2017102"/>
                <a:gd name="connsiteX415" fmla="*/ 654097 w 4011346"/>
                <a:gd name="connsiteY415" fmla="*/ 758967 h 2017102"/>
                <a:gd name="connsiteX416" fmla="*/ 614050 w 4011346"/>
                <a:gd name="connsiteY416" fmla="*/ 795677 h 2017102"/>
                <a:gd name="connsiteX417" fmla="*/ 594027 w 4011346"/>
                <a:gd name="connsiteY417" fmla="*/ 795677 h 2017102"/>
                <a:gd name="connsiteX418" fmla="*/ 533957 w 4011346"/>
                <a:gd name="connsiteY418" fmla="*/ 829049 h 2017102"/>
                <a:gd name="connsiteX419" fmla="*/ 510596 w 4011346"/>
                <a:gd name="connsiteY419" fmla="*/ 852410 h 2017102"/>
                <a:gd name="connsiteX420" fmla="*/ 500584 w 4011346"/>
                <a:gd name="connsiteY420" fmla="*/ 899131 h 2017102"/>
                <a:gd name="connsiteX421" fmla="*/ 450526 w 4011346"/>
                <a:gd name="connsiteY421" fmla="*/ 885782 h 2017102"/>
                <a:gd name="connsiteX422" fmla="*/ 433840 w 4011346"/>
                <a:gd name="connsiteY422" fmla="*/ 849072 h 2017102"/>
                <a:gd name="connsiteX423" fmla="*/ 467212 w 4011346"/>
                <a:gd name="connsiteY423" fmla="*/ 819037 h 2017102"/>
                <a:gd name="connsiteX424" fmla="*/ 453863 w 4011346"/>
                <a:gd name="connsiteY424" fmla="*/ 795677 h 2017102"/>
                <a:gd name="connsiteX425" fmla="*/ 390456 w 4011346"/>
                <a:gd name="connsiteY425" fmla="*/ 765642 h 2017102"/>
                <a:gd name="connsiteX426" fmla="*/ 417154 w 4011346"/>
                <a:gd name="connsiteY426" fmla="*/ 815700 h 2017102"/>
                <a:gd name="connsiteX427" fmla="*/ 407142 w 4011346"/>
                <a:gd name="connsiteY427" fmla="*/ 859084 h 2017102"/>
                <a:gd name="connsiteX428" fmla="*/ 413817 w 4011346"/>
                <a:gd name="connsiteY428" fmla="*/ 895794 h 2017102"/>
                <a:gd name="connsiteX429" fmla="*/ 427165 w 4011346"/>
                <a:gd name="connsiteY429" fmla="*/ 919154 h 2017102"/>
                <a:gd name="connsiteX430" fmla="*/ 413817 w 4011346"/>
                <a:gd name="connsiteY430" fmla="*/ 949189 h 2017102"/>
                <a:gd name="connsiteX431" fmla="*/ 390456 w 4011346"/>
                <a:gd name="connsiteY431" fmla="*/ 925829 h 2017102"/>
                <a:gd name="connsiteX432" fmla="*/ 360421 w 4011346"/>
                <a:gd name="connsiteY432" fmla="*/ 922491 h 2017102"/>
                <a:gd name="connsiteX433" fmla="*/ 333723 w 4011346"/>
                <a:gd name="connsiteY433" fmla="*/ 962538 h 2017102"/>
                <a:gd name="connsiteX434" fmla="*/ 307025 w 4011346"/>
                <a:gd name="connsiteY434" fmla="*/ 982561 h 2017102"/>
                <a:gd name="connsiteX435" fmla="*/ 320374 w 4011346"/>
                <a:gd name="connsiteY435" fmla="*/ 1009259 h 2017102"/>
                <a:gd name="connsiteX436" fmla="*/ 303688 w 4011346"/>
                <a:gd name="connsiteY436" fmla="*/ 1032620 h 2017102"/>
                <a:gd name="connsiteX437" fmla="*/ 233606 w 4011346"/>
                <a:gd name="connsiteY437" fmla="*/ 995910 h 2017102"/>
                <a:gd name="connsiteX438" fmla="*/ 243618 w 4011346"/>
                <a:gd name="connsiteY438" fmla="*/ 1045969 h 2017102"/>
                <a:gd name="connsiteX439" fmla="*/ 263641 w 4011346"/>
                <a:gd name="connsiteY439" fmla="*/ 1065992 h 2017102"/>
                <a:gd name="connsiteX440" fmla="*/ 250292 w 4011346"/>
                <a:gd name="connsiteY440" fmla="*/ 1079341 h 2017102"/>
                <a:gd name="connsiteX441" fmla="*/ 193560 w 4011346"/>
                <a:gd name="connsiteY441" fmla="*/ 1042631 h 2017102"/>
                <a:gd name="connsiteX442" fmla="*/ 170199 w 4011346"/>
                <a:gd name="connsiteY442" fmla="*/ 1002585 h 2017102"/>
                <a:gd name="connsiteX443" fmla="*/ 170199 w 4011346"/>
                <a:gd name="connsiteY443" fmla="*/ 955864 h 2017102"/>
                <a:gd name="connsiteX444" fmla="*/ 133490 w 4011346"/>
                <a:gd name="connsiteY444" fmla="*/ 879107 h 2017102"/>
                <a:gd name="connsiteX445" fmla="*/ 196897 w 4011346"/>
                <a:gd name="connsiteY445" fmla="*/ 909142 h 2017102"/>
                <a:gd name="connsiteX446" fmla="*/ 256967 w 4011346"/>
                <a:gd name="connsiteY446" fmla="*/ 939177 h 2017102"/>
                <a:gd name="connsiteX447" fmla="*/ 293676 w 4011346"/>
                <a:gd name="connsiteY447" fmla="*/ 942515 h 2017102"/>
                <a:gd name="connsiteX448" fmla="*/ 327049 w 4011346"/>
                <a:gd name="connsiteY448" fmla="*/ 912480 h 2017102"/>
                <a:gd name="connsiteX449" fmla="*/ 343735 w 4011346"/>
                <a:gd name="connsiteY449" fmla="*/ 875770 h 2017102"/>
                <a:gd name="connsiteX450" fmla="*/ 333723 w 4011346"/>
                <a:gd name="connsiteY450" fmla="*/ 825712 h 2017102"/>
                <a:gd name="connsiteX451" fmla="*/ 290339 w 4011346"/>
                <a:gd name="connsiteY451" fmla="*/ 805688 h 2017102"/>
                <a:gd name="connsiteX452" fmla="*/ 236944 w 4011346"/>
                <a:gd name="connsiteY452" fmla="*/ 758967 h 2017102"/>
                <a:gd name="connsiteX453" fmla="*/ 133490 w 4011346"/>
                <a:gd name="connsiteY453"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1877440 w 4011346"/>
                <a:gd name="connsiteY321" fmla="*/ 0 h 2017102"/>
                <a:gd name="connsiteX322" fmla="*/ 1835474 w 4011346"/>
                <a:gd name="connsiteY322" fmla="*/ 38128 h 2017102"/>
                <a:gd name="connsiteX323" fmla="*/ 1818788 w 4011346"/>
                <a:gd name="connsiteY323" fmla="*/ 78175 h 2017102"/>
                <a:gd name="connsiteX324" fmla="*/ 1838813 w 4011346"/>
                <a:gd name="connsiteY324" fmla="*/ 131569 h 2017102"/>
                <a:gd name="connsiteX325" fmla="*/ 1782079 w 4011346"/>
                <a:gd name="connsiteY325" fmla="*/ 118220 h 2017102"/>
                <a:gd name="connsiteX326" fmla="*/ 1768731 w 4011346"/>
                <a:gd name="connsiteY326" fmla="*/ 164942 h 2017102"/>
                <a:gd name="connsiteX327" fmla="*/ 1705322 w 4011346"/>
                <a:gd name="connsiteY327" fmla="*/ 188302 h 2017102"/>
                <a:gd name="connsiteX328" fmla="*/ 1685300 w 4011346"/>
                <a:gd name="connsiteY328" fmla="*/ 161604 h 2017102"/>
                <a:gd name="connsiteX329" fmla="*/ 1615218 w 4011346"/>
                <a:gd name="connsiteY329" fmla="*/ 164942 h 2017102"/>
                <a:gd name="connsiteX330" fmla="*/ 1638579 w 4011346"/>
                <a:gd name="connsiteY330" fmla="*/ 194977 h 2017102"/>
                <a:gd name="connsiteX331" fmla="*/ 1528449 w 4011346"/>
                <a:gd name="connsiteY331" fmla="*/ 221673 h 2017102"/>
                <a:gd name="connsiteX332" fmla="*/ 1465043 w 4011346"/>
                <a:gd name="connsiteY332" fmla="*/ 305104 h 2017102"/>
                <a:gd name="connsiteX333" fmla="*/ 1448357 w 4011346"/>
                <a:gd name="connsiteY333" fmla="*/ 331802 h 2017102"/>
                <a:gd name="connsiteX334" fmla="*/ 1481729 w 4011346"/>
                <a:gd name="connsiteY334" fmla="*/ 365175 h 2017102"/>
                <a:gd name="connsiteX335" fmla="*/ 1481729 w 4011346"/>
                <a:gd name="connsiteY335" fmla="*/ 395210 h 2017102"/>
                <a:gd name="connsiteX336" fmla="*/ 1458368 w 4011346"/>
                <a:gd name="connsiteY336" fmla="*/ 398547 h 2017102"/>
                <a:gd name="connsiteX337" fmla="*/ 1458368 w 4011346"/>
                <a:gd name="connsiteY337" fmla="*/ 378523 h 2017102"/>
                <a:gd name="connsiteX338" fmla="*/ 1418322 w 4011346"/>
                <a:gd name="connsiteY338" fmla="*/ 388535 h 2017102"/>
                <a:gd name="connsiteX339" fmla="*/ 1368263 w 4011346"/>
                <a:gd name="connsiteY339" fmla="*/ 395210 h 2017102"/>
                <a:gd name="connsiteX340" fmla="*/ 1321542 w 4011346"/>
                <a:gd name="connsiteY340" fmla="*/ 401884 h 2017102"/>
                <a:gd name="connsiteX341" fmla="*/ 1318205 w 4011346"/>
                <a:gd name="connsiteY341" fmla="*/ 488652 h 2017102"/>
                <a:gd name="connsiteX342" fmla="*/ 1358252 w 4011346"/>
                <a:gd name="connsiteY342" fmla="*/ 512013 h 2017102"/>
                <a:gd name="connsiteX343" fmla="*/ 1374938 w 4011346"/>
                <a:gd name="connsiteY343" fmla="*/ 542048 h 2017102"/>
                <a:gd name="connsiteX344" fmla="*/ 1384949 w 4011346"/>
                <a:gd name="connsiteY344" fmla="*/ 565408 h 2017102"/>
                <a:gd name="connsiteX345" fmla="*/ 1394961 w 4011346"/>
                <a:gd name="connsiteY345" fmla="*/ 615467 h 2017102"/>
                <a:gd name="connsiteX346" fmla="*/ 1384949 w 4011346"/>
                <a:gd name="connsiteY346" fmla="*/ 645502 h 2017102"/>
                <a:gd name="connsiteX347" fmla="*/ 1358252 w 4011346"/>
                <a:gd name="connsiteY347" fmla="*/ 612129 h 2017102"/>
                <a:gd name="connsiteX348" fmla="*/ 1361589 w 4011346"/>
                <a:gd name="connsiteY348" fmla="*/ 582094 h 2017102"/>
                <a:gd name="connsiteX349" fmla="*/ 1351577 w 4011346"/>
                <a:gd name="connsiteY349" fmla="*/ 542048 h 2017102"/>
                <a:gd name="connsiteX350" fmla="*/ 1328217 w 4011346"/>
                <a:gd name="connsiteY350" fmla="*/ 548722 h 2017102"/>
                <a:gd name="connsiteX351" fmla="*/ 1281495 w 4011346"/>
                <a:gd name="connsiteY351" fmla="*/ 512013 h 2017102"/>
                <a:gd name="connsiteX352" fmla="*/ 1241449 w 4011346"/>
                <a:gd name="connsiteY352" fmla="*/ 508675 h 2017102"/>
                <a:gd name="connsiteX353" fmla="*/ 1241449 w 4011346"/>
                <a:gd name="connsiteY353" fmla="*/ 555396 h 2017102"/>
                <a:gd name="connsiteX354" fmla="*/ 1201402 w 4011346"/>
                <a:gd name="connsiteY354" fmla="*/ 535373 h 2017102"/>
                <a:gd name="connsiteX355" fmla="*/ 1228100 w 4011346"/>
                <a:gd name="connsiteY355" fmla="*/ 585431 h 2017102"/>
                <a:gd name="connsiteX356" fmla="*/ 1258135 w 4011346"/>
                <a:gd name="connsiteY356" fmla="*/ 595443 h 2017102"/>
                <a:gd name="connsiteX357" fmla="*/ 1258135 w 4011346"/>
                <a:gd name="connsiteY357" fmla="*/ 615467 h 2017102"/>
                <a:gd name="connsiteX358" fmla="*/ 1198065 w 4011346"/>
                <a:gd name="connsiteY358" fmla="*/ 592106 h 2017102"/>
                <a:gd name="connsiteX359" fmla="*/ 1181379 w 4011346"/>
                <a:gd name="connsiteY359" fmla="*/ 592106 h 2017102"/>
                <a:gd name="connsiteX360" fmla="*/ 1178041 w 4011346"/>
                <a:gd name="connsiteY360" fmla="*/ 548722 h 2017102"/>
                <a:gd name="connsiteX361" fmla="*/ 1171367 w 4011346"/>
                <a:gd name="connsiteY361" fmla="*/ 461954 h 2017102"/>
                <a:gd name="connsiteX362" fmla="*/ 1161355 w 4011346"/>
                <a:gd name="connsiteY362" fmla="*/ 532036 h 2017102"/>
                <a:gd name="connsiteX363" fmla="*/ 1137995 w 4011346"/>
                <a:gd name="connsiteY363" fmla="*/ 562071 h 2017102"/>
                <a:gd name="connsiteX364" fmla="*/ 1158018 w 4011346"/>
                <a:gd name="connsiteY364" fmla="*/ 608792 h 2017102"/>
                <a:gd name="connsiteX365" fmla="*/ 1158018 w 4011346"/>
                <a:gd name="connsiteY365" fmla="*/ 642164 h 2017102"/>
                <a:gd name="connsiteX366" fmla="*/ 1141332 w 4011346"/>
                <a:gd name="connsiteY366" fmla="*/ 692223 h 2017102"/>
                <a:gd name="connsiteX367" fmla="*/ 1154681 w 4011346"/>
                <a:gd name="connsiteY367" fmla="*/ 725595 h 2017102"/>
                <a:gd name="connsiteX368" fmla="*/ 1184716 w 4011346"/>
                <a:gd name="connsiteY368" fmla="*/ 732269 h 2017102"/>
                <a:gd name="connsiteX369" fmla="*/ 1221425 w 4011346"/>
                <a:gd name="connsiteY369" fmla="*/ 738944 h 2017102"/>
                <a:gd name="connsiteX370" fmla="*/ 1241449 w 4011346"/>
                <a:gd name="connsiteY370" fmla="*/ 762304 h 2017102"/>
                <a:gd name="connsiteX371" fmla="*/ 1258135 w 4011346"/>
                <a:gd name="connsiteY371" fmla="*/ 805688 h 2017102"/>
                <a:gd name="connsiteX372" fmla="*/ 1258135 w 4011346"/>
                <a:gd name="connsiteY372" fmla="*/ 805688 h 2017102"/>
                <a:gd name="connsiteX373" fmla="*/ 1254798 w 4011346"/>
                <a:gd name="connsiteY373" fmla="*/ 839061 h 2017102"/>
                <a:gd name="connsiteX374" fmla="*/ 1274821 w 4011346"/>
                <a:gd name="connsiteY374" fmla="*/ 859084 h 2017102"/>
                <a:gd name="connsiteX375" fmla="*/ 1244786 w 4011346"/>
                <a:gd name="connsiteY375" fmla="*/ 865759 h 2017102"/>
                <a:gd name="connsiteX376" fmla="*/ 1224763 w 4011346"/>
                <a:gd name="connsiteY376" fmla="*/ 825712 h 2017102"/>
                <a:gd name="connsiteX377" fmla="*/ 1224763 w 4011346"/>
                <a:gd name="connsiteY377" fmla="*/ 785665 h 2017102"/>
                <a:gd name="connsiteX378" fmla="*/ 1194727 w 4011346"/>
                <a:gd name="connsiteY378" fmla="*/ 748956 h 2017102"/>
                <a:gd name="connsiteX379" fmla="*/ 1164692 w 4011346"/>
                <a:gd name="connsiteY379" fmla="*/ 792340 h 2017102"/>
                <a:gd name="connsiteX380" fmla="*/ 1178041 w 4011346"/>
                <a:gd name="connsiteY380" fmla="*/ 835723 h 2017102"/>
                <a:gd name="connsiteX381" fmla="*/ 1137995 w 4011346"/>
                <a:gd name="connsiteY381" fmla="*/ 892456 h 2017102"/>
                <a:gd name="connsiteX382" fmla="*/ 1097948 w 4011346"/>
                <a:gd name="connsiteY382" fmla="*/ 949189 h 2017102"/>
                <a:gd name="connsiteX383" fmla="*/ 1007843 w 4011346"/>
                <a:gd name="connsiteY383" fmla="*/ 912480 h 2017102"/>
                <a:gd name="connsiteX384" fmla="*/ 1074587 w 4011346"/>
                <a:gd name="connsiteY384" fmla="*/ 909142 h 2017102"/>
                <a:gd name="connsiteX385" fmla="*/ 1107960 w 4011346"/>
                <a:gd name="connsiteY385" fmla="*/ 845735 h 2017102"/>
                <a:gd name="connsiteX386" fmla="*/ 1121309 w 4011346"/>
                <a:gd name="connsiteY386" fmla="*/ 802351 h 2017102"/>
                <a:gd name="connsiteX387" fmla="*/ 1127983 w 4011346"/>
                <a:gd name="connsiteY387" fmla="*/ 768979 h 2017102"/>
                <a:gd name="connsiteX388" fmla="*/ 1117971 w 4011346"/>
                <a:gd name="connsiteY388" fmla="*/ 752293 h 2017102"/>
                <a:gd name="connsiteX389" fmla="*/ 1114634 w 4011346"/>
                <a:gd name="connsiteY389" fmla="*/ 702234 h 2017102"/>
                <a:gd name="connsiteX390" fmla="*/ 1104622 w 4011346"/>
                <a:gd name="connsiteY390" fmla="*/ 622141 h 2017102"/>
                <a:gd name="connsiteX391" fmla="*/ 1101285 w 4011346"/>
                <a:gd name="connsiteY391" fmla="*/ 562071 h 2017102"/>
                <a:gd name="connsiteX392" fmla="*/ 1124646 w 4011346"/>
                <a:gd name="connsiteY392" fmla="*/ 468629 h 2017102"/>
                <a:gd name="connsiteX393" fmla="*/ 1031203 w 4011346"/>
                <a:gd name="connsiteY393" fmla="*/ 458617 h 2017102"/>
                <a:gd name="connsiteX394" fmla="*/ 1014517 w 4011346"/>
                <a:gd name="connsiteY394" fmla="*/ 515350 h 2017102"/>
                <a:gd name="connsiteX395" fmla="*/ 1024529 w 4011346"/>
                <a:gd name="connsiteY395" fmla="*/ 562071 h 2017102"/>
                <a:gd name="connsiteX396" fmla="*/ 981145 w 4011346"/>
                <a:gd name="connsiteY396" fmla="*/ 615467 h 2017102"/>
                <a:gd name="connsiteX397" fmla="*/ 991157 w 4011346"/>
                <a:gd name="connsiteY397" fmla="*/ 652176 h 2017102"/>
                <a:gd name="connsiteX398" fmla="*/ 981145 w 4011346"/>
                <a:gd name="connsiteY398" fmla="*/ 698897 h 2017102"/>
                <a:gd name="connsiteX399" fmla="*/ 1001168 w 4011346"/>
                <a:gd name="connsiteY399" fmla="*/ 722258 h 2017102"/>
                <a:gd name="connsiteX400" fmla="*/ 1017854 w 4011346"/>
                <a:gd name="connsiteY400" fmla="*/ 768979 h 2017102"/>
                <a:gd name="connsiteX401" fmla="*/ 1047890 w 4011346"/>
                <a:gd name="connsiteY401" fmla="*/ 755630 h 2017102"/>
                <a:gd name="connsiteX402" fmla="*/ 1014517 w 4011346"/>
                <a:gd name="connsiteY402" fmla="*/ 809026 h 2017102"/>
                <a:gd name="connsiteX403" fmla="*/ 957784 w 4011346"/>
                <a:gd name="connsiteY403" fmla="*/ 755630 h 2017102"/>
                <a:gd name="connsiteX404" fmla="*/ 884365 w 4011346"/>
                <a:gd name="connsiteY404" fmla="*/ 718921 h 2017102"/>
                <a:gd name="connsiteX405" fmla="*/ 824295 w 4011346"/>
                <a:gd name="connsiteY405" fmla="*/ 695560 h 2017102"/>
                <a:gd name="connsiteX406" fmla="*/ 810946 w 4011346"/>
                <a:gd name="connsiteY406" fmla="*/ 732269 h 2017102"/>
                <a:gd name="connsiteX407" fmla="*/ 827633 w 4011346"/>
                <a:gd name="connsiteY407" fmla="*/ 768979 h 2017102"/>
                <a:gd name="connsiteX408" fmla="*/ 814284 w 4011346"/>
                <a:gd name="connsiteY408" fmla="*/ 792340 h 2017102"/>
                <a:gd name="connsiteX409" fmla="*/ 800935 w 4011346"/>
                <a:gd name="connsiteY409" fmla="*/ 809026 h 2017102"/>
                <a:gd name="connsiteX410" fmla="*/ 770900 w 4011346"/>
                <a:gd name="connsiteY410" fmla="*/ 752293 h 2017102"/>
                <a:gd name="connsiteX411" fmla="*/ 744202 w 4011346"/>
                <a:gd name="connsiteY411" fmla="*/ 789002 h 2017102"/>
                <a:gd name="connsiteX412" fmla="*/ 707492 w 4011346"/>
                <a:gd name="connsiteY412" fmla="*/ 782328 h 2017102"/>
                <a:gd name="connsiteX413" fmla="*/ 654097 w 4011346"/>
                <a:gd name="connsiteY413" fmla="*/ 819037 h 2017102"/>
                <a:gd name="connsiteX414" fmla="*/ 644085 w 4011346"/>
                <a:gd name="connsiteY414" fmla="*/ 795677 h 2017102"/>
                <a:gd name="connsiteX415" fmla="*/ 654097 w 4011346"/>
                <a:gd name="connsiteY415" fmla="*/ 758967 h 2017102"/>
                <a:gd name="connsiteX416" fmla="*/ 614050 w 4011346"/>
                <a:gd name="connsiteY416" fmla="*/ 795677 h 2017102"/>
                <a:gd name="connsiteX417" fmla="*/ 594027 w 4011346"/>
                <a:gd name="connsiteY417" fmla="*/ 795677 h 2017102"/>
                <a:gd name="connsiteX418" fmla="*/ 533957 w 4011346"/>
                <a:gd name="connsiteY418" fmla="*/ 829049 h 2017102"/>
                <a:gd name="connsiteX419" fmla="*/ 510596 w 4011346"/>
                <a:gd name="connsiteY419" fmla="*/ 852410 h 2017102"/>
                <a:gd name="connsiteX420" fmla="*/ 500584 w 4011346"/>
                <a:gd name="connsiteY420" fmla="*/ 899131 h 2017102"/>
                <a:gd name="connsiteX421" fmla="*/ 450526 w 4011346"/>
                <a:gd name="connsiteY421" fmla="*/ 885782 h 2017102"/>
                <a:gd name="connsiteX422" fmla="*/ 433840 w 4011346"/>
                <a:gd name="connsiteY422" fmla="*/ 849072 h 2017102"/>
                <a:gd name="connsiteX423" fmla="*/ 467212 w 4011346"/>
                <a:gd name="connsiteY423" fmla="*/ 819037 h 2017102"/>
                <a:gd name="connsiteX424" fmla="*/ 453863 w 4011346"/>
                <a:gd name="connsiteY424" fmla="*/ 795677 h 2017102"/>
                <a:gd name="connsiteX425" fmla="*/ 390456 w 4011346"/>
                <a:gd name="connsiteY425" fmla="*/ 765642 h 2017102"/>
                <a:gd name="connsiteX426" fmla="*/ 417154 w 4011346"/>
                <a:gd name="connsiteY426" fmla="*/ 815700 h 2017102"/>
                <a:gd name="connsiteX427" fmla="*/ 407142 w 4011346"/>
                <a:gd name="connsiteY427" fmla="*/ 859084 h 2017102"/>
                <a:gd name="connsiteX428" fmla="*/ 413817 w 4011346"/>
                <a:gd name="connsiteY428" fmla="*/ 895794 h 2017102"/>
                <a:gd name="connsiteX429" fmla="*/ 427165 w 4011346"/>
                <a:gd name="connsiteY429" fmla="*/ 919154 h 2017102"/>
                <a:gd name="connsiteX430" fmla="*/ 413817 w 4011346"/>
                <a:gd name="connsiteY430" fmla="*/ 949189 h 2017102"/>
                <a:gd name="connsiteX431" fmla="*/ 390456 w 4011346"/>
                <a:gd name="connsiteY431" fmla="*/ 925829 h 2017102"/>
                <a:gd name="connsiteX432" fmla="*/ 360421 w 4011346"/>
                <a:gd name="connsiteY432" fmla="*/ 922491 h 2017102"/>
                <a:gd name="connsiteX433" fmla="*/ 333723 w 4011346"/>
                <a:gd name="connsiteY433" fmla="*/ 962538 h 2017102"/>
                <a:gd name="connsiteX434" fmla="*/ 307025 w 4011346"/>
                <a:gd name="connsiteY434" fmla="*/ 982561 h 2017102"/>
                <a:gd name="connsiteX435" fmla="*/ 320374 w 4011346"/>
                <a:gd name="connsiteY435" fmla="*/ 1009259 h 2017102"/>
                <a:gd name="connsiteX436" fmla="*/ 303688 w 4011346"/>
                <a:gd name="connsiteY436" fmla="*/ 1032620 h 2017102"/>
                <a:gd name="connsiteX437" fmla="*/ 233606 w 4011346"/>
                <a:gd name="connsiteY437" fmla="*/ 995910 h 2017102"/>
                <a:gd name="connsiteX438" fmla="*/ 243618 w 4011346"/>
                <a:gd name="connsiteY438" fmla="*/ 1045969 h 2017102"/>
                <a:gd name="connsiteX439" fmla="*/ 263641 w 4011346"/>
                <a:gd name="connsiteY439" fmla="*/ 1065992 h 2017102"/>
                <a:gd name="connsiteX440" fmla="*/ 250292 w 4011346"/>
                <a:gd name="connsiteY440" fmla="*/ 1079341 h 2017102"/>
                <a:gd name="connsiteX441" fmla="*/ 193560 w 4011346"/>
                <a:gd name="connsiteY441" fmla="*/ 1042631 h 2017102"/>
                <a:gd name="connsiteX442" fmla="*/ 170199 w 4011346"/>
                <a:gd name="connsiteY442" fmla="*/ 1002585 h 2017102"/>
                <a:gd name="connsiteX443" fmla="*/ 170199 w 4011346"/>
                <a:gd name="connsiteY443" fmla="*/ 955864 h 2017102"/>
                <a:gd name="connsiteX444" fmla="*/ 133490 w 4011346"/>
                <a:gd name="connsiteY444" fmla="*/ 879107 h 2017102"/>
                <a:gd name="connsiteX445" fmla="*/ 196897 w 4011346"/>
                <a:gd name="connsiteY445" fmla="*/ 909142 h 2017102"/>
                <a:gd name="connsiteX446" fmla="*/ 256967 w 4011346"/>
                <a:gd name="connsiteY446" fmla="*/ 939177 h 2017102"/>
                <a:gd name="connsiteX447" fmla="*/ 293676 w 4011346"/>
                <a:gd name="connsiteY447" fmla="*/ 942515 h 2017102"/>
                <a:gd name="connsiteX448" fmla="*/ 327049 w 4011346"/>
                <a:gd name="connsiteY448" fmla="*/ 912480 h 2017102"/>
                <a:gd name="connsiteX449" fmla="*/ 343735 w 4011346"/>
                <a:gd name="connsiteY449" fmla="*/ 875770 h 2017102"/>
                <a:gd name="connsiteX450" fmla="*/ 333723 w 4011346"/>
                <a:gd name="connsiteY450" fmla="*/ 825712 h 2017102"/>
                <a:gd name="connsiteX451" fmla="*/ 290339 w 4011346"/>
                <a:gd name="connsiteY451" fmla="*/ 805688 h 2017102"/>
                <a:gd name="connsiteX452" fmla="*/ 236944 w 4011346"/>
                <a:gd name="connsiteY452" fmla="*/ 758967 h 2017102"/>
                <a:gd name="connsiteX453" fmla="*/ 133490 w 4011346"/>
                <a:gd name="connsiteY453"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092713 w 4011346"/>
                <a:gd name="connsiteY321" fmla="*/ 214104 h 2017102"/>
                <a:gd name="connsiteX322" fmla="*/ 1877440 w 4011346"/>
                <a:gd name="connsiteY322" fmla="*/ 0 h 2017102"/>
                <a:gd name="connsiteX323" fmla="*/ 1835474 w 4011346"/>
                <a:gd name="connsiteY323" fmla="*/ 38128 h 2017102"/>
                <a:gd name="connsiteX324" fmla="*/ 1818788 w 4011346"/>
                <a:gd name="connsiteY324" fmla="*/ 78175 h 2017102"/>
                <a:gd name="connsiteX325" fmla="*/ 1838813 w 4011346"/>
                <a:gd name="connsiteY325" fmla="*/ 131569 h 2017102"/>
                <a:gd name="connsiteX326" fmla="*/ 1782079 w 4011346"/>
                <a:gd name="connsiteY326" fmla="*/ 118220 h 2017102"/>
                <a:gd name="connsiteX327" fmla="*/ 1768731 w 4011346"/>
                <a:gd name="connsiteY327" fmla="*/ 164942 h 2017102"/>
                <a:gd name="connsiteX328" fmla="*/ 1705322 w 4011346"/>
                <a:gd name="connsiteY328" fmla="*/ 188302 h 2017102"/>
                <a:gd name="connsiteX329" fmla="*/ 1685300 w 4011346"/>
                <a:gd name="connsiteY329" fmla="*/ 161604 h 2017102"/>
                <a:gd name="connsiteX330" fmla="*/ 1615218 w 4011346"/>
                <a:gd name="connsiteY330" fmla="*/ 164942 h 2017102"/>
                <a:gd name="connsiteX331" fmla="*/ 1638579 w 4011346"/>
                <a:gd name="connsiteY331" fmla="*/ 194977 h 2017102"/>
                <a:gd name="connsiteX332" fmla="*/ 1528449 w 4011346"/>
                <a:gd name="connsiteY332" fmla="*/ 221673 h 2017102"/>
                <a:gd name="connsiteX333" fmla="*/ 1465043 w 4011346"/>
                <a:gd name="connsiteY333" fmla="*/ 305104 h 2017102"/>
                <a:gd name="connsiteX334" fmla="*/ 1448357 w 4011346"/>
                <a:gd name="connsiteY334" fmla="*/ 331802 h 2017102"/>
                <a:gd name="connsiteX335" fmla="*/ 1481729 w 4011346"/>
                <a:gd name="connsiteY335" fmla="*/ 365175 h 2017102"/>
                <a:gd name="connsiteX336" fmla="*/ 1481729 w 4011346"/>
                <a:gd name="connsiteY336" fmla="*/ 395210 h 2017102"/>
                <a:gd name="connsiteX337" fmla="*/ 1458368 w 4011346"/>
                <a:gd name="connsiteY337" fmla="*/ 398547 h 2017102"/>
                <a:gd name="connsiteX338" fmla="*/ 1458368 w 4011346"/>
                <a:gd name="connsiteY338" fmla="*/ 378523 h 2017102"/>
                <a:gd name="connsiteX339" fmla="*/ 1418322 w 4011346"/>
                <a:gd name="connsiteY339" fmla="*/ 388535 h 2017102"/>
                <a:gd name="connsiteX340" fmla="*/ 1368263 w 4011346"/>
                <a:gd name="connsiteY340" fmla="*/ 395210 h 2017102"/>
                <a:gd name="connsiteX341" fmla="*/ 1321542 w 4011346"/>
                <a:gd name="connsiteY341" fmla="*/ 401884 h 2017102"/>
                <a:gd name="connsiteX342" fmla="*/ 1318205 w 4011346"/>
                <a:gd name="connsiteY342" fmla="*/ 488652 h 2017102"/>
                <a:gd name="connsiteX343" fmla="*/ 1358252 w 4011346"/>
                <a:gd name="connsiteY343" fmla="*/ 512013 h 2017102"/>
                <a:gd name="connsiteX344" fmla="*/ 1374938 w 4011346"/>
                <a:gd name="connsiteY344" fmla="*/ 542048 h 2017102"/>
                <a:gd name="connsiteX345" fmla="*/ 1384949 w 4011346"/>
                <a:gd name="connsiteY345" fmla="*/ 565408 h 2017102"/>
                <a:gd name="connsiteX346" fmla="*/ 1394961 w 4011346"/>
                <a:gd name="connsiteY346" fmla="*/ 615467 h 2017102"/>
                <a:gd name="connsiteX347" fmla="*/ 1384949 w 4011346"/>
                <a:gd name="connsiteY347" fmla="*/ 645502 h 2017102"/>
                <a:gd name="connsiteX348" fmla="*/ 1358252 w 4011346"/>
                <a:gd name="connsiteY348" fmla="*/ 612129 h 2017102"/>
                <a:gd name="connsiteX349" fmla="*/ 1361589 w 4011346"/>
                <a:gd name="connsiteY349" fmla="*/ 582094 h 2017102"/>
                <a:gd name="connsiteX350" fmla="*/ 1351577 w 4011346"/>
                <a:gd name="connsiteY350" fmla="*/ 542048 h 2017102"/>
                <a:gd name="connsiteX351" fmla="*/ 1328217 w 4011346"/>
                <a:gd name="connsiteY351" fmla="*/ 548722 h 2017102"/>
                <a:gd name="connsiteX352" fmla="*/ 1281495 w 4011346"/>
                <a:gd name="connsiteY352" fmla="*/ 512013 h 2017102"/>
                <a:gd name="connsiteX353" fmla="*/ 1241449 w 4011346"/>
                <a:gd name="connsiteY353" fmla="*/ 508675 h 2017102"/>
                <a:gd name="connsiteX354" fmla="*/ 1241449 w 4011346"/>
                <a:gd name="connsiteY354" fmla="*/ 555396 h 2017102"/>
                <a:gd name="connsiteX355" fmla="*/ 1201402 w 4011346"/>
                <a:gd name="connsiteY355" fmla="*/ 535373 h 2017102"/>
                <a:gd name="connsiteX356" fmla="*/ 1228100 w 4011346"/>
                <a:gd name="connsiteY356" fmla="*/ 585431 h 2017102"/>
                <a:gd name="connsiteX357" fmla="*/ 1258135 w 4011346"/>
                <a:gd name="connsiteY357" fmla="*/ 595443 h 2017102"/>
                <a:gd name="connsiteX358" fmla="*/ 1258135 w 4011346"/>
                <a:gd name="connsiteY358" fmla="*/ 615467 h 2017102"/>
                <a:gd name="connsiteX359" fmla="*/ 1198065 w 4011346"/>
                <a:gd name="connsiteY359" fmla="*/ 592106 h 2017102"/>
                <a:gd name="connsiteX360" fmla="*/ 1181379 w 4011346"/>
                <a:gd name="connsiteY360" fmla="*/ 592106 h 2017102"/>
                <a:gd name="connsiteX361" fmla="*/ 1178041 w 4011346"/>
                <a:gd name="connsiteY361" fmla="*/ 548722 h 2017102"/>
                <a:gd name="connsiteX362" fmla="*/ 1171367 w 4011346"/>
                <a:gd name="connsiteY362" fmla="*/ 461954 h 2017102"/>
                <a:gd name="connsiteX363" fmla="*/ 1161355 w 4011346"/>
                <a:gd name="connsiteY363" fmla="*/ 532036 h 2017102"/>
                <a:gd name="connsiteX364" fmla="*/ 1137995 w 4011346"/>
                <a:gd name="connsiteY364" fmla="*/ 562071 h 2017102"/>
                <a:gd name="connsiteX365" fmla="*/ 1158018 w 4011346"/>
                <a:gd name="connsiteY365" fmla="*/ 608792 h 2017102"/>
                <a:gd name="connsiteX366" fmla="*/ 1158018 w 4011346"/>
                <a:gd name="connsiteY366" fmla="*/ 642164 h 2017102"/>
                <a:gd name="connsiteX367" fmla="*/ 1141332 w 4011346"/>
                <a:gd name="connsiteY367" fmla="*/ 692223 h 2017102"/>
                <a:gd name="connsiteX368" fmla="*/ 1154681 w 4011346"/>
                <a:gd name="connsiteY368" fmla="*/ 725595 h 2017102"/>
                <a:gd name="connsiteX369" fmla="*/ 1184716 w 4011346"/>
                <a:gd name="connsiteY369" fmla="*/ 732269 h 2017102"/>
                <a:gd name="connsiteX370" fmla="*/ 1221425 w 4011346"/>
                <a:gd name="connsiteY370" fmla="*/ 738944 h 2017102"/>
                <a:gd name="connsiteX371" fmla="*/ 1241449 w 4011346"/>
                <a:gd name="connsiteY371" fmla="*/ 762304 h 2017102"/>
                <a:gd name="connsiteX372" fmla="*/ 1258135 w 4011346"/>
                <a:gd name="connsiteY372" fmla="*/ 805688 h 2017102"/>
                <a:gd name="connsiteX373" fmla="*/ 1258135 w 4011346"/>
                <a:gd name="connsiteY373" fmla="*/ 805688 h 2017102"/>
                <a:gd name="connsiteX374" fmla="*/ 1254798 w 4011346"/>
                <a:gd name="connsiteY374" fmla="*/ 839061 h 2017102"/>
                <a:gd name="connsiteX375" fmla="*/ 1274821 w 4011346"/>
                <a:gd name="connsiteY375" fmla="*/ 859084 h 2017102"/>
                <a:gd name="connsiteX376" fmla="*/ 1244786 w 4011346"/>
                <a:gd name="connsiteY376" fmla="*/ 865759 h 2017102"/>
                <a:gd name="connsiteX377" fmla="*/ 1224763 w 4011346"/>
                <a:gd name="connsiteY377" fmla="*/ 825712 h 2017102"/>
                <a:gd name="connsiteX378" fmla="*/ 1224763 w 4011346"/>
                <a:gd name="connsiteY378" fmla="*/ 785665 h 2017102"/>
                <a:gd name="connsiteX379" fmla="*/ 1194727 w 4011346"/>
                <a:gd name="connsiteY379" fmla="*/ 748956 h 2017102"/>
                <a:gd name="connsiteX380" fmla="*/ 1164692 w 4011346"/>
                <a:gd name="connsiteY380" fmla="*/ 792340 h 2017102"/>
                <a:gd name="connsiteX381" fmla="*/ 1178041 w 4011346"/>
                <a:gd name="connsiteY381" fmla="*/ 835723 h 2017102"/>
                <a:gd name="connsiteX382" fmla="*/ 1137995 w 4011346"/>
                <a:gd name="connsiteY382" fmla="*/ 892456 h 2017102"/>
                <a:gd name="connsiteX383" fmla="*/ 1097948 w 4011346"/>
                <a:gd name="connsiteY383" fmla="*/ 949189 h 2017102"/>
                <a:gd name="connsiteX384" fmla="*/ 1007843 w 4011346"/>
                <a:gd name="connsiteY384" fmla="*/ 912480 h 2017102"/>
                <a:gd name="connsiteX385" fmla="*/ 1074587 w 4011346"/>
                <a:gd name="connsiteY385" fmla="*/ 909142 h 2017102"/>
                <a:gd name="connsiteX386" fmla="*/ 1107960 w 4011346"/>
                <a:gd name="connsiteY386" fmla="*/ 845735 h 2017102"/>
                <a:gd name="connsiteX387" fmla="*/ 1121309 w 4011346"/>
                <a:gd name="connsiteY387" fmla="*/ 802351 h 2017102"/>
                <a:gd name="connsiteX388" fmla="*/ 1127983 w 4011346"/>
                <a:gd name="connsiteY388" fmla="*/ 768979 h 2017102"/>
                <a:gd name="connsiteX389" fmla="*/ 1117971 w 4011346"/>
                <a:gd name="connsiteY389" fmla="*/ 752293 h 2017102"/>
                <a:gd name="connsiteX390" fmla="*/ 1114634 w 4011346"/>
                <a:gd name="connsiteY390" fmla="*/ 702234 h 2017102"/>
                <a:gd name="connsiteX391" fmla="*/ 1104622 w 4011346"/>
                <a:gd name="connsiteY391" fmla="*/ 622141 h 2017102"/>
                <a:gd name="connsiteX392" fmla="*/ 1101285 w 4011346"/>
                <a:gd name="connsiteY392" fmla="*/ 562071 h 2017102"/>
                <a:gd name="connsiteX393" fmla="*/ 1124646 w 4011346"/>
                <a:gd name="connsiteY393" fmla="*/ 468629 h 2017102"/>
                <a:gd name="connsiteX394" fmla="*/ 1031203 w 4011346"/>
                <a:gd name="connsiteY394" fmla="*/ 458617 h 2017102"/>
                <a:gd name="connsiteX395" fmla="*/ 1014517 w 4011346"/>
                <a:gd name="connsiteY395" fmla="*/ 515350 h 2017102"/>
                <a:gd name="connsiteX396" fmla="*/ 1024529 w 4011346"/>
                <a:gd name="connsiteY396" fmla="*/ 562071 h 2017102"/>
                <a:gd name="connsiteX397" fmla="*/ 981145 w 4011346"/>
                <a:gd name="connsiteY397" fmla="*/ 615467 h 2017102"/>
                <a:gd name="connsiteX398" fmla="*/ 991157 w 4011346"/>
                <a:gd name="connsiteY398" fmla="*/ 652176 h 2017102"/>
                <a:gd name="connsiteX399" fmla="*/ 981145 w 4011346"/>
                <a:gd name="connsiteY399" fmla="*/ 698897 h 2017102"/>
                <a:gd name="connsiteX400" fmla="*/ 1001168 w 4011346"/>
                <a:gd name="connsiteY400" fmla="*/ 722258 h 2017102"/>
                <a:gd name="connsiteX401" fmla="*/ 1017854 w 4011346"/>
                <a:gd name="connsiteY401" fmla="*/ 768979 h 2017102"/>
                <a:gd name="connsiteX402" fmla="*/ 1047890 w 4011346"/>
                <a:gd name="connsiteY402" fmla="*/ 755630 h 2017102"/>
                <a:gd name="connsiteX403" fmla="*/ 1014517 w 4011346"/>
                <a:gd name="connsiteY403" fmla="*/ 809026 h 2017102"/>
                <a:gd name="connsiteX404" fmla="*/ 957784 w 4011346"/>
                <a:gd name="connsiteY404" fmla="*/ 755630 h 2017102"/>
                <a:gd name="connsiteX405" fmla="*/ 884365 w 4011346"/>
                <a:gd name="connsiteY405" fmla="*/ 718921 h 2017102"/>
                <a:gd name="connsiteX406" fmla="*/ 824295 w 4011346"/>
                <a:gd name="connsiteY406" fmla="*/ 695560 h 2017102"/>
                <a:gd name="connsiteX407" fmla="*/ 810946 w 4011346"/>
                <a:gd name="connsiteY407" fmla="*/ 732269 h 2017102"/>
                <a:gd name="connsiteX408" fmla="*/ 827633 w 4011346"/>
                <a:gd name="connsiteY408" fmla="*/ 768979 h 2017102"/>
                <a:gd name="connsiteX409" fmla="*/ 814284 w 4011346"/>
                <a:gd name="connsiteY409" fmla="*/ 792340 h 2017102"/>
                <a:gd name="connsiteX410" fmla="*/ 800935 w 4011346"/>
                <a:gd name="connsiteY410" fmla="*/ 809026 h 2017102"/>
                <a:gd name="connsiteX411" fmla="*/ 770900 w 4011346"/>
                <a:gd name="connsiteY411" fmla="*/ 752293 h 2017102"/>
                <a:gd name="connsiteX412" fmla="*/ 744202 w 4011346"/>
                <a:gd name="connsiteY412" fmla="*/ 789002 h 2017102"/>
                <a:gd name="connsiteX413" fmla="*/ 707492 w 4011346"/>
                <a:gd name="connsiteY413" fmla="*/ 782328 h 2017102"/>
                <a:gd name="connsiteX414" fmla="*/ 654097 w 4011346"/>
                <a:gd name="connsiteY414" fmla="*/ 819037 h 2017102"/>
                <a:gd name="connsiteX415" fmla="*/ 644085 w 4011346"/>
                <a:gd name="connsiteY415" fmla="*/ 795677 h 2017102"/>
                <a:gd name="connsiteX416" fmla="*/ 654097 w 4011346"/>
                <a:gd name="connsiteY416" fmla="*/ 758967 h 2017102"/>
                <a:gd name="connsiteX417" fmla="*/ 614050 w 4011346"/>
                <a:gd name="connsiteY417" fmla="*/ 795677 h 2017102"/>
                <a:gd name="connsiteX418" fmla="*/ 594027 w 4011346"/>
                <a:gd name="connsiteY418" fmla="*/ 795677 h 2017102"/>
                <a:gd name="connsiteX419" fmla="*/ 533957 w 4011346"/>
                <a:gd name="connsiteY419" fmla="*/ 829049 h 2017102"/>
                <a:gd name="connsiteX420" fmla="*/ 510596 w 4011346"/>
                <a:gd name="connsiteY420" fmla="*/ 852410 h 2017102"/>
                <a:gd name="connsiteX421" fmla="*/ 500584 w 4011346"/>
                <a:gd name="connsiteY421" fmla="*/ 899131 h 2017102"/>
                <a:gd name="connsiteX422" fmla="*/ 450526 w 4011346"/>
                <a:gd name="connsiteY422" fmla="*/ 885782 h 2017102"/>
                <a:gd name="connsiteX423" fmla="*/ 433840 w 4011346"/>
                <a:gd name="connsiteY423" fmla="*/ 849072 h 2017102"/>
                <a:gd name="connsiteX424" fmla="*/ 467212 w 4011346"/>
                <a:gd name="connsiteY424" fmla="*/ 819037 h 2017102"/>
                <a:gd name="connsiteX425" fmla="*/ 453863 w 4011346"/>
                <a:gd name="connsiteY425" fmla="*/ 795677 h 2017102"/>
                <a:gd name="connsiteX426" fmla="*/ 390456 w 4011346"/>
                <a:gd name="connsiteY426" fmla="*/ 765642 h 2017102"/>
                <a:gd name="connsiteX427" fmla="*/ 417154 w 4011346"/>
                <a:gd name="connsiteY427" fmla="*/ 815700 h 2017102"/>
                <a:gd name="connsiteX428" fmla="*/ 407142 w 4011346"/>
                <a:gd name="connsiteY428" fmla="*/ 859084 h 2017102"/>
                <a:gd name="connsiteX429" fmla="*/ 413817 w 4011346"/>
                <a:gd name="connsiteY429" fmla="*/ 895794 h 2017102"/>
                <a:gd name="connsiteX430" fmla="*/ 427165 w 4011346"/>
                <a:gd name="connsiteY430" fmla="*/ 919154 h 2017102"/>
                <a:gd name="connsiteX431" fmla="*/ 413817 w 4011346"/>
                <a:gd name="connsiteY431" fmla="*/ 949189 h 2017102"/>
                <a:gd name="connsiteX432" fmla="*/ 390456 w 4011346"/>
                <a:gd name="connsiteY432" fmla="*/ 925829 h 2017102"/>
                <a:gd name="connsiteX433" fmla="*/ 360421 w 4011346"/>
                <a:gd name="connsiteY433" fmla="*/ 922491 h 2017102"/>
                <a:gd name="connsiteX434" fmla="*/ 333723 w 4011346"/>
                <a:gd name="connsiteY434" fmla="*/ 962538 h 2017102"/>
                <a:gd name="connsiteX435" fmla="*/ 307025 w 4011346"/>
                <a:gd name="connsiteY435" fmla="*/ 982561 h 2017102"/>
                <a:gd name="connsiteX436" fmla="*/ 320374 w 4011346"/>
                <a:gd name="connsiteY436" fmla="*/ 1009259 h 2017102"/>
                <a:gd name="connsiteX437" fmla="*/ 303688 w 4011346"/>
                <a:gd name="connsiteY437" fmla="*/ 1032620 h 2017102"/>
                <a:gd name="connsiteX438" fmla="*/ 233606 w 4011346"/>
                <a:gd name="connsiteY438" fmla="*/ 995910 h 2017102"/>
                <a:gd name="connsiteX439" fmla="*/ 243618 w 4011346"/>
                <a:gd name="connsiteY439" fmla="*/ 1045969 h 2017102"/>
                <a:gd name="connsiteX440" fmla="*/ 263641 w 4011346"/>
                <a:gd name="connsiteY440" fmla="*/ 1065992 h 2017102"/>
                <a:gd name="connsiteX441" fmla="*/ 250292 w 4011346"/>
                <a:gd name="connsiteY441" fmla="*/ 1079341 h 2017102"/>
                <a:gd name="connsiteX442" fmla="*/ 193560 w 4011346"/>
                <a:gd name="connsiteY442" fmla="*/ 1042631 h 2017102"/>
                <a:gd name="connsiteX443" fmla="*/ 170199 w 4011346"/>
                <a:gd name="connsiteY443" fmla="*/ 1002585 h 2017102"/>
                <a:gd name="connsiteX444" fmla="*/ 170199 w 4011346"/>
                <a:gd name="connsiteY444" fmla="*/ 955864 h 2017102"/>
                <a:gd name="connsiteX445" fmla="*/ 133490 w 4011346"/>
                <a:gd name="connsiteY445" fmla="*/ 879107 h 2017102"/>
                <a:gd name="connsiteX446" fmla="*/ 196897 w 4011346"/>
                <a:gd name="connsiteY446" fmla="*/ 909142 h 2017102"/>
                <a:gd name="connsiteX447" fmla="*/ 256967 w 4011346"/>
                <a:gd name="connsiteY447" fmla="*/ 939177 h 2017102"/>
                <a:gd name="connsiteX448" fmla="*/ 293676 w 4011346"/>
                <a:gd name="connsiteY448" fmla="*/ 942515 h 2017102"/>
                <a:gd name="connsiteX449" fmla="*/ 327049 w 4011346"/>
                <a:gd name="connsiteY449" fmla="*/ 912480 h 2017102"/>
                <a:gd name="connsiteX450" fmla="*/ 343735 w 4011346"/>
                <a:gd name="connsiteY450" fmla="*/ 875770 h 2017102"/>
                <a:gd name="connsiteX451" fmla="*/ 333723 w 4011346"/>
                <a:gd name="connsiteY451" fmla="*/ 825712 h 2017102"/>
                <a:gd name="connsiteX452" fmla="*/ 290339 w 4011346"/>
                <a:gd name="connsiteY452" fmla="*/ 805688 h 2017102"/>
                <a:gd name="connsiteX453" fmla="*/ 236944 w 4011346"/>
                <a:gd name="connsiteY453" fmla="*/ 758967 h 2017102"/>
                <a:gd name="connsiteX454" fmla="*/ 133490 w 4011346"/>
                <a:gd name="connsiteY454"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1877440 w 4011346"/>
                <a:gd name="connsiteY322" fmla="*/ 0 h 2017102"/>
                <a:gd name="connsiteX323" fmla="*/ 1835474 w 4011346"/>
                <a:gd name="connsiteY323" fmla="*/ 38128 h 2017102"/>
                <a:gd name="connsiteX324" fmla="*/ 1818788 w 4011346"/>
                <a:gd name="connsiteY324" fmla="*/ 78175 h 2017102"/>
                <a:gd name="connsiteX325" fmla="*/ 1838813 w 4011346"/>
                <a:gd name="connsiteY325" fmla="*/ 131569 h 2017102"/>
                <a:gd name="connsiteX326" fmla="*/ 1782079 w 4011346"/>
                <a:gd name="connsiteY326" fmla="*/ 118220 h 2017102"/>
                <a:gd name="connsiteX327" fmla="*/ 1768731 w 4011346"/>
                <a:gd name="connsiteY327" fmla="*/ 164942 h 2017102"/>
                <a:gd name="connsiteX328" fmla="*/ 1705322 w 4011346"/>
                <a:gd name="connsiteY328" fmla="*/ 188302 h 2017102"/>
                <a:gd name="connsiteX329" fmla="*/ 1685300 w 4011346"/>
                <a:gd name="connsiteY329" fmla="*/ 161604 h 2017102"/>
                <a:gd name="connsiteX330" fmla="*/ 1615218 w 4011346"/>
                <a:gd name="connsiteY330" fmla="*/ 164942 h 2017102"/>
                <a:gd name="connsiteX331" fmla="*/ 1638579 w 4011346"/>
                <a:gd name="connsiteY331" fmla="*/ 194977 h 2017102"/>
                <a:gd name="connsiteX332" fmla="*/ 1528449 w 4011346"/>
                <a:gd name="connsiteY332" fmla="*/ 221673 h 2017102"/>
                <a:gd name="connsiteX333" fmla="*/ 1465043 w 4011346"/>
                <a:gd name="connsiteY333" fmla="*/ 305104 h 2017102"/>
                <a:gd name="connsiteX334" fmla="*/ 1448357 w 4011346"/>
                <a:gd name="connsiteY334" fmla="*/ 331802 h 2017102"/>
                <a:gd name="connsiteX335" fmla="*/ 1481729 w 4011346"/>
                <a:gd name="connsiteY335" fmla="*/ 365175 h 2017102"/>
                <a:gd name="connsiteX336" fmla="*/ 1481729 w 4011346"/>
                <a:gd name="connsiteY336" fmla="*/ 395210 h 2017102"/>
                <a:gd name="connsiteX337" fmla="*/ 1458368 w 4011346"/>
                <a:gd name="connsiteY337" fmla="*/ 398547 h 2017102"/>
                <a:gd name="connsiteX338" fmla="*/ 1458368 w 4011346"/>
                <a:gd name="connsiteY338" fmla="*/ 378523 h 2017102"/>
                <a:gd name="connsiteX339" fmla="*/ 1418322 w 4011346"/>
                <a:gd name="connsiteY339" fmla="*/ 388535 h 2017102"/>
                <a:gd name="connsiteX340" fmla="*/ 1368263 w 4011346"/>
                <a:gd name="connsiteY340" fmla="*/ 395210 h 2017102"/>
                <a:gd name="connsiteX341" fmla="*/ 1321542 w 4011346"/>
                <a:gd name="connsiteY341" fmla="*/ 401884 h 2017102"/>
                <a:gd name="connsiteX342" fmla="*/ 1318205 w 4011346"/>
                <a:gd name="connsiteY342" fmla="*/ 488652 h 2017102"/>
                <a:gd name="connsiteX343" fmla="*/ 1358252 w 4011346"/>
                <a:gd name="connsiteY343" fmla="*/ 512013 h 2017102"/>
                <a:gd name="connsiteX344" fmla="*/ 1374938 w 4011346"/>
                <a:gd name="connsiteY344" fmla="*/ 542048 h 2017102"/>
                <a:gd name="connsiteX345" fmla="*/ 1384949 w 4011346"/>
                <a:gd name="connsiteY345" fmla="*/ 565408 h 2017102"/>
                <a:gd name="connsiteX346" fmla="*/ 1394961 w 4011346"/>
                <a:gd name="connsiteY346" fmla="*/ 615467 h 2017102"/>
                <a:gd name="connsiteX347" fmla="*/ 1384949 w 4011346"/>
                <a:gd name="connsiteY347" fmla="*/ 645502 h 2017102"/>
                <a:gd name="connsiteX348" fmla="*/ 1358252 w 4011346"/>
                <a:gd name="connsiteY348" fmla="*/ 612129 h 2017102"/>
                <a:gd name="connsiteX349" fmla="*/ 1361589 w 4011346"/>
                <a:gd name="connsiteY349" fmla="*/ 582094 h 2017102"/>
                <a:gd name="connsiteX350" fmla="*/ 1351577 w 4011346"/>
                <a:gd name="connsiteY350" fmla="*/ 542048 h 2017102"/>
                <a:gd name="connsiteX351" fmla="*/ 1328217 w 4011346"/>
                <a:gd name="connsiteY351" fmla="*/ 548722 h 2017102"/>
                <a:gd name="connsiteX352" fmla="*/ 1281495 w 4011346"/>
                <a:gd name="connsiteY352" fmla="*/ 512013 h 2017102"/>
                <a:gd name="connsiteX353" fmla="*/ 1241449 w 4011346"/>
                <a:gd name="connsiteY353" fmla="*/ 508675 h 2017102"/>
                <a:gd name="connsiteX354" fmla="*/ 1241449 w 4011346"/>
                <a:gd name="connsiteY354" fmla="*/ 555396 h 2017102"/>
                <a:gd name="connsiteX355" fmla="*/ 1201402 w 4011346"/>
                <a:gd name="connsiteY355" fmla="*/ 535373 h 2017102"/>
                <a:gd name="connsiteX356" fmla="*/ 1228100 w 4011346"/>
                <a:gd name="connsiteY356" fmla="*/ 585431 h 2017102"/>
                <a:gd name="connsiteX357" fmla="*/ 1258135 w 4011346"/>
                <a:gd name="connsiteY357" fmla="*/ 595443 h 2017102"/>
                <a:gd name="connsiteX358" fmla="*/ 1258135 w 4011346"/>
                <a:gd name="connsiteY358" fmla="*/ 615467 h 2017102"/>
                <a:gd name="connsiteX359" fmla="*/ 1198065 w 4011346"/>
                <a:gd name="connsiteY359" fmla="*/ 592106 h 2017102"/>
                <a:gd name="connsiteX360" fmla="*/ 1181379 w 4011346"/>
                <a:gd name="connsiteY360" fmla="*/ 592106 h 2017102"/>
                <a:gd name="connsiteX361" fmla="*/ 1178041 w 4011346"/>
                <a:gd name="connsiteY361" fmla="*/ 548722 h 2017102"/>
                <a:gd name="connsiteX362" fmla="*/ 1171367 w 4011346"/>
                <a:gd name="connsiteY362" fmla="*/ 461954 h 2017102"/>
                <a:gd name="connsiteX363" fmla="*/ 1161355 w 4011346"/>
                <a:gd name="connsiteY363" fmla="*/ 532036 h 2017102"/>
                <a:gd name="connsiteX364" fmla="*/ 1137995 w 4011346"/>
                <a:gd name="connsiteY364" fmla="*/ 562071 h 2017102"/>
                <a:gd name="connsiteX365" fmla="*/ 1158018 w 4011346"/>
                <a:gd name="connsiteY365" fmla="*/ 608792 h 2017102"/>
                <a:gd name="connsiteX366" fmla="*/ 1158018 w 4011346"/>
                <a:gd name="connsiteY366" fmla="*/ 642164 h 2017102"/>
                <a:gd name="connsiteX367" fmla="*/ 1141332 w 4011346"/>
                <a:gd name="connsiteY367" fmla="*/ 692223 h 2017102"/>
                <a:gd name="connsiteX368" fmla="*/ 1154681 w 4011346"/>
                <a:gd name="connsiteY368" fmla="*/ 725595 h 2017102"/>
                <a:gd name="connsiteX369" fmla="*/ 1184716 w 4011346"/>
                <a:gd name="connsiteY369" fmla="*/ 732269 h 2017102"/>
                <a:gd name="connsiteX370" fmla="*/ 1221425 w 4011346"/>
                <a:gd name="connsiteY370" fmla="*/ 738944 h 2017102"/>
                <a:gd name="connsiteX371" fmla="*/ 1241449 w 4011346"/>
                <a:gd name="connsiteY371" fmla="*/ 762304 h 2017102"/>
                <a:gd name="connsiteX372" fmla="*/ 1258135 w 4011346"/>
                <a:gd name="connsiteY372" fmla="*/ 805688 h 2017102"/>
                <a:gd name="connsiteX373" fmla="*/ 1258135 w 4011346"/>
                <a:gd name="connsiteY373" fmla="*/ 805688 h 2017102"/>
                <a:gd name="connsiteX374" fmla="*/ 1254798 w 4011346"/>
                <a:gd name="connsiteY374" fmla="*/ 839061 h 2017102"/>
                <a:gd name="connsiteX375" fmla="*/ 1274821 w 4011346"/>
                <a:gd name="connsiteY375" fmla="*/ 859084 h 2017102"/>
                <a:gd name="connsiteX376" fmla="*/ 1244786 w 4011346"/>
                <a:gd name="connsiteY376" fmla="*/ 865759 h 2017102"/>
                <a:gd name="connsiteX377" fmla="*/ 1224763 w 4011346"/>
                <a:gd name="connsiteY377" fmla="*/ 825712 h 2017102"/>
                <a:gd name="connsiteX378" fmla="*/ 1224763 w 4011346"/>
                <a:gd name="connsiteY378" fmla="*/ 785665 h 2017102"/>
                <a:gd name="connsiteX379" fmla="*/ 1194727 w 4011346"/>
                <a:gd name="connsiteY379" fmla="*/ 748956 h 2017102"/>
                <a:gd name="connsiteX380" fmla="*/ 1164692 w 4011346"/>
                <a:gd name="connsiteY380" fmla="*/ 792340 h 2017102"/>
                <a:gd name="connsiteX381" fmla="*/ 1178041 w 4011346"/>
                <a:gd name="connsiteY381" fmla="*/ 835723 h 2017102"/>
                <a:gd name="connsiteX382" fmla="*/ 1137995 w 4011346"/>
                <a:gd name="connsiteY382" fmla="*/ 892456 h 2017102"/>
                <a:gd name="connsiteX383" fmla="*/ 1097948 w 4011346"/>
                <a:gd name="connsiteY383" fmla="*/ 949189 h 2017102"/>
                <a:gd name="connsiteX384" fmla="*/ 1007843 w 4011346"/>
                <a:gd name="connsiteY384" fmla="*/ 912480 h 2017102"/>
                <a:gd name="connsiteX385" fmla="*/ 1074587 w 4011346"/>
                <a:gd name="connsiteY385" fmla="*/ 909142 h 2017102"/>
                <a:gd name="connsiteX386" fmla="*/ 1107960 w 4011346"/>
                <a:gd name="connsiteY386" fmla="*/ 845735 h 2017102"/>
                <a:gd name="connsiteX387" fmla="*/ 1121309 w 4011346"/>
                <a:gd name="connsiteY387" fmla="*/ 802351 h 2017102"/>
                <a:gd name="connsiteX388" fmla="*/ 1127983 w 4011346"/>
                <a:gd name="connsiteY388" fmla="*/ 768979 h 2017102"/>
                <a:gd name="connsiteX389" fmla="*/ 1117971 w 4011346"/>
                <a:gd name="connsiteY389" fmla="*/ 752293 h 2017102"/>
                <a:gd name="connsiteX390" fmla="*/ 1114634 w 4011346"/>
                <a:gd name="connsiteY390" fmla="*/ 702234 h 2017102"/>
                <a:gd name="connsiteX391" fmla="*/ 1104622 w 4011346"/>
                <a:gd name="connsiteY391" fmla="*/ 622141 h 2017102"/>
                <a:gd name="connsiteX392" fmla="*/ 1101285 w 4011346"/>
                <a:gd name="connsiteY392" fmla="*/ 562071 h 2017102"/>
                <a:gd name="connsiteX393" fmla="*/ 1124646 w 4011346"/>
                <a:gd name="connsiteY393" fmla="*/ 468629 h 2017102"/>
                <a:gd name="connsiteX394" fmla="*/ 1031203 w 4011346"/>
                <a:gd name="connsiteY394" fmla="*/ 458617 h 2017102"/>
                <a:gd name="connsiteX395" fmla="*/ 1014517 w 4011346"/>
                <a:gd name="connsiteY395" fmla="*/ 515350 h 2017102"/>
                <a:gd name="connsiteX396" fmla="*/ 1024529 w 4011346"/>
                <a:gd name="connsiteY396" fmla="*/ 562071 h 2017102"/>
                <a:gd name="connsiteX397" fmla="*/ 981145 w 4011346"/>
                <a:gd name="connsiteY397" fmla="*/ 615467 h 2017102"/>
                <a:gd name="connsiteX398" fmla="*/ 991157 w 4011346"/>
                <a:gd name="connsiteY398" fmla="*/ 652176 h 2017102"/>
                <a:gd name="connsiteX399" fmla="*/ 981145 w 4011346"/>
                <a:gd name="connsiteY399" fmla="*/ 698897 h 2017102"/>
                <a:gd name="connsiteX400" fmla="*/ 1001168 w 4011346"/>
                <a:gd name="connsiteY400" fmla="*/ 722258 h 2017102"/>
                <a:gd name="connsiteX401" fmla="*/ 1017854 w 4011346"/>
                <a:gd name="connsiteY401" fmla="*/ 768979 h 2017102"/>
                <a:gd name="connsiteX402" fmla="*/ 1047890 w 4011346"/>
                <a:gd name="connsiteY402" fmla="*/ 755630 h 2017102"/>
                <a:gd name="connsiteX403" fmla="*/ 1014517 w 4011346"/>
                <a:gd name="connsiteY403" fmla="*/ 809026 h 2017102"/>
                <a:gd name="connsiteX404" fmla="*/ 957784 w 4011346"/>
                <a:gd name="connsiteY404" fmla="*/ 755630 h 2017102"/>
                <a:gd name="connsiteX405" fmla="*/ 884365 w 4011346"/>
                <a:gd name="connsiteY405" fmla="*/ 718921 h 2017102"/>
                <a:gd name="connsiteX406" fmla="*/ 824295 w 4011346"/>
                <a:gd name="connsiteY406" fmla="*/ 695560 h 2017102"/>
                <a:gd name="connsiteX407" fmla="*/ 810946 w 4011346"/>
                <a:gd name="connsiteY407" fmla="*/ 732269 h 2017102"/>
                <a:gd name="connsiteX408" fmla="*/ 827633 w 4011346"/>
                <a:gd name="connsiteY408" fmla="*/ 768979 h 2017102"/>
                <a:gd name="connsiteX409" fmla="*/ 814284 w 4011346"/>
                <a:gd name="connsiteY409" fmla="*/ 792340 h 2017102"/>
                <a:gd name="connsiteX410" fmla="*/ 800935 w 4011346"/>
                <a:gd name="connsiteY410" fmla="*/ 809026 h 2017102"/>
                <a:gd name="connsiteX411" fmla="*/ 770900 w 4011346"/>
                <a:gd name="connsiteY411" fmla="*/ 752293 h 2017102"/>
                <a:gd name="connsiteX412" fmla="*/ 744202 w 4011346"/>
                <a:gd name="connsiteY412" fmla="*/ 789002 h 2017102"/>
                <a:gd name="connsiteX413" fmla="*/ 707492 w 4011346"/>
                <a:gd name="connsiteY413" fmla="*/ 782328 h 2017102"/>
                <a:gd name="connsiteX414" fmla="*/ 654097 w 4011346"/>
                <a:gd name="connsiteY414" fmla="*/ 819037 h 2017102"/>
                <a:gd name="connsiteX415" fmla="*/ 644085 w 4011346"/>
                <a:gd name="connsiteY415" fmla="*/ 795677 h 2017102"/>
                <a:gd name="connsiteX416" fmla="*/ 654097 w 4011346"/>
                <a:gd name="connsiteY416" fmla="*/ 758967 h 2017102"/>
                <a:gd name="connsiteX417" fmla="*/ 614050 w 4011346"/>
                <a:gd name="connsiteY417" fmla="*/ 795677 h 2017102"/>
                <a:gd name="connsiteX418" fmla="*/ 594027 w 4011346"/>
                <a:gd name="connsiteY418" fmla="*/ 795677 h 2017102"/>
                <a:gd name="connsiteX419" fmla="*/ 533957 w 4011346"/>
                <a:gd name="connsiteY419" fmla="*/ 829049 h 2017102"/>
                <a:gd name="connsiteX420" fmla="*/ 510596 w 4011346"/>
                <a:gd name="connsiteY420" fmla="*/ 852410 h 2017102"/>
                <a:gd name="connsiteX421" fmla="*/ 500584 w 4011346"/>
                <a:gd name="connsiteY421" fmla="*/ 899131 h 2017102"/>
                <a:gd name="connsiteX422" fmla="*/ 450526 w 4011346"/>
                <a:gd name="connsiteY422" fmla="*/ 885782 h 2017102"/>
                <a:gd name="connsiteX423" fmla="*/ 433840 w 4011346"/>
                <a:gd name="connsiteY423" fmla="*/ 849072 h 2017102"/>
                <a:gd name="connsiteX424" fmla="*/ 467212 w 4011346"/>
                <a:gd name="connsiteY424" fmla="*/ 819037 h 2017102"/>
                <a:gd name="connsiteX425" fmla="*/ 453863 w 4011346"/>
                <a:gd name="connsiteY425" fmla="*/ 795677 h 2017102"/>
                <a:gd name="connsiteX426" fmla="*/ 390456 w 4011346"/>
                <a:gd name="connsiteY426" fmla="*/ 765642 h 2017102"/>
                <a:gd name="connsiteX427" fmla="*/ 417154 w 4011346"/>
                <a:gd name="connsiteY427" fmla="*/ 815700 h 2017102"/>
                <a:gd name="connsiteX428" fmla="*/ 407142 w 4011346"/>
                <a:gd name="connsiteY428" fmla="*/ 859084 h 2017102"/>
                <a:gd name="connsiteX429" fmla="*/ 413817 w 4011346"/>
                <a:gd name="connsiteY429" fmla="*/ 895794 h 2017102"/>
                <a:gd name="connsiteX430" fmla="*/ 427165 w 4011346"/>
                <a:gd name="connsiteY430" fmla="*/ 919154 h 2017102"/>
                <a:gd name="connsiteX431" fmla="*/ 413817 w 4011346"/>
                <a:gd name="connsiteY431" fmla="*/ 949189 h 2017102"/>
                <a:gd name="connsiteX432" fmla="*/ 390456 w 4011346"/>
                <a:gd name="connsiteY432" fmla="*/ 925829 h 2017102"/>
                <a:gd name="connsiteX433" fmla="*/ 360421 w 4011346"/>
                <a:gd name="connsiteY433" fmla="*/ 922491 h 2017102"/>
                <a:gd name="connsiteX434" fmla="*/ 333723 w 4011346"/>
                <a:gd name="connsiteY434" fmla="*/ 962538 h 2017102"/>
                <a:gd name="connsiteX435" fmla="*/ 307025 w 4011346"/>
                <a:gd name="connsiteY435" fmla="*/ 982561 h 2017102"/>
                <a:gd name="connsiteX436" fmla="*/ 320374 w 4011346"/>
                <a:gd name="connsiteY436" fmla="*/ 1009259 h 2017102"/>
                <a:gd name="connsiteX437" fmla="*/ 303688 w 4011346"/>
                <a:gd name="connsiteY437" fmla="*/ 1032620 h 2017102"/>
                <a:gd name="connsiteX438" fmla="*/ 233606 w 4011346"/>
                <a:gd name="connsiteY438" fmla="*/ 995910 h 2017102"/>
                <a:gd name="connsiteX439" fmla="*/ 243618 w 4011346"/>
                <a:gd name="connsiteY439" fmla="*/ 1045969 h 2017102"/>
                <a:gd name="connsiteX440" fmla="*/ 263641 w 4011346"/>
                <a:gd name="connsiteY440" fmla="*/ 1065992 h 2017102"/>
                <a:gd name="connsiteX441" fmla="*/ 250292 w 4011346"/>
                <a:gd name="connsiteY441" fmla="*/ 1079341 h 2017102"/>
                <a:gd name="connsiteX442" fmla="*/ 193560 w 4011346"/>
                <a:gd name="connsiteY442" fmla="*/ 1042631 h 2017102"/>
                <a:gd name="connsiteX443" fmla="*/ 170199 w 4011346"/>
                <a:gd name="connsiteY443" fmla="*/ 1002585 h 2017102"/>
                <a:gd name="connsiteX444" fmla="*/ 170199 w 4011346"/>
                <a:gd name="connsiteY444" fmla="*/ 955864 h 2017102"/>
                <a:gd name="connsiteX445" fmla="*/ 133490 w 4011346"/>
                <a:gd name="connsiteY445" fmla="*/ 879107 h 2017102"/>
                <a:gd name="connsiteX446" fmla="*/ 196897 w 4011346"/>
                <a:gd name="connsiteY446" fmla="*/ 909142 h 2017102"/>
                <a:gd name="connsiteX447" fmla="*/ 256967 w 4011346"/>
                <a:gd name="connsiteY447" fmla="*/ 939177 h 2017102"/>
                <a:gd name="connsiteX448" fmla="*/ 293676 w 4011346"/>
                <a:gd name="connsiteY448" fmla="*/ 942515 h 2017102"/>
                <a:gd name="connsiteX449" fmla="*/ 327049 w 4011346"/>
                <a:gd name="connsiteY449" fmla="*/ 912480 h 2017102"/>
                <a:gd name="connsiteX450" fmla="*/ 343735 w 4011346"/>
                <a:gd name="connsiteY450" fmla="*/ 875770 h 2017102"/>
                <a:gd name="connsiteX451" fmla="*/ 333723 w 4011346"/>
                <a:gd name="connsiteY451" fmla="*/ 825712 h 2017102"/>
                <a:gd name="connsiteX452" fmla="*/ 290339 w 4011346"/>
                <a:gd name="connsiteY452" fmla="*/ 805688 h 2017102"/>
                <a:gd name="connsiteX453" fmla="*/ 236944 w 4011346"/>
                <a:gd name="connsiteY453" fmla="*/ 758967 h 2017102"/>
                <a:gd name="connsiteX454" fmla="*/ 133490 w 4011346"/>
                <a:gd name="connsiteY454"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78425 w 4011346"/>
                <a:gd name="connsiteY322" fmla="*/ 139809 h 2017102"/>
                <a:gd name="connsiteX323" fmla="*/ 1877440 w 4011346"/>
                <a:gd name="connsiteY323" fmla="*/ 0 h 2017102"/>
                <a:gd name="connsiteX324" fmla="*/ 1835474 w 4011346"/>
                <a:gd name="connsiteY324" fmla="*/ 38128 h 2017102"/>
                <a:gd name="connsiteX325" fmla="*/ 1818788 w 4011346"/>
                <a:gd name="connsiteY325" fmla="*/ 78175 h 2017102"/>
                <a:gd name="connsiteX326" fmla="*/ 1838813 w 4011346"/>
                <a:gd name="connsiteY326" fmla="*/ 131569 h 2017102"/>
                <a:gd name="connsiteX327" fmla="*/ 1782079 w 4011346"/>
                <a:gd name="connsiteY327" fmla="*/ 118220 h 2017102"/>
                <a:gd name="connsiteX328" fmla="*/ 1768731 w 4011346"/>
                <a:gd name="connsiteY328" fmla="*/ 164942 h 2017102"/>
                <a:gd name="connsiteX329" fmla="*/ 1705322 w 4011346"/>
                <a:gd name="connsiteY329" fmla="*/ 188302 h 2017102"/>
                <a:gd name="connsiteX330" fmla="*/ 1685300 w 4011346"/>
                <a:gd name="connsiteY330" fmla="*/ 161604 h 2017102"/>
                <a:gd name="connsiteX331" fmla="*/ 1615218 w 4011346"/>
                <a:gd name="connsiteY331" fmla="*/ 164942 h 2017102"/>
                <a:gd name="connsiteX332" fmla="*/ 1638579 w 4011346"/>
                <a:gd name="connsiteY332" fmla="*/ 194977 h 2017102"/>
                <a:gd name="connsiteX333" fmla="*/ 1528449 w 4011346"/>
                <a:gd name="connsiteY333" fmla="*/ 221673 h 2017102"/>
                <a:gd name="connsiteX334" fmla="*/ 1465043 w 4011346"/>
                <a:gd name="connsiteY334" fmla="*/ 305104 h 2017102"/>
                <a:gd name="connsiteX335" fmla="*/ 1448357 w 4011346"/>
                <a:gd name="connsiteY335" fmla="*/ 331802 h 2017102"/>
                <a:gd name="connsiteX336" fmla="*/ 1481729 w 4011346"/>
                <a:gd name="connsiteY336" fmla="*/ 365175 h 2017102"/>
                <a:gd name="connsiteX337" fmla="*/ 1481729 w 4011346"/>
                <a:gd name="connsiteY337" fmla="*/ 395210 h 2017102"/>
                <a:gd name="connsiteX338" fmla="*/ 1458368 w 4011346"/>
                <a:gd name="connsiteY338" fmla="*/ 398547 h 2017102"/>
                <a:gd name="connsiteX339" fmla="*/ 1458368 w 4011346"/>
                <a:gd name="connsiteY339" fmla="*/ 378523 h 2017102"/>
                <a:gd name="connsiteX340" fmla="*/ 1418322 w 4011346"/>
                <a:gd name="connsiteY340" fmla="*/ 388535 h 2017102"/>
                <a:gd name="connsiteX341" fmla="*/ 1368263 w 4011346"/>
                <a:gd name="connsiteY341" fmla="*/ 395210 h 2017102"/>
                <a:gd name="connsiteX342" fmla="*/ 1321542 w 4011346"/>
                <a:gd name="connsiteY342" fmla="*/ 401884 h 2017102"/>
                <a:gd name="connsiteX343" fmla="*/ 1318205 w 4011346"/>
                <a:gd name="connsiteY343" fmla="*/ 488652 h 2017102"/>
                <a:gd name="connsiteX344" fmla="*/ 1358252 w 4011346"/>
                <a:gd name="connsiteY344" fmla="*/ 512013 h 2017102"/>
                <a:gd name="connsiteX345" fmla="*/ 1374938 w 4011346"/>
                <a:gd name="connsiteY345" fmla="*/ 542048 h 2017102"/>
                <a:gd name="connsiteX346" fmla="*/ 1384949 w 4011346"/>
                <a:gd name="connsiteY346" fmla="*/ 565408 h 2017102"/>
                <a:gd name="connsiteX347" fmla="*/ 1394961 w 4011346"/>
                <a:gd name="connsiteY347" fmla="*/ 615467 h 2017102"/>
                <a:gd name="connsiteX348" fmla="*/ 1384949 w 4011346"/>
                <a:gd name="connsiteY348" fmla="*/ 645502 h 2017102"/>
                <a:gd name="connsiteX349" fmla="*/ 1358252 w 4011346"/>
                <a:gd name="connsiteY349" fmla="*/ 612129 h 2017102"/>
                <a:gd name="connsiteX350" fmla="*/ 1361589 w 4011346"/>
                <a:gd name="connsiteY350" fmla="*/ 582094 h 2017102"/>
                <a:gd name="connsiteX351" fmla="*/ 1351577 w 4011346"/>
                <a:gd name="connsiteY351" fmla="*/ 542048 h 2017102"/>
                <a:gd name="connsiteX352" fmla="*/ 1328217 w 4011346"/>
                <a:gd name="connsiteY352" fmla="*/ 548722 h 2017102"/>
                <a:gd name="connsiteX353" fmla="*/ 1281495 w 4011346"/>
                <a:gd name="connsiteY353" fmla="*/ 512013 h 2017102"/>
                <a:gd name="connsiteX354" fmla="*/ 1241449 w 4011346"/>
                <a:gd name="connsiteY354" fmla="*/ 508675 h 2017102"/>
                <a:gd name="connsiteX355" fmla="*/ 1241449 w 4011346"/>
                <a:gd name="connsiteY355" fmla="*/ 555396 h 2017102"/>
                <a:gd name="connsiteX356" fmla="*/ 1201402 w 4011346"/>
                <a:gd name="connsiteY356" fmla="*/ 535373 h 2017102"/>
                <a:gd name="connsiteX357" fmla="*/ 1228100 w 4011346"/>
                <a:gd name="connsiteY357" fmla="*/ 585431 h 2017102"/>
                <a:gd name="connsiteX358" fmla="*/ 1258135 w 4011346"/>
                <a:gd name="connsiteY358" fmla="*/ 595443 h 2017102"/>
                <a:gd name="connsiteX359" fmla="*/ 1258135 w 4011346"/>
                <a:gd name="connsiteY359" fmla="*/ 615467 h 2017102"/>
                <a:gd name="connsiteX360" fmla="*/ 1198065 w 4011346"/>
                <a:gd name="connsiteY360" fmla="*/ 592106 h 2017102"/>
                <a:gd name="connsiteX361" fmla="*/ 1181379 w 4011346"/>
                <a:gd name="connsiteY361" fmla="*/ 592106 h 2017102"/>
                <a:gd name="connsiteX362" fmla="*/ 1178041 w 4011346"/>
                <a:gd name="connsiteY362" fmla="*/ 548722 h 2017102"/>
                <a:gd name="connsiteX363" fmla="*/ 1171367 w 4011346"/>
                <a:gd name="connsiteY363" fmla="*/ 461954 h 2017102"/>
                <a:gd name="connsiteX364" fmla="*/ 1161355 w 4011346"/>
                <a:gd name="connsiteY364" fmla="*/ 532036 h 2017102"/>
                <a:gd name="connsiteX365" fmla="*/ 1137995 w 4011346"/>
                <a:gd name="connsiteY365" fmla="*/ 562071 h 2017102"/>
                <a:gd name="connsiteX366" fmla="*/ 1158018 w 4011346"/>
                <a:gd name="connsiteY366" fmla="*/ 608792 h 2017102"/>
                <a:gd name="connsiteX367" fmla="*/ 1158018 w 4011346"/>
                <a:gd name="connsiteY367" fmla="*/ 642164 h 2017102"/>
                <a:gd name="connsiteX368" fmla="*/ 1141332 w 4011346"/>
                <a:gd name="connsiteY368" fmla="*/ 692223 h 2017102"/>
                <a:gd name="connsiteX369" fmla="*/ 1154681 w 4011346"/>
                <a:gd name="connsiteY369" fmla="*/ 725595 h 2017102"/>
                <a:gd name="connsiteX370" fmla="*/ 1184716 w 4011346"/>
                <a:gd name="connsiteY370" fmla="*/ 732269 h 2017102"/>
                <a:gd name="connsiteX371" fmla="*/ 1221425 w 4011346"/>
                <a:gd name="connsiteY371" fmla="*/ 738944 h 2017102"/>
                <a:gd name="connsiteX372" fmla="*/ 1241449 w 4011346"/>
                <a:gd name="connsiteY372" fmla="*/ 762304 h 2017102"/>
                <a:gd name="connsiteX373" fmla="*/ 1258135 w 4011346"/>
                <a:gd name="connsiteY373" fmla="*/ 805688 h 2017102"/>
                <a:gd name="connsiteX374" fmla="*/ 1258135 w 4011346"/>
                <a:gd name="connsiteY374" fmla="*/ 805688 h 2017102"/>
                <a:gd name="connsiteX375" fmla="*/ 1254798 w 4011346"/>
                <a:gd name="connsiteY375" fmla="*/ 839061 h 2017102"/>
                <a:gd name="connsiteX376" fmla="*/ 1274821 w 4011346"/>
                <a:gd name="connsiteY376" fmla="*/ 859084 h 2017102"/>
                <a:gd name="connsiteX377" fmla="*/ 1244786 w 4011346"/>
                <a:gd name="connsiteY377" fmla="*/ 865759 h 2017102"/>
                <a:gd name="connsiteX378" fmla="*/ 1224763 w 4011346"/>
                <a:gd name="connsiteY378" fmla="*/ 825712 h 2017102"/>
                <a:gd name="connsiteX379" fmla="*/ 1224763 w 4011346"/>
                <a:gd name="connsiteY379" fmla="*/ 785665 h 2017102"/>
                <a:gd name="connsiteX380" fmla="*/ 1194727 w 4011346"/>
                <a:gd name="connsiteY380" fmla="*/ 748956 h 2017102"/>
                <a:gd name="connsiteX381" fmla="*/ 1164692 w 4011346"/>
                <a:gd name="connsiteY381" fmla="*/ 792340 h 2017102"/>
                <a:gd name="connsiteX382" fmla="*/ 1178041 w 4011346"/>
                <a:gd name="connsiteY382" fmla="*/ 835723 h 2017102"/>
                <a:gd name="connsiteX383" fmla="*/ 1137995 w 4011346"/>
                <a:gd name="connsiteY383" fmla="*/ 892456 h 2017102"/>
                <a:gd name="connsiteX384" fmla="*/ 1097948 w 4011346"/>
                <a:gd name="connsiteY384" fmla="*/ 949189 h 2017102"/>
                <a:gd name="connsiteX385" fmla="*/ 1007843 w 4011346"/>
                <a:gd name="connsiteY385" fmla="*/ 912480 h 2017102"/>
                <a:gd name="connsiteX386" fmla="*/ 1074587 w 4011346"/>
                <a:gd name="connsiteY386" fmla="*/ 909142 h 2017102"/>
                <a:gd name="connsiteX387" fmla="*/ 1107960 w 4011346"/>
                <a:gd name="connsiteY387" fmla="*/ 845735 h 2017102"/>
                <a:gd name="connsiteX388" fmla="*/ 1121309 w 4011346"/>
                <a:gd name="connsiteY388" fmla="*/ 802351 h 2017102"/>
                <a:gd name="connsiteX389" fmla="*/ 1127983 w 4011346"/>
                <a:gd name="connsiteY389" fmla="*/ 768979 h 2017102"/>
                <a:gd name="connsiteX390" fmla="*/ 1117971 w 4011346"/>
                <a:gd name="connsiteY390" fmla="*/ 752293 h 2017102"/>
                <a:gd name="connsiteX391" fmla="*/ 1114634 w 4011346"/>
                <a:gd name="connsiteY391" fmla="*/ 702234 h 2017102"/>
                <a:gd name="connsiteX392" fmla="*/ 1104622 w 4011346"/>
                <a:gd name="connsiteY392" fmla="*/ 622141 h 2017102"/>
                <a:gd name="connsiteX393" fmla="*/ 1101285 w 4011346"/>
                <a:gd name="connsiteY393" fmla="*/ 562071 h 2017102"/>
                <a:gd name="connsiteX394" fmla="*/ 1124646 w 4011346"/>
                <a:gd name="connsiteY394" fmla="*/ 468629 h 2017102"/>
                <a:gd name="connsiteX395" fmla="*/ 1031203 w 4011346"/>
                <a:gd name="connsiteY395" fmla="*/ 458617 h 2017102"/>
                <a:gd name="connsiteX396" fmla="*/ 1014517 w 4011346"/>
                <a:gd name="connsiteY396" fmla="*/ 515350 h 2017102"/>
                <a:gd name="connsiteX397" fmla="*/ 1024529 w 4011346"/>
                <a:gd name="connsiteY397" fmla="*/ 562071 h 2017102"/>
                <a:gd name="connsiteX398" fmla="*/ 981145 w 4011346"/>
                <a:gd name="connsiteY398" fmla="*/ 615467 h 2017102"/>
                <a:gd name="connsiteX399" fmla="*/ 991157 w 4011346"/>
                <a:gd name="connsiteY399" fmla="*/ 652176 h 2017102"/>
                <a:gd name="connsiteX400" fmla="*/ 981145 w 4011346"/>
                <a:gd name="connsiteY400" fmla="*/ 698897 h 2017102"/>
                <a:gd name="connsiteX401" fmla="*/ 1001168 w 4011346"/>
                <a:gd name="connsiteY401" fmla="*/ 722258 h 2017102"/>
                <a:gd name="connsiteX402" fmla="*/ 1017854 w 4011346"/>
                <a:gd name="connsiteY402" fmla="*/ 768979 h 2017102"/>
                <a:gd name="connsiteX403" fmla="*/ 1047890 w 4011346"/>
                <a:gd name="connsiteY403" fmla="*/ 755630 h 2017102"/>
                <a:gd name="connsiteX404" fmla="*/ 1014517 w 4011346"/>
                <a:gd name="connsiteY404" fmla="*/ 809026 h 2017102"/>
                <a:gd name="connsiteX405" fmla="*/ 957784 w 4011346"/>
                <a:gd name="connsiteY405" fmla="*/ 755630 h 2017102"/>
                <a:gd name="connsiteX406" fmla="*/ 884365 w 4011346"/>
                <a:gd name="connsiteY406" fmla="*/ 718921 h 2017102"/>
                <a:gd name="connsiteX407" fmla="*/ 824295 w 4011346"/>
                <a:gd name="connsiteY407" fmla="*/ 695560 h 2017102"/>
                <a:gd name="connsiteX408" fmla="*/ 810946 w 4011346"/>
                <a:gd name="connsiteY408" fmla="*/ 732269 h 2017102"/>
                <a:gd name="connsiteX409" fmla="*/ 827633 w 4011346"/>
                <a:gd name="connsiteY409" fmla="*/ 768979 h 2017102"/>
                <a:gd name="connsiteX410" fmla="*/ 814284 w 4011346"/>
                <a:gd name="connsiteY410" fmla="*/ 792340 h 2017102"/>
                <a:gd name="connsiteX411" fmla="*/ 800935 w 4011346"/>
                <a:gd name="connsiteY411" fmla="*/ 809026 h 2017102"/>
                <a:gd name="connsiteX412" fmla="*/ 770900 w 4011346"/>
                <a:gd name="connsiteY412" fmla="*/ 752293 h 2017102"/>
                <a:gd name="connsiteX413" fmla="*/ 744202 w 4011346"/>
                <a:gd name="connsiteY413" fmla="*/ 789002 h 2017102"/>
                <a:gd name="connsiteX414" fmla="*/ 707492 w 4011346"/>
                <a:gd name="connsiteY414" fmla="*/ 782328 h 2017102"/>
                <a:gd name="connsiteX415" fmla="*/ 654097 w 4011346"/>
                <a:gd name="connsiteY415" fmla="*/ 819037 h 2017102"/>
                <a:gd name="connsiteX416" fmla="*/ 644085 w 4011346"/>
                <a:gd name="connsiteY416" fmla="*/ 795677 h 2017102"/>
                <a:gd name="connsiteX417" fmla="*/ 654097 w 4011346"/>
                <a:gd name="connsiteY417" fmla="*/ 758967 h 2017102"/>
                <a:gd name="connsiteX418" fmla="*/ 614050 w 4011346"/>
                <a:gd name="connsiteY418" fmla="*/ 795677 h 2017102"/>
                <a:gd name="connsiteX419" fmla="*/ 594027 w 4011346"/>
                <a:gd name="connsiteY419" fmla="*/ 795677 h 2017102"/>
                <a:gd name="connsiteX420" fmla="*/ 533957 w 4011346"/>
                <a:gd name="connsiteY420" fmla="*/ 829049 h 2017102"/>
                <a:gd name="connsiteX421" fmla="*/ 510596 w 4011346"/>
                <a:gd name="connsiteY421" fmla="*/ 852410 h 2017102"/>
                <a:gd name="connsiteX422" fmla="*/ 500584 w 4011346"/>
                <a:gd name="connsiteY422" fmla="*/ 899131 h 2017102"/>
                <a:gd name="connsiteX423" fmla="*/ 450526 w 4011346"/>
                <a:gd name="connsiteY423" fmla="*/ 885782 h 2017102"/>
                <a:gd name="connsiteX424" fmla="*/ 433840 w 4011346"/>
                <a:gd name="connsiteY424" fmla="*/ 849072 h 2017102"/>
                <a:gd name="connsiteX425" fmla="*/ 467212 w 4011346"/>
                <a:gd name="connsiteY425" fmla="*/ 819037 h 2017102"/>
                <a:gd name="connsiteX426" fmla="*/ 453863 w 4011346"/>
                <a:gd name="connsiteY426" fmla="*/ 795677 h 2017102"/>
                <a:gd name="connsiteX427" fmla="*/ 390456 w 4011346"/>
                <a:gd name="connsiteY427" fmla="*/ 765642 h 2017102"/>
                <a:gd name="connsiteX428" fmla="*/ 417154 w 4011346"/>
                <a:gd name="connsiteY428" fmla="*/ 815700 h 2017102"/>
                <a:gd name="connsiteX429" fmla="*/ 407142 w 4011346"/>
                <a:gd name="connsiteY429" fmla="*/ 859084 h 2017102"/>
                <a:gd name="connsiteX430" fmla="*/ 413817 w 4011346"/>
                <a:gd name="connsiteY430" fmla="*/ 895794 h 2017102"/>
                <a:gd name="connsiteX431" fmla="*/ 427165 w 4011346"/>
                <a:gd name="connsiteY431" fmla="*/ 919154 h 2017102"/>
                <a:gd name="connsiteX432" fmla="*/ 413817 w 4011346"/>
                <a:gd name="connsiteY432" fmla="*/ 949189 h 2017102"/>
                <a:gd name="connsiteX433" fmla="*/ 390456 w 4011346"/>
                <a:gd name="connsiteY433" fmla="*/ 925829 h 2017102"/>
                <a:gd name="connsiteX434" fmla="*/ 360421 w 4011346"/>
                <a:gd name="connsiteY434" fmla="*/ 922491 h 2017102"/>
                <a:gd name="connsiteX435" fmla="*/ 333723 w 4011346"/>
                <a:gd name="connsiteY435" fmla="*/ 962538 h 2017102"/>
                <a:gd name="connsiteX436" fmla="*/ 307025 w 4011346"/>
                <a:gd name="connsiteY436" fmla="*/ 982561 h 2017102"/>
                <a:gd name="connsiteX437" fmla="*/ 320374 w 4011346"/>
                <a:gd name="connsiteY437" fmla="*/ 1009259 h 2017102"/>
                <a:gd name="connsiteX438" fmla="*/ 303688 w 4011346"/>
                <a:gd name="connsiteY438" fmla="*/ 1032620 h 2017102"/>
                <a:gd name="connsiteX439" fmla="*/ 233606 w 4011346"/>
                <a:gd name="connsiteY439" fmla="*/ 995910 h 2017102"/>
                <a:gd name="connsiteX440" fmla="*/ 243618 w 4011346"/>
                <a:gd name="connsiteY440" fmla="*/ 1045969 h 2017102"/>
                <a:gd name="connsiteX441" fmla="*/ 263641 w 4011346"/>
                <a:gd name="connsiteY441" fmla="*/ 1065992 h 2017102"/>
                <a:gd name="connsiteX442" fmla="*/ 250292 w 4011346"/>
                <a:gd name="connsiteY442" fmla="*/ 1079341 h 2017102"/>
                <a:gd name="connsiteX443" fmla="*/ 193560 w 4011346"/>
                <a:gd name="connsiteY443" fmla="*/ 1042631 h 2017102"/>
                <a:gd name="connsiteX444" fmla="*/ 170199 w 4011346"/>
                <a:gd name="connsiteY444" fmla="*/ 1002585 h 2017102"/>
                <a:gd name="connsiteX445" fmla="*/ 170199 w 4011346"/>
                <a:gd name="connsiteY445" fmla="*/ 955864 h 2017102"/>
                <a:gd name="connsiteX446" fmla="*/ 133490 w 4011346"/>
                <a:gd name="connsiteY446" fmla="*/ 879107 h 2017102"/>
                <a:gd name="connsiteX447" fmla="*/ 196897 w 4011346"/>
                <a:gd name="connsiteY447" fmla="*/ 909142 h 2017102"/>
                <a:gd name="connsiteX448" fmla="*/ 256967 w 4011346"/>
                <a:gd name="connsiteY448" fmla="*/ 939177 h 2017102"/>
                <a:gd name="connsiteX449" fmla="*/ 293676 w 4011346"/>
                <a:gd name="connsiteY449" fmla="*/ 942515 h 2017102"/>
                <a:gd name="connsiteX450" fmla="*/ 327049 w 4011346"/>
                <a:gd name="connsiteY450" fmla="*/ 912480 h 2017102"/>
                <a:gd name="connsiteX451" fmla="*/ 343735 w 4011346"/>
                <a:gd name="connsiteY451" fmla="*/ 875770 h 2017102"/>
                <a:gd name="connsiteX452" fmla="*/ 333723 w 4011346"/>
                <a:gd name="connsiteY452" fmla="*/ 825712 h 2017102"/>
                <a:gd name="connsiteX453" fmla="*/ 290339 w 4011346"/>
                <a:gd name="connsiteY453" fmla="*/ 805688 h 2017102"/>
                <a:gd name="connsiteX454" fmla="*/ 236944 w 4011346"/>
                <a:gd name="connsiteY454" fmla="*/ 758967 h 2017102"/>
                <a:gd name="connsiteX455" fmla="*/ 133490 w 4011346"/>
                <a:gd name="connsiteY455"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877440 w 4011346"/>
                <a:gd name="connsiteY323" fmla="*/ 0 h 2017102"/>
                <a:gd name="connsiteX324" fmla="*/ 1835474 w 4011346"/>
                <a:gd name="connsiteY324" fmla="*/ 38128 h 2017102"/>
                <a:gd name="connsiteX325" fmla="*/ 1818788 w 4011346"/>
                <a:gd name="connsiteY325" fmla="*/ 78175 h 2017102"/>
                <a:gd name="connsiteX326" fmla="*/ 1838813 w 4011346"/>
                <a:gd name="connsiteY326" fmla="*/ 131569 h 2017102"/>
                <a:gd name="connsiteX327" fmla="*/ 1782079 w 4011346"/>
                <a:gd name="connsiteY327" fmla="*/ 118220 h 2017102"/>
                <a:gd name="connsiteX328" fmla="*/ 1768731 w 4011346"/>
                <a:gd name="connsiteY328" fmla="*/ 164942 h 2017102"/>
                <a:gd name="connsiteX329" fmla="*/ 1705322 w 4011346"/>
                <a:gd name="connsiteY329" fmla="*/ 188302 h 2017102"/>
                <a:gd name="connsiteX330" fmla="*/ 1685300 w 4011346"/>
                <a:gd name="connsiteY330" fmla="*/ 161604 h 2017102"/>
                <a:gd name="connsiteX331" fmla="*/ 1615218 w 4011346"/>
                <a:gd name="connsiteY331" fmla="*/ 164942 h 2017102"/>
                <a:gd name="connsiteX332" fmla="*/ 1638579 w 4011346"/>
                <a:gd name="connsiteY332" fmla="*/ 194977 h 2017102"/>
                <a:gd name="connsiteX333" fmla="*/ 1528449 w 4011346"/>
                <a:gd name="connsiteY333" fmla="*/ 221673 h 2017102"/>
                <a:gd name="connsiteX334" fmla="*/ 1465043 w 4011346"/>
                <a:gd name="connsiteY334" fmla="*/ 305104 h 2017102"/>
                <a:gd name="connsiteX335" fmla="*/ 1448357 w 4011346"/>
                <a:gd name="connsiteY335" fmla="*/ 331802 h 2017102"/>
                <a:gd name="connsiteX336" fmla="*/ 1481729 w 4011346"/>
                <a:gd name="connsiteY336" fmla="*/ 365175 h 2017102"/>
                <a:gd name="connsiteX337" fmla="*/ 1481729 w 4011346"/>
                <a:gd name="connsiteY337" fmla="*/ 395210 h 2017102"/>
                <a:gd name="connsiteX338" fmla="*/ 1458368 w 4011346"/>
                <a:gd name="connsiteY338" fmla="*/ 398547 h 2017102"/>
                <a:gd name="connsiteX339" fmla="*/ 1458368 w 4011346"/>
                <a:gd name="connsiteY339" fmla="*/ 378523 h 2017102"/>
                <a:gd name="connsiteX340" fmla="*/ 1418322 w 4011346"/>
                <a:gd name="connsiteY340" fmla="*/ 388535 h 2017102"/>
                <a:gd name="connsiteX341" fmla="*/ 1368263 w 4011346"/>
                <a:gd name="connsiteY341" fmla="*/ 395210 h 2017102"/>
                <a:gd name="connsiteX342" fmla="*/ 1321542 w 4011346"/>
                <a:gd name="connsiteY342" fmla="*/ 401884 h 2017102"/>
                <a:gd name="connsiteX343" fmla="*/ 1318205 w 4011346"/>
                <a:gd name="connsiteY343" fmla="*/ 488652 h 2017102"/>
                <a:gd name="connsiteX344" fmla="*/ 1358252 w 4011346"/>
                <a:gd name="connsiteY344" fmla="*/ 512013 h 2017102"/>
                <a:gd name="connsiteX345" fmla="*/ 1374938 w 4011346"/>
                <a:gd name="connsiteY345" fmla="*/ 542048 h 2017102"/>
                <a:gd name="connsiteX346" fmla="*/ 1384949 w 4011346"/>
                <a:gd name="connsiteY346" fmla="*/ 565408 h 2017102"/>
                <a:gd name="connsiteX347" fmla="*/ 1394961 w 4011346"/>
                <a:gd name="connsiteY347" fmla="*/ 615467 h 2017102"/>
                <a:gd name="connsiteX348" fmla="*/ 1384949 w 4011346"/>
                <a:gd name="connsiteY348" fmla="*/ 645502 h 2017102"/>
                <a:gd name="connsiteX349" fmla="*/ 1358252 w 4011346"/>
                <a:gd name="connsiteY349" fmla="*/ 612129 h 2017102"/>
                <a:gd name="connsiteX350" fmla="*/ 1361589 w 4011346"/>
                <a:gd name="connsiteY350" fmla="*/ 582094 h 2017102"/>
                <a:gd name="connsiteX351" fmla="*/ 1351577 w 4011346"/>
                <a:gd name="connsiteY351" fmla="*/ 542048 h 2017102"/>
                <a:gd name="connsiteX352" fmla="*/ 1328217 w 4011346"/>
                <a:gd name="connsiteY352" fmla="*/ 548722 h 2017102"/>
                <a:gd name="connsiteX353" fmla="*/ 1281495 w 4011346"/>
                <a:gd name="connsiteY353" fmla="*/ 512013 h 2017102"/>
                <a:gd name="connsiteX354" fmla="*/ 1241449 w 4011346"/>
                <a:gd name="connsiteY354" fmla="*/ 508675 h 2017102"/>
                <a:gd name="connsiteX355" fmla="*/ 1241449 w 4011346"/>
                <a:gd name="connsiteY355" fmla="*/ 555396 h 2017102"/>
                <a:gd name="connsiteX356" fmla="*/ 1201402 w 4011346"/>
                <a:gd name="connsiteY356" fmla="*/ 535373 h 2017102"/>
                <a:gd name="connsiteX357" fmla="*/ 1228100 w 4011346"/>
                <a:gd name="connsiteY357" fmla="*/ 585431 h 2017102"/>
                <a:gd name="connsiteX358" fmla="*/ 1258135 w 4011346"/>
                <a:gd name="connsiteY358" fmla="*/ 595443 h 2017102"/>
                <a:gd name="connsiteX359" fmla="*/ 1258135 w 4011346"/>
                <a:gd name="connsiteY359" fmla="*/ 615467 h 2017102"/>
                <a:gd name="connsiteX360" fmla="*/ 1198065 w 4011346"/>
                <a:gd name="connsiteY360" fmla="*/ 592106 h 2017102"/>
                <a:gd name="connsiteX361" fmla="*/ 1181379 w 4011346"/>
                <a:gd name="connsiteY361" fmla="*/ 592106 h 2017102"/>
                <a:gd name="connsiteX362" fmla="*/ 1178041 w 4011346"/>
                <a:gd name="connsiteY362" fmla="*/ 548722 h 2017102"/>
                <a:gd name="connsiteX363" fmla="*/ 1171367 w 4011346"/>
                <a:gd name="connsiteY363" fmla="*/ 461954 h 2017102"/>
                <a:gd name="connsiteX364" fmla="*/ 1161355 w 4011346"/>
                <a:gd name="connsiteY364" fmla="*/ 532036 h 2017102"/>
                <a:gd name="connsiteX365" fmla="*/ 1137995 w 4011346"/>
                <a:gd name="connsiteY365" fmla="*/ 562071 h 2017102"/>
                <a:gd name="connsiteX366" fmla="*/ 1158018 w 4011346"/>
                <a:gd name="connsiteY366" fmla="*/ 608792 h 2017102"/>
                <a:gd name="connsiteX367" fmla="*/ 1158018 w 4011346"/>
                <a:gd name="connsiteY367" fmla="*/ 642164 h 2017102"/>
                <a:gd name="connsiteX368" fmla="*/ 1141332 w 4011346"/>
                <a:gd name="connsiteY368" fmla="*/ 692223 h 2017102"/>
                <a:gd name="connsiteX369" fmla="*/ 1154681 w 4011346"/>
                <a:gd name="connsiteY369" fmla="*/ 725595 h 2017102"/>
                <a:gd name="connsiteX370" fmla="*/ 1184716 w 4011346"/>
                <a:gd name="connsiteY370" fmla="*/ 732269 h 2017102"/>
                <a:gd name="connsiteX371" fmla="*/ 1221425 w 4011346"/>
                <a:gd name="connsiteY371" fmla="*/ 738944 h 2017102"/>
                <a:gd name="connsiteX372" fmla="*/ 1241449 w 4011346"/>
                <a:gd name="connsiteY372" fmla="*/ 762304 h 2017102"/>
                <a:gd name="connsiteX373" fmla="*/ 1258135 w 4011346"/>
                <a:gd name="connsiteY373" fmla="*/ 805688 h 2017102"/>
                <a:gd name="connsiteX374" fmla="*/ 1258135 w 4011346"/>
                <a:gd name="connsiteY374" fmla="*/ 805688 h 2017102"/>
                <a:gd name="connsiteX375" fmla="*/ 1254798 w 4011346"/>
                <a:gd name="connsiteY375" fmla="*/ 839061 h 2017102"/>
                <a:gd name="connsiteX376" fmla="*/ 1274821 w 4011346"/>
                <a:gd name="connsiteY376" fmla="*/ 859084 h 2017102"/>
                <a:gd name="connsiteX377" fmla="*/ 1244786 w 4011346"/>
                <a:gd name="connsiteY377" fmla="*/ 865759 h 2017102"/>
                <a:gd name="connsiteX378" fmla="*/ 1224763 w 4011346"/>
                <a:gd name="connsiteY378" fmla="*/ 825712 h 2017102"/>
                <a:gd name="connsiteX379" fmla="*/ 1224763 w 4011346"/>
                <a:gd name="connsiteY379" fmla="*/ 785665 h 2017102"/>
                <a:gd name="connsiteX380" fmla="*/ 1194727 w 4011346"/>
                <a:gd name="connsiteY380" fmla="*/ 748956 h 2017102"/>
                <a:gd name="connsiteX381" fmla="*/ 1164692 w 4011346"/>
                <a:gd name="connsiteY381" fmla="*/ 792340 h 2017102"/>
                <a:gd name="connsiteX382" fmla="*/ 1178041 w 4011346"/>
                <a:gd name="connsiteY382" fmla="*/ 835723 h 2017102"/>
                <a:gd name="connsiteX383" fmla="*/ 1137995 w 4011346"/>
                <a:gd name="connsiteY383" fmla="*/ 892456 h 2017102"/>
                <a:gd name="connsiteX384" fmla="*/ 1097948 w 4011346"/>
                <a:gd name="connsiteY384" fmla="*/ 949189 h 2017102"/>
                <a:gd name="connsiteX385" fmla="*/ 1007843 w 4011346"/>
                <a:gd name="connsiteY385" fmla="*/ 912480 h 2017102"/>
                <a:gd name="connsiteX386" fmla="*/ 1074587 w 4011346"/>
                <a:gd name="connsiteY386" fmla="*/ 909142 h 2017102"/>
                <a:gd name="connsiteX387" fmla="*/ 1107960 w 4011346"/>
                <a:gd name="connsiteY387" fmla="*/ 845735 h 2017102"/>
                <a:gd name="connsiteX388" fmla="*/ 1121309 w 4011346"/>
                <a:gd name="connsiteY388" fmla="*/ 802351 h 2017102"/>
                <a:gd name="connsiteX389" fmla="*/ 1127983 w 4011346"/>
                <a:gd name="connsiteY389" fmla="*/ 768979 h 2017102"/>
                <a:gd name="connsiteX390" fmla="*/ 1117971 w 4011346"/>
                <a:gd name="connsiteY390" fmla="*/ 752293 h 2017102"/>
                <a:gd name="connsiteX391" fmla="*/ 1114634 w 4011346"/>
                <a:gd name="connsiteY391" fmla="*/ 702234 h 2017102"/>
                <a:gd name="connsiteX392" fmla="*/ 1104622 w 4011346"/>
                <a:gd name="connsiteY392" fmla="*/ 622141 h 2017102"/>
                <a:gd name="connsiteX393" fmla="*/ 1101285 w 4011346"/>
                <a:gd name="connsiteY393" fmla="*/ 562071 h 2017102"/>
                <a:gd name="connsiteX394" fmla="*/ 1124646 w 4011346"/>
                <a:gd name="connsiteY394" fmla="*/ 468629 h 2017102"/>
                <a:gd name="connsiteX395" fmla="*/ 1031203 w 4011346"/>
                <a:gd name="connsiteY395" fmla="*/ 458617 h 2017102"/>
                <a:gd name="connsiteX396" fmla="*/ 1014517 w 4011346"/>
                <a:gd name="connsiteY396" fmla="*/ 515350 h 2017102"/>
                <a:gd name="connsiteX397" fmla="*/ 1024529 w 4011346"/>
                <a:gd name="connsiteY397" fmla="*/ 562071 h 2017102"/>
                <a:gd name="connsiteX398" fmla="*/ 981145 w 4011346"/>
                <a:gd name="connsiteY398" fmla="*/ 615467 h 2017102"/>
                <a:gd name="connsiteX399" fmla="*/ 991157 w 4011346"/>
                <a:gd name="connsiteY399" fmla="*/ 652176 h 2017102"/>
                <a:gd name="connsiteX400" fmla="*/ 981145 w 4011346"/>
                <a:gd name="connsiteY400" fmla="*/ 698897 h 2017102"/>
                <a:gd name="connsiteX401" fmla="*/ 1001168 w 4011346"/>
                <a:gd name="connsiteY401" fmla="*/ 722258 h 2017102"/>
                <a:gd name="connsiteX402" fmla="*/ 1017854 w 4011346"/>
                <a:gd name="connsiteY402" fmla="*/ 768979 h 2017102"/>
                <a:gd name="connsiteX403" fmla="*/ 1047890 w 4011346"/>
                <a:gd name="connsiteY403" fmla="*/ 755630 h 2017102"/>
                <a:gd name="connsiteX404" fmla="*/ 1014517 w 4011346"/>
                <a:gd name="connsiteY404" fmla="*/ 809026 h 2017102"/>
                <a:gd name="connsiteX405" fmla="*/ 957784 w 4011346"/>
                <a:gd name="connsiteY405" fmla="*/ 755630 h 2017102"/>
                <a:gd name="connsiteX406" fmla="*/ 884365 w 4011346"/>
                <a:gd name="connsiteY406" fmla="*/ 718921 h 2017102"/>
                <a:gd name="connsiteX407" fmla="*/ 824295 w 4011346"/>
                <a:gd name="connsiteY407" fmla="*/ 695560 h 2017102"/>
                <a:gd name="connsiteX408" fmla="*/ 810946 w 4011346"/>
                <a:gd name="connsiteY408" fmla="*/ 732269 h 2017102"/>
                <a:gd name="connsiteX409" fmla="*/ 827633 w 4011346"/>
                <a:gd name="connsiteY409" fmla="*/ 768979 h 2017102"/>
                <a:gd name="connsiteX410" fmla="*/ 814284 w 4011346"/>
                <a:gd name="connsiteY410" fmla="*/ 792340 h 2017102"/>
                <a:gd name="connsiteX411" fmla="*/ 800935 w 4011346"/>
                <a:gd name="connsiteY411" fmla="*/ 809026 h 2017102"/>
                <a:gd name="connsiteX412" fmla="*/ 770900 w 4011346"/>
                <a:gd name="connsiteY412" fmla="*/ 752293 h 2017102"/>
                <a:gd name="connsiteX413" fmla="*/ 744202 w 4011346"/>
                <a:gd name="connsiteY413" fmla="*/ 789002 h 2017102"/>
                <a:gd name="connsiteX414" fmla="*/ 707492 w 4011346"/>
                <a:gd name="connsiteY414" fmla="*/ 782328 h 2017102"/>
                <a:gd name="connsiteX415" fmla="*/ 654097 w 4011346"/>
                <a:gd name="connsiteY415" fmla="*/ 819037 h 2017102"/>
                <a:gd name="connsiteX416" fmla="*/ 644085 w 4011346"/>
                <a:gd name="connsiteY416" fmla="*/ 795677 h 2017102"/>
                <a:gd name="connsiteX417" fmla="*/ 654097 w 4011346"/>
                <a:gd name="connsiteY417" fmla="*/ 758967 h 2017102"/>
                <a:gd name="connsiteX418" fmla="*/ 614050 w 4011346"/>
                <a:gd name="connsiteY418" fmla="*/ 795677 h 2017102"/>
                <a:gd name="connsiteX419" fmla="*/ 594027 w 4011346"/>
                <a:gd name="connsiteY419" fmla="*/ 795677 h 2017102"/>
                <a:gd name="connsiteX420" fmla="*/ 533957 w 4011346"/>
                <a:gd name="connsiteY420" fmla="*/ 829049 h 2017102"/>
                <a:gd name="connsiteX421" fmla="*/ 510596 w 4011346"/>
                <a:gd name="connsiteY421" fmla="*/ 852410 h 2017102"/>
                <a:gd name="connsiteX422" fmla="*/ 500584 w 4011346"/>
                <a:gd name="connsiteY422" fmla="*/ 899131 h 2017102"/>
                <a:gd name="connsiteX423" fmla="*/ 450526 w 4011346"/>
                <a:gd name="connsiteY423" fmla="*/ 885782 h 2017102"/>
                <a:gd name="connsiteX424" fmla="*/ 433840 w 4011346"/>
                <a:gd name="connsiteY424" fmla="*/ 849072 h 2017102"/>
                <a:gd name="connsiteX425" fmla="*/ 467212 w 4011346"/>
                <a:gd name="connsiteY425" fmla="*/ 819037 h 2017102"/>
                <a:gd name="connsiteX426" fmla="*/ 453863 w 4011346"/>
                <a:gd name="connsiteY426" fmla="*/ 795677 h 2017102"/>
                <a:gd name="connsiteX427" fmla="*/ 390456 w 4011346"/>
                <a:gd name="connsiteY427" fmla="*/ 765642 h 2017102"/>
                <a:gd name="connsiteX428" fmla="*/ 417154 w 4011346"/>
                <a:gd name="connsiteY428" fmla="*/ 815700 h 2017102"/>
                <a:gd name="connsiteX429" fmla="*/ 407142 w 4011346"/>
                <a:gd name="connsiteY429" fmla="*/ 859084 h 2017102"/>
                <a:gd name="connsiteX430" fmla="*/ 413817 w 4011346"/>
                <a:gd name="connsiteY430" fmla="*/ 895794 h 2017102"/>
                <a:gd name="connsiteX431" fmla="*/ 427165 w 4011346"/>
                <a:gd name="connsiteY431" fmla="*/ 919154 h 2017102"/>
                <a:gd name="connsiteX432" fmla="*/ 413817 w 4011346"/>
                <a:gd name="connsiteY432" fmla="*/ 949189 h 2017102"/>
                <a:gd name="connsiteX433" fmla="*/ 390456 w 4011346"/>
                <a:gd name="connsiteY433" fmla="*/ 925829 h 2017102"/>
                <a:gd name="connsiteX434" fmla="*/ 360421 w 4011346"/>
                <a:gd name="connsiteY434" fmla="*/ 922491 h 2017102"/>
                <a:gd name="connsiteX435" fmla="*/ 333723 w 4011346"/>
                <a:gd name="connsiteY435" fmla="*/ 962538 h 2017102"/>
                <a:gd name="connsiteX436" fmla="*/ 307025 w 4011346"/>
                <a:gd name="connsiteY436" fmla="*/ 982561 h 2017102"/>
                <a:gd name="connsiteX437" fmla="*/ 320374 w 4011346"/>
                <a:gd name="connsiteY437" fmla="*/ 1009259 h 2017102"/>
                <a:gd name="connsiteX438" fmla="*/ 303688 w 4011346"/>
                <a:gd name="connsiteY438" fmla="*/ 1032620 h 2017102"/>
                <a:gd name="connsiteX439" fmla="*/ 233606 w 4011346"/>
                <a:gd name="connsiteY439" fmla="*/ 995910 h 2017102"/>
                <a:gd name="connsiteX440" fmla="*/ 243618 w 4011346"/>
                <a:gd name="connsiteY440" fmla="*/ 1045969 h 2017102"/>
                <a:gd name="connsiteX441" fmla="*/ 263641 w 4011346"/>
                <a:gd name="connsiteY441" fmla="*/ 1065992 h 2017102"/>
                <a:gd name="connsiteX442" fmla="*/ 250292 w 4011346"/>
                <a:gd name="connsiteY442" fmla="*/ 1079341 h 2017102"/>
                <a:gd name="connsiteX443" fmla="*/ 193560 w 4011346"/>
                <a:gd name="connsiteY443" fmla="*/ 1042631 h 2017102"/>
                <a:gd name="connsiteX444" fmla="*/ 170199 w 4011346"/>
                <a:gd name="connsiteY444" fmla="*/ 1002585 h 2017102"/>
                <a:gd name="connsiteX445" fmla="*/ 170199 w 4011346"/>
                <a:gd name="connsiteY445" fmla="*/ 955864 h 2017102"/>
                <a:gd name="connsiteX446" fmla="*/ 133490 w 4011346"/>
                <a:gd name="connsiteY446" fmla="*/ 879107 h 2017102"/>
                <a:gd name="connsiteX447" fmla="*/ 196897 w 4011346"/>
                <a:gd name="connsiteY447" fmla="*/ 909142 h 2017102"/>
                <a:gd name="connsiteX448" fmla="*/ 256967 w 4011346"/>
                <a:gd name="connsiteY448" fmla="*/ 939177 h 2017102"/>
                <a:gd name="connsiteX449" fmla="*/ 293676 w 4011346"/>
                <a:gd name="connsiteY449" fmla="*/ 942515 h 2017102"/>
                <a:gd name="connsiteX450" fmla="*/ 327049 w 4011346"/>
                <a:gd name="connsiteY450" fmla="*/ 912480 h 2017102"/>
                <a:gd name="connsiteX451" fmla="*/ 343735 w 4011346"/>
                <a:gd name="connsiteY451" fmla="*/ 875770 h 2017102"/>
                <a:gd name="connsiteX452" fmla="*/ 333723 w 4011346"/>
                <a:gd name="connsiteY452" fmla="*/ 825712 h 2017102"/>
                <a:gd name="connsiteX453" fmla="*/ 290339 w 4011346"/>
                <a:gd name="connsiteY453" fmla="*/ 805688 h 2017102"/>
                <a:gd name="connsiteX454" fmla="*/ 236944 w 4011346"/>
                <a:gd name="connsiteY454" fmla="*/ 758967 h 2017102"/>
                <a:gd name="connsiteX455" fmla="*/ 133490 w 4011346"/>
                <a:gd name="connsiteY455"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2055565 w 4011346"/>
                <a:gd name="connsiteY323" fmla="*/ 79801 h 2017102"/>
                <a:gd name="connsiteX324" fmla="*/ 1877440 w 4011346"/>
                <a:gd name="connsiteY324" fmla="*/ 0 h 2017102"/>
                <a:gd name="connsiteX325" fmla="*/ 1835474 w 4011346"/>
                <a:gd name="connsiteY325" fmla="*/ 38128 h 2017102"/>
                <a:gd name="connsiteX326" fmla="*/ 1818788 w 4011346"/>
                <a:gd name="connsiteY326" fmla="*/ 78175 h 2017102"/>
                <a:gd name="connsiteX327" fmla="*/ 1838813 w 4011346"/>
                <a:gd name="connsiteY327" fmla="*/ 131569 h 2017102"/>
                <a:gd name="connsiteX328" fmla="*/ 1782079 w 4011346"/>
                <a:gd name="connsiteY328" fmla="*/ 118220 h 2017102"/>
                <a:gd name="connsiteX329" fmla="*/ 1768731 w 4011346"/>
                <a:gd name="connsiteY329" fmla="*/ 164942 h 2017102"/>
                <a:gd name="connsiteX330" fmla="*/ 1705322 w 4011346"/>
                <a:gd name="connsiteY330" fmla="*/ 188302 h 2017102"/>
                <a:gd name="connsiteX331" fmla="*/ 1685300 w 4011346"/>
                <a:gd name="connsiteY331" fmla="*/ 161604 h 2017102"/>
                <a:gd name="connsiteX332" fmla="*/ 1615218 w 4011346"/>
                <a:gd name="connsiteY332" fmla="*/ 164942 h 2017102"/>
                <a:gd name="connsiteX333" fmla="*/ 1638579 w 4011346"/>
                <a:gd name="connsiteY333" fmla="*/ 194977 h 2017102"/>
                <a:gd name="connsiteX334" fmla="*/ 1528449 w 4011346"/>
                <a:gd name="connsiteY334" fmla="*/ 221673 h 2017102"/>
                <a:gd name="connsiteX335" fmla="*/ 1465043 w 4011346"/>
                <a:gd name="connsiteY335" fmla="*/ 305104 h 2017102"/>
                <a:gd name="connsiteX336" fmla="*/ 1448357 w 4011346"/>
                <a:gd name="connsiteY336" fmla="*/ 331802 h 2017102"/>
                <a:gd name="connsiteX337" fmla="*/ 1481729 w 4011346"/>
                <a:gd name="connsiteY337" fmla="*/ 365175 h 2017102"/>
                <a:gd name="connsiteX338" fmla="*/ 1481729 w 4011346"/>
                <a:gd name="connsiteY338" fmla="*/ 395210 h 2017102"/>
                <a:gd name="connsiteX339" fmla="*/ 1458368 w 4011346"/>
                <a:gd name="connsiteY339" fmla="*/ 398547 h 2017102"/>
                <a:gd name="connsiteX340" fmla="*/ 1458368 w 4011346"/>
                <a:gd name="connsiteY340" fmla="*/ 378523 h 2017102"/>
                <a:gd name="connsiteX341" fmla="*/ 1418322 w 4011346"/>
                <a:gd name="connsiteY341" fmla="*/ 388535 h 2017102"/>
                <a:gd name="connsiteX342" fmla="*/ 1368263 w 4011346"/>
                <a:gd name="connsiteY342" fmla="*/ 395210 h 2017102"/>
                <a:gd name="connsiteX343" fmla="*/ 1321542 w 4011346"/>
                <a:gd name="connsiteY343" fmla="*/ 401884 h 2017102"/>
                <a:gd name="connsiteX344" fmla="*/ 1318205 w 4011346"/>
                <a:gd name="connsiteY344" fmla="*/ 488652 h 2017102"/>
                <a:gd name="connsiteX345" fmla="*/ 1358252 w 4011346"/>
                <a:gd name="connsiteY345" fmla="*/ 512013 h 2017102"/>
                <a:gd name="connsiteX346" fmla="*/ 1374938 w 4011346"/>
                <a:gd name="connsiteY346" fmla="*/ 542048 h 2017102"/>
                <a:gd name="connsiteX347" fmla="*/ 1384949 w 4011346"/>
                <a:gd name="connsiteY347" fmla="*/ 565408 h 2017102"/>
                <a:gd name="connsiteX348" fmla="*/ 1394961 w 4011346"/>
                <a:gd name="connsiteY348" fmla="*/ 615467 h 2017102"/>
                <a:gd name="connsiteX349" fmla="*/ 1384949 w 4011346"/>
                <a:gd name="connsiteY349" fmla="*/ 645502 h 2017102"/>
                <a:gd name="connsiteX350" fmla="*/ 1358252 w 4011346"/>
                <a:gd name="connsiteY350" fmla="*/ 612129 h 2017102"/>
                <a:gd name="connsiteX351" fmla="*/ 1361589 w 4011346"/>
                <a:gd name="connsiteY351" fmla="*/ 582094 h 2017102"/>
                <a:gd name="connsiteX352" fmla="*/ 1351577 w 4011346"/>
                <a:gd name="connsiteY352" fmla="*/ 542048 h 2017102"/>
                <a:gd name="connsiteX353" fmla="*/ 1328217 w 4011346"/>
                <a:gd name="connsiteY353" fmla="*/ 548722 h 2017102"/>
                <a:gd name="connsiteX354" fmla="*/ 1281495 w 4011346"/>
                <a:gd name="connsiteY354" fmla="*/ 512013 h 2017102"/>
                <a:gd name="connsiteX355" fmla="*/ 1241449 w 4011346"/>
                <a:gd name="connsiteY355" fmla="*/ 508675 h 2017102"/>
                <a:gd name="connsiteX356" fmla="*/ 1241449 w 4011346"/>
                <a:gd name="connsiteY356" fmla="*/ 555396 h 2017102"/>
                <a:gd name="connsiteX357" fmla="*/ 1201402 w 4011346"/>
                <a:gd name="connsiteY357" fmla="*/ 535373 h 2017102"/>
                <a:gd name="connsiteX358" fmla="*/ 1228100 w 4011346"/>
                <a:gd name="connsiteY358" fmla="*/ 585431 h 2017102"/>
                <a:gd name="connsiteX359" fmla="*/ 1258135 w 4011346"/>
                <a:gd name="connsiteY359" fmla="*/ 595443 h 2017102"/>
                <a:gd name="connsiteX360" fmla="*/ 1258135 w 4011346"/>
                <a:gd name="connsiteY360" fmla="*/ 615467 h 2017102"/>
                <a:gd name="connsiteX361" fmla="*/ 1198065 w 4011346"/>
                <a:gd name="connsiteY361" fmla="*/ 592106 h 2017102"/>
                <a:gd name="connsiteX362" fmla="*/ 1181379 w 4011346"/>
                <a:gd name="connsiteY362" fmla="*/ 592106 h 2017102"/>
                <a:gd name="connsiteX363" fmla="*/ 1178041 w 4011346"/>
                <a:gd name="connsiteY363" fmla="*/ 548722 h 2017102"/>
                <a:gd name="connsiteX364" fmla="*/ 1171367 w 4011346"/>
                <a:gd name="connsiteY364" fmla="*/ 461954 h 2017102"/>
                <a:gd name="connsiteX365" fmla="*/ 1161355 w 4011346"/>
                <a:gd name="connsiteY365" fmla="*/ 532036 h 2017102"/>
                <a:gd name="connsiteX366" fmla="*/ 1137995 w 4011346"/>
                <a:gd name="connsiteY366" fmla="*/ 562071 h 2017102"/>
                <a:gd name="connsiteX367" fmla="*/ 1158018 w 4011346"/>
                <a:gd name="connsiteY367" fmla="*/ 608792 h 2017102"/>
                <a:gd name="connsiteX368" fmla="*/ 1158018 w 4011346"/>
                <a:gd name="connsiteY368" fmla="*/ 642164 h 2017102"/>
                <a:gd name="connsiteX369" fmla="*/ 1141332 w 4011346"/>
                <a:gd name="connsiteY369" fmla="*/ 692223 h 2017102"/>
                <a:gd name="connsiteX370" fmla="*/ 1154681 w 4011346"/>
                <a:gd name="connsiteY370" fmla="*/ 725595 h 2017102"/>
                <a:gd name="connsiteX371" fmla="*/ 1184716 w 4011346"/>
                <a:gd name="connsiteY371" fmla="*/ 732269 h 2017102"/>
                <a:gd name="connsiteX372" fmla="*/ 1221425 w 4011346"/>
                <a:gd name="connsiteY372" fmla="*/ 738944 h 2017102"/>
                <a:gd name="connsiteX373" fmla="*/ 1241449 w 4011346"/>
                <a:gd name="connsiteY373" fmla="*/ 762304 h 2017102"/>
                <a:gd name="connsiteX374" fmla="*/ 1258135 w 4011346"/>
                <a:gd name="connsiteY374" fmla="*/ 805688 h 2017102"/>
                <a:gd name="connsiteX375" fmla="*/ 1258135 w 4011346"/>
                <a:gd name="connsiteY375" fmla="*/ 805688 h 2017102"/>
                <a:gd name="connsiteX376" fmla="*/ 1254798 w 4011346"/>
                <a:gd name="connsiteY376" fmla="*/ 839061 h 2017102"/>
                <a:gd name="connsiteX377" fmla="*/ 1274821 w 4011346"/>
                <a:gd name="connsiteY377" fmla="*/ 859084 h 2017102"/>
                <a:gd name="connsiteX378" fmla="*/ 1244786 w 4011346"/>
                <a:gd name="connsiteY378" fmla="*/ 865759 h 2017102"/>
                <a:gd name="connsiteX379" fmla="*/ 1224763 w 4011346"/>
                <a:gd name="connsiteY379" fmla="*/ 825712 h 2017102"/>
                <a:gd name="connsiteX380" fmla="*/ 1224763 w 4011346"/>
                <a:gd name="connsiteY380" fmla="*/ 785665 h 2017102"/>
                <a:gd name="connsiteX381" fmla="*/ 1194727 w 4011346"/>
                <a:gd name="connsiteY381" fmla="*/ 748956 h 2017102"/>
                <a:gd name="connsiteX382" fmla="*/ 1164692 w 4011346"/>
                <a:gd name="connsiteY382" fmla="*/ 792340 h 2017102"/>
                <a:gd name="connsiteX383" fmla="*/ 1178041 w 4011346"/>
                <a:gd name="connsiteY383" fmla="*/ 835723 h 2017102"/>
                <a:gd name="connsiteX384" fmla="*/ 1137995 w 4011346"/>
                <a:gd name="connsiteY384" fmla="*/ 892456 h 2017102"/>
                <a:gd name="connsiteX385" fmla="*/ 1097948 w 4011346"/>
                <a:gd name="connsiteY385" fmla="*/ 949189 h 2017102"/>
                <a:gd name="connsiteX386" fmla="*/ 1007843 w 4011346"/>
                <a:gd name="connsiteY386" fmla="*/ 912480 h 2017102"/>
                <a:gd name="connsiteX387" fmla="*/ 1074587 w 4011346"/>
                <a:gd name="connsiteY387" fmla="*/ 909142 h 2017102"/>
                <a:gd name="connsiteX388" fmla="*/ 1107960 w 4011346"/>
                <a:gd name="connsiteY388" fmla="*/ 845735 h 2017102"/>
                <a:gd name="connsiteX389" fmla="*/ 1121309 w 4011346"/>
                <a:gd name="connsiteY389" fmla="*/ 802351 h 2017102"/>
                <a:gd name="connsiteX390" fmla="*/ 1127983 w 4011346"/>
                <a:gd name="connsiteY390" fmla="*/ 768979 h 2017102"/>
                <a:gd name="connsiteX391" fmla="*/ 1117971 w 4011346"/>
                <a:gd name="connsiteY391" fmla="*/ 752293 h 2017102"/>
                <a:gd name="connsiteX392" fmla="*/ 1114634 w 4011346"/>
                <a:gd name="connsiteY392" fmla="*/ 702234 h 2017102"/>
                <a:gd name="connsiteX393" fmla="*/ 1104622 w 4011346"/>
                <a:gd name="connsiteY393" fmla="*/ 622141 h 2017102"/>
                <a:gd name="connsiteX394" fmla="*/ 1101285 w 4011346"/>
                <a:gd name="connsiteY394" fmla="*/ 562071 h 2017102"/>
                <a:gd name="connsiteX395" fmla="*/ 1124646 w 4011346"/>
                <a:gd name="connsiteY395" fmla="*/ 468629 h 2017102"/>
                <a:gd name="connsiteX396" fmla="*/ 1031203 w 4011346"/>
                <a:gd name="connsiteY396" fmla="*/ 458617 h 2017102"/>
                <a:gd name="connsiteX397" fmla="*/ 1014517 w 4011346"/>
                <a:gd name="connsiteY397" fmla="*/ 515350 h 2017102"/>
                <a:gd name="connsiteX398" fmla="*/ 1024529 w 4011346"/>
                <a:gd name="connsiteY398" fmla="*/ 562071 h 2017102"/>
                <a:gd name="connsiteX399" fmla="*/ 981145 w 4011346"/>
                <a:gd name="connsiteY399" fmla="*/ 615467 h 2017102"/>
                <a:gd name="connsiteX400" fmla="*/ 991157 w 4011346"/>
                <a:gd name="connsiteY400" fmla="*/ 652176 h 2017102"/>
                <a:gd name="connsiteX401" fmla="*/ 981145 w 4011346"/>
                <a:gd name="connsiteY401" fmla="*/ 698897 h 2017102"/>
                <a:gd name="connsiteX402" fmla="*/ 1001168 w 4011346"/>
                <a:gd name="connsiteY402" fmla="*/ 722258 h 2017102"/>
                <a:gd name="connsiteX403" fmla="*/ 1017854 w 4011346"/>
                <a:gd name="connsiteY403" fmla="*/ 768979 h 2017102"/>
                <a:gd name="connsiteX404" fmla="*/ 1047890 w 4011346"/>
                <a:gd name="connsiteY404" fmla="*/ 755630 h 2017102"/>
                <a:gd name="connsiteX405" fmla="*/ 1014517 w 4011346"/>
                <a:gd name="connsiteY405" fmla="*/ 809026 h 2017102"/>
                <a:gd name="connsiteX406" fmla="*/ 957784 w 4011346"/>
                <a:gd name="connsiteY406" fmla="*/ 755630 h 2017102"/>
                <a:gd name="connsiteX407" fmla="*/ 884365 w 4011346"/>
                <a:gd name="connsiteY407" fmla="*/ 718921 h 2017102"/>
                <a:gd name="connsiteX408" fmla="*/ 824295 w 4011346"/>
                <a:gd name="connsiteY408" fmla="*/ 695560 h 2017102"/>
                <a:gd name="connsiteX409" fmla="*/ 810946 w 4011346"/>
                <a:gd name="connsiteY409" fmla="*/ 732269 h 2017102"/>
                <a:gd name="connsiteX410" fmla="*/ 827633 w 4011346"/>
                <a:gd name="connsiteY410" fmla="*/ 768979 h 2017102"/>
                <a:gd name="connsiteX411" fmla="*/ 814284 w 4011346"/>
                <a:gd name="connsiteY411" fmla="*/ 792340 h 2017102"/>
                <a:gd name="connsiteX412" fmla="*/ 800935 w 4011346"/>
                <a:gd name="connsiteY412" fmla="*/ 809026 h 2017102"/>
                <a:gd name="connsiteX413" fmla="*/ 770900 w 4011346"/>
                <a:gd name="connsiteY413" fmla="*/ 752293 h 2017102"/>
                <a:gd name="connsiteX414" fmla="*/ 744202 w 4011346"/>
                <a:gd name="connsiteY414" fmla="*/ 789002 h 2017102"/>
                <a:gd name="connsiteX415" fmla="*/ 707492 w 4011346"/>
                <a:gd name="connsiteY415" fmla="*/ 782328 h 2017102"/>
                <a:gd name="connsiteX416" fmla="*/ 654097 w 4011346"/>
                <a:gd name="connsiteY416" fmla="*/ 819037 h 2017102"/>
                <a:gd name="connsiteX417" fmla="*/ 644085 w 4011346"/>
                <a:gd name="connsiteY417" fmla="*/ 795677 h 2017102"/>
                <a:gd name="connsiteX418" fmla="*/ 654097 w 4011346"/>
                <a:gd name="connsiteY418" fmla="*/ 758967 h 2017102"/>
                <a:gd name="connsiteX419" fmla="*/ 614050 w 4011346"/>
                <a:gd name="connsiteY419" fmla="*/ 795677 h 2017102"/>
                <a:gd name="connsiteX420" fmla="*/ 594027 w 4011346"/>
                <a:gd name="connsiteY420" fmla="*/ 795677 h 2017102"/>
                <a:gd name="connsiteX421" fmla="*/ 533957 w 4011346"/>
                <a:gd name="connsiteY421" fmla="*/ 829049 h 2017102"/>
                <a:gd name="connsiteX422" fmla="*/ 510596 w 4011346"/>
                <a:gd name="connsiteY422" fmla="*/ 852410 h 2017102"/>
                <a:gd name="connsiteX423" fmla="*/ 500584 w 4011346"/>
                <a:gd name="connsiteY423" fmla="*/ 899131 h 2017102"/>
                <a:gd name="connsiteX424" fmla="*/ 450526 w 4011346"/>
                <a:gd name="connsiteY424" fmla="*/ 885782 h 2017102"/>
                <a:gd name="connsiteX425" fmla="*/ 433840 w 4011346"/>
                <a:gd name="connsiteY425" fmla="*/ 849072 h 2017102"/>
                <a:gd name="connsiteX426" fmla="*/ 467212 w 4011346"/>
                <a:gd name="connsiteY426" fmla="*/ 819037 h 2017102"/>
                <a:gd name="connsiteX427" fmla="*/ 453863 w 4011346"/>
                <a:gd name="connsiteY427" fmla="*/ 795677 h 2017102"/>
                <a:gd name="connsiteX428" fmla="*/ 390456 w 4011346"/>
                <a:gd name="connsiteY428" fmla="*/ 765642 h 2017102"/>
                <a:gd name="connsiteX429" fmla="*/ 417154 w 4011346"/>
                <a:gd name="connsiteY429" fmla="*/ 815700 h 2017102"/>
                <a:gd name="connsiteX430" fmla="*/ 407142 w 4011346"/>
                <a:gd name="connsiteY430" fmla="*/ 859084 h 2017102"/>
                <a:gd name="connsiteX431" fmla="*/ 413817 w 4011346"/>
                <a:gd name="connsiteY431" fmla="*/ 895794 h 2017102"/>
                <a:gd name="connsiteX432" fmla="*/ 427165 w 4011346"/>
                <a:gd name="connsiteY432" fmla="*/ 919154 h 2017102"/>
                <a:gd name="connsiteX433" fmla="*/ 413817 w 4011346"/>
                <a:gd name="connsiteY433" fmla="*/ 949189 h 2017102"/>
                <a:gd name="connsiteX434" fmla="*/ 390456 w 4011346"/>
                <a:gd name="connsiteY434" fmla="*/ 925829 h 2017102"/>
                <a:gd name="connsiteX435" fmla="*/ 360421 w 4011346"/>
                <a:gd name="connsiteY435" fmla="*/ 922491 h 2017102"/>
                <a:gd name="connsiteX436" fmla="*/ 333723 w 4011346"/>
                <a:gd name="connsiteY436" fmla="*/ 962538 h 2017102"/>
                <a:gd name="connsiteX437" fmla="*/ 307025 w 4011346"/>
                <a:gd name="connsiteY437" fmla="*/ 982561 h 2017102"/>
                <a:gd name="connsiteX438" fmla="*/ 320374 w 4011346"/>
                <a:gd name="connsiteY438" fmla="*/ 1009259 h 2017102"/>
                <a:gd name="connsiteX439" fmla="*/ 303688 w 4011346"/>
                <a:gd name="connsiteY439" fmla="*/ 1032620 h 2017102"/>
                <a:gd name="connsiteX440" fmla="*/ 233606 w 4011346"/>
                <a:gd name="connsiteY440" fmla="*/ 995910 h 2017102"/>
                <a:gd name="connsiteX441" fmla="*/ 243618 w 4011346"/>
                <a:gd name="connsiteY441" fmla="*/ 1045969 h 2017102"/>
                <a:gd name="connsiteX442" fmla="*/ 263641 w 4011346"/>
                <a:gd name="connsiteY442" fmla="*/ 1065992 h 2017102"/>
                <a:gd name="connsiteX443" fmla="*/ 250292 w 4011346"/>
                <a:gd name="connsiteY443" fmla="*/ 1079341 h 2017102"/>
                <a:gd name="connsiteX444" fmla="*/ 193560 w 4011346"/>
                <a:gd name="connsiteY444" fmla="*/ 1042631 h 2017102"/>
                <a:gd name="connsiteX445" fmla="*/ 170199 w 4011346"/>
                <a:gd name="connsiteY445" fmla="*/ 1002585 h 2017102"/>
                <a:gd name="connsiteX446" fmla="*/ 170199 w 4011346"/>
                <a:gd name="connsiteY446" fmla="*/ 955864 h 2017102"/>
                <a:gd name="connsiteX447" fmla="*/ 133490 w 4011346"/>
                <a:gd name="connsiteY447" fmla="*/ 879107 h 2017102"/>
                <a:gd name="connsiteX448" fmla="*/ 196897 w 4011346"/>
                <a:gd name="connsiteY448" fmla="*/ 909142 h 2017102"/>
                <a:gd name="connsiteX449" fmla="*/ 256967 w 4011346"/>
                <a:gd name="connsiteY449" fmla="*/ 939177 h 2017102"/>
                <a:gd name="connsiteX450" fmla="*/ 293676 w 4011346"/>
                <a:gd name="connsiteY450" fmla="*/ 942515 h 2017102"/>
                <a:gd name="connsiteX451" fmla="*/ 327049 w 4011346"/>
                <a:gd name="connsiteY451" fmla="*/ 912480 h 2017102"/>
                <a:gd name="connsiteX452" fmla="*/ 343735 w 4011346"/>
                <a:gd name="connsiteY452" fmla="*/ 875770 h 2017102"/>
                <a:gd name="connsiteX453" fmla="*/ 333723 w 4011346"/>
                <a:gd name="connsiteY453" fmla="*/ 825712 h 2017102"/>
                <a:gd name="connsiteX454" fmla="*/ 290339 w 4011346"/>
                <a:gd name="connsiteY454" fmla="*/ 805688 h 2017102"/>
                <a:gd name="connsiteX455" fmla="*/ 236944 w 4011346"/>
                <a:gd name="connsiteY455" fmla="*/ 758967 h 2017102"/>
                <a:gd name="connsiteX456" fmla="*/ 133490 w 4011346"/>
                <a:gd name="connsiteY456"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938408 w 4011346"/>
                <a:gd name="connsiteY323" fmla="*/ 162668 h 2017102"/>
                <a:gd name="connsiteX324" fmla="*/ 1877440 w 4011346"/>
                <a:gd name="connsiteY324" fmla="*/ 0 h 2017102"/>
                <a:gd name="connsiteX325" fmla="*/ 1835474 w 4011346"/>
                <a:gd name="connsiteY325" fmla="*/ 38128 h 2017102"/>
                <a:gd name="connsiteX326" fmla="*/ 1818788 w 4011346"/>
                <a:gd name="connsiteY326" fmla="*/ 78175 h 2017102"/>
                <a:gd name="connsiteX327" fmla="*/ 1838813 w 4011346"/>
                <a:gd name="connsiteY327" fmla="*/ 131569 h 2017102"/>
                <a:gd name="connsiteX328" fmla="*/ 1782079 w 4011346"/>
                <a:gd name="connsiteY328" fmla="*/ 118220 h 2017102"/>
                <a:gd name="connsiteX329" fmla="*/ 1768731 w 4011346"/>
                <a:gd name="connsiteY329" fmla="*/ 164942 h 2017102"/>
                <a:gd name="connsiteX330" fmla="*/ 1705322 w 4011346"/>
                <a:gd name="connsiteY330" fmla="*/ 188302 h 2017102"/>
                <a:gd name="connsiteX331" fmla="*/ 1685300 w 4011346"/>
                <a:gd name="connsiteY331" fmla="*/ 161604 h 2017102"/>
                <a:gd name="connsiteX332" fmla="*/ 1615218 w 4011346"/>
                <a:gd name="connsiteY332" fmla="*/ 164942 h 2017102"/>
                <a:gd name="connsiteX333" fmla="*/ 1638579 w 4011346"/>
                <a:gd name="connsiteY333" fmla="*/ 194977 h 2017102"/>
                <a:gd name="connsiteX334" fmla="*/ 1528449 w 4011346"/>
                <a:gd name="connsiteY334" fmla="*/ 221673 h 2017102"/>
                <a:gd name="connsiteX335" fmla="*/ 1465043 w 4011346"/>
                <a:gd name="connsiteY335" fmla="*/ 305104 h 2017102"/>
                <a:gd name="connsiteX336" fmla="*/ 1448357 w 4011346"/>
                <a:gd name="connsiteY336" fmla="*/ 331802 h 2017102"/>
                <a:gd name="connsiteX337" fmla="*/ 1481729 w 4011346"/>
                <a:gd name="connsiteY337" fmla="*/ 365175 h 2017102"/>
                <a:gd name="connsiteX338" fmla="*/ 1481729 w 4011346"/>
                <a:gd name="connsiteY338" fmla="*/ 395210 h 2017102"/>
                <a:gd name="connsiteX339" fmla="*/ 1458368 w 4011346"/>
                <a:gd name="connsiteY339" fmla="*/ 398547 h 2017102"/>
                <a:gd name="connsiteX340" fmla="*/ 1458368 w 4011346"/>
                <a:gd name="connsiteY340" fmla="*/ 378523 h 2017102"/>
                <a:gd name="connsiteX341" fmla="*/ 1418322 w 4011346"/>
                <a:gd name="connsiteY341" fmla="*/ 388535 h 2017102"/>
                <a:gd name="connsiteX342" fmla="*/ 1368263 w 4011346"/>
                <a:gd name="connsiteY342" fmla="*/ 395210 h 2017102"/>
                <a:gd name="connsiteX343" fmla="*/ 1321542 w 4011346"/>
                <a:gd name="connsiteY343" fmla="*/ 401884 h 2017102"/>
                <a:gd name="connsiteX344" fmla="*/ 1318205 w 4011346"/>
                <a:gd name="connsiteY344" fmla="*/ 488652 h 2017102"/>
                <a:gd name="connsiteX345" fmla="*/ 1358252 w 4011346"/>
                <a:gd name="connsiteY345" fmla="*/ 512013 h 2017102"/>
                <a:gd name="connsiteX346" fmla="*/ 1374938 w 4011346"/>
                <a:gd name="connsiteY346" fmla="*/ 542048 h 2017102"/>
                <a:gd name="connsiteX347" fmla="*/ 1384949 w 4011346"/>
                <a:gd name="connsiteY347" fmla="*/ 565408 h 2017102"/>
                <a:gd name="connsiteX348" fmla="*/ 1394961 w 4011346"/>
                <a:gd name="connsiteY348" fmla="*/ 615467 h 2017102"/>
                <a:gd name="connsiteX349" fmla="*/ 1384949 w 4011346"/>
                <a:gd name="connsiteY349" fmla="*/ 645502 h 2017102"/>
                <a:gd name="connsiteX350" fmla="*/ 1358252 w 4011346"/>
                <a:gd name="connsiteY350" fmla="*/ 612129 h 2017102"/>
                <a:gd name="connsiteX351" fmla="*/ 1361589 w 4011346"/>
                <a:gd name="connsiteY351" fmla="*/ 582094 h 2017102"/>
                <a:gd name="connsiteX352" fmla="*/ 1351577 w 4011346"/>
                <a:gd name="connsiteY352" fmla="*/ 542048 h 2017102"/>
                <a:gd name="connsiteX353" fmla="*/ 1328217 w 4011346"/>
                <a:gd name="connsiteY353" fmla="*/ 548722 h 2017102"/>
                <a:gd name="connsiteX354" fmla="*/ 1281495 w 4011346"/>
                <a:gd name="connsiteY354" fmla="*/ 512013 h 2017102"/>
                <a:gd name="connsiteX355" fmla="*/ 1241449 w 4011346"/>
                <a:gd name="connsiteY355" fmla="*/ 508675 h 2017102"/>
                <a:gd name="connsiteX356" fmla="*/ 1241449 w 4011346"/>
                <a:gd name="connsiteY356" fmla="*/ 555396 h 2017102"/>
                <a:gd name="connsiteX357" fmla="*/ 1201402 w 4011346"/>
                <a:gd name="connsiteY357" fmla="*/ 535373 h 2017102"/>
                <a:gd name="connsiteX358" fmla="*/ 1228100 w 4011346"/>
                <a:gd name="connsiteY358" fmla="*/ 585431 h 2017102"/>
                <a:gd name="connsiteX359" fmla="*/ 1258135 w 4011346"/>
                <a:gd name="connsiteY359" fmla="*/ 595443 h 2017102"/>
                <a:gd name="connsiteX360" fmla="*/ 1258135 w 4011346"/>
                <a:gd name="connsiteY360" fmla="*/ 615467 h 2017102"/>
                <a:gd name="connsiteX361" fmla="*/ 1198065 w 4011346"/>
                <a:gd name="connsiteY361" fmla="*/ 592106 h 2017102"/>
                <a:gd name="connsiteX362" fmla="*/ 1181379 w 4011346"/>
                <a:gd name="connsiteY362" fmla="*/ 592106 h 2017102"/>
                <a:gd name="connsiteX363" fmla="*/ 1178041 w 4011346"/>
                <a:gd name="connsiteY363" fmla="*/ 548722 h 2017102"/>
                <a:gd name="connsiteX364" fmla="*/ 1171367 w 4011346"/>
                <a:gd name="connsiteY364" fmla="*/ 461954 h 2017102"/>
                <a:gd name="connsiteX365" fmla="*/ 1161355 w 4011346"/>
                <a:gd name="connsiteY365" fmla="*/ 532036 h 2017102"/>
                <a:gd name="connsiteX366" fmla="*/ 1137995 w 4011346"/>
                <a:gd name="connsiteY366" fmla="*/ 562071 h 2017102"/>
                <a:gd name="connsiteX367" fmla="*/ 1158018 w 4011346"/>
                <a:gd name="connsiteY367" fmla="*/ 608792 h 2017102"/>
                <a:gd name="connsiteX368" fmla="*/ 1158018 w 4011346"/>
                <a:gd name="connsiteY368" fmla="*/ 642164 h 2017102"/>
                <a:gd name="connsiteX369" fmla="*/ 1141332 w 4011346"/>
                <a:gd name="connsiteY369" fmla="*/ 692223 h 2017102"/>
                <a:gd name="connsiteX370" fmla="*/ 1154681 w 4011346"/>
                <a:gd name="connsiteY370" fmla="*/ 725595 h 2017102"/>
                <a:gd name="connsiteX371" fmla="*/ 1184716 w 4011346"/>
                <a:gd name="connsiteY371" fmla="*/ 732269 h 2017102"/>
                <a:gd name="connsiteX372" fmla="*/ 1221425 w 4011346"/>
                <a:gd name="connsiteY372" fmla="*/ 738944 h 2017102"/>
                <a:gd name="connsiteX373" fmla="*/ 1241449 w 4011346"/>
                <a:gd name="connsiteY373" fmla="*/ 762304 h 2017102"/>
                <a:gd name="connsiteX374" fmla="*/ 1258135 w 4011346"/>
                <a:gd name="connsiteY374" fmla="*/ 805688 h 2017102"/>
                <a:gd name="connsiteX375" fmla="*/ 1258135 w 4011346"/>
                <a:gd name="connsiteY375" fmla="*/ 805688 h 2017102"/>
                <a:gd name="connsiteX376" fmla="*/ 1254798 w 4011346"/>
                <a:gd name="connsiteY376" fmla="*/ 839061 h 2017102"/>
                <a:gd name="connsiteX377" fmla="*/ 1274821 w 4011346"/>
                <a:gd name="connsiteY377" fmla="*/ 859084 h 2017102"/>
                <a:gd name="connsiteX378" fmla="*/ 1244786 w 4011346"/>
                <a:gd name="connsiteY378" fmla="*/ 865759 h 2017102"/>
                <a:gd name="connsiteX379" fmla="*/ 1224763 w 4011346"/>
                <a:gd name="connsiteY379" fmla="*/ 825712 h 2017102"/>
                <a:gd name="connsiteX380" fmla="*/ 1224763 w 4011346"/>
                <a:gd name="connsiteY380" fmla="*/ 785665 h 2017102"/>
                <a:gd name="connsiteX381" fmla="*/ 1194727 w 4011346"/>
                <a:gd name="connsiteY381" fmla="*/ 748956 h 2017102"/>
                <a:gd name="connsiteX382" fmla="*/ 1164692 w 4011346"/>
                <a:gd name="connsiteY382" fmla="*/ 792340 h 2017102"/>
                <a:gd name="connsiteX383" fmla="*/ 1178041 w 4011346"/>
                <a:gd name="connsiteY383" fmla="*/ 835723 h 2017102"/>
                <a:gd name="connsiteX384" fmla="*/ 1137995 w 4011346"/>
                <a:gd name="connsiteY384" fmla="*/ 892456 h 2017102"/>
                <a:gd name="connsiteX385" fmla="*/ 1097948 w 4011346"/>
                <a:gd name="connsiteY385" fmla="*/ 949189 h 2017102"/>
                <a:gd name="connsiteX386" fmla="*/ 1007843 w 4011346"/>
                <a:gd name="connsiteY386" fmla="*/ 912480 h 2017102"/>
                <a:gd name="connsiteX387" fmla="*/ 1074587 w 4011346"/>
                <a:gd name="connsiteY387" fmla="*/ 909142 h 2017102"/>
                <a:gd name="connsiteX388" fmla="*/ 1107960 w 4011346"/>
                <a:gd name="connsiteY388" fmla="*/ 845735 h 2017102"/>
                <a:gd name="connsiteX389" fmla="*/ 1121309 w 4011346"/>
                <a:gd name="connsiteY389" fmla="*/ 802351 h 2017102"/>
                <a:gd name="connsiteX390" fmla="*/ 1127983 w 4011346"/>
                <a:gd name="connsiteY390" fmla="*/ 768979 h 2017102"/>
                <a:gd name="connsiteX391" fmla="*/ 1117971 w 4011346"/>
                <a:gd name="connsiteY391" fmla="*/ 752293 h 2017102"/>
                <a:gd name="connsiteX392" fmla="*/ 1114634 w 4011346"/>
                <a:gd name="connsiteY392" fmla="*/ 702234 h 2017102"/>
                <a:gd name="connsiteX393" fmla="*/ 1104622 w 4011346"/>
                <a:gd name="connsiteY393" fmla="*/ 622141 h 2017102"/>
                <a:gd name="connsiteX394" fmla="*/ 1101285 w 4011346"/>
                <a:gd name="connsiteY394" fmla="*/ 562071 h 2017102"/>
                <a:gd name="connsiteX395" fmla="*/ 1124646 w 4011346"/>
                <a:gd name="connsiteY395" fmla="*/ 468629 h 2017102"/>
                <a:gd name="connsiteX396" fmla="*/ 1031203 w 4011346"/>
                <a:gd name="connsiteY396" fmla="*/ 458617 h 2017102"/>
                <a:gd name="connsiteX397" fmla="*/ 1014517 w 4011346"/>
                <a:gd name="connsiteY397" fmla="*/ 515350 h 2017102"/>
                <a:gd name="connsiteX398" fmla="*/ 1024529 w 4011346"/>
                <a:gd name="connsiteY398" fmla="*/ 562071 h 2017102"/>
                <a:gd name="connsiteX399" fmla="*/ 981145 w 4011346"/>
                <a:gd name="connsiteY399" fmla="*/ 615467 h 2017102"/>
                <a:gd name="connsiteX400" fmla="*/ 991157 w 4011346"/>
                <a:gd name="connsiteY400" fmla="*/ 652176 h 2017102"/>
                <a:gd name="connsiteX401" fmla="*/ 981145 w 4011346"/>
                <a:gd name="connsiteY401" fmla="*/ 698897 h 2017102"/>
                <a:gd name="connsiteX402" fmla="*/ 1001168 w 4011346"/>
                <a:gd name="connsiteY402" fmla="*/ 722258 h 2017102"/>
                <a:gd name="connsiteX403" fmla="*/ 1017854 w 4011346"/>
                <a:gd name="connsiteY403" fmla="*/ 768979 h 2017102"/>
                <a:gd name="connsiteX404" fmla="*/ 1047890 w 4011346"/>
                <a:gd name="connsiteY404" fmla="*/ 755630 h 2017102"/>
                <a:gd name="connsiteX405" fmla="*/ 1014517 w 4011346"/>
                <a:gd name="connsiteY405" fmla="*/ 809026 h 2017102"/>
                <a:gd name="connsiteX406" fmla="*/ 957784 w 4011346"/>
                <a:gd name="connsiteY406" fmla="*/ 755630 h 2017102"/>
                <a:gd name="connsiteX407" fmla="*/ 884365 w 4011346"/>
                <a:gd name="connsiteY407" fmla="*/ 718921 h 2017102"/>
                <a:gd name="connsiteX408" fmla="*/ 824295 w 4011346"/>
                <a:gd name="connsiteY408" fmla="*/ 695560 h 2017102"/>
                <a:gd name="connsiteX409" fmla="*/ 810946 w 4011346"/>
                <a:gd name="connsiteY409" fmla="*/ 732269 h 2017102"/>
                <a:gd name="connsiteX410" fmla="*/ 827633 w 4011346"/>
                <a:gd name="connsiteY410" fmla="*/ 768979 h 2017102"/>
                <a:gd name="connsiteX411" fmla="*/ 814284 w 4011346"/>
                <a:gd name="connsiteY411" fmla="*/ 792340 h 2017102"/>
                <a:gd name="connsiteX412" fmla="*/ 800935 w 4011346"/>
                <a:gd name="connsiteY412" fmla="*/ 809026 h 2017102"/>
                <a:gd name="connsiteX413" fmla="*/ 770900 w 4011346"/>
                <a:gd name="connsiteY413" fmla="*/ 752293 h 2017102"/>
                <a:gd name="connsiteX414" fmla="*/ 744202 w 4011346"/>
                <a:gd name="connsiteY414" fmla="*/ 789002 h 2017102"/>
                <a:gd name="connsiteX415" fmla="*/ 707492 w 4011346"/>
                <a:gd name="connsiteY415" fmla="*/ 782328 h 2017102"/>
                <a:gd name="connsiteX416" fmla="*/ 654097 w 4011346"/>
                <a:gd name="connsiteY416" fmla="*/ 819037 h 2017102"/>
                <a:gd name="connsiteX417" fmla="*/ 644085 w 4011346"/>
                <a:gd name="connsiteY417" fmla="*/ 795677 h 2017102"/>
                <a:gd name="connsiteX418" fmla="*/ 654097 w 4011346"/>
                <a:gd name="connsiteY418" fmla="*/ 758967 h 2017102"/>
                <a:gd name="connsiteX419" fmla="*/ 614050 w 4011346"/>
                <a:gd name="connsiteY419" fmla="*/ 795677 h 2017102"/>
                <a:gd name="connsiteX420" fmla="*/ 594027 w 4011346"/>
                <a:gd name="connsiteY420" fmla="*/ 795677 h 2017102"/>
                <a:gd name="connsiteX421" fmla="*/ 533957 w 4011346"/>
                <a:gd name="connsiteY421" fmla="*/ 829049 h 2017102"/>
                <a:gd name="connsiteX422" fmla="*/ 510596 w 4011346"/>
                <a:gd name="connsiteY422" fmla="*/ 852410 h 2017102"/>
                <a:gd name="connsiteX423" fmla="*/ 500584 w 4011346"/>
                <a:gd name="connsiteY423" fmla="*/ 899131 h 2017102"/>
                <a:gd name="connsiteX424" fmla="*/ 450526 w 4011346"/>
                <a:gd name="connsiteY424" fmla="*/ 885782 h 2017102"/>
                <a:gd name="connsiteX425" fmla="*/ 433840 w 4011346"/>
                <a:gd name="connsiteY425" fmla="*/ 849072 h 2017102"/>
                <a:gd name="connsiteX426" fmla="*/ 467212 w 4011346"/>
                <a:gd name="connsiteY426" fmla="*/ 819037 h 2017102"/>
                <a:gd name="connsiteX427" fmla="*/ 453863 w 4011346"/>
                <a:gd name="connsiteY427" fmla="*/ 795677 h 2017102"/>
                <a:gd name="connsiteX428" fmla="*/ 390456 w 4011346"/>
                <a:gd name="connsiteY428" fmla="*/ 765642 h 2017102"/>
                <a:gd name="connsiteX429" fmla="*/ 417154 w 4011346"/>
                <a:gd name="connsiteY429" fmla="*/ 815700 h 2017102"/>
                <a:gd name="connsiteX430" fmla="*/ 407142 w 4011346"/>
                <a:gd name="connsiteY430" fmla="*/ 859084 h 2017102"/>
                <a:gd name="connsiteX431" fmla="*/ 413817 w 4011346"/>
                <a:gd name="connsiteY431" fmla="*/ 895794 h 2017102"/>
                <a:gd name="connsiteX432" fmla="*/ 427165 w 4011346"/>
                <a:gd name="connsiteY432" fmla="*/ 919154 h 2017102"/>
                <a:gd name="connsiteX433" fmla="*/ 413817 w 4011346"/>
                <a:gd name="connsiteY433" fmla="*/ 949189 h 2017102"/>
                <a:gd name="connsiteX434" fmla="*/ 390456 w 4011346"/>
                <a:gd name="connsiteY434" fmla="*/ 925829 h 2017102"/>
                <a:gd name="connsiteX435" fmla="*/ 360421 w 4011346"/>
                <a:gd name="connsiteY435" fmla="*/ 922491 h 2017102"/>
                <a:gd name="connsiteX436" fmla="*/ 333723 w 4011346"/>
                <a:gd name="connsiteY436" fmla="*/ 962538 h 2017102"/>
                <a:gd name="connsiteX437" fmla="*/ 307025 w 4011346"/>
                <a:gd name="connsiteY437" fmla="*/ 982561 h 2017102"/>
                <a:gd name="connsiteX438" fmla="*/ 320374 w 4011346"/>
                <a:gd name="connsiteY438" fmla="*/ 1009259 h 2017102"/>
                <a:gd name="connsiteX439" fmla="*/ 303688 w 4011346"/>
                <a:gd name="connsiteY439" fmla="*/ 1032620 h 2017102"/>
                <a:gd name="connsiteX440" fmla="*/ 233606 w 4011346"/>
                <a:gd name="connsiteY440" fmla="*/ 995910 h 2017102"/>
                <a:gd name="connsiteX441" fmla="*/ 243618 w 4011346"/>
                <a:gd name="connsiteY441" fmla="*/ 1045969 h 2017102"/>
                <a:gd name="connsiteX442" fmla="*/ 263641 w 4011346"/>
                <a:gd name="connsiteY442" fmla="*/ 1065992 h 2017102"/>
                <a:gd name="connsiteX443" fmla="*/ 250292 w 4011346"/>
                <a:gd name="connsiteY443" fmla="*/ 1079341 h 2017102"/>
                <a:gd name="connsiteX444" fmla="*/ 193560 w 4011346"/>
                <a:gd name="connsiteY444" fmla="*/ 1042631 h 2017102"/>
                <a:gd name="connsiteX445" fmla="*/ 170199 w 4011346"/>
                <a:gd name="connsiteY445" fmla="*/ 1002585 h 2017102"/>
                <a:gd name="connsiteX446" fmla="*/ 170199 w 4011346"/>
                <a:gd name="connsiteY446" fmla="*/ 955864 h 2017102"/>
                <a:gd name="connsiteX447" fmla="*/ 133490 w 4011346"/>
                <a:gd name="connsiteY447" fmla="*/ 879107 h 2017102"/>
                <a:gd name="connsiteX448" fmla="*/ 196897 w 4011346"/>
                <a:gd name="connsiteY448" fmla="*/ 909142 h 2017102"/>
                <a:gd name="connsiteX449" fmla="*/ 256967 w 4011346"/>
                <a:gd name="connsiteY449" fmla="*/ 939177 h 2017102"/>
                <a:gd name="connsiteX450" fmla="*/ 293676 w 4011346"/>
                <a:gd name="connsiteY450" fmla="*/ 942515 h 2017102"/>
                <a:gd name="connsiteX451" fmla="*/ 327049 w 4011346"/>
                <a:gd name="connsiteY451" fmla="*/ 912480 h 2017102"/>
                <a:gd name="connsiteX452" fmla="*/ 343735 w 4011346"/>
                <a:gd name="connsiteY452" fmla="*/ 875770 h 2017102"/>
                <a:gd name="connsiteX453" fmla="*/ 333723 w 4011346"/>
                <a:gd name="connsiteY453" fmla="*/ 825712 h 2017102"/>
                <a:gd name="connsiteX454" fmla="*/ 290339 w 4011346"/>
                <a:gd name="connsiteY454" fmla="*/ 805688 h 2017102"/>
                <a:gd name="connsiteX455" fmla="*/ 236944 w 4011346"/>
                <a:gd name="connsiteY455" fmla="*/ 758967 h 2017102"/>
                <a:gd name="connsiteX456" fmla="*/ 133490 w 4011346"/>
                <a:gd name="connsiteY456"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952696 w 4011346"/>
                <a:gd name="connsiteY323" fmla="*/ 134093 h 2017102"/>
                <a:gd name="connsiteX324" fmla="*/ 1877440 w 4011346"/>
                <a:gd name="connsiteY324" fmla="*/ 0 h 2017102"/>
                <a:gd name="connsiteX325" fmla="*/ 1835474 w 4011346"/>
                <a:gd name="connsiteY325" fmla="*/ 38128 h 2017102"/>
                <a:gd name="connsiteX326" fmla="*/ 1818788 w 4011346"/>
                <a:gd name="connsiteY326" fmla="*/ 78175 h 2017102"/>
                <a:gd name="connsiteX327" fmla="*/ 1838813 w 4011346"/>
                <a:gd name="connsiteY327" fmla="*/ 131569 h 2017102"/>
                <a:gd name="connsiteX328" fmla="*/ 1782079 w 4011346"/>
                <a:gd name="connsiteY328" fmla="*/ 118220 h 2017102"/>
                <a:gd name="connsiteX329" fmla="*/ 1768731 w 4011346"/>
                <a:gd name="connsiteY329" fmla="*/ 164942 h 2017102"/>
                <a:gd name="connsiteX330" fmla="*/ 1705322 w 4011346"/>
                <a:gd name="connsiteY330" fmla="*/ 188302 h 2017102"/>
                <a:gd name="connsiteX331" fmla="*/ 1685300 w 4011346"/>
                <a:gd name="connsiteY331" fmla="*/ 161604 h 2017102"/>
                <a:gd name="connsiteX332" fmla="*/ 1615218 w 4011346"/>
                <a:gd name="connsiteY332" fmla="*/ 164942 h 2017102"/>
                <a:gd name="connsiteX333" fmla="*/ 1638579 w 4011346"/>
                <a:gd name="connsiteY333" fmla="*/ 194977 h 2017102"/>
                <a:gd name="connsiteX334" fmla="*/ 1528449 w 4011346"/>
                <a:gd name="connsiteY334" fmla="*/ 221673 h 2017102"/>
                <a:gd name="connsiteX335" fmla="*/ 1465043 w 4011346"/>
                <a:gd name="connsiteY335" fmla="*/ 305104 h 2017102"/>
                <a:gd name="connsiteX336" fmla="*/ 1448357 w 4011346"/>
                <a:gd name="connsiteY336" fmla="*/ 331802 h 2017102"/>
                <a:gd name="connsiteX337" fmla="*/ 1481729 w 4011346"/>
                <a:gd name="connsiteY337" fmla="*/ 365175 h 2017102"/>
                <a:gd name="connsiteX338" fmla="*/ 1481729 w 4011346"/>
                <a:gd name="connsiteY338" fmla="*/ 395210 h 2017102"/>
                <a:gd name="connsiteX339" fmla="*/ 1458368 w 4011346"/>
                <a:gd name="connsiteY339" fmla="*/ 398547 h 2017102"/>
                <a:gd name="connsiteX340" fmla="*/ 1458368 w 4011346"/>
                <a:gd name="connsiteY340" fmla="*/ 378523 h 2017102"/>
                <a:gd name="connsiteX341" fmla="*/ 1418322 w 4011346"/>
                <a:gd name="connsiteY341" fmla="*/ 388535 h 2017102"/>
                <a:gd name="connsiteX342" fmla="*/ 1368263 w 4011346"/>
                <a:gd name="connsiteY342" fmla="*/ 395210 h 2017102"/>
                <a:gd name="connsiteX343" fmla="*/ 1321542 w 4011346"/>
                <a:gd name="connsiteY343" fmla="*/ 401884 h 2017102"/>
                <a:gd name="connsiteX344" fmla="*/ 1318205 w 4011346"/>
                <a:gd name="connsiteY344" fmla="*/ 488652 h 2017102"/>
                <a:gd name="connsiteX345" fmla="*/ 1358252 w 4011346"/>
                <a:gd name="connsiteY345" fmla="*/ 512013 h 2017102"/>
                <a:gd name="connsiteX346" fmla="*/ 1374938 w 4011346"/>
                <a:gd name="connsiteY346" fmla="*/ 542048 h 2017102"/>
                <a:gd name="connsiteX347" fmla="*/ 1384949 w 4011346"/>
                <a:gd name="connsiteY347" fmla="*/ 565408 h 2017102"/>
                <a:gd name="connsiteX348" fmla="*/ 1394961 w 4011346"/>
                <a:gd name="connsiteY348" fmla="*/ 615467 h 2017102"/>
                <a:gd name="connsiteX349" fmla="*/ 1384949 w 4011346"/>
                <a:gd name="connsiteY349" fmla="*/ 645502 h 2017102"/>
                <a:gd name="connsiteX350" fmla="*/ 1358252 w 4011346"/>
                <a:gd name="connsiteY350" fmla="*/ 612129 h 2017102"/>
                <a:gd name="connsiteX351" fmla="*/ 1361589 w 4011346"/>
                <a:gd name="connsiteY351" fmla="*/ 582094 h 2017102"/>
                <a:gd name="connsiteX352" fmla="*/ 1351577 w 4011346"/>
                <a:gd name="connsiteY352" fmla="*/ 542048 h 2017102"/>
                <a:gd name="connsiteX353" fmla="*/ 1328217 w 4011346"/>
                <a:gd name="connsiteY353" fmla="*/ 548722 h 2017102"/>
                <a:gd name="connsiteX354" fmla="*/ 1281495 w 4011346"/>
                <a:gd name="connsiteY354" fmla="*/ 512013 h 2017102"/>
                <a:gd name="connsiteX355" fmla="*/ 1241449 w 4011346"/>
                <a:gd name="connsiteY355" fmla="*/ 508675 h 2017102"/>
                <a:gd name="connsiteX356" fmla="*/ 1241449 w 4011346"/>
                <a:gd name="connsiteY356" fmla="*/ 555396 h 2017102"/>
                <a:gd name="connsiteX357" fmla="*/ 1201402 w 4011346"/>
                <a:gd name="connsiteY357" fmla="*/ 535373 h 2017102"/>
                <a:gd name="connsiteX358" fmla="*/ 1228100 w 4011346"/>
                <a:gd name="connsiteY358" fmla="*/ 585431 h 2017102"/>
                <a:gd name="connsiteX359" fmla="*/ 1258135 w 4011346"/>
                <a:gd name="connsiteY359" fmla="*/ 595443 h 2017102"/>
                <a:gd name="connsiteX360" fmla="*/ 1258135 w 4011346"/>
                <a:gd name="connsiteY360" fmla="*/ 615467 h 2017102"/>
                <a:gd name="connsiteX361" fmla="*/ 1198065 w 4011346"/>
                <a:gd name="connsiteY361" fmla="*/ 592106 h 2017102"/>
                <a:gd name="connsiteX362" fmla="*/ 1181379 w 4011346"/>
                <a:gd name="connsiteY362" fmla="*/ 592106 h 2017102"/>
                <a:gd name="connsiteX363" fmla="*/ 1178041 w 4011346"/>
                <a:gd name="connsiteY363" fmla="*/ 548722 h 2017102"/>
                <a:gd name="connsiteX364" fmla="*/ 1171367 w 4011346"/>
                <a:gd name="connsiteY364" fmla="*/ 461954 h 2017102"/>
                <a:gd name="connsiteX365" fmla="*/ 1161355 w 4011346"/>
                <a:gd name="connsiteY365" fmla="*/ 532036 h 2017102"/>
                <a:gd name="connsiteX366" fmla="*/ 1137995 w 4011346"/>
                <a:gd name="connsiteY366" fmla="*/ 562071 h 2017102"/>
                <a:gd name="connsiteX367" fmla="*/ 1158018 w 4011346"/>
                <a:gd name="connsiteY367" fmla="*/ 608792 h 2017102"/>
                <a:gd name="connsiteX368" fmla="*/ 1158018 w 4011346"/>
                <a:gd name="connsiteY368" fmla="*/ 642164 h 2017102"/>
                <a:gd name="connsiteX369" fmla="*/ 1141332 w 4011346"/>
                <a:gd name="connsiteY369" fmla="*/ 692223 h 2017102"/>
                <a:gd name="connsiteX370" fmla="*/ 1154681 w 4011346"/>
                <a:gd name="connsiteY370" fmla="*/ 725595 h 2017102"/>
                <a:gd name="connsiteX371" fmla="*/ 1184716 w 4011346"/>
                <a:gd name="connsiteY371" fmla="*/ 732269 h 2017102"/>
                <a:gd name="connsiteX372" fmla="*/ 1221425 w 4011346"/>
                <a:gd name="connsiteY372" fmla="*/ 738944 h 2017102"/>
                <a:gd name="connsiteX373" fmla="*/ 1241449 w 4011346"/>
                <a:gd name="connsiteY373" fmla="*/ 762304 h 2017102"/>
                <a:gd name="connsiteX374" fmla="*/ 1258135 w 4011346"/>
                <a:gd name="connsiteY374" fmla="*/ 805688 h 2017102"/>
                <a:gd name="connsiteX375" fmla="*/ 1258135 w 4011346"/>
                <a:gd name="connsiteY375" fmla="*/ 805688 h 2017102"/>
                <a:gd name="connsiteX376" fmla="*/ 1254798 w 4011346"/>
                <a:gd name="connsiteY376" fmla="*/ 839061 h 2017102"/>
                <a:gd name="connsiteX377" fmla="*/ 1274821 w 4011346"/>
                <a:gd name="connsiteY377" fmla="*/ 859084 h 2017102"/>
                <a:gd name="connsiteX378" fmla="*/ 1244786 w 4011346"/>
                <a:gd name="connsiteY378" fmla="*/ 865759 h 2017102"/>
                <a:gd name="connsiteX379" fmla="*/ 1224763 w 4011346"/>
                <a:gd name="connsiteY379" fmla="*/ 825712 h 2017102"/>
                <a:gd name="connsiteX380" fmla="*/ 1224763 w 4011346"/>
                <a:gd name="connsiteY380" fmla="*/ 785665 h 2017102"/>
                <a:gd name="connsiteX381" fmla="*/ 1194727 w 4011346"/>
                <a:gd name="connsiteY381" fmla="*/ 748956 h 2017102"/>
                <a:gd name="connsiteX382" fmla="*/ 1164692 w 4011346"/>
                <a:gd name="connsiteY382" fmla="*/ 792340 h 2017102"/>
                <a:gd name="connsiteX383" fmla="*/ 1178041 w 4011346"/>
                <a:gd name="connsiteY383" fmla="*/ 835723 h 2017102"/>
                <a:gd name="connsiteX384" fmla="*/ 1137995 w 4011346"/>
                <a:gd name="connsiteY384" fmla="*/ 892456 h 2017102"/>
                <a:gd name="connsiteX385" fmla="*/ 1097948 w 4011346"/>
                <a:gd name="connsiteY385" fmla="*/ 949189 h 2017102"/>
                <a:gd name="connsiteX386" fmla="*/ 1007843 w 4011346"/>
                <a:gd name="connsiteY386" fmla="*/ 912480 h 2017102"/>
                <a:gd name="connsiteX387" fmla="*/ 1074587 w 4011346"/>
                <a:gd name="connsiteY387" fmla="*/ 909142 h 2017102"/>
                <a:gd name="connsiteX388" fmla="*/ 1107960 w 4011346"/>
                <a:gd name="connsiteY388" fmla="*/ 845735 h 2017102"/>
                <a:gd name="connsiteX389" fmla="*/ 1121309 w 4011346"/>
                <a:gd name="connsiteY389" fmla="*/ 802351 h 2017102"/>
                <a:gd name="connsiteX390" fmla="*/ 1127983 w 4011346"/>
                <a:gd name="connsiteY390" fmla="*/ 768979 h 2017102"/>
                <a:gd name="connsiteX391" fmla="*/ 1117971 w 4011346"/>
                <a:gd name="connsiteY391" fmla="*/ 752293 h 2017102"/>
                <a:gd name="connsiteX392" fmla="*/ 1114634 w 4011346"/>
                <a:gd name="connsiteY392" fmla="*/ 702234 h 2017102"/>
                <a:gd name="connsiteX393" fmla="*/ 1104622 w 4011346"/>
                <a:gd name="connsiteY393" fmla="*/ 622141 h 2017102"/>
                <a:gd name="connsiteX394" fmla="*/ 1101285 w 4011346"/>
                <a:gd name="connsiteY394" fmla="*/ 562071 h 2017102"/>
                <a:gd name="connsiteX395" fmla="*/ 1124646 w 4011346"/>
                <a:gd name="connsiteY395" fmla="*/ 468629 h 2017102"/>
                <a:gd name="connsiteX396" fmla="*/ 1031203 w 4011346"/>
                <a:gd name="connsiteY396" fmla="*/ 458617 h 2017102"/>
                <a:gd name="connsiteX397" fmla="*/ 1014517 w 4011346"/>
                <a:gd name="connsiteY397" fmla="*/ 515350 h 2017102"/>
                <a:gd name="connsiteX398" fmla="*/ 1024529 w 4011346"/>
                <a:gd name="connsiteY398" fmla="*/ 562071 h 2017102"/>
                <a:gd name="connsiteX399" fmla="*/ 981145 w 4011346"/>
                <a:gd name="connsiteY399" fmla="*/ 615467 h 2017102"/>
                <a:gd name="connsiteX400" fmla="*/ 991157 w 4011346"/>
                <a:gd name="connsiteY400" fmla="*/ 652176 h 2017102"/>
                <a:gd name="connsiteX401" fmla="*/ 981145 w 4011346"/>
                <a:gd name="connsiteY401" fmla="*/ 698897 h 2017102"/>
                <a:gd name="connsiteX402" fmla="*/ 1001168 w 4011346"/>
                <a:gd name="connsiteY402" fmla="*/ 722258 h 2017102"/>
                <a:gd name="connsiteX403" fmla="*/ 1017854 w 4011346"/>
                <a:gd name="connsiteY403" fmla="*/ 768979 h 2017102"/>
                <a:gd name="connsiteX404" fmla="*/ 1047890 w 4011346"/>
                <a:gd name="connsiteY404" fmla="*/ 755630 h 2017102"/>
                <a:gd name="connsiteX405" fmla="*/ 1014517 w 4011346"/>
                <a:gd name="connsiteY405" fmla="*/ 809026 h 2017102"/>
                <a:gd name="connsiteX406" fmla="*/ 957784 w 4011346"/>
                <a:gd name="connsiteY406" fmla="*/ 755630 h 2017102"/>
                <a:gd name="connsiteX407" fmla="*/ 884365 w 4011346"/>
                <a:gd name="connsiteY407" fmla="*/ 718921 h 2017102"/>
                <a:gd name="connsiteX408" fmla="*/ 824295 w 4011346"/>
                <a:gd name="connsiteY408" fmla="*/ 695560 h 2017102"/>
                <a:gd name="connsiteX409" fmla="*/ 810946 w 4011346"/>
                <a:gd name="connsiteY409" fmla="*/ 732269 h 2017102"/>
                <a:gd name="connsiteX410" fmla="*/ 827633 w 4011346"/>
                <a:gd name="connsiteY410" fmla="*/ 768979 h 2017102"/>
                <a:gd name="connsiteX411" fmla="*/ 814284 w 4011346"/>
                <a:gd name="connsiteY411" fmla="*/ 792340 h 2017102"/>
                <a:gd name="connsiteX412" fmla="*/ 800935 w 4011346"/>
                <a:gd name="connsiteY412" fmla="*/ 809026 h 2017102"/>
                <a:gd name="connsiteX413" fmla="*/ 770900 w 4011346"/>
                <a:gd name="connsiteY413" fmla="*/ 752293 h 2017102"/>
                <a:gd name="connsiteX414" fmla="*/ 744202 w 4011346"/>
                <a:gd name="connsiteY414" fmla="*/ 789002 h 2017102"/>
                <a:gd name="connsiteX415" fmla="*/ 707492 w 4011346"/>
                <a:gd name="connsiteY415" fmla="*/ 782328 h 2017102"/>
                <a:gd name="connsiteX416" fmla="*/ 654097 w 4011346"/>
                <a:gd name="connsiteY416" fmla="*/ 819037 h 2017102"/>
                <a:gd name="connsiteX417" fmla="*/ 644085 w 4011346"/>
                <a:gd name="connsiteY417" fmla="*/ 795677 h 2017102"/>
                <a:gd name="connsiteX418" fmla="*/ 654097 w 4011346"/>
                <a:gd name="connsiteY418" fmla="*/ 758967 h 2017102"/>
                <a:gd name="connsiteX419" fmla="*/ 614050 w 4011346"/>
                <a:gd name="connsiteY419" fmla="*/ 795677 h 2017102"/>
                <a:gd name="connsiteX420" fmla="*/ 594027 w 4011346"/>
                <a:gd name="connsiteY420" fmla="*/ 795677 h 2017102"/>
                <a:gd name="connsiteX421" fmla="*/ 533957 w 4011346"/>
                <a:gd name="connsiteY421" fmla="*/ 829049 h 2017102"/>
                <a:gd name="connsiteX422" fmla="*/ 510596 w 4011346"/>
                <a:gd name="connsiteY422" fmla="*/ 852410 h 2017102"/>
                <a:gd name="connsiteX423" fmla="*/ 500584 w 4011346"/>
                <a:gd name="connsiteY423" fmla="*/ 899131 h 2017102"/>
                <a:gd name="connsiteX424" fmla="*/ 450526 w 4011346"/>
                <a:gd name="connsiteY424" fmla="*/ 885782 h 2017102"/>
                <a:gd name="connsiteX425" fmla="*/ 433840 w 4011346"/>
                <a:gd name="connsiteY425" fmla="*/ 849072 h 2017102"/>
                <a:gd name="connsiteX426" fmla="*/ 467212 w 4011346"/>
                <a:gd name="connsiteY426" fmla="*/ 819037 h 2017102"/>
                <a:gd name="connsiteX427" fmla="*/ 453863 w 4011346"/>
                <a:gd name="connsiteY427" fmla="*/ 795677 h 2017102"/>
                <a:gd name="connsiteX428" fmla="*/ 390456 w 4011346"/>
                <a:gd name="connsiteY428" fmla="*/ 765642 h 2017102"/>
                <a:gd name="connsiteX429" fmla="*/ 417154 w 4011346"/>
                <a:gd name="connsiteY429" fmla="*/ 815700 h 2017102"/>
                <a:gd name="connsiteX430" fmla="*/ 407142 w 4011346"/>
                <a:gd name="connsiteY430" fmla="*/ 859084 h 2017102"/>
                <a:gd name="connsiteX431" fmla="*/ 413817 w 4011346"/>
                <a:gd name="connsiteY431" fmla="*/ 895794 h 2017102"/>
                <a:gd name="connsiteX432" fmla="*/ 427165 w 4011346"/>
                <a:gd name="connsiteY432" fmla="*/ 919154 h 2017102"/>
                <a:gd name="connsiteX433" fmla="*/ 413817 w 4011346"/>
                <a:gd name="connsiteY433" fmla="*/ 949189 h 2017102"/>
                <a:gd name="connsiteX434" fmla="*/ 390456 w 4011346"/>
                <a:gd name="connsiteY434" fmla="*/ 925829 h 2017102"/>
                <a:gd name="connsiteX435" fmla="*/ 360421 w 4011346"/>
                <a:gd name="connsiteY435" fmla="*/ 922491 h 2017102"/>
                <a:gd name="connsiteX436" fmla="*/ 333723 w 4011346"/>
                <a:gd name="connsiteY436" fmla="*/ 962538 h 2017102"/>
                <a:gd name="connsiteX437" fmla="*/ 307025 w 4011346"/>
                <a:gd name="connsiteY437" fmla="*/ 982561 h 2017102"/>
                <a:gd name="connsiteX438" fmla="*/ 320374 w 4011346"/>
                <a:gd name="connsiteY438" fmla="*/ 1009259 h 2017102"/>
                <a:gd name="connsiteX439" fmla="*/ 303688 w 4011346"/>
                <a:gd name="connsiteY439" fmla="*/ 1032620 h 2017102"/>
                <a:gd name="connsiteX440" fmla="*/ 233606 w 4011346"/>
                <a:gd name="connsiteY440" fmla="*/ 995910 h 2017102"/>
                <a:gd name="connsiteX441" fmla="*/ 243618 w 4011346"/>
                <a:gd name="connsiteY441" fmla="*/ 1045969 h 2017102"/>
                <a:gd name="connsiteX442" fmla="*/ 263641 w 4011346"/>
                <a:gd name="connsiteY442" fmla="*/ 1065992 h 2017102"/>
                <a:gd name="connsiteX443" fmla="*/ 250292 w 4011346"/>
                <a:gd name="connsiteY443" fmla="*/ 1079341 h 2017102"/>
                <a:gd name="connsiteX444" fmla="*/ 193560 w 4011346"/>
                <a:gd name="connsiteY444" fmla="*/ 1042631 h 2017102"/>
                <a:gd name="connsiteX445" fmla="*/ 170199 w 4011346"/>
                <a:gd name="connsiteY445" fmla="*/ 1002585 h 2017102"/>
                <a:gd name="connsiteX446" fmla="*/ 170199 w 4011346"/>
                <a:gd name="connsiteY446" fmla="*/ 955864 h 2017102"/>
                <a:gd name="connsiteX447" fmla="*/ 133490 w 4011346"/>
                <a:gd name="connsiteY447" fmla="*/ 879107 h 2017102"/>
                <a:gd name="connsiteX448" fmla="*/ 196897 w 4011346"/>
                <a:gd name="connsiteY448" fmla="*/ 909142 h 2017102"/>
                <a:gd name="connsiteX449" fmla="*/ 256967 w 4011346"/>
                <a:gd name="connsiteY449" fmla="*/ 939177 h 2017102"/>
                <a:gd name="connsiteX450" fmla="*/ 293676 w 4011346"/>
                <a:gd name="connsiteY450" fmla="*/ 942515 h 2017102"/>
                <a:gd name="connsiteX451" fmla="*/ 327049 w 4011346"/>
                <a:gd name="connsiteY451" fmla="*/ 912480 h 2017102"/>
                <a:gd name="connsiteX452" fmla="*/ 343735 w 4011346"/>
                <a:gd name="connsiteY452" fmla="*/ 875770 h 2017102"/>
                <a:gd name="connsiteX453" fmla="*/ 333723 w 4011346"/>
                <a:gd name="connsiteY453" fmla="*/ 825712 h 2017102"/>
                <a:gd name="connsiteX454" fmla="*/ 290339 w 4011346"/>
                <a:gd name="connsiteY454" fmla="*/ 805688 h 2017102"/>
                <a:gd name="connsiteX455" fmla="*/ 236944 w 4011346"/>
                <a:gd name="connsiteY455" fmla="*/ 758967 h 2017102"/>
                <a:gd name="connsiteX456" fmla="*/ 133490 w 4011346"/>
                <a:gd name="connsiteY456"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952696 w 4011346"/>
                <a:gd name="connsiteY323" fmla="*/ 134093 h 2017102"/>
                <a:gd name="connsiteX324" fmla="*/ 1898403 w 4011346"/>
                <a:gd name="connsiteY324" fmla="*/ 39796 h 2017102"/>
                <a:gd name="connsiteX325" fmla="*/ 1877440 w 4011346"/>
                <a:gd name="connsiteY325" fmla="*/ 0 h 2017102"/>
                <a:gd name="connsiteX326" fmla="*/ 1835474 w 4011346"/>
                <a:gd name="connsiteY326" fmla="*/ 38128 h 2017102"/>
                <a:gd name="connsiteX327" fmla="*/ 1818788 w 4011346"/>
                <a:gd name="connsiteY327" fmla="*/ 78175 h 2017102"/>
                <a:gd name="connsiteX328" fmla="*/ 1838813 w 4011346"/>
                <a:gd name="connsiteY328" fmla="*/ 131569 h 2017102"/>
                <a:gd name="connsiteX329" fmla="*/ 1782079 w 4011346"/>
                <a:gd name="connsiteY329" fmla="*/ 118220 h 2017102"/>
                <a:gd name="connsiteX330" fmla="*/ 1768731 w 4011346"/>
                <a:gd name="connsiteY330" fmla="*/ 164942 h 2017102"/>
                <a:gd name="connsiteX331" fmla="*/ 1705322 w 4011346"/>
                <a:gd name="connsiteY331" fmla="*/ 188302 h 2017102"/>
                <a:gd name="connsiteX332" fmla="*/ 1685300 w 4011346"/>
                <a:gd name="connsiteY332" fmla="*/ 161604 h 2017102"/>
                <a:gd name="connsiteX333" fmla="*/ 1615218 w 4011346"/>
                <a:gd name="connsiteY333" fmla="*/ 164942 h 2017102"/>
                <a:gd name="connsiteX334" fmla="*/ 1638579 w 4011346"/>
                <a:gd name="connsiteY334" fmla="*/ 194977 h 2017102"/>
                <a:gd name="connsiteX335" fmla="*/ 1528449 w 4011346"/>
                <a:gd name="connsiteY335" fmla="*/ 221673 h 2017102"/>
                <a:gd name="connsiteX336" fmla="*/ 1465043 w 4011346"/>
                <a:gd name="connsiteY336" fmla="*/ 305104 h 2017102"/>
                <a:gd name="connsiteX337" fmla="*/ 1448357 w 4011346"/>
                <a:gd name="connsiteY337" fmla="*/ 331802 h 2017102"/>
                <a:gd name="connsiteX338" fmla="*/ 1481729 w 4011346"/>
                <a:gd name="connsiteY338" fmla="*/ 365175 h 2017102"/>
                <a:gd name="connsiteX339" fmla="*/ 1481729 w 4011346"/>
                <a:gd name="connsiteY339" fmla="*/ 395210 h 2017102"/>
                <a:gd name="connsiteX340" fmla="*/ 1458368 w 4011346"/>
                <a:gd name="connsiteY340" fmla="*/ 398547 h 2017102"/>
                <a:gd name="connsiteX341" fmla="*/ 1458368 w 4011346"/>
                <a:gd name="connsiteY341" fmla="*/ 378523 h 2017102"/>
                <a:gd name="connsiteX342" fmla="*/ 1418322 w 4011346"/>
                <a:gd name="connsiteY342" fmla="*/ 388535 h 2017102"/>
                <a:gd name="connsiteX343" fmla="*/ 1368263 w 4011346"/>
                <a:gd name="connsiteY343" fmla="*/ 395210 h 2017102"/>
                <a:gd name="connsiteX344" fmla="*/ 1321542 w 4011346"/>
                <a:gd name="connsiteY344" fmla="*/ 401884 h 2017102"/>
                <a:gd name="connsiteX345" fmla="*/ 1318205 w 4011346"/>
                <a:gd name="connsiteY345" fmla="*/ 488652 h 2017102"/>
                <a:gd name="connsiteX346" fmla="*/ 1358252 w 4011346"/>
                <a:gd name="connsiteY346" fmla="*/ 512013 h 2017102"/>
                <a:gd name="connsiteX347" fmla="*/ 1374938 w 4011346"/>
                <a:gd name="connsiteY347" fmla="*/ 542048 h 2017102"/>
                <a:gd name="connsiteX348" fmla="*/ 1384949 w 4011346"/>
                <a:gd name="connsiteY348" fmla="*/ 565408 h 2017102"/>
                <a:gd name="connsiteX349" fmla="*/ 1394961 w 4011346"/>
                <a:gd name="connsiteY349" fmla="*/ 615467 h 2017102"/>
                <a:gd name="connsiteX350" fmla="*/ 1384949 w 4011346"/>
                <a:gd name="connsiteY350" fmla="*/ 645502 h 2017102"/>
                <a:gd name="connsiteX351" fmla="*/ 1358252 w 4011346"/>
                <a:gd name="connsiteY351" fmla="*/ 612129 h 2017102"/>
                <a:gd name="connsiteX352" fmla="*/ 1361589 w 4011346"/>
                <a:gd name="connsiteY352" fmla="*/ 582094 h 2017102"/>
                <a:gd name="connsiteX353" fmla="*/ 1351577 w 4011346"/>
                <a:gd name="connsiteY353" fmla="*/ 542048 h 2017102"/>
                <a:gd name="connsiteX354" fmla="*/ 1328217 w 4011346"/>
                <a:gd name="connsiteY354" fmla="*/ 548722 h 2017102"/>
                <a:gd name="connsiteX355" fmla="*/ 1281495 w 4011346"/>
                <a:gd name="connsiteY355" fmla="*/ 512013 h 2017102"/>
                <a:gd name="connsiteX356" fmla="*/ 1241449 w 4011346"/>
                <a:gd name="connsiteY356" fmla="*/ 508675 h 2017102"/>
                <a:gd name="connsiteX357" fmla="*/ 1241449 w 4011346"/>
                <a:gd name="connsiteY357" fmla="*/ 555396 h 2017102"/>
                <a:gd name="connsiteX358" fmla="*/ 1201402 w 4011346"/>
                <a:gd name="connsiteY358" fmla="*/ 535373 h 2017102"/>
                <a:gd name="connsiteX359" fmla="*/ 1228100 w 4011346"/>
                <a:gd name="connsiteY359" fmla="*/ 585431 h 2017102"/>
                <a:gd name="connsiteX360" fmla="*/ 1258135 w 4011346"/>
                <a:gd name="connsiteY360" fmla="*/ 595443 h 2017102"/>
                <a:gd name="connsiteX361" fmla="*/ 1258135 w 4011346"/>
                <a:gd name="connsiteY361" fmla="*/ 615467 h 2017102"/>
                <a:gd name="connsiteX362" fmla="*/ 1198065 w 4011346"/>
                <a:gd name="connsiteY362" fmla="*/ 592106 h 2017102"/>
                <a:gd name="connsiteX363" fmla="*/ 1181379 w 4011346"/>
                <a:gd name="connsiteY363" fmla="*/ 592106 h 2017102"/>
                <a:gd name="connsiteX364" fmla="*/ 1178041 w 4011346"/>
                <a:gd name="connsiteY364" fmla="*/ 548722 h 2017102"/>
                <a:gd name="connsiteX365" fmla="*/ 1171367 w 4011346"/>
                <a:gd name="connsiteY365" fmla="*/ 461954 h 2017102"/>
                <a:gd name="connsiteX366" fmla="*/ 1161355 w 4011346"/>
                <a:gd name="connsiteY366" fmla="*/ 532036 h 2017102"/>
                <a:gd name="connsiteX367" fmla="*/ 1137995 w 4011346"/>
                <a:gd name="connsiteY367" fmla="*/ 562071 h 2017102"/>
                <a:gd name="connsiteX368" fmla="*/ 1158018 w 4011346"/>
                <a:gd name="connsiteY368" fmla="*/ 608792 h 2017102"/>
                <a:gd name="connsiteX369" fmla="*/ 1158018 w 4011346"/>
                <a:gd name="connsiteY369" fmla="*/ 642164 h 2017102"/>
                <a:gd name="connsiteX370" fmla="*/ 1141332 w 4011346"/>
                <a:gd name="connsiteY370" fmla="*/ 692223 h 2017102"/>
                <a:gd name="connsiteX371" fmla="*/ 1154681 w 4011346"/>
                <a:gd name="connsiteY371" fmla="*/ 725595 h 2017102"/>
                <a:gd name="connsiteX372" fmla="*/ 1184716 w 4011346"/>
                <a:gd name="connsiteY372" fmla="*/ 732269 h 2017102"/>
                <a:gd name="connsiteX373" fmla="*/ 1221425 w 4011346"/>
                <a:gd name="connsiteY373" fmla="*/ 738944 h 2017102"/>
                <a:gd name="connsiteX374" fmla="*/ 1241449 w 4011346"/>
                <a:gd name="connsiteY374" fmla="*/ 762304 h 2017102"/>
                <a:gd name="connsiteX375" fmla="*/ 1258135 w 4011346"/>
                <a:gd name="connsiteY375" fmla="*/ 805688 h 2017102"/>
                <a:gd name="connsiteX376" fmla="*/ 1258135 w 4011346"/>
                <a:gd name="connsiteY376" fmla="*/ 805688 h 2017102"/>
                <a:gd name="connsiteX377" fmla="*/ 1254798 w 4011346"/>
                <a:gd name="connsiteY377" fmla="*/ 839061 h 2017102"/>
                <a:gd name="connsiteX378" fmla="*/ 1274821 w 4011346"/>
                <a:gd name="connsiteY378" fmla="*/ 859084 h 2017102"/>
                <a:gd name="connsiteX379" fmla="*/ 1244786 w 4011346"/>
                <a:gd name="connsiteY379" fmla="*/ 865759 h 2017102"/>
                <a:gd name="connsiteX380" fmla="*/ 1224763 w 4011346"/>
                <a:gd name="connsiteY380" fmla="*/ 825712 h 2017102"/>
                <a:gd name="connsiteX381" fmla="*/ 1224763 w 4011346"/>
                <a:gd name="connsiteY381" fmla="*/ 785665 h 2017102"/>
                <a:gd name="connsiteX382" fmla="*/ 1194727 w 4011346"/>
                <a:gd name="connsiteY382" fmla="*/ 748956 h 2017102"/>
                <a:gd name="connsiteX383" fmla="*/ 1164692 w 4011346"/>
                <a:gd name="connsiteY383" fmla="*/ 792340 h 2017102"/>
                <a:gd name="connsiteX384" fmla="*/ 1178041 w 4011346"/>
                <a:gd name="connsiteY384" fmla="*/ 835723 h 2017102"/>
                <a:gd name="connsiteX385" fmla="*/ 1137995 w 4011346"/>
                <a:gd name="connsiteY385" fmla="*/ 892456 h 2017102"/>
                <a:gd name="connsiteX386" fmla="*/ 1097948 w 4011346"/>
                <a:gd name="connsiteY386" fmla="*/ 949189 h 2017102"/>
                <a:gd name="connsiteX387" fmla="*/ 1007843 w 4011346"/>
                <a:gd name="connsiteY387" fmla="*/ 912480 h 2017102"/>
                <a:gd name="connsiteX388" fmla="*/ 1074587 w 4011346"/>
                <a:gd name="connsiteY388" fmla="*/ 909142 h 2017102"/>
                <a:gd name="connsiteX389" fmla="*/ 1107960 w 4011346"/>
                <a:gd name="connsiteY389" fmla="*/ 845735 h 2017102"/>
                <a:gd name="connsiteX390" fmla="*/ 1121309 w 4011346"/>
                <a:gd name="connsiteY390" fmla="*/ 802351 h 2017102"/>
                <a:gd name="connsiteX391" fmla="*/ 1127983 w 4011346"/>
                <a:gd name="connsiteY391" fmla="*/ 768979 h 2017102"/>
                <a:gd name="connsiteX392" fmla="*/ 1117971 w 4011346"/>
                <a:gd name="connsiteY392" fmla="*/ 752293 h 2017102"/>
                <a:gd name="connsiteX393" fmla="*/ 1114634 w 4011346"/>
                <a:gd name="connsiteY393" fmla="*/ 702234 h 2017102"/>
                <a:gd name="connsiteX394" fmla="*/ 1104622 w 4011346"/>
                <a:gd name="connsiteY394" fmla="*/ 622141 h 2017102"/>
                <a:gd name="connsiteX395" fmla="*/ 1101285 w 4011346"/>
                <a:gd name="connsiteY395" fmla="*/ 562071 h 2017102"/>
                <a:gd name="connsiteX396" fmla="*/ 1124646 w 4011346"/>
                <a:gd name="connsiteY396" fmla="*/ 468629 h 2017102"/>
                <a:gd name="connsiteX397" fmla="*/ 1031203 w 4011346"/>
                <a:gd name="connsiteY397" fmla="*/ 458617 h 2017102"/>
                <a:gd name="connsiteX398" fmla="*/ 1014517 w 4011346"/>
                <a:gd name="connsiteY398" fmla="*/ 515350 h 2017102"/>
                <a:gd name="connsiteX399" fmla="*/ 1024529 w 4011346"/>
                <a:gd name="connsiteY399" fmla="*/ 562071 h 2017102"/>
                <a:gd name="connsiteX400" fmla="*/ 981145 w 4011346"/>
                <a:gd name="connsiteY400" fmla="*/ 615467 h 2017102"/>
                <a:gd name="connsiteX401" fmla="*/ 991157 w 4011346"/>
                <a:gd name="connsiteY401" fmla="*/ 652176 h 2017102"/>
                <a:gd name="connsiteX402" fmla="*/ 981145 w 4011346"/>
                <a:gd name="connsiteY402" fmla="*/ 698897 h 2017102"/>
                <a:gd name="connsiteX403" fmla="*/ 1001168 w 4011346"/>
                <a:gd name="connsiteY403" fmla="*/ 722258 h 2017102"/>
                <a:gd name="connsiteX404" fmla="*/ 1017854 w 4011346"/>
                <a:gd name="connsiteY404" fmla="*/ 768979 h 2017102"/>
                <a:gd name="connsiteX405" fmla="*/ 1047890 w 4011346"/>
                <a:gd name="connsiteY405" fmla="*/ 755630 h 2017102"/>
                <a:gd name="connsiteX406" fmla="*/ 1014517 w 4011346"/>
                <a:gd name="connsiteY406" fmla="*/ 809026 h 2017102"/>
                <a:gd name="connsiteX407" fmla="*/ 957784 w 4011346"/>
                <a:gd name="connsiteY407" fmla="*/ 755630 h 2017102"/>
                <a:gd name="connsiteX408" fmla="*/ 884365 w 4011346"/>
                <a:gd name="connsiteY408" fmla="*/ 718921 h 2017102"/>
                <a:gd name="connsiteX409" fmla="*/ 824295 w 4011346"/>
                <a:gd name="connsiteY409" fmla="*/ 695560 h 2017102"/>
                <a:gd name="connsiteX410" fmla="*/ 810946 w 4011346"/>
                <a:gd name="connsiteY410" fmla="*/ 732269 h 2017102"/>
                <a:gd name="connsiteX411" fmla="*/ 827633 w 4011346"/>
                <a:gd name="connsiteY411" fmla="*/ 768979 h 2017102"/>
                <a:gd name="connsiteX412" fmla="*/ 814284 w 4011346"/>
                <a:gd name="connsiteY412" fmla="*/ 792340 h 2017102"/>
                <a:gd name="connsiteX413" fmla="*/ 800935 w 4011346"/>
                <a:gd name="connsiteY413" fmla="*/ 809026 h 2017102"/>
                <a:gd name="connsiteX414" fmla="*/ 770900 w 4011346"/>
                <a:gd name="connsiteY414" fmla="*/ 752293 h 2017102"/>
                <a:gd name="connsiteX415" fmla="*/ 744202 w 4011346"/>
                <a:gd name="connsiteY415" fmla="*/ 789002 h 2017102"/>
                <a:gd name="connsiteX416" fmla="*/ 707492 w 4011346"/>
                <a:gd name="connsiteY416" fmla="*/ 782328 h 2017102"/>
                <a:gd name="connsiteX417" fmla="*/ 654097 w 4011346"/>
                <a:gd name="connsiteY417" fmla="*/ 819037 h 2017102"/>
                <a:gd name="connsiteX418" fmla="*/ 644085 w 4011346"/>
                <a:gd name="connsiteY418" fmla="*/ 795677 h 2017102"/>
                <a:gd name="connsiteX419" fmla="*/ 654097 w 4011346"/>
                <a:gd name="connsiteY419" fmla="*/ 758967 h 2017102"/>
                <a:gd name="connsiteX420" fmla="*/ 614050 w 4011346"/>
                <a:gd name="connsiteY420" fmla="*/ 795677 h 2017102"/>
                <a:gd name="connsiteX421" fmla="*/ 594027 w 4011346"/>
                <a:gd name="connsiteY421" fmla="*/ 795677 h 2017102"/>
                <a:gd name="connsiteX422" fmla="*/ 533957 w 4011346"/>
                <a:gd name="connsiteY422" fmla="*/ 829049 h 2017102"/>
                <a:gd name="connsiteX423" fmla="*/ 510596 w 4011346"/>
                <a:gd name="connsiteY423" fmla="*/ 852410 h 2017102"/>
                <a:gd name="connsiteX424" fmla="*/ 500584 w 4011346"/>
                <a:gd name="connsiteY424" fmla="*/ 899131 h 2017102"/>
                <a:gd name="connsiteX425" fmla="*/ 450526 w 4011346"/>
                <a:gd name="connsiteY425" fmla="*/ 885782 h 2017102"/>
                <a:gd name="connsiteX426" fmla="*/ 433840 w 4011346"/>
                <a:gd name="connsiteY426" fmla="*/ 849072 h 2017102"/>
                <a:gd name="connsiteX427" fmla="*/ 467212 w 4011346"/>
                <a:gd name="connsiteY427" fmla="*/ 819037 h 2017102"/>
                <a:gd name="connsiteX428" fmla="*/ 453863 w 4011346"/>
                <a:gd name="connsiteY428" fmla="*/ 795677 h 2017102"/>
                <a:gd name="connsiteX429" fmla="*/ 390456 w 4011346"/>
                <a:gd name="connsiteY429" fmla="*/ 765642 h 2017102"/>
                <a:gd name="connsiteX430" fmla="*/ 417154 w 4011346"/>
                <a:gd name="connsiteY430" fmla="*/ 815700 h 2017102"/>
                <a:gd name="connsiteX431" fmla="*/ 407142 w 4011346"/>
                <a:gd name="connsiteY431" fmla="*/ 859084 h 2017102"/>
                <a:gd name="connsiteX432" fmla="*/ 413817 w 4011346"/>
                <a:gd name="connsiteY432" fmla="*/ 895794 h 2017102"/>
                <a:gd name="connsiteX433" fmla="*/ 427165 w 4011346"/>
                <a:gd name="connsiteY433" fmla="*/ 919154 h 2017102"/>
                <a:gd name="connsiteX434" fmla="*/ 413817 w 4011346"/>
                <a:gd name="connsiteY434" fmla="*/ 949189 h 2017102"/>
                <a:gd name="connsiteX435" fmla="*/ 390456 w 4011346"/>
                <a:gd name="connsiteY435" fmla="*/ 925829 h 2017102"/>
                <a:gd name="connsiteX436" fmla="*/ 360421 w 4011346"/>
                <a:gd name="connsiteY436" fmla="*/ 922491 h 2017102"/>
                <a:gd name="connsiteX437" fmla="*/ 333723 w 4011346"/>
                <a:gd name="connsiteY437" fmla="*/ 962538 h 2017102"/>
                <a:gd name="connsiteX438" fmla="*/ 307025 w 4011346"/>
                <a:gd name="connsiteY438" fmla="*/ 982561 h 2017102"/>
                <a:gd name="connsiteX439" fmla="*/ 320374 w 4011346"/>
                <a:gd name="connsiteY439" fmla="*/ 1009259 h 2017102"/>
                <a:gd name="connsiteX440" fmla="*/ 303688 w 4011346"/>
                <a:gd name="connsiteY440" fmla="*/ 1032620 h 2017102"/>
                <a:gd name="connsiteX441" fmla="*/ 233606 w 4011346"/>
                <a:gd name="connsiteY441" fmla="*/ 995910 h 2017102"/>
                <a:gd name="connsiteX442" fmla="*/ 243618 w 4011346"/>
                <a:gd name="connsiteY442" fmla="*/ 1045969 h 2017102"/>
                <a:gd name="connsiteX443" fmla="*/ 263641 w 4011346"/>
                <a:gd name="connsiteY443" fmla="*/ 1065992 h 2017102"/>
                <a:gd name="connsiteX444" fmla="*/ 250292 w 4011346"/>
                <a:gd name="connsiteY444" fmla="*/ 1079341 h 2017102"/>
                <a:gd name="connsiteX445" fmla="*/ 193560 w 4011346"/>
                <a:gd name="connsiteY445" fmla="*/ 1042631 h 2017102"/>
                <a:gd name="connsiteX446" fmla="*/ 170199 w 4011346"/>
                <a:gd name="connsiteY446" fmla="*/ 1002585 h 2017102"/>
                <a:gd name="connsiteX447" fmla="*/ 170199 w 4011346"/>
                <a:gd name="connsiteY447" fmla="*/ 955864 h 2017102"/>
                <a:gd name="connsiteX448" fmla="*/ 133490 w 4011346"/>
                <a:gd name="connsiteY448" fmla="*/ 879107 h 2017102"/>
                <a:gd name="connsiteX449" fmla="*/ 196897 w 4011346"/>
                <a:gd name="connsiteY449" fmla="*/ 909142 h 2017102"/>
                <a:gd name="connsiteX450" fmla="*/ 256967 w 4011346"/>
                <a:gd name="connsiteY450" fmla="*/ 939177 h 2017102"/>
                <a:gd name="connsiteX451" fmla="*/ 293676 w 4011346"/>
                <a:gd name="connsiteY451" fmla="*/ 942515 h 2017102"/>
                <a:gd name="connsiteX452" fmla="*/ 327049 w 4011346"/>
                <a:gd name="connsiteY452" fmla="*/ 912480 h 2017102"/>
                <a:gd name="connsiteX453" fmla="*/ 343735 w 4011346"/>
                <a:gd name="connsiteY453" fmla="*/ 875770 h 2017102"/>
                <a:gd name="connsiteX454" fmla="*/ 333723 w 4011346"/>
                <a:gd name="connsiteY454" fmla="*/ 825712 h 2017102"/>
                <a:gd name="connsiteX455" fmla="*/ 290339 w 4011346"/>
                <a:gd name="connsiteY455" fmla="*/ 805688 h 2017102"/>
                <a:gd name="connsiteX456" fmla="*/ 236944 w 4011346"/>
                <a:gd name="connsiteY456" fmla="*/ 758967 h 2017102"/>
                <a:gd name="connsiteX457" fmla="*/ 133490 w 4011346"/>
                <a:gd name="connsiteY457" fmla="*/ 702234 h 2017102"/>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09833 w 4011346"/>
                <a:gd name="connsiteY324" fmla="*/ 0 h 2020169"/>
                <a:gd name="connsiteX325" fmla="*/ 1877440 w 4011346"/>
                <a:gd name="connsiteY325" fmla="*/ 3067 h 2020169"/>
                <a:gd name="connsiteX326" fmla="*/ 1835474 w 4011346"/>
                <a:gd name="connsiteY326" fmla="*/ 41195 h 2020169"/>
                <a:gd name="connsiteX327" fmla="*/ 1818788 w 4011346"/>
                <a:gd name="connsiteY327" fmla="*/ 81242 h 2020169"/>
                <a:gd name="connsiteX328" fmla="*/ 1838813 w 4011346"/>
                <a:gd name="connsiteY328" fmla="*/ 134636 h 2020169"/>
                <a:gd name="connsiteX329" fmla="*/ 1782079 w 4011346"/>
                <a:gd name="connsiteY329" fmla="*/ 121287 h 2020169"/>
                <a:gd name="connsiteX330" fmla="*/ 1768731 w 4011346"/>
                <a:gd name="connsiteY330" fmla="*/ 168009 h 2020169"/>
                <a:gd name="connsiteX331" fmla="*/ 1705322 w 4011346"/>
                <a:gd name="connsiteY331" fmla="*/ 191369 h 2020169"/>
                <a:gd name="connsiteX332" fmla="*/ 1685300 w 4011346"/>
                <a:gd name="connsiteY332" fmla="*/ 164671 h 2020169"/>
                <a:gd name="connsiteX333" fmla="*/ 1615218 w 4011346"/>
                <a:gd name="connsiteY333" fmla="*/ 168009 h 2020169"/>
                <a:gd name="connsiteX334" fmla="*/ 1638579 w 4011346"/>
                <a:gd name="connsiteY334" fmla="*/ 198044 h 2020169"/>
                <a:gd name="connsiteX335" fmla="*/ 1528449 w 4011346"/>
                <a:gd name="connsiteY335" fmla="*/ 224740 h 2020169"/>
                <a:gd name="connsiteX336" fmla="*/ 1465043 w 4011346"/>
                <a:gd name="connsiteY336" fmla="*/ 308171 h 2020169"/>
                <a:gd name="connsiteX337" fmla="*/ 1448357 w 4011346"/>
                <a:gd name="connsiteY337" fmla="*/ 334869 h 2020169"/>
                <a:gd name="connsiteX338" fmla="*/ 1481729 w 4011346"/>
                <a:gd name="connsiteY338" fmla="*/ 368242 h 2020169"/>
                <a:gd name="connsiteX339" fmla="*/ 1481729 w 4011346"/>
                <a:gd name="connsiteY339" fmla="*/ 398277 h 2020169"/>
                <a:gd name="connsiteX340" fmla="*/ 1458368 w 4011346"/>
                <a:gd name="connsiteY340" fmla="*/ 401614 h 2020169"/>
                <a:gd name="connsiteX341" fmla="*/ 1458368 w 4011346"/>
                <a:gd name="connsiteY341" fmla="*/ 381590 h 2020169"/>
                <a:gd name="connsiteX342" fmla="*/ 1418322 w 4011346"/>
                <a:gd name="connsiteY342" fmla="*/ 391602 h 2020169"/>
                <a:gd name="connsiteX343" fmla="*/ 1368263 w 4011346"/>
                <a:gd name="connsiteY343" fmla="*/ 398277 h 2020169"/>
                <a:gd name="connsiteX344" fmla="*/ 1321542 w 4011346"/>
                <a:gd name="connsiteY344" fmla="*/ 404951 h 2020169"/>
                <a:gd name="connsiteX345" fmla="*/ 1318205 w 4011346"/>
                <a:gd name="connsiteY345" fmla="*/ 491719 h 2020169"/>
                <a:gd name="connsiteX346" fmla="*/ 1358252 w 4011346"/>
                <a:gd name="connsiteY346" fmla="*/ 515080 h 2020169"/>
                <a:gd name="connsiteX347" fmla="*/ 1374938 w 4011346"/>
                <a:gd name="connsiteY347" fmla="*/ 545115 h 2020169"/>
                <a:gd name="connsiteX348" fmla="*/ 1384949 w 4011346"/>
                <a:gd name="connsiteY348" fmla="*/ 568475 h 2020169"/>
                <a:gd name="connsiteX349" fmla="*/ 1394961 w 4011346"/>
                <a:gd name="connsiteY349" fmla="*/ 618534 h 2020169"/>
                <a:gd name="connsiteX350" fmla="*/ 1384949 w 4011346"/>
                <a:gd name="connsiteY350" fmla="*/ 648569 h 2020169"/>
                <a:gd name="connsiteX351" fmla="*/ 1358252 w 4011346"/>
                <a:gd name="connsiteY351" fmla="*/ 615196 h 2020169"/>
                <a:gd name="connsiteX352" fmla="*/ 1361589 w 4011346"/>
                <a:gd name="connsiteY352" fmla="*/ 585161 h 2020169"/>
                <a:gd name="connsiteX353" fmla="*/ 1351577 w 4011346"/>
                <a:gd name="connsiteY353" fmla="*/ 545115 h 2020169"/>
                <a:gd name="connsiteX354" fmla="*/ 1328217 w 4011346"/>
                <a:gd name="connsiteY354" fmla="*/ 551789 h 2020169"/>
                <a:gd name="connsiteX355" fmla="*/ 1281495 w 4011346"/>
                <a:gd name="connsiteY355" fmla="*/ 515080 h 2020169"/>
                <a:gd name="connsiteX356" fmla="*/ 1241449 w 4011346"/>
                <a:gd name="connsiteY356" fmla="*/ 511742 h 2020169"/>
                <a:gd name="connsiteX357" fmla="*/ 1241449 w 4011346"/>
                <a:gd name="connsiteY357" fmla="*/ 558463 h 2020169"/>
                <a:gd name="connsiteX358" fmla="*/ 1201402 w 4011346"/>
                <a:gd name="connsiteY358" fmla="*/ 538440 h 2020169"/>
                <a:gd name="connsiteX359" fmla="*/ 1228100 w 4011346"/>
                <a:gd name="connsiteY359" fmla="*/ 588498 h 2020169"/>
                <a:gd name="connsiteX360" fmla="*/ 1258135 w 4011346"/>
                <a:gd name="connsiteY360" fmla="*/ 598510 h 2020169"/>
                <a:gd name="connsiteX361" fmla="*/ 1258135 w 4011346"/>
                <a:gd name="connsiteY361" fmla="*/ 618534 h 2020169"/>
                <a:gd name="connsiteX362" fmla="*/ 1198065 w 4011346"/>
                <a:gd name="connsiteY362" fmla="*/ 595173 h 2020169"/>
                <a:gd name="connsiteX363" fmla="*/ 1181379 w 4011346"/>
                <a:gd name="connsiteY363" fmla="*/ 595173 h 2020169"/>
                <a:gd name="connsiteX364" fmla="*/ 1178041 w 4011346"/>
                <a:gd name="connsiteY364" fmla="*/ 551789 h 2020169"/>
                <a:gd name="connsiteX365" fmla="*/ 1171367 w 4011346"/>
                <a:gd name="connsiteY365" fmla="*/ 465021 h 2020169"/>
                <a:gd name="connsiteX366" fmla="*/ 1161355 w 4011346"/>
                <a:gd name="connsiteY366" fmla="*/ 535103 h 2020169"/>
                <a:gd name="connsiteX367" fmla="*/ 1137995 w 4011346"/>
                <a:gd name="connsiteY367" fmla="*/ 565138 h 2020169"/>
                <a:gd name="connsiteX368" fmla="*/ 1158018 w 4011346"/>
                <a:gd name="connsiteY368" fmla="*/ 611859 h 2020169"/>
                <a:gd name="connsiteX369" fmla="*/ 1158018 w 4011346"/>
                <a:gd name="connsiteY369" fmla="*/ 645231 h 2020169"/>
                <a:gd name="connsiteX370" fmla="*/ 1141332 w 4011346"/>
                <a:gd name="connsiteY370" fmla="*/ 695290 h 2020169"/>
                <a:gd name="connsiteX371" fmla="*/ 1154681 w 4011346"/>
                <a:gd name="connsiteY371" fmla="*/ 728662 h 2020169"/>
                <a:gd name="connsiteX372" fmla="*/ 1184716 w 4011346"/>
                <a:gd name="connsiteY372" fmla="*/ 735336 h 2020169"/>
                <a:gd name="connsiteX373" fmla="*/ 1221425 w 4011346"/>
                <a:gd name="connsiteY373" fmla="*/ 742011 h 2020169"/>
                <a:gd name="connsiteX374" fmla="*/ 1241449 w 4011346"/>
                <a:gd name="connsiteY374" fmla="*/ 765371 h 2020169"/>
                <a:gd name="connsiteX375" fmla="*/ 1258135 w 4011346"/>
                <a:gd name="connsiteY375" fmla="*/ 808755 h 2020169"/>
                <a:gd name="connsiteX376" fmla="*/ 1258135 w 4011346"/>
                <a:gd name="connsiteY376" fmla="*/ 808755 h 2020169"/>
                <a:gd name="connsiteX377" fmla="*/ 1254798 w 4011346"/>
                <a:gd name="connsiteY377" fmla="*/ 842128 h 2020169"/>
                <a:gd name="connsiteX378" fmla="*/ 1274821 w 4011346"/>
                <a:gd name="connsiteY378" fmla="*/ 862151 h 2020169"/>
                <a:gd name="connsiteX379" fmla="*/ 1244786 w 4011346"/>
                <a:gd name="connsiteY379" fmla="*/ 868826 h 2020169"/>
                <a:gd name="connsiteX380" fmla="*/ 1224763 w 4011346"/>
                <a:gd name="connsiteY380" fmla="*/ 828779 h 2020169"/>
                <a:gd name="connsiteX381" fmla="*/ 1224763 w 4011346"/>
                <a:gd name="connsiteY381" fmla="*/ 788732 h 2020169"/>
                <a:gd name="connsiteX382" fmla="*/ 1194727 w 4011346"/>
                <a:gd name="connsiteY382" fmla="*/ 752023 h 2020169"/>
                <a:gd name="connsiteX383" fmla="*/ 1164692 w 4011346"/>
                <a:gd name="connsiteY383" fmla="*/ 795407 h 2020169"/>
                <a:gd name="connsiteX384" fmla="*/ 1178041 w 4011346"/>
                <a:gd name="connsiteY384" fmla="*/ 838790 h 2020169"/>
                <a:gd name="connsiteX385" fmla="*/ 1137995 w 4011346"/>
                <a:gd name="connsiteY385" fmla="*/ 895523 h 2020169"/>
                <a:gd name="connsiteX386" fmla="*/ 1097948 w 4011346"/>
                <a:gd name="connsiteY386" fmla="*/ 952256 h 2020169"/>
                <a:gd name="connsiteX387" fmla="*/ 1007843 w 4011346"/>
                <a:gd name="connsiteY387" fmla="*/ 915547 h 2020169"/>
                <a:gd name="connsiteX388" fmla="*/ 1074587 w 4011346"/>
                <a:gd name="connsiteY388" fmla="*/ 912209 h 2020169"/>
                <a:gd name="connsiteX389" fmla="*/ 1107960 w 4011346"/>
                <a:gd name="connsiteY389" fmla="*/ 848802 h 2020169"/>
                <a:gd name="connsiteX390" fmla="*/ 1121309 w 4011346"/>
                <a:gd name="connsiteY390" fmla="*/ 805418 h 2020169"/>
                <a:gd name="connsiteX391" fmla="*/ 1127983 w 4011346"/>
                <a:gd name="connsiteY391" fmla="*/ 772046 h 2020169"/>
                <a:gd name="connsiteX392" fmla="*/ 1117971 w 4011346"/>
                <a:gd name="connsiteY392" fmla="*/ 755360 h 2020169"/>
                <a:gd name="connsiteX393" fmla="*/ 1114634 w 4011346"/>
                <a:gd name="connsiteY393" fmla="*/ 705301 h 2020169"/>
                <a:gd name="connsiteX394" fmla="*/ 1104622 w 4011346"/>
                <a:gd name="connsiteY394" fmla="*/ 625208 h 2020169"/>
                <a:gd name="connsiteX395" fmla="*/ 1101285 w 4011346"/>
                <a:gd name="connsiteY395" fmla="*/ 565138 h 2020169"/>
                <a:gd name="connsiteX396" fmla="*/ 1124646 w 4011346"/>
                <a:gd name="connsiteY396" fmla="*/ 471696 h 2020169"/>
                <a:gd name="connsiteX397" fmla="*/ 1031203 w 4011346"/>
                <a:gd name="connsiteY397" fmla="*/ 461684 h 2020169"/>
                <a:gd name="connsiteX398" fmla="*/ 1014517 w 4011346"/>
                <a:gd name="connsiteY398" fmla="*/ 518417 h 2020169"/>
                <a:gd name="connsiteX399" fmla="*/ 1024529 w 4011346"/>
                <a:gd name="connsiteY399" fmla="*/ 565138 h 2020169"/>
                <a:gd name="connsiteX400" fmla="*/ 981145 w 4011346"/>
                <a:gd name="connsiteY400" fmla="*/ 618534 h 2020169"/>
                <a:gd name="connsiteX401" fmla="*/ 991157 w 4011346"/>
                <a:gd name="connsiteY401" fmla="*/ 655243 h 2020169"/>
                <a:gd name="connsiteX402" fmla="*/ 981145 w 4011346"/>
                <a:gd name="connsiteY402" fmla="*/ 701964 h 2020169"/>
                <a:gd name="connsiteX403" fmla="*/ 1001168 w 4011346"/>
                <a:gd name="connsiteY403" fmla="*/ 725325 h 2020169"/>
                <a:gd name="connsiteX404" fmla="*/ 1017854 w 4011346"/>
                <a:gd name="connsiteY404" fmla="*/ 772046 h 2020169"/>
                <a:gd name="connsiteX405" fmla="*/ 1047890 w 4011346"/>
                <a:gd name="connsiteY405" fmla="*/ 758697 h 2020169"/>
                <a:gd name="connsiteX406" fmla="*/ 1014517 w 4011346"/>
                <a:gd name="connsiteY406" fmla="*/ 812093 h 2020169"/>
                <a:gd name="connsiteX407" fmla="*/ 957784 w 4011346"/>
                <a:gd name="connsiteY407" fmla="*/ 758697 h 2020169"/>
                <a:gd name="connsiteX408" fmla="*/ 884365 w 4011346"/>
                <a:gd name="connsiteY408" fmla="*/ 721988 h 2020169"/>
                <a:gd name="connsiteX409" fmla="*/ 824295 w 4011346"/>
                <a:gd name="connsiteY409" fmla="*/ 698627 h 2020169"/>
                <a:gd name="connsiteX410" fmla="*/ 810946 w 4011346"/>
                <a:gd name="connsiteY410" fmla="*/ 735336 h 2020169"/>
                <a:gd name="connsiteX411" fmla="*/ 827633 w 4011346"/>
                <a:gd name="connsiteY411" fmla="*/ 772046 h 2020169"/>
                <a:gd name="connsiteX412" fmla="*/ 814284 w 4011346"/>
                <a:gd name="connsiteY412" fmla="*/ 795407 h 2020169"/>
                <a:gd name="connsiteX413" fmla="*/ 800935 w 4011346"/>
                <a:gd name="connsiteY413" fmla="*/ 812093 h 2020169"/>
                <a:gd name="connsiteX414" fmla="*/ 770900 w 4011346"/>
                <a:gd name="connsiteY414" fmla="*/ 755360 h 2020169"/>
                <a:gd name="connsiteX415" fmla="*/ 744202 w 4011346"/>
                <a:gd name="connsiteY415" fmla="*/ 792069 h 2020169"/>
                <a:gd name="connsiteX416" fmla="*/ 707492 w 4011346"/>
                <a:gd name="connsiteY416" fmla="*/ 785395 h 2020169"/>
                <a:gd name="connsiteX417" fmla="*/ 654097 w 4011346"/>
                <a:gd name="connsiteY417" fmla="*/ 822104 h 2020169"/>
                <a:gd name="connsiteX418" fmla="*/ 644085 w 4011346"/>
                <a:gd name="connsiteY418" fmla="*/ 798744 h 2020169"/>
                <a:gd name="connsiteX419" fmla="*/ 654097 w 4011346"/>
                <a:gd name="connsiteY419" fmla="*/ 762034 h 2020169"/>
                <a:gd name="connsiteX420" fmla="*/ 614050 w 4011346"/>
                <a:gd name="connsiteY420" fmla="*/ 798744 h 2020169"/>
                <a:gd name="connsiteX421" fmla="*/ 594027 w 4011346"/>
                <a:gd name="connsiteY421" fmla="*/ 798744 h 2020169"/>
                <a:gd name="connsiteX422" fmla="*/ 533957 w 4011346"/>
                <a:gd name="connsiteY422" fmla="*/ 832116 h 2020169"/>
                <a:gd name="connsiteX423" fmla="*/ 510596 w 4011346"/>
                <a:gd name="connsiteY423" fmla="*/ 855477 h 2020169"/>
                <a:gd name="connsiteX424" fmla="*/ 500584 w 4011346"/>
                <a:gd name="connsiteY424" fmla="*/ 902198 h 2020169"/>
                <a:gd name="connsiteX425" fmla="*/ 450526 w 4011346"/>
                <a:gd name="connsiteY425" fmla="*/ 888849 h 2020169"/>
                <a:gd name="connsiteX426" fmla="*/ 433840 w 4011346"/>
                <a:gd name="connsiteY426" fmla="*/ 852139 h 2020169"/>
                <a:gd name="connsiteX427" fmla="*/ 467212 w 4011346"/>
                <a:gd name="connsiteY427" fmla="*/ 822104 h 2020169"/>
                <a:gd name="connsiteX428" fmla="*/ 453863 w 4011346"/>
                <a:gd name="connsiteY428" fmla="*/ 798744 h 2020169"/>
                <a:gd name="connsiteX429" fmla="*/ 390456 w 4011346"/>
                <a:gd name="connsiteY429" fmla="*/ 768709 h 2020169"/>
                <a:gd name="connsiteX430" fmla="*/ 417154 w 4011346"/>
                <a:gd name="connsiteY430" fmla="*/ 818767 h 2020169"/>
                <a:gd name="connsiteX431" fmla="*/ 407142 w 4011346"/>
                <a:gd name="connsiteY431" fmla="*/ 862151 h 2020169"/>
                <a:gd name="connsiteX432" fmla="*/ 413817 w 4011346"/>
                <a:gd name="connsiteY432" fmla="*/ 898861 h 2020169"/>
                <a:gd name="connsiteX433" fmla="*/ 427165 w 4011346"/>
                <a:gd name="connsiteY433" fmla="*/ 922221 h 2020169"/>
                <a:gd name="connsiteX434" fmla="*/ 413817 w 4011346"/>
                <a:gd name="connsiteY434" fmla="*/ 952256 h 2020169"/>
                <a:gd name="connsiteX435" fmla="*/ 390456 w 4011346"/>
                <a:gd name="connsiteY435" fmla="*/ 928896 h 2020169"/>
                <a:gd name="connsiteX436" fmla="*/ 360421 w 4011346"/>
                <a:gd name="connsiteY436" fmla="*/ 925558 h 2020169"/>
                <a:gd name="connsiteX437" fmla="*/ 333723 w 4011346"/>
                <a:gd name="connsiteY437" fmla="*/ 965605 h 2020169"/>
                <a:gd name="connsiteX438" fmla="*/ 307025 w 4011346"/>
                <a:gd name="connsiteY438" fmla="*/ 985628 h 2020169"/>
                <a:gd name="connsiteX439" fmla="*/ 320374 w 4011346"/>
                <a:gd name="connsiteY439" fmla="*/ 1012326 h 2020169"/>
                <a:gd name="connsiteX440" fmla="*/ 303688 w 4011346"/>
                <a:gd name="connsiteY440" fmla="*/ 1035687 h 2020169"/>
                <a:gd name="connsiteX441" fmla="*/ 233606 w 4011346"/>
                <a:gd name="connsiteY441" fmla="*/ 998977 h 2020169"/>
                <a:gd name="connsiteX442" fmla="*/ 243618 w 4011346"/>
                <a:gd name="connsiteY442" fmla="*/ 1049036 h 2020169"/>
                <a:gd name="connsiteX443" fmla="*/ 263641 w 4011346"/>
                <a:gd name="connsiteY443" fmla="*/ 1069059 h 2020169"/>
                <a:gd name="connsiteX444" fmla="*/ 250292 w 4011346"/>
                <a:gd name="connsiteY444" fmla="*/ 1082408 h 2020169"/>
                <a:gd name="connsiteX445" fmla="*/ 193560 w 4011346"/>
                <a:gd name="connsiteY445" fmla="*/ 1045698 h 2020169"/>
                <a:gd name="connsiteX446" fmla="*/ 170199 w 4011346"/>
                <a:gd name="connsiteY446" fmla="*/ 1005652 h 2020169"/>
                <a:gd name="connsiteX447" fmla="*/ 170199 w 4011346"/>
                <a:gd name="connsiteY447" fmla="*/ 958931 h 2020169"/>
                <a:gd name="connsiteX448" fmla="*/ 133490 w 4011346"/>
                <a:gd name="connsiteY448" fmla="*/ 882174 h 2020169"/>
                <a:gd name="connsiteX449" fmla="*/ 196897 w 4011346"/>
                <a:gd name="connsiteY449" fmla="*/ 912209 h 2020169"/>
                <a:gd name="connsiteX450" fmla="*/ 256967 w 4011346"/>
                <a:gd name="connsiteY450" fmla="*/ 942244 h 2020169"/>
                <a:gd name="connsiteX451" fmla="*/ 293676 w 4011346"/>
                <a:gd name="connsiteY451" fmla="*/ 945582 h 2020169"/>
                <a:gd name="connsiteX452" fmla="*/ 327049 w 4011346"/>
                <a:gd name="connsiteY452" fmla="*/ 915547 h 2020169"/>
                <a:gd name="connsiteX453" fmla="*/ 343735 w 4011346"/>
                <a:gd name="connsiteY453" fmla="*/ 878837 h 2020169"/>
                <a:gd name="connsiteX454" fmla="*/ 333723 w 4011346"/>
                <a:gd name="connsiteY454" fmla="*/ 828779 h 2020169"/>
                <a:gd name="connsiteX455" fmla="*/ 290339 w 4011346"/>
                <a:gd name="connsiteY455" fmla="*/ 808755 h 2020169"/>
                <a:gd name="connsiteX456" fmla="*/ 236944 w 4011346"/>
                <a:gd name="connsiteY456" fmla="*/ 762034 h 2020169"/>
                <a:gd name="connsiteX457" fmla="*/ 133490 w 4011346"/>
                <a:gd name="connsiteY457"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2693 w 4011346"/>
                <a:gd name="connsiteY324" fmla="*/ 77154 h 2020169"/>
                <a:gd name="connsiteX325" fmla="*/ 1909833 w 4011346"/>
                <a:gd name="connsiteY325" fmla="*/ 0 h 2020169"/>
                <a:gd name="connsiteX326" fmla="*/ 1877440 w 4011346"/>
                <a:gd name="connsiteY326" fmla="*/ 3067 h 2020169"/>
                <a:gd name="connsiteX327" fmla="*/ 1835474 w 4011346"/>
                <a:gd name="connsiteY327" fmla="*/ 41195 h 2020169"/>
                <a:gd name="connsiteX328" fmla="*/ 1818788 w 4011346"/>
                <a:gd name="connsiteY328" fmla="*/ 81242 h 2020169"/>
                <a:gd name="connsiteX329" fmla="*/ 1838813 w 4011346"/>
                <a:gd name="connsiteY329" fmla="*/ 134636 h 2020169"/>
                <a:gd name="connsiteX330" fmla="*/ 1782079 w 4011346"/>
                <a:gd name="connsiteY330" fmla="*/ 121287 h 2020169"/>
                <a:gd name="connsiteX331" fmla="*/ 1768731 w 4011346"/>
                <a:gd name="connsiteY331" fmla="*/ 168009 h 2020169"/>
                <a:gd name="connsiteX332" fmla="*/ 1705322 w 4011346"/>
                <a:gd name="connsiteY332" fmla="*/ 191369 h 2020169"/>
                <a:gd name="connsiteX333" fmla="*/ 1685300 w 4011346"/>
                <a:gd name="connsiteY333" fmla="*/ 164671 h 2020169"/>
                <a:gd name="connsiteX334" fmla="*/ 1615218 w 4011346"/>
                <a:gd name="connsiteY334" fmla="*/ 168009 h 2020169"/>
                <a:gd name="connsiteX335" fmla="*/ 1638579 w 4011346"/>
                <a:gd name="connsiteY335" fmla="*/ 198044 h 2020169"/>
                <a:gd name="connsiteX336" fmla="*/ 1528449 w 4011346"/>
                <a:gd name="connsiteY336" fmla="*/ 224740 h 2020169"/>
                <a:gd name="connsiteX337" fmla="*/ 1465043 w 4011346"/>
                <a:gd name="connsiteY337" fmla="*/ 308171 h 2020169"/>
                <a:gd name="connsiteX338" fmla="*/ 1448357 w 4011346"/>
                <a:gd name="connsiteY338" fmla="*/ 334869 h 2020169"/>
                <a:gd name="connsiteX339" fmla="*/ 1481729 w 4011346"/>
                <a:gd name="connsiteY339" fmla="*/ 368242 h 2020169"/>
                <a:gd name="connsiteX340" fmla="*/ 1481729 w 4011346"/>
                <a:gd name="connsiteY340" fmla="*/ 398277 h 2020169"/>
                <a:gd name="connsiteX341" fmla="*/ 1458368 w 4011346"/>
                <a:gd name="connsiteY341" fmla="*/ 401614 h 2020169"/>
                <a:gd name="connsiteX342" fmla="*/ 1458368 w 4011346"/>
                <a:gd name="connsiteY342" fmla="*/ 381590 h 2020169"/>
                <a:gd name="connsiteX343" fmla="*/ 1418322 w 4011346"/>
                <a:gd name="connsiteY343" fmla="*/ 391602 h 2020169"/>
                <a:gd name="connsiteX344" fmla="*/ 1368263 w 4011346"/>
                <a:gd name="connsiteY344" fmla="*/ 398277 h 2020169"/>
                <a:gd name="connsiteX345" fmla="*/ 1321542 w 4011346"/>
                <a:gd name="connsiteY345" fmla="*/ 404951 h 2020169"/>
                <a:gd name="connsiteX346" fmla="*/ 1318205 w 4011346"/>
                <a:gd name="connsiteY346" fmla="*/ 491719 h 2020169"/>
                <a:gd name="connsiteX347" fmla="*/ 1358252 w 4011346"/>
                <a:gd name="connsiteY347" fmla="*/ 515080 h 2020169"/>
                <a:gd name="connsiteX348" fmla="*/ 1374938 w 4011346"/>
                <a:gd name="connsiteY348" fmla="*/ 545115 h 2020169"/>
                <a:gd name="connsiteX349" fmla="*/ 1384949 w 4011346"/>
                <a:gd name="connsiteY349" fmla="*/ 568475 h 2020169"/>
                <a:gd name="connsiteX350" fmla="*/ 1394961 w 4011346"/>
                <a:gd name="connsiteY350" fmla="*/ 618534 h 2020169"/>
                <a:gd name="connsiteX351" fmla="*/ 1384949 w 4011346"/>
                <a:gd name="connsiteY351" fmla="*/ 648569 h 2020169"/>
                <a:gd name="connsiteX352" fmla="*/ 1358252 w 4011346"/>
                <a:gd name="connsiteY352" fmla="*/ 615196 h 2020169"/>
                <a:gd name="connsiteX353" fmla="*/ 1361589 w 4011346"/>
                <a:gd name="connsiteY353" fmla="*/ 585161 h 2020169"/>
                <a:gd name="connsiteX354" fmla="*/ 1351577 w 4011346"/>
                <a:gd name="connsiteY354" fmla="*/ 545115 h 2020169"/>
                <a:gd name="connsiteX355" fmla="*/ 1328217 w 4011346"/>
                <a:gd name="connsiteY355" fmla="*/ 551789 h 2020169"/>
                <a:gd name="connsiteX356" fmla="*/ 1281495 w 4011346"/>
                <a:gd name="connsiteY356" fmla="*/ 515080 h 2020169"/>
                <a:gd name="connsiteX357" fmla="*/ 1241449 w 4011346"/>
                <a:gd name="connsiteY357" fmla="*/ 511742 h 2020169"/>
                <a:gd name="connsiteX358" fmla="*/ 1241449 w 4011346"/>
                <a:gd name="connsiteY358" fmla="*/ 558463 h 2020169"/>
                <a:gd name="connsiteX359" fmla="*/ 1201402 w 4011346"/>
                <a:gd name="connsiteY359" fmla="*/ 538440 h 2020169"/>
                <a:gd name="connsiteX360" fmla="*/ 1228100 w 4011346"/>
                <a:gd name="connsiteY360" fmla="*/ 588498 h 2020169"/>
                <a:gd name="connsiteX361" fmla="*/ 1258135 w 4011346"/>
                <a:gd name="connsiteY361" fmla="*/ 598510 h 2020169"/>
                <a:gd name="connsiteX362" fmla="*/ 1258135 w 4011346"/>
                <a:gd name="connsiteY362" fmla="*/ 618534 h 2020169"/>
                <a:gd name="connsiteX363" fmla="*/ 1198065 w 4011346"/>
                <a:gd name="connsiteY363" fmla="*/ 595173 h 2020169"/>
                <a:gd name="connsiteX364" fmla="*/ 1181379 w 4011346"/>
                <a:gd name="connsiteY364" fmla="*/ 595173 h 2020169"/>
                <a:gd name="connsiteX365" fmla="*/ 1178041 w 4011346"/>
                <a:gd name="connsiteY365" fmla="*/ 551789 h 2020169"/>
                <a:gd name="connsiteX366" fmla="*/ 1171367 w 4011346"/>
                <a:gd name="connsiteY366" fmla="*/ 465021 h 2020169"/>
                <a:gd name="connsiteX367" fmla="*/ 1161355 w 4011346"/>
                <a:gd name="connsiteY367" fmla="*/ 535103 h 2020169"/>
                <a:gd name="connsiteX368" fmla="*/ 1137995 w 4011346"/>
                <a:gd name="connsiteY368" fmla="*/ 565138 h 2020169"/>
                <a:gd name="connsiteX369" fmla="*/ 1158018 w 4011346"/>
                <a:gd name="connsiteY369" fmla="*/ 611859 h 2020169"/>
                <a:gd name="connsiteX370" fmla="*/ 1158018 w 4011346"/>
                <a:gd name="connsiteY370" fmla="*/ 645231 h 2020169"/>
                <a:gd name="connsiteX371" fmla="*/ 1141332 w 4011346"/>
                <a:gd name="connsiteY371" fmla="*/ 695290 h 2020169"/>
                <a:gd name="connsiteX372" fmla="*/ 1154681 w 4011346"/>
                <a:gd name="connsiteY372" fmla="*/ 728662 h 2020169"/>
                <a:gd name="connsiteX373" fmla="*/ 1184716 w 4011346"/>
                <a:gd name="connsiteY373" fmla="*/ 735336 h 2020169"/>
                <a:gd name="connsiteX374" fmla="*/ 1221425 w 4011346"/>
                <a:gd name="connsiteY374" fmla="*/ 742011 h 2020169"/>
                <a:gd name="connsiteX375" fmla="*/ 1241449 w 4011346"/>
                <a:gd name="connsiteY375" fmla="*/ 765371 h 2020169"/>
                <a:gd name="connsiteX376" fmla="*/ 1258135 w 4011346"/>
                <a:gd name="connsiteY376" fmla="*/ 808755 h 2020169"/>
                <a:gd name="connsiteX377" fmla="*/ 1258135 w 4011346"/>
                <a:gd name="connsiteY377" fmla="*/ 808755 h 2020169"/>
                <a:gd name="connsiteX378" fmla="*/ 1254798 w 4011346"/>
                <a:gd name="connsiteY378" fmla="*/ 842128 h 2020169"/>
                <a:gd name="connsiteX379" fmla="*/ 1274821 w 4011346"/>
                <a:gd name="connsiteY379" fmla="*/ 862151 h 2020169"/>
                <a:gd name="connsiteX380" fmla="*/ 1244786 w 4011346"/>
                <a:gd name="connsiteY380" fmla="*/ 868826 h 2020169"/>
                <a:gd name="connsiteX381" fmla="*/ 1224763 w 4011346"/>
                <a:gd name="connsiteY381" fmla="*/ 828779 h 2020169"/>
                <a:gd name="connsiteX382" fmla="*/ 1224763 w 4011346"/>
                <a:gd name="connsiteY382" fmla="*/ 788732 h 2020169"/>
                <a:gd name="connsiteX383" fmla="*/ 1194727 w 4011346"/>
                <a:gd name="connsiteY383" fmla="*/ 752023 h 2020169"/>
                <a:gd name="connsiteX384" fmla="*/ 1164692 w 4011346"/>
                <a:gd name="connsiteY384" fmla="*/ 795407 h 2020169"/>
                <a:gd name="connsiteX385" fmla="*/ 1178041 w 4011346"/>
                <a:gd name="connsiteY385" fmla="*/ 838790 h 2020169"/>
                <a:gd name="connsiteX386" fmla="*/ 1137995 w 4011346"/>
                <a:gd name="connsiteY386" fmla="*/ 895523 h 2020169"/>
                <a:gd name="connsiteX387" fmla="*/ 1097948 w 4011346"/>
                <a:gd name="connsiteY387" fmla="*/ 952256 h 2020169"/>
                <a:gd name="connsiteX388" fmla="*/ 1007843 w 4011346"/>
                <a:gd name="connsiteY388" fmla="*/ 915547 h 2020169"/>
                <a:gd name="connsiteX389" fmla="*/ 1074587 w 4011346"/>
                <a:gd name="connsiteY389" fmla="*/ 912209 h 2020169"/>
                <a:gd name="connsiteX390" fmla="*/ 1107960 w 4011346"/>
                <a:gd name="connsiteY390" fmla="*/ 848802 h 2020169"/>
                <a:gd name="connsiteX391" fmla="*/ 1121309 w 4011346"/>
                <a:gd name="connsiteY391" fmla="*/ 805418 h 2020169"/>
                <a:gd name="connsiteX392" fmla="*/ 1127983 w 4011346"/>
                <a:gd name="connsiteY392" fmla="*/ 772046 h 2020169"/>
                <a:gd name="connsiteX393" fmla="*/ 1117971 w 4011346"/>
                <a:gd name="connsiteY393" fmla="*/ 755360 h 2020169"/>
                <a:gd name="connsiteX394" fmla="*/ 1114634 w 4011346"/>
                <a:gd name="connsiteY394" fmla="*/ 705301 h 2020169"/>
                <a:gd name="connsiteX395" fmla="*/ 1104622 w 4011346"/>
                <a:gd name="connsiteY395" fmla="*/ 625208 h 2020169"/>
                <a:gd name="connsiteX396" fmla="*/ 1101285 w 4011346"/>
                <a:gd name="connsiteY396" fmla="*/ 565138 h 2020169"/>
                <a:gd name="connsiteX397" fmla="*/ 1124646 w 4011346"/>
                <a:gd name="connsiteY397" fmla="*/ 471696 h 2020169"/>
                <a:gd name="connsiteX398" fmla="*/ 1031203 w 4011346"/>
                <a:gd name="connsiteY398" fmla="*/ 461684 h 2020169"/>
                <a:gd name="connsiteX399" fmla="*/ 1014517 w 4011346"/>
                <a:gd name="connsiteY399" fmla="*/ 518417 h 2020169"/>
                <a:gd name="connsiteX400" fmla="*/ 1024529 w 4011346"/>
                <a:gd name="connsiteY400" fmla="*/ 565138 h 2020169"/>
                <a:gd name="connsiteX401" fmla="*/ 981145 w 4011346"/>
                <a:gd name="connsiteY401" fmla="*/ 618534 h 2020169"/>
                <a:gd name="connsiteX402" fmla="*/ 991157 w 4011346"/>
                <a:gd name="connsiteY402" fmla="*/ 655243 h 2020169"/>
                <a:gd name="connsiteX403" fmla="*/ 981145 w 4011346"/>
                <a:gd name="connsiteY403" fmla="*/ 701964 h 2020169"/>
                <a:gd name="connsiteX404" fmla="*/ 1001168 w 4011346"/>
                <a:gd name="connsiteY404" fmla="*/ 725325 h 2020169"/>
                <a:gd name="connsiteX405" fmla="*/ 1017854 w 4011346"/>
                <a:gd name="connsiteY405" fmla="*/ 772046 h 2020169"/>
                <a:gd name="connsiteX406" fmla="*/ 1047890 w 4011346"/>
                <a:gd name="connsiteY406" fmla="*/ 758697 h 2020169"/>
                <a:gd name="connsiteX407" fmla="*/ 1014517 w 4011346"/>
                <a:gd name="connsiteY407" fmla="*/ 812093 h 2020169"/>
                <a:gd name="connsiteX408" fmla="*/ 957784 w 4011346"/>
                <a:gd name="connsiteY408" fmla="*/ 758697 h 2020169"/>
                <a:gd name="connsiteX409" fmla="*/ 884365 w 4011346"/>
                <a:gd name="connsiteY409" fmla="*/ 721988 h 2020169"/>
                <a:gd name="connsiteX410" fmla="*/ 824295 w 4011346"/>
                <a:gd name="connsiteY410" fmla="*/ 698627 h 2020169"/>
                <a:gd name="connsiteX411" fmla="*/ 810946 w 4011346"/>
                <a:gd name="connsiteY411" fmla="*/ 735336 h 2020169"/>
                <a:gd name="connsiteX412" fmla="*/ 827633 w 4011346"/>
                <a:gd name="connsiteY412" fmla="*/ 772046 h 2020169"/>
                <a:gd name="connsiteX413" fmla="*/ 814284 w 4011346"/>
                <a:gd name="connsiteY413" fmla="*/ 795407 h 2020169"/>
                <a:gd name="connsiteX414" fmla="*/ 800935 w 4011346"/>
                <a:gd name="connsiteY414" fmla="*/ 812093 h 2020169"/>
                <a:gd name="connsiteX415" fmla="*/ 770900 w 4011346"/>
                <a:gd name="connsiteY415" fmla="*/ 755360 h 2020169"/>
                <a:gd name="connsiteX416" fmla="*/ 744202 w 4011346"/>
                <a:gd name="connsiteY416" fmla="*/ 792069 h 2020169"/>
                <a:gd name="connsiteX417" fmla="*/ 707492 w 4011346"/>
                <a:gd name="connsiteY417" fmla="*/ 785395 h 2020169"/>
                <a:gd name="connsiteX418" fmla="*/ 654097 w 4011346"/>
                <a:gd name="connsiteY418" fmla="*/ 822104 h 2020169"/>
                <a:gd name="connsiteX419" fmla="*/ 644085 w 4011346"/>
                <a:gd name="connsiteY419" fmla="*/ 798744 h 2020169"/>
                <a:gd name="connsiteX420" fmla="*/ 654097 w 4011346"/>
                <a:gd name="connsiteY420" fmla="*/ 762034 h 2020169"/>
                <a:gd name="connsiteX421" fmla="*/ 614050 w 4011346"/>
                <a:gd name="connsiteY421" fmla="*/ 798744 h 2020169"/>
                <a:gd name="connsiteX422" fmla="*/ 594027 w 4011346"/>
                <a:gd name="connsiteY422" fmla="*/ 798744 h 2020169"/>
                <a:gd name="connsiteX423" fmla="*/ 533957 w 4011346"/>
                <a:gd name="connsiteY423" fmla="*/ 832116 h 2020169"/>
                <a:gd name="connsiteX424" fmla="*/ 510596 w 4011346"/>
                <a:gd name="connsiteY424" fmla="*/ 855477 h 2020169"/>
                <a:gd name="connsiteX425" fmla="*/ 500584 w 4011346"/>
                <a:gd name="connsiteY425" fmla="*/ 902198 h 2020169"/>
                <a:gd name="connsiteX426" fmla="*/ 450526 w 4011346"/>
                <a:gd name="connsiteY426" fmla="*/ 888849 h 2020169"/>
                <a:gd name="connsiteX427" fmla="*/ 433840 w 4011346"/>
                <a:gd name="connsiteY427" fmla="*/ 852139 h 2020169"/>
                <a:gd name="connsiteX428" fmla="*/ 467212 w 4011346"/>
                <a:gd name="connsiteY428" fmla="*/ 822104 h 2020169"/>
                <a:gd name="connsiteX429" fmla="*/ 453863 w 4011346"/>
                <a:gd name="connsiteY429" fmla="*/ 798744 h 2020169"/>
                <a:gd name="connsiteX430" fmla="*/ 390456 w 4011346"/>
                <a:gd name="connsiteY430" fmla="*/ 768709 h 2020169"/>
                <a:gd name="connsiteX431" fmla="*/ 417154 w 4011346"/>
                <a:gd name="connsiteY431" fmla="*/ 818767 h 2020169"/>
                <a:gd name="connsiteX432" fmla="*/ 407142 w 4011346"/>
                <a:gd name="connsiteY432" fmla="*/ 862151 h 2020169"/>
                <a:gd name="connsiteX433" fmla="*/ 413817 w 4011346"/>
                <a:gd name="connsiteY433" fmla="*/ 898861 h 2020169"/>
                <a:gd name="connsiteX434" fmla="*/ 427165 w 4011346"/>
                <a:gd name="connsiteY434" fmla="*/ 922221 h 2020169"/>
                <a:gd name="connsiteX435" fmla="*/ 413817 w 4011346"/>
                <a:gd name="connsiteY435" fmla="*/ 952256 h 2020169"/>
                <a:gd name="connsiteX436" fmla="*/ 390456 w 4011346"/>
                <a:gd name="connsiteY436" fmla="*/ 928896 h 2020169"/>
                <a:gd name="connsiteX437" fmla="*/ 360421 w 4011346"/>
                <a:gd name="connsiteY437" fmla="*/ 925558 h 2020169"/>
                <a:gd name="connsiteX438" fmla="*/ 333723 w 4011346"/>
                <a:gd name="connsiteY438" fmla="*/ 965605 h 2020169"/>
                <a:gd name="connsiteX439" fmla="*/ 307025 w 4011346"/>
                <a:gd name="connsiteY439" fmla="*/ 985628 h 2020169"/>
                <a:gd name="connsiteX440" fmla="*/ 320374 w 4011346"/>
                <a:gd name="connsiteY440" fmla="*/ 1012326 h 2020169"/>
                <a:gd name="connsiteX441" fmla="*/ 303688 w 4011346"/>
                <a:gd name="connsiteY441" fmla="*/ 1035687 h 2020169"/>
                <a:gd name="connsiteX442" fmla="*/ 233606 w 4011346"/>
                <a:gd name="connsiteY442" fmla="*/ 998977 h 2020169"/>
                <a:gd name="connsiteX443" fmla="*/ 243618 w 4011346"/>
                <a:gd name="connsiteY443" fmla="*/ 1049036 h 2020169"/>
                <a:gd name="connsiteX444" fmla="*/ 263641 w 4011346"/>
                <a:gd name="connsiteY444" fmla="*/ 1069059 h 2020169"/>
                <a:gd name="connsiteX445" fmla="*/ 250292 w 4011346"/>
                <a:gd name="connsiteY445" fmla="*/ 1082408 h 2020169"/>
                <a:gd name="connsiteX446" fmla="*/ 193560 w 4011346"/>
                <a:gd name="connsiteY446" fmla="*/ 1045698 h 2020169"/>
                <a:gd name="connsiteX447" fmla="*/ 170199 w 4011346"/>
                <a:gd name="connsiteY447" fmla="*/ 1005652 h 2020169"/>
                <a:gd name="connsiteX448" fmla="*/ 170199 w 4011346"/>
                <a:gd name="connsiteY448" fmla="*/ 958931 h 2020169"/>
                <a:gd name="connsiteX449" fmla="*/ 133490 w 4011346"/>
                <a:gd name="connsiteY449" fmla="*/ 882174 h 2020169"/>
                <a:gd name="connsiteX450" fmla="*/ 196897 w 4011346"/>
                <a:gd name="connsiteY450" fmla="*/ 912209 h 2020169"/>
                <a:gd name="connsiteX451" fmla="*/ 256967 w 4011346"/>
                <a:gd name="connsiteY451" fmla="*/ 942244 h 2020169"/>
                <a:gd name="connsiteX452" fmla="*/ 293676 w 4011346"/>
                <a:gd name="connsiteY452" fmla="*/ 945582 h 2020169"/>
                <a:gd name="connsiteX453" fmla="*/ 327049 w 4011346"/>
                <a:gd name="connsiteY453" fmla="*/ 915547 h 2020169"/>
                <a:gd name="connsiteX454" fmla="*/ 343735 w 4011346"/>
                <a:gd name="connsiteY454" fmla="*/ 878837 h 2020169"/>
                <a:gd name="connsiteX455" fmla="*/ 333723 w 4011346"/>
                <a:gd name="connsiteY455" fmla="*/ 828779 h 2020169"/>
                <a:gd name="connsiteX456" fmla="*/ 290339 w 4011346"/>
                <a:gd name="connsiteY456" fmla="*/ 808755 h 2020169"/>
                <a:gd name="connsiteX457" fmla="*/ 236944 w 4011346"/>
                <a:gd name="connsiteY457" fmla="*/ 762034 h 2020169"/>
                <a:gd name="connsiteX458" fmla="*/ 133490 w 4011346"/>
                <a:gd name="connsiteY458"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8408 w 4011346"/>
                <a:gd name="connsiteY324" fmla="*/ 28576 h 2020169"/>
                <a:gd name="connsiteX325" fmla="*/ 1909833 w 4011346"/>
                <a:gd name="connsiteY325" fmla="*/ 0 h 2020169"/>
                <a:gd name="connsiteX326" fmla="*/ 1877440 w 4011346"/>
                <a:gd name="connsiteY326" fmla="*/ 3067 h 2020169"/>
                <a:gd name="connsiteX327" fmla="*/ 1835474 w 4011346"/>
                <a:gd name="connsiteY327" fmla="*/ 41195 h 2020169"/>
                <a:gd name="connsiteX328" fmla="*/ 1818788 w 4011346"/>
                <a:gd name="connsiteY328" fmla="*/ 81242 h 2020169"/>
                <a:gd name="connsiteX329" fmla="*/ 1838813 w 4011346"/>
                <a:gd name="connsiteY329" fmla="*/ 134636 h 2020169"/>
                <a:gd name="connsiteX330" fmla="*/ 1782079 w 4011346"/>
                <a:gd name="connsiteY330" fmla="*/ 121287 h 2020169"/>
                <a:gd name="connsiteX331" fmla="*/ 1768731 w 4011346"/>
                <a:gd name="connsiteY331" fmla="*/ 168009 h 2020169"/>
                <a:gd name="connsiteX332" fmla="*/ 1705322 w 4011346"/>
                <a:gd name="connsiteY332" fmla="*/ 191369 h 2020169"/>
                <a:gd name="connsiteX333" fmla="*/ 1685300 w 4011346"/>
                <a:gd name="connsiteY333" fmla="*/ 164671 h 2020169"/>
                <a:gd name="connsiteX334" fmla="*/ 1615218 w 4011346"/>
                <a:gd name="connsiteY334" fmla="*/ 168009 h 2020169"/>
                <a:gd name="connsiteX335" fmla="*/ 1638579 w 4011346"/>
                <a:gd name="connsiteY335" fmla="*/ 198044 h 2020169"/>
                <a:gd name="connsiteX336" fmla="*/ 1528449 w 4011346"/>
                <a:gd name="connsiteY336" fmla="*/ 224740 h 2020169"/>
                <a:gd name="connsiteX337" fmla="*/ 1465043 w 4011346"/>
                <a:gd name="connsiteY337" fmla="*/ 308171 h 2020169"/>
                <a:gd name="connsiteX338" fmla="*/ 1448357 w 4011346"/>
                <a:gd name="connsiteY338" fmla="*/ 334869 h 2020169"/>
                <a:gd name="connsiteX339" fmla="*/ 1481729 w 4011346"/>
                <a:gd name="connsiteY339" fmla="*/ 368242 h 2020169"/>
                <a:gd name="connsiteX340" fmla="*/ 1481729 w 4011346"/>
                <a:gd name="connsiteY340" fmla="*/ 398277 h 2020169"/>
                <a:gd name="connsiteX341" fmla="*/ 1458368 w 4011346"/>
                <a:gd name="connsiteY341" fmla="*/ 401614 h 2020169"/>
                <a:gd name="connsiteX342" fmla="*/ 1458368 w 4011346"/>
                <a:gd name="connsiteY342" fmla="*/ 381590 h 2020169"/>
                <a:gd name="connsiteX343" fmla="*/ 1418322 w 4011346"/>
                <a:gd name="connsiteY343" fmla="*/ 391602 h 2020169"/>
                <a:gd name="connsiteX344" fmla="*/ 1368263 w 4011346"/>
                <a:gd name="connsiteY344" fmla="*/ 398277 h 2020169"/>
                <a:gd name="connsiteX345" fmla="*/ 1321542 w 4011346"/>
                <a:gd name="connsiteY345" fmla="*/ 404951 h 2020169"/>
                <a:gd name="connsiteX346" fmla="*/ 1318205 w 4011346"/>
                <a:gd name="connsiteY346" fmla="*/ 491719 h 2020169"/>
                <a:gd name="connsiteX347" fmla="*/ 1358252 w 4011346"/>
                <a:gd name="connsiteY347" fmla="*/ 515080 h 2020169"/>
                <a:gd name="connsiteX348" fmla="*/ 1374938 w 4011346"/>
                <a:gd name="connsiteY348" fmla="*/ 545115 h 2020169"/>
                <a:gd name="connsiteX349" fmla="*/ 1384949 w 4011346"/>
                <a:gd name="connsiteY349" fmla="*/ 568475 h 2020169"/>
                <a:gd name="connsiteX350" fmla="*/ 1394961 w 4011346"/>
                <a:gd name="connsiteY350" fmla="*/ 618534 h 2020169"/>
                <a:gd name="connsiteX351" fmla="*/ 1384949 w 4011346"/>
                <a:gd name="connsiteY351" fmla="*/ 648569 h 2020169"/>
                <a:gd name="connsiteX352" fmla="*/ 1358252 w 4011346"/>
                <a:gd name="connsiteY352" fmla="*/ 615196 h 2020169"/>
                <a:gd name="connsiteX353" fmla="*/ 1361589 w 4011346"/>
                <a:gd name="connsiteY353" fmla="*/ 585161 h 2020169"/>
                <a:gd name="connsiteX354" fmla="*/ 1351577 w 4011346"/>
                <a:gd name="connsiteY354" fmla="*/ 545115 h 2020169"/>
                <a:gd name="connsiteX355" fmla="*/ 1328217 w 4011346"/>
                <a:gd name="connsiteY355" fmla="*/ 551789 h 2020169"/>
                <a:gd name="connsiteX356" fmla="*/ 1281495 w 4011346"/>
                <a:gd name="connsiteY356" fmla="*/ 515080 h 2020169"/>
                <a:gd name="connsiteX357" fmla="*/ 1241449 w 4011346"/>
                <a:gd name="connsiteY357" fmla="*/ 511742 h 2020169"/>
                <a:gd name="connsiteX358" fmla="*/ 1241449 w 4011346"/>
                <a:gd name="connsiteY358" fmla="*/ 558463 h 2020169"/>
                <a:gd name="connsiteX359" fmla="*/ 1201402 w 4011346"/>
                <a:gd name="connsiteY359" fmla="*/ 538440 h 2020169"/>
                <a:gd name="connsiteX360" fmla="*/ 1228100 w 4011346"/>
                <a:gd name="connsiteY360" fmla="*/ 588498 h 2020169"/>
                <a:gd name="connsiteX361" fmla="*/ 1258135 w 4011346"/>
                <a:gd name="connsiteY361" fmla="*/ 598510 h 2020169"/>
                <a:gd name="connsiteX362" fmla="*/ 1258135 w 4011346"/>
                <a:gd name="connsiteY362" fmla="*/ 618534 h 2020169"/>
                <a:gd name="connsiteX363" fmla="*/ 1198065 w 4011346"/>
                <a:gd name="connsiteY363" fmla="*/ 595173 h 2020169"/>
                <a:gd name="connsiteX364" fmla="*/ 1181379 w 4011346"/>
                <a:gd name="connsiteY364" fmla="*/ 595173 h 2020169"/>
                <a:gd name="connsiteX365" fmla="*/ 1178041 w 4011346"/>
                <a:gd name="connsiteY365" fmla="*/ 551789 h 2020169"/>
                <a:gd name="connsiteX366" fmla="*/ 1171367 w 4011346"/>
                <a:gd name="connsiteY366" fmla="*/ 465021 h 2020169"/>
                <a:gd name="connsiteX367" fmla="*/ 1161355 w 4011346"/>
                <a:gd name="connsiteY367" fmla="*/ 535103 h 2020169"/>
                <a:gd name="connsiteX368" fmla="*/ 1137995 w 4011346"/>
                <a:gd name="connsiteY368" fmla="*/ 565138 h 2020169"/>
                <a:gd name="connsiteX369" fmla="*/ 1158018 w 4011346"/>
                <a:gd name="connsiteY369" fmla="*/ 611859 h 2020169"/>
                <a:gd name="connsiteX370" fmla="*/ 1158018 w 4011346"/>
                <a:gd name="connsiteY370" fmla="*/ 645231 h 2020169"/>
                <a:gd name="connsiteX371" fmla="*/ 1141332 w 4011346"/>
                <a:gd name="connsiteY371" fmla="*/ 695290 h 2020169"/>
                <a:gd name="connsiteX372" fmla="*/ 1154681 w 4011346"/>
                <a:gd name="connsiteY372" fmla="*/ 728662 h 2020169"/>
                <a:gd name="connsiteX373" fmla="*/ 1184716 w 4011346"/>
                <a:gd name="connsiteY373" fmla="*/ 735336 h 2020169"/>
                <a:gd name="connsiteX374" fmla="*/ 1221425 w 4011346"/>
                <a:gd name="connsiteY374" fmla="*/ 742011 h 2020169"/>
                <a:gd name="connsiteX375" fmla="*/ 1241449 w 4011346"/>
                <a:gd name="connsiteY375" fmla="*/ 765371 h 2020169"/>
                <a:gd name="connsiteX376" fmla="*/ 1258135 w 4011346"/>
                <a:gd name="connsiteY376" fmla="*/ 808755 h 2020169"/>
                <a:gd name="connsiteX377" fmla="*/ 1258135 w 4011346"/>
                <a:gd name="connsiteY377" fmla="*/ 808755 h 2020169"/>
                <a:gd name="connsiteX378" fmla="*/ 1254798 w 4011346"/>
                <a:gd name="connsiteY378" fmla="*/ 842128 h 2020169"/>
                <a:gd name="connsiteX379" fmla="*/ 1274821 w 4011346"/>
                <a:gd name="connsiteY379" fmla="*/ 862151 h 2020169"/>
                <a:gd name="connsiteX380" fmla="*/ 1244786 w 4011346"/>
                <a:gd name="connsiteY380" fmla="*/ 868826 h 2020169"/>
                <a:gd name="connsiteX381" fmla="*/ 1224763 w 4011346"/>
                <a:gd name="connsiteY381" fmla="*/ 828779 h 2020169"/>
                <a:gd name="connsiteX382" fmla="*/ 1224763 w 4011346"/>
                <a:gd name="connsiteY382" fmla="*/ 788732 h 2020169"/>
                <a:gd name="connsiteX383" fmla="*/ 1194727 w 4011346"/>
                <a:gd name="connsiteY383" fmla="*/ 752023 h 2020169"/>
                <a:gd name="connsiteX384" fmla="*/ 1164692 w 4011346"/>
                <a:gd name="connsiteY384" fmla="*/ 795407 h 2020169"/>
                <a:gd name="connsiteX385" fmla="*/ 1178041 w 4011346"/>
                <a:gd name="connsiteY385" fmla="*/ 838790 h 2020169"/>
                <a:gd name="connsiteX386" fmla="*/ 1137995 w 4011346"/>
                <a:gd name="connsiteY386" fmla="*/ 895523 h 2020169"/>
                <a:gd name="connsiteX387" fmla="*/ 1097948 w 4011346"/>
                <a:gd name="connsiteY387" fmla="*/ 952256 h 2020169"/>
                <a:gd name="connsiteX388" fmla="*/ 1007843 w 4011346"/>
                <a:gd name="connsiteY388" fmla="*/ 915547 h 2020169"/>
                <a:gd name="connsiteX389" fmla="*/ 1074587 w 4011346"/>
                <a:gd name="connsiteY389" fmla="*/ 912209 h 2020169"/>
                <a:gd name="connsiteX390" fmla="*/ 1107960 w 4011346"/>
                <a:gd name="connsiteY390" fmla="*/ 848802 h 2020169"/>
                <a:gd name="connsiteX391" fmla="*/ 1121309 w 4011346"/>
                <a:gd name="connsiteY391" fmla="*/ 805418 h 2020169"/>
                <a:gd name="connsiteX392" fmla="*/ 1127983 w 4011346"/>
                <a:gd name="connsiteY392" fmla="*/ 772046 h 2020169"/>
                <a:gd name="connsiteX393" fmla="*/ 1117971 w 4011346"/>
                <a:gd name="connsiteY393" fmla="*/ 755360 h 2020169"/>
                <a:gd name="connsiteX394" fmla="*/ 1114634 w 4011346"/>
                <a:gd name="connsiteY394" fmla="*/ 705301 h 2020169"/>
                <a:gd name="connsiteX395" fmla="*/ 1104622 w 4011346"/>
                <a:gd name="connsiteY395" fmla="*/ 625208 h 2020169"/>
                <a:gd name="connsiteX396" fmla="*/ 1101285 w 4011346"/>
                <a:gd name="connsiteY396" fmla="*/ 565138 h 2020169"/>
                <a:gd name="connsiteX397" fmla="*/ 1124646 w 4011346"/>
                <a:gd name="connsiteY397" fmla="*/ 471696 h 2020169"/>
                <a:gd name="connsiteX398" fmla="*/ 1031203 w 4011346"/>
                <a:gd name="connsiteY398" fmla="*/ 461684 h 2020169"/>
                <a:gd name="connsiteX399" fmla="*/ 1014517 w 4011346"/>
                <a:gd name="connsiteY399" fmla="*/ 518417 h 2020169"/>
                <a:gd name="connsiteX400" fmla="*/ 1024529 w 4011346"/>
                <a:gd name="connsiteY400" fmla="*/ 565138 h 2020169"/>
                <a:gd name="connsiteX401" fmla="*/ 981145 w 4011346"/>
                <a:gd name="connsiteY401" fmla="*/ 618534 h 2020169"/>
                <a:gd name="connsiteX402" fmla="*/ 991157 w 4011346"/>
                <a:gd name="connsiteY402" fmla="*/ 655243 h 2020169"/>
                <a:gd name="connsiteX403" fmla="*/ 981145 w 4011346"/>
                <a:gd name="connsiteY403" fmla="*/ 701964 h 2020169"/>
                <a:gd name="connsiteX404" fmla="*/ 1001168 w 4011346"/>
                <a:gd name="connsiteY404" fmla="*/ 725325 h 2020169"/>
                <a:gd name="connsiteX405" fmla="*/ 1017854 w 4011346"/>
                <a:gd name="connsiteY405" fmla="*/ 772046 h 2020169"/>
                <a:gd name="connsiteX406" fmla="*/ 1047890 w 4011346"/>
                <a:gd name="connsiteY406" fmla="*/ 758697 h 2020169"/>
                <a:gd name="connsiteX407" fmla="*/ 1014517 w 4011346"/>
                <a:gd name="connsiteY407" fmla="*/ 812093 h 2020169"/>
                <a:gd name="connsiteX408" fmla="*/ 957784 w 4011346"/>
                <a:gd name="connsiteY408" fmla="*/ 758697 h 2020169"/>
                <a:gd name="connsiteX409" fmla="*/ 884365 w 4011346"/>
                <a:gd name="connsiteY409" fmla="*/ 721988 h 2020169"/>
                <a:gd name="connsiteX410" fmla="*/ 824295 w 4011346"/>
                <a:gd name="connsiteY410" fmla="*/ 698627 h 2020169"/>
                <a:gd name="connsiteX411" fmla="*/ 810946 w 4011346"/>
                <a:gd name="connsiteY411" fmla="*/ 735336 h 2020169"/>
                <a:gd name="connsiteX412" fmla="*/ 827633 w 4011346"/>
                <a:gd name="connsiteY412" fmla="*/ 772046 h 2020169"/>
                <a:gd name="connsiteX413" fmla="*/ 814284 w 4011346"/>
                <a:gd name="connsiteY413" fmla="*/ 795407 h 2020169"/>
                <a:gd name="connsiteX414" fmla="*/ 800935 w 4011346"/>
                <a:gd name="connsiteY414" fmla="*/ 812093 h 2020169"/>
                <a:gd name="connsiteX415" fmla="*/ 770900 w 4011346"/>
                <a:gd name="connsiteY415" fmla="*/ 755360 h 2020169"/>
                <a:gd name="connsiteX416" fmla="*/ 744202 w 4011346"/>
                <a:gd name="connsiteY416" fmla="*/ 792069 h 2020169"/>
                <a:gd name="connsiteX417" fmla="*/ 707492 w 4011346"/>
                <a:gd name="connsiteY417" fmla="*/ 785395 h 2020169"/>
                <a:gd name="connsiteX418" fmla="*/ 654097 w 4011346"/>
                <a:gd name="connsiteY418" fmla="*/ 822104 h 2020169"/>
                <a:gd name="connsiteX419" fmla="*/ 644085 w 4011346"/>
                <a:gd name="connsiteY419" fmla="*/ 798744 h 2020169"/>
                <a:gd name="connsiteX420" fmla="*/ 654097 w 4011346"/>
                <a:gd name="connsiteY420" fmla="*/ 762034 h 2020169"/>
                <a:gd name="connsiteX421" fmla="*/ 614050 w 4011346"/>
                <a:gd name="connsiteY421" fmla="*/ 798744 h 2020169"/>
                <a:gd name="connsiteX422" fmla="*/ 594027 w 4011346"/>
                <a:gd name="connsiteY422" fmla="*/ 798744 h 2020169"/>
                <a:gd name="connsiteX423" fmla="*/ 533957 w 4011346"/>
                <a:gd name="connsiteY423" fmla="*/ 832116 h 2020169"/>
                <a:gd name="connsiteX424" fmla="*/ 510596 w 4011346"/>
                <a:gd name="connsiteY424" fmla="*/ 855477 h 2020169"/>
                <a:gd name="connsiteX425" fmla="*/ 500584 w 4011346"/>
                <a:gd name="connsiteY425" fmla="*/ 902198 h 2020169"/>
                <a:gd name="connsiteX426" fmla="*/ 450526 w 4011346"/>
                <a:gd name="connsiteY426" fmla="*/ 888849 h 2020169"/>
                <a:gd name="connsiteX427" fmla="*/ 433840 w 4011346"/>
                <a:gd name="connsiteY427" fmla="*/ 852139 h 2020169"/>
                <a:gd name="connsiteX428" fmla="*/ 467212 w 4011346"/>
                <a:gd name="connsiteY428" fmla="*/ 822104 h 2020169"/>
                <a:gd name="connsiteX429" fmla="*/ 453863 w 4011346"/>
                <a:gd name="connsiteY429" fmla="*/ 798744 h 2020169"/>
                <a:gd name="connsiteX430" fmla="*/ 390456 w 4011346"/>
                <a:gd name="connsiteY430" fmla="*/ 768709 h 2020169"/>
                <a:gd name="connsiteX431" fmla="*/ 417154 w 4011346"/>
                <a:gd name="connsiteY431" fmla="*/ 818767 h 2020169"/>
                <a:gd name="connsiteX432" fmla="*/ 407142 w 4011346"/>
                <a:gd name="connsiteY432" fmla="*/ 862151 h 2020169"/>
                <a:gd name="connsiteX433" fmla="*/ 413817 w 4011346"/>
                <a:gd name="connsiteY433" fmla="*/ 898861 h 2020169"/>
                <a:gd name="connsiteX434" fmla="*/ 427165 w 4011346"/>
                <a:gd name="connsiteY434" fmla="*/ 922221 h 2020169"/>
                <a:gd name="connsiteX435" fmla="*/ 413817 w 4011346"/>
                <a:gd name="connsiteY435" fmla="*/ 952256 h 2020169"/>
                <a:gd name="connsiteX436" fmla="*/ 390456 w 4011346"/>
                <a:gd name="connsiteY436" fmla="*/ 928896 h 2020169"/>
                <a:gd name="connsiteX437" fmla="*/ 360421 w 4011346"/>
                <a:gd name="connsiteY437" fmla="*/ 925558 h 2020169"/>
                <a:gd name="connsiteX438" fmla="*/ 333723 w 4011346"/>
                <a:gd name="connsiteY438" fmla="*/ 965605 h 2020169"/>
                <a:gd name="connsiteX439" fmla="*/ 307025 w 4011346"/>
                <a:gd name="connsiteY439" fmla="*/ 985628 h 2020169"/>
                <a:gd name="connsiteX440" fmla="*/ 320374 w 4011346"/>
                <a:gd name="connsiteY440" fmla="*/ 1012326 h 2020169"/>
                <a:gd name="connsiteX441" fmla="*/ 303688 w 4011346"/>
                <a:gd name="connsiteY441" fmla="*/ 1035687 h 2020169"/>
                <a:gd name="connsiteX442" fmla="*/ 233606 w 4011346"/>
                <a:gd name="connsiteY442" fmla="*/ 998977 h 2020169"/>
                <a:gd name="connsiteX443" fmla="*/ 243618 w 4011346"/>
                <a:gd name="connsiteY443" fmla="*/ 1049036 h 2020169"/>
                <a:gd name="connsiteX444" fmla="*/ 263641 w 4011346"/>
                <a:gd name="connsiteY444" fmla="*/ 1069059 h 2020169"/>
                <a:gd name="connsiteX445" fmla="*/ 250292 w 4011346"/>
                <a:gd name="connsiteY445" fmla="*/ 1082408 h 2020169"/>
                <a:gd name="connsiteX446" fmla="*/ 193560 w 4011346"/>
                <a:gd name="connsiteY446" fmla="*/ 1045698 h 2020169"/>
                <a:gd name="connsiteX447" fmla="*/ 170199 w 4011346"/>
                <a:gd name="connsiteY447" fmla="*/ 1005652 h 2020169"/>
                <a:gd name="connsiteX448" fmla="*/ 170199 w 4011346"/>
                <a:gd name="connsiteY448" fmla="*/ 958931 h 2020169"/>
                <a:gd name="connsiteX449" fmla="*/ 133490 w 4011346"/>
                <a:gd name="connsiteY449" fmla="*/ 882174 h 2020169"/>
                <a:gd name="connsiteX450" fmla="*/ 196897 w 4011346"/>
                <a:gd name="connsiteY450" fmla="*/ 912209 h 2020169"/>
                <a:gd name="connsiteX451" fmla="*/ 256967 w 4011346"/>
                <a:gd name="connsiteY451" fmla="*/ 942244 h 2020169"/>
                <a:gd name="connsiteX452" fmla="*/ 293676 w 4011346"/>
                <a:gd name="connsiteY452" fmla="*/ 945582 h 2020169"/>
                <a:gd name="connsiteX453" fmla="*/ 327049 w 4011346"/>
                <a:gd name="connsiteY453" fmla="*/ 915547 h 2020169"/>
                <a:gd name="connsiteX454" fmla="*/ 343735 w 4011346"/>
                <a:gd name="connsiteY454" fmla="*/ 878837 h 2020169"/>
                <a:gd name="connsiteX455" fmla="*/ 333723 w 4011346"/>
                <a:gd name="connsiteY455" fmla="*/ 828779 h 2020169"/>
                <a:gd name="connsiteX456" fmla="*/ 290339 w 4011346"/>
                <a:gd name="connsiteY456" fmla="*/ 808755 h 2020169"/>
                <a:gd name="connsiteX457" fmla="*/ 236944 w 4011346"/>
                <a:gd name="connsiteY457" fmla="*/ 762034 h 2020169"/>
                <a:gd name="connsiteX458" fmla="*/ 133490 w 4011346"/>
                <a:gd name="connsiteY458"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8408 w 4011346"/>
                <a:gd name="connsiteY324" fmla="*/ 28576 h 2020169"/>
                <a:gd name="connsiteX325" fmla="*/ 1938408 w 4011346"/>
                <a:gd name="connsiteY325" fmla="*/ 54294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8408 w 4011346"/>
                <a:gd name="connsiteY324" fmla="*/ 28576 h 2020169"/>
                <a:gd name="connsiteX325" fmla="*/ 1906976 w 4011346"/>
                <a:gd name="connsiteY325" fmla="*/ 97157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58411 w 4011346"/>
                <a:gd name="connsiteY324" fmla="*/ 71438 h 2020169"/>
                <a:gd name="connsiteX325" fmla="*/ 1906976 w 4011346"/>
                <a:gd name="connsiteY325" fmla="*/ 97157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58411 w 4011346"/>
                <a:gd name="connsiteY324" fmla="*/ 71438 h 2020169"/>
                <a:gd name="connsiteX325" fmla="*/ 1926978 w 4011346"/>
                <a:gd name="connsiteY325" fmla="*/ 31434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895546 w 4011346"/>
                <a:gd name="connsiteY324" fmla="*/ 60008 h 2020169"/>
                <a:gd name="connsiteX325" fmla="*/ 1926978 w 4011346"/>
                <a:gd name="connsiteY325" fmla="*/ 31434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24120 w 4011346"/>
                <a:gd name="connsiteY324" fmla="*/ 105729 h 2020169"/>
                <a:gd name="connsiteX325" fmla="*/ 1895546 w 4011346"/>
                <a:gd name="connsiteY325" fmla="*/ 60008 h 2020169"/>
                <a:gd name="connsiteX326" fmla="*/ 1926978 w 4011346"/>
                <a:gd name="connsiteY326" fmla="*/ 31434 h 2020169"/>
                <a:gd name="connsiteX327" fmla="*/ 1909833 w 4011346"/>
                <a:gd name="connsiteY327" fmla="*/ 0 h 2020169"/>
                <a:gd name="connsiteX328" fmla="*/ 1877440 w 4011346"/>
                <a:gd name="connsiteY328" fmla="*/ 3067 h 2020169"/>
                <a:gd name="connsiteX329" fmla="*/ 1835474 w 4011346"/>
                <a:gd name="connsiteY329" fmla="*/ 41195 h 2020169"/>
                <a:gd name="connsiteX330" fmla="*/ 1818788 w 4011346"/>
                <a:gd name="connsiteY330" fmla="*/ 81242 h 2020169"/>
                <a:gd name="connsiteX331" fmla="*/ 1838813 w 4011346"/>
                <a:gd name="connsiteY331" fmla="*/ 134636 h 2020169"/>
                <a:gd name="connsiteX332" fmla="*/ 1782079 w 4011346"/>
                <a:gd name="connsiteY332" fmla="*/ 121287 h 2020169"/>
                <a:gd name="connsiteX333" fmla="*/ 1768731 w 4011346"/>
                <a:gd name="connsiteY333" fmla="*/ 168009 h 2020169"/>
                <a:gd name="connsiteX334" fmla="*/ 1705322 w 4011346"/>
                <a:gd name="connsiteY334" fmla="*/ 191369 h 2020169"/>
                <a:gd name="connsiteX335" fmla="*/ 1685300 w 4011346"/>
                <a:gd name="connsiteY335" fmla="*/ 164671 h 2020169"/>
                <a:gd name="connsiteX336" fmla="*/ 1615218 w 4011346"/>
                <a:gd name="connsiteY336" fmla="*/ 168009 h 2020169"/>
                <a:gd name="connsiteX337" fmla="*/ 1638579 w 4011346"/>
                <a:gd name="connsiteY337" fmla="*/ 198044 h 2020169"/>
                <a:gd name="connsiteX338" fmla="*/ 1528449 w 4011346"/>
                <a:gd name="connsiteY338" fmla="*/ 224740 h 2020169"/>
                <a:gd name="connsiteX339" fmla="*/ 1465043 w 4011346"/>
                <a:gd name="connsiteY339" fmla="*/ 308171 h 2020169"/>
                <a:gd name="connsiteX340" fmla="*/ 1448357 w 4011346"/>
                <a:gd name="connsiteY340" fmla="*/ 334869 h 2020169"/>
                <a:gd name="connsiteX341" fmla="*/ 1481729 w 4011346"/>
                <a:gd name="connsiteY341" fmla="*/ 368242 h 2020169"/>
                <a:gd name="connsiteX342" fmla="*/ 1481729 w 4011346"/>
                <a:gd name="connsiteY342" fmla="*/ 398277 h 2020169"/>
                <a:gd name="connsiteX343" fmla="*/ 1458368 w 4011346"/>
                <a:gd name="connsiteY343" fmla="*/ 401614 h 2020169"/>
                <a:gd name="connsiteX344" fmla="*/ 1458368 w 4011346"/>
                <a:gd name="connsiteY344" fmla="*/ 381590 h 2020169"/>
                <a:gd name="connsiteX345" fmla="*/ 1418322 w 4011346"/>
                <a:gd name="connsiteY345" fmla="*/ 391602 h 2020169"/>
                <a:gd name="connsiteX346" fmla="*/ 1368263 w 4011346"/>
                <a:gd name="connsiteY346" fmla="*/ 398277 h 2020169"/>
                <a:gd name="connsiteX347" fmla="*/ 1321542 w 4011346"/>
                <a:gd name="connsiteY347" fmla="*/ 404951 h 2020169"/>
                <a:gd name="connsiteX348" fmla="*/ 1318205 w 4011346"/>
                <a:gd name="connsiteY348" fmla="*/ 491719 h 2020169"/>
                <a:gd name="connsiteX349" fmla="*/ 1358252 w 4011346"/>
                <a:gd name="connsiteY349" fmla="*/ 515080 h 2020169"/>
                <a:gd name="connsiteX350" fmla="*/ 1374938 w 4011346"/>
                <a:gd name="connsiteY350" fmla="*/ 545115 h 2020169"/>
                <a:gd name="connsiteX351" fmla="*/ 1384949 w 4011346"/>
                <a:gd name="connsiteY351" fmla="*/ 568475 h 2020169"/>
                <a:gd name="connsiteX352" fmla="*/ 1394961 w 4011346"/>
                <a:gd name="connsiteY352" fmla="*/ 618534 h 2020169"/>
                <a:gd name="connsiteX353" fmla="*/ 1384949 w 4011346"/>
                <a:gd name="connsiteY353" fmla="*/ 648569 h 2020169"/>
                <a:gd name="connsiteX354" fmla="*/ 1358252 w 4011346"/>
                <a:gd name="connsiteY354" fmla="*/ 615196 h 2020169"/>
                <a:gd name="connsiteX355" fmla="*/ 1361589 w 4011346"/>
                <a:gd name="connsiteY355" fmla="*/ 585161 h 2020169"/>
                <a:gd name="connsiteX356" fmla="*/ 1351577 w 4011346"/>
                <a:gd name="connsiteY356" fmla="*/ 545115 h 2020169"/>
                <a:gd name="connsiteX357" fmla="*/ 1328217 w 4011346"/>
                <a:gd name="connsiteY357" fmla="*/ 551789 h 2020169"/>
                <a:gd name="connsiteX358" fmla="*/ 1281495 w 4011346"/>
                <a:gd name="connsiteY358" fmla="*/ 515080 h 2020169"/>
                <a:gd name="connsiteX359" fmla="*/ 1241449 w 4011346"/>
                <a:gd name="connsiteY359" fmla="*/ 511742 h 2020169"/>
                <a:gd name="connsiteX360" fmla="*/ 1241449 w 4011346"/>
                <a:gd name="connsiteY360" fmla="*/ 558463 h 2020169"/>
                <a:gd name="connsiteX361" fmla="*/ 1201402 w 4011346"/>
                <a:gd name="connsiteY361" fmla="*/ 538440 h 2020169"/>
                <a:gd name="connsiteX362" fmla="*/ 1228100 w 4011346"/>
                <a:gd name="connsiteY362" fmla="*/ 588498 h 2020169"/>
                <a:gd name="connsiteX363" fmla="*/ 1258135 w 4011346"/>
                <a:gd name="connsiteY363" fmla="*/ 598510 h 2020169"/>
                <a:gd name="connsiteX364" fmla="*/ 1258135 w 4011346"/>
                <a:gd name="connsiteY364" fmla="*/ 618534 h 2020169"/>
                <a:gd name="connsiteX365" fmla="*/ 1198065 w 4011346"/>
                <a:gd name="connsiteY365" fmla="*/ 595173 h 2020169"/>
                <a:gd name="connsiteX366" fmla="*/ 1181379 w 4011346"/>
                <a:gd name="connsiteY366" fmla="*/ 595173 h 2020169"/>
                <a:gd name="connsiteX367" fmla="*/ 1178041 w 4011346"/>
                <a:gd name="connsiteY367" fmla="*/ 551789 h 2020169"/>
                <a:gd name="connsiteX368" fmla="*/ 1171367 w 4011346"/>
                <a:gd name="connsiteY368" fmla="*/ 465021 h 2020169"/>
                <a:gd name="connsiteX369" fmla="*/ 1161355 w 4011346"/>
                <a:gd name="connsiteY369" fmla="*/ 535103 h 2020169"/>
                <a:gd name="connsiteX370" fmla="*/ 1137995 w 4011346"/>
                <a:gd name="connsiteY370" fmla="*/ 565138 h 2020169"/>
                <a:gd name="connsiteX371" fmla="*/ 1158018 w 4011346"/>
                <a:gd name="connsiteY371" fmla="*/ 611859 h 2020169"/>
                <a:gd name="connsiteX372" fmla="*/ 1158018 w 4011346"/>
                <a:gd name="connsiteY372" fmla="*/ 645231 h 2020169"/>
                <a:gd name="connsiteX373" fmla="*/ 1141332 w 4011346"/>
                <a:gd name="connsiteY373" fmla="*/ 695290 h 2020169"/>
                <a:gd name="connsiteX374" fmla="*/ 1154681 w 4011346"/>
                <a:gd name="connsiteY374" fmla="*/ 728662 h 2020169"/>
                <a:gd name="connsiteX375" fmla="*/ 1184716 w 4011346"/>
                <a:gd name="connsiteY375" fmla="*/ 735336 h 2020169"/>
                <a:gd name="connsiteX376" fmla="*/ 1221425 w 4011346"/>
                <a:gd name="connsiteY376" fmla="*/ 742011 h 2020169"/>
                <a:gd name="connsiteX377" fmla="*/ 1241449 w 4011346"/>
                <a:gd name="connsiteY377" fmla="*/ 765371 h 2020169"/>
                <a:gd name="connsiteX378" fmla="*/ 1258135 w 4011346"/>
                <a:gd name="connsiteY378" fmla="*/ 808755 h 2020169"/>
                <a:gd name="connsiteX379" fmla="*/ 1258135 w 4011346"/>
                <a:gd name="connsiteY379" fmla="*/ 808755 h 2020169"/>
                <a:gd name="connsiteX380" fmla="*/ 1254798 w 4011346"/>
                <a:gd name="connsiteY380" fmla="*/ 842128 h 2020169"/>
                <a:gd name="connsiteX381" fmla="*/ 1274821 w 4011346"/>
                <a:gd name="connsiteY381" fmla="*/ 862151 h 2020169"/>
                <a:gd name="connsiteX382" fmla="*/ 1244786 w 4011346"/>
                <a:gd name="connsiteY382" fmla="*/ 868826 h 2020169"/>
                <a:gd name="connsiteX383" fmla="*/ 1224763 w 4011346"/>
                <a:gd name="connsiteY383" fmla="*/ 828779 h 2020169"/>
                <a:gd name="connsiteX384" fmla="*/ 1224763 w 4011346"/>
                <a:gd name="connsiteY384" fmla="*/ 788732 h 2020169"/>
                <a:gd name="connsiteX385" fmla="*/ 1194727 w 4011346"/>
                <a:gd name="connsiteY385" fmla="*/ 752023 h 2020169"/>
                <a:gd name="connsiteX386" fmla="*/ 1164692 w 4011346"/>
                <a:gd name="connsiteY386" fmla="*/ 795407 h 2020169"/>
                <a:gd name="connsiteX387" fmla="*/ 1178041 w 4011346"/>
                <a:gd name="connsiteY387" fmla="*/ 838790 h 2020169"/>
                <a:gd name="connsiteX388" fmla="*/ 1137995 w 4011346"/>
                <a:gd name="connsiteY388" fmla="*/ 895523 h 2020169"/>
                <a:gd name="connsiteX389" fmla="*/ 1097948 w 4011346"/>
                <a:gd name="connsiteY389" fmla="*/ 952256 h 2020169"/>
                <a:gd name="connsiteX390" fmla="*/ 1007843 w 4011346"/>
                <a:gd name="connsiteY390" fmla="*/ 915547 h 2020169"/>
                <a:gd name="connsiteX391" fmla="*/ 1074587 w 4011346"/>
                <a:gd name="connsiteY391" fmla="*/ 912209 h 2020169"/>
                <a:gd name="connsiteX392" fmla="*/ 1107960 w 4011346"/>
                <a:gd name="connsiteY392" fmla="*/ 848802 h 2020169"/>
                <a:gd name="connsiteX393" fmla="*/ 1121309 w 4011346"/>
                <a:gd name="connsiteY393" fmla="*/ 805418 h 2020169"/>
                <a:gd name="connsiteX394" fmla="*/ 1127983 w 4011346"/>
                <a:gd name="connsiteY394" fmla="*/ 772046 h 2020169"/>
                <a:gd name="connsiteX395" fmla="*/ 1117971 w 4011346"/>
                <a:gd name="connsiteY395" fmla="*/ 755360 h 2020169"/>
                <a:gd name="connsiteX396" fmla="*/ 1114634 w 4011346"/>
                <a:gd name="connsiteY396" fmla="*/ 705301 h 2020169"/>
                <a:gd name="connsiteX397" fmla="*/ 1104622 w 4011346"/>
                <a:gd name="connsiteY397" fmla="*/ 625208 h 2020169"/>
                <a:gd name="connsiteX398" fmla="*/ 1101285 w 4011346"/>
                <a:gd name="connsiteY398" fmla="*/ 565138 h 2020169"/>
                <a:gd name="connsiteX399" fmla="*/ 1124646 w 4011346"/>
                <a:gd name="connsiteY399" fmla="*/ 471696 h 2020169"/>
                <a:gd name="connsiteX400" fmla="*/ 1031203 w 4011346"/>
                <a:gd name="connsiteY400" fmla="*/ 461684 h 2020169"/>
                <a:gd name="connsiteX401" fmla="*/ 1014517 w 4011346"/>
                <a:gd name="connsiteY401" fmla="*/ 518417 h 2020169"/>
                <a:gd name="connsiteX402" fmla="*/ 1024529 w 4011346"/>
                <a:gd name="connsiteY402" fmla="*/ 565138 h 2020169"/>
                <a:gd name="connsiteX403" fmla="*/ 981145 w 4011346"/>
                <a:gd name="connsiteY403" fmla="*/ 618534 h 2020169"/>
                <a:gd name="connsiteX404" fmla="*/ 991157 w 4011346"/>
                <a:gd name="connsiteY404" fmla="*/ 655243 h 2020169"/>
                <a:gd name="connsiteX405" fmla="*/ 981145 w 4011346"/>
                <a:gd name="connsiteY405" fmla="*/ 701964 h 2020169"/>
                <a:gd name="connsiteX406" fmla="*/ 1001168 w 4011346"/>
                <a:gd name="connsiteY406" fmla="*/ 725325 h 2020169"/>
                <a:gd name="connsiteX407" fmla="*/ 1017854 w 4011346"/>
                <a:gd name="connsiteY407" fmla="*/ 772046 h 2020169"/>
                <a:gd name="connsiteX408" fmla="*/ 1047890 w 4011346"/>
                <a:gd name="connsiteY408" fmla="*/ 758697 h 2020169"/>
                <a:gd name="connsiteX409" fmla="*/ 1014517 w 4011346"/>
                <a:gd name="connsiteY409" fmla="*/ 812093 h 2020169"/>
                <a:gd name="connsiteX410" fmla="*/ 957784 w 4011346"/>
                <a:gd name="connsiteY410" fmla="*/ 758697 h 2020169"/>
                <a:gd name="connsiteX411" fmla="*/ 884365 w 4011346"/>
                <a:gd name="connsiteY411" fmla="*/ 721988 h 2020169"/>
                <a:gd name="connsiteX412" fmla="*/ 824295 w 4011346"/>
                <a:gd name="connsiteY412" fmla="*/ 698627 h 2020169"/>
                <a:gd name="connsiteX413" fmla="*/ 810946 w 4011346"/>
                <a:gd name="connsiteY413" fmla="*/ 735336 h 2020169"/>
                <a:gd name="connsiteX414" fmla="*/ 827633 w 4011346"/>
                <a:gd name="connsiteY414" fmla="*/ 772046 h 2020169"/>
                <a:gd name="connsiteX415" fmla="*/ 814284 w 4011346"/>
                <a:gd name="connsiteY415" fmla="*/ 795407 h 2020169"/>
                <a:gd name="connsiteX416" fmla="*/ 800935 w 4011346"/>
                <a:gd name="connsiteY416" fmla="*/ 812093 h 2020169"/>
                <a:gd name="connsiteX417" fmla="*/ 770900 w 4011346"/>
                <a:gd name="connsiteY417" fmla="*/ 755360 h 2020169"/>
                <a:gd name="connsiteX418" fmla="*/ 744202 w 4011346"/>
                <a:gd name="connsiteY418" fmla="*/ 792069 h 2020169"/>
                <a:gd name="connsiteX419" fmla="*/ 707492 w 4011346"/>
                <a:gd name="connsiteY419" fmla="*/ 785395 h 2020169"/>
                <a:gd name="connsiteX420" fmla="*/ 654097 w 4011346"/>
                <a:gd name="connsiteY420" fmla="*/ 822104 h 2020169"/>
                <a:gd name="connsiteX421" fmla="*/ 644085 w 4011346"/>
                <a:gd name="connsiteY421" fmla="*/ 798744 h 2020169"/>
                <a:gd name="connsiteX422" fmla="*/ 654097 w 4011346"/>
                <a:gd name="connsiteY422" fmla="*/ 762034 h 2020169"/>
                <a:gd name="connsiteX423" fmla="*/ 614050 w 4011346"/>
                <a:gd name="connsiteY423" fmla="*/ 798744 h 2020169"/>
                <a:gd name="connsiteX424" fmla="*/ 594027 w 4011346"/>
                <a:gd name="connsiteY424" fmla="*/ 798744 h 2020169"/>
                <a:gd name="connsiteX425" fmla="*/ 533957 w 4011346"/>
                <a:gd name="connsiteY425" fmla="*/ 832116 h 2020169"/>
                <a:gd name="connsiteX426" fmla="*/ 510596 w 4011346"/>
                <a:gd name="connsiteY426" fmla="*/ 855477 h 2020169"/>
                <a:gd name="connsiteX427" fmla="*/ 500584 w 4011346"/>
                <a:gd name="connsiteY427" fmla="*/ 902198 h 2020169"/>
                <a:gd name="connsiteX428" fmla="*/ 450526 w 4011346"/>
                <a:gd name="connsiteY428" fmla="*/ 888849 h 2020169"/>
                <a:gd name="connsiteX429" fmla="*/ 433840 w 4011346"/>
                <a:gd name="connsiteY429" fmla="*/ 852139 h 2020169"/>
                <a:gd name="connsiteX430" fmla="*/ 467212 w 4011346"/>
                <a:gd name="connsiteY430" fmla="*/ 822104 h 2020169"/>
                <a:gd name="connsiteX431" fmla="*/ 453863 w 4011346"/>
                <a:gd name="connsiteY431" fmla="*/ 798744 h 2020169"/>
                <a:gd name="connsiteX432" fmla="*/ 390456 w 4011346"/>
                <a:gd name="connsiteY432" fmla="*/ 768709 h 2020169"/>
                <a:gd name="connsiteX433" fmla="*/ 417154 w 4011346"/>
                <a:gd name="connsiteY433" fmla="*/ 818767 h 2020169"/>
                <a:gd name="connsiteX434" fmla="*/ 407142 w 4011346"/>
                <a:gd name="connsiteY434" fmla="*/ 862151 h 2020169"/>
                <a:gd name="connsiteX435" fmla="*/ 413817 w 4011346"/>
                <a:gd name="connsiteY435" fmla="*/ 898861 h 2020169"/>
                <a:gd name="connsiteX436" fmla="*/ 427165 w 4011346"/>
                <a:gd name="connsiteY436" fmla="*/ 922221 h 2020169"/>
                <a:gd name="connsiteX437" fmla="*/ 413817 w 4011346"/>
                <a:gd name="connsiteY437" fmla="*/ 952256 h 2020169"/>
                <a:gd name="connsiteX438" fmla="*/ 390456 w 4011346"/>
                <a:gd name="connsiteY438" fmla="*/ 928896 h 2020169"/>
                <a:gd name="connsiteX439" fmla="*/ 360421 w 4011346"/>
                <a:gd name="connsiteY439" fmla="*/ 925558 h 2020169"/>
                <a:gd name="connsiteX440" fmla="*/ 333723 w 4011346"/>
                <a:gd name="connsiteY440" fmla="*/ 965605 h 2020169"/>
                <a:gd name="connsiteX441" fmla="*/ 307025 w 4011346"/>
                <a:gd name="connsiteY441" fmla="*/ 985628 h 2020169"/>
                <a:gd name="connsiteX442" fmla="*/ 320374 w 4011346"/>
                <a:gd name="connsiteY442" fmla="*/ 1012326 h 2020169"/>
                <a:gd name="connsiteX443" fmla="*/ 303688 w 4011346"/>
                <a:gd name="connsiteY443" fmla="*/ 1035687 h 2020169"/>
                <a:gd name="connsiteX444" fmla="*/ 233606 w 4011346"/>
                <a:gd name="connsiteY444" fmla="*/ 998977 h 2020169"/>
                <a:gd name="connsiteX445" fmla="*/ 243618 w 4011346"/>
                <a:gd name="connsiteY445" fmla="*/ 1049036 h 2020169"/>
                <a:gd name="connsiteX446" fmla="*/ 263641 w 4011346"/>
                <a:gd name="connsiteY446" fmla="*/ 1069059 h 2020169"/>
                <a:gd name="connsiteX447" fmla="*/ 250292 w 4011346"/>
                <a:gd name="connsiteY447" fmla="*/ 1082408 h 2020169"/>
                <a:gd name="connsiteX448" fmla="*/ 193560 w 4011346"/>
                <a:gd name="connsiteY448" fmla="*/ 1045698 h 2020169"/>
                <a:gd name="connsiteX449" fmla="*/ 170199 w 4011346"/>
                <a:gd name="connsiteY449" fmla="*/ 1005652 h 2020169"/>
                <a:gd name="connsiteX450" fmla="*/ 170199 w 4011346"/>
                <a:gd name="connsiteY450" fmla="*/ 958931 h 2020169"/>
                <a:gd name="connsiteX451" fmla="*/ 133490 w 4011346"/>
                <a:gd name="connsiteY451" fmla="*/ 882174 h 2020169"/>
                <a:gd name="connsiteX452" fmla="*/ 196897 w 4011346"/>
                <a:gd name="connsiteY452" fmla="*/ 912209 h 2020169"/>
                <a:gd name="connsiteX453" fmla="*/ 256967 w 4011346"/>
                <a:gd name="connsiteY453" fmla="*/ 942244 h 2020169"/>
                <a:gd name="connsiteX454" fmla="*/ 293676 w 4011346"/>
                <a:gd name="connsiteY454" fmla="*/ 945582 h 2020169"/>
                <a:gd name="connsiteX455" fmla="*/ 327049 w 4011346"/>
                <a:gd name="connsiteY455" fmla="*/ 915547 h 2020169"/>
                <a:gd name="connsiteX456" fmla="*/ 343735 w 4011346"/>
                <a:gd name="connsiteY456" fmla="*/ 878837 h 2020169"/>
                <a:gd name="connsiteX457" fmla="*/ 333723 w 4011346"/>
                <a:gd name="connsiteY457" fmla="*/ 828779 h 2020169"/>
                <a:gd name="connsiteX458" fmla="*/ 290339 w 4011346"/>
                <a:gd name="connsiteY458" fmla="*/ 808755 h 2020169"/>
                <a:gd name="connsiteX459" fmla="*/ 236944 w 4011346"/>
                <a:gd name="connsiteY459" fmla="*/ 762034 h 2020169"/>
                <a:gd name="connsiteX460" fmla="*/ 133490 w 4011346"/>
                <a:gd name="connsiteY460"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895546 w 4011346"/>
                <a:gd name="connsiteY325" fmla="*/ 60008 h 2020169"/>
                <a:gd name="connsiteX326" fmla="*/ 1926978 w 4011346"/>
                <a:gd name="connsiteY326" fmla="*/ 31434 h 2020169"/>
                <a:gd name="connsiteX327" fmla="*/ 1909833 w 4011346"/>
                <a:gd name="connsiteY327" fmla="*/ 0 h 2020169"/>
                <a:gd name="connsiteX328" fmla="*/ 1877440 w 4011346"/>
                <a:gd name="connsiteY328" fmla="*/ 3067 h 2020169"/>
                <a:gd name="connsiteX329" fmla="*/ 1835474 w 4011346"/>
                <a:gd name="connsiteY329" fmla="*/ 41195 h 2020169"/>
                <a:gd name="connsiteX330" fmla="*/ 1818788 w 4011346"/>
                <a:gd name="connsiteY330" fmla="*/ 81242 h 2020169"/>
                <a:gd name="connsiteX331" fmla="*/ 1838813 w 4011346"/>
                <a:gd name="connsiteY331" fmla="*/ 134636 h 2020169"/>
                <a:gd name="connsiteX332" fmla="*/ 1782079 w 4011346"/>
                <a:gd name="connsiteY332" fmla="*/ 121287 h 2020169"/>
                <a:gd name="connsiteX333" fmla="*/ 1768731 w 4011346"/>
                <a:gd name="connsiteY333" fmla="*/ 168009 h 2020169"/>
                <a:gd name="connsiteX334" fmla="*/ 1705322 w 4011346"/>
                <a:gd name="connsiteY334" fmla="*/ 191369 h 2020169"/>
                <a:gd name="connsiteX335" fmla="*/ 1685300 w 4011346"/>
                <a:gd name="connsiteY335" fmla="*/ 164671 h 2020169"/>
                <a:gd name="connsiteX336" fmla="*/ 1615218 w 4011346"/>
                <a:gd name="connsiteY336" fmla="*/ 168009 h 2020169"/>
                <a:gd name="connsiteX337" fmla="*/ 1638579 w 4011346"/>
                <a:gd name="connsiteY337" fmla="*/ 198044 h 2020169"/>
                <a:gd name="connsiteX338" fmla="*/ 1528449 w 4011346"/>
                <a:gd name="connsiteY338" fmla="*/ 224740 h 2020169"/>
                <a:gd name="connsiteX339" fmla="*/ 1465043 w 4011346"/>
                <a:gd name="connsiteY339" fmla="*/ 308171 h 2020169"/>
                <a:gd name="connsiteX340" fmla="*/ 1448357 w 4011346"/>
                <a:gd name="connsiteY340" fmla="*/ 334869 h 2020169"/>
                <a:gd name="connsiteX341" fmla="*/ 1481729 w 4011346"/>
                <a:gd name="connsiteY341" fmla="*/ 368242 h 2020169"/>
                <a:gd name="connsiteX342" fmla="*/ 1481729 w 4011346"/>
                <a:gd name="connsiteY342" fmla="*/ 398277 h 2020169"/>
                <a:gd name="connsiteX343" fmla="*/ 1458368 w 4011346"/>
                <a:gd name="connsiteY343" fmla="*/ 401614 h 2020169"/>
                <a:gd name="connsiteX344" fmla="*/ 1458368 w 4011346"/>
                <a:gd name="connsiteY344" fmla="*/ 381590 h 2020169"/>
                <a:gd name="connsiteX345" fmla="*/ 1418322 w 4011346"/>
                <a:gd name="connsiteY345" fmla="*/ 391602 h 2020169"/>
                <a:gd name="connsiteX346" fmla="*/ 1368263 w 4011346"/>
                <a:gd name="connsiteY346" fmla="*/ 398277 h 2020169"/>
                <a:gd name="connsiteX347" fmla="*/ 1321542 w 4011346"/>
                <a:gd name="connsiteY347" fmla="*/ 404951 h 2020169"/>
                <a:gd name="connsiteX348" fmla="*/ 1318205 w 4011346"/>
                <a:gd name="connsiteY348" fmla="*/ 491719 h 2020169"/>
                <a:gd name="connsiteX349" fmla="*/ 1358252 w 4011346"/>
                <a:gd name="connsiteY349" fmla="*/ 515080 h 2020169"/>
                <a:gd name="connsiteX350" fmla="*/ 1374938 w 4011346"/>
                <a:gd name="connsiteY350" fmla="*/ 545115 h 2020169"/>
                <a:gd name="connsiteX351" fmla="*/ 1384949 w 4011346"/>
                <a:gd name="connsiteY351" fmla="*/ 568475 h 2020169"/>
                <a:gd name="connsiteX352" fmla="*/ 1394961 w 4011346"/>
                <a:gd name="connsiteY352" fmla="*/ 618534 h 2020169"/>
                <a:gd name="connsiteX353" fmla="*/ 1384949 w 4011346"/>
                <a:gd name="connsiteY353" fmla="*/ 648569 h 2020169"/>
                <a:gd name="connsiteX354" fmla="*/ 1358252 w 4011346"/>
                <a:gd name="connsiteY354" fmla="*/ 615196 h 2020169"/>
                <a:gd name="connsiteX355" fmla="*/ 1361589 w 4011346"/>
                <a:gd name="connsiteY355" fmla="*/ 585161 h 2020169"/>
                <a:gd name="connsiteX356" fmla="*/ 1351577 w 4011346"/>
                <a:gd name="connsiteY356" fmla="*/ 545115 h 2020169"/>
                <a:gd name="connsiteX357" fmla="*/ 1328217 w 4011346"/>
                <a:gd name="connsiteY357" fmla="*/ 551789 h 2020169"/>
                <a:gd name="connsiteX358" fmla="*/ 1281495 w 4011346"/>
                <a:gd name="connsiteY358" fmla="*/ 515080 h 2020169"/>
                <a:gd name="connsiteX359" fmla="*/ 1241449 w 4011346"/>
                <a:gd name="connsiteY359" fmla="*/ 511742 h 2020169"/>
                <a:gd name="connsiteX360" fmla="*/ 1241449 w 4011346"/>
                <a:gd name="connsiteY360" fmla="*/ 558463 h 2020169"/>
                <a:gd name="connsiteX361" fmla="*/ 1201402 w 4011346"/>
                <a:gd name="connsiteY361" fmla="*/ 538440 h 2020169"/>
                <a:gd name="connsiteX362" fmla="*/ 1228100 w 4011346"/>
                <a:gd name="connsiteY362" fmla="*/ 588498 h 2020169"/>
                <a:gd name="connsiteX363" fmla="*/ 1258135 w 4011346"/>
                <a:gd name="connsiteY363" fmla="*/ 598510 h 2020169"/>
                <a:gd name="connsiteX364" fmla="*/ 1258135 w 4011346"/>
                <a:gd name="connsiteY364" fmla="*/ 618534 h 2020169"/>
                <a:gd name="connsiteX365" fmla="*/ 1198065 w 4011346"/>
                <a:gd name="connsiteY365" fmla="*/ 595173 h 2020169"/>
                <a:gd name="connsiteX366" fmla="*/ 1181379 w 4011346"/>
                <a:gd name="connsiteY366" fmla="*/ 595173 h 2020169"/>
                <a:gd name="connsiteX367" fmla="*/ 1178041 w 4011346"/>
                <a:gd name="connsiteY367" fmla="*/ 551789 h 2020169"/>
                <a:gd name="connsiteX368" fmla="*/ 1171367 w 4011346"/>
                <a:gd name="connsiteY368" fmla="*/ 465021 h 2020169"/>
                <a:gd name="connsiteX369" fmla="*/ 1161355 w 4011346"/>
                <a:gd name="connsiteY369" fmla="*/ 535103 h 2020169"/>
                <a:gd name="connsiteX370" fmla="*/ 1137995 w 4011346"/>
                <a:gd name="connsiteY370" fmla="*/ 565138 h 2020169"/>
                <a:gd name="connsiteX371" fmla="*/ 1158018 w 4011346"/>
                <a:gd name="connsiteY371" fmla="*/ 611859 h 2020169"/>
                <a:gd name="connsiteX372" fmla="*/ 1158018 w 4011346"/>
                <a:gd name="connsiteY372" fmla="*/ 645231 h 2020169"/>
                <a:gd name="connsiteX373" fmla="*/ 1141332 w 4011346"/>
                <a:gd name="connsiteY373" fmla="*/ 695290 h 2020169"/>
                <a:gd name="connsiteX374" fmla="*/ 1154681 w 4011346"/>
                <a:gd name="connsiteY374" fmla="*/ 728662 h 2020169"/>
                <a:gd name="connsiteX375" fmla="*/ 1184716 w 4011346"/>
                <a:gd name="connsiteY375" fmla="*/ 735336 h 2020169"/>
                <a:gd name="connsiteX376" fmla="*/ 1221425 w 4011346"/>
                <a:gd name="connsiteY376" fmla="*/ 742011 h 2020169"/>
                <a:gd name="connsiteX377" fmla="*/ 1241449 w 4011346"/>
                <a:gd name="connsiteY377" fmla="*/ 765371 h 2020169"/>
                <a:gd name="connsiteX378" fmla="*/ 1258135 w 4011346"/>
                <a:gd name="connsiteY378" fmla="*/ 808755 h 2020169"/>
                <a:gd name="connsiteX379" fmla="*/ 1258135 w 4011346"/>
                <a:gd name="connsiteY379" fmla="*/ 808755 h 2020169"/>
                <a:gd name="connsiteX380" fmla="*/ 1254798 w 4011346"/>
                <a:gd name="connsiteY380" fmla="*/ 842128 h 2020169"/>
                <a:gd name="connsiteX381" fmla="*/ 1274821 w 4011346"/>
                <a:gd name="connsiteY381" fmla="*/ 862151 h 2020169"/>
                <a:gd name="connsiteX382" fmla="*/ 1244786 w 4011346"/>
                <a:gd name="connsiteY382" fmla="*/ 868826 h 2020169"/>
                <a:gd name="connsiteX383" fmla="*/ 1224763 w 4011346"/>
                <a:gd name="connsiteY383" fmla="*/ 828779 h 2020169"/>
                <a:gd name="connsiteX384" fmla="*/ 1224763 w 4011346"/>
                <a:gd name="connsiteY384" fmla="*/ 788732 h 2020169"/>
                <a:gd name="connsiteX385" fmla="*/ 1194727 w 4011346"/>
                <a:gd name="connsiteY385" fmla="*/ 752023 h 2020169"/>
                <a:gd name="connsiteX386" fmla="*/ 1164692 w 4011346"/>
                <a:gd name="connsiteY386" fmla="*/ 795407 h 2020169"/>
                <a:gd name="connsiteX387" fmla="*/ 1178041 w 4011346"/>
                <a:gd name="connsiteY387" fmla="*/ 838790 h 2020169"/>
                <a:gd name="connsiteX388" fmla="*/ 1137995 w 4011346"/>
                <a:gd name="connsiteY388" fmla="*/ 895523 h 2020169"/>
                <a:gd name="connsiteX389" fmla="*/ 1097948 w 4011346"/>
                <a:gd name="connsiteY389" fmla="*/ 952256 h 2020169"/>
                <a:gd name="connsiteX390" fmla="*/ 1007843 w 4011346"/>
                <a:gd name="connsiteY390" fmla="*/ 915547 h 2020169"/>
                <a:gd name="connsiteX391" fmla="*/ 1074587 w 4011346"/>
                <a:gd name="connsiteY391" fmla="*/ 912209 h 2020169"/>
                <a:gd name="connsiteX392" fmla="*/ 1107960 w 4011346"/>
                <a:gd name="connsiteY392" fmla="*/ 848802 h 2020169"/>
                <a:gd name="connsiteX393" fmla="*/ 1121309 w 4011346"/>
                <a:gd name="connsiteY393" fmla="*/ 805418 h 2020169"/>
                <a:gd name="connsiteX394" fmla="*/ 1127983 w 4011346"/>
                <a:gd name="connsiteY394" fmla="*/ 772046 h 2020169"/>
                <a:gd name="connsiteX395" fmla="*/ 1117971 w 4011346"/>
                <a:gd name="connsiteY395" fmla="*/ 755360 h 2020169"/>
                <a:gd name="connsiteX396" fmla="*/ 1114634 w 4011346"/>
                <a:gd name="connsiteY396" fmla="*/ 705301 h 2020169"/>
                <a:gd name="connsiteX397" fmla="*/ 1104622 w 4011346"/>
                <a:gd name="connsiteY397" fmla="*/ 625208 h 2020169"/>
                <a:gd name="connsiteX398" fmla="*/ 1101285 w 4011346"/>
                <a:gd name="connsiteY398" fmla="*/ 565138 h 2020169"/>
                <a:gd name="connsiteX399" fmla="*/ 1124646 w 4011346"/>
                <a:gd name="connsiteY399" fmla="*/ 471696 h 2020169"/>
                <a:gd name="connsiteX400" fmla="*/ 1031203 w 4011346"/>
                <a:gd name="connsiteY400" fmla="*/ 461684 h 2020169"/>
                <a:gd name="connsiteX401" fmla="*/ 1014517 w 4011346"/>
                <a:gd name="connsiteY401" fmla="*/ 518417 h 2020169"/>
                <a:gd name="connsiteX402" fmla="*/ 1024529 w 4011346"/>
                <a:gd name="connsiteY402" fmla="*/ 565138 h 2020169"/>
                <a:gd name="connsiteX403" fmla="*/ 981145 w 4011346"/>
                <a:gd name="connsiteY403" fmla="*/ 618534 h 2020169"/>
                <a:gd name="connsiteX404" fmla="*/ 991157 w 4011346"/>
                <a:gd name="connsiteY404" fmla="*/ 655243 h 2020169"/>
                <a:gd name="connsiteX405" fmla="*/ 981145 w 4011346"/>
                <a:gd name="connsiteY405" fmla="*/ 701964 h 2020169"/>
                <a:gd name="connsiteX406" fmla="*/ 1001168 w 4011346"/>
                <a:gd name="connsiteY406" fmla="*/ 725325 h 2020169"/>
                <a:gd name="connsiteX407" fmla="*/ 1017854 w 4011346"/>
                <a:gd name="connsiteY407" fmla="*/ 772046 h 2020169"/>
                <a:gd name="connsiteX408" fmla="*/ 1047890 w 4011346"/>
                <a:gd name="connsiteY408" fmla="*/ 758697 h 2020169"/>
                <a:gd name="connsiteX409" fmla="*/ 1014517 w 4011346"/>
                <a:gd name="connsiteY409" fmla="*/ 812093 h 2020169"/>
                <a:gd name="connsiteX410" fmla="*/ 957784 w 4011346"/>
                <a:gd name="connsiteY410" fmla="*/ 758697 h 2020169"/>
                <a:gd name="connsiteX411" fmla="*/ 884365 w 4011346"/>
                <a:gd name="connsiteY411" fmla="*/ 721988 h 2020169"/>
                <a:gd name="connsiteX412" fmla="*/ 824295 w 4011346"/>
                <a:gd name="connsiteY412" fmla="*/ 698627 h 2020169"/>
                <a:gd name="connsiteX413" fmla="*/ 810946 w 4011346"/>
                <a:gd name="connsiteY413" fmla="*/ 735336 h 2020169"/>
                <a:gd name="connsiteX414" fmla="*/ 827633 w 4011346"/>
                <a:gd name="connsiteY414" fmla="*/ 772046 h 2020169"/>
                <a:gd name="connsiteX415" fmla="*/ 814284 w 4011346"/>
                <a:gd name="connsiteY415" fmla="*/ 795407 h 2020169"/>
                <a:gd name="connsiteX416" fmla="*/ 800935 w 4011346"/>
                <a:gd name="connsiteY416" fmla="*/ 812093 h 2020169"/>
                <a:gd name="connsiteX417" fmla="*/ 770900 w 4011346"/>
                <a:gd name="connsiteY417" fmla="*/ 755360 h 2020169"/>
                <a:gd name="connsiteX418" fmla="*/ 744202 w 4011346"/>
                <a:gd name="connsiteY418" fmla="*/ 792069 h 2020169"/>
                <a:gd name="connsiteX419" fmla="*/ 707492 w 4011346"/>
                <a:gd name="connsiteY419" fmla="*/ 785395 h 2020169"/>
                <a:gd name="connsiteX420" fmla="*/ 654097 w 4011346"/>
                <a:gd name="connsiteY420" fmla="*/ 822104 h 2020169"/>
                <a:gd name="connsiteX421" fmla="*/ 644085 w 4011346"/>
                <a:gd name="connsiteY421" fmla="*/ 798744 h 2020169"/>
                <a:gd name="connsiteX422" fmla="*/ 654097 w 4011346"/>
                <a:gd name="connsiteY422" fmla="*/ 762034 h 2020169"/>
                <a:gd name="connsiteX423" fmla="*/ 614050 w 4011346"/>
                <a:gd name="connsiteY423" fmla="*/ 798744 h 2020169"/>
                <a:gd name="connsiteX424" fmla="*/ 594027 w 4011346"/>
                <a:gd name="connsiteY424" fmla="*/ 798744 h 2020169"/>
                <a:gd name="connsiteX425" fmla="*/ 533957 w 4011346"/>
                <a:gd name="connsiteY425" fmla="*/ 832116 h 2020169"/>
                <a:gd name="connsiteX426" fmla="*/ 510596 w 4011346"/>
                <a:gd name="connsiteY426" fmla="*/ 855477 h 2020169"/>
                <a:gd name="connsiteX427" fmla="*/ 500584 w 4011346"/>
                <a:gd name="connsiteY427" fmla="*/ 902198 h 2020169"/>
                <a:gd name="connsiteX428" fmla="*/ 450526 w 4011346"/>
                <a:gd name="connsiteY428" fmla="*/ 888849 h 2020169"/>
                <a:gd name="connsiteX429" fmla="*/ 433840 w 4011346"/>
                <a:gd name="connsiteY429" fmla="*/ 852139 h 2020169"/>
                <a:gd name="connsiteX430" fmla="*/ 467212 w 4011346"/>
                <a:gd name="connsiteY430" fmla="*/ 822104 h 2020169"/>
                <a:gd name="connsiteX431" fmla="*/ 453863 w 4011346"/>
                <a:gd name="connsiteY431" fmla="*/ 798744 h 2020169"/>
                <a:gd name="connsiteX432" fmla="*/ 390456 w 4011346"/>
                <a:gd name="connsiteY432" fmla="*/ 768709 h 2020169"/>
                <a:gd name="connsiteX433" fmla="*/ 417154 w 4011346"/>
                <a:gd name="connsiteY433" fmla="*/ 818767 h 2020169"/>
                <a:gd name="connsiteX434" fmla="*/ 407142 w 4011346"/>
                <a:gd name="connsiteY434" fmla="*/ 862151 h 2020169"/>
                <a:gd name="connsiteX435" fmla="*/ 413817 w 4011346"/>
                <a:gd name="connsiteY435" fmla="*/ 898861 h 2020169"/>
                <a:gd name="connsiteX436" fmla="*/ 427165 w 4011346"/>
                <a:gd name="connsiteY436" fmla="*/ 922221 h 2020169"/>
                <a:gd name="connsiteX437" fmla="*/ 413817 w 4011346"/>
                <a:gd name="connsiteY437" fmla="*/ 952256 h 2020169"/>
                <a:gd name="connsiteX438" fmla="*/ 390456 w 4011346"/>
                <a:gd name="connsiteY438" fmla="*/ 928896 h 2020169"/>
                <a:gd name="connsiteX439" fmla="*/ 360421 w 4011346"/>
                <a:gd name="connsiteY439" fmla="*/ 925558 h 2020169"/>
                <a:gd name="connsiteX440" fmla="*/ 333723 w 4011346"/>
                <a:gd name="connsiteY440" fmla="*/ 965605 h 2020169"/>
                <a:gd name="connsiteX441" fmla="*/ 307025 w 4011346"/>
                <a:gd name="connsiteY441" fmla="*/ 985628 h 2020169"/>
                <a:gd name="connsiteX442" fmla="*/ 320374 w 4011346"/>
                <a:gd name="connsiteY442" fmla="*/ 1012326 h 2020169"/>
                <a:gd name="connsiteX443" fmla="*/ 303688 w 4011346"/>
                <a:gd name="connsiteY443" fmla="*/ 1035687 h 2020169"/>
                <a:gd name="connsiteX444" fmla="*/ 233606 w 4011346"/>
                <a:gd name="connsiteY444" fmla="*/ 998977 h 2020169"/>
                <a:gd name="connsiteX445" fmla="*/ 243618 w 4011346"/>
                <a:gd name="connsiteY445" fmla="*/ 1049036 h 2020169"/>
                <a:gd name="connsiteX446" fmla="*/ 263641 w 4011346"/>
                <a:gd name="connsiteY446" fmla="*/ 1069059 h 2020169"/>
                <a:gd name="connsiteX447" fmla="*/ 250292 w 4011346"/>
                <a:gd name="connsiteY447" fmla="*/ 1082408 h 2020169"/>
                <a:gd name="connsiteX448" fmla="*/ 193560 w 4011346"/>
                <a:gd name="connsiteY448" fmla="*/ 1045698 h 2020169"/>
                <a:gd name="connsiteX449" fmla="*/ 170199 w 4011346"/>
                <a:gd name="connsiteY449" fmla="*/ 1005652 h 2020169"/>
                <a:gd name="connsiteX450" fmla="*/ 170199 w 4011346"/>
                <a:gd name="connsiteY450" fmla="*/ 958931 h 2020169"/>
                <a:gd name="connsiteX451" fmla="*/ 133490 w 4011346"/>
                <a:gd name="connsiteY451" fmla="*/ 882174 h 2020169"/>
                <a:gd name="connsiteX452" fmla="*/ 196897 w 4011346"/>
                <a:gd name="connsiteY452" fmla="*/ 912209 h 2020169"/>
                <a:gd name="connsiteX453" fmla="*/ 256967 w 4011346"/>
                <a:gd name="connsiteY453" fmla="*/ 942244 h 2020169"/>
                <a:gd name="connsiteX454" fmla="*/ 293676 w 4011346"/>
                <a:gd name="connsiteY454" fmla="*/ 945582 h 2020169"/>
                <a:gd name="connsiteX455" fmla="*/ 327049 w 4011346"/>
                <a:gd name="connsiteY455" fmla="*/ 915547 h 2020169"/>
                <a:gd name="connsiteX456" fmla="*/ 343735 w 4011346"/>
                <a:gd name="connsiteY456" fmla="*/ 878837 h 2020169"/>
                <a:gd name="connsiteX457" fmla="*/ 333723 w 4011346"/>
                <a:gd name="connsiteY457" fmla="*/ 828779 h 2020169"/>
                <a:gd name="connsiteX458" fmla="*/ 290339 w 4011346"/>
                <a:gd name="connsiteY458" fmla="*/ 808755 h 2020169"/>
                <a:gd name="connsiteX459" fmla="*/ 236944 w 4011346"/>
                <a:gd name="connsiteY459" fmla="*/ 762034 h 2020169"/>
                <a:gd name="connsiteX460" fmla="*/ 133490 w 4011346"/>
                <a:gd name="connsiteY460"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946980 w 4011346"/>
                <a:gd name="connsiteY325" fmla="*/ 97157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964125 w 4011346"/>
                <a:gd name="connsiteY325" fmla="*/ 74297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955552 w 4011346"/>
                <a:gd name="connsiteY325" fmla="*/ 65725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61267 w 4011346"/>
                <a:gd name="connsiteY324" fmla="*/ 82869 h 2020169"/>
                <a:gd name="connsiteX325" fmla="*/ 1955552 w 4011346"/>
                <a:gd name="connsiteY325" fmla="*/ 65725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2041278 w 4011346"/>
                <a:gd name="connsiteY323" fmla="*/ 117159 h 2020169"/>
                <a:gd name="connsiteX324" fmla="*/ 1952696 w 4011346"/>
                <a:gd name="connsiteY324" fmla="*/ 137160 h 2020169"/>
                <a:gd name="connsiteX325" fmla="*/ 1961267 w 4011346"/>
                <a:gd name="connsiteY325" fmla="*/ 82869 h 2020169"/>
                <a:gd name="connsiteX326" fmla="*/ 1955552 w 4011346"/>
                <a:gd name="connsiteY326" fmla="*/ 65725 h 2020169"/>
                <a:gd name="connsiteX327" fmla="*/ 1895546 w 4011346"/>
                <a:gd name="connsiteY327" fmla="*/ 60008 h 2020169"/>
                <a:gd name="connsiteX328" fmla="*/ 1926978 w 4011346"/>
                <a:gd name="connsiteY328" fmla="*/ 31434 h 2020169"/>
                <a:gd name="connsiteX329" fmla="*/ 1909833 w 4011346"/>
                <a:gd name="connsiteY329" fmla="*/ 0 h 2020169"/>
                <a:gd name="connsiteX330" fmla="*/ 1877440 w 4011346"/>
                <a:gd name="connsiteY330" fmla="*/ 3067 h 2020169"/>
                <a:gd name="connsiteX331" fmla="*/ 1835474 w 4011346"/>
                <a:gd name="connsiteY331" fmla="*/ 41195 h 2020169"/>
                <a:gd name="connsiteX332" fmla="*/ 1818788 w 4011346"/>
                <a:gd name="connsiteY332" fmla="*/ 81242 h 2020169"/>
                <a:gd name="connsiteX333" fmla="*/ 1838813 w 4011346"/>
                <a:gd name="connsiteY333" fmla="*/ 134636 h 2020169"/>
                <a:gd name="connsiteX334" fmla="*/ 1782079 w 4011346"/>
                <a:gd name="connsiteY334" fmla="*/ 121287 h 2020169"/>
                <a:gd name="connsiteX335" fmla="*/ 1768731 w 4011346"/>
                <a:gd name="connsiteY335" fmla="*/ 168009 h 2020169"/>
                <a:gd name="connsiteX336" fmla="*/ 1705322 w 4011346"/>
                <a:gd name="connsiteY336" fmla="*/ 191369 h 2020169"/>
                <a:gd name="connsiteX337" fmla="*/ 1685300 w 4011346"/>
                <a:gd name="connsiteY337" fmla="*/ 164671 h 2020169"/>
                <a:gd name="connsiteX338" fmla="*/ 1615218 w 4011346"/>
                <a:gd name="connsiteY338" fmla="*/ 168009 h 2020169"/>
                <a:gd name="connsiteX339" fmla="*/ 1638579 w 4011346"/>
                <a:gd name="connsiteY339" fmla="*/ 198044 h 2020169"/>
                <a:gd name="connsiteX340" fmla="*/ 1528449 w 4011346"/>
                <a:gd name="connsiteY340" fmla="*/ 224740 h 2020169"/>
                <a:gd name="connsiteX341" fmla="*/ 1465043 w 4011346"/>
                <a:gd name="connsiteY341" fmla="*/ 308171 h 2020169"/>
                <a:gd name="connsiteX342" fmla="*/ 1448357 w 4011346"/>
                <a:gd name="connsiteY342" fmla="*/ 334869 h 2020169"/>
                <a:gd name="connsiteX343" fmla="*/ 1481729 w 4011346"/>
                <a:gd name="connsiteY343" fmla="*/ 368242 h 2020169"/>
                <a:gd name="connsiteX344" fmla="*/ 1481729 w 4011346"/>
                <a:gd name="connsiteY344" fmla="*/ 398277 h 2020169"/>
                <a:gd name="connsiteX345" fmla="*/ 1458368 w 4011346"/>
                <a:gd name="connsiteY345" fmla="*/ 401614 h 2020169"/>
                <a:gd name="connsiteX346" fmla="*/ 1458368 w 4011346"/>
                <a:gd name="connsiteY346" fmla="*/ 381590 h 2020169"/>
                <a:gd name="connsiteX347" fmla="*/ 1418322 w 4011346"/>
                <a:gd name="connsiteY347" fmla="*/ 391602 h 2020169"/>
                <a:gd name="connsiteX348" fmla="*/ 1368263 w 4011346"/>
                <a:gd name="connsiteY348" fmla="*/ 398277 h 2020169"/>
                <a:gd name="connsiteX349" fmla="*/ 1321542 w 4011346"/>
                <a:gd name="connsiteY349" fmla="*/ 404951 h 2020169"/>
                <a:gd name="connsiteX350" fmla="*/ 1318205 w 4011346"/>
                <a:gd name="connsiteY350" fmla="*/ 491719 h 2020169"/>
                <a:gd name="connsiteX351" fmla="*/ 1358252 w 4011346"/>
                <a:gd name="connsiteY351" fmla="*/ 515080 h 2020169"/>
                <a:gd name="connsiteX352" fmla="*/ 1374938 w 4011346"/>
                <a:gd name="connsiteY352" fmla="*/ 545115 h 2020169"/>
                <a:gd name="connsiteX353" fmla="*/ 1384949 w 4011346"/>
                <a:gd name="connsiteY353" fmla="*/ 568475 h 2020169"/>
                <a:gd name="connsiteX354" fmla="*/ 1394961 w 4011346"/>
                <a:gd name="connsiteY354" fmla="*/ 618534 h 2020169"/>
                <a:gd name="connsiteX355" fmla="*/ 1384949 w 4011346"/>
                <a:gd name="connsiteY355" fmla="*/ 648569 h 2020169"/>
                <a:gd name="connsiteX356" fmla="*/ 1358252 w 4011346"/>
                <a:gd name="connsiteY356" fmla="*/ 615196 h 2020169"/>
                <a:gd name="connsiteX357" fmla="*/ 1361589 w 4011346"/>
                <a:gd name="connsiteY357" fmla="*/ 585161 h 2020169"/>
                <a:gd name="connsiteX358" fmla="*/ 1351577 w 4011346"/>
                <a:gd name="connsiteY358" fmla="*/ 545115 h 2020169"/>
                <a:gd name="connsiteX359" fmla="*/ 1328217 w 4011346"/>
                <a:gd name="connsiteY359" fmla="*/ 551789 h 2020169"/>
                <a:gd name="connsiteX360" fmla="*/ 1281495 w 4011346"/>
                <a:gd name="connsiteY360" fmla="*/ 515080 h 2020169"/>
                <a:gd name="connsiteX361" fmla="*/ 1241449 w 4011346"/>
                <a:gd name="connsiteY361" fmla="*/ 511742 h 2020169"/>
                <a:gd name="connsiteX362" fmla="*/ 1241449 w 4011346"/>
                <a:gd name="connsiteY362" fmla="*/ 558463 h 2020169"/>
                <a:gd name="connsiteX363" fmla="*/ 1201402 w 4011346"/>
                <a:gd name="connsiteY363" fmla="*/ 538440 h 2020169"/>
                <a:gd name="connsiteX364" fmla="*/ 1228100 w 4011346"/>
                <a:gd name="connsiteY364" fmla="*/ 588498 h 2020169"/>
                <a:gd name="connsiteX365" fmla="*/ 1258135 w 4011346"/>
                <a:gd name="connsiteY365" fmla="*/ 598510 h 2020169"/>
                <a:gd name="connsiteX366" fmla="*/ 1258135 w 4011346"/>
                <a:gd name="connsiteY366" fmla="*/ 618534 h 2020169"/>
                <a:gd name="connsiteX367" fmla="*/ 1198065 w 4011346"/>
                <a:gd name="connsiteY367" fmla="*/ 595173 h 2020169"/>
                <a:gd name="connsiteX368" fmla="*/ 1181379 w 4011346"/>
                <a:gd name="connsiteY368" fmla="*/ 595173 h 2020169"/>
                <a:gd name="connsiteX369" fmla="*/ 1178041 w 4011346"/>
                <a:gd name="connsiteY369" fmla="*/ 551789 h 2020169"/>
                <a:gd name="connsiteX370" fmla="*/ 1171367 w 4011346"/>
                <a:gd name="connsiteY370" fmla="*/ 465021 h 2020169"/>
                <a:gd name="connsiteX371" fmla="*/ 1161355 w 4011346"/>
                <a:gd name="connsiteY371" fmla="*/ 535103 h 2020169"/>
                <a:gd name="connsiteX372" fmla="*/ 1137995 w 4011346"/>
                <a:gd name="connsiteY372" fmla="*/ 565138 h 2020169"/>
                <a:gd name="connsiteX373" fmla="*/ 1158018 w 4011346"/>
                <a:gd name="connsiteY373" fmla="*/ 611859 h 2020169"/>
                <a:gd name="connsiteX374" fmla="*/ 1158018 w 4011346"/>
                <a:gd name="connsiteY374" fmla="*/ 645231 h 2020169"/>
                <a:gd name="connsiteX375" fmla="*/ 1141332 w 4011346"/>
                <a:gd name="connsiteY375" fmla="*/ 695290 h 2020169"/>
                <a:gd name="connsiteX376" fmla="*/ 1154681 w 4011346"/>
                <a:gd name="connsiteY376" fmla="*/ 728662 h 2020169"/>
                <a:gd name="connsiteX377" fmla="*/ 1184716 w 4011346"/>
                <a:gd name="connsiteY377" fmla="*/ 735336 h 2020169"/>
                <a:gd name="connsiteX378" fmla="*/ 1221425 w 4011346"/>
                <a:gd name="connsiteY378" fmla="*/ 742011 h 2020169"/>
                <a:gd name="connsiteX379" fmla="*/ 1241449 w 4011346"/>
                <a:gd name="connsiteY379" fmla="*/ 765371 h 2020169"/>
                <a:gd name="connsiteX380" fmla="*/ 1258135 w 4011346"/>
                <a:gd name="connsiteY380" fmla="*/ 808755 h 2020169"/>
                <a:gd name="connsiteX381" fmla="*/ 1258135 w 4011346"/>
                <a:gd name="connsiteY381" fmla="*/ 808755 h 2020169"/>
                <a:gd name="connsiteX382" fmla="*/ 1254798 w 4011346"/>
                <a:gd name="connsiteY382" fmla="*/ 842128 h 2020169"/>
                <a:gd name="connsiteX383" fmla="*/ 1274821 w 4011346"/>
                <a:gd name="connsiteY383" fmla="*/ 862151 h 2020169"/>
                <a:gd name="connsiteX384" fmla="*/ 1244786 w 4011346"/>
                <a:gd name="connsiteY384" fmla="*/ 868826 h 2020169"/>
                <a:gd name="connsiteX385" fmla="*/ 1224763 w 4011346"/>
                <a:gd name="connsiteY385" fmla="*/ 828779 h 2020169"/>
                <a:gd name="connsiteX386" fmla="*/ 1224763 w 4011346"/>
                <a:gd name="connsiteY386" fmla="*/ 788732 h 2020169"/>
                <a:gd name="connsiteX387" fmla="*/ 1194727 w 4011346"/>
                <a:gd name="connsiteY387" fmla="*/ 752023 h 2020169"/>
                <a:gd name="connsiteX388" fmla="*/ 1164692 w 4011346"/>
                <a:gd name="connsiteY388" fmla="*/ 795407 h 2020169"/>
                <a:gd name="connsiteX389" fmla="*/ 1178041 w 4011346"/>
                <a:gd name="connsiteY389" fmla="*/ 838790 h 2020169"/>
                <a:gd name="connsiteX390" fmla="*/ 1137995 w 4011346"/>
                <a:gd name="connsiteY390" fmla="*/ 895523 h 2020169"/>
                <a:gd name="connsiteX391" fmla="*/ 1097948 w 4011346"/>
                <a:gd name="connsiteY391" fmla="*/ 952256 h 2020169"/>
                <a:gd name="connsiteX392" fmla="*/ 1007843 w 4011346"/>
                <a:gd name="connsiteY392" fmla="*/ 915547 h 2020169"/>
                <a:gd name="connsiteX393" fmla="*/ 1074587 w 4011346"/>
                <a:gd name="connsiteY393" fmla="*/ 912209 h 2020169"/>
                <a:gd name="connsiteX394" fmla="*/ 1107960 w 4011346"/>
                <a:gd name="connsiteY394" fmla="*/ 848802 h 2020169"/>
                <a:gd name="connsiteX395" fmla="*/ 1121309 w 4011346"/>
                <a:gd name="connsiteY395" fmla="*/ 805418 h 2020169"/>
                <a:gd name="connsiteX396" fmla="*/ 1127983 w 4011346"/>
                <a:gd name="connsiteY396" fmla="*/ 772046 h 2020169"/>
                <a:gd name="connsiteX397" fmla="*/ 1117971 w 4011346"/>
                <a:gd name="connsiteY397" fmla="*/ 755360 h 2020169"/>
                <a:gd name="connsiteX398" fmla="*/ 1114634 w 4011346"/>
                <a:gd name="connsiteY398" fmla="*/ 705301 h 2020169"/>
                <a:gd name="connsiteX399" fmla="*/ 1104622 w 4011346"/>
                <a:gd name="connsiteY399" fmla="*/ 625208 h 2020169"/>
                <a:gd name="connsiteX400" fmla="*/ 1101285 w 4011346"/>
                <a:gd name="connsiteY400" fmla="*/ 565138 h 2020169"/>
                <a:gd name="connsiteX401" fmla="*/ 1124646 w 4011346"/>
                <a:gd name="connsiteY401" fmla="*/ 471696 h 2020169"/>
                <a:gd name="connsiteX402" fmla="*/ 1031203 w 4011346"/>
                <a:gd name="connsiteY402" fmla="*/ 461684 h 2020169"/>
                <a:gd name="connsiteX403" fmla="*/ 1014517 w 4011346"/>
                <a:gd name="connsiteY403" fmla="*/ 518417 h 2020169"/>
                <a:gd name="connsiteX404" fmla="*/ 1024529 w 4011346"/>
                <a:gd name="connsiteY404" fmla="*/ 565138 h 2020169"/>
                <a:gd name="connsiteX405" fmla="*/ 981145 w 4011346"/>
                <a:gd name="connsiteY405" fmla="*/ 618534 h 2020169"/>
                <a:gd name="connsiteX406" fmla="*/ 991157 w 4011346"/>
                <a:gd name="connsiteY406" fmla="*/ 655243 h 2020169"/>
                <a:gd name="connsiteX407" fmla="*/ 981145 w 4011346"/>
                <a:gd name="connsiteY407" fmla="*/ 701964 h 2020169"/>
                <a:gd name="connsiteX408" fmla="*/ 1001168 w 4011346"/>
                <a:gd name="connsiteY408" fmla="*/ 725325 h 2020169"/>
                <a:gd name="connsiteX409" fmla="*/ 1017854 w 4011346"/>
                <a:gd name="connsiteY409" fmla="*/ 772046 h 2020169"/>
                <a:gd name="connsiteX410" fmla="*/ 1047890 w 4011346"/>
                <a:gd name="connsiteY410" fmla="*/ 758697 h 2020169"/>
                <a:gd name="connsiteX411" fmla="*/ 1014517 w 4011346"/>
                <a:gd name="connsiteY411" fmla="*/ 812093 h 2020169"/>
                <a:gd name="connsiteX412" fmla="*/ 957784 w 4011346"/>
                <a:gd name="connsiteY412" fmla="*/ 758697 h 2020169"/>
                <a:gd name="connsiteX413" fmla="*/ 884365 w 4011346"/>
                <a:gd name="connsiteY413" fmla="*/ 721988 h 2020169"/>
                <a:gd name="connsiteX414" fmla="*/ 824295 w 4011346"/>
                <a:gd name="connsiteY414" fmla="*/ 698627 h 2020169"/>
                <a:gd name="connsiteX415" fmla="*/ 810946 w 4011346"/>
                <a:gd name="connsiteY415" fmla="*/ 735336 h 2020169"/>
                <a:gd name="connsiteX416" fmla="*/ 827633 w 4011346"/>
                <a:gd name="connsiteY416" fmla="*/ 772046 h 2020169"/>
                <a:gd name="connsiteX417" fmla="*/ 814284 w 4011346"/>
                <a:gd name="connsiteY417" fmla="*/ 795407 h 2020169"/>
                <a:gd name="connsiteX418" fmla="*/ 800935 w 4011346"/>
                <a:gd name="connsiteY418" fmla="*/ 812093 h 2020169"/>
                <a:gd name="connsiteX419" fmla="*/ 770900 w 4011346"/>
                <a:gd name="connsiteY419" fmla="*/ 755360 h 2020169"/>
                <a:gd name="connsiteX420" fmla="*/ 744202 w 4011346"/>
                <a:gd name="connsiteY420" fmla="*/ 792069 h 2020169"/>
                <a:gd name="connsiteX421" fmla="*/ 707492 w 4011346"/>
                <a:gd name="connsiteY421" fmla="*/ 785395 h 2020169"/>
                <a:gd name="connsiteX422" fmla="*/ 654097 w 4011346"/>
                <a:gd name="connsiteY422" fmla="*/ 822104 h 2020169"/>
                <a:gd name="connsiteX423" fmla="*/ 644085 w 4011346"/>
                <a:gd name="connsiteY423" fmla="*/ 798744 h 2020169"/>
                <a:gd name="connsiteX424" fmla="*/ 654097 w 4011346"/>
                <a:gd name="connsiteY424" fmla="*/ 762034 h 2020169"/>
                <a:gd name="connsiteX425" fmla="*/ 614050 w 4011346"/>
                <a:gd name="connsiteY425" fmla="*/ 798744 h 2020169"/>
                <a:gd name="connsiteX426" fmla="*/ 594027 w 4011346"/>
                <a:gd name="connsiteY426" fmla="*/ 798744 h 2020169"/>
                <a:gd name="connsiteX427" fmla="*/ 533957 w 4011346"/>
                <a:gd name="connsiteY427" fmla="*/ 832116 h 2020169"/>
                <a:gd name="connsiteX428" fmla="*/ 510596 w 4011346"/>
                <a:gd name="connsiteY428" fmla="*/ 855477 h 2020169"/>
                <a:gd name="connsiteX429" fmla="*/ 500584 w 4011346"/>
                <a:gd name="connsiteY429" fmla="*/ 902198 h 2020169"/>
                <a:gd name="connsiteX430" fmla="*/ 450526 w 4011346"/>
                <a:gd name="connsiteY430" fmla="*/ 888849 h 2020169"/>
                <a:gd name="connsiteX431" fmla="*/ 433840 w 4011346"/>
                <a:gd name="connsiteY431" fmla="*/ 852139 h 2020169"/>
                <a:gd name="connsiteX432" fmla="*/ 467212 w 4011346"/>
                <a:gd name="connsiteY432" fmla="*/ 822104 h 2020169"/>
                <a:gd name="connsiteX433" fmla="*/ 453863 w 4011346"/>
                <a:gd name="connsiteY433" fmla="*/ 798744 h 2020169"/>
                <a:gd name="connsiteX434" fmla="*/ 390456 w 4011346"/>
                <a:gd name="connsiteY434" fmla="*/ 768709 h 2020169"/>
                <a:gd name="connsiteX435" fmla="*/ 417154 w 4011346"/>
                <a:gd name="connsiteY435" fmla="*/ 818767 h 2020169"/>
                <a:gd name="connsiteX436" fmla="*/ 407142 w 4011346"/>
                <a:gd name="connsiteY436" fmla="*/ 862151 h 2020169"/>
                <a:gd name="connsiteX437" fmla="*/ 413817 w 4011346"/>
                <a:gd name="connsiteY437" fmla="*/ 898861 h 2020169"/>
                <a:gd name="connsiteX438" fmla="*/ 427165 w 4011346"/>
                <a:gd name="connsiteY438" fmla="*/ 922221 h 2020169"/>
                <a:gd name="connsiteX439" fmla="*/ 413817 w 4011346"/>
                <a:gd name="connsiteY439" fmla="*/ 952256 h 2020169"/>
                <a:gd name="connsiteX440" fmla="*/ 390456 w 4011346"/>
                <a:gd name="connsiteY440" fmla="*/ 928896 h 2020169"/>
                <a:gd name="connsiteX441" fmla="*/ 360421 w 4011346"/>
                <a:gd name="connsiteY441" fmla="*/ 925558 h 2020169"/>
                <a:gd name="connsiteX442" fmla="*/ 333723 w 4011346"/>
                <a:gd name="connsiteY442" fmla="*/ 965605 h 2020169"/>
                <a:gd name="connsiteX443" fmla="*/ 307025 w 4011346"/>
                <a:gd name="connsiteY443" fmla="*/ 985628 h 2020169"/>
                <a:gd name="connsiteX444" fmla="*/ 320374 w 4011346"/>
                <a:gd name="connsiteY444" fmla="*/ 1012326 h 2020169"/>
                <a:gd name="connsiteX445" fmla="*/ 303688 w 4011346"/>
                <a:gd name="connsiteY445" fmla="*/ 1035687 h 2020169"/>
                <a:gd name="connsiteX446" fmla="*/ 233606 w 4011346"/>
                <a:gd name="connsiteY446" fmla="*/ 998977 h 2020169"/>
                <a:gd name="connsiteX447" fmla="*/ 243618 w 4011346"/>
                <a:gd name="connsiteY447" fmla="*/ 1049036 h 2020169"/>
                <a:gd name="connsiteX448" fmla="*/ 263641 w 4011346"/>
                <a:gd name="connsiteY448" fmla="*/ 1069059 h 2020169"/>
                <a:gd name="connsiteX449" fmla="*/ 250292 w 4011346"/>
                <a:gd name="connsiteY449" fmla="*/ 1082408 h 2020169"/>
                <a:gd name="connsiteX450" fmla="*/ 193560 w 4011346"/>
                <a:gd name="connsiteY450" fmla="*/ 1045698 h 2020169"/>
                <a:gd name="connsiteX451" fmla="*/ 170199 w 4011346"/>
                <a:gd name="connsiteY451" fmla="*/ 1005652 h 2020169"/>
                <a:gd name="connsiteX452" fmla="*/ 170199 w 4011346"/>
                <a:gd name="connsiteY452" fmla="*/ 958931 h 2020169"/>
                <a:gd name="connsiteX453" fmla="*/ 133490 w 4011346"/>
                <a:gd name="connsiteY453" fmla="*/ 882174 h 2020169"/>
                <a:gd name="connsiteX454" fmla="*/ 196897 w 4011346"/>
                <a:gd name="connsiteY454" fmla="*/ 912209 h 2020169"/>
                <a:gd name="connsiteX455" fmla="*/ 256967 w 4011346"/>
                <a:gd name="connsiteY455" fmla="*/ 942244 h 2020169"/>
                <a:gd name="connsiteX456" fmla="*/ 293676 w 4011346"/>
                <a:gd name="connsiteY456" fmla="*/ 945582 h 2020169"/>
                <a:gd name="connsiteX457" fmla="*/ 327049 w 4011346"/>
                <a:gd name="connsiteY457" fmla="*/ 915547 h 2020169"/>
                <a:gd name="connsiteX458" fmla="*/ 343735 w 4011346"/>
                <a:gd name="connsiteY458" fmla="*/ 878837 h 2020169"/>
                <a:gd name="connsiteX459" fmla="*/ 333723 w 4011346"/>
                <a:gd name="connsiteY459" fmla="*/ 828779 h 2020169"/>
                <a:gd name="connsiteX460" fmla="*/ 290339 w 4011346"/>
                <a:gd name="connsiteY460" fmla="*/ 808755 h 2020169"/>
                <a:gd name="connsiteX461" fmla="*/ 236944 w 4011346"/>
                <a:gd name="connsiteY461" fmla="*/ 762034 h 2020169"/>
                <a:gd name="connsiteX462" fmla="*/ 133490 w 4011346"/>
                <a:gd name="connsiteY462"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2018418 w 4011346"/>
                <a:gd name="connsiteY323" fmla="*/ 105729 h 2020169"/>
                <a:gd name="connsiteX324" fmla="*/ 1952696 w 4011346"/>
                <a:gd name="connsiteY324" fmla="*/ 137160 h 2020169"/>
                <a:gd name="connsiteX325" fmla="*/ 1961267 w 4011346"/>
                <a:gd name="connsiteY325" fmla="*/ 82869 h 2020169"/>
                <a:gd name="connsiteX326" fmla="*/ 1955552 w 4011346"/>
                <a:gd name="connsiteY326" fmla="*/ 65725 h 2020169"/>
                <a:gd name="connsiteX327" fmla="*/ 1895546 w 4011346"/>
                <a:gd name="connsiteY327" fmla="*/ 60008 h 2020169"/>
                <a:gd name="connsiteX328" fmla="*/ 1926978 w 4011346"/>
                <a:gd name="connsiteY328" fmla="*/ 31434 h 2020169"/>
                <a:gd name="connsiteX329" fmla="*/ 1909833 w 4011346"/>
                <a:gd name="connsiteY329" fmla="*/ 0 h 2020169"/>
                <a:gd name="connsiteX330" fmla="*/ 1877440 w 4011346"/>
                <a:gd name="connsiteY330" fmla="*/ 3067 h 2020169"/>
                <a:gd name="connsiteX331" fmla="*/ 1835474 w 4011346"/>
                <a:gd name="connsiteY331" fmla="*/ 41195 h 2020169"/>
                <a:gd name="connsiteX332" fmla="*/ 1818788 w 4011346"/>
                <a:gd name="connsiteY332" fmla="*/ 81242 h 2020169"/>
                <a:gd name="connsiteX333" fmla="*/ 1838813 w 4011346"/>
                <a:gd name="connsiteY333" fmla="*/ 134636 h 2020169"/>
                <a:gd name="connsiteX334" fmla="*/ 1782079 w 4011346"/>
                <a:gd name="connsiteY334" fmla="*/ 121287 h 2020169"/>
                <a:gd name="connsiteX335" fmla="*/ 1768731 w 4011346"/>
                <a:gd name="connsiteY335" fmla="*/ 168009 h 2020169"/>
                <a:gd name="connsiteX336" fmla="*/ 1705322 w 4011346"/>
                <a:gd name="connsiteY336" fmla="*/ 191369 h 2020169"/>
                <a:gd name="connsiteX337" fmla="*/ 1685300 w 4011346"/>
                <a:gd name="connsiteY337" fmla="*/ 164671 h 2020169"/>
                <a:gd name="connsiteX338" fmla="*/ 1615218 w 4011346"/>
                <a:gd name="connsiteY338" fmla="*/ 168009 h 2020169"/>
                <a:gd name="connsiteX339" fmla="*/ 1638579 w 4011346"/>
                <a:gd name="connsiteY339" fmla="*/ 198044 h 2020169"/>
                <a:gd name="connsiteX340" fmla="*/ 1528449 w 4011346"/>
                <a:gd name="connsiteY340" fmla="*/ 224740 h 2020169"/>
                <a:gd name="connsiteX341" fmla="*/ 1465043 w 4011346"/>
                <a:gd name="connsiteY341" fmla="*/ 308171 h 2020169"/>
                <a:gd name="connsiteX342" fmla="*/ 1448357 w 4011346"/>
                <a:gd name="connsiteY342" fmla="*/ 334869 h 2020169"/>
                <a:gd name="connsiteX343" fmla="*/ 1481729 w 4011346"/>
                <a:gd name="connsiteY343" fmla="*/ 368242 h 2020169"/>
                <a:gd name="connsiteX344" fmla="*/ 1481729 w 4011346"/>
                <a:gd name="connsiteY344" fmla="*/ 398277 h 2020169"/>
                <a:gd name="connsiteX345" fmla="*/ 1458368 w 4011346"/>
                <a:gd name="connsiteY345" fmla="*/ 401614 h 2020169"/>
                <a:gd name="connsiteX346" fmla="*/ 1458368 w 4011346"/>
                <a:gd name="connsiteY346" fmla="*/ 381590 h 2020169"/>
                <a:gd name="connsiteX347" fmla="*/ 1418322 w 4011346"/>
                <a:gd name="connsiteY347" fmla="*/ 391602 h 2020169"/>
                <a:gd name="connsiteX348" fmla="*/ 1368263 w 4011346"/>
                <a:gd name="connsiteY348" fmla="*/ 398277 h 2020169"/>
                <a:gd name="connsiteX349" fmla="*/ 1321542 w 4011346"/>
                <a:gd name="connsiteY349" fmla="*/ 404951 h 2020169"/>
                <a:gd name="connsiteX350" fmla="*/ 1318205 w 4011346"/>
                <a:gd name="connsiteY350" fmla="*/ 491719 h 2020169"/>
                <a:gd name="connsiteX351" fmla="*/ 1358252 w 4011346"/>
                <a:gd name="connsiteY351" fmla="*/ 515080 h 2020169"/>
                <a:gd name="connsiteX352" fmla="*/ 1374938 w 4011346"/>
                <a:gd name="connsiteY352" fmla="*/ 545115 h 2020169"/>
                <a:gd name="connsiteX353" fmla="*/ 1384949 w 4011346"/>
                <a:gd name="connsiteY353" fmla="*/ 568475 h 2020169"/>
                <a:gd name="connsiteX354" fmla="*/ 1394961 w 4011346"/>
                <a:gd name="connsiteY354" fmla="*/ 618534 h 2020169"/>
                <a:gd name="connsiteX355" fmla="*/ 1384949 w 4011346"/>
                <a:gd name="connsiteY355" fmla="*/ 648569 h 2020169"/>
                <a:gd name="connsiteX356" fmla="*/ 1358252 w 4011346"/>
                <a:gd name="connsiteY356" fmla="*/ 615196 h 2020169"/>
                <a:gd name="connsiteX357" fmla="*/ 1361589 w 4011346"/>
                <a:gd name="connsiteY357" fmla="*/ 585161 h 2020169"/>
                <a:gd name="connsiteX358" fmla="*/ 1351577 w 4011346"/>
                <a:gd name="connsiteY358" fmla="*/ 545115 h 2020169"/>
                <a:gd name="connsiteX359" fmla="*/ 1328217 w 4011346"/>
                <a:gd name="connsiteY359" fmla="*/ 551789 h 2020169"/>
                <a:gd name="connsiteX360" fmla="*/ 1281495 w 4011346"/>
                <a:gd name="connsiteY360" fmla="*/ 515080 h 2020169"/>
                <a:gd name="connsiteX361" fmla="*/ 1241449 w 4011346"/>
                <a:gd name="connsiteY361" fmla="*/ 511742 h 2020169"/>
                <a:gd name="connsiteX362" fmla="*/ 1241449 w 4011346"/>
                <a:gd name="connsiteY362" fmla="*/ 558463 h 2020169"/>
                <a:gd name="connsiteX363" fmla="*/ 1201402 w 4011346"/>
                <a:gd name="connsiteY363" fmla="*/ 538440 h 2020169"/>
                <a:gd name="connsiteX364" fmla="*/ 1228100 w 4011346"/>
                <a:gd name="connsiteY364" fmla="*/ 588498 h 2020169"/>
                <a:gd name="connsiteX365" fmla="*/ 1258135 w 4011346"/>
                <a:gd name="connsiteY365" fmla="*/ 598510 h 2020169"/>
                <a:gd name="connsiteX366" fmla="*/ 1258135 w 4011346"/>
                <a:gd name="connsiteY366" fmla="*/ 618534 h 2020169"/>
                <a:gd name="connsiteX367" fmla="*/ 1198065 w 4011346"/>
                <a:gd name="connsiteY367" fmla="*/ 595173 h 2020169"/>
                <a:gd name="connsiteX368" fmla="*/ 1181379 w 4011346"/>
                <a:gd name="connsiteY368" fmla="*/ 595173 h 2020169"/>
                <a:gd name="connsiteX369" fmla="*/ 1178041 w 4011346"/>
                <a:gd name="connsiteY369" fmla="*/ 551789 h 2020169"/>
                <a:gd name="connsiteX370" fmla="*/ 1171367 w 4011346"/>
                <a:gd name="connsiteY370" fmla="*/ 465021 h 2020169"/>
                <a:gd name="connsiteX371" fmla="*/ 1161355 w 4011346"/>
                <a:gd name="connsiteY371" fmla="*/ 535103 h 2020169"/>
                <a:gd name="connsiteX372" fmla="*/ 1137995 w 4011346"/>
                <a:gd name="connsiteY372" fmla="*/ 565138 h 2020169"/>
                <a:gd name="connsiteX373" fmla="*/ 1158018 w 4011346"/>
                <a:gd name="connsiteY373" fmla="*/ 611859 h 2020169"/>
                <a:gd name="connsiteX374" fmla="*/ 1158018 w 4011346"/>
                <a:gd name="connsiteY374" fmla="*/ 645231 h 2020169"/>
                <a:gd name="connsiteX375" fmla="*/ 1141332 w 4011346"/>
                <a:gd name="connsiteY375" fmla="*/ 695290 h 2020169"/>
                <a:gd name="connsiteX376" fmla="*/ 1154681 w 4011346"/>
                <a:gd name="connsiteY376" fmla="*/ 728662 h 2020169"/>
                <a:gd name="connsiteX377" fmla="*/ 1184716 w 4011346"/>
                <a:gd name="connsiteY377" fmla="*/ 735336 h 2020169"/>
                <a:gd name="connsiteX378" fmla="*/ 1221425 w 4011346"/>
                <a:gd name="connsiteY378" fmla="*/ 742011 h 2020169"/>
                <a:gd name="connsiteX379" fmla="*/ 1241449 w 4011346"/>
                <a:gd name="connsiteY379" fmla="*/ 765371 h 2020169"/>
                <a:gd name="connsiteX380" fmla="*/ 1258135 w 4011346"/>
                <a:gd name="connsiteY380" fmla="*/ 808755 h 2020169"/>
                <a:gd name="connsiteX381" fmla="*/ 1258135 w 4011346"/>
                <a:gd name="connsiteY381" fmla="*/ 808755 h 2020169"/>
                <a:gd name="connsiteX382" fmla="*/ 1254798 w 4011346"/>
                <a:gd name="connsiteY382" fmla="*/ 842128 h 2020169"/>
                <a:gd name="connsiteX383" fmla="*/ 1274821 w 4011346"/>
                <a:gd name="connsiteY383" fmla="*/ 862151 h 2020169"/>
                <a:gd name="connsiteX384" fmla="*/ 1244786 w 4011346"/>
                <a:gd name="connsiteY384" fmla="*/ 868826 h 2020169"/>
                <a:gd name="connsiteX385" fmla="*/ 1224763 w 4011346"/>
                <a:gd name="connsiteY385" fmla="*/ 828779 h 2020169"/>
                <a:gd name="connsiteX386" fmla="*/ 1224763 w 4011346"/>
                <a:gd name="connsiteY386" fmla="*/ 788732 h 2020169"/>
                <a:gd name="connsiteX387" fmla="*/ 1194727 w 4011346"/>
                <a:gd name="connsiteY387" fmla="*/ 752023 h 2020169"/>
                <a:gd name="connsiteX388" fmla="*/ 1164692 w 4011346"/>
                <a:gd name="connsiteY388" fmla="*/ 795407 h 2020169"/>
                <a:gd name="connsiteX389" fmla="*/ 1178041 w 4011346"/>
                <a:gd name="connsiteY389" fmla="*/ 838790 h 2020169"/>
                <a:gd name="connsiteX390" fmla="*/ 1137995 w 4011346"/>
                <a:gd name="connsiteY390" fmla="*/ 895523 h 2020169"/>
                <a:gd name="connsiteX391" fmla="*/ 1097948 w 4011346"/>
                <a:gd name="connsiteY391" fmla="*/ 952256 h 2020169"/>
                <a:gd name="connsiteX392" fmla="*/ 1007843 w 4011346"/>
                <a:gd name="connsiteY392" fmla="*/ 915547 h 2020169"/>
                <a:gd name="connsiteX393" fmla="*/ 1074587 w 4011346"/>
                <a:gd name="connsiteY393" fmla="*/ 912209 h 2020169"/>
                <a:gd name="connsiteX394" fmla="*/ 1107960 w 4011346"/>
                <a:gd name="connsiteY394" fmla="*/ 848802 h 2020169"/>
                <a:gd name="connsiteX395" fmla="*/ 1121309 w 4011346"/>
                <a:gd name="connsiteY395" fmla="*/ 805418 h 2020169"/>
                <a:gd name="connsiteX396" fmla="*/ 1127983 w 4011346"/>
                <a:gd name="connsiteY396" fmla="*/ 772046 h 2020169"/>
                <a:gd name="connsiteX397" fmla="*/ 1117971 w 4011346"/>
                <a:gd name="connsiteY397" fmla="*/ 755360 h 2020169"/>
                <a:gd name="connsiteX398" fmla="*/ 1114634 w 4011346"/>
                <a:gd name="connsiteY398" fmla="*/ 705301 h 2020169"/>
                <a:gd name="connsiteX399" fmla="*/ 1104622 w 4011346"/>
                <a:gd name="connsiteY399" fmla="*/ 625208 h 2020169"/>
                <a:gd name="connsiteX400" fmla="*/ 1101285 w 4011346"/>
                <a:gd name="connsiteY400" fmla="*/ 565138 h 2020169"/>
                <a:gd name="connsiteX401" fmla="*/ 1124646 w 4011346"/>
                <a:gd name="connsiteY401" fmla="*/ 471696 h 2020169"/>
                <a:gd name="connsiteX402" fmla="*/ 1031203 w 4011346"/>
                <a:gd name="connsiteY402" fmla="*/ 461684 h 2020169"/>
                <a:gd name="connsiteX403" fmla="*/ 1014517 w 4011346"/>
                <a:gd name="connsiteY403" fmla="*/ 518417 h 2020169"/>
                <a:gd name="connsiteX404" fmla="*/ 1024529 w 4011346"/>
                <a:gd name="connsiteY404" fmla="*/ 565138 h 2020169"/>
                <a:gd name="connsiteX405" fmla="*/ 981145 w 4011346"/>
                <a:gd name="connsiteY405" fmla="*/ 618534 h 2020169"/>
                <a:gd name="connsiteX406" fmla="*/ 991157 w 4011346"/>
                <a:gd name="connsiteY406" fmla="*/ 655243 h 2020169"/>
                <a:gd name="connsiteX407" fmla="*/ 981145 w 4011346"/>
                <a:gd name="connsiteY407" fmla="*/ 701964 h 2020169"/>
                <a:gd name="connsiteX408" fmla="*/ 1001168 w 4011346"/>
                <a:gd name="connsiteY408" fmla="*/ 725325 h 2020169"/>
                <a:gd name="connsiteX409" fmla="*/ 1017854 w 4011346"/>
                <a:gd name="connsiteY409" fmla="*/ 772046 h 2020169"/>
                <a:gd name="connsiteX410" fmla="*/ 1047890 w 4011346"/>
                <a:gd name="connsiteY410" fmla="*/ 758697 h 2020169"/>
                <a:gd name="connsiteX411" fmla="*/ 1014517 w 4011346"/>
                <a:gd name="connsiteY411" fmla="*/ 812093 h 2020169"/>
                <a:gd name="connsiteX412" fmla="*/ 957784 w 4011346"/>
                <a:gd name="connsiteY412" fmla="*/ 758697 h 2020169"/>
                <a:gd name="connsiteX413" fmla="*/ 884365 w 4011346"/>
                <a:gd name="connsiteY413" fmla="*/ 721988 h 2020169"/>
                <a:gd name="connsiteX414" fmla="*/ 824295 w 4011346"/>
                <a:gd name="connsiteY414" fmla="*/ 698627 h 2020169"/>
                <a:gd name="connsiteX415" fmla="*/ 810946 w 4011346"/>
                <a:gd name="connsiteY415" fmla="*/ 735336 h 2020169"/>
                <a:gd name="connsiteX416" fmla="*/ 827633 w 4011346"/>
                <a:gd name="connsiteY416" fmla="*/ 772046 h 2020169"/>
                <a:gd name="connsiteX417" fmla="*/ 814284 w 4011346"/>
                <a:gd name="connsiteY417" fmla="*/ 795407 h 2020169"/>
                <a:gd name="connsiteX418" fmla="*/ 800935 w 4011346"/>
                <a:gd name="connsiteY418" fmla="*/ 812093 h 2020169"/>
                <a:gd name="connsiteX419" fmla="*/ 770900 w 4011346"/>
                <a:gd name="connsiteY419" fmla="*/ 755360 h 2020169"/>
                <a:gd name="connsiteX420" fmla="*/ 744202 w 4011346"/>
                <a:gd name="connsiteY420" fmla="*/ 792069 h 2020169"/>
                <a:gd name="connsiteX421" fmla="*/ 707492 w 4011346"/>
                <a:gd name="connsiteY421" fmla="*/ 785395 h 2020169"/>
                <a:gd name="connsiteX422" fmla="*/ 654097 w 4011346"/>
                <a:gd name="connsiteY422" fmla="*/ 822104 h 2020169"/>
                <a:gd name="connsiteX423" fmla="*/ 644085 w 4011346"/>
                <a:gd name="connsiteY423" fmla="*/ 798744 h 2020169"/>
                <a:gd name="connsiteX424" fmla="*/ 654097 w 4011346"/>
                <a:gd name="connsiteY424" fmla="*/ 762034 h 2020169"/>
                <a:gd name="connsiteX425" fmla="*/ 614050 w 4011346"/>
                <a:gd name="connsiteY425" fmla="*/ 798744 h 2020169"/>
                <a:gd name="connsiteX426" fmla="*/ 594027 w 4011346"/>
                <a:gd name="connsiteY426" fmla="*/ 798744 h 2020169"/>
                <a:gd name="connsiteX427" fmla="*/ 533957 w 4011346"/>
                <a:gd name="connsiteY427" fmla="*/ 832116 h 2020169"/>
                <a:gd name="connsiteX428" fmla="*/ 510596 w 4011346"/>
                <a:gd name="connsiteY428" fmla="*/ 855477 h 2020169"/>
                <a:gd name="connsiteX429" fmla="*/ 500584 w 4011346"/>
                <a:gd name="connsiteY429" fmla="*/ 902198 h 2020169"/>
                <a:gd name="connsiteX430" fmla="*/ 450526 w 4011346"/>
                <a:gd name="connsiteY430" fmla="*/ 888849 h 2020169"/>
                <a:gd name="connsiteX431" fmla="*/ 433840 w 4011346"/>
                <a:gd name="connsiteY431" fmla="*/ 852139 h 2020169"/>
                <a:gd name="connsiteX432" fmla="*/ 467212 w 4011346"/>
                <a:gd name="connsiteY432" fmla="*/ 822104 h 2020169"/>
                <a:gd name="connsiteX433" fmla="*/ 453863 w 4011346"/>
                <a:gd name="connsiteY433" fmla="*/ 798744 h 2020169"/>
                <a:gd name="connsiteX434" fmla="*/ 390456 w 4011346"/>
                <a:gd name="connsiteY434" fmla="*/ 768709 h 2020169"/>
                <a:gd name="connsiteX435" fmla="*/ 417154 w 4011346"/>
                <a:gd name="connsiteY435" fmla="*/ 818767 h 2020169"/>
                <a:gd name="connsiteX436" fmla="*/ 407142 w 4011346"/>
                <a:gd name="connsiteY436" fmla="*/ 862151 h 2020169"/>
                <a:gd name="connsiteX437" fmla="*/ 413817 w 4011346"/>
                <a:gd name="connsiteY437" fmla="*/ 898861 h 2020169"/>
                <a:gd name="connsiteX438" fmla="*/ 427165 w 4011346"/>
                <a:gd name="connsiteY438" fmla="*/ 922221 h 2020169"/>
                <a:gd name="connsiteX439" fmla="*/ 413817 w 4011346"/>
                <a:gd name="connsiteY439" fmla="*/ 952256 h 2020169"/>
                <a:gd name="connsiteX440" fmla="*/ 390456 w 4011346"/>
                <a:gd name="connsiteY440" fmla="*/ 928896 h 2020169"/>
                <a:gd name="connsiteX441" fmla="*/ 360421 w 4011346"/>
                <a:gd name="connsiteY441" fmla="*/ 925558 h 2020169"/>
                <a:gd name="connsiteX442" fmla="*/ 333723 w 4011346"/>
                <a:gd name="connsiteY442" fmla="*/ 965605 h 2020169"/>
                <a:gd name="connsiteX443" fmla="*/ 307025 w 4011346"/>
                <a:gd name="connsiteY443" fmla="*/ 985628 h 2020169"/>
                <a:gd name="connsiteX444" fmla="*/ 320374 w 4011346"/>
                <a:gd name="connsiteY444" fmla="*/ 1012326 h 2020169"/>
                <a:gd name="connsiteX445" fmla="*/ 303688 w 4011346"/>
                <a:gd name="connsiteY445" fmla="*/ 1035687 h 2020169"/>
                <a:gd name="connsiteX446" fmla="*/ 233606 w 4011346"/>
                <a:gd name="connsiteY446" fmla="*/ 998977 h 2020169"/>
                <a:gd name="connsiteX447" fmla="*/ 243618 w 4011346"/>
                <a:gd name="connsiteY447" fmla="*/ 1049036 h 2020169"/>
                <a:gd name="connsiteX448" fmla="*/ 263641 w 4011346"/>
                <a:gd name="connsiteY448" fmla="*/ 1069059 h 2020169"/>
                <a:gd name="connsiteX449" fmla="*/ 250292 w 4011346"/>
                <a:gd name="connsiteY449" fmla="*/ 1082408 h 2020169"/>
                <a:gd name="connsiteX450" fmla="*/ 193560 w 4011346"/>
                <a:gd name="connsiteY450" fmla="*/ 1045698 h 2020169"/>
                <a:gd name="connsiteX451" fmla="*/ 170199 w 4011346"/>
                <a:gd name="connsiteY451" fmla="*/ 1005652 h 2020169"/>
                <a:gd name="connsiteX452" fmla="*/ 170199 w 4011346"/>
                <a:gd name="connsiteY452" fmla="*/ 958931 h 2020169"/>
                <a:gd name="connsiteX453" fmla="*/ 133490 w 4011346"/>
                <a:gd name="connsiteY453" fmla="*/ 882174 h 2020169"/>
                <a:gd name="connsiteX454" fmla="*/ 196897 w 4011346"/>
                <a:gd name="connsiteY454" fmla="*/ 912209 h 2020169"/>
                <a:gd name="connsiteX455" fmla="*/ 256967 w 4011346"/>
                <a:gd name="connsiteY455" fmla="*/ 942244 h 2020169"/>
                <a:gd name="connsiteX456" fmla="*/ 293676 w 4011346"/>
                <a:gd name="connsiteY456" fmla="*/ 945582 h 2020169"/>
                <a:gd name="connsiteX457" fmla="*/ 327049 w 4011346"/>
                <a:gd name="connsiteY457" fmla="*/ 915547 h 2020169"/>
                <a:gd name="connsiteX458" fmla="*/ 343735 w 4011346"/>
                <a:gd name="connsiteY458" fmla="*/ 878837 h 2020169"/>
                <a:gd name="connsiteX459" fmla="*/ 333723 w 4011346"/>
                <a:gd name="connsiteY459" fmla="*/ 828779 h 2020169"/>
                <a:gd name="connsiteX460" fmla="*/ 290339 w 4011346"/>
                <a:gd name="connsiteY460" fmla="*/ 808755 h 2020169"/>
                <a:gd name="connsiteX461" fmla="*/ 236944 w 4011346"/>
                <a:gd name="connsiteY461" fmla="*/ 762034 h 2020169"/>
                <a:gd name="connsiteX462" fmla="*/ 133490 w 4011346"/>
                <a:gd name="connsiteY462"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93729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2018418 w 4011346"/>
                <a:gd name="connsiteY323" fmla="*/ 105729 h 2020169"/>
                <a:gd name="connsiteX324" fmla="*/ 1952696 w 4011346"/>
                <a:gd name="connsiteY324" fmla="*/ 137160 h 2020169"/>
                <a:gd name="connsiteX325" fmla="*/ 1961267 w 4011346"/>
                <a:gd name="connsiteY325" fmla="*/ 82869 h 2020169"/>
                <a:gd name="connsiteX326" fmla="*/ 1955552 w 4011346"/>
                <a:gd name="connsiteY326" fmla="*/ 65725 h 2020169"/>
                <a:gd name="connsiteX327" fmla="*/ 1895546 w 4011346"/>
                <a:gd name="connsiteY327" fmla="*/ 60008 h 2020169"/>
                <a:gd name="connsiteX328" fmla="*/ 1926978 w 4011346"/>
                <a:gd name="connsiteY328" fmla="*/ 31434 h 2020169"/>
                <a:gd name="connsiteX329" fmla="*/ 1909833 w 4011346"/>
                <a:gd name="connsiteY329" fmla="*/ 0 h 2020169"/>
                <a:gd name="connsiteX330" fmla="*/ 1877440 w 4011346"/>
                <a:gd name="connsiteY330" fmla="*/ 3067 h 2020169"/>
                <a:gd name="connsiteX331" fmla="*/ 1835474 w 4011346"/>
                <a:gd name="connsiteY331" fmla="*/ 41195 h 2020169"/>
                <a:gd name="connsiteX332" fmla="*/ 1818788 w 4011346"/>
                <a:gd name="connsiteY332" fmla="*/ 81242 h 2020169"/>
                <a:gd name="connsiteX333" fmla="*/ 1838813 w 4011346"/>
                <a:gd name="connsiteY333" fmla="*/ 134636 h 2020169"/>
                <a:gd name="connsiteX334" fmla="*/ 1782079 w 4011346"/>
                <a:gd name="connsiteY334" fmla="*/ 121287 h 2020169"/>
                <a:gd name="connsiteX335" fmla="*/ 1768731 w 4011346"/>
                <a:gd name="connsiteY335" fmla="*/ 168009 h 2020169"/>
                <a:gd name="connsiteX336" fmla="*/ 1705322 w 4011346"/>
                <a:gd name="connsiteY336" fmla="*/ 191369 h 2020169"/>
                <a:gd name="connsiteX337" fmla="*/ 1685300 w 4011346"/>
                <a:gd name="connsiteY337" fmla="*/ 164671 h 2020169"/>
                <a:gd name="connsiteX338" fmla="*/ 1615218 w 4011346"/>
                <a:gd name="connsiteY338" fmla="*/ 168009 h 2020169"/>
                <a:gd name="connsiteX339" fmla="*/ 1638579 w 4011346"/>
                <a:gd name="connsiteY339" fmla="*/ 198044 h 2020169"/>
                <a:gd name="connsiteX340" fmla="*/ 1528449 w 4011346"/>
                <a:gd name="connsiteY340" fmla="*/ 224740 h 2020169"/>
                <a:gd name="connsiteX341" fmla="*/ 1465043 w 4011346"/>
                <a:gd name="connsiteY341" fmla="*/ 308171 h 2020169"/>
                <a:gd name="connsiteX342" fmla="*/ 1448357 w 4011346"/>
                <a:gd name="connsiteY342" fmla="*/ 334869 h 2020169"/>
                <a:gd name="connsiteX343" fmla="*/ 1481729 w 4011346"/>
                <a:gd name="connsiteY343" fmla="*/ 368242 h 2020169"/>
                <a:gd name="connsiteX344" fmla="*/ 1481729 w 4011346"/>
                <a:gd name="connsiteY344" fmla="*/ 398277 h 2020169"/>
                <a:gd name="connsiteX345" fmla="*/ 1458368 w 4011346"/>
                <a:gd name="connsiteY345" fmla="*/ 401614 h 2020169"/>
                <a:gd name="connsiteX346" fmla="*/ 1458368 w 4011346"/>
                <a:gd name="connsiteY346" fmla="*/ 381590 h 2020169"/>
                <a:gd name="connsiteX347" fmla="*/ 1418322 w 4011346"/>
                <a:gd name="connsiteY347" fmla="*/ 391602 h 2020169"/>
                <a:gd name="connsiteX348" fmla="*/ 1368263 w 4011346"/>
                <a:gd name="connsiteY348" fmla="*/ 398277 h 2020169"/>
                <a:gd name="connsiteX349" fmla="*/ 1321542 w 4011346"/>
                <a:gd name="connsiteY349" fmla="*/ 404951 h 2020169"/>
                <a:gd name="connsiteX350" fmla="*/ 1318205 w 4011346"/>
                <a:gd name="connsiteY350" fmla="*/ 491719 h 2020169"/>
                <a:gd name="connsiteX351" fmla="*/ 1358252 w 4011346"/>
                <a:gd name="connsiteY351" fmla="*/ 515080 h 2020169"/>
                <a:gd name="connsiteX352" fmla="*/ 1374938 w 4011346"/>
                <a:gd name="connsiteY352" fmla="*/ 545115 h 2020169"/>
                <a:gd name="connsiteX353" fmla="*/ 1384949 w 4011346"/>
                <a:gd name="connsiteY353" fmla="*/ 568475 h 2020169"/>
                <a:gd name="connsiteX354" fmla="*/ 1394961 w 4011346"/>
                <a:gd name="connsiteY354" fmla="*/ 618534 h 2020169"/>
                <a:gd name="connsiteX355" fmla="*/ 1384949 w 4011346"/>
                <a:gd name="connsiteY355" fmla="*/ 648569 h 2020169"/>
                <a:gd name="connsiteX356" fmla="*/ 1358252 w 4011346"/>
                <a:gd name="connsiteY356" fmla="*/ 615196 h 2020169"/>
                <a:gd name="connsiteX357" fmla="*/ 1361589 w 4011346"/>
                <a:gd name="connsiteY357" fmla="*/ 585161 h 2020169"/>
                <a:gd name="connsiteX358" fmla="*/ 1351577 w 4011346"/>
                <a:gd name="connsiteY358" fmla="*/ 545115 h 2020169"/>
                <a:gd name="connsiteX359" fmla="*/ 1328217 w 4011346"/>
                <a:gd name="connsiteY359" fmla="*/ 551789 h 2020169"/>
                <a:gd name="connsiteX360" fmla="*/ 1281495 w 4011346"/>
                <a:gd name="connsiteY360" fmla="*/ 515080 h 2020169"/>
                <a:gd name="connsiteX361" fmla="*/ 1241449 w 4011346"/>
                <a:gd name="connsiteY361" fmla="*/ 511742 h 2020169"/>
                <a:gd name="connsiteX362" fmla="*/ 1241449 w 4011346"/>
                <a:gd name="connsiteY362" fmla="*/ 558463 h 2020169"/>
                <a:gd name="connsiteX363" fmla="*/ 1201402 w 4011346"/>
                <a:gd name="connsiteY363" fmla="*/ 538440 h 2020169"/>
                <a:gd name="connsiteX364" fmla="*/ 1228100 w 4011346"/>
                <a:gd name="connsiteY364" fmla="*/ 588498 h 2020169"/>
                <a:gd name="connsiteX365" fmla="*/ 1258135 w 4011346"/>
                <a:gd name="connsiteY365" fmla="*/ 598510 h 2020169"/>
                <a:gd name="connsiteX366" fmla="*/ 1258135 w 4011346"/>
                <a:gd name="connsiteY366" fmla="*/ 618534 h 2020169"/>
                <a:gd name="connsiteX367" fmla="*/ 1198065 w 4011346"/>
                <a:gd name="connsiteY367" fmla="*/ 595173 h 2020169"/>
                <a:gd name="connsiteX368" fmla="*/ 1181379 w 4011346"/>
                <a:gd name="connsiteY368" fmla="*/ 595173 h 2020169"/>
                <a:gd name="connsiteX369" fmla="*/ 1178041 w 4011346"/>
                <a:gd name="connsiteY369" fmla="*/ 551789 h 2020169"/>
                <a:gd name="connsiteX370" fmla="*/ 1171367 w 4011346"/>
                <a:gd name="connsiteY370" fmla="*/ 465021 h 2020169"/>
                <a:gd name="connsiteX371" fmla="*/ 1161355 w 4011346"/>
                <a:gd name="connsiteY371" fmla="*/ 535103 h 2020169"/>
                <a:gd name="connsiteX372" fmla="*/ 1137995 w 4011346"/>
                <a:gd name="connsiteY372" fmla="*/ 565138 h 2020169"/>
                <a:gd name="connsiteX373" fmla="*/ 1158018 w 4011346"/>
                <a:gd name="connsiteY373" fmla="*/ 611859 h 2020169"/>
                <a:gd name="connsiteX374" fmla="*/ 1158018 w 4011346"/>
                <a:gd name="connsiteY374" fmla="*/ 645231 h 2020169"/>
                <a:gd name="connsiteX375" fmla="*/ 1141332 w 4011346"/>
                <a:gd name="connsiteY375" fmla="*/ 695290 h 2020169"/>
                <a:gd name="connsiteX376" fmla="*/ 1154681 w 4011346"/>
                <a:gd name="connsiteY376" fmla="*/ 728662 h 2020169"/>
                <a:gd name="connsiteX377" fmla="*/ 1184716 w 4011346"/>
                <a:gd name="connsiteY377" fmla="*/ 735336 h 2020169"/>
                <a:gd name="connsiteX378" fmla="*/ 1221425 w 4011346"/>
                <a:gd name="connsiteY378" fmla="*/ 742011 h 2020169"/>
                <a:gd name="connsiteX379" fmla="*/ 1241449 w 4011346"/>
                <a:gd name="connsiteY379" fmla="*/ 765371 h 2020169"/>
                <a:gd name="connsiteX380" fmla="*/ 1258135 w 4011346"/>
                <a:gd name="connsiteY380" fmla="*/ 808755 h 2020169"/>
                <a:gd name="connsiteX381" fmla="*/ 1258135 w 4011346"/>
                <a:gd name="connsiteY381" fmla="*/ 808755 h 2020169"/>
                <a:gd name="connsiteX382" fmla="*/ 1254798 w 4011346"/>
                <a:gd name="connsiteY382" fmla="*/ 842128 h 2020169"/>
                <a:gd name="connsiteX383" fmla="*/ 1274821 w 4011346"/>
                <a:gd name="connsiteY383" fmla="*/ 862151 h 2020169"/>
                <a:gd name="connsiteX384" fmla="*/ 1244786 w 4011346"/>
                <a:gd name="connsiteY384" fmla="*/ 868826 h 2020169"/>
                <a:gd name="connsiteX385" fmla="*/ 1224763 w 4011346"/>
                <a:gd name="connsiteY385" fmla="*/ 828779 h 2020169"/>
                <a:gd name="connsiteX386" fmla="*/ 1224763 w 4011346"/>
                <a:gd name="connsiteY386" fmla="*/ 788732 h 2020169"/>
                <a:gd name="connsiteX387" fmla="*/ 1194727 w 4011346"/>
                <a:gd name="connsiteY387" fmla="*/ 752023 h 2020169"/>
                <a:gd name="connsiteX388" fmla="*/ 1164692 w 4011346"/>
                <a:gd name="connsiteY388" fmla="*/ 795407 h 2020169"/>
                <a:gd name="connsiteX389" fmla="*/ 1178041 w 4011346"/>
                <a:gd name="connsiteY389" fmla="*/ 838790 h 2020169"/>
                <a:gd name="connsiteX390" fmla="*/ 1137995 w 4011346"/>
                <a:gd name="connsiteY390" fmla="*/ 895523 h 2020169"/>
                <a:gd name="connsiteX391" fmla="*/ 1097948 w 4011346"/>
                <a:gd name="connsiteY391" fmla="*/ 952256 h 2020169"/>
                <a:gd name="connsiteX392" fmla="*/ 1007843 w 4011346"/>
                <a:gd name="connsiteY392" fmla="*/ 915547 h 2020169"/>
                <a:gd name="connsiteX393" fmla="*/ 1074587 w 4011346"/>
                <a:gd name="connsiteY393" fmla="*/ 912209 h 2020169"/>
                <a:gd name="connsiteX394" fmla="*/ 1107960 w 4011346"/>
                <a:gd name="connsiteY394" fmla="*/ 848802 h 2020169"/>
                <a:gd name="connsiteX395" fmla="*/ 1121309 w 4011346"/>
                <a:gd name="connsiteY395" fmla="*/ 805418 h 2020169"/>
                <a:gd name="connsiteX396" fmla="*/ 1127983 w 4011346"/>
                <a:gd name="connsiteY396" fmla="*/ 772046 h 2020169"/>
                <a:gd name="connsiteX397" fmla="*/ 1117971 w 4011346"/>
                <a:gd name="connsiteY397" fmla="*/ 755360 h 2020169"/>
                <a:gd name="connsiteX398" fmla="*/ 1114634 w 4011346"/>
                <a:gd name="connsiteY398" fmla="*/ 705301 h 2020169"/>
                <a:gd name="connsiteX399" fmla="*/ 1104622 w 4011346"/>
                <a:gd name="connsiteY399" fmla="*/ 625208 h 2020169"/>
                <a:gd name="connsiteX400" fmla="*/ 1101285 w 4011346"/>
                <a:gd name="connsiteY400" fmla="*/ 565138 h 2020169"/>
                <a:gd name="connsiteX401" fmla="*/ 1124646 w 4011346"/>
                <a:gd name="connsiteY401" fmla="*/ 471696 h 2020169"/>
                <a:gd name="connsiteX402" fmla="*/ 1031203 w 4011346"/>
                <a:gd name="connsiteY402" fmla="*/ 461684 h 2020169"/>
                <a:gd name="connsiteX403" fmla="*/ 1014517 w 4011346"/>
                <a:gd name="connsiteY403" fmla="*/ 518417 h 2020169"/>
                <a:gd name="connsiteX404" fmla="*/ 1024529 w 4011346"/>
                <a:gd name="connsiteY404" fmla="*/ 565138 h 2020169"/>
                <a:gd name="connsiteX405" fmla="*/ 981145 w 4011346"/>
                <a:gd name="connsiteY405" fmla="*/ 618534 h 2020169"/>
                <a:gd name="connsiteX406" fmla="*/ 991157 w 4011346"/>
                <a:gd name="connsiteY406" fmla="*/ 655243 h 2020169"/>
                <a:gd name="connsiteX407" fmla="*/ 981145 w 4011346"/>
                <a:gd name="connsiteY407" fmla="*/ 701964 h 2020169"/>
                <a:gd name="connsiteX408" fmla="*/ 1001168 w 4011346"/>
                <a:gd name="connsiteY408" fmla="*/ 725325 h 2020169"/>
                <a:gd name="connsiteX409" fmla="*/ 1017854 w 4011346"/>
                <a:gd name="connsiteY409" fmla="*/ 772046 h 2020169"/>
                <a:gd name="connsiteX410" fmla="*/ 1047890 w 4011346"/>
                <a:gd name="connsiteY410" fmla="*/ 758697 h 2020169"/>
                <a:gd name="connsiteX411" fmla="*/ 1014517 w 4011346"/>
                <a:gd name="connsiteY411" fmla="*/ 812093 h 2020169"/>
                <a:gd name="connsiteX412" fmla="*/ 957784 w 4011346"/>
                <a:gd name="connsiteY412" fmla="*/ 758697 h 2020169"/>
                <a:gd name="connsiteX413" fmla="*/ 884365 w 4011346"/>
                <a:gd name="connsiteY413" fmla="*/ 721988 h 2020169"/>
                <a:gd name="connsiteX414" fmla="*/ 824295 w 4011346"/>
                <a:gd name="connsiteY414" fmla="*/ 698627 h 2020169"/>
                <a:gd name="connsiteX415" fmla="*/ 810946 w 4011346"/>
                <a:gd name="connsiteY415" fmla="*/ 735336 h 2020169"/>
                <a:gd name="connsiteX416" fmla="*/ 827633 w 4011346"/>
                <a:gd name="connsiteY416" fmla="*/ 772046 h 2020169"/>
                <a:gd name="connsiteX417" fmla="*/ 814284 w 4011346"/>
                <a:gd name="connsiteY417" fmla="*/ 795407 h 2020169"/>
                <a:gd name="connsiteX418" fmla="*/ 800935 w 4011346"/>
                <a:gd name="connsiteY418" fmla="*/ 812093 h 2020169"/>
                <a:gd name="connsiteX419" fmla="*/ 770900 w 4011346"/>
                <a:gd name="connsiteY419" fmla="*/ 755360 h 2020169"/>
                <a:gd name="connsiteX420" fmla="*/ 744202 w 4011346"/>
                <a:gd name="connsiteY420" fmla="*/ 792069 h 2020169"/>
                <a:gd name="connsiteX421" fmla="*/ 707492 w 4011346"/>
                <a:gd name="connsiteY421" fmla="*/ 785395 h 2020169"/>
                <a:gd name="connsiteX422" fmla="*/ 654097 w 4011346"/>
                <a:gd name="connsiteY422" fmla="*/ 822104 h 2020169"/>
                <a:gd name="connsiteX423" fmla="*/ 644085 w 4011346"/>
                <a:gd name="connsiteY423" fmla="*/ 798744 h 2020169"/>
                <a:gd name="connsiteX424" fmla="*/ 654097 w 4011346"/>
                <a:gd name="connsiteY424" fmla="*/ 762034 h 2020169"/>
                <a:gd name="connsiteX425" fmla="*/ 614050 w 4011346"/>
                <a:gd name="connsiteY425" fmla="*/ 798744 h 2020169"/>
                <a:gd name="connsiteX426" fmla="*/ 594027 w 4011346"/>
                <a:gd name="connsiteY426" fmla="*/ 798744 h 2020169"/>
                <a:gd name="connsiteX427" fmla="*/ 533957 w 4011346"/>
                <a:gd name="connsiteY427" fmla="*/ 832116 h 2020169"/>
                <a:gd name="connsiteX428" fmla="*/ 510596 w 4011346"/>
                <a:gd name="connsiteY428" fmla="*/ 855477 h 2020169"/>
                <a:gd name="connsiteX429" fmla="*/ 500584 w 4011346"/>
                <a:gd name="connsiteY429" fmla="*/ 902198 h 2020169"/>
                <a:gd name="connsiteX430" fmla="*/ 450526 w 4011346"/>
                <a:gd name="connsiteY430" fmla="*/ 888849 h 2020169"/>
                <a:gd name="connsiteX431" fmla="*/ 433840 w 4011346"/>
                <a:gd name="connsiteY431" fmla="*/ 852139 h 2020169"/>
                <a:gd name="connsiteX432" fmla="*/ 467212 w 4011346"/>
                <a:gd name="connsiteY432" fmla="*/ 822104 h 2020169"/>
                <a:gd name="connsiteX433" fmla="*/ 453863 w 4011346"/>
                <a:gd name="connsiteY433" fmla="*/ 798744 h 2020169"/>
                <a:gd name="connsiteX434" fmla="*/ 390456 w 4011346"/>
                <a:gd name="connsiteY434" fmla="*/ 768709 h 2020169"/>
                <a:gd name="connsiteX435" fmla="*/ 417154 w 4011346"/>
                <a:gd name="connsiteY435" fmla="*/ 818767 h 2020169"/>
                <a:gd name="connsiteX436" fmla="*/ 407142 w 4011346"/>
                <a:gd name="connsiteY436" fmla="*/ 862151 h 2020169"/>
                <a:gd name="connsiteX437" fmla="*/ 413817 w 4011346"/>
                <a:gd name="connsiteY437" fmla="*/ 898861 h 2020169"/>
                <a:gd name="connsiteX438" fmla="*/ 427165 w 4011346"/>
                <a:gd name="connsiteY438" fmla="*/ 922221 h 2020169"/>
                <a:gd name="connsiteX439" fmla="*/ 413817 w 4011346"/>
                <a:gd name="connsiteY439" fmla="*/ 952256 h 2020169"/>
                <a:gd name="connsiteX440" fmla="*/ 390456 w 4011346"/>
                <a:gd name="connsiteY440" fmla="*/ 928896 h 2020169"/>
                <a:gd name="connsiteX441" fmla="*/ 360421 w 4011346"/>
                <a:gd name="connsiteY441" fmla="*/ 925558 h 2020169"/>
                <a:gd name="connsiteX442" fmla="*/ 333723 w 4011346"/>
                <a:gd name="connsiteY442" fmla="*/ 965605 h 2020169"/>
                <a:gd name="connsiteX443" fmla="*/ 307025 w 4011346"/>
                <a:gd name="connsiteY443" fmla="*/ 985628 h 2020169"/>
                <a:gd name="connsiteX444" fmla="*/ 320374 w 4011346"/>
                <a:gd name="connsiteY444" fmla="*/ 1012326 h 2020169"/>
                <a:gd name="connsiteX445" fmla="*/ 303688 w 4011346"/>
                <a:gd name="connsiteY445" fmla="*/ 1035687 h 2020169"/>
                <a:gd name="connsiteX446" fmla="*/ 233606 w 4011346"/>
                <a:gd name="connsiteY446" fmla="*/ 998977 h 2020169"/>
                <a:gd name="connsiteX447" fmla="*/ 243618 w 4011346"/>
                <a:gd name="connsiteY447" fmla="*/ 1049036 h 2020169"/>
                <a:gd name="connsiteX448" fmla="*/ 263641 w 4011346"/>
                <a:gd name="connsiteY448" fmla="*/ 1069059 h 2020169"/>
                <a:gd name="connsiteX449" fmla="*/ 250292 w 4011346"/>
                <a:gd name="connsiteY449" fmla="*/ 1082408 h 2020169"/>
                <a:gd name="connsiteX450" fmla="*/ 193560 w 4011346"/>
                <a:gd name="connsiteY450" fmla="*/ 1045698 h 2020169"/>
                <a:gd name="connsiteX451" fmla="*/ 170199 w 4011346"/>
                <a:gd name="connsiteY451" fmla="*/ 1005652 h 2020169"/>
                <a:gd name="connsiteX452" fmla="*/ 170199 w 4011346"/>
                <a:gd name="connsiteY452" fmla="*/ 958931 h 2020169"/>
                <a:gd name="connsiteX453" fmla="*/ 133490 w 4011346"/>
                <a:gd name="connsiteY453" fmla="*/ 882174 h 2020169"/>
                <a:gd name="connsiteX454" fmla="*/ 196897 w 4011346"/>
                <a:gd name="connsiteY454" fmla="*/ 912209 h 2020169"/>
                <a:gd name="connsiteX455" fmla="*/ 256967 w 4011346"/>
                <a:gd name="connsiteY455" fmla="*/ 942244 h 2020169"/>
                <a:gd name="connsiteX456" fmla="*/ 293676 w 4011346"/>
                <a:gd name="connsiteY456" fmla="*/ 945582 h 2020169"/>
                <a:gd name="connsiteX457" fmla="*/ 327049 w 4011346"/>
                <a:gd name="connsiteY457" fmla="*/ 915547 h 2020169"/>
                <a:gd name="connsiteX458" fmla="*/ 343735 w 4011346"/>
                <a:gd name="connsiteY458" fmla="*/ 878837 h 2020169"/>
                <a:gd name="connsiteX459" fmla="*/ 333723 w 4011346"/>
                <a:gd name="connsiteY459" fmla="*/ 828779 h 2020169"/>
                <a:gd name="connsiteX460" fmla="*/ 290339 w 4011346"/>
                <a:gd name="connsiteY460" fmla="*/ 808755 h 2020169"/>
                <a:gd name="connsiteX461" fmla="*/ 236944 w 4011346"/>
                <a:gd name="connsiteY461" fmla="*/ 762034 h 2020169"/>
                <a:gd name="connsiteX462" fmla="*/ 133490 w 4011346"/>
                <a:gd name="connsiteY462" fmla="*/ 705301 h 202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Lst>
              <a:rect l="l" t="t" r="r" b="b"/>
              <a:pathLst>
                <a:path w="4011346" h="2020169">
                  <a:moveTo>
                    <a:pt x="133490" y="705301"/>
                  </a:moveTo>
                  <a:lnTo>
                    <a:pt x="46722" y="735336"/>
                  </a:lnTo>
                  <a:lnTo>
                    <a:pt x="33373" y="765371"/>
                  </a:lnTo>
                  <a:lnTo>
                    <a:pt x="43384" y="795407"/>
                  </a:lnTo>
                  <a:lnTo>
                    <a:pt x="60071" y="822104"/>
                  </a:lnTo>
                  <a:lnTo>
                    <a:pt x="73419" y="852139"/>
                  </a:lnTo>
                  <a:lnTo>
                    <a:pt x="56733" y="875500"/>
                  </a:lnTo>
                  <a:lnTo>
                    <a:pt x="76757" y="955593"/>
                  </a:lnTo>
                  <a:lnTo>
                    <a:pt x="66745" y="972280"/>
                  </a:lnTo>
                  <a:lnTo>
                    <a:pt x="70082" y="998977"/>
                  </a:lnTo>
                  <a:lnTo>
                    <a:pt x="70082" y="1039024"/>
                  </a:lnTo>
                  <a:lnTo>
                    <a:pt x="80094" y="1059047"/>
                  </a:lnTo>
                  <a:lnTo>
                    <a:pt x="76757" y="1082408"/>
                  </a:lnTo>
                  <a:lnTo>
                    <a:pt x="106792" y="1115780"/>
                  </a:lnTo>
                  <a:lnTo>
                    <a:pt x="93729" y="1145815"/>
                  </a:lnTo>
                  <a:lnTo>
                    <a:pt x="13349" y="1235920"/>
                  </a:lnTo>
                  <a:lnTo>
                    <a:pt x="33373" y="1269293"/>
                  </a:lnTo>
                  <a:lnTo>
                    <a:pt x="33373" y="1269293"/>
                  </a:lnTo>
                  <a:lnTo>
                    <a:pt x="16687" y="1299328"/>
                  </a:lnTo>
                  <a:lnTo>
                    <a:pt x="3338" y="1329363"/>
                  </a:lnTo>
                  <a:lnTo>
                    <a:pt x="0" y="1389433"/>
                  </a:lnTo>
                  <a:lnTo>
                    <a:pt x="16687" y="1432817"/>
                  </a:lnTo>
                  <a:lnTo>
                    <a:pt x="20024" y="1466189"/>
                  </a:lnTo>
                  <a:lnTo>
                    <a:pt x="56733" y="1476201"/>
                  </a:lnTo>
                  <a:lnTo>
                    <a:pt x="116803" y="1562969"/>
                  </a:lnTo>
                  <a:lnTo>
                    <a:pt x="96780" y="1586329"/>
                  </a:lnTo>
                  <a:lnTo>
                    <a:pt x="93443" y="1616364"/>
                  </a:lnTo>
                  <a:lnTo>
                    <a:pt x="120141" y="1619701"/>
                  </a:lnTo>
                  <a:lnTo>
                    <a:pt x="160187" y="1633050"/>
                  </a:lnTo>
                  <a:lnTo>
                    <a:pt x="186885" y="1646399"/>
                  </a:lnTo>
                  <a:lnTo>
                    <a:pt x="213583" y="1676434"/>
                  </a:lnTo>
                  <a:lnTo>
                    <a:pt x="243618" y="1679771"/>
                  </a:lnTo>
                  <a:lnTo>
                    <a:pt x="287002" y="1709807"/>
                  </a:lnTo>
                  <a:lnTo>
                    <a:pt x="310363" y="1719818"/>
                  </a:lnTo>
                  <a:lnTo>
                    <a:pt x="310363" y="1756528"/>
                  </a:lnTo>
                  <a:lnTo>
                    <a:pt x="270316" y="1796574"/>
                  </a:lnTo>
                  <a:lnTo>
                    <a:pt x="280327" y="1819935"/>
                  </a:lnTo>
                  <a:lnTo>
                    <a:pt x="273653" y="1839958"/>
                  </a:lnTo>
                  <a:lnTo>
                    <a:pt x="266979" y="1856644"/>
                  </a:lnTo>
                  <a:lnTo>
                    <a:pt x="240281" y="1896691"/>
                  </a:lnTo>
                  <a:lnTo>
                    <a:pt x="307025" y="1933401"/>
                  </a:lnTo>
                  <a:lnTo>
                    <a:pt x="337060" y="1940075"/>
                  </a:lnTo>
                  <a:lnTo>
                    <a:pt x="360421" y="1946750"/>
                  </a:lnTo>
                  <a:lnTo>
                    <a:pt x="380444" y="1953424"/>
                  </a:lnTo>
                  <a:lnTo>
                    <a:pt x="407142" y="1973447"/>
                  </a:lnTo>
                  <a:lnTo>
                    <a:pt x="437177" y="1970110"/>
                  </a:lnTo>
                  <a:lnTo>
                    <a:pt x="507259" y="2020169"/>
                  </a:lnTo>
                  <a:lnTo>
                    <a:pt x="517271" y="2006820"/>
                  </a:lnTo>
                  <a:lnTo>
                    <a:pt x="507259" y="1966773"/>
                  </a:lnTo>
                  <a:lnTo>
                    <a:pt x="500584" y="1933401"/>
                  </a:lnTo>
                  <a:lnTo>
                    <a:pt x="483898" y="1890017"/>
                  </a:lnTo>
                  <a:lnTo>
                    <a:pt x="513933" y="1869993"/>
                  </a:lnTo>
                  <a:lnTo>
                    <a:pt x="547306" y="1846633"/>
                  </a:lnTo>
                  <a:lnTo>
                    <a:pt x="527282" y="1829947"/>
                  </a:lnTo>
                  <a:lnTo>
                    <a:pt x="517271" y="1796574"/>
                  </a:lnTo>
                  <a:lnTo>
                    <a:pt x="480561" y="1779888"/>
                  </a:lnTo>
                  <a:lnTo>
                    <a:pt x="470549" y="1759865"/>
                  </a:lnTo>
                  <a:lnTo>
                    <a:pt x="480561" y="1729830"/>
                  </a:lnTo>
                  <a:lnTo>
                    <a:pt x="490573" y="1689783"/>
                  </a:lnTo>
                  <a:lnTo>
                    <a:pt x="513933" y="1709807"/>
                  </a:lnTo>
                  <a:lnTo>
                    <a:pt x="520608" y="1693120"/>
                  </a:lnTo>
                  <a:lnTo>
                    <a:pt x="543968" y="1656411"/>
                  </a:lnTo>
                  <a:lnTo>
                    <a:pt x="574003" y="1639725"/>
                  </a:lnTo>
                  <a:lnTo>
                    <a:pt x="590690" y="1653074"/>
                  </a:lnTo>
                  <a:lnTo>
                    <a:pt x="610713" y="1626376"/>
                  </a:lnTo>
                  <a:lnTo>
                    <a:pt x="630736" y="1653074"/>
                  </a:lnTo>
                  <a:lnTo>
                    <a:pt x="657434" y="1676434"/>
                  </a:lnTo>
                  <a:lnTo>
                    <a:pt x="674120" y="1683109"/>
                  </a:lnTo>
                  <a:lnTo>
                    <a:pt x="697481" y="1683109"/>
                  </a:lnTo>
                  <a:lnTo>
                    <a:pt x="717504" y="1669760"/>
                  </a:lnTo>
                  <a:lnTo>
                    <a:pt x="744202" y="1669760"/>
                  </a:lnTo>
                  <a:lnTo>
                    <a:pt x="760888" y="1666423"/>
                  </a:lnTo>
                  <a:lnTo>
                    <a:pt x="790923" y="1699795"/>
                  </a:lnTo>
                  <a:lnTo>
                    <a:pt x="797598" y="1673097"/>
                  </a:lnTo>
                  <a:lnTo>
                    <a:pt x="817621" y="1689783"/>
                  </a:lnTo>
                  <a:lnTo>
                    <a:pt x="837644" y="1666423"/>
                  </a:lnTo>
                  <a:lnTo>
                    <a:pt x="827633" y="1646399"/>
                  </a:lnTo>
                  <a:lnTo>
                    <a:pt x="810946" y="1633050"/>
                  </a:lnTo>
                  <a:lnTo>
                    <a:pt x="810946" y="1606353"/>
                  </a:lnTo>
                  <a:lnTo>
                    <a:pt x="810946" y="1593004"/>
                  </a:lnTo>
                  <a:lnTo>
                    <a:pt x="830970" y="1589666"/>
                  </a:lnTo>
                  <a:lnTo>
                    <a:pt x="840981" y="1586329"/>
                  </a:lnTo>
                  <a:lnTo>
                    <a:pt x="820958" y="1549620"/>
                  </a:lnTo>
                  <a:lnTo>
                    <a:pt x="854330" y="1542945"/>
                  </a:lnTo>
                  <a:lnTo>
                    <a:pt x="891040" y="1549620"/>
                  </a:lnTo>
                  <a:lnTo>
                    <a:pt x="964459" y="1506236"/>
                  </a:lnTo>
                  <a:lnTo>
                    <a:pt x="1001168" y="1506236"/>
                  </a:lnTo>
                  <a:lnTo>
                    <a:pt x="1027866" y="1482875"/>
                  </a:lnTo>
                  <a:lnTo>
                    <a:pt x="1047890" y="1492887"/>
                  </a:lnTo>
                  <a:lnTo>
                    <a:pt x="1067913" y="1502898"/>
                  </a:lnTo>
                  <a:lnTo>
                    <a:pt x="1087936" y="1529596"/>
                  </a:lnTo>
                  <a:lnTo>
                    <a:pt x="1074587" y="1542945"/>
                  </a:lnTo>
                  <a:lnTo>
                    <a:pt x="1104622" y="1542945"/>
                  </a:lnTo>
                  <a:lnTo>
                    <a:pt x="1107960" y="1559631"/>
                  </a:lnTo>
                  <a:lnTo>
                    <a:pt x="1121309" y="1542945"/>
                  </a:lnTo>
                  <a:lnTo>
                    <a:pt x="1134657" y="1556294"/>
                  </a:lnTo>
                  <a:lnTo>
                    <a:pt x="1134657" y="1576317"/>
                  </a:lnTo>
                  <a:lnTo>
                    <a:pt x="1148006" y="1572980"/>
                  </a:lnTo>
                  <a:lnTo>
                    <a:pt x="1208076" y="1526259"/>
                  </a:lnTo>
                  <a:lnTo>
                    <a:pt x="1211414" y="1546282"/>
                  </a:lnTo>
                  <a:lnTo>
                    <a:pt x="1244786" y="1566306"/>
                  </a:lnTo>
                  <a:lnTo>
                    <a:pt x="1264809" y="1596341"/>
                  </a:lnTo>
                  <a:lnTo>
                    <a:pt x="1298181" y="1703132"/>
                  </a:lnTo>
                  <a:lnTo>
                    <a:pt x="1308193" y="1659748"/>
                  </a:lnTo>
                  <a:lnTo>
                    <a:pt x="1344903" y="1679771"/>
                  </a:lnTo>
                  <a:lnTo>
                    <a:pt x="1388287" y="1679771"/>
                  </a:lnTo>
                  <a:lnTo>
                    <a:pt x="1394961" y="1703132"/>
                  </a:lnTo>
                  <a:lnTo>
                    <a:pt x="1435008" y="1726493"/>
                  </a:lnTo>
                  <a:lnTo>
                    <a:pt x="1465043" y="1726493"/>
                  </a:lnTo>
                  <a:lnTo>
                    <a:pt x="1491741" y="1739842"/>
                  </a:lnTo>
                  <a:lnTo>
                    <a:pt x="1535125" y="1696458"/>
                  </a:lnTo>
                  <a:lnTo>
                    <a:pt x="1571834" y="1676434"/>
                  </a:lnTo>
                  <a:lnTo>
                    <a:pt x="1608544" y="1679771"/>
                  </a:lnTo>
                  <a:lnTo>
                    <a:pt x="1655265" y="1693120"/>
                  </a:lnTo>
                  <a:lnTo>
                    <a:pt x="1681963" y="1709807"/>
                  </a:lnTo>
                  <a:lnTo>
                    <a:pt x="1735358" y="1703132"/>
                  </a:lnTo>
                  <a:lnTo>
                    <a:pt x="1745370" y="1683109"/>
                  </a:lnTo>
                  <a:lnTo>
                    <a:pt x="1738695" y="1663085"/>
                  </a:lnTo>
                  <a:lnTo>
                    <a:pt x="1765393" y="1636388"/>
                  </a:lnTo>
                  <a:lnTo>
                    <a:pt x="1778742" y="1633050"/>
                  </a:lnTo>
                  <a:lnTo>
                    <a:pt x="1812114" y="1649736"/>
                  </a:lnTo>
                  <a:lnTo>
                    <a:pt x="1852161" y="1663085"/>
                  </a:lnTo>
                  <a:lnTo>
                    <a:pt x="1858836" y="1689783"/>
                  </a:lnTo>
                  <a:lnTo>
                    <a:pt x="1872184" y="1696458"/>
                  </a:lnTo>
                  <a:lnTo>
                    <a:pt x="1902219" y="1699795"/>
                  </a:lnTo>
                  <a:lnTo>
                    <a:pt x="1932254" y="1683109"/>
                  </a:lnTo>
                  <a:lnTo>
                    <a:pt x="1962290" y="1696458"/>
                  </a:lnTo>
                  <a:lnTo>
                    <a:pt x="1985650" y="1709807"/>
                  </a:lnTo>
                  <a:lnTo>
                    <a:pt x="1995662" y="1719818"/>
                  </a:lnTo>
                  <a:lnTo>
                    <a:pt x="2032371" y="1739842"/>
                  </a:lnTo>
                  <a:lnTo>
                    <a:pt x="2069081" y="1736504"/>
                  </a:lnTo>
                  <a:lnTo>
                    <a:pt x="2142500" y="1693120"/>
                  </a:lnTo>
                  <a:lnTo>
                    <a:pt x="2195895" y="1706469"/>
                  </a:lnTo>
                  <a:lnTo>
                    <a:pt x="2225930" y="1716481"/>
                  </a:lnTo>
                  <a:lnTo>
                    <a:pt x="2259303" y="1703132"/>
                  </a:lnTo>
                  <a:lnTo>
                    <a:pt x="2262640" y="1676434"/>
                  </a:lnTo>
                  <a:lnTo>
                    <a:pt x="2282663" y="1646399"/>
                  </a:lnTo>
                  <a:lnTo>
                    <a:pt x="2299349" y="1593004"/>
                  </a:lnTo>
                  <a:lnTo>
                    <a:pt x="2282663" y="1596341"/>
                  </a:lnTo>
                  <a:lnTo>
                    <a:pt x="2312698" y="1569643"/>
                  </a:lnTo>
                  <a:lnTo>
                    <a:pt x="2339396" y="1566306"/>
                  </a:lnTo>
                  <a:lnTo>
                    <a:pt x="2396129" y="1576317"/>
                  </a:lnTo>
                  <a:lnTo>
                    <a:pt x="2436176" y="1603015"/>
                  </a:lnTo>
                  <a:lnTo>
                    <a:pt x="2462873" y="1633050"/>
                  </a:lnTo>
                  <a:lnTo>
                    <a:pt x="2469548" y="1669760"/>
                  </a:lnTo>
                  <a:lnTo>
                    <a:pt x="2476222" y="1709807"/>
                  </a:lnTo>
                  <a:lnTo>
                    <a:pt x="2486234" y="1729830"/>
                  </a:lnTo>
                  <a:lnTo>
                    <a:pt x="2529618" y="1743179"/>
                  </a:lnTo>
                  <a:lnTo>
                    <a:pt x="2549641" y="1763202"/>
                  </a:lnTo>
                  <a:lnTo>
                    <a:pt x="2562990" y="1796574"/>
                  </a:lnTo>
                  <a:lnTo>
                    <a:pt x="2586351" y="1789900"/>
                  </a:lnTo>
                  <a:lnTo>
                    <a:pt x="2606374" y="1779888"/>
                  </a:lnTo>
                  <a:lnTo>
                    <a:pt x="2639746" y="1763202"/>
                  </a:lnTo>
                  <a:lnTo>
                    <a:pt x="2643084" y="1779888"/>
                  </a:lnTo>
                  <a:lnTo>
                    <a:pt x="2626398" y="1809923"/>
                  </a:lnTo>
                  <a:lnTo>
                    <a:pt x="2616386" y="1846633"/>
                  </a:lnTo>
                  <a:lnTo>
                    <a:pt x="2603037" y="1900028"/>
                  </a:lnTo>
                  <a:lnTo>
                    <a:pt x="2579676" y="1873331"/>
                  </a:lnTo>
                  <a:lnTo>
                    <a:pt x="2552979" y="1896691"/>
                  </a:lnTo>
                  <a:lnTo>
                    <a:pt x="2559653" y="1923389"/>
                  </a:lnTo>
                  <a:lnTo>
                    <a:pt x="2559653" y="1960098"/>
                  </a:lnTo>
                  <a:lnTo>
                    <a:pt x="2549641" y="1980122"/>
                  </a:lnTo>
                  <a:lnTo>
                    <a:pt x="2589688" y="1960098"/>
                  </a:lnTo>
                  <a:lnTo>
                    <a:pt x="2626398" y="1970110"/>
                  </a:lnTo>
                  <a:lnTo>
                    <a:pt x="2653095" y="1946750"/>
                  </a:lnTo>
                  <a:lnTo>
                    <a:pt x="2683130" y="1893354"/>
                  </a:lnTo>
                  <a:lnTo>
                    <a:pt x="2753212" y="1806586"/>
                  </a:lnTo>
                  <a:lnTo>
                    <a:pt x="2783247" y="1736504"/>
                  </a:lnTo>
                  <a:lnTo>
                    <a:pt x="2803271" y="1633050"/>
                  </a:lnTo>
                  <a:lnTo>
                    <a:pt x="2793259" y="1582992"/>
                  </a:lnTo>
                  <a:lnTo>
                    <a:pt x="2769898" y="1549620"/>
                  </a:lnTo>
                  <a:lnTo>
                    <a:pt x="2726514" y="1549620"/>
                  </a:lnTo>
                  <a:lnTo>
                    <a:pt x="2699817" y="1549620"/>
                  </a:lnTo>
                  <a:lnTo>
                    <a:pt x="2683130" y="1529596"/>
                  </a:lnTo>
                  <a:lnTo>
                    <a:pt x="2669781" y="1509573"/>
                  </a:lnTo>
                  <a:lnTo>
                    <a:pt x="2763224" y="1392770"/>
                  </a:lnTo>
                  <a:lnTo>
                    <a:pt x="2846654" y="1326026"/>
                  </a:lnTo>
                  <a:lnTo>
                    <a:pt x="2890038" y="1302665"/>
                  </a:lnTo>
                  <a:lnTo>
                    <a:pt x="2933422" y="1322688"/>
                  </a:lnTo>
                  <a:lnTo>
                    <a:pt x="2950109" y="1306002"/>
                  </a:lnTo>
                  <a:lnTo>
                    <a:pt x="2993492" y="1322688"/>
                  </a:lnTo>
                  <a:lnTo>
                    <a:pt x="3006841" y="1289316"/>
                  </a:lnTo>
                  <a:lnTo>
                    <a:pt x="3053563" y="1299328"/>
                  </a:lnTo>
                  <a:lnTo>
                    <a:pt x="3070249" y="1316014"/>
                  </a:lnTo>
                  <a:lnTo>
                    <a:pt x="3060237" y="1336037"/>
                  </a:lnTo>
                  <a:lnTo>
                    <a:pt x="3123644" y="1319351"/>
                  </a:lnTo>
                  <a:lnTo>
                    <a:pt x="3140330" y="1306002"/>
                  </a:lnTo>
                  <a:lnTo>
                    <a:pt x="3123644" y="1292653"/>
                  </a:lnTo>
                  <a:lnTo>
                    <a:pt x="3143668" y="1252607"/>
                  </a:lnTo>
                  <a:lnTo>
                    <a:pt x="3190389" y="1182525"/>
                  </a:lnTo>
                  <a:lnTo>
                    <a:pt x="3233773" y="1179188"/>
                  </a:lnTo>
                  <a:lnTo>
                    <a:pt x="3273819" y="1189199"/>
                  </a:lnTo>
                  <a:lnTo>
                    <a:pt x="3277157" y="1245932"/>
                  </a:lnTo>
                  <a:lnTo>
                    <a:pt x="3320541" y="1202548"/>
                  </a:lnTo>
                  <a:lnTo>
                    <a:pt x="3343901" y="1185862"/>
                  </a:lnTo>
                  <a:lnTo>
                    <a:pt x="3350576" y="1152490"/>
                  </a:lnTo>
                  <a:lnTo>
                    <a:pt x="3377273" y="1135804"/>
                  </a:lnTo>
                  <a:lnTo>
                    <a:pt x="3407309" y="1145815"/>
                  </a:lnTo>
                  <a:lnTo>
                    <a:pt x="3373936" y="1175850"/>
                  </a:lnTo>
                  <a:lnTo>
                    <a:pt x="3360587" y="1225909"/>
                  </a:lnTo>
                  <a:lnTo>
                    <a:pt x="3323878" y="1265955"/>
                  </a:lnTo>
                  <a:lnTo>
                    <a:pt x="3210412" y="1362735"/>
                  </a:lnTo>
                  <a:lnTo>
                    <a:pt x="3163691" y="1432817"/>
                  </a:lnTo>
                  <a:lnTo>
                    <a:pt x="3160354" y="1506236"/>
                  </a:lnTo>
                  <a:lnTo>
                    <a:pt x="3170365" y="1596341"/>
                  </a:lnTo>
                  <a:lnTo>
                    <a:pt x="3190389" y="1659748"/>
                  </a:lnTo>
                  <a:lnTo>
                    <a:pt x="3217087" y="1649736"/>
                  </a:lnTo>
                  <a:lnTo>
                    <a:pt x="3240447" y="1582992"/>
                  </a:lnTo>
                  <a:lnTo>
                    <a:pt x="3270482" y="1579655"/>
                  </a:lnTo>
                  <a:lnTo>
                    <a:pt x="3287168" y="1519585"/>
                  </a:lnTo>
                  <a:lnTo>
                    <a:pt x="3313866" y="1509573"/>
                  </a:lnTo>
                  <a:lnTo>
                    <a:pt x="3313866" y="1479538"/>
                  </a:lnTo>
                  <a:lnTo>
                    <a:pt x="3337227" y="1442828"/>
                  </a:lnTo>
                  <a:lnTo>
                    <a:pt x="3330552" y="1399444"/>
                  </a:lnTo>
                  <a:lnTo>
                    <a:pt x="3333890" y="1369409"/>
                  </a:lnTo>
                  <a:lnTo>
                    <a:pt x="3323878" y="1359398"/>
                  </a:lnTo>
                  <a:lnTo>
                    <a:pt x="3363925" y="1272630"/>
                  </a:lnTo>
                  <a:lnTo>
                    <a:pt x="3383948" y="1282642"/>
                  </a:lnTo>
                  <a:lnTo>
                    <a:pt x="3410646" y="1255944"/>
                  </a:lnTo>
                  <a:lnTo>
                    <a:pt x="3420657" y="1282642"/>
                  </a:lnTo>
                  <a:lnTo>
                    <a:pt x="3447355" y="1265955"/>
                  </a:lnTo>
                  <a:lnTo>
                    <a:pt x="3477390" y="1255944"/>
                  </a:lnTo>
                  <a:lnTo>
                    <a:pt x="3514100" y="1282642"/>
                  </a:lnTo>
                  <a:lnTo>
                    <a:pt x="3574170" y="1215897"/>
                  </a:lnTo>
                  <a:lnTo>
                    <a:pt x="3637577" y="1169176"/>
                  </a:lnTo>
                  <a:lnTo>
                    <a:pt x="3690973" y="1132466"/>
                  </a:lnTo>
                  <a:lnTo>
                    <a:pt x="3741031" y="1159164"/>
                  </a:lnTo>
                  <a:lnTo>
                    <a:pt x="3751043" y="1132466"/>
                  </a:lnTo>
                  <a:lnTo>
                    <a:pt x="3727682" y="1065722"/>
                  </a:lnTo>
                  <a:lnTo>
                    <a:pt x="3700984" y="1049036"/>
                  </a:lnTo>
                  <a:lnTo>
                    <a:pt x="3697647" y="1019001"/>
                  </a:lnTo>
                  <a:lnTo>
                    <a:pt x="3751043" y="1025675"/>
                  </a:lnTo>
                  <a:lnTo>
                    <a:pt x="3774403" y="982291"/>
                  </a:lnTo>
                  <a:lnTo>
                    <a:pt x="3767729" y="955593"/>
                  </a:lnTo>
                  <a:lnTo>
                    <a:pt x="3794427" y="922221"/>
                  </a:lnTo>
                  <a:lnTo>
                    <a:pt x="3804438" y="965605"/>
                  </a:lnTo>
                  <a:lnTo>
                    <a:pt x="3827799" y="982291"/>
                  </a:lnTo>
                  <a:lnTo>
                    <a:pt x="3874520" y="1002315"/>
                  </a:lnTo>
                  <a:lnTo>
                    <a:pt x="3894544" y="1029012"/>
                  </a:lnTo>
                  <a:lnTo>
                    <a:pt x="3941265" y="1052373"/>
                  </a:lnTo>
                  <a:lnTo>
                    <a:pt x="3947939" y="1039024"/>
                  </a:lnTo>
                  <a:lnTo>
                    <a:pt x="3957951" y="975617"/>
                  </a:lnTo>
                  <a:lnTo>
                    <a:pt x="4004672" y="968942"/>
                  </a:lnTo>
                  <a:lnTo>
                    <a:pt x="4011346" y="935570"/>
                  </a:lnTo>
                  <a:lnTo>
                    <a:pt x="3967963" y="898861"/>
                  </a:lnTo>
                  <a:lnTo>
                    <a:pt x="3921241" y="882174"/>
                  </a:lnTo>
                  <a:lnTo>
                    <a:pt x="3907892" y="885512"/>
                  </a:lnTo>
                  <a:lnTo>
                    <a:pt x="3907892" y="918884"/>
                  </a:lnTo>
                  <a:lnTo>
                    <a:pt x="3887869" y="912209"/>
                  </a:lnTo>
                  <a:lnTo>
                    <a:pt x="3874520" y="858814"/>
                  </a:lnTo>
                  <a:lnTo>
                    <a:pt x="3817787" y="795407"/>
                  </a:lnTo>
                  <a:lnTo>
                    <a:pt x="3717671" y="718650"/>
                  </a:lnTo>
                  <a:lnTo>
                    <a:pt x="3664275" y="698627"/>
                  </a:lnTo>
                  <a:lnTo>
                    <a:pt x="3584181" y="691953"/>
                  </a:lnTo>
                  <a:lnTo>
                    <a:pt x="3520774" y="675266"/>
                  </a:lnTo>
                  <a:lnTo>
                    <a:pt x="3530786" y="715313"/>
                  </a:lnTo>
                  <a:lnTo>
                    <a:pt x="3537460" y="742011"/>
                  </a:lnTo>
                  <a:lnTo>
                    <a:pt x="3507425" y="765371"/>
                  </a:lnTo>
                  <a:lnTo>
                    <a:pt x="3477390" y="738674"/>
                  </a:lnTo>
                  <a:lnTo>
                    <a:pt x="3477390" y="718650"/>
                  </a:lnTo>
                  <a:lnTo>
                    <a:pt x="3504088" y="698627"/>
                  </a:lnTo>
                  <a:lnTo>
                    <a:pt x="3467379" y="685278"/>
                  </a:lnTo>
                  <a:lnTo>
                    <a:pt x="3450692" y="711976"/>
                  </a:lnTo>
                  <a:lnTo>
                    <a:pt x="3440681" y="725325"/>
                  </a:lnTo>
                  <a:lnTo>
                    <a:pt x="3357250" y="711976"/>
                  </a:lnTo>
                  <a:lnTo>
                    <a:pt x="3297180" y="718650"/>
                  </a:lnTo>
                  <a:lnTo>
                    <a:pt x="3267145" y="695290"/>
                  </a:lnTo>
                  <a:lnTo>
                    <a:pt x="3267145" y="658580"/>
                  </a:lnTo>
                  <a:lnTo>
                    <a:pt x="3203738" y="601847"/>
                  </a:lnTo>
                  <a:lnTo>
                    <a:pt x="3076923" y="608522"/>
                  </a:lnTo>
                  <a:lnTo>
                    <a:pt x="3043551" y="585161"/>
                  </a:lnTo>
                  <a:lnTo>
                    <a:pt x="3000167" y="538440"/>
                  </a:lnTo>
                  <a:lnTo>
                    <a:pt x="3013516" y="531766"/>
                  </a:lnTo>
                  <a:lnTo>
                    <a:pt x="3000167" y="511742"/>
                  </a:lnTo>
                  <a:lnTo>
                    <a:pt x="2970132" y="508405"/>
                  </a:lnTo>
                  <a:lnTo>
                    <a:pt x="2920073" y="555126"/>
                  </a:lnTo>
                  <a:lnTo>
                    <a:pt x="2920073" y="555126"/>
                  </a:lnTo>
                  <a:lnTo>
                    <a:pt x="2916736" y="505068"/>
                  </a:lnTo>
                  <a:lnTo>
                    <a:pt x="2936760" y="501731"/>
                  </a:lnTo>
                  <a:lnTo>
                    <a:pt x="2866678" y="471696"/>
                  </a:lnTo>
                  <a:lnTo>
                    <a:pt x="2813282" y="468358"/>
                  </a:lnTo>
                  <a:lnTo>
                    <a:pt x="2793259" y="491719"/>
                  </a:lnTo>
                  <a:lnTo>
                    <a:pt x="2743200" y="501731"/>
                  </a:lnTo>
                  <a:lnTo>
                    <a:pt x="2786584" y="511742"/>
                  </a:lnTo>
                  <a:lnTo>
                    <a:pt x="2763224" y="531766"/>
                  </a:lnTo>
                  <a:lnTo>
                    <a:pt x="2769898" y="581824"/>
                  </a:lnTo>
                  <a:lnTo>
                    <a:pt x="2749875" y="565138"/>
                  </a:lnTo>
                  <a:lnTo>
                    <a:pt x="2733189" y="578487"/>
                  </a:lnTo>
                  <a:lnTo>
                    <a:pt x="2666444" y="568475"/>
                  </a:lnTo>
                  <a:lnTo>
                    <a:pt x="2636409" y="578487"/>
                  </a:lnTo>
                  <a:lnTo>
                    <a:pt x="2603037" y="538440"/>
                  </a:lnTo>
                  <a:lnTo>
                    <a:pt x="2569665" y="621871"/>
                  </a:lnTo>
                  <a:lnTo>
                    <a:pt x="2552979" y="641894"/>
                  </a:lnTo>
                  <a:lnTo>
                    <a:pt x="2469548" y="505068"/>
                  </a:lnTo>
                  <a:lnTo>
                    <a:pt x="2446187" y="521754"/>
                  </a:lnTo>
                  <a:lnTo>
                    <a:pt x="2442850" y="488382"/>
                  </a:lnTo>
                  <a:lnTo>
                    <a:pt x="2449525" y="418300"/>
                  </a:lnTo>
                  <a:lnTo>
                    <a:pt x="2386117" y="391602"/>
                  </a:lnTo>
                  <a:lnTo>
                    <a:pt x="2369431" y="431649"/>
                  </a:lnTo>
                  <a:lnTo>
                    <a:pt x="2379443" y="455009"/>
                  </a:lnTo>
                  <a:lnTo>
                    <a:pt x="2376106" y="475033"/>
                  </a:lnTo>
                  <a:lnTo>
                    <a:pt x="2352745" y="451672"/>
                  </a:lnTo>
                  <a:lnTo>
                    <a:pt x="2316036" y="458347"/>
                  </a:lnTo>
                  <a:lnTo>
                    <a:pt x="2272652" y="444998"/>
                  </a:lnTo>
                  <a:lnTo>
                    <a:pt x="2245954" y="404951"/>
                  </a:lnTo>
                  <a:lnTo>
                    <a:pt x="2209244" y="401614"/>
                  </a:lnTo>
                  <a:lnTo>
                    <a:pt x="2159186" y="391602"/>
                  </a:lnTo>
                  <a:lnTo>
                    <a:pt x="2132488" y="408288"/>
                  </a:lnTo>
                  <a:lnTo>
                    <a:pt x="2115802" y="421637"/>
                  </a:lnTo>
                  <a:lnTo>
                    <a:pt x="2115802" y="391602"/>
                  </a:lnTo>
                  <a:lnTo>
                    <a:pt x="2082430" y="388265"/>
                  </a:lnTo>
                  <a:lnTo>
                    <a:pt x="2045720" y="361567"/>
                  </a:lnTo>
                  <a:lnTo>
                    <a:pt x="2025697" y="391602"/>
                  </a:lnTo>
                  <a:lnTo>
                    <a:pt x="2055732" y="388265"/>
                  </a:lnTo>
                  <a:lnTo>
                    <a:pt x="2045720" y="414963"/>
                  </a:lnTo>
                  <a:lnTo>
                    <a:pt x="1988987" y="434986"/>
                  </a:lnTo>
                  <a:lnTo>
                    <a:pt x="1935592" y="444998"/>
                  </a:lnTo>
                  <a:lnTo>
                    <a:pt x="1995662" y="388265"/>
                  </a:lnTo>
                  <a:lnTo>
                    <a:pt x="2055732" y="318183"/>
                  </a:lnTo>
                  <a:lnTo>
                    <a:pt x="2055732" y="318183"/>
                  </a:lnTo>
                  <a:lnTo>
                    <a:pt x="2129860" y="248603"/>
                  </a:lnTo>
                  <a:lnTo>
                    <a:pt x="2127003" y="174309"/>
                  </a:lnTo>
                  <a:lnTo>
                    <a:pt x="2092713" y="105729"/>
                  </a:lnTo>
                  <a:lnTo>
                    <a:pt x="2018418" y="105729"/>
                  </a:lnTo>
                  <a:lnTo>
                    <a:pt x="1952696" y="137160"/>
                  </a:lnTo>
                  <a:lnTo>
                    <a:pt x="1961267" y="82869"/>
                  </a:lnTo>
                  <a:lnTo>
                    <a:pt x="1955552" y="65725"/>
                  </a:lnTo>
                  <a:lnTo>
                    <a:pt x="1895546" y="60008"/>
                  </a:lnTo>
                  <a:lnTo>
                    <a:pt x="1926978" y="31434"/>
                  </a:lnTo>
                  <a:cubicBezTo>
                    <a:pt x="1927930" y="-952"/>
                    <a:pt x="1908881" y="32386"/>
                    <a:pt x="1909833" y="0"/>
                  </a:cubicBezTo>
                  <a:lnTo>
                    <a:pt x="1877440" y="3067"/>
                  </a:lnTo>
                  <a:lnTo>
                    <a:pt x="1835474" y="41195"/>
                  </a:lnTo>
                  <a:lnTo>
                    <a:pt x="1818788" y="81242"/>
                  </a:lnTo>
                  <a:cubicBezTo>
                    <a:pt x="1818788" y="101265"/>
                    <a:pt x="1838813" y="114613"/>
                    <a:pt x="1838813" y="134636"/>
                  </a:cubicBezTo>
                  <a:lnTo>
                    <a:pt x="1782079" y="121287"/>
                  </a:lnTo>
                  <a:lnTo>
                    <a:pt x="1768731" y="168009"/>
                  </a:lnTo>
                  <a:lnTo>
                    <a:pt x="1705322" y="191369"/>
                  </a:lnTo>
                  <a:lnTo>
                    <a:pt x="1685300" y="164671"/>
                  </a:lnTo>
                  <a:lnTo>
                    <a:pt x="1615218" y="168009"/>
                  </a:lnTo>
                  <a:lnTo>
                    <a:pt x="1638579" y="198044"/>
                  </a:lnTo>
                  <a:lnTo>
                    <a:pt x="1528449" y="224740"/>
                  </a:lnTo>
                  <a:lnTo>
                    <a:pt x="1465043" y="308171"/>
                  </a:lnTo>
                  <a:lnTo>
                    <a:pt x="1448357" y="334869"/>
                  </a:lnTo>
                  <a:lnTo>
                    <a:pt x="1481729" y="368242"/>
                  </a:lnTo>
                  <a:lnTo>
                    <a:pt x="1481729" y="398277"/>
                  </a:lnTo>
                  <a:lnTo>
                    <a:pt x="1458368" y="401614"/>
                  </a:lnTo>
                  <a:lnTo>
                    <a:pt x="1458368" y="381590"/>
                  </a:lnTo>
                  <a:lnTo>
                    <a:pt x="1418322" y="391602"/>
                  </a:lnTo>
                  <a:lnTo>
                    <a:pt x="1368263" y="398277"/>
                  </a:lnTo>
                  <a:lnTo>
                    <a:pt x="1321542" y="404951"/>
                  </a:lnTo>
                  <a:lnTo>
                    <a:pt x="1318205" y="491719"/>
                  </a:lnTo>
                  <a:lnTo>
                    <a:pt x="1358252" y="515080"/>
                  </a:lnTo>
                  <a:lnTo>
                    <a:pt x="1374938" y="545115"/>
                  </a:lnTo>
                  <a:lnTo>
                    <a:pt x="1384949" y="568475"/>
                  </a:lnTo>
                  <a:lnTo>
                    <a:pt x="1394961" y="618534"/>
                  </a:lnTo>
                  <a:lnTo>
                    <a:pt x="1384949" y="648569"/>
                  </a:lnTo>
                  <a:lnTo>
                    <a:pt x="1358252" y="615196"/>
                  </a:lnTo>
                  <a:lnTo>
                    <a:pt x="1361589" y="585161"/>
                  </a:lnTo>
                  <a:lnTo>
                    <a:pt x="1351577" y="545115"/>
                  </a:lnTo>
                  <a:lnTo>
                    <a:pt x="1328217" y="551789"/>
                  </a:lnTo>
                  <a:lnTo>
                    <a:pt x="1281495" y="515080"/>
                  </a:lnTo>
                  <a:lnTo>
                    <a:pt x="1241449" y="511742"/>
                  </a:lnTo>
                  <a:lnTo>
                    <a:pt x="1241449" y="558463"/>
                  </a:lnTo>
                  <a:lnTo>
                    <a:pt x="1201402" y="538440"/>
                  </a:lnTo>
                  <a:lnTo>
                    <a:pt x="1228100" y="588498"/>
                  </a:lnTo>
                  <a:lnTo>
                    <a:pt x="1258135" y="598510"/>
                  </a:lnTo>
                  <a:lnTo>
                    <a:pt x="1258135" y="618534"/>
                  </a:lnTo>
                  <a:lnTo>
                    <a:pt x="1198065" y="595173"/>
                  </a:lnTo>
                  <a:lnTo>
                    <a:pt x="1181379" y="595173"/>
                  </a:lnTo>
                  <a:lnTo>
                    <a:pt x="1178041" y="551789"/>
                  </a:lnTo>
                  <a:lnTo>
                    <a:pt x="1171367" y="465021"/>
                  </a:lnTo>
                  <a:lnTo>
                    <a:pt x="1161355" y="535103"/>
                  </a:lnTo>
                  <a:lnTo>
                    <a:pt x="1137995" y="565138"/>
                  </a:lnTo>
                  <a:lnTo>
                    <a:pt x="1158018" y="611859"/>
                  </a:lnTo>
                  <a:lnTo>
                    <a:pt x="1158018" y="645231"/>
                  </a:lnTo>
                  <a:lnTo>
                    <a:pt x="1141332" y="695290"/>
                  </a:lnTo>
                  <a:lnTo>
                    <a:pt x="1154681" y="728662"/>
                  </a:lnTo>
                  <a:lnTo>
                    <a:pt x="1184716" y="735336"/>
                  </a:lnTo>
                  <a:lnTo>
                    <a:pt x="1221425" y="742011"/>
                  </a:lnTo>
                  <a:lnTo>
                    <a:pt x="1241449" y="765371"/>
                  </a:lnTo>
                  <a:lnTo>
                    <a:pt x="1258135" y="808755"/>
                  </a:lnTo>
                  <a:lnTo>
                    <a:pt x="1258135" y="808755"/>
                  </a:lnTo>
                  <a:lnTo>
                    <a:pt x="1254798" y="842128"/>
                  </a:lnTo>
                  <a:lnTo>
                    <a:pt x="1274821" y="862151"/>
                  </a:lnTo>
                  <a:lnTo>
                    <a:pt x="1244786" y="868826"/>
                  </a:lnTo>
                  <a:lnTo>
                    <a:pt x="1224763" y="828779"/>
                  </a:lnTo>
                  <a:lnTo>
                    <a:pt x="1224763" y="788732"/>
                  </a:lnTo>
                  <a:lnTo>
                    <a:pt x="1194727" y="752023"/>
                  </a:lnTo>
                  <a:lnTo>
                    <a:pt x="1164692" y="795407"/>
                  </a:lnTo>
                  <a:lnTo>
                    <a:pt x="1178041" y="838790"/>
                  </a:lnTo>
                  <a:lnTo>
                    <a:pt x="1137995" y="895523"/>
                  </a:lnTo>
                  <a:lnTo>
                    <a:pt x="1097948" y="952256"/>
                  </a:lnTo>
                  <a:lnTo>
                    <a:pt x="1007843" y="915547"/>
                  </a:lnTo>
                  <a:lnTo>
                    <a:pt x="1074587" y="912209"/>
                  </a:lnTo>
                  <a:lnTo>
                    <a:pt x="1107960" y="848802"/>
                  </a:lnTo>
                  <a:lnTo>
                    <a:pt x="1121309" y="805418"/>
                  </a:lnTo>
                  <a:lnTo>
                    <a:pt x="1127983" y="772046"/>
                  </a:lnTo>
                  <a:lnTo>
                    <a:pt x="1117971" y="755360"/>
                  </a:lnTo>
                  <a:lnTo>
                    <a:pt x="1114634" y="705301"/>
                  </a:lnTo>
                  <a:lnTo>
                    <a:pt x="1104622" y="625208"/>
                  </a:lnTo>
                  <a:lnTo>
                    <a:pt x="1101285" y="565138"/>
                  </a:lnTo>
                  <a:lnTo>
                    <a:pt x="1124646" y="471696"/>
                  </a:lnTo>
                  <a:lnTo>
                    <a:pt x="1031203" y="461684"/>
                  </a:lnTo>
                  <a:lnTo>
                    <a:pt x="1014517" y="518417"/>
                  </a:lnTo>
                  <a:lnTo>
                    <a:pt x="1024529" y="565138"/>
                  </a:lnTo>
                  <a:lnTo>
                    <a:pt x="981145" y="618534"/>
                  </a:lnTo>
                  <a:lnTo>
                    <a:pt x="991157" y="655243"/>
                  </a:lnTo>
                  <a:lnTo>
                    <a:pt x="981145" y="701964"/>
                  </a:lnTo>
                  <a:lnTo>
                    <a:pt x="1001168" y="725325"/>
                  </a:lnTo>
                  <a:lnTo>
                    <a:pt x="1017854" y="772046"/>
                  </a:lnTo>
                  <a:lnTo>
                    <a:pt x="1047890" y="758697"/>
                  </a:lnTo>
                  <a:lnTo>
                    <a:pt x="1014517" y="812093"/>
                  </a:lnTo>
                  <a:lnTo>
                    <a:pt x="957784" y="758697"/>
                  </a:lnTo>
                  <a:lnTo>
                    <a:pt x="884365" y="721988"/>
                  </a:lnTo>
                  <a:lnTo>
                    <a:pt x="824295" y="698627"/>
                  </a:lnTo>
                  <a:lnTo>
                    <a:pt x="810946" y="735336"/>
                  </a:lnTo>
                  <a:lnTo>
                    <a:pt x="827633" y="772046"/>
                  </a:lnTo>
                  <a:lnTo>
                    <a:pt x="814284" y="795407"/>
                  </a:lnTo>
                  <a:lnTo>
                    <a:pt x="800935" y="812093"/>
                  </a:lnTo>
                  <a:lnTo>
                    <a:pt x="770900" y="755360"/>
                  </a:lnTo>
                  <a:lnTo>
                    <a:pt x="744202" y="792069"/>
                  </a:lnTo>
                  <a:lnTo>
                    <a:pt x="707492" y="785395"/>
                  </a:lnTo>
                  <a:lnTo>
                    <a:pt x="654097" y="822104"/>
                  </a:lnTo>
                  <a:lnTo>
                    <a:pt x="644085" y="798744"/>
                  </a:lnTo>
                  <a:lnTo>
                    <a:pt x="654097" y="762034"/>
                  </a:lnTo>
                  <a:lnTo>
                    <a:pt x="614050" y="798744"/>
                  </a:lnTo>
                  <a:lnTo>
                    <a:pt x="594027" y="798744"/>
                  </a:lnTo>
                  <a:lnTo>
                    <a:pt x="533957" y="832116"/>
                  </a:lnTo>
                  <a:lnTo>
                    <a:pt x="510596" y="855477"/>
                  </a:lnTo>
                  <a:lnTo>
                    <a:pt x="500584" y="902198"/>
                  </a:lnTo>
                  <a:lnTo>
                    <a:pt x="450526" y="888849"/>
                  </a:lnTo>
                  <a:lnTo>
                    <a:pt x="433840" y="852139"/>
                  </a:lnTo>
                  <a:lnTo>
                    <a:pt x="467212" y="822104"/>
                  </a:lnTo>
                  <a:lnTo>
                    <a:pt x="453863" y="798744"/>
                  </a:lnTo>
                  <a:lnTo>
                    <a:pt x="390456" y="768709"/>
                  </a:lnTo>
                  <a:lnTo>
                    <a:pt x="417154" y="818767"/>
                  </a:lnTo>
                  <a:lnTo>
                    <a:pt x="407142" y="862151"/>
                  </a:lnTo>
                  <a:lnTo>
                    <a:pt x="413817" y="898861"/>
                  </a:lnTo>
                  <a:lnTo>
                    <a:pt x="427165" y="922221"/>
                  </a:lnTo>
                  <a:lnTo>
                    <a:pt x="413817" y="952256"/>
                  </a:lnTo>
                  <a:lnTo>
                    <a:pt x="390456" y="928896"/>
                  </a:lnTo>
                  <a:lnTo>
                    <a:pt x="360421" y="925558"/>
                  </a:lnTo>
                  <a:lnTo>
                    <a:pt x="333723" y="965605"/>
                  </a:lnTo>
                  <a:lnTo>
                    <a:pt x="307025" y="985628"/>
                  </a:lnTo>
                  <a:lnTo>
                    <a:pt x="320374" y="1012326"/>
                  </a:lnTo>
                  <a:lnTo>
                    <a:pt x="303688" y="1035687"/>
                  </a:lnTo>
                  <a:lnTo>
                    <a:pt x="233606" y="998977"/>
                  </a:lnTo>
                  <a:lnTo>
                    <a:pt x="243618" y="1049036"/>
                  </a:lnTo>
                  <a:lnTo>
                    <a:pt x="263641" y="1069059"/>
                  </a:lnTo>
                  <a:lnTo>
                    <a:pt x="250292" y="1082408"/>
                  </a:lnTo>
                  <a:lnTo>
                    <a:pt x="193560" y="1045698"/>
                  </a:lnTo>
                  <a:lnTo>
                    <a:pt x="170199" y="1005652"/>
                  </a:lnTo>
                  <a:lnTo>
                    <a:pt x="170199" y="958931"/>
                  </a:lnTo>
                  <a:lnTo>
                    <a:pt x="133490" y="882174"/>
                  </a:lnTo>
                  <a:lnTo>
                    <a:pt x="196897" y="912209"/>
                  </a:lnTo>
                  <a:lnTo>
                    <a:pt x="256967" y="942244"/>
                  </a:lnTo>
                  <a:lnTo>
                    <a:pt x="293676" y="945582"/>
                  </a:lnTo>
                  <a:lnTo>
                    <a:pt x="327049" y="915547"/>
                  </a:lnTo>
                  <a:lnTo>
                    <a:pt x="343735" y="878837"/>
                  </a:lnTo>
                  <a:lnTo>
                    <a:pt x="333723" y="828779"/>
                  </a:lnTo>
                  <a:lnTo>
                    <a:pt x="290339" y="808755"/>
                  </a:lnTo>
                  <a:lnTo>
                    <a:pt x="236944" y="762034"/>
                  </a:lnTo>
                  <a:lnTo>
                    <a:pt x="133490" y="705301"/>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52" name="Freeform: Shape 211">
              <a:extLst>
                <a:ext uri="{FF2B5EF4-FFF2-40B4-BE49-F238E27FC236}">
                  <a16:creationId xmlns:a16="http://schemas.microsoft.com/office/drawing/2014/main" id="{2FBD217F-80F3-DBA7-976C-EE7AD15BB1DC}"/>
                </a:ext>
              </a:extLst>
            </p:cNvPr>
            <p:cNvSpPr/>
            <p:nvPr/>
          </p:nvSpPr>
          <p:spPr bwMode="auto">
            <a:xfrm>
              <a:off x="7163802" y="924051"/>
              <a:ext cx="257482" cy="211852"/>
            </a:xfrm>
            <a:custGeom>
              <a:avLst/>
              <a:gdLst>
                <a:gd name="connsiteX0" fmla="*/ 54293 w 225743"/>
                <a:gd name="connsiteY0" fmla="*/ 145732 h 185737"/>
                <a:gd name="connsiteX1" fmla="*/ 134303 w 225743"/>
                <a:gd name="connsiteY1" fmla="*/ 185737 h 185737"/>
                <a:gd name="connsiteX2" fmla="*/ 160020 w 225743"/>
                <a:gd name="connsiteY2" fmla="*/ 162877 h 185737"/>
                <a:gd name="connsiteX3" fmla="*/ 188595 w 225743"/>
                <a:gd name="connsiteY3" fmla="*/ 151447 h 185737"/>
                <a:gd name="connsiteX4" fmla="*/ 188595 w 225743"/>
                <a:gd name="connsiteY4" fmla="*/ 131445 h 185737"/>
                <a:gd name="connsiteX5" fmla="*/ 225743 w 225743"/>
                <a:gd name="connsiteY5" fmla="*/ 97155 h 185737"/>
                <a:gd name="connsiteX6" fmla="*/ 222885 w 225743"/>
                <a:gd name="connsiteY6" fmla="*/ 48577 h 185737"/>
                <a:gd name="connsiteX7" fmla="*/ 162878 w 225743"/>
                <a:gd name="connsiteY7" fmla="*/ 31432 h 185737"/>
                <a:gd name="connsiteX8" fmla="*/ 108585 w 225743"/>
                <a:gd name="connsiteY8" fmla="*/ 65722 h 185737"/>
                <a:gd name="connsiteX9" fmla="*/ 122873 w 225743"/>
                <a:gd name="connsiteY9" fmla="*/ 2857 h 185737"/>
                <a:gd name="connsiteX10" fmla="*/ 100013 w 225743"/>
                <a:gd name="connsiteY10" fmla="*/ 51435 h 185737"/>
                <a:gd name="connsiteX11" fmla="*/ 71438 w 225743"/>
                <a:gd name="connsiteY11" fmla="*/ 45720 h 185737"/>
                <a:gd name="connsiteX12" fmla="*/ 37148 w 225743"/>
                <a:gd name="connsiteY12" fmla="*/ 0 h 185737"/>
                <a:gd name="connsiteX13" fmla="*/ 48578 w 225743"/>
                <a:gd name="connsiteY13" fmla="*/ 54292 h 185737"/>
                <a:gd name="connsiteX14" fmla="*/ 25718 w 225743"/>
                <a:gd name="connsiteY14" fmla="*/ 42862 h 185737"/>
                <a:gd name="connsiteX15" fmla="*/ 0 w 225743"/>
                <a:gd name="connsiteY15" fmla="*/ 62865 h 185737"/>
                <a:gd name="connsiteX16" fmla="*/ 22860 w 225743"/>
                <a:gd name="connsiteY16" fmla="*/ 85725 h 185737"/>
                <a:gd name="connsiteX17" fmla="*/ 11430 w 225743"/>
                <a:gd name="connsiteY17" fmla="*/ 114300 h 185737"/>
                <a:gd name="connsiteX18" fmla="*/ 54293 w 225743"/>
                <a:gd name="connsiteY18" fmla="*/ 145732 h 185737"/>
                <a:gd name="connsiteX0" fmla="*/ 102871 w 225743"/>
                <a:gd name="connsiteY0" fmla="*/ 105727 h 185737"/>
                <a:gd name="connsiteX1" fmla="*/ 134303 w 225743"/>
                <a:gd name="connsiteY1" fmla="*/ 185737 h 185737"/>
                <a:gd name="connsiteX2" fmla="*/ 160020 w 225743"/>
                <a:gd name="connsiteY2" fmla="*/ 162877 h 185737"/>
                <a:gd name="connsiteX3" fmla="*/ 188595 w 225743"/>
                <a:gd name="connsiteY3" fmla="*/ 151447 h 185737"/>
                <a:gd name="connsiteX4" fmla="*/ 188595 w 225743"/>
                <a:gd name="connsiteY4" fmla="*/ 131445 h 185737"/>
                <a:gd name="connsiteX5" fmla="*/ 225743 w 225743"/>
                <a:gd name="connsiteY5" fmla="*/ 97155 h 185737"/>
                <a:gd name="connsiteX6" fmla="*/ 222885 w 225743"/>
                <a:gd name="connsiteY6" fmla="*/ 48577 h 185737"/>
                <a:gd name="connsiteX7" fmla="*/ 162878 w 225743"/>
                <a:gd name="connsiteY7" fmla="*/ 31432 h 185737"/>
                <a:gd name="connsiteX8" fmla="*/ 108585 w 225743"/>
                <a:gd name="connsiteY8" fmla="*/ 65722 h 185737"/>
                <a:gd name="connsiteX9" fmla="*/ 122873 w 225743"/>
                <a:gd name="connsiteY9" fmla="*/ 2857 h 185737"/>
                <a:gd name="connsiteX10" fmla="*/ 100013 w 225743"/>
                <a:gd name="connsiteY10" fmla="*/ 51435 h 185737"/>
                <a:gd name="connsiteX11" fmla="*/ 71438 w 225743"/>
                <a:gd name="connsiteY11" fmla="*/ 45720 h 185737"/>
                <a:gd name="connsiteX12" fmla="*/ 37148 w 225743"/>
                <a:gd name="connsiteY12" fmla="*/ 0 h 185737"/>
                <a:gd name="connsiteX13" fmla="*/ 48578 w 225743"/>
                <a:gd name="connsiteY13" fmla="*/ 54292 h 185737"/>
                <a:gd name="connsiteX14" fmla="*/ 25718 w 225743"/>
                <a:gd name="connsiteY14" fmla="*/ 42862 h 185737"/>
                <a:gd name="connsiteX15" fmla="*/ 0 w 225743"/>
                <a:gd name="connsiteY15" fmla="*/ 62865 h 185737"/>
                <a:gd name="connsiteX16" fmla="*/ 22860 w 225743"/>
                <a:gd name="connsiteY16" fmla="*/ 85725 h 185737"/>
                <a:gd name="connsiteX17" fmla="*/ 11430 w 225743"/>
                <a:gd name="connsiteY17" fmla="*/ 114300 h 185737"/>
                <a:gd name="connsiteX18" fmla="*/ 102871 w 225743"/>
                <a:gd name="connsiteY18" fmla="*/ 105727 h 185737"/>
                <a:gd name="connsiteX0" fmla="*/ 102871 w 225743"/>
                <a:gd name="connsiteY0" fmla="*/ 105727 h 185737"/>
                <a:gd name="connsiteX1" fmla="*/ 125730 w 225743"/>
                <a:gd name="connsiteY1" fmla="*/ 157162 h 185737"/>
                <a:gd name="connsiteX2" fmla="*/ 134303 w 225743"/>
                <a:gd name="connsiteY2" fmla="*/ 185737 h 185737"/>
                <a:gd name="connsiteX3" fmla="*/ 160020 w 225743"/>
                <a:gd name="connsiteY3" fmla="*/ 162877 h 185737"/>
                <a:gd name="connsiteX4" fmla="*/ 188595 w 225743"/>
                <a:gd name="connsiteY4" fmla="*/ 151447 h 185737"/>
                <a:gd name="connsiteX5" fmla="*/ 188595 w 225743"/>
                <a:gd name="connsiteY5" fmla="*/ 131445 h 185737"/>
                <a:gd name="connsiteX6" fmla="*/ 225743 w 225743"/>
                <a:gd name="connsiteY6" fmla="*/ 97155 h 185737"/>
                <a:gd name="connsiteX7" fmla="*/ 222885 w 225743"/>
                <a:gd name="connsiteY7" fmla="*/ 48577 h 185737"/>
                <a:gd name="connsiteX8" fmla="*/ 162878 w 225743"/>
                <a:gd name="connsiteY8" fmla="*/ 31432 h 185737"/>
                <a:gd name="connsiteX9" fmla="*/ 108585 w 225743"/>
                <a:gd name="connsiteY9" fmla="*/ 65722 h 185737"/>
                <a:gd name="connsiteX10" fmla="*/ 122873 w 225743"/>
                <a:gd name="connsiteY10" fmla="*/ 2857 h 185737"/>
                <a:gd name="connsiteX11" fmla="*/ 100013 w 225743"/>
                <a:gd name="connsiteY11" fmla="*/ 51435 h 185737"/>
                <a:gd name="connsiteX12" fmla="*/ 71438 w 225743"/>
                <a:gd name="connsiteY12" fmla="*/ 45720 h 185737"/>
                <a:gd name="connsiteX13" fmla="*/ 37148 w 225743"/>
                <a:gd name="connsiteY13" fmla="*/ 0 h 185737"/>
                <a:gd name="connsiteX14" fmla="*/ 48578 w 225743"/>
                <a:gd name="connsiteY14" fmla="*/ 54292 h 185737"/>
                <a:gd name="connsiteX15" fmla="*/ 25718 w 225743"/>
                <a:gd name="connsiteY15" fmla="*/ 42862 h 185737"/>
                <a:gd name="connsiteX16" fmla="*/ 0 w 225743"/>
                <a:gd name="connsiteY16" fmla="*/ 62865 h 185737"/>
                <a:gd name="connsiteX17" fmla="*/ 22860 w 225743"/>
                <a:gd name="connsiteY17" fmla="*/ 85725 h 185737"/>
                <a:gd name="connsiteX18" fmla="*/ 11430 w 225743"/>
                <a:gd name="connsiteY18" fmla="*/ 114300 h 185737"/>
                <a:gd name="connsiteX19" fmla="*/ 102871 w 225743"/>
                <a:gd name="connsiteY19" fmla="*/ 105727 h 185737"/>
                <a:gd name="connsiteX0" fmla="*/ 102871 w 225743"/>
                <a:gd name="connsiteY0" fmla="*/ 105727 h 185737"/>
                <a:gd name="connsiteX1" fmla="*/ 45720 w 225743"/>
                <a:gd name="connsiteY1" fmla="*/ 148589 h 185737"/>
                <a:gd name="connsiteX2" fmla="*/ 134303 w 225743"/>
                <a:gd name="connsiteY2" fmla="*/ 185737 h 185737"/>
                <a:gd name="connsiteX3" fmla="*/ 160020 w 225743"/>
                <a:gd name="connsiteY3" fmla="*/ 162877 h 185737"/>
                <a:gd name="connsiteX4" fmla="*/ 188595 w 225743"/>
                <a:gd name="connsiteY4" fmla="*/ 151447 h 185737"/>
                <a:gd name="connsiteX5" fmla="*/ 188595 w 225743"/>
                <a:gd name="connsiteY5" fmla="*/ 131445 h 185737"/>
                <a:gd name="connsiteX6" fmla="*/ 225743 w 225743"/>
                <a:gd name="connsiteY6" fmla="*/ 97155 h 185737"/>
                <a:gd name="connsiteX7" fmla="*/ 222885 w 225743"/>
                <a:gd name="connsiteY7" fmla="*/ 48577 h 185737"/>
                <a:gd name="connsiteX8" fmla="*/ 162878 w 225743"/>
                <a:gd name="connsiteY8" fmla="*/ 31432 h 185737"/>
                <a:gd name="connsiteX9" fmla="*/ 108585 w 225743"/>
                <a:gd name="connsiteY9" fmla="*/ 65722 h 185737"/>
                <a:gd name="connsiteX10" fmla="*/ 122873 w 225743"/>
                <a:gd name="connsiteY10" fmla="*/ 2857 h 185737"/>
                <a:gd name="connsiteX11" fmla="*/ 100013 w 225743"/>
                <a:gd name="connsiteY11" fmla="*/ 51435 h 185737"/>
                <a:gd name="connsiteX12" fmla="*/ 71438 w 225743"/>
                <a:gd name="connsiteY12" fmla="*/ 45720 h 185737"/>
                <a:gd name="connsiteX13" fmla="*/ 37148 w 225743"/>
                <a:gd name="connsiteY13" fmla="*/ 0 h 185737"/>
                <a:gd name="connsiteX14" fmla="*/ 48578 w 225743"/>
                <a:gd name="connsiteY14" fmla="*/ 54292 h 185737"/>
                <a:gd name="connsiteX15" fmla="*/ 25718 w 225743"/>
                <a:gd name="connsiteY15" fmla="*/ 42862 h 185737"/>
                <a:gd name="connsiteX16" fmla="*/ 0 w 225743"/>
                <a:gd name="connsiteY16" fmla="*/ 62865 h 185737"/>
                <a:gd name="connsiteX17" fmla="*/ 22860 w 225743"/>
                <a:gd name="connsiteY17" fmla="*/ 85725 h 185737"/>
                <a:gd name="connsiteX18" fmla="*/ 11430 w 225743"/>
                <a:gd name="connsiteY18" fmla="*/ 114300 h 185737"/>
                <a:gd name="connsiteX19" fmla="*/ 102871 w 225743"/>
                <a:gd name="connsiteY19" fmla="*/ 105727 h 185737"/>
                <a:gd name="connsiteX0" fmla="*/ 102871 w 225743"/>
                <a:gd name="connsiteY0" fmla="*/ 105727 h 185737"/>
                <a:gd name="connsiteX1" fmla="*/ 45720 w 225743"/>
                <a:gd name="connsiteY1" fmla="*/ 148589 h 185737"/>
                <a:gd name="connsiteX2" fmla="*/ 103346 w 225743"/>
                <a:gd name="connsiteY2" fmla="*/ 175736 h 185737"/>
                <a:gd name="connsiteX3" fmla="*/ 134303 w 225743"/>
                <a:gd name="connsiteY3" fmla="*/ 185737 h 185737"/>
                <a:gd name="connsiteX4" fmla="*/ 160020 w 225743"/>
                <a:gd name="connsiteY4" fmla="*/ 162877 h 185737"/>
                <a:gd name="connsiteX5" fmla="*/ 188595 w 225743"/>
                <a:gd name="connsiteY5" fmla="*/ 151447 h 185737"/>
                <a:gd name="connsiteX6" fmla="*/ 188595 w 225743"/>
                <a:gd name="connsiteY6" fmla="*/ 131445 h 185737"/>
                <a:gd name="connsiteX7" fmla="*/ 225743 w 225743"/>
                <a:gd name="connsiteY7" fmla="*/ 97155 h 185737"/>
                <a:gd name="connsiteX8" fmla="*/ 222885 w 225743"/>
                <a:gd name="connsiteY8" fmla="*/ 48577 h 185737"/>
                <a:gd name="connsiteX9" fmla="*/ 162878 w 225743"/>
                <a:gd name="connsiteY9" fmla="*/ 31432 h 185737"/>
                <a:gd name="connsiteX10" fmla="*/ 108585 w 225743"/>
                <a:gd name="connsiteY10" fmla="*/ 65722 h 185737"/>
                <a:gd name="connsiteX11" fmla="*/ 122873 w 225743"/>
                <a:gd name="connsiteY11" fmla="*/ 2857 h 185737"/>
                <a:gd name="connsiteX12" fmla="*/ 100013 w 225743"/>
                <a:gd name="connsiteY12" fmla="*/ 51435 h 185737"/>
                <a:gd name="connsiteX13" fmla="*/ 71438 w 225743"/>
                <a:gd name="connsiteY13" fmla="*/ 45720 h 185737"/>
                <a:gd name="connsiteX14" fmla="*/ 37148 w 225743"/>
                <a:gd name="connsiteY14" fmla="*/ 0 h 185737"/>
                <a:gd name="connsiteX15" fmla="*/ 48578 w 225743"/>
                <a:gd name="connsiteY15" fmla="*/ 54292 h 185737"/>
                <a:gd name="connsiteX16" fmla="*/ 25718 w 225743"/>
                <a:gd name="connsiteY16" fmla="*/ 42862 h 185737"/>
                <a:gd name="connsiteX17" fmla="*/ 0 w 225743"/>
                <a:gd name="connsiteY17" fmla="*/ 62865 h 185737"/>
                <a:gd name="connsiteX18" fmla="*/ 22860 w 225743"/>
                <a:gd name="connsiteY18" fmla="*/ 85725 h 185737"/>
                <a:gd name="connsiteX19" fmla="*/ 11430 w 225743"/>
                <a:gd name="connsiteY19" fmla="*/ 114300 h 185737"/>
                <a:gd name="connsiteX20" fmla="*/ 102871 w 225743"/>
                <a:gd name="connsiteY20" fmla="*/ 105727 h 185737"/>
                <a:gd name="connsiteX0" fmla="*/ 102871 w 225743"/>
                <a:gd name="connsiteY0" fmla="*/ 105727 h 185737"/>
                <a:gd name="connsiteX1" fmla="*/ 45720 w 225743"/>
                <a:gd name="connsiteY1" fmla="*/ 148589 h 185737"/>
                <a:gd name="connsiteX2" fmla="*/ 108109 w 225743"/>
                <a:gd name="connsiteY2" fmla="*/ 144780 h 185737"/>
                <a:gd name="connsiteX3" fmla="*/ 134303 w 225743"/>
                <a:gd name="connsiteY3" fmla="*/ 185737 h 185737"/>
                <a:gd name="connsiteX4" fmla="*/ 160020 w 225743"/>
                <a:gd name="connsiteY4" fmla="*/ 162877 h 185737"/>
                <a:gd name="connsiteX5" fmla="*/ 188595 w 225743"/>
                <a:gd name="connsiteY5" fmla="*/ 151447 h 185737"/>
                <a:gd name="connsiteX6" fmla="*/ 188595 w 225743"/>
                <a:gd name="connsiteY6" fmla="*/ 131445 h 185737"/>
                <a:gd name="connsiteX7" fmla="*/ 225743 w 225743"/>
                <a:gd name="connsiteY7" fmla="*/ 97155 h 185737"/>
                <a:gd name="connsiteX8" fmla="*/ 222885 w 225743"/>
                <a:gd name="connsiteY8" fmla="*/ 48577 h 185737"/>
                <a:gd name="connsiteX9" fmla="*/ 162878 w 225743"/>
                <a:gd name="connsiteY9" fmla="*/ 31432 h 185737"/>
                <a:gd name="connsiteX10" fmla="*/ 108585 w 225743"/>
                <a:gd name="connsiteY10" fmla="*/ 65722 h 185737"/>
                <a:gd name="connsiteX11" fmla="*/ 122873 w 225743"/>
                <a:gd name="connsiteY11" fmla="*/ 2857 h 185737"/>
                <a:gd name="connsiteX12" fmla="*/ 100013 w 225743"/>
                <a:gd name="connsiteY12" fmla="*/ 51435 h 185737"/>
                <a:gd name="connsiteX13" fmla="*/ 71438 w 225743"/>
                <a:gd name="connsiteY13" fmla="*/ 45720 h 185737"/>
                <a:gd name="connsiteX14" fmla="*/ 37148 w 225743"/>
                <a:gd name="connsiteY14" fmla="*/ 0 h 185737"/>
                <a:gd name="connsiteX15" fmla="*/ 48578 w 225743"/>
                <a:gd name="connsiteY15" fmla="*/ 54292 h 185737"/>
                <a:gd name="connsiteX16" fmla="*/ 25718 w 225743"/>
                <a:gd name="connsiteY16" fmla="*/ 42862 h 185737"/>
                <a:gd name="connsiteX17" fmla="*/ 0 w 225743"/>
                <a:gd name="connsiteY17" fmla="*/ 62865 h 185737"/>
                <a:gd name="connsiteX18" fmla="*/ 22860 w 225743"/>
                <a:gd name="connsiteY18" fmla="*/ 85725 h 185737"/>
                <a:gd name="connsiteX19" fmla="*/ 11430 w 225743"/>
                <a:gd name="connsiteY19" fmla="*/ 114300 h 185737"/>
                <a:gd name="connsiteX20" fmla="*/ 102871 w 225743"/>
                <a:gd name="connsiteY20" fmla="*/ 105727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3" h="185737">
                  <a:moveTo>
                    <a:pt x="102871" y="105727"/>
                  </a:moveTo>
                  <a:lnTo>
                    <a:pt x="45720" y="148589"/>
                  </a:lnTo>
                  <a:lnTo>
                    <a:pt x="108109" y="144780"/>
                  </a:lnTo>
                  <a:lnTo>
                    <a:pt x="134303" y="185737"/>
                  </a:lnTo>
                  <a:lnTo>
                    <a:pt x="160020" y="162877"/>
                  </a:lnTo>
                  <a:lnTo>
                    <a:pt x="188595" y="151447"/>
                  </a:lnTo>
                  <a:lnTo>
                    <a:pt x="188595" y="131445"/>
                  </a:lnTo>
                  <a:lnTo>
                    <a:pt x="225743" y="97155"/>
                  </a:lnTo>
                  <a:lnTo>
                    <a:pt x="222885" y="48577"/>
                  </a:lnTo>
                  <a:lnTo>
                    <a:pt x="162878" y="31432"/>
                  </a:lnTo>
                  <a:lnTo>
                    <a:pt x="108585" y="65722"/>
                  </a:lnTo>
                  <a:lnTo>
                    <a:pt x="122873" y="2857"/>
                  </a:lnTo>
                  <a:lnTo>
                    <a:pt x="100013" y="51435"/>
                  </a:lnTo>
                  <a:lnTo>
                    <a:pt x="71438" y="45720"/>
                  </a:lnTo>
                  <a:lnTo>
                    <a:pt x="37148" y="0"/>
                  </a:lnTo>
                  <a:lnTo>
                    <a:pt x="48578" y="54292"/>
                  </a:lnTo>
                  <a:lnTo>
                    <a:pt x="25718" y="42862"/>
                  </a:lnTo>
                  <a:lnTo>
                    <a:pt x="0" y="62865"/>
                  </a:lnTo>
                  <a:lnTo>
                    <a:pt x="22860" y="85725"/>
                  </a:lnTo>
                  <a:lnTo>
                    <a:pt x="11430" y="114300"/>
                  </a:lnTo>
                  <a:lnTo>
                    <a:pt x="102871" y="10572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53" name="Freeform: Shape 212">
              <a:extLst>
                <a:ext uri="{FF2B5EF4-FFF2-40B4-BE49-F238E27FC236}">
                  <a16:creationId xmlns:a16="http://schemas.microsoft.com/office/drawing/2014/main" id="{7BC2E9B4-7DFF-2B9A-FBD9-14428E9B57DF}"/>
                </a:ext>
              </a:extLst>
            </p:cNvPr>
            <p:cNvSpPr/>
            <p:nvPr/>
          </p:nvSpPr>
          <p:spPr bwMode="auto">
            <a:xfrm>
              <a:off x="6955752" y="1007705"/>
              <a:ext cx="290618" cy="494322"/>
            </a:xfrm>
            <a:custGeom>
              <a:avLst/>
              <a:gdLst>
                <a:gd name="connsiteX0" fmla="*/ 145257 w 254794"/>
                <a:gd name="connsiteY0" fmla="*/ 433388 h 433388"/>
                <a:gd name="connsiteX1" fmla="*/ 166688 w 254794"/>
                <a:gd name="connsiteY1" fmla="*/ 316706 h 433388"/>
                <a:gd name="connsiteX2" fmla="*/ 185738 w 254794"/>
                <a:gd name="connsiteY2" fmla="*/ 297656 h 433388"/>
                <a:gd name="connsiteX3" fmla="*/ 183357 w 254794"/>
                <a:gd name="connsiteY3" fmla="*/ 266700 h 433388"/>
                <a:gd name="connsiteX4" fmla="*/ 200025 w 254794"/>
                <a:gd name="connsiteY4" fmla="*/ 245269 h 433388"/>
                <a:gd name="connsiteX5" fmla="*/ 200025 w 254794"/>
                <a:gd name="connsiteY5" fmla="*/ 214313 h 433388"/>
                <a:gd name="connsiteX6" fmla="*/ 254794 w 254794"/>
                <a:gd name="connsiteY6" fmla="*/ 171450 h 433388"/>
                <a:gd name="connsiteX7" fmla="*/ 228600 w 254794"/>
                <a:gd name="connsiteY7" fmla="*/ 147638 h 433388"/>
                <a:gd name="connsiteX8" fmla="*/ 204788 w 254794"/>
                <a:gd name="connsiteY8" fmla="*/ 119063 h 433388"/>
                <a:gd name="connsiteX9" fmla="*/ 197644 w 254794"/>
                <a:gd name="connsiteY9" fmla="*/ 102394 h 433388"/>
                <a:gd name="connsiteX10" fmla="*/ 185738 w 254794"/>
                <a:gd name="connsiteY10" fmla="*/ 66675 h 433388"/>
                <a:gd name="connsiteX11" fmla="*/ 171450 w 254794"/>
                <a:gd name="connsiteY11" fmla="*/ 95250 h 433388"/>
                <a:gd name="connsiteX12" fmla="*/ 164307 w 254794"/>
                <a:gd name="connsiteY12" fmla="*/ 66675 h 433388"/>
                <a:gd name="connsiteX13" fmla="*/ 169069 w 254794"/>
                <a:gd name="connsiteY13" fmla="*/ 42863 h 433388"/>
                <a:gd name="connsiteX14" fmla="*/ 159544 w 254794"/>
                <a:gd name="connsiteY14" fmla="*/ 11906 h 433388"/>
                <a:gd name="connsiteX15" fmla="*/ 145257 w 254794"/>
                <a:gd name="connsiteY15" fmla="*/ 14288 h 433388"/>
                <a:gd name="connsiteX16" fmla="*/ 138113 w 254794"/>
                <a:gd name="connsiteY16" fmla="*/ 0 h 433388"/>
                <a:gd name="connsiteX17" fmla="*/ 126207 w 254794"/>
                <a:gd name="connsiteY17" fmla="*/ 28575 h 433388"/>
                <a:gd name="connsiteX18" fmla="*/ 140494 w 254794"/>
                <a:gd name="connsiteY18" fmla="*/ 154781 h 433388"/>
                <a:gd name="connsiteX19" fmla="*/ 126207 w 254794"/>
                <a:gd name="connsiteY19" fmla="*/ 147638 h 433388"/>
                <a:gd name="connsiteX20" fmla="*/ 95250 w 254794"/>
                <a:gd name="connsiteY20" fmla="*/ 38100 h 433388"/>
                <a:gd name="connsiteX21" fmla="*/ 83344 w 254794"/>
                <a:gd name="connsiteY21" fmla="*/ 107156 h 433388"/>
                <a:gd name="connsiteX22" fmla="*/ 54769 w 254794"/>
                <a:gd name="connsiteY22" fmla="*/ 71438 h 433388"/>
                <a:gd name="connsiteX23" fmla="*/ 33338 w 254794"/>
                <a:gd name="connsiteY23" fmla="*/ 61913 h 433388"/>
                <a:gd name="connsiteX24" fmla="*/ 73819 w 254794"/>
                <a:gd name="connsiteY24" fmla="*/ 28575 h 433388"/>
                <a:gd name="connsiteX25" fmla="*/ 30957 w 254794"/>
                <a:gd name="connsiteY25" fmla="*/ 42863 h 433388"/>
                <a:gd name="connsiteX26" fmla="*/ 16669 w 254794"/>
                <a:gd name="connsiteY26" fmla="*/ 30956 h 433388"/>
                <a:gd name="connsiteX27" fmla="*/ 0 w 254794"/>
                <a:gd name="connsiteY27" fmla="*/ 59531 h 433388"/>
                <a:gd name="connsiteX28" fmla="*/ 7144 w 254794"/>
                <a:gd name="connsiteY28" fmla="*/ 90488 h 433388"/>
                <a:gd name="connsiteX29" fmla="*/ 26194 w 254794"/>
                <a:gd name="connsiteY29" fmla="*/ 102394 h 433388"/>
                <a:gd name="connsiteX30" fmla="*/ 38100 w 254794"/>
                <a:gd name="connsiteY30" fmla="*/ 138113 h 433388"/>
                <a:gd name="connsiteX31" fmla="*/ 47625 w 254794"/>
                <a:gd name="connsiteY31" fmla="*/ 152400 h 433388"/>
                <a:gd name="connsiteX32" fmla="*/ 23813 w 254794"/>
                <a:gd name="connsiteY32" fmla="*/ 145256 h 433388"/>
                <a:gd name="connsiteX33" fmla="*/ 45244 w 254794"/>
                <a:gd name="connsiteY33" fmla="*/ 202406 h 433388"/>
                <a:gd name="connsiteX34" fmla="*/ 54769 w 254794"/>
                <a:gd name="connsiteY34" fmla="*/ 200025 h 433388"/>
                <a:gd name="connsiteX35" fmla="*/ 54769 w 254794"/>
                <a:gd name="connsiteY35" fmla="*/ 230981 h 433388"/>
                <a:gd name="connsiteX36" fmla="*/ 76200 w 254794"/>
                <a:gd name="connsiteY36" fmla="*/ 245269 h 433388"/>
                <a:gd name="connsiteX37" fmla="*/ 88107 w 254794"/>
                <a:gd name="connsiteY37" fmla="*/ 214313 h 433388"/>
                <a:gd name="connsiteX38" fmla="*/ 85725 w 254794"/>
                <a:gd name="connsiteY38" fmla="*/ 183356 h 433388"/>
                <a:gd name="connsiteX39" fmla="*/ 100013 w 254794"/>
                <a:gd name="connsiteY39" fmla="*/ 164306 h 433388"/>
                <a:gd name="connsiteX40" fmla="*/ 114300 w 254794"/>
                <a:gd name="connsiteY40" fmla="*/ 157163 h 433388"/>
                <a:gd name="connsiteX41" fmla="*/ 116682 w 254794"/>
                <a:gd name="connsiteY41" fmla="*/ 197644 h 433388"/>
                <a:gd name="connsiteX42" fmla="*/ 140494 w 254794"/>
                <a:gd name="connsiteY42" fmla="*/ 173831 h 433388"/>
                <a:gd name="connsiteX43" fmla="*/ 150019 w 254794"/>
                <a:gd name="connsiteY43" fmla="*/ 197644 h 433388"/>
                <a:gd name="connsiteX44" fmla="*/ 164307 w 254794"/>
                <a:gd name="connsiteY44" fmla="*/ 219075 h 433388"/>
                <a:gd name="connsiteX45" fmla="*/ 135732 w 254794"/>
                <a:gd name="connsiteY45" fmla="*/ 233363 h 433388"/>
                <a:gd name="connsiteX46" fmla="*/ 123825 w 254794"/>
                <a:gd name="connsiteY46" fmla="*/ 257175 h 433388"/>
                <a:gd name="connsiteX47" fmla="*/ 102394 w 254794"/>
                <a:gd name="connsiteY47" fmla="*/ 259556 h 433388"/>
                <a:gd name="connsiteX48" fmla="*/ 71438 w 254794"/>
                <a:gd name="connsiteY48" fmla="*/ 273844 h 433388"/>
                <a:gd name="connsiteX49" fmla="*/ 95250 w 254794"/>
                <a:gd name="connsiteY49" fmla="*/ 295275 h 433388"/>
                <a:gd name="connsiteX50" fmla="*/ 126207 w 254794"/>
                <a:gd name="connsiteY50" fmla="*/ 278606 h 433388"/>
                <a:gd name="connsiteX51" fmla="*/ 145257 w 254794"/>
                <a:gd name="connsiteY51" fmla="*/ 269081 h 433388"/>
                <a:gd name="connsiteX52" fmla="*/ 147638 w 254794"/>
                <a:gd name="connsiteY52" fmla="*/ 292894 h 433388"/>
                <a:gd name="connsiteX53" fmla="*/ 121444 w 254794"/>
                <a:gd name="connsiteY53" fmla="*/ 307181 h 433388"/>
                <a:gd name="connsiteX54" fmla="*/ 133350 w 254794"/>
                <a:gd name="connsiteY54" fmla="*/ 319088 h 433388"/>
                <a:gd name="connsiteX55" fmla="*/ 133350 w 254794"/>
                <a:gd name="connsiteY55" fmla="*/ 319088 h 433388"/>
                <a:gd name="connsiteX56" fmla="*/ 78582 w 254794"/>
                <a:gd name="connsiteY56" fmla="*/ 314325 h 433388"/>
                <a:gd name="connsiteX57" fmla="*/ 97632 w 254794"/>
                <a:gd name="connsiteY57" fmla="*/ 350044 h 433388"/>
                <a:gd name="connsiteX58" fmla="*/ 121444 w 254794"/>
                <a:gd name="connsiteY58" fmla="*/ 383381 h 433388"/>
                <a:gd name="connsiteX59" fmla="*/ 145257 w 254794"/>
                <a:gd name="connsiteY59" fmla="*/ 433388 h 43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54794" h="433388">
                  <a:moveTo>
                    <a:pt x="145257" y="433388"/>
                  </a:moveTo>
                  <a:lnTo>
                    <a:pt x="166688" y="316706"/>
                  </a:lnTo>
                  <a:lnTo>
                    <a:pt x="185738" y="297656"/>
                  </a:lnTo>
                  <a:lnTo>
                    <a:pt x="183357" y="266700"/>
                  </a:lnTo>
                  <a:lnTo>
                    <a:pt x="200025" y="245269"/>
                  </a:lnTo>
                  <a:lnTo>
                    <a:pt x="200025" y="214313"/>
                  </a:lnTo>
                  <a:lnTo>
                    <a:pt x="254794" y="171450"/>
                  </a:lnTo>
                  <a:lnTo>
                    <a:pt x="228600" y="147638"/>
                  </a:lnTo>
                  <a:lnTo>
                    <a:pt x="204788" y="119063"/>
                  </a:lnTo>
                  <a:lnTo>
                    <a:pt x="197644" y="102394"/>
                  </a:lnTo>
                  <a:lnTo>
                    <a:pt x="185738" y="66675"/>
                  </a:lnTo>
                  <a:lnTo>
                    <a:pt x="171450" y="95250"/>
                  </a:lnTo>
                  <a:lnTo>
                    <a:pt x="164307" y="66675"/>
                  </a:lnTo>
                  <a:lnTo>
                    <a:pt x="169069" y="42863"/>
                  </a:lnTo>
                  <a:lnTo>
                    <a:pt x="159544" y="11906"/>
                  </a:lnTo>
                  <a:lnTo>
                    <a:pt x="145257" y="14288"/>
                  </a:lnTo>
                  <a:lnTo>
                    <a:pt x="138113" y="0"/>
                  </a:lnTo>
                  <a:lnTo>
                    <a:pt x="126207" y="28575"/>
                  </a:lnTo>
                  <a:lnTo>
                    <a:pt x="140494" y="154781"/>
                  </a:lnTo>
                  <a:lnTo>
                    <a:pt x="126207" y="147638"/>
                  </a:lnTo>
                  <a:lnTo>
                    <a:pt x="95250" y="38100"/>
                  </a:lnTo>
                  <a:lnTo>
                    <a:pt x="83344" y="107156"/>
                  </a:lnTo>
                  <a:lnTo>
                    <a:pt x="54769" y="71438"/>
                  </a:lnTo>
                  <a:lnTo>
                    <a:pt x="33338" y="61913"/>
                  </a:lnTo>
                  <a:lnTo>
                    <a:pt x="73819" y="28575"/>
                  </a:lnTo>
                  <a:lnTo>
                    <a:pt x="30957" y="42863"/>
                  </a:lnTo>
                  <a:lnTo>
                    <a:pt x="16669" y="30956"/>
                  </a:lnTo>
                  <a:lnTo>
                    <a:pt x="0" y="59531"/>
                  </a:lnTo>
                  <a:lnTo>
                    <a:pt x="7144" y="90488"/>
                  </a:lnTo>
                  <a:lnTo>
                    <a:pt x="26194" y="102394"/>
                  </a:lnTo>
                  <a:lnTo>
                    <a:pt x="38100" y="138113"/>
                  </a:lnTo>
                  <a:lnTo>
                    <a:pt x="47625" y="152400"/>
                  </a:lnTo>
                  <a:lnTo>
                    <a:pt x="23813" y="145256"/>
                  </a:lnTo>
                  <a:lnTo>
                    <a:pt x="45244" y="202406"/>
                  </a:lnTo>
                  <a:lnTo>
                    <a:pt x="54769" y="200025"/>
                  </a:lnTo>
                  <a:lnTo>
                    <a:pt x="54769" y="230981"/>
                  </a:lnTo>
                  <a:lnTo>
                    <a:pt x="76200" y="245269"/>
                  </a:lnTo>
                  <a:lnTo>
                    <a:pt x="88107" y="214313"/>
                  </a:lnTo>
                  <a:lnTo>
                    <a:pt x="85725" y="183356"/>
                  </a:lnTo>
                  <a:lnTo>
                    <a:pt x="100013" y="164306"/>
                  </a:lnTo>
                  <a:lnTo>
                    <a:pt x="114300" y="157163"/>
                  </a:lnTo>
                  <a:lnTo>
                    <a:pt x="116682" y="197644"/>
                  </a:lnTo>
                  <a:lnTo>
                    <a:pt x="140494" y="173831"/>
                  </a:lnTo>
                  <a:lnTo>
                    <a:pt x="150019" y="197644"/>
                  </a:lnTo>
                  <a:lnTo>
                    <a:pt x="164307" y="219075"/>
                  </a:lnTo>
                  <a:lnTo>
                    <a:pt x="135732" y="233363"/>
                  </a:lnTo>
                  <a:lnTo>
                    <a:pt x="123825" y="257175"/>
                  </a:lnTo>
                  <a:lnTo>
                    <a:pt x="102394" y="259556"/>
                  </a:lnTo>
                  <a:lnTo>
                    <a:pt x="71438" y="273844"/>
                  </a:lnTo>
                  <a:lnTo>
                    <a:pt x="95250" y="295275"/>
                  </a:lnTo>
                  <a:lnTo>
                    <a:pt x="126207" y="278606"/>
                  </a:lnTo>
                  <a:lnTo>
                    <a:pt x="145257" y="269081"/>
                  </a:lnTo>
                  <a:lnTo>
                    <a:pt x="147638" y="292894"/>
                  </a:lnTo>
                  <a:lnTo>
                    <a:pt x="121444" y="307181"/>
                  </a:lnTo>
                  <a:lnTo>
                    <a:pt x="133350" y="319088"/>
                  </a:lnTo>
                  <a:lnTo>
                    <a:pt x="133350" y="319088"/>
                  </a:lnTo>
                  <a:lnTo>
                    <a:pt x="78582" y="314325"/>
                  </a:lnTo>
                  <a:lnTo>
                    <a:pt x="97632" y="350044"/>
                  </a:lnTo>
                  <a:lnTo>
                    <a:pt x="121444" y="383381"/>
                  </a:lnTo>
                  <a:lnTo>
                    <a:pt x="145257" y="433388"/>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54" name="Freeform: Shape 214">
              <a:extLst>
                <a:ext uri="{FF2B5EF4-FFF2-40B4-BE49-F238E27FC236}">
                  <a16:creationId xmlns:a16="http://schemas.microsoft.com/office/drawing/2014/main" id="{3D70694E-EE8D-D940-5AFF-FB7AF856D1BD}"/>
                </a:ext>
              </a:extLst>
            </p:cNvPr>
            <p:cNvSpPr/>
            <p:nvPr/>
          </p:nvSpPr>
          <p:spPr bwMode="auto">
            <a:xfrm>
              <a:off x="7246370" y="1284743"/>
              <a:ext cx="95062" cy="119506"/>
            </a:xfrm>
            <a:custGeom>
              <a:avLst/>
              <a:gdLst>
                <a:gd name="connsiteX0" fmla="*/ 0 w 83344"/>
                <a:gd name="connsiteY0" fmla="*/ 4762 h 104775"/>
                <a:gd name="connsiteX1" fmla="*/ 0 w 83344"/>
                <a:gd name="connsiteY1" fmla="*/ 83343 h 104775"/>
                <a:gd name="connsiteX2" fmla="*/ 40481 w 83344"/>
                <a:gd name="connsiteY2" fmla="*/ 66675 h 104775"/>
                <a:gd name="connsiteX3" fmla="*/ 40481 w 83344"/>
                <a:gd name="connsiteY3" fmla="*/ 104775 h 104775"/>
                <a:gd name="connsiteX4" fmla="*/ 83344 w 83344"/>
                <a:gd name="connsiteY4" fmla="*/ 52387 h 104775"/>
                <a:gd name="connsiteX5" fmla="*/ 78581 w 83344"/>
                <a:gd name="connsiteY5" fmla="*/ 33337 h 104775"/>
                <a:gd name="connsiteX6" fmla="*/ 45244 w 83344"/>
                <a:gd name="connsiteY6" fmla="*/ 35718 h 104775"/>
                <a:gd name="connsiteX7" fmla="*/ 61913 w 83344"/>
                <a:gd name="connsiteY7" fmla="*/ 0 h 104775"/>
                <a:gd name="connsiteX8" fmla="*/ 0 w 83344"/>
                <a:gd name="connsiteY8" fmla="*/ 476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44" h="104775">
                  <a:moveTo>
                    <a:pt x="0" y="4762"/>
                  </a:moveTo>
                  <a:lnTo>
                    <a:pt x="0" y="83343"/>
                  </a:lnTo>
                  <a:lnTo>
                    <a:pt x="40481" y="66675"/>
                  </a:lnTo>
                  <a:lnTo>
                    <a:pt x="40481" y="104775"/>
                  </a:lnTo>
                  <a:lnTo>
                    <a:pt x="83344" y="52387"/>
                  </a:lnTo>
                  <a:lnTo>
                    <a:pt x="78581" y="33337"/>
                  </a:lnTo>
                  <a:lnTo>
                    <a:pt x="45244" y="35718"/>
                  </a:lnTo>
                  <a:lnTo>
                    <a:pt x="61913" y="0"/>
                  </a:lnTo>
                  <a:lnTo>
                    <a:pt x="0" y="476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55" name="Rectangle 215">
              <a:extLst>
                <a:ext uri="{FF2B5EF4-FFF2-40B4-BE49-F238E27FC236}">
                  <a16:creationId xmlns:a16="http://schemas.microsoft.com/office/drawing/2014/main" id="{6E922C83-CF93-46D7-5841-61555FF5318D}"/>
                </a:ext>
              </a:extLst>
            </p:cNvPr>
            <p:cNvSpPr/>
            <p:nvPr/>
          </p:nvSpPr>
          <p:spPr bwMode="auto">
            <a:xfrm>
              <a:off x="7233603" y="1227705"/>
              <a:ext cx="52147" cy="52147"/>
            </a:xfrm>
            <a:custGeom>
              <a:avLst/>
              <a:gdLst>
                <a:gd name="connsiteX0" fmla="*/ 0 w 45719"/>
                <a:gd name="connsiteY0" fmla="*/ 0 h 45719"/>
                <a:gd name="connsiteX1" fmla="*/ 45719 w 45719"/>
                <a:gd name="connsiteY1" fmla="*/ 0 h 45719"/>
                <a:gd name="connsiteX2" fmla="*/ 45719 w 45719"/>
                <a:gd name="connsiteY2" fmla="*/ 45719 h 45719"/>
                <a:gd name="connsiteX3" fmla="*/ 0 w 45719"/>
                <a:gd name="connsiteY3" fmla="*/ 45719 h 45719"/>
                <a:gd name="connsiteX4" fmla="*/ 0 w 45719"/>
                <a:gd name="connsiteY4" fmla="*/ 0 h 45719"/>
                <a:gd name="connsiteX0" fmla="*/ 0 w 45719"/>
                <a:gd name="connsiteY0" fmla="*/ 0 h 45719"/>
                <a:gd name="connsiteX1" fmla="*/ 45719 w 45719"/>
                <a:gd name="connsiteY1" fmla="*/ 0 h 45719"/>
                <a:gd name="connsiteX2" fmla="*/ 29050 w 45719"/>
                <a:gd name="connsiteY2" fmla="*/ 24288 h 45719"/>
                <a:gd name="connsiteX3" fmla="*/ 0 w 45719"/>
                <a:gd name="connsiteY3" fmla="*/ 45719 h 45719"/>
                <a:gd name="connsiteX4" fmla="*/ 0 w 45719"/>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9" h="45719">
                  <a:moveTo>
                    <a:pt x="0" y="0"/>
                  </a:moveTo>
                  <a:lnTo>
                    <a:pt x="45719" y="0"/>
                  </a:lnTo>
                  <a:lnTo>
                    <a:pt x="29050" y="24288"/>
                  </a:lnTo>
                  <a:lnTo>
                    <a:pt x="0" y="45719"/>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56" name="Freeform: Shape 216">
              <a:extLst>
                <a:ext uri="{FF2B5EF4-FFF2-40B4-BE49-F238E27FC236}">
                  <a16:creationId xmlns:a16="http://schemas.microsoft.com/office/drawing/2014/main" id="{49CBC65D-EBA4-64AD-1EA4-78DF8D428EF1}"/>
                </a:ext>
              </a:extLst>
            </p:cNvPr>
            <p:cNvSpPr/>
            <p:nvPr/>
          </p:nvSpPr>
          <p:spPr bwMode="auto">
            <a:xfrm>
              <a:off x="9446374" y="1113631"/>
              <a:ext cx="157531" cy="198272"/>
            </a:xfrm>
            <a:custGeom>
              <a:avLst/>
              <a:gdLst>
                <a:gd name="connsiteX0" fmla="*/ 0 w 138112"/>
                <a:gd name="connsiteY0" fmla="*/ 173831 h 173831"/>
                <a:gd name="connsiteX1" fmla="*/ 0 w 138112"/>
                <a:gd name="connsiteY1" fmla="*/ 173831 h 173831"/>
                <a:gd name="connsiteX2" fmla="*/ 88106 w 138112"/>
                <a:gd name="connsiteY2" fmla="*/ 145256 h 173831"/>
                <a:gd name="connsiteX3" fmla="*/ 138112 w 138112"/>
                <a:gd name="connsiteY3" fmla="*/ 83344 h 173831"/>
                <a:gd name="connsiteX4" fmla="*/ 107156 w 138112"/>
                <a:gd name="connsiteY4" fmla="*/ 47625 h 173831"/>
                <a:gd name="connsiteX5" fmla="*/ 85725 w 138112"/>
                <a:gd name="connsiteY5" fmla="*/ 33337 h 173831"/>
                <a:gd name="connsiteX6" fmla="*/ 76200 w 138112"/>
                <a:gd name="connsiteY6" fmla="*/ 0 h 173831"/>
                <a:gd name="connsiteX7" fmla="*/ 45243 w 138112"/>
                <a:gd name="connsiteY7" fmla="*/ 28575 h 173831"/>
                <a:gd name="connsiteX8" fmla="*/ 40481 w 138112"/>
                <a:gd name="connsiteY8" fmla="*/ 66675 h 173831"/>
                <a:gd name="connsiteX9" fmla="*/ 0 w 138112"/>
                <a:gd name="connsiteY9" fmla="*/ 173831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112" h="173831">
                  <a:moveTo>
                    <a:pt x="0" y="173831"/>
                  </a:moveTo>
                  <a:lnTo>
                    <a:pt x="0" y="173831"/>
                  </a:lnTo>
                  <a:lnTo>
                    <a:pt x="88106" y="145256"/>
                  </a:lnTo>
                  <a:lnTo>
                    <a:pt x="138112" y="83344"/>
                  </a:lnTo>
                  <a:lnTo>
                    <a:pt x="107156" y="47625"/>
                  </a:lnTo>
                  <a:lnTo>
                    <a:pt x="85725" y="33337"/>
                  </a:lnTo>
                  <a:lnTo>
                    <a:pt x="76200" y="0"/>
                  </a:lnTo>
                  <a:lnTo>
                    <a:pt x="45243" y="28575"/>
                  </a:lnTo>
                  <a:lnTo>
                    <a:pt x="40481" y="66675"/>
                  </a:lnTo>
                  <a:lnTo>
                    <a:pt x="0" y="173831"/>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57" name="Freeform: Shape 217">
              <a:extLst>
                <a:ext uri="{FF2B5EF4-FFF2-40B4-BE49-F238E27FC236}">
                  <a16:creationId xmlns:a16="http://schemas.microsoft.com/office/drawing/2014/main" id="{23ED8BC5-288C-70D6-5492-ED12FF5BDB06}"/>
                </a:ext>
              </a:extLst>
            </p:cNvPr>
            <p:cNvSpPr/>
            <p:nvPr/>
          </p:nvSpPr>
          <p:spPr bwMode="auto">
            <a:xfrm>
              <a:off x="9231805" y="776841"/>
              <a:ext cx="179259" cy="220000"/>
            </a:xfrm>
            <a:custGeom>
              <a:avLst/>
              <a:gdLst>
                <a:gd name="connsiteX0" fmla="*/ 150019 w 157162"/>
                <a:gd name="connsiteY0" fmla="*/ 166687 h 192881"/>
                <a:gd name="connsiteX1" fmla="*/ 142875 w 157162"/>
                <a:gd name="connsiteY1" fmla="*/ 116681 h 192881"/>
                <a:gd name="connsiteX2" fmla="*/ 157162 w 157162"/>
                <a:gd name="connsiteY2" fmla="*/ 85725 h 192881"/>
                <a:gd name="connsiteX3" fmla="*/ 130969 w 157162"/>
                <a:gd name="connsiteY3" fmla="*/ 54769 h 192881"/>
                <a:gd name="connsiteX4" fmla="*/ 102394 w 157162"/>
                <a:gd name="connsiteY4" fmla="*/ 0 h 192881"/>
                <a:gd name="connsiteX5" fmla="*/ 61912 w 157162"/>
                <a:gd name="connsiteY5" fmla="*/ 45244 h 192881"/>
                <a:gd name="connsiteX6" fmla="*/ 30956 w 157162"/>
                <a:gd name="connsiteY6" fmla="*/ 73819 h 192881"/>
                <a:gd name="connsiteX7" fmla="*/ 57150 w 157162"/>
                <a:gd name="connsiteY7" fmla="*/ 92869 h 192881"/>
                <a:gd name="connsiteX8" fmla="*/ 38100 w 157162"/>
                <a:gd name="connsiteY8" fmla="*/ 123825 h 192881"/>
                <a:gd name="connsiteX9" fmla="*/ 0 w 157162"/>
                <a:gd name="connsiteY9" fmla="*/ 157162 h 192881"/>
                <a:gd name="connsiteX10" fmla="*/ 23812 w 157162"/>
                <a:gd name="connsiteY10" fmla="*/ 173831 h 192881"/>
                <a:gd name="connsiteX11" fmla="*/ 57150 w 157162"/>
                <a:gd name="connsiteY11" fmla="*/ 192881 h 192881"/>
                <a:gd name="connsiteX12" fmla="*/ 150019 w 157162"/>
                <a:gd name="connsiteY12" fmla="*/ 166687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162" h="192881">
                  <a:moveTo>
                    <a:pt x="150019" y="166687"/>
                  </a:moveTo>
                  <a:lnTo>
                    <a:pt x="142875" y="116681"/>
                  </a:lnTo>
                  <a:lnTo>
                    <a:pt x="157162" y="85725"/>
                  </a:lnTo>
                  <a:lnTo>
                    <a:pt x="130969" y="54769"/>
                  </a:lnTo>
                  <a:lnTo>
                    <a:pt x="102394" y="0"/>
                  </a:lnTo>
                  <a:lnTo>
                    <a:pt x="61912" y="45244"/>
                  </a:lnTo>
                  <a:lnTo>
                    <a:pt x="30956" y="73819"/>
                  </a:lnTo>
                  <a:lnTo>
                    <a:pt x="57150" y="92869"/>
                  </a:lnTo>
                  <a:lnTo>
                    <a:pt x="38100" y="123825"/>
                  </a:lnTo>
                  <a:lnTo>
                    <a:pt x="0" y="157162"/>
                  </a:lnTo>
                  <a:lnTo>
                    <a:pt x="23812" y="173831"/>
                  </a:lnTo>
                  <a:lnTo>
                    <a:pt x="57150" y="192881"/>
                  </a:lnTo>
                  <a:lnTo>
                    <a:pt x="150019" y="166687"/>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58" name="Freeform: Shape 218">
              <a:extLst>
                <a:ext uri="{FF2B5EF4-FFF2-40B4-BE49-F238E27FC236}">
                  <a16:creationId xmlns:a16="http://schemas.microsoft.com/office/drawing/2014/main" id="{28E1A2EF-5F37-6689-A72C-09C9D566AC9B}"/>
                </a:ext>
              </a:extLst>
            </p:cNvPr>
            <p:cNvSpPr/>
            <p:nvPr/>
          </p:nvSpPr>
          <p:spPr bwMode="auto">
            <a:xfrm>
              <a:off x="9286126" y="985976"/>
              <a:ext cx="195556" cy="217284"/>
            </a:xfrm>
            <a:custGeom>
              <a:avLst/>
              <a:gdLst>
                <a:gd name="connsiteX0" fmla="*/ 0 w 171450"/>
                <a:gd name="connsiteY0" fmla="*/ 80963 h 190500"/>
                <a:gd name="connsiteX1" fmla="*/ 40481 w 171450"/>
                <a:gd name="connsiteY1" fmla="*/ 147638 h 190500"/>
                <a:gd name="connsiteX2" fmla="*/ 69056 w 171450"/>
                <a:gd name="connsiteY2" fmla="*/ 133350 h 190500"/>
                <a:gd name="connsiteX3" fmla="*/ 85725 w 171450"/>
                <a:gd name="connsiteY3" fmla="*/ 161925 h 190500"/>
                <a:gd name="connsiteX4" fmla="*/ 116681 w 171450"/>
                <a:gd name="connsiteY4" fmla="*/ 178594 h 190500"/>
                <a:gd name="connsiteX5" fmla="*/ 150019 w 171450"/>
                <a:gd name="connsiteY5" fmla="*/ 190500 h 190500"/>
                <a:gd name="connsiteX6" fmla="*/ 159544 w 171450"/>
                <a:gd name="connsiteY6" fmla="*/ 166688 h 190500"/>
                <a:gd name="connsiteX7" fmla="*/ 133350 w 171450"/>
                <a:gd name="connsiteY7" fmla="*/ 109538 h 190500"/>
                <a:gd name="connsiteX8" fmla="*/ 159544 w 171450"/>
                <a:gd name="connsiteY8" fmla="*/ 114300 h 190500"/>
                <a:gd name="connsiteX9" fmla="*/ 171450 w 171450"/>
                <a:gd name="connsiteY9" fmla="*/ 45244 h 190500"/>
                <a:gd name="connsiteX10" fmla="*/ 142875 w 171450"/>
                <a:gd name="connsiteY10" fmla="*/ 4763 h 190500"/>
                <a:gd name="connsiteX11" fmla="*/ 119062 w 171450"/>
                <a:gd name="connsiteY11" fmla="*/ 64294 h 190500"/>
                <a:gd name="connsiteX12" fmla="*/ 90487 w 171450"/>
                <a:gd name="connsiteY12" fmla="*/ 71438 h 190500"/>
                <a:gd name="connsiteX13" fmla="*/ 111919 w 171450"/>
                <a:gd name="connsiteY13" fmla="*/ 19050 h 190500"/>
                <a:gd name="connsiteX14" fmla="*/ 109537 w 171450"/>
                <a:gd name="connsiteY14" fmla="*/ 0 h 190500"/>
                <a:gd name="connsiteX15" fmla="*/ 52387 w 171450"/>
                <a:gd name="connsiteY15" fmla="*/ 7144 h 190500"/>
                <a:gd name="connsiteX16" fmla="*/ 0 w 171450"/>
                <a:gd name="connsiteY16" fmla="*/ 80963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450" h="190500">
                  <a:moveTo>
                    <a:pt x="0" y="80963"/>
                  </a:moveTo>
                  <a:lnTo>
                    <a:pt x="40481" y="147638"/>
                  </a:lnTo>
                  <a:lnTo>
                    <a:pt x="69056" y="133350"/>
                  </a:lnTo>
                  <a:lnTo>
                    <a:pt x="85725" y="161925"/>
                  </a:lnTo>
                  <a:lnTo>
                    <a:pt x="116681" y="178594"/>
                  </a:lnTo>
                  <a:lnTo>
                    <a:pt x="150019" y="190500"/>
                  </a:lnTo>
                  <a:lnTo>
                    <a:pt x="159544" y="166688"/>
                  </a:lnTo>
                  <a:lnTo>
                    <a:pt x="133350" y="109538"/>
                  </a:lnTo>
                  <a:lnTo>
                    <a:pt x="159544" y="114300"/>
                  </a:lnTo>
                  <a:lnTo>
                    <a:pt x="171450" y="45244"/>
                  </a:lnTo>
                  <a:lnTo>
                    <a:pt x="142875" y="4763"/>
                  </a:lnTo>
                  <a:lnTo>
                    <a:pt x="119062" y="64294"/>
                  </a:lnTo>
                  <a:lnTo>
                    <a:pt x="90487" y="71438"/>
                  </a:lnTo>
                  <a:lnTo>
                    <a:pt x="111919" y="19050"/>
                  </a:lnTo>
                  <a:lnTo>
                    <a:pt x="109537" y="0"/>
                  </a:lnTo>
                  <a:lnTo>
                    <a:pt x="52387" y="7144"/>
                  </a:lnTo>
                  <a:lnTo>
                    <a:pt x="0" y="80963"/>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59" name="Freeform: Shape 219">
              <a:extLst>
                <a:ext uri="{FF2B5EF4-FFF2-40B4-BE49-F238E27FC236}">
                  <a16:creationId xmlns:a16="http://schemas.microsoft.com/office/drawing/2014/main" id="{623E8AF4-02D7-1C44-4791-3B03D70954E6}"/>
                </a:ext>
              </a:extLst>
            </p:cNvPr>
            <p:cNvSpPr/>
            <p:nvPr/>
          </p:nvSpPr>
          <p:spPr bwMode="auto">
            <a:xfrm>
              <a:off x="9229089" y="991409"/>
              <a:ext cx="70617" cy="73333"/>
            </a:xfrm>
            <a:custGeom>
              <a:avLst/>
              <a:gdLst>
                <a:gd name="connsiteX0" fmla="*/ 0 w 61912"/>
                <a:gd name="connsiteY0" fmla="*/ 0 h 64293"/>
                <a:gd name="connsiteX1" fmla="*/ 61912 w 61912"/>
                <a:gd name="connsiteY1" fmla="*/ 30956 h 64293"/>
                <a:gd name="connsiteX2" fmla="*/ 35718 w 61912"/>
                <a:gd name="connsiteY2" fmla="*/ 64293 h 64293"/>
                <a:gd name="connsiteX3" fmla="*/ 0 w 61912"/>
                <a:gd name="connsiteY3" fmla="*/ 0 h 64293"/>
              </a:gdLst>
              <a:ahLst/>
              <a:cxnLst>
                <a:cxn ang="0">
                  <a:pos x="connsiteX0" y="connsiteY0"/>
                </a:cxn>
                <a:cxn ang="0">
                  <a:pos x="connsiteX1" y="connsiteY1"/>
                </a:cxn>
                <a:cxn ang="0">
                  <a:pos x="connsiteX2" y="connsiteY2"/>
                </a:cxn>
                <a:cxn ang="0">
                  <a:pos x="connsiteX3" y="connsiteY3"/>
                </a:cxn>
              </a:cxnLst>
              <a:rect l="l" t="t" r="r" b="b"/>
              <a:pathLst>
                <a:path w="61912" h="64293">
                  <a:moveTo>
                    <a:pt x="0" y="0"/>
                  </a:moveTo>
                  <a:lnTo>
                    <a:pt x="61912" y="30956"/>
                  </a:lnTo>
                  <a:lnTo>
                    <a:pt x="35718" y="64293"/>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60" name="Freeform: Shape 220">
              <a:extLst>
                <a:ext uri="{FF2B5EF4-FFF2-40B4-BE49-F238E27FC236}">
                  <a16:creationId xmlns:a16="http://schemas.microsoft.com/office/drawing/2014/main" id="{AD9777A0-BF52-7DA8-52D0-50D12E99562C}"/>
                </a:ext>
              </a:extLst>
            </p:cNvPr>
            <p:cNvSpPr/>
            <p:nvPr/>
          </p:nvSpPr>
          <p:spPr bwMode="auto">
            <a:xfrm>
              <a:off x="8408841" y="795853"/>
              <a:ext cx="103211" cy="119506"/>
            </a:xfrm>
            <a:custGeom>
              <a:avLst/>
              <a:gdLst>
                <a:gd name="connsiteX0" fmla="*/ 38100 w 90488"/>
                <a:gd name="connsiteY0" fmla="*/ 104775 h 104775"/>
                <a:gd name="connsiteX1" fmla="*/ 90488 w 90488"/>
                <a:gd name="connsiteY1" fmla="*/ 33337 h 104775"/>
                <a:gd name="connsiteX2" fmla="*/ 57150 w 90488"/>
                <a:gd name="connsiteY2" fmla="*/ 0 h 104775"/>
                <a:gd name="connsiteX3" fmla="*/ 30956 w 90488"/>
                <a:gd name="connsiteY3" fmla="*/ 38100 h 104775"/>
                <a:gd name="connsiteX4" fmla="*/ 0 w 90488"/>
                <a:gd name="connsiteY4" fmla="*/ 54768 h 104775"/>
                <a:gd name="connsiteX5" fmla="*/ 38100 w 90488"/>
                <a:gd name="connsiteY5" fmla="*/ 10477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88" h="104775">
                  <a:moveTo>
                    <a:pt x="38100" y="104775"/>
                  </a:moveTo>
                  <a:lnTo>
                    <a:pt x="90488" y="33337"/>
                  </a:lnTo>
                  <a:lnTo>
                    <a:pt x="57150" y="0"/>
                  </a:lnTo>
                  <a:lnTo>
                    <a:pt x="30956" y="38100"/>
                  </a:lnTo>
                  <a:lnTo>
                    <a:pt x="0" y="54768"/>
                  </a:lnTo>
                  <a:lnTo>
                    <a:pt x="38100" y="10477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61" name="Freeform: Shape 221">
              <a:extLst>
                <a:ext uri="{FF2B5EF4-FFF2-40B4-BE49-F238E27FC236}">
                  <a16:creationId xmlns:a16="http://schemas.microsoft.com/office/drawing/2014/main" id="{7508ADBD-29F6-61A1-30AF-707EDC124B9C}"/>
                </a:ext>
              </a:extLst>
            </p:cNvPr>
            <p:cNvSpPr/>
            <p:nvPr/>
          </p:nvSpPr>
          <p:spPr bwMode="auto">
            <a:xfrm>
              <a:off x="8324643" y="861038"/>
              <a:ext cx="73334" cy="81481"/>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62" name="Freeform: Shape 222">
              <a:extLst>
                <a:ext uri="{FF2B5EF4-FFF2-40B4-BE49-F238E27FC236}">
                  <a16:creationId xmlns:a16="http://schemas.microsoft.com/office/drawing/2014/main" id="{9887641B-035D-5300-CDF2-28DA1EA8E2D5}"/>
                </a:ext>
              </a:extLst>
            </p:cNvPr>
            <p:cNvSpPr/>
            <p:nvPr/>
          </p:nvSpPr>
          <p:spPr bwMode="auto">
            <a:xfrm>
              <a:off x="7917235" y="861038"/>
              <a:ext cx="103209" cy="70618"/>
            </a:xfrm>
            <a:custGeom>
              <a:avLst/>
              <a:gdLst>
                <a:gd name="connsiteX0" fmla="*/ 0 w 90487"/>
                <a:gd name="connsiteY0" fmla="*/ 33337 h 33337"/>
                <a:gd name="connsiteX1" fmla="*/ 69056 w 90487"/>
                <a:gd name="connsiteY1" fmla="*/ 0 h 33337"/>
                <a:gd name="connsiteX2" fmla="*/ 90487 w 90487"/>
                <a:gd name="connsiteY2" fmla="*/ 30956 h 33337"/>
                <a:gd name="connsiteX3" fmla="*/ 64294 w 90487"/>
                <a:gd name="connsiteY3" fmla="*/ 30956 h 33337"/>
                <a:gd name="connsiteX4" fmla="*/ 0 w 90487"/>
                <a:gd name="connsiteY4" fmla="*/ 33337 h 33337"/>
                <a:gd name="connsiteX0" fmla="*/ 0 w 90487"/>
                <a:gd name="connsiteY0" fmla="*/ 33337 h 33337"/>
                <a:gd name="connsiteX1" fmla="*/ 69056 w 90487"/>
                <a:gd name="connsiteY1" fmla="*/ 0 h 33337"/>
                <a:gd name="connsiteX2" fmla="*/ 90487 w 90487"/>
                <a:gd name="connsiteY2" fmla="*/ 30956 h 33337"/>
                <a:gd name="connsiteX3" fmla="*/ 64294 w 90487"/>
                <a:gd name="connsiteY3" fmla="*/ 30956 h 33337"/>
                <a:gd name="connsiteX4" fmla="*/ 40481 w 90487"/>
                <a:gd name="connsiteY4" fmla="*/ 30956 h 33337"/>
                <a:gd name="connsiteX5" fmla="*/ 0 w 90487"/>
                <a:gd name="connsiteY5" fmla="*/ 33337 h 33337"/>
                <a:gd name="connsiteX0" fmla="*/ 0 w 90487"/>
                <a:gd name="connsiteY0" fmla="*/ 33337 h 61913"/>
                <a:gd name="connsiteX1" fmla="*/ 69056 w 90487"/>
                <a:gd name="connsiteY1" fmla="*/ 0 h 61913"/>
                <a:gd name="connsiteX2" fmla="*/ 90487 w 90487"/>
                <a:gd name="connsiteY2" fmla="*/ 30956 h 61913"/>
                <a:gd name="connsiteX3" fmla="*/ 64294 w 90487"/>
                <a:gd name="connsiteY3" fmla="*/ 30956 h 61913"/>
                <a:gd name="connsiteX4" fmla="*/ 40481 w 90487"/>
                <a:gd name="connsiteY4" fmla="*/ 61913 h 61913"/>
                <a:gd name="connsiteX5" fmla="*/ 0 w 90487"/>
                <a:gd name="connsiteY5" fmla="*/ 33337 h 6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87" h="61913">
                  <a:moveTo>
                    <a:pt x="0" y="33337"/>
                  </a:moveTo>
                  <a:lnTo>
                    <a:pt x="69056" y="0"/>
                  </a:lnTo>
                  <a:lnTo>
                    <a:pt x="90487" y="30956"/>
                  </a:lnTo>
                  <a:lnTo>
                    <a:pt x="64294" y="30956"/>
                  </a:lnTo>
                  <a:lnTo>
                    <a:pt x="40481" y="61913"/>
                  </a:lnTo>
                  <a:lnTo>
                    <a:pt x="0" y="3333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63" name="Freeform: Shape 1055">
              <a:extLst>
                <a:ext uri="{FF2B5EF4-FFF2-40B4-BE49-F238E27FC236}">
                  <a16:creationId xmlns:a16="http://schemas.microsoft.com/office/drawing/2014/main" id="{21CC49FA-90B3-F000-A81D-C3473976FCFE}"/>
                </a:ext>
              </a:extLst>
            </p:cNvPr>
            <p:cNvSpPr/>
            <p:nvPr/>
          </p:nvSpPr>
          <p:spPr bwMode="auto">
            <a:xfrm>
              <a:off x="7985136" y="842026"/>
              <a:ext cx="124939" cy="160247"/>
            </a:xfrm>
            <a:custGeom>
              <a:avLst/>
              <a:gdLst>
                <a:gd name="connsiteX0" fmla="*/ 78581 w 109538"/>
                <a:gd name="connsiteY0" fmla="*/ 0 h 140494"/>
                <a:gd name="connsiteX1" fmla="*/ 109538 w 109538"/>
                <a:gd name="connsiteY1" fmla="*/ 42862 h 140494"/>
                <a:gd name="connsiteX2" fmla="*/ 95250 w 109538"/>
                <a:gd name="connsiteY2" fmla="*/ 71437 h 140494"/>
                <a:gd name="connsiteX3" fmla="*/ 71438 w 109538"/>
                <a:gd name="connsiteY3" fmla="*/ 64294 h 140494"/>
                <a:gd name="connsiteX4" fmla="*/ 61913 w 109538"/>
                <a:gd name="connsiteY4" fmla="*/ 78581 h 140494"/>
                <a:gd name="connsiteX5" fmla="*/ 33338 w 109538"/>
                <a:gd name="connsiteY5" fmla="*/ 95250 h 140494"/>
                <a:gd name="connsiteX6" fmla="*/ 35719 w 109538"/>
                <a:gd name="connsiteY6" fmla="*/ 121444 h 140494"/>
                <a:gd name="connsiteX7" fmla="*/ 19050 w 109538"/>
                <a:gd name="connsiteY7" fmla="*/ 140494 h 140494"/>
                <a:gd name="connsiteX8" fmla="*/ 0 w 109538"/>
                <a:gd name="connsiteY8" fmla="*/ 116681 h 140494"/>
                <a:gd name="connsiteX9" fmla="*/ 9525 w 109538"/>
                <a:gd name="connsiteY9" fmla="*/ 102394 h 140494"/>
                <a:gd name="connsiteX10" fmla="*/ 21431 w 109538"/>
                <a:gd name="connsiteY10" fmla="*/ 71437 h 140494"/>
                <a:gd name="connsiteX11" fmla="*/ 50006 w 109538"/>
                <a:gd name="connsiteY11" fmla="*/ 66675 h 140494"/>
                <a:gd name="connsiteX12" fmla="*/ 57150 w 109538"/>
                <a:gd name="connsiteY12" fmla="*/ 50006 h 140494"/>
                <a:gd name="connsiteX13" fmla="*/ 78581 w 109538"/>
                <a:gd name="connsiteY13" fmla="*/ 0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38" h="140494">
                  <a:moveTo>
                    <a:pt x="78581" y="0"/>
                  </a:moveTo>
                  <a:lnTo>
                    <a:pt x="109538" y="42862"/>
                  </a:lnTo>
                  <a:lnTo>
                    <a:pt x="95250" y="71437"/>
                  </a:lnTo>
                  <a:lnTo>
                    <a:pt x="71438" y="64294"/>
                  </a:lnTo>
                  <a:lnTo>
                    <a:pt x="61913" y="78581"/>
                  </a:lnTo>
                  <a:lnTo>
                    <a:pt x="33338" y="95250"/>
                  </a:lnTo>
                  <a:lnTo>
                    <a:pt x="35719" y="121444"/>
                  </a:lnTo>
                  <a:lnTo>
                    <a:pt x="19050" y="140494"/>
                  </a:lnTo>
                  <a:lnTo>
                    <a:pt x="0" y="116681"/>
                  </a:lnTo>
                  <a:lnTo>
                    <a:pt x="9525" y="102394"/>
                  </a:lnTo>
                  <a:lnTo>
                    <a:pt x="21431" y="71437"/>
                  </a:lnTo>
                  <a:lnTo>
                    <a:pt x="50006" y="66675"/>
                  </a:lnTo>
                  <a:lnTo>
                    <a:pt x="57150" y="50006"/>
                  </a:lnTo>
                  <a:lnTo>
                    <a:pt x="78581"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64" name="Freeform: Shape 1056">
              <a:extLst>
                <a:ext uri="{FF2B5EF4-FFF2-40B4-BE49-F238E27FC236}">
                  <a16:creationId xmlns:a16="http://schemas.microsoft.com/office/drawing/2014/main" id="{8FA36620-4C4E-8905-3098-A07F9FFC78C3}"/>
                </a:ext>
              </a:extLst>
            </p:cNvPr>
            <p:cNvSpPr/>
            <p:nvPr/>
          </p:nvSpPr>
          <p:spPr bwMode="auto">
            <a:xfrm>
              <a:off x="8221433" y="945235"/>
              <a:ext cx="29877" cy="57038"/>
            </a:xfrm>
            <a:custGeom>
              <a:avLst/>
              <a:gdLst>
                <a:gd name="connsiteX0" fmla="*/ 19050 w 26194"/>
                <a:gd name="connsiteY0" fmla="*/ 0 h 50007"/>
                <a:gd name="connsiteX1" fmla="*/ 0 w 26194"/>
                <a:gd name="connsiteY1" fmla="*/ 30957 h 50007"/>
                <a:gd name="connsiteX2" fmla="*/ 26194 w 26194"/>
                <a:gd name="connsiteY2" fmla="*/ 50007 h 50007"/>
                <a:gd name="connsiteX3" fmla="*/ 19050 w 26194"/>
                <a:gd name="connsiteY3" fmla="*/ 0 h 50007"/>
              </a:gdLst>
              <a:ahLst/>
              <a:cxnLst>
                <a:cxn ang="0">
                  <a:pos x="connsiteX0" y="connsiteY0"/>
                </a:cxn>
                <a:cxn ang="0">
                  <a:pos x="connsiteX1" y="connsiteY1"/>
                </a:cxn>
                <a:cxn ang="0">
                  <a:pos x="connsiteX2" y="connsiteY2"/>
                </a:cxn>
                <a:cxn ang="0">
                  <a:pos x="connsiteX3" y="connsiteY3"/>
                </a:cxn>
              </a:cxnLst>
              <a:rect l="l" t="t" r="r" b="b"/>
              <a:pathLst>
                <a:path w="26194" h="50007">
                  <a:moveTo>
                    <a:pt x="19050" y="0"/>
                  </a:moveTo>
                  <a:lnTo>
                    <a:pt x="0" y="30957"/>
                  </a:lnTo>
                  <a:lnTo>
                    <a:pt x="26194" y="50007"/>
                  </a:lnTo>
                  <a:lnTo>
                    <a:pt x="1905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65" name="Freeform: Shape 1057">
              <a:extLst>
                <a:ext uri="{FF2B5EF4-FFF2-40B4-BE49-F238E27FC236}">
                  <a16:creationId xmlns:a16="http://schemas.microsoft.com/office/drawing/2014/main" id="{C757CD5E-0E27-E0BD-5F4A-0CAD6CFEE68F}"/>
                </a:ext>
              </a:extLst>
            </p:cNvPr>
            <p:cNvSpPr/>
            <p:nvPr/>
          </p:nvSpPr>
          <p:spPr bwMode="auto">
            <a:xfrm>
              <a:off x="8278470" y="915360"/>
              <a:ext cx="13580" cy="76049"/>
            </a:xfrm>
            <a:custGeom>
              <a:avLst/>
              <a:gdLst>
                <a:gd name="connsiteX0" fmla="*/ 11906 w 11906"/>
                <a:gd name="connsiteY0" fmla="*/ 66675 h 66675"/>
                <a:gd name="connsiteX1" fmla="*/ 0 w 11906"/>
                <a:gd name="connsiteY1" fmla="*/ 0 h 66675"/>
                <a:gd name="connsiteX2" fmla="*/ 11906 w 11906"/>
                <a:gd name="connsiteY2" fmla="*/ 66675 h 66675"/>
              </a:gdLst>
              <a:ahLst/>
              <a:cxnLst>
                <a:cxn ang="0">
                  <a:pos x="connsiteX0" y="connsiteY0"/>
                </a:cxn>
                <a:cxn ang="0">
                  <a:pos x="connsiteX1" y="connsiteY1"/>
                </a:cxn>
                <a:cxn ang="0">
                  <a:pos x="connsiteX2" y="connsiteY2"/>
                </a:cxn>
              </a:cxnLst>
              <a:rect l="l" t="t" r="r" b="b"/>
              <a:pathLst>
                <a:path w="11906" h="66675">
                  <a:moveTo>
                    <a:pt x="11906" y="66675"/>
                  </a:moveTo>
                  <a:lnTo>
                    <a:pt x="0" y="0"/>
                  </a:lnTo>
                  <a:lnTo>
                    <a:pt x="11906" y="6667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66" name="Freeform: Shape 1058">
              <a:extLst>
                <a:ext uri="{FF2B5EF4-FFF2-40B4-BE49-F238E27FC236}">
                  <a16:creationId xmlns:a16="http://schemas.microsoft.com/office/drawing/2014/main" id="{03FC9DCD-CCC5-1D3C-66CE-1A7A0FAFBB92}"/>
                </a:ext>
              </a:extLst>
            </p:cNvPr>
            <p:cNvSpPr/>
            <p:nvPr/>
          </p:nvSpPr>
          <p:spPr bwMode="auto">
            <a:xfrm>
              <a:off x="8164397" y="820297"/>
              <a:ext cx="108642" cy="73334"/>
            </a:xfrm>
            <a:custGeom>
              <a:avLst/>
              <a:gdLst>
                <a:gd name="connsiteX0" fmla="*/ 0 w 95250"/>
                <a:gd name="connsiteY0" fmla="*/ 0 h 64294"/>
                <a:gd name="connsiteX1" fmla="*/ 95250 w 95250"/>
                <a:gd name="connsiteY1" fmla="*/ 64294 h 64294"/>
                <a:gd name="connsiteX2" fmla="*/ 76200 w 95250"/>
                <a:gd name="connsiteY2" fmla="*/ 19050 h 64294"/>
                <a:gd name="connsiteX3" fmla="*/ 0 w 95250"/>
                <a:gd name="connsiteY3" fmla="*/ 0 h 64294"/>
              </a:gdLst>
              <a:ahLst/>
              <a:cxnLst>
                <a:cxn ang="0">
                  <a:pos x="connsiteX0" y="connsiteY0"/>
                </a:cxn>
                <a:cxn ang="0">
                  <a:pos x="connsiteX1" y="connsiteY1"/>
                </a:cxn>
                <a:cxn ang="0">
                  <a:pos x="connsiteX2" y="connsiteY2"/>
                </a:cxn>
                <a:cxn ang="0">
                  <a:pos x="connsiteX3" y="connsiteY3"/>
                </a:cxn>
              </a:cxnLst>
              <a:rect l="l" t="t" r="r" b="b"/>
              <a:pathLst>
                <a:path w="95250" h="64294">
                  <a:moveTo>
                    <a:pt x="0" y="0"/>
                  </a:moveTo>
                  <a:lnTo>
                    <a:pt x="95250" y="64294"/>
                  </a:lnTo>
                  <a:lnTo>
                    <a:pt x="76200" y="19050"/>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67" name="Freeform: Shape 259">
              <a:extLst>
                <a:ext uri="{FF2B5EF4-FFF2-40B4-BE49-F238E27FC236}">
                  <a16:creationId xmlns:a16="http://schemas.microsoft.com/office/drawing/2014/main" id="{680C2A84-FB94-B835-40F8-7030A7858E32}"/>
                </a:ext>
              </a:extLst>
            </p:cNvPr>
            <p:cNvSpPr/>
            <p:nvPr/>
          </p:nvSpPr>
          <p:spPr bwMode="auto">
            <a:xfrm>
              <a:off x="8006144" y="2188287"/>
              <a:ext cx="58271" cy="64745"/>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68" name="Freeform: Shape 1061">
              <a:extLst>
                <a:ext uri="{FF2B5EF4-FFF2-40B4-BE49-F238E27FC236}">
                  <a16:creationId xmlns:a16="http://schemas.microsoft.com/office/drawing/2014/main" id="{3BC4342B-9F4F-0E08-3260-71101B0063B3}"/>
                </a:ext>
              </a:extLst>
            </p:cNvPr>
            <p:cNvSpPr/>
            <p:nvPr/>
          </p:nvSpPr>
          <p:spPr bwMode="auto">
            <a:xfrm>
              <a:off x="6966616" y="4812895"/>
              <a:ext cx="211853" cy="263458"/>
            </a:xfrm>
            <a:custGeom>
              <a:avLst/>
              <a:gdLst>
                <a:gd name="connsiteX0" fmla="*/ 0 w 185738"/>
                <a:gd name="connsiteY0" fmla="*/ 180975 h 230982"/>
                <a:gd name="connsiteX1" fmla="*/ 33338 w 185738"/>
                <a:gd name="connsiteY1" fmla="*/ 230982 h 230982"/>
                <a:gd name="connsiteX2" fmla="*/ 45244 w 185738"/>
                <a:gd name="connsiteY2" fmla="*/ 219075 h 230982"/>
                <a:gd name="connsiteX3" fmla="*/ 83344 w 185738"/>
                <a:gd name="connsiteY3" fmla="*/ 216694 h 230982"/>
                <a:gd name="connsiteX4" fmla="*/ 104775 w 185738"/>
                <a:gd name="connsiteY4" fmla="*/ 188119 h 230982"/>
                <a:gd name="connsiteX5" fmla="*/ 145257 w 185738"/>
                <a:gd name="connsiteY5" fmla="*/ 119063 h 230982"/>
                <a:gd name="connsiteX6" fmla="*/ 173832 w 185738"/>
                <a:gd name="connsiteY6" fmla="*/ 90488 h 230982"/>
                <a:gd name="connsiteX7" fmla="*/ 185738 w 185738"/>
                <a:gd name="connsiteY7" fmla="*/ 0 h 230982"/>
                <a:gd name="connsiteX8" fmla="*/ 138113 w 185738"/>
                <a:gd name="connsiteY8" fmla="*/ 0 h 230982"/>
                <a:gd name="connsiteX9" fmla="*/ 121444 w 185738"/>
                <a:gd name="connsiteY9" fmla="*/ 26194 h 230982"/>
                <a:gd name="connsiteX10" fmla="*/ 119063 w 185738"/>
                <a:gd name="connsiteY10" fmla="*/ 40482 h 230982"/>
                <a:gd name="connsiteX11" fmla="*/ 54769 w 185738"/>
                <a:gd name="connsiteY11" fmla="*/ 33338 h 230982"/>
                <a:gd name="connsiteX12" fmla="*/ 52388 w 185738"/>
                <a:gd name="connsiteY12" fmla="*/ 61913 h 230982"/>
                <a:gd name="connsiteX13" fmla="*/ 90488 w 185738"/>
                <a:gd name="connsiteY13" fmla="*/ 52388 h 230982"/>
                <a:gd name="connsiteX14" fmla="*/ 80963 w 185738"/>
                <a:gd name="connsiteY14" fmla="*/ 83344 h 230982"/>
                <a:gd name="connsiteX15" fmla="*/ 90488 w 185738"/>
                <a:gd name="connsiteY15" fmla="*/ 119063 h 230982"/>
                <a:gd name="connsiteX16" fmla="*/ 92869 w 185738"/>
                <a:gd name="connsiteY16" fmla="*/ 147638 h 230982"/>
                <a:gd name="connsiteX17" fmla="*/ 61913 w 185738"/>
                <a:gd name="connsiteY17" fmla="*/ 147638 h 230982"/>
                <a:gd name="connsiteX18" fmla="*/ 38100 w 185738"/>
                <a:gd name="connsiteY18" fmla="*/ 142875 h 230982"/>
                <a:gd name="connsiteX19" fmla="*/ 0 w 185738"/>
                <a:gd name="connsiteY19" fmla="*/ 180975 h 23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738" h="230982">
                  <a:moveTo>
                    <a:pt x="0" y="180975"/>
                  </a:moveTo>
                  <a:lnTo>
                    <a:pt x="33338" y="230982"/>
                  </a:lnTo>
                  <a:lnTo>
                    <a:pt x="45244" y="219075"/>
                  </a:lnTo>
                  <a:lnTo>
                    <a:pt x="83344" y="216694"/>
                  </a:lnTo>
                  <a:lnTo>
                    <a:pt x="104775" y="188119"/>
                  </a:lnTo>
                  <a:lnTo>
                    <a:pt x="145257" y="119063"/>
                  </a:lnTo>
                  <a:lnTo>
                    <a:pt x="173832" y="90488"/>
                  </a:lnTo>
                  <a:lnTo>
                    <a:pt x="185738" y="0"/>
                  </a:lnTo>
                  <a:lnTo>
                    <a:pt x="138113" y="0"/>
                  </a:lnTo>
                  <a:lnTo>
                    <a:pt x="121444" y="26194"/>
                  </a:lnTo>
                  <a:lnTo>
                    <a:pt x="119063" y="40482"/>
                  </a:lnTo>
                  <a:lnTo>
                    <a:pt x="54769" y="33338"/>
                  </a:lnTo>
                  <a:lnTo>
                    <a:pt x="52388" y="61913"/>
                  </a:lnTo>
                  <a:lnTo>
                    <a:pt x="90488" y="52388"/>
                  </a:lnTo>
                  <a:lnTo>
                    <a:pt x="80963" y="83344"/>
                  </a:lnTo>
                  <a:lnTo>
                    <a:pt x="90488" y="119063"/>
                  </a:lnTo>
                  <a:lnTo>
                    <a:pt x="92869" y="147638"/>
                  </a:lnTo>
                  <a:lnTo>
                    <a:pt x="61913" y="147638"/>
                  </a:lnTo>
                  <a:lnTo>
                    <a:pt x="38100" y="142875"/>
                  </a:lnTo>
                  <a:lnTo>
                    <a:pt x="0" y="180975"/>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69" name="Freeform: Shape 1068">
              <a:extLst>
                <a:ext uri="{FF2B5EF4-FFF2-40B4-BE49-F238E27FC236}">
                  <a16:creationId xmlns:a16="http://schemas.microsoft.com/office/drawing/2014/main" id="{AF89F0EC-C94E-C91F-2B84-02D3115197FD}"/>
                </a:ext>
              </a:extLst>
            </p:cNvPr>
            <p:cNvSpPr/>
            <p:nvPr/>
          </p:nvSpPr>
          <p:spPr bwMode="auto">
            <a:xfrm>
              <a:off x="7572296" y="5184995"/>
              <a:ext cx="78765" cy="195556"/>
            </a:xfrm>
            <a:custGeom>
              <a:avLst/>
              <a:gdLst>
                <a:gd name="connsiteX0" fmla="*/ 2381 w 69056"/>
                <a:gd name="connsiteY0" fmla="*/ 0 h 161925"/>
                <a:gd name="connsiteX1" fmla="*/ 23813 w 69056"/>
                <a:gd name="connsiteY1" fmla="*/ 52387 h 161925"/>
                <a:gd name="connsiteX2" fmla="*/ 0 w 69056"/>
                <a:gd name="connsiteY2" fmla="*/ 114300 h 161925"/>
                <a:gd name="connsiteX3" fmla="*/ 38100 w 69056"/>
                <a:gd name="connsiteY3" fmla="*/ 145256 h 161925"/>
                <a:gd name="connsiteX4" fmla="*/ 45244 w 69056"/>
                <a:gd name="connsiteY4" fmla="*/ 161925 h 161925"/>
                <a:gd name="connsiteX5" fmla="*/ 69056 w 69056"/>
                <a:gd name="connsiteY5" fmla="*/ 145256 h 161925"/>
                <a:gd name="connsiteX6" fmla="*/ 66675 w 69056"/>
                <a:gd name="connsiteY6" fmla="*/ 123825 h 161925"/>
                <a:gd name="connsiteX7" fmla="*/ 42863 w 69056"/>
                <a:gd name="connsiteY7" fmla="*/ 80962 h 161925"/>
                <a:gd name="connsiteX8" fmla="*/ 45244 w 69056"/>
                <a:gd name="connsiteY8" fmla="*/ 38100 h 161925"/>
                <a:gd name="connsiteX9" fmla="*/ 54769 w 69056"/>
                <a:gd name="connsiteY9" fmla="*/ 35718 h 161925"/>
                <a:gd name="connsiteX10" fmla="*/ 2381 w 69056"/>
                <a:gd name="connsiteY10" fmla="*/ 0 h 161925"/>
                <a:gd name="connsiteX0" fmla="*/ 2381 w 69056"/>
                <a:gd name="connsiteY0" fmla="*/ 0 h 161925"/>
                <a:gd name="connsiteX1" fmla="*/ 23813 w 69056"/>
                <a:gd name="connsiteY1" fmla="*/ 52387 h 161925"/>
                <a:gd name="connsiteX2" fmla="*/ 0 w 69056"/>
                <a:gd name="connsiteY2" fmla="*/ 114300 h 161925"/>
                <a:gd name="connsiteX3" fmla="*/ 38100 w 69056"/>
                <a:gd name="connsiteY3" fmla="*/ 145256 h 161925"/>
                <a:gd name="connsiteX4" fmla="*/ 45244 w 69056"/>
                <a:gd name="connsiteY4" fmla="*/ 161925 h 161925"/>
                <a:gd name="connsiteX5" fmla="*/ 69056 w 69056"/>
                <a:gd name="connsiteY5" fmla="*/ 145256 h 161925"/>
                <a:gd name="connsiteX6" fmla="*/ 66675 w 69056"/>
                <a:gd name="connsiteY6" fmla="*/ 123825 h 161925"/>
                <a:gd name="connsiteX7" fmla="*/ 42863 w 69056"/>
                <a:gd name="connsiteY7" fmla="*/ 80962 h 161925"/>
                <a:gd name="connsiteX8" fmla="*/ 45244 w 69056"/>
                <a:gd name="connsiteY8" fmla="*/ 38100 h 161925"/>
                <a:gd name="connsiteX9" fmla="*/ 54769 w 69056"/>
                <a:gd name="connsiteY9" fmla="*/ 35718 h 161925"/>
                <a:gd name="connsiteX10" fmla="*/ 26194 w 69056"/>
                <a:gd name="connsiteY10" fmla="*/ 14287 h 161925"/>
                <a:gd name="connsiteX11" fmla="*/ 2381 w 69056"/>
                <a:gd name="connsiteY11" fmla="*/ 0 h 161925"/>
                <a:gd name="connsiteX0" fmla="*/ 2381 w 69056"/>
                <a:gd name="connsiteY0" fmla="*/ 9525 h 171450"/>
                <a:gd name="connsiteX1" fmla="*/ 23813 w 69056"/>
                <a:gd name="connsiteY1" fmla="*/ 61912 h 171450"/>
                <a:gd name="connsiteX2" fmla="*/ 0 w 69056"/>
                <a:gd name="connsiteY2" fmla="*/ 123825 h 171450"/>
                <a:gd name="connsiteX3" fmla="*/ 38100 w 69056"/>
                <a:gd name="connsiteY3" fmla="*/ 154781 h 171450"/>
                <a:gd name="connsiteX4" fmla="*/ 45244 w 69056"/>
                <a:gd name="connsiteY4" fmla="*/ 171450 h 171450"/>
                <a:gd name="connsiteX5" fmla="*/ 69056 w 69056"/>
                <a:gd name="connsiteY5" fmla="*/ 154781 h 171450"/>
                <a:gd name="connsiteX6" fmla="*/ 66675 w 69056"/>
                <a:gd name="connsiteY6" fmla="*/ 133350 h 171450"/>
                <a:gd name="connsiteX7" fmla="*/ 42863 w 69056"/>
                <a:gd name="connsiteY7" fmla="*/ 90487 h 171450"/>
                <a:gd name="connsiteX8" fmla="*/ 45244 w 69056"/>
                <a:gd name="connsiteY8" fmla="*/ 47625 h 171450"/>
                <a:gd name="connsiteX9" fmla="*/ 54769 w 69056"/>
                <a:gd name="connsiteY9" fmla="*/ 45243 h 171450"/>
                <a:gd name="connsiteX10" fmla="*/ 35719 w 69056"/>
                <a:gd name="connsiteY10" fmla="*/ 0 h 171450"/>
                <a:gd name="connsiteX11" fmla="*/ 2381 w 69056"/>
                <a:gd name="connsiteY11" fmla="*/ 95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056" h="171450">
                  <a:moveTo>
                    <a:pt x="2381" y="9525"/>
                  </a:moveTo>
                  <a:lnTo>
                    <a:pt x="23813" y="61912"/>
                  </a:lnTo>
                  <a:lnTo>
                    <a:pt x="0" y="123825"/>
                  </a:lnTo>
                  <a:lnTo>
                    <a:pt x="38100" y="154781"/>
                  </a:lnTo>
                  <a:lnTo>
                    <a:pt x="45244" y="171450"/>
                  </a:lnTo>
                  <a:lnTo>
                    <a:pt x="69056" y="154781"/>
                  </a:lnTo>
                  <a:lnTo>
                    <a:pt x="66675" y="133350"/>
                  </a:lnTo>
                  <a:lnTo>
                    <a:pt x="42863" y="90487"/>
                  </a:lnTo>
                  <a:lnTo>
                    <a:pt x="45244" y="47625"/>
                  </a:lnTo>
                  <a:lnTo>
                    <a:pt x="54769" y="45243"/>
                  </a:lnTo>
                  <a:lnTo>
                    <a:pt x="35719" y="0"/>
                  </a:lnTo>
                  <a:lnTo>
                    <a:pt x="2381" y="9525"/>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70" name="Freeform: Shape 1070">
              <a:extLst>
                <a:ext uri="{FF2B5EF4-FFF2-40B4-BE49-F238E27FC236}">
                  <a16:creationId xmlns:a16="http://schemas.microsoft.com/office/drawing/2014/main" id="{F83E5204-E309-1573-30AC-F81CE8A6FC58}"/>
                </a:ext>
              </a:extLst>
            </p:cNvPr>
            <p:cNvSpPr/>
            <p:nvPr/>
          </p:nvSpPr>
          <p:spPr bwMode="auto">
            <a:xfrm>
              <a:off x="7056247" y="4237091"/>
              <a:ext cx="256048" cy="461730"/>
            </a:xfrm>
            <a:custGeom>
              <a:avLst/>
              <a:gdLst>
                <a:gd name="connsiteX0" fmla="*/ 221456 w 224485"/>
                <a:gd name="connsiteY0" fmla="*/ 97632 h 404813"/>
                <a:gd name="connsiteX1" fmla="*/ 42862 w 224485"/>
                <a:gd name="connsiteY1" fmla="*/ 0 h 404813"/>
                <a:gd name="connsiteX2" fmla="*/ 33337 w 224485"/>
                <a:gd name="connsiteY2" fmla="*/ 14288 h 404813"/>
                <a:gd name="connsiteX3" fmla="*/ 42862 w 224485"/>
                <a:gd name="connsiteY3" fmla="*/ 52388 h 404813"/>
                <a:gd name="connsiteX4" fmla="*/ 54768 w 224485"/>
                <a:gd name="connsiteY4" fmla="*/ 71438 h 404813"/>
                <a:gd name="connsiteX5" fmla="*/ 45243 w 224485"/>
                <a:gd name="connsiteY5" fmla="*/ 169069 h 404813"/>
                <a:gd name="connsiteX6" fmla="*/ 2381 w 224485"/>
                <a:gd name="connsiteY6" fmla="*/ 226219 h 404813"/>
                <a:gd name="connsiteX7" fmla="*/ 2381 w 224485"/>
                <a:gd name="connsiteY7" fmla="*/ 226219 h 404813"/>
                <a:gd name="connsiteX8" fmla="*/ 38100 w 224485"/>
                <a:gd name="connsiteY8" fmla="*/ 254794 h 404813"/>
                <a:gd name="connsiteX9" fmla="*/ 26193 w 224485"/>
                <a:gd name="connsiteY9" fmla="*/ 280988 h 404813"/>
                <a:gd name="connsiteX10" fmla="*/ 23812 w 224485"/>
                <a:gd name="connsiteY10" fmla="*/ 295275 h 404813"/>
                <a:gd name="connsiteX11" fmla="*/ 26193 w 224485"/>
                <a:gd name="connsiteY11" fmla="*/ 321469 h 404813"/>
                <a:gd name="connsiteX12" fmla="*/ 19050 w 224485"/>
                <a:gd name="connsiteY12" fmla="*/ 347663 h 404813"/>
                <a:gd name="connsiteX13" fmla="*/ 0 w 224485"/>
                <a:gd name="connsiteY13" fmla="*/ 359569 h 404813"/>
                <a:gd name="connsiteX14" fmla="*/ 19050 w 224485"/>
                <a:gd name="connsiteY14" fmla="*/ 369094 h 404813"/>
                <a:gd name="connsiteX15" fmla="*/ 30956 w 224485"/>
                <a:gd name="connsiteY15" fmla="*/ 404813 h 404813"/>
                <a:gd name="connsiteX16" fmla="*/ 66675 w 224485"/>
                <a:gd name="connsiteY16" fmla="*/ 397669 h 404813"/>
                <a:gd name="connsiteX17" fmla="*/ 102393 w 224485"/>
                <a:gd name="connsiteY17" fmla="*/ 385763 h 404813"/>
                <a:gd name="connsiteX18" fmla="*/ 119062 w 224485"/>
                <a:gd name="connsiteY18" fmla="*/ 373857 h 404813"/>
                <a:gd name="connsiteX19" fmla="*/ 140493 w 224485"/>
                <a:gd name="connsiteY19" fmla="*/ 364332 h 404813"/>
                <a:gd name="connsiteX20" fmla="*/ 188118 w 224485"/>
                <a:gd name="connsiteY20" fmla="*/ 319088 h 404813"/>
                <a:gd name="connsiteX21" fmla="*/ 202406 w 224485"/>
                <a:gd name="connsiteY21" fmla="*/ 311944 h 404813"/>
                <a:gd name="connsiteX22" fmla="*/ 202406 w 224485"/>
                <a:gd name="connsiteY22" fmla="*/ 302419 h 404813"/>
                <a:gd name="connsiteX23" fmla="*/ 200025 w 224485"/>
                <a:gd name="connsiteY23" fmla="*/ 266700 h 404813"/>
                <a:gd name="connsiteX24" fmla="*/ 192881 w 224485"/>
                <a:gd name="connsiteY24" fmla="*/ 230982 h 404813"/>
                <a:gd name="connsiteX25" fmla="*/ 214312 w 224485"/>
                <a:gd name="connsiteY25" fmla="*/ 202407 h 404813"/>
                <a:gd name="connsiteX26" fmla="*/ 223837 w 224485"/>
                <a:gd name="connsiteY26" fmla="*/ 200025 h 404813"/>
                <a:gd name="connsiteX27" fmla="*/ 221456 w 224485"/>
                <a:gd name="connsiteY27" fmla="*/ 97632 h 4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485" h="404813">
                  <a:moveTo>
                    <a:pt x="221456" y="97632"/>
                  </a:moveTo>
                  <a:lnTo>
                    <a:pt x="42862" y="0"/>
                  </a:lnTo>
                  <a:lnTo>
                    <a:pt x="33337" y="14288"/>
                  </a:lnTo>
                  <a:lnTo>
                    <a:pt x="42862" y="52388"/>
                  </a:lnTo>
                  <a:lnTo>
                    <a:pt x="54768" y="71438"/>
                  </a:lnTo>
                  <a:lnTo>
                    <a:pt x="45243" y="169069"/>
                  </a:lnTo>
                  <a:lnTo>
                    <a:pt x="2381" y="226219"/>
                  </a:lnTo>
                  <a:lnTo>
                    <a:pt x="2381" y="226219"/>
                  </a:lnTo>
                  <a:lnTo>
                    <a:pt x="38100" y="254794"/>
                  </a:lnTo>
                  <a:lnTo>
                    <a:pt x="26193" y="280988"/>
                  </a:lnTo>
                  <a:lnTo>
                    <a:pt x="23812" y="295275"/>
                  </a:lnTo>
                  <a:lnTo>
                    <a:pt x="26193" y="321469"/>
                  </a:lnTo>
                  <a:lnTo>
                    <a:pt x="19050" y="347663"/>
                  </a:lnTo>
                  <a:lnTo>
                    <a:pt x="0" y="359569"/>
                  </a:lnTo>
                  <a:lnTo>
                    <a:pt x="19050" y="369094"/>
                  </a:lnTo>
                  <a:lnTo>
                    <a:pt x="30956" y="404813"/>
                  </a:lnTo>
                  <a:lnTo>
                    <a:pt x="66675" y="397669"/>
                  </a:lnTo>
                  <a:lnTo>
                    <a:pt x="102393" y="385763"/>
                  </a:lnTo>
                  <a:lnTo>
                    <a:pt x="119062" y="373857"/>
                  </a:lnTo>
                  <a:lnTo>
                    <a:pt x="140493" y="364332"/>
                  </a:lnTo>
                  <a:lnTo>
                    <a:pt x="188118" y="319088"/>
                  </a:lnTo>
                  <a:lnTo>
                    <a:pt x="202406" y="311944"/>
                  </a:lnTo>
                  <a:lnTo>
                    <a:pt x="202406" y="302419"/>
                  </a:lnTo>
                  <a:lnTo>
                    <a:pt x="200025" y="266700"/>
                  </a:lnTo>
                  <a:lnTo>
                    <a:pt x="192881" y="230982"/>
                  </a:lnTo>
                  <a:lnTo>
                    <a:pt x="214312" y="202407"/>
                  </a:lnTo>
                  <a:lnTo>
                    <a:pt x="223837" y="200025"/>
                  </a:lnTo>
                  <a:cubicBezTo>
                    <a:pt x="224631" y="169863"/>
                    <a:pt x="225424" y="139700"/>
                    <a:pt x="221456" y="97632"/>
                  </a:cubicBezTo>
                  <a:close/>
                </a:path>
              </a:pathLst>
            </a:custGeom>
            <a:solidFill>
              <a:schemeClr val="accent4"/>
            </a:solidFill>
            <a:ln w="6350">
              <a:solidFill>
                <a:schemeClr val="bg2">
                  <a:lumMod val="75000"/>
                </a:schemeClr>
              </a:solidFill>
              <a:round/>
              <a:headEnd/>
              <a:tailEnd/>
            </a:ln>
          </p:spPr>
          <p:txBody>
            <a:bodyPr/>
            <a:lstStyle/>
            <a:p>
              <a:endParaRPr lang="en-GB"/>
            </a:p>
          </p:txBody>
        </p:sp>
        <p:sp>
          <p:nvSpPr>
            <p:cNvPr id="371" name="Freeform: Shape 1071">
              <a:extLst>
                <a:ext uri="{FF2B5EF4-FFF2-40B4-BE49-F238E27FC236}">
                  <a16:creationId xmlns:a16="http://schemas.microsoft.com/office/drawing/2014/main" id="{AA2505C6-BB63-C378-3D6B-BD3615475444}"/>
                </a:ext>
              </a:extLst>
            </p:cNvPr>
            <p:cNvSpPr/>
            <p:nvPr/>
          </p:nvSpPr>
          <p:spPr bwMode="auto">
            <a:xfrm>
              <a:off x="7067111" y="4595610"/>
              <a:ext cx="363951" cy="241730"/>
            </a:xfrm>
            <a:custGeom>
              <a:avLst/>
              <a:gdLst>
                <a:gd name="connsiteX0" fmla="*/ 19050 w 319087"/>
                <a:gd name="connsiteY0" fmla="*/ 83344 h 211932"/>
                <a:gd name="connsiteX1" fmla="*/ 0 w 319087"/>
                <a:gd name="connsiteY1" fmla="*/ 142875 h 211932"/>
                <a:gd name="connsiteX2" fmla="*/ 14287 w 319087"/>
                <a:gd name="connsiteY2" fmla="*/ 185738 h 211932"/>
                <a:gd name="connsiteX3" fmla="*/ 33337 w 319087"/>
                <a:gd name="connsiteY3" fmla="*/ 211932 h 211932"/>
                <a:gd name="connsiteX4" fmla="*/ 50006 w 319087"/>
                <a:gd name="connsiteY4" fmla="*/ 192882 h 211932"/>
                <a:gd name="connsiteX5" fmla="*/ 100012 w 319087"/>
                <a:gd name="connsiteY5" fmla="*/ 197644 h 211932"/>
                <a:gd name="connsiteX6" fmla="*/ 88106 w 319087"/>
                <a:gd name="connsiteY6" fmla="*/ 176213 h 211932"/>
                <a:gd name="connsiteX7" fmla="*/ 109537 w 319087"/>
                <a:gd name="connsiteY7" fmla="*/ 152400 h 211932"/>
                <a:gd name="connsiteX8" fmla="*/ 159543 w 319087"/>
                <a:gd name="connsiteY8" fmla="*/ 173832 h 211932"/>
                <a:gd name="connsiteX9" fmla="*/ 195262 w 319087"/>
                <a:gd name="connsiteY9" fmla="*/ 178594 h 211932"/>
                <a:gd name="connsiteX10" fmla="*/ 211931 w 319087"/>
                <a:gd name="connsiteY10" fmla="*/ 161925 h 211932"/>
                <a:gd name="connsiteX11" fmla="*/ 235743 w 319087"/>
                <a:gd name="connsiteY11" fmla="*/ 161925 h 211932"/>
                <a:gd name="connsiteX12" fmla="*/ 273843 w 319087"/>
                <a:gd name="connsiteY12" fmla="*/ 154782 h 211932"/>
                <a:gd name="connsiteX13" fmla="*/ 319087 w 319087"/>
                <a:gd name="connsiteY13" fmla="*/ 159544 h 211932"/>
                <a:gd name="connsiteX14" fmla="*/ 307181 w 319087"/>
                <a:gd name="connsiteY14" fmla="*/ 126207 h 211932"/>
                <a:gd name="connsiteX15" fmla="*/ 290512 w 319087"/>
                <a:gd name="connsiteY15" fmla="*/ 100013 h 211932"/>
                <a:gd name="connsiteX16" fmla="*/ 252412 w 319087"/>
                <a:gd name="connsiteY16" fmla="*/ 71438 h 211932"/>
                <a:gd name="connsiteX17" fmla="*/ 228600 w 319087"/>
                <a:gd name="connsiteY17" fmla="*/ 50007 h 211932"/>
                <a:gd name="connsiteX18" fmla="*/ 226218 w 319087"/>
                <a:gd name="connsiteY18" fmla="*/ 23813 h 211932"/>
                <a:gd name="connsiteX19" fmla="*/ 195262 w 319087"/>
                <a:gd name="connsiteY19" fmla="*/ 0 h 211932"/>
                <a:gd name="connsiteX20" fmla="*/ 152400 w 319087"/>
                <a:gd name="connsiteY20" fmla="*/ 23813 h 211932"/>
                <a:gd name="connsiteX21" fmla="*/ 138112 w 319087"/>
                <a:gd name="connsiteY21" fmla="*/ 50007 h 211932"/>
                <a:gd name="connsiteX22" fmla="*/ 111918 w 319087"/>
                <a:gd name="connsiteY22" fmla="*/ 59532 h 211932"/>
                <a:gd name="connsiteX23" fmla="*/ 83343 w 319087"/>
                <a:gd name="connsiteY23" fmla="*/ 78582 h 211932"/>
                <a:gd name="connsiteX24" fmla="*/ 19050 w 319087"/>
                <a:gd name="connsiteY24" fmla="*/ 83344 h 21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9087" h="211932">
                  <a:moveTo>
                    <a:pt x="19050" y="83344"/>
                  </a:moveTo>
                  <a:lnTo>
                    <a:pt x="0" y="142875"/>
                  </a:lnTo>
                  <a:lnTo>
                    <a:pt x="14287" y="185738"/>
                  </a:lnTo>
                  <a:lnTo>
                    <a:pt x="33337" y="211932"/>
                  </a:lnTo>
                  <a:lnTo>
                    <a:pt x="50006" y="192882"/>
                  </a:lnTo>
                  <a:lnTo>
                    <a:pt x="100012" y="197644"/>
                  </a:lnTo>
                  <a:lnTo>
                    <a:pt x="88106" y="176213"/>
                  </a:lnTo>
                  <a:lnTo>
                    <a:pt x="109537" y="152400"/>
                  </a:lnTo>
                  <a:lnTo>
                    <a:pt x="159543" y="173832"/>
                  </a:lnTo>
                  <a:lnTo>
                    <a:pt x="195262" y="178594"/>
                  </a:lnTo>
                  <a:lnTo>
                    <a:pt x="211931" y="161925"/>
                  </a:lnTo>
                  <a:lnTo>
                    <a:pt x="235743" y="161925"/>
                  </a:lnTo>
                  <a:lnTo>
                    <a:pt x="273843" y="154782"/>
                  </a:lnTo>
                  <a:lnTo>
                    <a:pt x="319087" y="159544"/>
                  </a:lnTo>
                  <a:lnTo>
                    <a:pt x="307181" y="126207"/>
                  </a:lnTo>
                  <a:lnTo>
                    <a:pt x="290512" y="100013"/>
                  </a:lnTo>
                  <a:lnTo>
                    <a:pt x="252412" y="71438"/>
                  </a:lnTo>
                  <a:lnTo>
                    <a:pt x="228600" y="50007"/>
                  </a:lnTo>
                  <a:lnTo>
                    <a:pt x="226218" y="23813"/>
                  </a:lnTo>
                  <a:lnTo>
                    <a:pt x="195262" y="0"/>
                  </a:lnTo>
                  <a:lnTo>
                    <a:pt x="152400" y="23813"/>
                  </a:lnTo>
                  <a:lnTo>
                    <a:pt x="138112" y="50007"/>
                  </a:lnTo>
                  <a:lnTo>
                    <a:pt x="111918" y="59532"/>
                  </a:lnTo>
                  <a:lnTo>
                    <a:pt x="83343" y="78582"/>
                  </a:lnTo>
                  <a:lnTo>
                    <a:pt x="19050" y="83344"/>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72" name="Freeform: Shape 1073">
              <a:extLst>
                <a:ext uri="{FF2B5EF4-FFF2-40B4-BE49-F238E27FC236}">
                  <a16:creationId xmlns:a16="http://schemas.microsoft.com/office/drawing/2014/main" id="{592DEF7C-4B66-3159-78A6-C4DD3B6235E7}"/>
                </a:ext>
              </a:extLst>
            </p:cNvPr>
            <p:cNvSpPr/>
            <p:nvPr/>
          </p:nvSpPr>
          <p:spPr bwMode="auto">
            <a:xfrm>
              <a:off x="7607605" y="4780302"/>
              <a:ext cx="211853" cy="249877"/>
            </a:xfrm>
            <a:custGeom>
              <a:avLst/>
              <a:gdLst>
                <a:gd name="connsiteX0" fmla="*/ 0 w 185738"/>
                <a:gd name="connsiteY0" fmla="*/ 4763 h 219075"/>
                <a:gd name="connsiteX1" fmla="*/ 35719 w 185738"/>
                <a:gd name="connsiteY1" fmla="*/ 64294 h 219075"/>
                <a:gd name="connsiteX2" fmla="*/ 9525 w 185738"/>
                <a:gd name="connsiteY2" fmla="*/ 138113 h 219075"/>
                <a:gd name="connsiteX3" fmla="*/ 73819 w 185738"/>
                <a:gd name="connsiteY3" fmla="*/ 169069 h 219075"/>
                <a:gd name="connsiteX4" fmla="*/ 109538 w 185738"/>
                <a:gd name="connsiteY4" fmla="*/ 185738 h 219075"/>
                <a:gd name="connsiteX5" fmla="*/ 114300 w 185738"/>
                <a:gd name="connsiteY5" fmla="*/ 207169 h 219075"/>
                <a:gd name="connsiteX6" fmla="*/ 138113 w 185738"/>
                <a:gd name="connsiteY6" fmla="*/ 219075 h 219075"/>
                <a:gd name="connsiteX7" fmla="*/ 178594 w 185738"/>
                <a:gd name="connsiteY7" fmla="*/ 161925 h 219075"/>
                <a:gd name="connsiteX8" fmla="*/ 164307 w 185738"/>
                <a:gd name="connsiteY8" fmla="*/ 140494 h 219075"/>
                <a:gd name="connsiteX9" fmla="*/ 164307 w 185738"/>
                <a:gd name="connsiteY9" fmla="*/ 59532 h 219075"/>
                <a:gd name="connsiteX10" fmla="*/ 185738 w 185738"/>
                <a:gd name="connsiteY10" fmla="*/ 23813 h 219075"/>
                <a:gd name="connsiteX11" fmla="*/ 161925 w 185738"/>
                <a:gd name="connsiteY11" fmla="*/ 19050 h 219075"/>
                <a:gd name="connsiteX12" fmla="*/ 145257 w 185738"/>
                <a:gd name="connsiteY12" fmla="*/ 33338 h 219075"/>
                <a:gd name="connsiteX13" fmla="*/ 111919 w 185738"/>
                <a:gd name="connsiteY13" fmla="*/ 26194 h 219075"/>
                <a:gd name="connsiteX14" fmla="*/ 71438 w 185738"/>
                <a:gd name="connsiteY14" fmla="*/ 0 h 219075"/>
                <a:gd name="connsiteX15" fmla="*/ 0 w 185738"/>
                <a:gd name="connsiteY15" fmla="*/ 476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738" h="219075">
                  <a:moveTo>
                    <a:pt x="0" y="4763"/>
                  </a:moveTo>
                  <a:lnTo>
                    <a:pt x="35719" y="64294"/>
                  </a:lnTo>
                  <a:lnTo>
                    <a:pt x="9525" y="138113"/>
                  </a:lnTo>
                  <a:lnTo>
                    <a:pt x="73819" y="169069"/>
                  </a:lnTo>
                  <a:lnTo>
                    <a:pt x="109538" y="185738"/>
                  </a:lnTo>
                  <a:lnTo>
                    <a:pt x="114300" y="207169"/>
                  </a:lnTo>
                  <a:lnTo>
                    <a:pt x="138113" y="219075"/>
                  </a:lnTo>
                  <a:lnTo>
                    <a:pt x="178594" y="161925"/>
                  </a:lnTo>
                  <a:lnTo>
                    <a:pt x="164307" y="140494"/>
                  </a:lnTo>
                  <a:lnTo>
                    <a:pt x="164307" y="59532"/>
                  </a:lnTo>
                  <a:lnTo>
                    <a:pt x="185738" y="23813"/>
                  </a:lnTo>
                  <a:lnTo>
                    <a:pt x="161925" y="19050"/>
                  </a:lnTo>
                  <a:lnTo>
                    <a:pt x="145257" y="33338"/>
                  </a:lnTo>
                  <a:lnTo>
                    <a:pt x="111919" y="26194"/>
                  </a:lnTo>
                  <a:lnTo>
                    <a:pt x="71438" y="0"/>
                  </a:lnTo>
                  <a:lnTo>
                    <a:pt x="0" y="4763"/>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73" name="Freeform: Shape 1074">
              <a:extLst>
                <a:ext uri="{FF2B5EF4-FFF2-40B4-BE49-F238E27FC236}">
                  <a16:creationId xmlns:a16="http://schemas.microsoft.com/office/drawing/2014/main" id="{F22D0799-1986-43D1-F74D-D1931E13F0C7}"/>
                </a:ext>
              </a:extLst>
            </p:cNvPr>
            <p:cNvSpPr/>
            <p:nvPr/>
          </p:nvSpPr>
          <p:spPr bwMode="auto">
            <a:xfrm>
              <a:off x="7336000" y="4554871"/>
              <a:ext cx="342223" cy="249877"/>
            </a:xfrm>
            <a:custGeom>
              <a:avLst/>
              <a:gdLst>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9525 w 300038"/>
                <a:gd name="connsiteY27" fmla="*/ 40481 h 219075"/>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30957 w 300038"/>
                <a:gd name="connsiteY27" fmla="*/ 59531 h 219075"/>
                <a:gd name="connsiteX28" fmla="*/ 9525 w 300038"/>
                <a:gd name="connsiteY28" fmla="*/ 40481 h 219075"/>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45245 w 300038"/>
                <a:gd name="connsiteY27" fmla="*/ 54768 h 219075"/>
                <a:gd name="connsiteX28" fmla="*/ 9525 w 300038"/>
                <a:gd name="connsiteY28" fmla="*/ 40481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038" h="219075">
                  <a:moveTo>
                    <a:pt x="9525" y="40481"/>
                  </a:moveTo>
                  <a:lnTo>
                    <a:pt x="0" y="100012"/>
                  </a:lnTo>
                  <a:lnTo>
                    <a:pt x="52388" y="128587"/>
                  </a:lnTo>
                  <a:lnTo>
                    <a:pt x="71438" y="154781"/>
                  </a:lnTo>
                  <a:lnTo>
                    <a:pt x="85725" y="200025"/>
                  </a:lnTo>
                  <a:lnTo>
                    <a:pt x="97632" y="207168"/>
                  </a:lnTo>
                  <a:lnTo>
                    <a:pt x="147638" y="207168"/>
                  </a:lnTo>
                  <a:lnTo>
                    <a:pt x="166688" y="219075"/>
                  </a:lnTo>
                  <a:lnTo>
                    <a:pt x="188119" y="211931"/>
                  </a:lnTo>
                  <a:lnTo>
                    <a:pt x="228600" y="207168"/>
                  </a:lnTo>
                  <a:lnTo>
                    <a:pt x="269082" y="192881"/>
                  </a:lnTo>
                  <a:lnTo>
                    <a:pt x="300038" y="192881"/>
                  </a:lnTo>
                  <a:lnTo>
                    <a:pt x="283369" y="171450"/>
                  </a:lnTo>
                  <a:lnTo>
                    <a:pt x="259557" y="145256"/>
                  </a:lnTo>
                  <a:lnTo>
                    <a:pt x="219075" y="92868"/>
                  </a:lnTo>
                  <a:lnTo>
                    <a:pt x="240507" y="95250"/>
                  </a:lnTo>
                  <a:lnTo>
                    <a:pt x="250032" y="64293"/>
                  </a:lnTo>
                  <a:lnTo>
                    <a:pt x="228600" y="45243"/>
                  </a:lnTo>
                  <a:lnTo>
                    <a:pt x="211932" y="0"/>
                  </a:lnTo>
                  <a:lnTo>
                    <a:pt x="195263" y="7143"/>
                  </a:lnTo>
                  <a:lnTo>
                    <a:pt x="185738" y="30956"/>
                  </a:lnTo>
                  <a:lnTo>
                    <a:pt x="185738" y="61912"/>
                  </a:lnTo>
                  <a:lnTo>
                    <a:pt x="176213" y="71437"/>
                  </a:lnTo>
                  <a:lnTo>
                    <a:pt x="140494" y="50006"/>
                  </a:lnTo>
                  <a:lnTo>
                    <a:pt x="114300" y="73818"/>
                  </a:lnTo>
                  <a:lnTo>
                    <a:pt x="83344" y="71437"/>
                  </a:lnTo>
                  <a:lnTo>
                    <a:pt x="50007" y="73818"/>
                  </a:lnTo>
                  <a:lnTo>
                    <a:pt x="45245" y="54768"/>
                  </a:lnTo>
                  <a:lnTo>
                    <a:pt x="9525" y="40481"/>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74" name="Freeform: Shape 1075">
              <a:extLst>
                <a:ext uri="{FF2B5EF4-FFF2-40B4-BE49-F238E27FC236}">
                  <a16:creationId xmlns:a16="http://schemas.microsoft.com/office/drawing/2014/main" id="{0F053E4E-CB8B-CB59-6FA9-33D4F7FC2B64}"/>
                </a:ext>
              </a:extLst>
            </p:cNvPr>
            <p:cNvSpPr/>
            <p:nvPr/>
          </p:nvSpPr>
          <p:spPr bwMode="auto">
            <a:xfrm>
              <a:off x="7583161" y="4489685"/>
              <a:ext cx="415556" cy="334074"/>
            </a:xfrm>
            <a:custGeom>
              <a:avLst/>
              <a:gdLst>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0 w 364331"/>
                <a:gd name="connsiteY23"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23813 w 364331"/>
                <a:gd name="connsiteY23" fmla="*/ 123825 h 292893"/>
                <a:gd name="connsiteX24" fmla="*/ 0 w 364331"/>
                <a:gd name="connsiteY24"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5719 w 364331"/>
                <a:gd name="connsiteY23" fmla="*/ 142875 h 292893"/>
                <a:gd name="connsiteX24" fmla="*/ 0 w 364331"/>
                <a:gd name="connsiteY24"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8100 w 364331"/>
                <a:gd name="connsiteY23" fmla="*/ 109537 h 292893"/>
                <a:gd name="connsiteX24" fmla="*/ 35719 w 364331"/>
                <a:gd name="connsiteY24" fmla="*/ 142875 h 292893"/>
                <a:gd name="connsiteX25" fmla="*/ 0 w 364331"/>
                <a:gd name="connsiteY25"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3337 w 364331"/>
                <a:gd name="connsiteY23" fmla="*/ 107156 h 292893"/>
                <a:gd name="connsiteX24" fmla="*/ 35719 w 364331"/>
                <a:gd name="connsiteY24" fmla="*/ 142875 h 292893"/>
                <a:gd name="connsiteX25" fmla="*/ 0 w 364331"/>
                <a:gd name="connsiteY25" fmla="*/ 147637 h 29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4331" h="292893">
                  <a:moveTo>
                    <a:pt x="0" y="147637"/>
                  </a:moveTo>
                  <a:lnTo>
                    <a:pt x="85725" y="252412"/>
                  </a:lnTo>
                  <a:lnTo>
                    <a:pt x="135731" y="280987"/>
                  </a:lnTo>
                  <a:lnTo>
                    <a:pt x="169069" y="292893"/>
                  </a:lnTo>
                  <a:lnTo>
                    <a:pt x="185738" y="276225"/>
                  </a:lnTo>
                  <a:lnTo>
                    <a:pt x="211931" y="280987"/>
                  </a:lnTo>
                  <a:lnTo>
                    <a:pt x="238125" y="264318"/>
                  </a:lnTo>
                  <a:lnTo>
                    <a:pt x="288131" y="240506"/>
                  </a:lnTo>
                  <a:lnTo>
                    <a:pt x="364331" y="171450"/>
                  </a:lnTo>
                  <a:lnTo>
                    <a:pt x="300038" y="152400"/>
                  </a:lnTo>
                  <a:lnTo>
                    <a:pt x="238125" y="116681"/>
                  </a:lnTo>
                  <a:lnTo>
                    <a:pt x="233363" y="90487"/>
                  </a:lnTo>
                  <a:lnTo>
                    <a:pt x="211931" y="80962"/>
                  </a:lnTo>
                  <a:lnTo>
                    <a:pt x="207169" y="52387"/>
                  </a:lnTo>
                  <a:lnTo>
                    <a:pt x="180975" y="26193"/>
                  </a:lnTo>
                  <a:lnTo>
                    <a:pt x="157163" y="7143"/>
                  </a:lnTo>
                  <a:lnTo>
                    <a:pt x="121444" y="0"/>
                  </a:lnTo>
                  <a:lnTo>
                    <a:pt x="107156" y="16668"/>
                  </a:lnTo>
                  <a:lnTo>
                    <a:pt x="83344" y="9525"/>
                  </a:lnTo>
                  <a:lnTo>
                    <a:pt x="76200" y="28575"/>
                  </a:lnTo>
                  <a:lnTo>
                    <a:pt x="61913" y="54768"/>
                  </a:lnTo>
                  <a:lnTo>
                    <a:pt x="47625" y="76200"/>
                  </a:lnTo>
                  <a:lnTo>
                    <a:pt x="50006" y="92868"/>
                  </a:lnTo>
                  <a:lnTo>
                    <a:pt x="33337" y="107156"/>
                  </a:lnTo>
                  <a:lnTo>
                    <a:pt x="35719" y="142875"/>
                  </a:lnTo>
                  <a:lnTo>
                    <a:pt x="0" y="147637"/>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75" name="Freeform: Shape 1076">
              <a:extLst>
                <a:ext uri="{FF2B5EF4-FFF2-40B4-BE49-F238E27FC236}">
                  <a16:creationId xmlns:a16="http://schemas.microsoft.com/office/drawing/2014/main" id="{DBBF0740-2FCB-9566-B5FE-4166DE961D60}"/>
                </a:ext>
              </a:extLst>
            </p:cNvPr>
            <p:cNvSpPr/>
            <p:nvPr/>
          </p:nvSpPr>
          <p:spPr bwMode="auto">
            <a:xfrm>
              <a:off x="7822173" y="4522278"/>
              <a:ext cx="32593" cy="67901"/>
            </a:xfrm>
            <a:custGeom>
              <a:avLst/>
              <a:gdLst>
                <a:gd name="connsiteX0" fmla="*/ 21431 w 28575"/>
                <a:gd name="connsiteY0" fmla="*/ 0 h 59531"/>
                <a:gd name="connsiteX1" fmla="*/ 0 w 28575"/>
                <a:gd name="connsiteY1" fmla="*/ 47625 h 59531"/>
                <a:gd name="connsiteX2" fmla="*/ 28575 w 28575"/>
                <a:gd name="connsiteY2" fmla="*/ 59531 h 59531"/>
                <a:gd name="connsiteX3" fmla="*/ 21431 w 28575"/>
                <a:gd name="connsiteY3" fmla="*/ 0 h 59531"/>
              </a:gdLst>
              <a:ahLst/>
              <a:cxnLst>
                <a:cxn ang="0">
                  <a:pos x="connsiteX0" y="connsiteY0"/>
                </a:cxn>
                <a:cxn ang="0">
                  <a:pos x="connsiteX1" y="connsiteY1"/>
                </a:cxn>
                <a:cxn ang="0">
                  <a:pos x="connsiteX2" y="connsiteY2"/>
                </a:cxn>
                <a:cxn ang="0">
                  <a:pos x="connsiteX3" y="connsiteY3"/>
                </a:cxn>
              </a:cxnLst>
              <a:rect l="l" t="t" r="r" b="b"/>
              <a:pathLst>
                <a:path w="28575" h="59531">
                  <a:moveTo>
                    <a:pt x="21431" y="0"/>
                  </a:moveTo>
                  <a:lnTo>
                    <a:pt x="0" y="47625"/>
                  </a:lnTo>
                  <a:lnTo>
                    <a:pt x="28575" y="59531"/>
                  </a:lnTo>
                  <a:lnTo>
                    <a:pt x="21431"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76" name="Freeform: Shape 1077">
              <a:extLst>
                <a:ext uri="{FF2B5EF4-FFF2-40B4-BE49-F238E27FC236}">
                  <a16:creationId xmlns:a16="http://schemas.microsoft.com/office/drawing/2014/main" id="{BFE3FF14-DB53-FB37-1199-277BDD83A276}"/>
                </a:ext>
              </a:extLst>
            </p:cNvPr>
            <p:cNvSpPr/>
            <p:nvPr/>
          </p:nvSpPr>
          <p:spPr bwMode="auto">
            <a:xfrm>
              <a:off x="7678223" y="4383759"/>
              <a:ext cx="162963" cy="176543"/>
            </a:xfrm>
            <a:custGeom>
              <a:avLst/>
              <a:gdLst>
                <a:gd name="connsiteX0" fmla="*/ 40481 w 142875"/>
                <a:gd name="connsiteY0" fmla="*/ 0 h 154781"/>
                <a:gd name="connsiteX1" fmla="*/ 0 w 142875"/>
                <a:gd name="connsiteY1" fmla="*/ 30956 h 154781"/>
                <a:gd name="connsiteX2" fmla="*/ 0 w 142875"/>
                <a:gd name="connsiteY2" fmla="*/ 102394 h 154781"/>
                <a:gd name="connsiteX3" fmla="*/ 21431 w 142875"/>
                <a:gd name="connsiteY3" fmla="*/ 116681 h 154781"/>
                <a:gd name="connsiteX4" fmla="*/ 33337 w 142875"/>
                <a:gd name="connsiteY4" fmla="*/ 100012 h 154781"/>
                <a:gd name="connsiteX5" fmla="*/ 71437 w 142875"/>
                <a:gd name="connsiteY5" fmla="*/ 102394 h 154781"/>
                <a:gd name="connsiteX6" fmla="*/ 130969 w 142875"/>
                <a:gd name="connsiteY6" fmla="*/ 154781 h 154781"/>
                <a:gd name="connsiteX7" fmla="*/ 142875 w 142875"/>
                <a:gd name="connsiteY7" fmla="*/ 121444 h 154781"/>
                <a:gd name="connsiteX8" fmla="*/ 111919 w 142875"/>
                <a:gd name="connsiteY8" fmla="*/ 97631 h 154781"/>
                <a:gd name="connsiteX9" fmla="*/ 83344 w 142875"/>
                <a:gd name="connsiteY9" fmla="*/ 73819 h 154781"/>
                <a:gd name="connsiteX10" fmla="*/ 61912 w 142875"/>
                <a:gd name="connsiteY10" fmla="*/ 66675 h 154781"/>
                <a:gd name="connsiteX11" fmla="*/ 40481 w 142875"/>
                <a:gd name="connsiteY11" fmla="*/ 0 h 15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75" h="154781">
                  <a:moveTo>
                    <a:pt x="40481" y="0"/>
                  </a:moveTo>
                  <a:lnTo>
                    <a:pt x="0" y="30956"/>
                  </a:lnTo>
                  <a:lnTo>
                    <a:pt x="0" y="102394"/>
                  </a:lnTo>
                  <a:lnTo>
                    <a:pt x="21431" y="116681"/>
                  </a:lnTo>
                  <a:lnTo>
                    <a:pt x="33337" y="100012"/>
                  </a:lnTo>
                  <a:lnTo>
                    <a:pt x="71437" y="102394"/>
                  </a:lnTo>
                  <a:lnTo>
                    <a:pt x="130969" y="154781"/>
                  </a:lnTo>
                  <a:lnTo>
                    <a:pt x="142875" y="121444"/>
                  </a:lnTo>
                  <a:lnTo>
                    <a:pt x="111919" y="97631"/>
                  </a:lnTo>
                  <a:lnTo>
                    <a:pt x="83344" y="73819"/>
                  </a:lnTo>
                  <a:lnTo>
                    <a:pt x="61912" y="66675"/>
                  </a:lnTo>
                  <a:lnTo>
                    <a:pt x="40481"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77" name="Freeform: Shape 1079">
              <a:extLst>
                <a:ext uri="{FF2B5EF4-FFF2-40B4-BE49-F238E27FC236}">
                  <a16:creationId xmlns:a16="http://schemas.microsoft.com/office/drawing/2014/main" id="{21205E4A-BA6F-B26F-FBF3-3C5A93BE0314}"/>
                </a:ext>
              </a:extLst>
            </p:cNvPr>
            <p:cNvSpPr/>
            <p:nvPr/>
          </p:nvSpPr>
          <p:spPr bwMode="auto">
            <a:xfrm>
              <a:off x="7281678" y="4228944"/>
              <a:ext cx="429137" cy="440000"/>
            </a:xfrm>
            <a:custGeom>
              <a:avLst/>
              <a:gdLst>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42888 w 376238"/>
                <a:gd name="connsiteY35" fmla="*/ 35718 h 385762"/>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85750 w 376238"/>
                <a:gd name="connsiteY35" fmla="*/ 16668 h 385762"/>
                <a:gd name="connsiteX36" fmla="*/ 242888 w 376238"/>
                <a:gd name="connsiteY36" fmla="*/ 35718 h 385762"/>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73844 w 376238"/>
                <a:gd name="connsiteY35" fmla="*/ 50006 h 385762"/>
                <a:gd name="connsiteX36" fmla="*/ 242888 w 376238"/>
                <a:gd name="connsiteY36" fmla="*/ 35718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6238" h="385762">
                  <a:moveTo>
                    <a:pt x="242888" y="35718"/>
                  </a:moveTo>
                  <a:lnTo>
                    <a:pt x="80963" y="38100"/>
                  </a:lnTo>
                  <a:lnTo>
                    <a:pt x="73819" y="90487"/>
                  </a:lnTo>
                  <a:lnTo>
                    <a:pt x="73819" y="90487"/>
                  </a:lnTo>
                  <a:lnTo>
                    <a:pt x="45244" y="97631"/>
                  </a:lnTo>
                  <a:lnTo>
                    <a:pt x="45244" y="126206"/>
                  </a:lnTo>
                  <a:lnTo>
                    <a:pt x="23813" y="102393"/>
                  </a:lnTo>
                  <a:cubicBezTo>
                    <a:pt x="24607" y="135731"/>
                    <a:pt x="25400" y="169068"/>
                    <a:pt x="26194" y="202406"/>
                  </a:cubicBezTo>
                  <a:lnTo>
                    <a:pt x="0" y="235743"/>
                  </a:lnTo>
                  <a:lnTo>
                    <a:pt x="2382" y="323850"/>
                  </a:lnTo>
                  <a:lnTo>
                    <a:pt x="35719" y="342900"/>
                  </a:lnTo>
                  <a:lnTo>
                    <a:pt x="45244" y="385762"/>
                  </a:lnTo>
                  <a:lnTo>
                    <a:pt x="59532" y="326231"/>
                  </a:lnTo>
                  <a:lnTo>
                    <a:pt x="92869" y="342900"/>
                  </a:lnTo>
                  <a:lnTo>
                    <a:pt x="97632" y="364331"/>
                  </a:lnTo>
                  <a:lnTo>
                    <a:pt x="159544" y="357187"/>
                  </a:lnTo>
                  <a:lnTo>
                    <a:pt x="188119" y="338137"/>
                  </a:lnTo>
                  <a:lnTo>
                    <a:pt x="216694" y="361950"/>
                  </a:lnTo>
                  <a:lnTo>
                    <a:pt x="230982" y="345281"/>
                  </a:lnTo>
                  <a:lnTo>
                    <a:pt x="233363" y="321468"/>
                  </a:lnTo>
                  <a:lnTo>
                    <a:pt x="245269" y="288131"/>
                  </a:lnTo>
                  <a:lnTo>
                    <a:pt x="254794" y="283368"/>
                  </a:lnTo>
                  <a:lnTo>
                    <a:pt x="273844" y="333375"/>
                  </a:lnTo>
                  <a:lnTo>
                    <a:pt x="302419" y="352425"/>
                  </a:lnTo>
                  <a:lnTo>
                    <a:pt x="302419" y="328612"/>
                  </a:lnTo>
                  <a:lnTo>
                    <a:pt x="314325" y="316706"/>
                  </a:lnTo>
                  <a:lnTo>
                    <a:pt x="314325" y="292893"/>
                  </a:lnTo>
                  <a:lnTo>
                    <a:pt x="345282" y="235743"/>
                  </a:lnTo>
                  <a:lnTo>
                    <a:pt x="352425" y="164306"/>
                  </a:lnTo>
                  <a:lnTo>
                    <a:pt x="376238" y="135731"/>
                  </a:lnTo>
                  <a:lnTo>
                    <a:pt x="354807" y="119062"/>
                  </a:lnTo>
                  <a:lnTo>
                    <a:pt x="352425" y="85725"/>
                  </a:lnTo>
                  <a:lnTo>
                    <a:pt x="345282" y="69056"/>
                  </a:lnTo>
                  <a:lnTo>
                    <a:pt x="338138" y="40481"/>
                  </a:lnTo>
                  <a:lnTo>
                    <a:pt x="309563" y="0"/>
                  </a:lnTo>
                  <a:lnTo>
                    <a:pt x="273844" y="50006"/>
                  </a:lnTo>
                  <a:lnTo>
                    <a:pt x="242888" y="35718"/>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78" name="Freeform: Shape 1084">
              <a:extLst>
                <a:ext uri="{FF2B5EF4-FFF2-40B4-BE49-F238E27FC236}">
                  <a16:creationId xmlns:a16="http://schemas.microsoft.com/office/drawing/2014/main" id="{A821E861-F169-CB55-FCF3-7D3FB9529A5F}"/>
                </a:ext>
              </a:extLst>
            </p:cNvPr>
            <p:cNvSpPr/>
            <p:nvPr/>
          </p:nvSpPr>
          <p:spPr bwMode="auto">
            <a:xfrm>
              <a:off x="8691310" y="3145239"/>
              <a:ext cx="1746422" cy="1189631"/>
            </a:xfrm>
            <a:custGeom>
              <a:avLst/>
              <a:gdLst>
                <a:gd name="connsiteX0" fmla="*/ 1150144 w 1531144"/>
                <a:gd name="connsiteY0" fmla="*/ 130969 h 1042987"/>
                <a:gd name="connsiteX1" fmla="*/ 1083469 w 1531144"/>
                <a:gd name="connsiteY1" fmla="*/ 164306 h 1042987"/>
                <a:gd name="connsiteX2" fmla="*/ 1064419 w 1531144"/>
                <a:gd name="connsiteY2" fmla="*/ 207169 h 1042987"/>
                <a:gd name="connsiteX3" fmla="*/ 1097756 w 1531144"/>
                <a:gd name="connsiteY3" fmla="*/ 219075 h 1042987"/>
                <a:gd name="connsiteX4" fmla="*/ 1119188 w 1531144"/>
                <a:gd name="connsiteY4" fmla="*/ 211931 h 1042987"/>
                <a:gd name="connsiteX5" fmla="*/ 1147763 w 1531144"/>
                <a:gd name="connsiteY5" fmla="*/ 230981 h 1042987"/>
                <a:gd name="connsiteX6" fmla="*/ 1173956 w 1531144"/>
                <a:gd name="connsiteY6" fmla="*/ 247650 h 1042987"/>
                <a:gd name="connsiteX7" fmla="*/ 1169194 w 1531144"/>
                <a:gd name="connsiteY7" fmla="*/ 269081 h 1042987"/>
                <a:gd name="connsiteX8" fmla="*/ 1135856 w 1531144"/>
                <a:gd name="connsiteY8" fmla="*/ 271462 h 1042987"/>
                <a:gd name="connsiteX9" fmla="*/ 1090613 w 1531144"/>
                <a:gd name="connsiteY9" fmla="*/ 283369 h 1042987"/>
                <a:gd name="connsiteX10" fmla="*/ 1059656 w 1531144"/>
                <a:gd name="connsiteY10" fmla="*/ 321469 h 1042987"/>
                <a:gd name="connsiteX11" fmla="*/ 1035844 w 1531144"/>
                <a:gd name="connsiteY11" fmla="*/ 314325 h 1042987"/>
                <a:gd name="connsiteX12" fmla="*/ 1000125 w 1531144"/>
                <a:gd name="connsiteY12" fmla="*/ 345281 h 1042987"/>
                <a:gd name="connsiteX13" fmla="*/ 969169 w 1531144"/>
                <a:gd name="connsiteY13" fmla="*/ 330994 h 1042987"/>
                <a:gd name="connsiteX14" fmla="*/ 978694 w 1531144"/>
                <a:gd name="connsiteY14" fmla="*/ 369094 h 1042987"/>
                <a:gd name="connsiteX15" fmla="*/ 971550 w 1531144"/>
                <a:gd name="connsiteY15" fmla="*/ 385762 h 1042987"/>
                <a:gd name="connsiteX16" fmla="*/ 907256 w 1531144"/>
                <a:gd name="connsiteY16" fmla="*/ 414337 h 1042987"/>
                <a:gd name="connsiteX17" fmla="*/ 835819 w 1531144"/>
                <a:gd name="connsiteY17" fmla="*/ 431006 h 1042987"/>
                <a:gd name="connsiteX18" fmla="*/ 797719 w 1531144"/>
                <a:gd name="connsiteY18" fmla="*/ 442912 h 1042987"/>
                <a:gd name="connsiteX19" fmla="*/ 771525 w 1531144"/>
                <a:gd name="connsiteY19" fmla="*/ 431006 h 1042987"/>
                <a:gd name="connsiteX20" fmla="*/ 742950 w 1531144"/>
                <a:gd name="connsiteY20" fmla="*/ 431006 h 1042987"/>
                <a:gd name="connsiteX21" fmla="*/ 692944 w 1531144"/>
                <a:gd name="connsiteY21" fmla="*/ 407194 h 1042987"/>
                <a:gd name="connsiteX22" fmla="*/ 631031 w 1531144"/>
                <a:gd name="connsiteY22" fmla="*/ 409575 h 1042987"/>
                <a:gd name="connsiteX23" fmla="*/ 592931 w 1531144"/>
                <a:gd name="connsiteY23" fmla="*/ 411956 h 1042987"/>
                <a:gd name="connsiteX24" fmla="*/ 561975 w 1531144"/>
                <a:gd name="connsiteY24" fmla="*/ 383381 h 1042987"/>
                <a:gd name="connsiteX25" fmla="*/ 540544 w 1531144"/>
                <a:gd name="connsiteY25" fmla="*/ 357187 h 1042987"/>
                <a:gd name="connsiteX26" fmla="*/ 521494 w 1531144"/>
                <a:gd name="connsiteY26" fmla="*/ 340519 h 1042987"/>
                <a:gd name="connsiteX27" fmla="*/ 483394 w 1531144"/>
                <a:gd name="connsiteY27" fmla="*/ 335756 h 1042987"/>
                <a:gd name="connsiteX28" fmla="*/ 457200 w 1531144"/>
                <a:gd name="connsiteY28" fmla="*/ 330994 h 1042987"/>
                <a:gd name="connsiteX29" fmla="*/ 447675 w 1531144"/>
                <a:gd name="connsiteY29" fmla="*/ 304800 h 1042987"/>
                <a:gd name="connsiteX30" fmla="*/ 445294 w 1531144"/>
                <a:gd name="connsiteY30" fmla="*/ 259556 h 1042987"/>
                <a:gd name="connsiteX31" fmla="*/ 421481 w 1531144"/>
                <a:gd name="connsiteY31" fmla="*/ 230981 h 1042987"/>
                <a:gd name="connsiteX32" fmla="*/ 395288 w 1531144"/>
                <a:gd name="connsiteY32" fmla="*/ 207169 h 1042987"/>
                <a:gd name="connsiteX33" fmla="*/ 373856 w 1531144"/>
                <a:gd name="connsiteY33" fmla="*/ 176212 h 1042987"/>
                <a:gd name="connsiteX34" fmla="*/ 333375 w 1531144"/>
                <a:gd name="connsiteY34" fmla="*/ 202406 h 1042987"/>
                <a:gd name="connsiteX35" fmla="*/ 314325 w 1531144"/>
                <a:gd name="connsiteY35" fmla="*/ 219075 h 1042987"/>
                <a:gd name="connsiteX36" fmla="*/ 323850 w 1531144"/>
                <a:gd name="connsiteY36" fmla="*/ 238125 h 1042987"/>
                <a:gd name="connsiteX37" fmla="*/ 314325 w 1531144"/>
                <a:gd name="connsiteY37" fmla="*/ 259556 h 1042987"/>
                <a:gd name="connsiteX38" fmla="*/ 292894 w 1531144"/>
                <a:gd name="connsiteY38" fmla="*/ 266700 h 1042987"/>
                <a:gd name="connsiteX39" fmla="*/ 269081 w 1531144"/>
                <a:gd name="connsiteY39" fmla="*/ 247650 h 1042987"/>
                <a:gd name="connsiteX40" fmla="*/ 247650 w 1531144"/>
                <a:gd name="connsiteY40" fmla="*/ 261937 h 1042987"/>
                <a:gd name="connsiteX41" fmla="*/ 247650 w 1531144"/>
                <a:gd name="connsiteY41" fmla="*/ 283369 h 1042987"/>
                <a:gd name="connsiteX42" fmla="*/ 242888 w 1531144"/>
                <a:gd name="connsiteY42" fmla="*/ 314325 h 1042987"/>
                <a:gd name="connsiteX43" fmla="*/ 235744 w 1531144"/>
                <a:gd name="connsiteY43" fmla="*/ 326231 h 1042987"/>
                <a:gd name="connsiteX44" fmla="*/ 209550 w 1531144"/>
                <a:gd name="connsiteY44" fmla="*/ 321469 h 1042987"/>
                <a:gd name="connsiteX45" fmla="*/ 190500 w 1531144"/>
                <a:gd name="connsiteY45" fmla="*/ 333375 h 1042987"/>
                <a:gd name="connsiteX46" fmla="*/ 192881 w 1531144"/>
                <a:gd name="connsiteY46" fmla="*/ 359569 h 1042987"/>
                <a:gd name="connsiteX47" fmla="*/ 195263 w 1531144"/>
                <a:gd name="connsiteY47" fmla="*/ 402431 h 1042987"/>
                <a:gd name="connsiteX48" fmla="*/ 195263 w 1531144"/>
                <a:gd name="connsiteY48" fmla="*/ 402431 h 1042987"/>
                <a:gd name="connsiteX49" fmla="*/ 171450 w 1531144"/>
                <a:gd name="connsiteY49" fmla="*/ 452437 h 1042987"/>
                <a:gd name="connsiteX50" fmla="*/ 154781 w 1531144"/>
                <a:gd name="connsiteY50" fmla="*/ 473869 h 1042987"/>
                <a:gd name="connsiteX51" fmla="*/ 92869 w 1531144"/>
                <a:gd name="connsiteY51" fmla="*/ 481012 h 1042987"/>
                <a:gd name="connsiteX52" fmla="*/ 73819 w 1531144"/>
                <a:gd name="connsiteY52" fmla="*/ 492919 h 1042987"/>
                <a:gd name="connsiteX53" fmla="*/ 50006 w 1531144"/>
                <a:gd name="connsiteY53" fmla="*/ 471487 h 1042987"/>
                <a:gd name="connsiteX54" fmla="*/ 30956 w 1531144"/>
                <a:gd name="connsiteY54" fmla="*/ 509587 h 1042987"/>
                <a:gd name="connsiteX55" fmla="*/ 28575 w 1531144"/>
                <a:gd name="connsiteY55" fmla="*/ 535781 h 1042987"/>
                <a:gd name="connsiteX56" fmla="*/ 52388 w 1531144"/>
                <a:gd name="connsiteY56" fmla="*/ 561975 h 1042987"/>
                <a:gd name="connsiteX57" fmla="*/ 52388 w 1531144"/>
                <a:gd name="connsiteY57" fmla="*/ 561975 h 1042987"/>
                <a:gd name="connsiteX58" fmla="*/ 38100 w 1531144"/>
                <a:gd name="connsiteY58" fmla="*/ 578644 h 1042987"/>
                <a:gd name="connsiteX59" fmla="*/ 0 w 1531144"/>
                <a:gd name="connsiteY59" fmla="*/ 595312 h 1042987"/>
                <a:gd name="connsiteX60" fmla="*/ 50006 w 1531144"/>
                <a:gd name="connsiteY60" fmla="*/ 638175 h 1042987"/>
                <a:gd name="connsiteX61" fmla="*/ 73819 w 1531144"/>
                <a:gd name="connsiteY61" fmla="*/ 664369 h 1042987"/>
                <a:gd name="connsiteX62" fmla="*/ 78581 w 1531144"/>
                <a:gd name="connsiteY62" fmla="*/ 719137 h 1042987"/>
                <a:gd name="connsiteX63" fmla="*/ 104775 w 1531144"/>
                <a:gd name="connsiteY63" fmla="*/ 709612 h 1042987"/>
                <a:gd name="connsiteX64" fmla="*/ 142875 w 1531144"/>
                <a:gd name="connsiteY64" fmla="*/ 714375 h 1042987"/>
                <a:gd name="connsiteX65" fmla="*/ 171450 w 1531144"/>
                <a:gd name="connsiteY65" fmla="*/ 742950 h 1042987"/>
                <a:gd name="connsiteX66" fmla="*/ 204788 w 1531144"/>
                <a:gd name="connsiteY66" fmla="*/ 781050 h 1042987"/>
                <a:gd name="connsiteX67" fmla="*/ 254794 w 1531144"/>
                <a:gd name="connsiteY67" fmla="*/ 800100 h 1042987"/>
                <a:gd name="connsiteX68" fmla="*/ 326231 w 1531144"/>
                <a:gd name="connsiteY68" fmla="*/ 838200 h 1042987"/>
                <a:gd name="connsiteX69" fmla="*/ 383381 w 1531144"/>
                <a:gd name="connsiteY69" fmla="*/ 852487 h 1042987"/>
                <a:gd name="connsiteX70" fmla="*/ 426244 w 1531144"/>
                <a:gd name="connsiteY70" fmla="*/ 852487 h 1042987"/>
                <a:gd name="connsiteX71" fmla="*/ 464344 w 1531144"/>
                <a:gd name="connsiteY71" fmla="*/ 854869 h 1042987"/>
                <a:gd name="connsiteX72" fmla="*/ 495300 w 1531144"/>
                <a:gd name="connsiteY72" fmla="*/ 869156 h 1042987"/>
                <a:gd name="connsiteX73" fmla="*/ 516731 w 1531144"/>
                <a:gd name="connsiteY73" fmla="*/ 871537 h 1042987"/>
                <a:gd name="connsiteX74" fmla="*/ 561975 w 1531144"/>
                <a:gd name="connsiteY74" fmla="*/ 845344 h 1042987"/>
                <a:gd name="connsiteX75" fmla="*/ 592931 w 1531144"/>
                <a:gd name="connsiteY75" fmla="*/ 840581 h 1042987"/>
                <a:gd name="connsiteX76" fmla="*/ 619125 w 1531144"/>
                <a:gd name="connsiteY76" fmla="*/ 833437 h 1042987"/>
                <a:gd name="connsiteX77" fmla="*/ 633413 w 1531144"/>
                <a:gd name="connsiteY77" fmla="*/ 857250 h 1042987"/>
                <a:gd name="connsiteX78" fmla="*/ 638175 w 1531144"/>
                <a:gd name="connsiteY78" fmla="*/ 895350 h 1042987"/>
                <a:gd name="connsiteX79" fmla="*/ 628650 w 1531144"/>
                <a:gd name="connsiteY79" fmla="*/ 923925 h 1042987"/>
                <a:gd name="connsiteX80" fmla="*/ 642938 w 1531144"/>
                <a:gd name="connsiteY80" fmla="*/ 931069 h 1042987"/>
                <a:gd name="connsiteX81" fmla="*/ 676275 w 1531144"/>
                <a:gd name="connsiteY81" fmla="*/ 926306 h 1042987"/>
                <a:gd name="connsiteX82" fmla="*/ 704850 w 1531144"/>
                <a:gd name="connsiteY82" fmla="*/ 926306 h 1042987"/>
                <a:gd name="connsiteX83" fmla="*/ 738188 w 1531144"/>
                <a:gd name="connsiteY83" fmla="*/ 959644 h 1042987"/>
                <a:gd name="connsiteX84" fmla="*/ 742950 w 1531144"/>
                <a:gd name="connsiteY84" fmla="*/ 988219 h 1042987"/>
                <a:gd name="connsiteX85" fmla="*/ 819150 w 1531144"/>
                <a:gd name="connsiteY85" fmla="*/ 985837 h 1042987"/>
                <a:gd name="connsiteX86" fmla="*/ 869156 w 1531144"/>
                <a:gd name="connsiteY86" fmla="*/ 1014412 h 1042987"/>
                <a:gd name="connsiteX87" fmla="*/ 897731 w 1531144"/>
                <a:gd name="connsiteY87" fmla="*/ 1021556 h 1042987"/>
                <a:gd name="connsiteX88" fmla="*/ 916781 w 1531144"/>
                <a:gd name="connsiteY88" fmla="*/ 1042987 h 1042987"/>
                <a:gd name="connsiteX89" fmla="*/ 945356 w 1531144"/>
                <a:gd name="connsiteY89" fmla="*/ 1033462 h 1042987"/>
                <a:gd name="connsiteX90" fmla="*/ 988219 w 1531144"/>
                <a:gd name="connsiteY90" fmla="*/ 1012031 h 1042987"/>
                <a:gd name="connsiteX91" fmla="*/ 1026319 w 1531144"/>
                <a:gd name="connsiteY91" fmla="*/ 995362 h 1042987"/>
                <a:gd name="connsiteX92" fmla="*/ 1088231 w 1531144"/>
                <a:gd name="connsiteY92" fmla="*/ 985837 h 1042987"/>
                <a:gd name="connsiteX93" fmla="*/ 1147763 w 1531144"/>
                <a:gd name="connsiteY93" fmla="*/ 933450 h 1042987"/>
                <a:gd name="connsiteX94" fmla="*/ 1173956 w 1531144"/>
                <a:gd name="connsiteY94" fmla="*/ 878681 h 1042987"/>
                <a:gd name="connsiteX95" fmla="*/ 1193006 w 1531144"/>
                <a:gd name="connsiteY95" fmla="*/ 840581 h 1042987"/>
                <a:gd name="connsiteX96" fmla="*/ 1209675 w 1531144"/>
                <a:gd name="connsiteY96" fmla="*/ 802481 h 1042987"/>
                <a:gd name="connsiteX97" fmla="*/ 1193006 w 1531144"/>
                <a:gd name="connsiteY97" fmla="*/ 790575 h 1042987"/>
                <a:gd name="connsiteX98" fmla="*/ 1216819 w 1531144"/>
                <a:gd name="connsiteY98" fmla="*/ 754856 h 1042987"/>
                <a:gd name="connsiteX99" fmla="*/ 1202531 w 1531144"/>
                <a:gd name="connsiteY99" fmla="*/ 719137 h 1042987"/>
                <a:gd name="connsiteX100" fmla="*/ 1181100 w 1531144"/>
                <a:gd name="connsiteY100" fmla="*/ 690562 h 1042987"/>
                <a:gd name="connsiteX101" fmla="*/ 1176338 w 1531144"/>
                <a:gd name="connsiteY101" fmla="*/ 666750 h 1042987"/>
                <a:gd name="connsiteX102" fmla="*/ 1147763 w 1531144"/>
                <a:gd name="connsiteY102" fmla="*/ 640556 h 1042987"/>
                <a:gd name="connsiteX103" fmla="*/ 1169194 w 1531144"/>
                <a:gd name="connsiteY103" fmla="*/ 614362 h 1042987"/>
                <a:gd name="connsiteX104" fmla="*/ 1197769 w 1531144"/>
                <a:gd name="connsiteY104" fmla="*/ 588169 h 1042987"/>
                <a:gd name="connsiteX105" fmla="*/ 1216819 w 1531144"/>
                <a:gd name="connsiteY105" fmla="*/ 576262 h 1042987"/>
                <a:gd name="connsiteX106" fmla="*/ 1195388 w 1531144"/>
                <a:gd name="connsiteY106" fmla="*/ 569119 h 1042987"/>
                <a:gd name="connsiteX107" fmla="*/ 1166813 w 1531144"/>
                <a:gd name="connsiteY107" fmla="*/ 573881 h 1042987"/>
                <a:gd name="connsiteX108" fmla="*/ 1145381 w 1531144"/>
                <a:gd name="connsiteY108" fmla="*/ 578644 h 1042987"/>
                <a:gd name="connsiteX109" fmla="*/ 1133475 w 1531144"/>
                <a:gd name="connsiteY109" fmla="*/ 561975 h 1042987"/>
                <a:gd name="connsiteX110" fmla="*/ 1109663 w 1531144"/>
                <a:gd name="connsiteY110" fmla="*/ 552450 h 1042987"/>
                <a:gd name="connsiteX111" fmla="*/ 1107281 w 1531144"/>
                <a:gd name="connsiteY111" fmla="*/ 528637 h 1042987"/>
                <a:gd name="connsiteX112" fmla="*/ 1133475 w 1531144"/>
                <a:gd name="connsiteY112" fmla="*/ 523875 h 1042987"/>
                <a:gd name="connsiteX113" fmla="*/ 1166813 w 1531144"/>
                <a:gd name="connsiteY113" fmla="*/ 507206 h 1042987"/>
                <a:gd name="connsiteX114" fmla="*/ 1181100 w 1531144"/>
                <a:gd name="connsiteY114" fmla="*/ 492919 h 1042987"/>
                <a:gd name="connsiteX115" fmla="*/ 1200150 w 1531144"/>
                <a:gd name="connsiteY115" fmla="*/ 454819 h 1042987"/>
                <a:gd name="connsiteX116" fmla="*/ 1233488 w 1531144"/>
                <a:gd name="connsiteY116" fmla="*/ 464344 h 1042987"/>
                <a:gd name="connsiteX117" fmla="*/ 1223963 w 1531144"/>
                <a:gd name="connsiteY117" fmla="*/ 492919 h 1042987"/>
                <a:gd name="connsiteX118" fmla="*/ 1212056 w 1531144"/>
                <a:gd name="connsiteY118" fmla="*/ 511969 h 1042987"/>
                <a:gd name="connsiteX119" fmla="*/ 1214438 w 1531144"/>
                <a:gd name="connsiteY119" fmla="*/ 526256 h 1042987"/>
                <a:gd name="connsiteX120" fmla="*/ 1245394 w 1531144"/>
                <a:gd name="connsiteY120" fmla="*/ 495300 h 1042987"/>
                <a:gd name="connsiteX121" fmla="*/ 1257300 w 1531144"/>
                <a:gd name="connsiteY121" fmla="*/ 469106 h 1042987"/>
                <a:gd name="connsiteX122" fmla="*/ 1297781 w 1531144"/>
                <a:gd name="connsiteY122" fmla="*/ 464344 h 1042987"/>
                <a:gd name="connsiteX123" fmla="*/ 1333500 w 1531144"/>
                <a:gd name="connsiteY123" fmla="*/ 445294 h 1042987"/>
                <a:gd name="connsiteX124" fmla="*/ 1366838 w 1531144"/>
                <a:gd name="connsiteY124" fmla="*/ 433387 h 1042987"/>
                <a:gd name="connsiteX125" fmla="*/ 1404938 w 1531144"/>
                <a:gd name="connsiteY125" fmla="*/ 407194 h 1042987"/>
                <a:gd name="connsiteX126" fmla="*/ 1426369 w 1531144"/>
                <a:gd name="connsiteY126" fmla="*/ 390525 h 1042987"/>
                <a:gd name="connsiteX127" fmla="*/ 1445419 w 1531144"/>
                <a:gd name="connsiteY127" fmla="*/ 388144 h 1042987"/>
                <a:gd name="connsiteX128" fmla="*/ 1445419 w 1531144"/>
                <a:gd name="connsiteY128" fmla="*/ 323850 h 1042987"/>
                <a:gd name="connsiteX129" fmla="*/ 1464469 w 1531144"/>
                <a:gd name="connsiteY129" fmla="*/ 307181 h 1042987"/>
                <a:gd name="connsiteX130" fmla="*/ 1488281 w 1531144"/>
                <a:gd name="connsiteY130" fmla="*/ 328612 h 1042987"/>
                <a:gd name="connsiteX131" fmla="*/ 1516856 w 1531144"/>
                <a:gd name="connsiteY131" fmla="*/ 238125 h 1042987"/>
                <a:gd name="connsiteX132" fmla="*/ 1531144 w 1531144"/>
                <a:gd name="connsiteY132" fmla="*/ 200025 h 1042987"/>
                <a:gd name="connsiteX133" fmla="*/ 1469231 w 1531144"/>
                <a:gd name="connsiteY133" fmla="*/ 216694 h 1042987"/>
                <a:gd name="connsiteX134" fmla="*/ 1454944 w 1531144"/>
                <a:gd name="connsiteY134" fmla="*/ 226219 h 1042987"/>
                <a:gd name="connsiteX135" fmla="*/ 1428750 w 1531144"/>
                <a:gd name="connsiteY135" fmla="*/ 188119 h 1042987"/>
                <a:gd name="connsiteX136" fmla="*/ 1373981 w 1531144"/>
                <a:gd name="connsiteY136" fmla="*/ 161925 h 1042987"/>
                <a:gd name="connsiteX137" fmla="*/ 1362075 w 1531144"/>
                <a:gd name="connsiteY137" fmla="*/ 130969 h 1042987"/>
                <a:gd name="connsiteX138" fmla="*/ 1343025 w 1531144"/>
                <a:gd name="connsiteY138" fmla="*/ 61912 h 1042987"/>
                <a:gd name="connsiteX139" fmla="*/ 1283494 w 1531144"/>
                <a:gd name="connsiteY139" fmla="*/ 7144 h 1042987"/>
                <a:gd name="connsiteX140" fmla="*/ 1216819 w 1531144"/>
                <a:gd name="connsiteY140" fmla="*/ 0 h 1042987"/>
                <a:gd name="connsiteX141" fmla="*/ 1190625 w 1531144"/>
                <a:gd name="connsiteY141" fmla="*/ 0 h 1042987"/>
                <a:gd name="connsiteX142" fmla="*/ 1171575 w 1531144"/>
                <a:gd name="connsiteY142" fmla="*/ 30956 h 1042987"/>
                <a:gd name="connsiteX143" fmla="*/ 1181100 w 1531144"/>
                <a:gd name="connsiteY143" fmla="*/ 42862 h 1042987"/>
                <a:gd name="connsiteX144" fmla="*/ 1150144 w 1531144"/>
                <a:gd name="connsiteY144" fmla="*/ 130969 h 104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31144" h="1042987">
                  <a:moveTo>
                    <a:pt x="1150144" y="130969"/>
                  </a:moveTo>
                  <a:lnTo>
                    <a:pt x="1083469" y="164306"/>
                  </a:lnTo>
                  <a:lnTo>
                    <a:pt x="1064419" y="207169"/>
                  </a:lnTo>
                  <a:lnTo>
                    <a:pt x="1097756" y="219075"/>
                  </a:lnTo>
                  <a:lnTo>
                    <a:pt x="1119188" y="211931"/>
                  </a:lnTo>
                  <a:lnTo>
                    <a:pt x="1147763" y="230981"/>
                  </a:lnTo>
                  <a:lnTo>
                    <a:pt x="1173956" y="247650"/>
                  </a:lnTo>
                  <a:lnTo>
                    <a:pt x="1169194" y="269081"/>
                  </a:lnTo>
                  <a:lnTo>
                    <a:pt x="1135856" y="271462"/>
                  </a:lnTo>
                  <a:lnTo>
                    <a:pt x="1090613" y="283369"/>
                  </a:lnTo>
                  <a:lnTo>
                    <a:pt x="1059656" y="321469"/>
                  </a:lnTo>
                  <a:lnTo>
                    <a:pt x="1035844" y="314325"/>
                  </a:lnTo>
                  <a:lnTo>
                    <a:pt x="1000125" y="345281"/>
                  </a:lnTo>
                  <a:lnTo>
                    <a:pt x="969169" y="330994"/>
                  </a:lnTo>
                  <a:lnTo>
                    <a:pt x="978694" y="369094"/>
                  </a:lnTo>
                  <a:lnTo>
                    <a:pt x="971550" y="385762"/>
                  </a:lnTo>
                  <a:lnTo>
                    <a:pt x="907256" y="414337"/>
                  </a:lnTo>
                  <a:lnTo>
                    <a:pt x="835819" y="431006"/>
                  </a:lnTo>
                  <a:lnTo>
                    <a:pt x="797719" y="442912"/>
                  </a:lnTo>
                  <a:lnTo>
                    <a:pt x="771525" y="431006"/>
                  </a:lnTo>
                  <a:lnTo>
                    <a:pt x="742950" y="431006"/>
                  </a:lnTo>
                  <a:lnTo>
                    <a:pt x="692944" y="407194"/>
                  </a:lnTo>
                  <a:lnTo>
                    <a:pt x="631031" y="409575"/>
                  </a:lnTo>
                  <a:lnTo>
                    <a:pt x="592931" y="411956"/>
                  </a:lnTo>
                  <a:lnTo>
                    <a:pt x="561975" y="383381"/>
                  </a:lnTo>
                  <a:lnTo>
                    <a:pt x="540544" y="357187"/>
                  </a:lnTo>
                  <a:lnTo>
                    <a:pt x="521494" y="340519"/>
                  </a:lnTo>
                  <a:lnTo>
                    <a:pt x="483394" y="335756"/>
                  </a:lnTo>
                  <a:lnTo>
                    <a:pt x="457200" y="330994"/>
                  </a:lnTo>
                  <a:lnTo>
                    <a:pt x="447675" y="304800"/>
                  </a:lnTo>
                  <a:lnTo>
                    <a:pt x="445294" y="259556"/>
                  </a:lnTo>
                  <a:lnTo>
                    <a:pt x="421481" y="230981"/>
                  </a:lnTo>
                  <a:lnTo>
                    <a:pt x="395288" y="207169"/>
                  </a:lnTo>
                  <a:lnTo>
                    <a:pt x="373856" y="176212"/>
                  </a:lnTo>
                  <a:lnTo>
                    <a:pt x="333375" y="202406"/>
                  </a:lnTo>
                  <a:lnTo>
                    <a:pt x="314325" y="219075"/>
                  </a:lnTo>
                  <a:lnTo>
                    <a:pt x="323850" y="238125"/>
                  </a:lnTo>
                  <a:lnTo>
                    <a:pt x="314325" y="259556"/>
                  </a:lnTo>
                  <a:lnTo>
                    <a:pt x="292894" y="266700"/>
                  </a:lnTo>
                  <a:lnTo>
                    <a:pt x="269081" y="247650"/>
                  </a:lnTo>
                  <a:lnTo>
                    <a:pt x="247650" y="261937"/>
                  </a:lnTo>
                  <a:lnTo>
                    <a:pt x="247650" y="283369"/>
                  </a:lnTo>
                  <a:lnTo>
                    <a:pt x="242888" y="314325"/>
                  </a:lnTo>
                  <a:lnTo>
                    <a:pt x="235744" y="326231"/>
                  </a:lnTo>
                  <a:lnTo>
                    <a:pt x="209550" y="321469"/>
                  </a:lnTo>
                  <a:lnTo>
                    <a:pt x="190500" y="333375"/>
                  </a:lnTo>
                  <a:lnTo>
                    <a:pt x="192881" y="359569"/>
                  </a:lnTo>
                  <a:lnTo>
                    <a:pt x="195263" y="402431"/>
                  </a:lnTo>
                  <a:lnTo>
                    <a:pt x="195263" y="402431"/>
                  </a:lnTo>
                  <a:lnTo>
                    <a:pt x="171450" y="452437"/>
                  </a:lnTo>
                  <a:lnTo>
                    <a:pt x="154781" y="473869"/>
                  </a:lnTo>
                  <a:lnTo>
                    <a:pt x="92869" y="481012"/>
                  </a:lnTo>
                  <a:lnTo>
                    <a:pt x="73819" y="492919"/>
                  </a:lnTo>
                  <a:lnTo>
                    <a:pt x="50006" y="471487"/>
                  </a:lnTo>
                  <a:lnTo>
                    <a:pt x="30956" y="509587"/>
                  </a:lnTo>
                  <a:lnTo>
                    <a:pt x="28575" y="535781"/>
                  </a:lnTo>
                  <a:lnTo>
                    <a:pt x="52388" y="561975"/>
                  </a:lnTo>
                  <a:lnTo>
                    <a:pt x="52388" y="561975"/>
                  </a:lnTo>
                  <a:lnTo>
                    <a:pt x="38100" y="578644"/>
                  </a:lnTo>
                  <a:lnTo>
                    <a:pt x="0" y="595312"/>
                  </a:lnTo>
                  <a:lnTo>
                    <a:pt x="50006" y="638175"/>
                  </a:lnTo>
                  <a:lnTo>
                    <a:pt x="73819" y="664369"/>
                  </a:lnTo>
                  <a:lnTo>
                    <a:pt x="78581" y="719137"/>
                  </a:lnTo>
                  <a:lnTo>
                    <a:pt x="104775" y="709612"/>
                  </a:lnTo>
                  <a:lnTo>
                    <a:pt x="142875" y="714375"/>
                  </a:lnTo>
                  <a:lnTo>
                    <a:pt x="171450" y="742950"/>
                  </a:lnTo>
                  <a:lnTo>
                    <a:pt x="204788" y="781050"/>
                  </a:lnTo>
                  <a:lnTo>
                    <a:pt x="254794" y="800100"/>
                  </a:lnTo>
                  <a:lnTo>
                    <a:pt x="326231" y="838200"/>
                  </a:lnTo>
                  <a:lnTo>
                    <a:pt x="383381" y="852487"/>
                  </a:lnTo>
                  <a:lnTo>
                    <a:pt x="426244" y="852487"/>
                  </a:lnTo>
                  <a:lnTo>
                    <a:pt x="464344" y="854869"/>
                  </a:lnTo>
                  <a:lnTo>
                    <a:pt x="495300" y="869156"/>
                  </a:lnTo>
                  <a:lnTo>
                    <a:pt x="516731" y="871537"/>
                  </a:lnTo>
                  <a:lnTo>
                    <a:pt x="561975" y="845344"/>
                  </a:lnTo>
                  <a:lnTo>
                    <a:pt x="592931" y="840581"/>
                  </a:lnTo>
                  <a:lnTo>
                    <a:pt x="619125" y="833437"/>
                  </a:lnTo>
                  <a:lnTo>
                    <a:pt x="633413" y="857250"/>
                  </a:lnTo>
                  <a:lnTo>
                    <a:pt x="638175" y="895350"/>
                  </a:lnTo>
                  <a:lnTo>
                    <a:pt x="628650" y="923925"/>
                  </a:lnTo>
                  <a:lnTo>
                    <a:pt x="642938" y="931069"/>
                  </a:lnTo>
                  <a:lnTo>
                    <a:pt x="676275" y="926306"/>
                  </a:lnTo>
                  <a:lnTo>
                    <a:pt x="704850" y="926306"/>
                  </a:lnTo>
                  <a:lnTo>
                    <a:pt x="738188" y="959644"/>
                  </a:lnTo>
                  <a:lnTo>
                    <a:pt x="742950" y="988219"/>
                  </a:lnTo>
                  <a:lnTo>
                    <a:pt x="819150" y="985837"/>
                  </a:lnTo>
                  <a:lnTo>
                    <a:pt x="869156" y="1014412"/>
                  </a:lnTo>
                  <a:lnTo>
                    <a:pt x="897731" y="1021556"/>
                  </a:lnTo>
                  <a:lnTo>
                    <a:pt x="916781" y="1042987"/>
                  </a:lnTo>
                  <a:lnTo>
                    <a:pt x="945356" y="1033462"/>
                  </a:lnTo>
                  <a:lnTo>
                    <a:pt x="988219" y="1012031"/>
                  </a:lnTo>
                  <a:lnTo>
                    <a:pt x="1026319" y="995362"/>
                  </a:lnTo>
                  <a:lnTo>
                    <a:pt x="1088231" y="985837"/>
                  </a:lnTo>
                  <a:lnTo>
                    <a:pt x="1147763" y="933450"/>
                  </a:lnTo>
                  <a:lnTo>
                    <a:pt x="1173956" y="878681"/>
                  </a:lnTo>
                  <a:lnTo>
                    <a:pt x="1193006" y="840581"/>
                  </a:lnTo>
                  <a:lnTo>
                    <a:pt x="1209675" y="802481"/>
                  </a:lnTo>
                  <a:lnTo>
                    <a:pt x="1193006" y="790575"/>
                  </a:lnTo>
                  <a:lnTo>
                    <a:pt x="1216819" y="754856"/>
                  </a:lnTo>
                  <a:lnTo>
                    <a:pt x="1202531" y="719137"/>
                  </a:lnTo>
                  <a:lnTo>
                    <a:pt x="1181100" y="690562"/>
                  </a:lnTo>
                  <a:lnTo>
                    <a:pt x="1176338" y="666750"/>
                  </a:lnTo>
                  <a:lnTo>
                    <a:pt x="1147763" y="640556"/>
                  </a:lnTo>
                  <a:lnTo>
                    <a:pt x="1169194" y="614362"/>
                  </a:lnTo>
                  <a:lnTo>
                    <a:pt x="1197769" y="588169"/>
                  </a:lnTo>
                  <a:lnTo>
                    <a:pt x="1216819" y="576262"/>
                  </a:lnTo>
                  <a:lnTo>
                    <a:pt x="1195388" y="569119"/>
                  </a:lnTo>
                  <a:lnTo>
                    <a:pt x="1166813" y="573881"/>
                  </a:lnTo>
                  <a:lnTo>
                    <a:pt x="1145381" y="578644"/>
                  </a:lnTo>
                  <a:lnTo>
                    <a:pt x="1133475" y="561975"/>
                  </a:lnTo>
                  <a:lnTo>
                    <a:pt x="1109663" y="552450"/>
                  </a:lnTo>
                  <a:lnTo>
                    <a:pt x="1107281" y="528637"/>
                  </a:lnTo>
                  <a:lnTo>
                    <a:pt x="1133475" y="523875"/>
                  </a:lnTo>
                  <a:lnTo>
                    <a:pt x="1166813" y="507206"/>
                  </a:lnTo>
                  <a:lnTo>
                    <a:pt x="1181100" y="492919"/>
                  </a:lnTo>
                  <a:lnTo>
                    <a:pt x="1200150" y="454819"/>
                  </a:lnTo>
                  <a:lnTo>
                    <a:pt x="1233488" y="464344"/>
                  </a:lnTo>
                  <a:lnTo>
                    <a:pt x="1223963" y="492919"/>
                  </a:lnTo>
                  <a:lnTo>
                    <a:pt x="1212056" y="511969"/>
                  </a:lnTo>
                  <a:lnTo>
                    <a:pt x="1214438" y="526256"/>
                  </a:lnTo>
                  <a:lnTo>
                    <a:pt x="1245394" y="495300"/>
                  </a:lnTo>
                  <a:lnTo>
                    <a:pt x="1257300" y="469106"/>
                  </a:lnTo>
                  <a:lnTo>
                    <a:pt x="1297781" y="464344"/>
                  </a:lnTo>
                  <a:lnTo>
                    <a:pt x="1333500" y="445294"/>
                  </a:lnTo>
                  <a:lnTo>
                    <a:pt x="1366838" y="433387"/>
                  </a:lnTo>
                  <a:lnTo>
                    <a:pt x="1404938" y="407194"/>
                  </a:lnTo>
                  <a:lnTo>
                    <a:pt x="1426369" y="390525"/>
                  </a:lnTo>
                  <a:lnTo>
                    <a:pt x="1445419" y="388144"/>
                  </a:lnTo>
                  <a:lnTo>
                    <a:pt x="1445419" y="323850"/>
                  </a:lnTo>
                  <a:lnTo>
                    <a:pt x="1464469" y="307181"/>
                  </a:lnTo>
                  <a:lnTo>
                    <a:pt x="1488281" y="328612"/>
                  </a:lnTo>
                  <a:lnTo>
                    <a:pt x="1516856" y="238125"/>
                  </a:lnTo>
                  <a:lnTo>
                    <a:pt x="1531144" y="200025"/>
                  </a:lnTo>
                  <a:lnTo>
                    <a:pt x="1469231" y="216694"/>
                  </a:lnTo>
                  <a:lnTo>
                    <a:pt x="1454944" y="226219"/>
                  </a:lnTo>
                  <a:lnTo>
                    <a:pt x="1428750" y="188119"/>
                  </a:lnTo>
                  <a:lnTo>
                    <a:pt x="1373981" y="161925"/>
                  </a:lnTo>
                  <a:lnTo>
                    <a:pt x="1362075" y="130969"/>
                  </a:lnTo>
                  <a:lnTo>
                    <a:pt x="1343025" y="61912"/>
                  </a:lnTo>
                  <a:lnTo>
                    <a:pt x="1283494" y="7144"/>
                  </a:lnTo>
                  <a:lnTo>
                    <a:pt x="1216819" y="0"/>
                  </a:lnTo>
                  <a:lnTo>
                    <a:pt x="1190625" y="0"/>
                  </a:lnTo>
                  <a:lnTo>
                    <a:pt x="1171575" y="30956"/>
                  </a:lnTo>
                  <a:lnTo>
                    <a:pt x="1181100" y="42862"/>
                  </a:lnTo>
                  <a:lnTo>
                    <a:pt x="1150144" y="13096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79" name="Freeform: Shape 1086">
              <a:extLst>
                <a:ext uri="{FF2B5EF4-FFF2-40B4-BE49-F238E27FC236}">
                  <a16:creationId xmlns:a16="http://schemas.microsoft.com/office/drawing/2014/main" id="{348E2850-D991-C072-C277-7625B41D13E8}"/>
                </a:ext>
              </a:extLst>
            </p:cNvPr>
            <p:cNvSpPr/>
            <p:nvPr/>
          </p:nvSpPr>
          <p:spPr bwMode="auto">
            <a:xfrm>
              <a:off x="9117730" y="3221288"/>
              <a:ext cx="912594" cy="429136"/>
            </a:xfrm>
            <a:custGeom>
              <a:avLst/>
              <a:gdLst>
                <a:gd name="connsiteX0" fmla="*/ 0 w 800100"/>
                <a:gd name="connsiteY0" fmla="*/ 111919 h 376237"/>
                <a:gd name="connsiteX1" fmla="*/ 71438 w 800100"/>
                <a:gd name="connsiteY1" fmla="*/ 183356 h 376237"/>
                <a:gd name="connsiteX2" fmla="*/ 71438 w 800100"/>
                <a:gd name="connsiteY2" fmla="*/ 245269 h 376237"/>
                <a:gd name="connsiteX3" fmla="*/ 88107 w 800100"/>
                <a:gd name="connsiteY3" fmla="*/ 269081 h 376237"/>
                <a:gd name="connsiteX4" fmla="*/ 150019 w 800100"/>
                <a:gd name="connsiteY4" fmla="*/ 280987 h 376237"/>
                <a:gd name="connsiteX5" fmla="*/ 223838 w 800100"/>
                <a:gd name="connsiteY5" fmla="*/ 350044 h 376237"/>
                <a:gd name="connsiteX6" fmla="*/ 311944 w 800100"/>
                <a:gd name="connsiteY6" fmla="*/ 340519 h 376237"/>
                <a:gd name="connsiteX7" fmla="*/ 373857 w 800100"/>
                <a:gd name="connsiteY7" fmla="*/ 364331 h 376237"/>
                <a:gd name="connsiteX8" fmla="*/ 395288 w 800100"/>
                <a:gd name="connsiteY8" fmla="*/ 366712 h 376237"/>
                <a:gd name="connsiteX9" fmla="*/ 407194 w 800100"/>
                <a:gd name="connsiteY9" fmla="*/ 376237 h 376237"/>
                <a:gd name="connsiteX10" fmla="*/ 559594 w 800100"/>
                <a:gd name="connsiteY10" fmla="*/ 342900 h 376237"/>
                <a:gd name="connsiteX11" fmla="*/ 597694 w 800100"/>
                <a:gd name="connsiteY11" fmla="*/ 311944 h 376237"/>
                <a:gd name="connsiteX12" fmla="*/ 595313 w 800100"/>
                <a:gd name="connsiteY12" fmla="*/ 259556 h 376237"/>
                <a:gd name="connsiteX13" fmla="*/ 631032 w 800100"/>
                <a:gd name="connsiteY13" fmla="*/ 278606 h 376237"/>
                <a:gd name="connsiteX14" fmla="*/ 664369 w 800100"/>
                <a:gd name="connsiteY14" fmla="*/ 250031 h 376237"/>
                <a:gd name="connsiteX15" fmla="*/ 681038 w 800100"/>
                <a:gd name="connsiteY15" fmla="*/ 257175 h 376237"/>
                <a:gd name="connsiteX16" fmla="*/ 707232 w 800100"/>
                <a:gd name="connsiteY16" fmla="*/ 219075 h 376237"/>
                <a:gd name="connsiteX17" fmla="*/ 764382 w 800100"/>
                <a:gd name="connsiteY17" fmla="*/ 204787 h 376237"/>
                <a:gd name="connsiteX18" fmla="*/ 795338 w 800100"/>
                <a:gd name="connsiteY18" fmla="*/ 195262 h 376237"/>
                <a:gd name="connsiteX19" fmla="*/ 800100 w 800100"/>
                <a:gd name="connsiteY19" fmla="*/ 178594 h 376237"/>
                <a:gd name="connsiteX20" fmla="*/ 752475 w 800100"/>
                <a:gd name="connsiteY20" fmla="*/ 145256 h 376237"/>
                <a:gd name="connsiteX21" fmla="*/ 723900 w 800100"/>
                <a:gd name="connsiteY21" fmla="*/ 150019 h 376237"/>
                <a:gd name="connsiteX22" fmla="*/ 695325 w 800100"/>
                <a:gd name="connsiteY22" fmla="*/ 145256 h 376237"/>
                <a:gd name="connsiteX23" fmla="*/ 704850 w 800100"/>
                <a:gd name="connsiteY23" fmla="*/ 102394 h 376237"/>
                <a:gd name="connsiteX24" fmla="*/ 728663 w 800100"/>
                <a:gd name="connsiteY24" fmla="*/ 83344 h 376237"/>
                <a:gd name="connsiteX25" fmla="*/ 657225 w 800100"/>
                <a:gd name="connsiteY25" fmla="*/ 59531 h 376237"/>
                <a:gd name="connsiteX26" fmla="*/ 595313 w 800100"/>
                <a:gd name="connsiteY26" fmla="*/ 95250 h 376237"/>
                <a:gd name="connsiteX27" fmla="*/ 569119 w 800100"/>
                <a:gd name="connsiteY27" fmla="*/ 104775 h 376237"/>
                <a:gd name="connsiteX28" fmla="*/ 533400 w 800100"/>
                <a:gd name="connsiteY28" fmla="*/ 107156 h 376237"/>
                <a:gd name="connsiteX29" fmla="*/ 511969 w 800100"/>
                <a:gd name="connsiteY29" fmla="*/ 85725 h 376237"/>
                <a:gd name="connsiteX30" fmla="*/ 442913 w 800100"/>
                <a:gd name="connsiteY30" fmla="*/ 52387 h 376237"/>
                <a:gd name="connsiteX31" fmla="*/ 416719 w 800100"/>
                <a:gd name="connsiteY31" fmla="*/ 66675 h 376237"/>
                <a:gd name="connsiteX32" fmla="*/ 378619 w 800100"/>
                <a:gd name="connsiteY32" fmla="*/ 59531 h 376237"/>
                <a:gd name="connsiteX33" fmla="*/ 366713 w 800100"/>
                <a:gd name="connsiteY33" fmla="*/ 28575 h 376237"/>
                <a:gd name="connsiteX34" fmla="*/ 292894 w 800100"/>
                <a:gd name="connsiteY34" fmla="*/ 0 h 376237"/>
                <a:gd name="connsiteX35" fmla="*/ 254794 w 800100"/>
                <a:gd name="connsiteY35" fmla="*/ 19050 h 376237"/>
                <a:gd name="connsiteX36" fmla="*/ 254794 w 800100"/>
                <a:gd name="connsiteY36" fmla="*/ 28575 h 376237"/>
                <a:gd name="connsiteX37" fmla="*/ 257175 w 800100"/>
                <a:gd name="connsiteY37" fmla="*/ 52387 h 376237"/>
                <a:gd name="connsiteX38" fmla="*/ 240507 w 800100"/>
                <a:gd name="connsiteY38" fmla="*/ 73819 h 376237"/>
                <a:gd name="connsiteX39" fmla="*/ 183357 w 800100"/>
                <a:gd name="connsiteY39" fmla="*/ 76200 h 376237"/>
                <a:gd name="connsiteX40" fmla="*/ 164307 w 800100"/>
                <a:gd name="connsiteY40" fmla="*/ 57150 h 376237"/>
                <a:gd name="connsiteX41" fmla="*/ 109538 w 800100"/>
                <a:gd name="connsiteY41" fmla="*/ 45244 h 376237"/>
                <a:gd name="connsiteX42" fmla="*/ 78582 w 800100"/>
                <a:gd name="connsiteY42" fmla="*/ 45244 h 376237"/>
                <a:gd name="connsiteX43" fmla="*/ 0 w 800100"/>
                <a:gd name="connsiteY43" fmla="*/ 111919 h 37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00100" h="376237">
                  <a:moveTo>
                    <a:pt x="0" y="111919"/>
                  </a:moveTo>
                  <a:lnTo>
                    <a:pt x="71438" y="183356"/>
                  </a:lnTo>
                  <a:lnTo>
                    <a:pt x="71438" y="245269"/>
                  </a:lnTo>
                  <a:lnTo>
                    <a:pt x="88107" y="269081"/>
                  </a:lnTo>
                  <a:lnTo>
                    <a:pt x="150019" y="280987"/>
                  </a:lnTo>
                  <a:lnTo>
                    <a:pt x="223838" y="350044"/>
                  </a:lnTo>
                  <a:lnTo>
                    <a:pt x="311944" y="340519"/>
                  </a:lnTo>
                  <a:lnTo>
                    <a:pt x="373857" y="364331"/>
                  </a:lnTo>
                  <a:lnTo>
                    <a:pt x="395288" y="366712"/>
                  </a:lnTo>
                  <a:lnTo>
                    <a:pt x="407194" y="376237"/>
                  </a:lnTo>
                  <a:lnTo>
                    <a:pt x="559594" y="342900"/>
                  </a:lnTo>
                  <a:lnTo>
                    <a:pt x="597694" y="311944"/>
                  </a:lnTo>
                  <a:lnTo>
                    <a:pt x="595313" y="259556"/>
                  </a:lnTo>
                  <a:lnTo>
                    <a:pt x="631032" y="278606"/>
                  </a:lnTo>
                  <a:lnTo>
                    <a:pt x="664369" y="250031"/>
                  </a:lnTo>
                  <a:lnTo>
                    <a:pt x="681038" y="257175"/>
                  </a:lnTo>
                  <a:lnTo>
                    <a:pt x="707232" y="219075"/>
                  </a:lnTo>
                  <a:lnTo>
                    <a:pt x="764382" y="204787"/>
                  </a:lnTo>
                  <a:lnTo>
                    <a:pt x="795338" y="195262"/>
                  </a:lnTo>
                  <a:lnTo>
                    <a:pt x="800100" y="178594"/>
                  </a:lnTo>
                  <a:lnTo>
                    <a:pt x="752475" y="145256"/>
                  </a:lnTo>
                  <a:lnTo>
                    <a:pt x="723900" y="150019"/>
                  </a:lnTo>
                  <a:lnTo>
                    <a:pt x="695325" y="145256"/>
                  </a:lnTo>
                  <a:lnTo>
                    <a:pt x="704850" y="102394"/>
                  </a:lnTo>
                  <a:lnTo>
                    <a:pt x="728663" y="83344"/>
                  </a:lnTo>
                  <a:lnTo>
                    <a:pt x="657225" y="59531"/>
                  </a:lnTo>
                  <a:lnTo>
                    <a:pt x="595313" y="95250"/>
                  </a:lnTo>
                  <a:lnTo>
                    <a:pt x="569119" y="104775"/>
                  </a:lnTo>
                  <a:lnTo>
                    <a:pt x="533400" y="107156"/>
                  </a:lnTo>
                  <a:lnTo>
                    <a:pt x="511969" y="85725"/>
                  </a:lnTo>
                  <a:lnTo>
                    <a:pt x="442913" y="52387"/>
                  </a:lnTo>
                  <a:lnTo>
                    <a:pt x="416719" y="66675"/>
                  </a:lnTo>
                  <a:lnTo>
                    <a:pt x="378619" y="59531"/>
                  </a:lnTo>
                  <a:lnTo>
                    <a:pt x="366713" y="28575"/>
                  </a:lnTo>
                  <a:lnTo>
                    <a:pt x="292894" y="0"/>
                  </a:lnTo>
                  <a:lnTo>
                    <a:pt x="254794" y="19050"/>
                  </a:lnTo>
                  <a:lnTo>
                    <a:pt x="254794" y="28575"/>
                  </a:lnTo>
                  <a:lnTo>
                    <a:pt x="257175" y="52387"/>
                  </a:lnTo>
                  <a:lnTo>
                    <a:pt x="240507" y="73819"/>
                  </a:lnTo>
                  <a:lnTo>
                    <a:pt x="183357" y="76200"/>
                  </a:lnTo>
                  <a:lnTo>
                    <a:pt x="164307" y="57150"/>
                  </a:lnTo>
                  <a:lnTo>
                    <a:pt x="109538" y="45244"/>
                  </a:lnTo>
                  <a:lnTo>
                    <a:pt x="78582" y="45244"/>
                  </a:lnTo>
                  <a:lnTo>
                    <a:pt x="0" y="11191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80" name="Freeform: Shape 258">
              <a:extLst>
                <a:ext uri="{FF2B5EF4-FFF2-40B4-BE49-F238E27FC236}">
                  <a16:creationId xmlns:a16="http://schemas.microsoft.com/office/drawing/2014/main" id="{2AE05068-C89C-D971-47E1-770DE63B4A4F}"/>
                </a:ext>
              </a:extLst>
            </p:cNvPr>
            <p:cNvSpPr/>
            <p:nvPr/>
          </p:nvSpPr>
          <p:spPr bwMode="auto">
            <a:xfrm>
              <a:off x="8723903" y="3843264"/>
              <a:ext cx="46173" cy="135803"/>
            </a:xfrm>
            <a:custGeom>
              <a:avLst/>
              <a:gdLst>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0 w 40481"/>
                <a:gd name="connsiteY4" fmla="*/ 0 h 119063"/>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4763 w 40481"/>
                <a:gd name="connsiteY4" fmla="*/ 35719 h 119063"/>
                <a:gd name="connsiteX5" fmla="*/ 0 w 40481"/>
                <a:gd name="connsiteY5" fmla="*/ 0 h 119063"/>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21432 w 40481"/>
                <a:gd name="connsiteY4" fmla="*/ 52388 h 119063"/>
                <a:gd name="connsiteX5" fmla="*/ 0 w 40481"/>
                <a:gd name="connsiteY5" fmla="*/ 0 h 11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1" h="119063">
                  <a:moveTo>
                    <a:pt x="0" y="0"/>
                  </a:moveTo>
                  <a:lnTo>
                    <a:pt x="40481" y="42863"/>
                  </a:lnTo>
                  <a:lnTo>
                    <a:pt x="40481" y="119063"/>
                  </a:lnTo>
                  <a:lnTo>
                    <a:pt x="9525" y="66675"/>
                  </a:lnTo>
                  <a:lnTo>
                    <a:pt x="21432" y="52388"/>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81" name="Freeform: Shape 260">
              <a:extLst>
                <a:ext uri="{FF2B5EF4-FFF2-40B4-BE49-F238E27FC236}">
                  <a16:creationId xmlns:a16="http://schemas.microsoft.com/office/drawing/2014/main" id="{05A6E34C-7DA9-4A7B-3F04-F0A14BB57EE5}"/>
                </a:ext>
              </a:extLst>
            </p:cNvPr>
            <p:cNvSpPr/>
            <p:nvPr/>
          </p:nvSpPr>
          <p:spPr bwMode="auto">
            <a:xfrm>
              <a:off x="8376248" y="3837833"/>
              <a:ext cx="388396" cy="401976"/>
            </a:xfrm>
            <a:custGeom>
              <a:avLst/>
              <a:gdLst>
                <a:gd name="connsiteX0" fmla="*/ 0 w 340519"/>
                <a:gd name="connsiteY0" fmla="*/ 195262 h 352425"/>
                <a:gd name="connsiteX1" fmla="*/ 40481 w 340519"/>
                <a:gd name="connsiteY1" fmla="*/ 240506 h 352425"/>
                <a:gd name="connsiteX2" fmla="*/ 54769 w 340519"/>
                <a:gd name="connsiteY2" fmla="*/ 273843 h 352425"/>
                <a:gd name="connsiteX3" fmla="*/ 19050 w 340519"/>
                <a:gd name="connsiteY3" fmla="*/ 297656 h 352425"/>
                <a:gd name="connsiteX4" fmla="*/ 14288 w 340519"/>
                <a:gd name="connsiteY4" fmla="*/ 319087 h 352425"/>
                <a:gd name="connsiteX5" fmla="*/ 64294 w 340519"/>
                <a:gd name="connsiteY5" fmla="*/ 321468 h 352425"/>
                <a:gd name="connsiteX6" fmla="*/ 126206 w 340519"/>
                <a:gd name="connsiteY6" fmla="*/ 314325 h 352425"/>
                <a:gd name="connsiteX7" fmla="*/ 142875 w 340519"/>
                <a:gd name="connsiteY7" fmla="*/ 338137 h 352425"/>
                <a:gd name="connsiteX8" fmla="*/ 157163 w 340519"/>
                <a:gd name="connsiteY8" fmla="*/ 352425 h 352425"/>
                <a:gd name="connsiteX9" fmla="*/ 171450 w 340519"/>
                <a:gd name="connsiteY9" fmla="*/ 352425 h 352425"/>
                <a:gd name="connsiteX10" fmla="*/ 185738 w 340519"/>
                <a:gd name="connsiteY10" fmla="*/ 342900 h 352425"/>
                <a:gd name="connsiteX11" fmla="*/ 233363 w 340519"/>
                <a:gd name="connsiteY11" fmla="*/ 338137 h 352425"/>
                <a:gd name="connsiteX12" fmla="*/ 214313 w 340519"/>
                <a:gd name="connsiteY12" fmla="*/ 311943 h 352425"/>
                <a:gd name="connsiteX13" fmla="*/ 207169 w 340519"/>
                <a:gd name="connsiteY13" fmla="*/ 266700 h 352425"/>
                <a:gd name="connsiteX14" fmla="*/ 214313 w 340519"/>
                <a:gd name="connsiteY14" fmla="*/ 257175 h 352425"/>
                <a:gd name="connsiteX15" fmla="*/ 261938 w 340519"/>
                <a:gd name="connsiteY15" fmla="*/ 254793 h 352425"/>
                <a:gd name="connsiteX16" fmla="*/ 278606 w 340519"/>
                <a:gd name="connsiteY16" fmla="*/ 223837 h 352425"/>
                <a:gd name="connsiteX17" fmla="*/ 319088 w 340519"/>
                <a:gd name="connsiteY17" fmla="*/ 171450 h 352425"/>
                <a:gd name="connsiteX18" fmla="*/ 333375 w 340519"/>
                <a:gd name="connsiteY18" fmla="*/ 140493 h 352425"/>
                <a:gd name="connsiteX19" fmla="*/ 340519 w 340519"/>
                <a:gd name="connsiteY19" fmla="*/ 121443 h 352425"/>
                <a:gd name="connsiteX20" fmla="*/ 314325 w 340519"/>
                <a:gd name="connsiteY20" fmla="*/ 78581 h 352425"/>
                <a:gd name="connsiteX21" fmla="*/ 323850 w 340519"/>
                <a:gd name="connsiteY21" fmla="*/ 54768 h 352425"/>
                <a:gd name="connsiteX22" fmla="*/ 302419 w 340519"/>
                <a:gd name="connsiteY22" fmla="*/ 9525 h 352425"/>
                <a:gd name="connsiteX23" fmla="*/ 285750 w 340519"/>
                <a:gd name="connsiteY23" fmla="*/ 0 h 352425"/>
                <a:gd name="connsiteX24" fmla="*/ 269081 w 340519"/>
                <a:gd name="connsiteY24" fmla="*/ 35718 h 352425"/>
                <a:gd name="connsiteX25" fmla="*/ 252413 w 340519"/>
                <a:gd name="connsiteY25" fmla="*/ 73818 h 352425"/>
                <a:gd name="connsiteX26" fmla="*/ 216694 w 340519"/>
                <a:gd name="connsiteY26" fmla="*/ 92868 h 352425"/>
                <a:gd name="connsiteX27" fmla="*/ 221456 w 340519"/>
                <a:gd name="connsiteY27" fmla="*/ 109537 h 352425"/>
                <a:gd name="connsiteX28" fmla="*/ 214313 w 340519"/>
                <a:gd name="connsiteY28" fmla="*/ 123825 h 352425"/>
                <a:gd name="connsiteX29" fmla="*/ 180975 w 340519"/>
                <a:gd name="connsiteY29" fmla="*/ 138112 h 352425"/>
                <a:gd name="connsiteX30" fmla="*/ 147638 w 340519"/>
                <a:gd name="connsiteY30" fmla="*/ 142875 h 352425"/>
                <a:gd name="connsiteX31" fmla="*/ 138113 w 340519"/>
                <a:gd name="connsiteY31" fmla="*/ 171450 h 352425"/>
                <a:gd name="connsiteX32" fmla="*/ 114300 w 340519"/>
                <a:gd name="connsiteY32" fmla="*/ 188118 h 352425"/>
                <a:gd name="connsiteX33" fmla="*/ 57150 w 340519"/>
                <a:gd name="connsiteY33" fmla="*/ 202406 h 352425"/>
                <a:gd name="connsiteX34" fmla="*/ 0 w 340519"/>
                <a:gd name="connsiteY34" fmla="*/ 195262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0519" h="352425">
                  <a:moveTo>
                    <a:pt x="0" y="195262"/>
                  </a:moveTo>
                  <a:lnTo>
                    <a:pt x="40481" y="240506"/>
                  </a:lnTo>
                  <a:lnTo>
                    <a:pt x="54769" y="273843"/>
                  </a:lnTo>
                  <a:lnTo>
                    <a:pt x="19050" y="297656"/>
                  </a:lnTo>
                  <a:lnTo>
                    <a:pt x="14288" y="319087"/>
                  </a:lnTo>
                  <a:lnTo>
                    <a:pt x="64294" y="321468"/>
                  </a:lnTo>
                  <a:lnTo>
                    <a:pt x="126206" y="314325"/>
                  </a:lnTo>
                  <a:lnTo>
                    <a:pt x="142875" y="338137"/>
                  </a:lnTo>
                  <a:lnTo>
                    <a:pt x="157163" y="352425"/>
                  </a:lnTo>
                  <a:lnTo>
                    <a:pt x="171450" y="352425"/>
                  </a:lnTo>
                  <a:lnTo>
                    <a:pt x="185738" y="342900"/>
                  </a:lnTo>
                  <a:lnTo>
                    <a:pt x="233363" y="338137"/>
                  </a:lnTo>
                  <a:lnTo>
                    <a:pt x="214313" y="311943"/>
                  </a:lnTo>
                  <a:lnTo>
                    <a:pt x="207169" y="266700"/>
                  </a:lnTo>
                  <a:lnTo>
                    <a:pt x="214313" y="257175"/>
                  </a:lnTo>
                  <a:lnTo>
                    <a:pt x="261938" y="254793"/>
                  </a:lnTo>
                  <a:lnTo>
                    <a:pt x="278606" y="223837"/>
                  </a:lnTo>
                  <a:lnTo>
                    <a:pt x="319088" y="171450"/>
                  </a:lnTo>
                  <a:lnTo>
                    <a:pt x="333375" y="140493"/>
                  </a:lnTo>
                  <a:lnTo>
                    <a:pt x="340519" y="121443"/>
                  </a:lnTo>
                  <a:lnTo>
                    <a:pt x="314325" y="78581"/>
                  </a:lnTo>
                  <a:lnTo>
                    <a:pt x="323850" y="54768"/>
                  </a:lnTo>
                  <a:lnTo>
                    <a:pt x="302419" y="9525"/>
                  </a:lnTo>
                  <a:lnTo>
                    <a:pt x="285750" y="0"/>
                  </a:lnTo>
                  <a:lnTo>
                    <a:pt x="269081" y="35718"/>
                  </a:lnTo>
                  <a:lnTo>
                    <a:pt x="252413" y="73818"/>
                  </a:lnTo>
                  <a:lnTo>
                    <a:pt x="216694" y="92868"/>
                  </a:lnTo>
                  <a:lnTo>
                    <a:pt x="221456" y="109537"/>
                  </a:lnTo>
                  <a:lnTo>
                    <a:pt x="214313" y="123825"/>
                  </a:lnTo>
                  <a:lnTo>
                    <a:pt x="180975" y="138112"/>
                  </a:lnTo>
                  <a:lnTo>
                    <a:pt x="147638" y="142875"/>
                  </a:lnTo>
                  <a:lnTo>
                    <a:pt x="138113" y="171450"/>
                  </a:lnTo>
                  <a:lnTo>
                    <a:pt x="114300" y="188118"/>
                  </a:lnTo>
                  <a:lnTo>
                    <a:pt x="57150" y="202406"/>
                  </a:lnTo>
                  <a:lnTo>
                    <a:pt x="0" y="195262"/>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82" name="Freeform: Shape 261">
              <a:extLst>
                <a:ext uri="{FF2B5EF4-FFF2-40B4-BE49-F238E27FC236}">
                  <a16:creationId xmlns:a16="http://schemas.microsoft.com/office/drawing/2014/main" id="{C77F4B9D-D68A-3890-0E55-9498FC378E94}"/>
                </a:ext>
              </a:extLst>
            </p:cNvPr>
            <p:cNvSpPr/>
            <p:nvPr/>
          </p:nvSpPr>
          <p:spPr bwMode="auto">
            <a:xfrm>
              <a:off x="8566372" y="3957339"/>
              <a:ext cx="581235" cy="768642"/>
            </a:xfrm>
            <a:custGeom>
              <a:avLst/>
              <a:gdLst>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2418 w 509587"/>
                <a:gd name="connsiteY44" fmla="*/ 73818 h 673893"/>
                <a:gd name="connsiteX45" fmla="*/ 278606 w 509587"/>
                <a:gd name="connsiteY45" fmla="*/ 45243 h 673893"/>
                <a:gd name="connsiteX46" fmla="*/ 250031 w 509587"/>
                <a:gd name="connsiteY46" fmla="*/ 0 h 673893"/>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2418 w 509587"/>
                <a:gd name="connsiteY44" fmla="*/ 73818 h 673893"/>
                <a:gd name="connsiteX45" fmla="*/ 288131 w 509587"/>
                <a:gd name="connsiteY45" fmla="*/ 38100 h 673893"/>
                <a:gd name="connsiteX46" fmla="*/ 250031 w 509587"/>
                <a:gd name="connsiteY46" fmla="*/ 0 h 673893"/>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9561 w 509587"/>
                <a:gd name="connsiteY44" fmla="*/ 69056 h 673893"/>
                <a:gd name="connsiteX45" fmla="*/ 288131 w 509587"/>
                <a:gd name="connsiteY45" fmla="*/ 38100 h 673893"/>
                <a:gd name="connsiteX46" fmla="*/ 250031 w 509587"/>
                <a:gd name="connsiteY46" fmla="*/ 0 h 67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09587" h="673893">
                  <a:moveTo>
                    <a:pt x="250031" y="0"/>
                  </a:moveTo>
                  <a:lnTo>
                    <a:pt x="188118" y="9525"/>
                  </a:lnTo>
                  <a:lnTo>
                    <a:pt x="171450" y="26193"/>
                  </a:lnTo>
                  <a:lnTo>
                    <a:pt x="138112" y="83343"/>
                  </a:lnTo>
                  <a:lnTo>
                    <a:pt x="92868" y="147637"/>
                  </a:lnTo>
                  <a:lnTo>
                    <a:pt x="45243" y="152400"/>
                  </a:lnTo>
                  <a:lnTo>
                    <a:pt x="45243" y="188118"/>
                  </a:lnTo>
                  <a:lnTo>
                    <a:pt x="61912" y="233362"/>
                  </a:lnTo>
                  <a:lnTo>
                    <a:pt x="19050" y="233362"/>
                  </a:lnTo>
                  <a:lnTo>
                    <a:pt x="0" y="257175"/>
                  </a:lnTo>
                  <a:lnTo>
                    <a:pt x="23812" y="276225"/>
                  </a:lnTo>
                  <a:lnTo>
                    <a:pt x="59531" y="276225"/>
                  </a:lnTo>
                  <a:lnTo>
                    <a:pt x="45243" y="300037"/>
                  </a:lnTo>
                  <a:lnTo>
                    <a:pt x="45243" y="300037"/>
                  </a:lnTo>
                  <a:lnTo>
                    <a:pt x="57150" y="340518"/>
                  </a:lnTo>
                  <a:lnTo>
                    <a:pt x="88106" y="328612"/>
                  </a:lnTo>
                  <a:lnTo>
                    <a:pt x="104775" y="285750"/>
                  </a:lnTo>
                  <a:lnTo>
                    <a:pt x="119062" y="371475"/>
                  </a:lnTo>
                  <a:lnTo>
                    <a:pt x="159543" y="519112"/>
                  </a:lnTo>
                  <a:lnTo>
                    <a:pt x="216693" y="650081"/>
                  </a:lnTo>
                  <a:lnTo>
                    <a:pt x="228600" y="673893"/>
                  </a:lnTo>
                  <a:lnTo>
                    <a:pt x="247650" y="633412"/>
                  </a:lnTo>
                  <a:lnTo>
                    <a:pt x="285750" y="595312"/>
                  </a:lnTo>
                  <a:lnTo>
                    <a:pt x="300037" y="519112"/>
                  </a:lnTo>
                  <a:lnTo>
                    <a:pt x="300037" y="471487"/>
                  </a:lnTo>
                  <a:lnTo>
                    <a:pt x="330993" y="442912"/>
                  </a:lnTo>
                  <a:lnTo>
                    <a:pt x="402431" y="402431"/>
                  </a:lnTo>
                  <a:lnTo>
                    <a:pt x="419100" y="361950"/>
                  </a:lnTo>
                  <a:lnTo>
                    <a:pt x="438150" y="354806"/>
                  </a:lnTo>
                  <a:lnTo>
                    <a:pt x="454818" y="333375"/>
                  </a:lnTo>
                  <a:lnTo>
                    <a:pt x="464343" y="309562"/>
                  </a:lnTo>
                  <a:lnTo>
                    <a:pt x="500062" y="307181"/>
                  </a:lnTo>
                  <a:lnTo>
                    <a:pt x="509587" y="292893"/>
                  </a:lnTo>
                  <a:lnTo>
                    <a:pt x="507206" y="271462"/>
                  </a:lnTo>
                  <a:lnTo>
                    <a:pt x="502443" y="240506"/>
                  </a:lnTo>
                  <a:lnTo>
                    <a:pt x="500062" y="211931"/>
                  </a:lnTo>
                  <a:lnTo>
                    <a:pt x="500062" y="197643"/>
                  </a:lnTo>
                  <a:lnTo>
                    <a:pt x="442912" y="185737"/>
                  </a:lnTo>
                  <a:lnTo>
                    <a:pt x="404812" y="169068"/>
                  </a:lnTo>
                  <a:lnTo>
                    <a:pt x="359568" y="169068"/>
                  </a:lnTo>
                  <a:lnTo>
                    <a:pt x="335756" y="169068"/>
                  </a:lnTo>
                  <a:lnTo>
                    <a:pt x="328612" y="140493"/>
                  </a:lnTo>
                  <a:lnTo>
                    <a:pt x="295275" y="121443"/>
                  </a:lnTo>
                  <a:lnTo>
                    <a:pt x="295275" y="90487"/>
                  </a:lnTo>
                  <a:lnTo>
                    <a:pt x="309561" y="69056"/>
                  </a:lnTo>
                  <a:lnTo>
                    <a:pt x="288131" y="38100"/>
                  </a:lnTo>
                  <a:lnTo>
                    <a:pt x="250031"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83" name="Freeform: Shape 262">
              <a:extLst>
                <a:ext uri="{FF2B5EF4-FFF2-40B4-BE49-F238E27FC236}">
                  <a16:creationId xmlns:a16="http://schemas.microsoft.com/office/drawing/2014/main" id="{90667C24-5DC5-BDFB-A8C2-209035226535}"/>
                </a:ext>
              </a:extLst>
            </p:cNvPr>
            <p:cNvSpPr/>
            <p:nvPr/>
          </p:nvSpPr>
          <p:spPr bwMode="auto">
            <a:xfrm>
              <a:off x="8892299" y="4677093"/>
              <a:ext cx="48888" cy="81481"/>
            </a:xfrm>
            <a:custGeom>
              <a:avLst/>
              <a:gdLst>
                <a:gd name="connsiteX0" fmla="*/ 0 w 42862"/>
                <a:gd name="connsiteY0" fmla="*/ 0 h 71437"/>
                <a:gd name="connsiteX1" fmla="*/ 2381 w 42862"/>
                <a:gd name="connsiteY1" fmla="*/ 71437 h 71437"/>
                <a:gd name="connsiteX2" fmla="*/ 42862 w 42862"/>
                <a:gd name="connsiteY2" fmla="*/ 57150 h 71437"/>
                <a:gd name="connsiteX3" fmla="*/ 0 w 42862"/>
                <a:gd name="connsiteY3" fmla="*/ 0 h 71437"/>
              </a:gdLst>
              <a:ahLst/>
              <a:cxnLst>
                <a:cxn ang="0">
                  <a:pos x="connsiteX0" y="connsiteY0"/>
                </a:cxn>
                <a:cxn ang="0">
                  <a:pos x="connsiteX1" y="connsiteY1"/>
                </a:cxn>
                <a:cxn ang="0">
                  <a:pos x="connsiteX2" y="connsiteY2"/>
                </a:cxn>
                <a:cxn ang="0">
                  <a:pos x="connsiteX3" y="connsiteY3"/>
                </a:cxn>
              </a:cxnLst>
              <a:rect l="l" t="t" r="r" b="b"/>
              <a:pathLst>
                <a:path w="42862" h="71437">
                  <a:moveTo>
                    <a:pt x="0" y="0"/>
                  </a:moveTo>
                  <a:cubicBezTo>
                    <a:pt x="794" y="23812"/>
                    <a:pt x="1587" y="47625"/>
                    <a:pt x="2381" y="71437"/>
                  </a:cubicBezTo>
                  <a:lnTo>
                    <a:pt x="42862" y="57150"/>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84" name="Freeform: Shape 263">
              <a:extLst>
                <a:ext uri="{FF2B5EF4-FFF2-40B4-BE49-F238E27FC236}">
                  <a16:creationId xmlns:a16="http://schemas.microsoft.com/office/drawing/2014/main" id="{2F4D6169-9DD2-8D26-F7CB-B940B1C3E69E}"/>
                </a:ext>
              </a:extLst>
            </p:cNvPr>
            <p:cNvSpPr/>
            <p:nvPr/>
          </p:nvSpPr>
          <p:spPr bwMode="auto">
            <a:xfrm>
              <a:off x="9134027" y="4123018"/>
              <a:ext cx="133086" cy="190123"/>
            </a:xfrm>
            <a:custGeom>
              <a:avLst/>
              <a:gdLst>
                <a:gd name="connsiteX0" fmla="*/ 7144 w 116681"/>
                <a:gd name="connsiteY0" fmla="*/ 161925 h 166687"/>
                <a:gd name="connsiteX1" fmla="*/ 57150 w 116681"/>
                <a:gd name="connsiteY1" fmla="*/ 138112 h 166687"/>
                <a:gd name="connsiteX2" fmla="*/ 88106 w 116681"/>
                <a:gd name="connsiteY2" fmla="*/ 152400 h 166687"/>
                <a:gd name="connsiteX3" fmla="*/ 95250 w 116681"/>
                <a:gd name="connsiteY3" fmla="*/ 166687 h 166687"/>
                <a:gd name="connsiteX4" fmla="*/ 116681 w 116681"/>
                <a:gd name="connsiteY4" fmla="*/ 154781 h 166687"/>
                <a:gd name="connsiteX5" fmla="*/ 95250 w 116681"/>
                <a:gd name="connsiteY5" fmla="*/ 121444 h 166687"/>
                <a:gd name="connsiteX6" fmla="*/ 73819 w 116681"/>
                <a:gd name="connsiteY6" fmla="*/ 126206 h 166687"/>
                <a:gd name="connsiteX7" fmla="*/ 78581 w 116681"/>
                <a:gd name="connsiteY7" fmla="*/ 97631 h 166687"/>
                <a:gd name="connsiteX8" fmla="*/ 97631 w 116681"/>
                <a:gd name="connsiteY8" fmla="*/ 80962 h 166687"/>
                <a:gd name="connsiteX9" fmla="*/ 54769 w 116681"/>
                <a:gd name="connsiteY9" fmla="*/ 73819 h 166687"/>
                <a:gd name="connsiteX10" fmla="*/ 35719 w 116681"/>
                <a:gd name="connsiteY10" fmla="*/ 50006 h 166687"/>
                <a:gd name="connsiteX11" fmla="*/ 11906 w 116681"/>
                <a:gd name="connsiteY11" fmla="*/ 30956 h 166687"/>
                <a:gd name="connsiteX12" fmla="*/ 0 w 116681"/>
                <a:gd name="connsiteY12" fmla="*/ 0 h 166687"/>
                <a:gd name="connsiteX13" fmla="*/ 2381 w 116681"/>
                <a:gd name="connsiteY13" fmla="*/ 52387 h 166687"/>
                <a:gd name="connsiteX14" fmla="*/ 7144 w 116681"/>
                <a:gd name="connsiteY14" fmla="*/ 161925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681" h="166687">
                  <a:moveTo>
                    <a:pt x="7144" y="161925"/>
                  </a:moveTo>
                  <a:lnTo>
                    <a:pt x="57150" y="138112"/>
                  </a:lnTo>
                  <a:lnTo>
                    <a:pt x="88106" y="152400"/>
                  </a:lnTo>
                  <a:lnTo>
                    <a:pt x="95250" y="166687"/>
                  </a:lnTo>
                  <a:lnTo>
                    <a:pt x="116681" y="154781"/>
                  </a:lnTo>
                  <a:lnTo>
                    <a:pt x="95250" y="121444"/>
                  </a:lnTo>
                  <a:lnTo>
                    <a:pt x="73819" y="126206"/>
                  </a:lnTo>
                  <a:lnTo>
                    <a:pt x="78581" y="97631"/>
                  </a:lnTo>
                  <a:lnTo>
                    <a:pt x="97631" y="80962"/>
                  </a:lnTo>
                  <a:lnTo>
                    <a:pt x="54769" y="73819"/>
                  </a:lnTo>
                  <a:lnTo>
                    <a:pt x="35719" y="50006"/>
                  </a:lnTo>
                  <a:lnTo>
                    <a:pt x="11906" y="30956"/>
                  </a:lnTo>
                  <a:lnTo>
                    <a:pt x="0" y="0"/>
                  </a:lnTo>
                  <a:lnTo>
                    <a:pt x="2381" y="52387"/>
                  </a:lnTo>
                  <a:lnTo>
                    <a:pt x="7144" y="161925"/>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85" name="Freeform: Shape 264">
              <a:extLst>
                <a:ext uri="{FF2B5EF4-FFF2-40B4-BE49-F238E27FC236}">
                  <a16:creationId xmlns:a16="http://schemas.microsoft.com/office/drawing/2014/main" id="{33F71954-8E26-8DE0-07B1-4E8A3D88DF7E}"/>
                </a:ext>
              </a:extLst>
            </p:cNvPr>
            <p:cNvSpPr/>
            <p:nvPr/>
          </p:nvSpPr>
          <p:spPr bwMode="auto">
            <a:xfrm>
              <a:off x="7249086" y="3009436"/>
              <a:ext cx="135803" cy="114075"/>
            </a:xfrm>
            <a:custGeom>
              <a:avLst/>
              <a:gdLst>
                <a:gd name="connsiteX0" fmla="*/ 0 w 119063"/>
                <a:gd name="connsiteY0" fmla="*/ 21432 h 107157"/>
                <a:gd name="connsiteX1" fmla="*/ 38100 w 119063"/>
                <a:gd name="connsiteY1" fmla="*/ 57150 h 107157"/>
                <a:gd name="connsiteX2" fmla="*/ 47625 w 119063"/>
                <a:gd name="connsiteY2" fmla="*/ 76200 h 107157"/>
                <a:gd name="connsiteX3" fmla="*/ 50007 w 119063"/>
                <a:gd name="connsiteY3" fmla="*/ 107157 h 107157"/>
                <a:gd name="connsiteX4" fmla="*/ 69057 w 119063"/>
                <a:gd name="connsiteY4" fmla="*/ 100013 h 107157"/>
                <a:gd name="connsiteX5" fmla="*/ 109538 w 119063"/>
                <a:gd name="connsiteY5" fmla="*/ 95250 h 107157"/>
                <a:gd name="connsiteX6" fmla="*/ 102394 w 119063"/>
                <a:gd name="connsiteY6" fmla="*/ 73819 h 107157"/>
                <a:gd name="connsiteX7" fmla="*/ 119063 w 119063"/>
                <a:gd name="connsiteY7" fmla="*/ 40482 h 107157"/>
                <a:gd name="connsiteX8" fmla="*/ 80963 w 119063"/>
                <a:gd name="connsiteY8" fmla="*/ 0 h 107157"/>
                <a:gd name="connsiteX9" fmla="*/ 61913 w 119063"/>
                <a:gd name="connsiteY9" fmla="*/ 4763 h 107157"/>
                <a:gd name="connsiteX10" fmla="*/ 0 w 119063"/>
                <a:gd name="connsiteY10" fmla="*/ 21432 h 107157"/>
                <a:gd name="connsiteX0" fmla="*/ 0 w 119063"/>
                <a:gd name="connsiteY0" fmla="*/ 21432 h 100013"/>
                <a:gd name="connsiteX1" fmla="*/ 38100 w 119063"/>
                <a:gd name="connsiteY1" fmla="*/ 57150 h 100013"/>
                <a:gd name="connsiteX2" fmla="*/ 47625 w 119063"/>
                <a:gd name="connsiteY2" fmla="*/ 76200 h 100013"/>
                <a:gd name="connsiteX3" fmla="*/ 40482 w 119063"/>
                <a:gd name="connsiteY3" fmla="*/ 95251 h 100013"/>
                <a:gd name="connsiteX4" fmla="*/ 69057 w 119063"/>
                <a:gd name="connsiteY4" fmla="*/ 100013 h 100013"/>
                <a:gd name="connsiteX5" fmla="*/ 109538 w 119063"/>
                <a:gd name="connsiteY5" fmla="*/ 95250 h 100013"/>
                <a:gd name="connsiteX6" fmla="*/ 102394 w 119063"/>
                <a:gd name="connsiteY6" fmla="*/ 73819 h 100013"/>
                <a:gd name="connsiteX7" fmla="*/ 119063 w 119063"/>
                <a:gd name="connsiteY7" fmla="*/ 40482 h 100013"/>
                <a:gd name="connsiteX8" fmla="*/ 80963 w 119063"/>
                <a:gd name="connsiteY8" fmla="*/ 0 h 100013"/>
                <a:gd name="connsiteX9" fmla="*/ 61913 w 119063"/>
                <a:gd name="connsiteY9" fmla="*/ 4763 h 100013"/>
                <a:gd name="connsiteX10" fmla="*/ 0 w 119063"/>
                <a:gd name="connsiteY10" fmla="*/ 21432 h 10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063" h="100013">
                  <a:moveTo>
                    <a:pt x="0" y="21432"/>
                  </a:moveTo>
                  <a:lnTo>
                    <a:pt x="38100" y="57150"/>
                  </a:lnTo>
                  <a:lnTo>
                    <a:pt x="47625" y="76200"/>
                  </a:lnTo>
                  <a:lnTo>
                    <a:pt x="40482" y="95251"/>
                  </a:lnTo>
                  <a:lnTo>
                    <a:pt x="69057" y="100013"/>
                  </a:lnTo>
                  <a:lnTo>
                    <a:pt x="109538" y="95250"/>
                  </a:lnTo>
                  <a:lnTo>
                    <a:pt x="102394" y="73819"/>
                  </a:lnTo>
                  <a:lnTo>
                    <a:pt x="119063" y="40482"/>
                  </a:lnTo>
                  <a:lnTo>
                    <a:pt x="80963" y="0"/>
                  </a:lnTo>
                  <a:lnTo>
                    <a:pt x="61913" y="4763"/>
                  </a:lnTo>
                  <a:lnTo>
                    <a:pt x="0" y="2143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86" name="Freeform: Shape 265">
              <a:extLst>
                <a:ext uri="{FF2B5EF4-FFF2-40B4-BE49-F238E27FC236}">
                  <a16:creationId xmlns:a16="http://schemas.microsoft.com/office/drawing/2014/main" id="{479981A9-73F0-6F9D-5DBC-CA875D3455B3}"/>
                </a:ext>
              </a:extLst>
            </p:cNvPr>
            <p:cNvSpPr/>
            <p:nvPr/>
          </p:nvSpPr>
          <p:spPr bwMode="auto">
            <a:xfrm>
              <a:off x="7314271" y="2851905"/>
              <a:ext cx="111359" cy="92345"/>
            </a:xfrm>
            <a:custGeom>
              <a:avLst/>
              <a:gdLst>
                <a:gd name="connsiteX0" fmla="*/ 97632 w 97632"/>
                <a:gd name="connsiteY0" fmla="*/ 0 h 80962"/>
                <a:gd name="connsiteX1" fmla="*/ 9525 w 97632"/>
                <a:gd name="connsiteY1" fmla="*/ 4762 h 80962"/>
                <a:gd name="connsiteX2" fmla="*/ 0 w 97632"/>
                <a:gd name="connsiteY2" fmla="*/ 16669 h 80962"/>
                <a:gd name="connsiteX3" fmla="*/ 16669 w 97632"/>
                <a:gd name="connsiteY3" fmla="*/ 35719 h 80962"/>
                <a:gd name="connsiteX4" fmla="*/ 26194 w 97632"/>
                <a:gd name="connsiteY4" fmla="*/ 47625 h 80962"/>
                <a:gd name="connsiteX5" fmla="*/ 21432 w 97632"/>
                <a:gd name="connsiteY5" fmla="*/ 69056 h 80962"/>
                <a:gd name="connsiteX6" fmla="*/ 45244 w 97632"/>
                <a:gd name="connsiteY6" fmla="*/ 66675 h 80962"/>
                <a:gd name="connsiteX7" fmla="*/ 64294 w 97632"/>
                <a:gd name="connsiteY7" fmla="*/ 73819 h 80962"/>
                <a:gd name="connsiteX8" fmla="*/ 95250 w 97632"/>
                <a:gd name="connsiteY8" fmla="*/ 80962 h 80962"/>
                <a:gd name="connsiteX9" fmla="*/ 97632 w 97632"/>
                <a:gd name="connsiteY9" fmla="*/ 0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32" h="80962">
                  <a:moveTo>
                    <a:pt x="97632" y="0"/>
                  </a:moveTo>
                  <a:lnTo>
                    <a:pt x="9525" y="4762"/>
                  </a:lnTo>
                  <a:lnTo>
                    <a:pt x="0" y="16669"/>
                  </a:lnTo>
                  <a:lnTo>
                    <a:pt x="16669" y="35719"/>
                  </a:lnTo>
                  <a:lnTo>
                    <a:pt x="26194" y="47625"/>
                  </a:lnTo>
                  <a:lnTo>
                    <a:pt x="21432" y="69056"/>
                  </a:lnTo>
                  <a:lnTo>
                    <a:pt x="45244" y="66675"/>
                  </a:lnTo>
                  <a:lnTo>
                    <a:pt x="64294" y="73819"/>
                  </a:lnTo>
                  <a:lnTo>
                    <a:pt x="95250" y="80962"/>
                  </a:lnTo>
                  <a:cubicBezTo>
                    <a:pt x="94456" y="56356"/>
                    <a:pt x="93663" y="31750"/>
                    <a:pt x="97632" y="0"/>
                  </a:cubicBezTo>
                  <a:close/>
                </a:path>
              </a:pathLst>
            </a:custGeom>
            <a:solidFill>
              <a:schemeClr val="bg2"/>
            </a:solidFill>
            <a:ln w="6350">
              <a:solidFill>
                <a:schemeClr val="bg2">
                  <a:lumMod val="75000"/>
                </a:schemeClr>
              </a:solidFill>
              <a:round/>
              <a:headEnd/>
              <a:tailEnd/>
            </a:ln>
          </p:spPr>
          <p:txBody>
            <a:bodyPr/>
            <a:lstStyle/>
            <a:p>
              <a:endParaRPr lang="en-GB"/>
            </a:p>
          </p:txBody>
        </p:sp>
        <p:sp>
          <p:nvSpPr>
            <p:cNvPr id="387" name="Freeform: Shape 266">
              <a:extLst>
                <a:ext uri="{FF2B5EF4-FFF2-40B4-BE49-F238E27FC236}">
                  <a16:creationId xmlns:a16="http://schemas.microsoft.com/office/drawing/2014/main" id="{99CA1877-E038-71A2-3A34-F73C7FE44E1F}"/>
                </a:ext>
              </a:extLst>
            </p:cNvPr>
            <p:cNvSpPr/>
            <p:nvPr/>
          </p:nvSpPr>
          <p:spPr bwMode="auto">
            <a:xfrm>
              <a:off x="7249086" y="2925239"/>
              <a:ext cx="190124" cy="130371"/>
            </a:xfrm>
            <a:custGeom>
              <a:avLst/>
              <a:gdLst>
                <a:gd name="connsiteX0" fmla="*/ 116682 w 166688"/>
                <a:gd name="connsiteY0" fmla="*/ 114300 h 114300"/>
                <a:gd name="connsiteX1" fmla="*/ 166688 w 166688"/>
                <a:gd name="connsiteY1" fmla="*/ 80962 h 114300"/>
                <a:gd name="connsiteX2" fmla="*/ 166688 w 166688"/>
                <a:gd name="connsiteY2" fmla="*/ 59531 h 114300"/>
                <a:gd name="connsiteX3" fmla="*/ 145257 w 166688"/>
                <a:gd name="connsiteY3" fmla="*/ 21431 h 114300"/>
                <a:gd name="connsiteX4" fmla="*/ 100013 w 166688"/>
                <a:gd name="connsiteY4" fmla="*/ 0 h 114300"/>
                <a:gd name="connsiteX5" fmla="*/ 76200 w 166688"/>
                <a:gd name="connsiteY5" fmla="*/ 7143 h 114300"/>
                <a:gd name="connsiteX6" fmla="*/ 76200 w 166688"/>
                <a:gd name="connsiteY6" fmla="*/ 45243 h 114300"/>
                <a:gd name="connsiteX7" fmla="*/ 52388 w 166688"/>
                <a:gd name="connsiteY7" fmla="*/ 57150 h 114300"/>
                <a:gd name="connsiteX8" fmla="*/ 35719 w 166688"/>
                <a:gd name="connsiteY8" fmla="*/ 33337 h 114300"/>
                <a:gd name="connsiteX9" fmla="*/ 23813 w 166688"/>
                <a:gd name="connsiteY9" fmla="*/ 16668 h 114300"/>
                <a:gd name="connsiteX10" fmla="*/ 9525 w 166688"/>
                <a:gd name="connsiteY10" fmla="*/ 38100 h 114300"/>
                <a:gd name="connsiteX11" fmla="*/ 4763 w 166688"/>
                <a:gd name="connsiteY11" fmla="*/ 59531 h 114300"/>
                <a:gd name="connsiteX12" fmla="*/ 0 w 166688"/>
                <a:gd name="connsiteY12" fmla="*/ 95250 h 114300"/>
                <a:gd name="connsiteX13" fmla="*/ 78582 w 166688"/>
                <a:gd name="connsiteY13" fmla="*/ 76200 h 114300"/>
                <a:gd name="connsiteX14" fmla="*/ 116682 w 166688"/>
                <a:gd name="connsiteY14"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688" h="114300">
                  <a:moveTo>
                    <a:pt x="116682" y="114300"/>
                  </a:moveTo>
                  <a:lnTo>
                    <a:pt x="166688" y="80962"/>
                  </a:lnTo>
                  <a:lnTo>
                    <a:pt x="166688" y="59531"/>
                  </a:lnTo>
                  <a:lnTo>
                    <a:pt x="145257" y="21431"/>
                  </a:lnTo>
                  <a:lnTo>
                    <a:pt x="100013" y="0"/>
                  </a:lnTo>
                  <a:lnTo>
                    <a:pt x="76200" y="7143"/>
                  </a:lnTo>
                  <a:lnTo>
                    <a:pt x="76200" y="45243"/>
                  </a:lnTo>
                  <a:lnTo>
                    <a:pt x="52388" y="57150"/>
                  </a:lnTo>
                  <a:lnTo>
                    <a:pt x="35719" y="33337"/>
                  </a:lnTo>
                  <a:lnTo>
                    <a:pt x="23813" y="16668"/>
                  </a:lnTo>
                  <a:lnTo>
                    <a:pt x="9525" y="38100"/>
                  </a:lnTo>
                  <a:lnTo>
                    <a:pt x="4763" y="59531"/>
                  </a:lnTo>
                  <a:lnTo>
                    <a:pt x="0" y="95250"/>
                  </a:lnTo>
                  <a:lnTo>
                    <a:pt x="78582" y="76200"/>
                  </a:lnTo>
                  <a:lnTo>
                    <a:pt x="116682" y="11430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88" name="Freeform: Shape 268">
              <a:extLst>
                <a:ext uri="{FF2B5EF4-FFF2-40B4-BE49-F238E27FC236}">
                  <a16:creationId xmlns:a16="http://schemas.microsoft.com/office/drawing/2014/main" id="{2A19D0B7-339D-3BA0-DC86-8ED8C1861398}"/>
                </a:ext>
              </a:extLst>
            </p:cNvPr>
            <p:cNvSpPr/>
            <p:nvPr/>
          </p:nvSpPr>
          <p:spPr bwMode="auto">
            <a:xfrm>
              <a:off x="7202913" y="3039312"/>
              <a:ext cx="97778" cy="57037"/>
            </a:xfrm>
            <a:custGeom>
              <a:avLst/>
              <a:gdLst>
                <a:gd name="connsiteX0" fmla="*/ 50006 w 85725"/>
                <a:gd name="connsiteY0" fmla="*/ 0 h 50006"/>
                <a:gd name="connsiteX1" fmla="*/ 4763 w 85725"/>
                <a:gd name="connsiteY1" fmla="*/ 26194 h 50006"/>
                <a:gd name="connsiteX2" fmla="*/ 0 w 85725"/>
                <a:gd name="connsiteY2" fmla="*/ 50006 h 50006"/>
                <a:gd name="connsiteX3" fmla="*/ 76200 w 85725"/>
                <a:gd name="connsiteY3" fmla="*/ 47625 h 50006"/>
                <a:gd name="connsiteX4" fmla="*/ 85725 w 85725"/>
                <a:gd name="connsiteY4" fmla="*/ 42863 h 50006"/>
                <a:gd name="connsiteX5" fmla="*/ 50006 w 85725"/>
                <a:gd name="connsiteY5" fmla="*/ 0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50006">
                  <a:moveTo>
                    <a:pt x="50006" y="0"/>
                  </a:moveTo>
                  <a:lnTo>
                    <a:pt x="4763" y="26194"/>
                  </a:lnTo>
                  <a:lnTo>
                    <a:pt x="0" y="50006"/>
                  </a:lnTo>
                  <a:lnTo>
                    <a:pt x="76200" y="47625"/>
                  </a:lnTo>
                  <a:lnTo>
                    <a:pt x="85725" y="42863"/>
                  </a:lnTo>
                  <a:lnTo>
                    <a:pt x="50006"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89" name="Freeform: Shape 270">
              <a:extLst>
                <a:ext uri="{FF2B5EF4-FFF2-40B4-BE49-F238E27FC236}">
                  <a16:creationId xmlns:a16="http://schemas.microsoft.com/office/drawing/2014/main" id="{464624DA-6BE0-D145-585E-594E21BFABB5}"/>
                </a:ext>
              </a:extLst>
            </p:cNvPr>
            <p:cNvSpPr/>
            <p:nvPr/>
          </p:nvSpPr>
          <p:spPr bwMode="auto">
            <a:xfrm>
              <a:off x="6988345" y="3281041"/>
              <a:ext cx="187409" cy="86914"/>
            </a:xfrm>
            <a:custGeom>
              <a:avLst/>
              <a:gdLst>
                <a:gd name="connsiteX0" fmla="*/ 57150 w 164307"/>
                <a:gd name="connsiteY0" fmla="*/ 0 h 76200"/>
                <a:gd name="connsiteX1" fmla="*/ 0 w 164307"/>
                <a:gd name="connsiteY1" fmla="*/ 23813 h 76200"/>
                <a:gd name="connsiteX2" fmla="*/ 33338 w 164307"/>
                <a:gd name="connsiteY2" fmla="*/ 69057 h 76200"/>
                <a:gd name="connsiteX3" fmla="*/ 59532 w 164307"/>
                <a:gd name="connsiteY3" fmla="*/ 73819 h 76200"/>
                <a:gd name="connsiteX4" fmla="*/ 64294 w 164307"/>
                <a:gd name="connsiteY4" fmla="*/ 61913 h 76200"/>
                <a:gd name="connsiteX5" fmla="*/ 102394 w 164307"/>
                <a:gd name="connsiteY5" fmla="*/ 66675 h 76200"/>
                <a:gd name="connsiteX6" fmla="*/ 126207 w 164307"/>
                <a:gd name="connsiteY6" fmla="*/ 76200 h 76200"/>
                <a:gd name="connsiteX7" fmla="*/ 164307 w 164307"/>
                <a:gd name="connsiteY7" fmla="*/ 45244 h 76200"/>
                <a:gd name="connsiteX8" fmla="*/ 116682 w 164307"/>
                <a:gd name="connsiteY8" fmla="*/ 19050 h 76200"/>
                <a:gd name="connsiteX9" fmla="*/ 57150 w 164307"/>
                <a:gd name="connsiteY9" fmla="*/ 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307" h="76200">
                  <a:moveTo>
                    <a:pt x="57150" y="0"/>
                  </a:moveTo>
                  <a:lnTo>
                    <a:pt x="0" y="23813"/>
                  </a:lnTo>
                  <a:lnTo>
                    <a:pt x="33338" y="69057"/>
                  </a:lnTo>
                  <a:lnTo>
                    <a:pt x="59532" y="73819"/>
                  </a:lnTo>
                  <a:lnTo>
                    <a:pt x="64294" y="61913"/>
                  </a:lnTo>
                  <a:lnTo>
                    <a:pt x="102394" y="66675"/>
                  </a:lnTo>
                  <a:lnTo>
                    <a:pt x="126207" y="76200"/>
                  </a:lnTo>
                  <a:lnTo>
                    <a:pt x="164307" y="45244"/>
                  </a:lnTo>
                  <a:lnTo>
                    <a:pt x="116682" y="19050"/>
                  </a:lnTo>
                  <a:lnTo>
                    <a:pt x="5715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90" name="Freeform: Shape 271">
              <a:extLst>
                <a:ext uri="{FF2B5EF4-FFF2-40B4-BE49-F238E27FC236}">
                  <a16:creationId xmlns:a16="http://schemas.microsoft.com/office/drawing/2014/main" id="{88FE2D6C-1F19-F2AB-8B1D-B1DC360543DE}"/>
                </a:ext>
              </a:extLst>
            </p:cNvPr>
            <p:cNvSpPr/>
            <p:nvPr/>
          </p:nvSpPr>
          <p:spPr bwMode="auto">
            <a:xfrm>
              <a:off x="7409333" y="3376103"/>
              <a:ext cx="84198" cy="116791"/>
            </a:xfrm>
            <a:custGeom>
              <a:avLst/>
              <a:gdLst>
                <a:gd name="connsiteX0" fmla="*/ 0 w 73819"/>
                <a:gd name="connsiteY0" fmla="*/ 0 h 102394"/>
                <a:gd name="connsiteX1" fmla="*/ 30956 w 73819"/>
                <a:gd name="connsiteY1" fmla="*/ 66675 h 102394"/>
                <a:gd name="connsiteX2" fmla="*/ 26194 w 73819"/>
                <a:gd name="connsiteY2" fmla="*/ 102394 h 102394"/>
                <a:gd name="connsiteX3" fmla="*/ 50006 w 73819"/>
                <a:gd name="connsiteY3" fmla="*/ 73819 h 102394"/>
                <a:gd name="connsiteX4" fmla="*/ 73819 w 73819"/>
                <a:gd name="connsiteY4" fmla="*/ 66675 h 102394"/>
                <a:gd name="connsiteX5" fmla="*/ 59531 w 73819"/>
                <a:gd name="connsiteY5" fmla="*/ 52388 h 102394"/>
                <a:gd name="connsiteX6" fmla="*/ 50006 w 73819"/>
                <a:gd name="connsiteY6" fmla="*/ 19050 h 102394"/>
                <a:gd name="connsiteX7" fmla="*/ 0 w 73819"/>
                <a:gd name="connsiteY7" fmla="*/ 0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19" h="102394">
                  <a:moveTo>
                    <a:pt x="0" y="0"/>
                  </a:moveTo>
                  <a:lnTo>
                    <a:pt x="30956" y="66675"/>
                  </a:lnTo>
                  <a:lnTo>
                    <a:pt x="26194" y="102394"/>
                  </a:lnTo>
                  <a:lnTo>
                    <a:pt x="50006" y="73819"/>
                  </a:lnTo>
                  <a:lnTo>
                    <a:pt x="73819" y="66675"/>
                  </a:lnTo>
                  <a:lnTo>
                    <a:pt x="59531" y="52388"/>
                  </a:lnTo>
                  <a:lnTo>
                    <a:pt x="50006" y="19050"/>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91" name="Freeform: Shape 272">
              <a:extLst>
                <a:ext uri="{FF2B5EF4-FFF2-40B4-BE49-F238E27FC236}">
                  <a16:creationId xmlns:a16="http://schemas.microsoft.com/office/drawing/2014/main" id="{E567D7C2-6E3A-EAC1-8D93-2AB934FDD77D}"/>
                </a:ext>
              </a:extLst>
            </p:cNvPr>
            <p:cNvSpPr/>
            <p:nvPr/>
          </p:nvSpPr>
          <p:spPr bwMode="auto">
            <a:xfrm>
              <a:off x="7227357" y="3392400"/>
              <a:ext cx="230865" cy="184692"/>
            </a:xfrm>
            <a:custGeom>
              <a:avLst/>
              <a:gdLst>
                <a:gd name="connsiteX0" fmla="*/ 59532 w 202407"/>
                <a:gd name="connsiteY0" fmla="*/ 0 h 161925"/>
                <a:gd name="connsiteX1" fmla="*/ 0 w 202407"/>
                <a:gd name="connsiteY1" fmla="*/ 66675 h 161925"/>
                <a:gd name="connsiteX2" fmla="*/ 19050 w 202407"/>
                <a:gd name="connsiteY2" fmla="*/ 102393 h 161925"/>
                <a:gd name="connsiteX3" fmla="*/ 28575 w 202407"/>
                <a:gd name="connsiteY3" fmla="*/ 123825 h 161925"/>
                <a:gd name="connsiteX4" fmla="*/ 52388 w 202407"/>
                <a:gd name="connsiteY4" fmla="*/ 121443 h 161925"/>
                <a:gd name="connsiteX5" fmla="*/ 78582 w 202407"/>
                <a:gd name="connsiteY5" fmla="*/ 152400 h 161925"/>
                <a:gd name="connsiteX6" fmla="*/ 114300 w 202407"/>
                <a:gd name="connsiteY6" fmla="*/ 157162 h 161925"/>
                <a:gd name="connsiteX7" fmla="*/ 154782 w 202407"/>
                <a:gd name="connsiteY7" fmla="*/ 145256 h 161925"/>
                <a:gd name="connsiteX8" fmla="*/ 190500 w 202407"/>
                <a:gd name="connsiteY8" fmla="*/ 161925 h 161925"/>
                <a:gd name="connsiteX9" fmla="*/ 202407 w 202407"/>
                <a:gd name="connsiteY9" fmla="*/ 111918 h 161925"/>
                <a:gd name="connsiteX10" fmla="*/ 192882 w 202407"/>
                <a:gd name="connsiteY10" fmla="*/ 85725 h 161925"/>
                <a:gd name="connsiteX11" fmla="*/ 185738 w 202407"/>
                <a:gd name="connsiteY11" fmla="*/ 54768 h 161925"/>
                <a:gd name="connsiteX12" fmla="*/ 157163 w 202407"/>
                <a:gd name="connsiteY12" fmla="*/ 2381 h 161925"/>
                <a:gd name="connsiteX13" fmla="*/ 116682 w 202407"/>
                <a:gd name="connsiteY13" fmla="*/ 19050 h 161925"/>
                <a:gd name="connsiteX14" fmla="*/ 59532 w 202407"/>
                <a:gd name="connsiteY14" fmla="*/ 0 h 161925"/>
                <a:gd name="connsiteX0" fmla="*/ 59532 w 202407"/>
                <a:gd name="connsiteY0" fmla="*/ 0 h 161925"/>
                <a:gd name="connsiteX1" fmla="*/ 0 w 202407"/>
                <a:gd name="connsiteY1" fmla="*/ 66675 h 161925"/>
                <a:gd name="connsiteX2" fmla="*/ 19050 w 202407"/>
                <a:gd name="connsiteY2" fmla="*/ 102393 h 161925"/>
                <a:gd name="connsiteX3" fmla="*/ 28575 w 202407"/>
                <a:gd name="connsiteY3" fmla="*/ 123825 h 161925"/>
                <a:gd name="connsiteX4" fmla="*/ 52388 w 202407"/>
                <a:gd name="connsiteY4" fmla="*/ 121443 h 161925"/>
                <a:gd name="connsiteX5" fmla="*/ 64294 w 202407"/>
                <a:gd name="connsiteY5" fmla="*/ 152400 h 161925"/>
                <a:gd name="connsiteX6" fmla="*/ 114300 w 202407"/>
                <a:gd name="connsiteY6" fmla="*/ 157162 h 161925"/>
                <a:gd name="connsiteX7" fmla="*/ 154782 w 202407"/>
                <a:gd name="connsiteY7" fmla="*/ 145256 h 161925"/>
                <a:gd name="connsiteX8" fmla="*/ 190500 w 202407"/>
                <a:gd name="connsiteY8" fmla="*/ 161925 h 161925"/>
                <a:gd name="connsiteX9" fmla="*/ 202407 w 202407"/>
                <a:gd name="connsiteY9" fmla="*/ 111918 h 161925"/>
                <a:gd name="connsiteX10" fmla="*/ 192882 w 202407"/>
                <a:gd name="connsiteY10" fmla="*/ 85725 h 161925"/>
                <a:gd name="connsiteX11" fmla="*/ 185738 w 202407"/>
                <a:gd name="connsiteY11" fmla="*/ 54768 h 161925"/>
                <a:gd name="connsiteX12" fmla="*/ 157163 w 202407"/>
                <a:gd name="connsiteY12" fmla="*/ 2381 h 161925"/>
                <a:gd name="connsiteX13" fmla="*/ 116682 w 202407"/>
                <a:gd name="connsiteY13" fmla="*/ 19050 h 161925"/>
                <a:gd name="connsiteX14" fmla="*/ 59532 w 202407"/>
                <a:gd name="connsiteY14"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407" h="161925">
                  <a:moveTo>
                    <a:pt x="59532" y="0"/>
                  </a:moveTo>
                  <a:lnTo>
                    <a:pt x="0" y="66675"/>
                  </a:lnTo>
                  <a:lnTo>
                    <a:pt x="19050" y="102393"/>
                  </a:lnTo>
                  <a:lnTo>
                    <a:pt x="28575" y="123825"/>
                  </a:lnTo>
                  <a:lnTo>
                    <a:pt x="52388" y="121443"/>
                  </a:lnTo>
                  <a:lnTo>
                    <a:pt x="64294" y="152400"/>
                  </a:lnTo>
                  <a:lnTo>
                    <a:pt x="114300" y="157162"/>
                  </a:lnTo>
                  <a:lnTo>
                    <a:pt x="154782" y="145256"/>
                  </a:lnTo>
                  <a:lnTo>
                    <a:pt x="190500" y="161925"/>
                  </a:lnTo>
                  <a:lnTo>
                    <a:pt x="202407" y="111918"/>
                  </a:lnTo>
                  <a:lnTo>
                    <a:pt x="192882" y="85725"/>
                  </a:lnTo>
                  <a:lnTo>
                    <a:pt x="185738" y="54768"/>
                  </a:lnTo>
                  <a:lnTo>
                    <a:pt x="157163" y="2381"/>
                  </a:lnTo>
                  <a:lnTo>
                    <a:pt x="116682" y="19050"/>
                  </a:lnTo>
                  <a:lnTo>
                    <a:pt x="59532"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92" name="Freeform: Shape 1">
              <a:extLst>
                <a:ext uri="{FF2B5EF4-FFF2-40B4-BE49-F238E27FC236}">
                  <a16:creationId xmlns:a16="http://schemas.microsoft.com/office/drawing/2014/main" id="{888C5D2E-5957-3626-48F0-FCA3A7AB3620}"/>
                </a:ext>
              </a:extLst>
            </p:cNvPr>
            <p:cNvSpPr/>
            <p:nvPr/>
          </p:nvSpPr>
          <p:spPr bwMode="auto">
            <a:xfrm>
              <a:off x="10500202" y="1542767"/>
              <a:ext cx="173827" cy="171112"/>
            </a:xfrm>
            <a:custGeom>
              <a:avLst/>
              <a:gdLst>
                <a:gd name="connsiteX0" fmla="*/ 7143 w 152400"/>
                <a:gd name="connsiteY0" fmla="*/ 19050 h 150019"/>
                <a:gd name="connsiteX1" fmla="*/ 0 w 152400"/>
                <a:gd name="connsiteY1" fmla="*/ 80963 h 150019"/>
                <a:gd name="connsiteX2" fmla="*/ 16668 w 152400"/>
                <a:gd name="connsiteY2" fmla="*/ 109538 h 150019"/>
                <a:gd name="connsiteX3" fmla="*/ 40481 w 152400"/>
                <a:gd name="connsiteY3" fmla="*/ 138113 h 150019"/>
                <a:gd name="connsiteX4" fmla="*/ 61912 w 152400"/>
                <a:gd name="connsiteY4" fmla="*/ 150019 h 150019"/>
                <a:gd name="connsiteX5" fmla="*/ 69056 w 152400"/>
                <a:gd name="connsiteY5" fmla="*/ 111919 h 150019"/>
                <a:gd name="connsiteX6" fmla="*/ 90487 w 152400"/>
                <a:gd name="connsiteY6" fmla="*/ 121444 h 150019"/>
                <a:gd name="connsiteX7" fmla="*/ 123825 w 152400"/>
                <a:gd name="connsiteY7" fmla="*/ 116682 h 150019"/>
                <a:gd name="connsiteX8" fmla="*/ 152400 w 152400"/>
                <a:gd name="connsiteY8" fmla="*/ 119063 h 150019"/>
                <a:gd name="connsiteX9" fmla="*/ 135731 w 152400"/>
                <a:gd name="connsiteY9" fmla="*/ 100013 h 150019"/>
                <a:gd name="connsiteX10" fmla="*/ 135731 w 152400"/>
                <a:gd name="connsiteY10" fmla="*/ 47625 h 150019"/>
                <a:gd name="connsiteX11" fmla="*/ 119062 w 152400"/>
                <a:gd name="connsiteY11" fmla="*/ 19050 h 150019"/>
                <a:gd name="connsiteX12" fmla="*/ 116681 w 152400"/>
                <a:gd name="connsiteY12" fmla="*/ 0 h 150019"/>
                <a:gd name="connsiteX13" fmla="*/ 102393 w 152400"/>
                <a:gd name="connsiteY13" fmla="*/ 40482 h 150019"/>
                <a:gd name="connsiteX14" fmla="*/ 95250 w 152400"/>
                <a:gd name="connsiteY14" fmla="*/ 54769 h 150019"/>
                <a:gd name="connsiteX15" fmla="*/ 76200 w 152400"/>
                <a:gd name="connsiteY15" fmla="*/ 40482 h 150019"/>
                <a:gd name="connsiteX16" fmla="*/ 7143 w 152400"/>
                <a:gd name="connsiteY16" fmla="*/ 19050 h 150019"/>
                <a:gd name="connsiteX0" fmla="*/ 7143 w 152400"/>
                <a:gd name="connsiteY0" fmla="*/ 19050 h 150019"/>
                <a:gd name="connsiteX1" fmla="*/ 0 w 152400"/>
                <a:gd name="connsiteY1" fmla="*/ 80963 h 150019"/>
                <a:gd name="connsiteX2" fmla="*/ 16668 w 152400"/>
                <a:gd name="connsiteY2" fmla="*/ 109538 h 150019"/>
                <a:gd name="connsiteX3" fmla="*/ 40481 w 152400"/>
                <a:gd name="connsiteY3" fmla="*/ 138113 h 150019"/>
                <a:gd name="connsiteX4" fmla="*/ 61912 w 152400"/>
                <a:gd name="connsiteY4" fmla="*/ 150019 h 150019"/>
                <a:gd name="connsiteX5" fmla="*/ 69056 w 152400"/>
                <a:gd name="connsiteY5" fmla="*/ 111919 h 150019"/>
                <a:gd name="connsiteX6" fmla="*/ 90487 w 152400"/>
                <a:gd name="connsiteY6" fmla="*/ 121444 h 150019"/>
                <a:gd name="connsiteX7" fmla="*/ 123825 w 152400"/>
                <a:gd name="connsiteY7" fmla="*/ 116682 h 150019"/>
                <a:gd name="connsiteX8" fmla="*/ 152400 w 152400"/>
                <a:gd name="connsiteY8" fmla="*/ 119063 h 150019"/>
                <a:gd name="connsiteX9" fmla="*/ 135731 w 152400"/>
                <a:gd name="connsiteY9" fmla="*/ 100013 h 150019"/>
                <a:gd name="connsiteX10" fmla="*/ 135731 w 152400"/>
                <a:gd name="connsiteY10" fmla="*/ 47625 h 150019"/>
                <a:gd name="connsiteX11" fmla="*/ 119062 w 152400"/>
                <a:gd name="connsiteY11" fmla="*/ 19050 h 150019"/>
                <a:gd name="connsiteX12" fmla="*/ 116681 w 152400"/>
                <a:gd name="connsiteY12" fmla="*/ 0 h 150019"/>
                <a:gd name="connsiteX13" fmla="*/ 102393 w 152400"/>
                <a:gd name="connsiteY13" fmla="*/ 40482 h 150019"/>
                <a:gd name="connsiteX14" fmla="*/ 95250 w 152400"/>
                <a:gd name="connsiteY14" fmla="*/ 54769 h 150019"/>
                <a:gd name="connsiteX15" fmla="*/ 76200 w 152400"/>
                <a:gd name="connsiteY15" fmla="*/ 40482 h 150019"/>
                <a:gd name="connsiteX16" fmla="*/ 42862 w 152400"/>
                <a:gd name="connsiteY16" fmla="*/ 23813 h 150019"/>
                <a:gd name="connsiteX17" fmla="*/ 7143 w 152400"/>
                <a:gd name="connsiteY17" fmla="*/ 19050 h 150019"/>
                <a:gd name="connsiteX0" fmla="*/ 7143 w 152400"/>
                <a:gd name="connsiteY0" fmla="*/ 19050 h 150019"/>
                <a:gd name="connsiteX1" fmla="*/ 0 w 152400"/>
                <a:gd name="connsiteY1" fmla="*/ 80963 h 150019"/>
                <a:gd name="connsiteX2" fmla="*/ 16668 w 152400"/>
                <a:gd name="connsiteY2" fmla="*/ 109538 h 150019"/>
                <a:gd name="connsiteX3" fmla="*/ 40481 w 152400"/>
                <a:gd name="connsiteY3" fmla="*/ 138113 h 150019"/>
                <a:gd name="connsiteX4" fmla="*/ 61912 w 152400"/>
                <a:gd name="connsiteY4" fmla="*/ 150019 h 150019"/>
                <a:gd name="connsiteX5" fmla="*/ 69056 w 152400"/>
                <a:gd name="connsiteY5" fmla="*/ 111919 h 150019"/>
                <a:gd name="connsiteX6" fmla="*/ 90487 w 152400"/>
                <a:gd name="connsiteY6" fmla="*/ 121444 h 150019"/>
                <a:gd name="connsiteX7" fmla="*/ 123825 w 152400"/>
                <a:gd name="connsiteY7" fmla="*/ 116682 h 150019"/>
                <a:gd name="connsiteX8" fmla="*/ 152400 w 152400"/>
                <a:gd name="connsiteY8" fmla="*/ 119063 h 150019"/>
                <a:gd name="connsiteX9" fmla="*/ 135731 w 152400"/>
                <a:gd name="connsiteY9" fmla="*/ 100013 h 150019"/>
                <a:gd name="connsiteX10" fmla="*/ 135731 w 152400"/>
                <a:gd name="connsiteY10" fmla="*/ 47625 h 150019"/>
                <a:gd name="connsiteX11" fmla="*/ 119062 w 152400"/>
                <a:gd name="connsiteY11" fmla="*/ 19050 h 150019"/>
                <a:gd name="connsiteX12" fmla="*/ 116681 w 152400"/>
                <a:gd name="connsiteY12" fmla="*/ 0 h 150019"/>
                <a:gd name="connsiteX13" fmla="*/ 102393 w 152400"/>
                <a:gd name="connsiteY13" fmla="*/ 40482 h 150019"/>
                <a:gd name="connsiteX14" fmla="*/ 95250 w 152400"/>
                <a:gd name="connsiteY14" fmla="*/ 54769 h 150019"/>
                <a:gd name="connsiteX15" fmla="*/ 76200 w 152400"/>
                <a:gd name="connsiteY15" fmla="*/ 40482 h 150019"/>
                <a:gd name="connsiteX16" fmla="*/ 47625 w 152400"/>
                <a:gd name="connsiteY16" fmla="*/ 4763 h 150019"/>
                <a:gd name="connsiteX17" fmla="*/ 7143 w 152400"/>
                <a:gd name="connsiteY17" fmla="*/ 1905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50019">
                  <a:moveTo>
                    <a:pt x="7143" y="19050"/>
                  </a:moveTo>
                  <a:lnTo>
                    <a:pt x="0" y="80963"/>
                  </a:lnTo>
                  <a:lnTo>
                    <a:pt x="16668" y="109538"/>
                  </a:lnTo>
                  <a:lnTo>
                    <a:pt x="40481" y="138113"/>
                  </a:lnTo>
                  <a:lnTo>
                    <a:pt x="61912" y="150019"/>
                  </a:lnTo>
                  <a:lnTo>
                    <a:pt x="69056" y="111919"/>
                  </a:lnTo>
                  <a:lnTo>
                    <a:pt x="90487" y="121444"/>
                  </a:lnTo>
                  <a:lnTo>
                    <a:pt x="123825" y="116682"/>
                  </a:lnTo>
                  <a:lnTo>
                    <a:pt x="152400" y="119063"/>
                  </a:lnTo>
                  <a:lnTo>
                    <a:pt x="135731" y="100013"/>
                  </a:lnTo>
                  <a:lnTo>
                    <a:pt x="135731" y="47625"/>
                  </a:lnTo>
                  <a:lnTo>
                    <a:pt x="119062" y="19050"/>
                  </a:lnTo>
                  <a:lnTo>
                    <a:pt x="116681" y="0"/>
                  </a:lnTo>
                  <a:lnTo>
                    <a:pt x="102393" y="40482"/>
                  </a:lnTo>
                  <a:lnTo>
                    <a:pt x="95250" y="54769"/>
                  </a:lnTo>
                  <a:lnTo>
                    <a:pt x="76200" y="40482"/>
                  </a:lnTo>
                  <a:lnTo>
                    <a:pt x="47625" y="4763"/>
                  </a:lnTo>
                  <a:lnTo>
                    <a:pt x="7143" y="1905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93" name="Freeform: Shape 2">
              <a:extLst>
                <a:ext uri="{FF2B5EF4-FFF2-40B4-BE49-F238E27FC236}">
                  <a16:creationId xmlns:a16="http://schemas.microsoft.com/office/drawing/2014/main" id="{9283CCFD-254B-2CB0-4790-D983D406C4A1}"/>
                </a:ext>
              </a:extLst>
            </p:cNvPr>
            <p:cNvSpPr/>
            <p:nvPr/>
          </p:nvSpPr>
          <p:spPr bwMode="auto">
            <a:xfrm>
              <a:off x="10592547" y="1798076"/>
              <a:ext cx="97778" cy="48888"/>
            </a:xfrm>
            <a:custGeom>
              <a:avLst/>
              <a:gdLst>
                <a:gd name="connsiteX0" fmla="*/ 0 w 85725"/>
                <a:gd name="connsiteY0" fmla="*/ 40481 h 42862"/>
                <a:gd name="connsiteX1" fmla="*/ 85725 w 85725"/>
                <a:gd name="connsiteY1" fmla="*/ 42862 h 42862"/>
                <a:gd name="connsiteX2" fmla="*/ 50006 w 85725"/>
                <a:gd name="connsiteY2" fmla="*/ 0 h 42862"/>
                <a:gd name="connsiteX3" fmla="*/ 0 w 85725"/>
                <a:gd name="connsiteY3" fmla="*/ 40481 h 42862"/>
                <a:gd name="connsiteX0" fmla="*/ 0 w 85725"/>
                <a:gd name="connsiteY0" fmla="*/ 40481 h 42862"/>
                <a:gd name="connsiteX1" fmla="*/ 85725 w 85725"/>
                <a:gd name="connsiteY1" fmla="*/ 42862 h 42862"/>
                <a:gd name="connsiteX2" fmla="*/ 50006 w 85725"/>
                <a:gd name="connsiteY2" fmla="*/ 0 h 42862"/>
                <a:gd name="connsiteX3" fmla="*/ 26194 w 85725"/>
                <a:gd name="connsiteY3" fmla="*/ 16669 h 42862"/>
                <a:gd name="connsiteX4" fmla="*/ 0 w 85725"/>
                <a:gd name="connsiteY4" fmla="*/ 40481 h 42862"/>
                <a:gd name="connsiteX0" fmla="*/ 0 w 85725"/>
                <a:gd name="connsiteY0" fmla="*/ 40481 h 42862"/>
                <a:gd name="connsiteX1" fmla="*/ 85725 w 85725"/>
                <a:gd name="connsiteY1" fmla="*/ 42862 h 42862"/>
                <a:gd name="connsiteX2" fmla="*/ 50006 w 85725"/>
                <a:gd name="connsiteY2" fmla="*/ 0 h 42862"/>
                <a:gd name="connsiteX3" fmla="*/ 11906 w 85725"/>
                <a:gd name="connsiteY3" fmla="*/ 11907 h 42862"/>
                <a:gd name="connsiteX4" fmla="*/ 0 w 85725"/>
                <a:gd name="connsiteY4" fmla="*/ 40481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42862">
                  <a:moveTo>
                    <a:pt x="0" y="40481"/>
                  </a:moveTo>
                  <a:lnTo>
                    <a:pt x="85725" y="42862"/>
                  </a:lnTo>
                  <a:lnTo>
                    <a:pt x="50006" y="0"/>
                  </a:lnTo>
                  <a:lnTo>
                    <a:pt x="11906" y="11907"/>
                  </a:lnTo>
                  <a:lnTo>
                    <a:pt x="0" y="40481"/>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94" name="Freeform: Shape 6">
              <a:extLst>
                <a:ext uri="{FF2B5EF4-FFF2-40B4-BE49-F238E27FC236}">
                  <a16:creationId xmlns:a16="http://schemas.microsoft.com/office/drawing/2014/main" id="{8AD7D6CD-CFC0-709E-FA00-FD974A50D61D}"/>
                </a:ext>
              </a:extLst>
            </p:cNvPr>
            <p:cNvSpPr/>
            <p:nvPr/>
          </p:nvSpPr>
          <p:spPr bwMode="auto">
            <a:xfrm>
              <a:off x="10752795" y="1613385"/>
              <a:ext cx="143951" cy="89629"/>
            </a:xfrm>
            <a:custGeom>
              <a:avLst/>
              <a:gdLst>
                <a:gd name="connsiteX0" fmla="*/ 0 w 126206"/>
                <a:gd name="connsiteY0" fmla="*/ 0 h 78581"/>
                <a:gd name="connsiteX1" fmla="*/ 59531 w 126206"/>
                <a:gd name="connsiteY1" fmla="*/ 78581 h 78581"/>
                <a:gd name="connsiteX2" fmla="*/ 126206 w 126206"/>
                <a:gd name="connsiteY2" fmla="*/ 52387 h 78581"/>
                <a:gd name="connsiteX3" fmla="*/ 85725 w 126206"/>
                <a:gd name="connsiteY3" fmla="*/ 33337 h 78581"/>
                <a:gd name="connsiteX4" fmla="*/ 61912 w 126206"/>
                <a:gd name="connsiteY4" fmla="*/ 38100 h 78581"/>
                <a:gd name="connsiteX5" fmla="*/ 52387 w 126206"/>
                <a:gd name="connsiteY5" fmla="*/ 19050 h 78581"/>
                <a:gd name="connsiteX6" fmla="*/ 0 w 126206"/>
                <a:gd name="connsiteY6" fmla="*/ 0 h 78581"/>
                <a:gd name="connsiteX0" fmla="*/ 0 w 126206"/>
                <a:gd name="connsiteY0" fmla="*/ 0 h 78581"/>
                <a:gd name="connsiteX1" fmla="*/ 59531 w 126206"/>
                <a:gd name="connsiteY1" fmla="*/ 78581 h 78581"/>
                <a:gd name="connsiteX2" fmla="*/ 126206 w 126206"/>
                <a:gd name="connsiteY2" fmla="*/ 52387 h 78581"/>
                <a:gd name="connsiteX3" fmla="*/ 85725 w 126206"/>
                <a:gd name="connsiteY3" fmla="*/ 33337 h 78581"/>
                <a:gd name="connsiteX4" fmla="*/ 61912 w 126206"/>
                <a:gd name="connsiteY4" fmla="*/ 38100 h 78581"/>
                <a:gd name="connsiteX5" fmla="*/ 52387 w 126206"/>
                <a:gd name="connsiteY5" fmla="*/ 19050 h 78581"/>
                <a:gd name="connsiteX6" fmla="*/ 33337 w 126206"/>
                <a:gd name="connsiteY6" fmla="*/ 7144 h 78581"/>
                <a:gd name="connsiteX7" fmla="*/ 0 w 126206"/>
                <a:gd name="connsiteY7" fmla="*/ 0 h 78581"/>
                <a:gd name="connsiteX0" fmla="*/ 0 w 126206"/>
                <a:gd name="connsiteY0" fmla="*/ 0 h 78581"/>
                <a:gd name="connsiteX1" fmla="*/ 59531 w 126206"/>
                <a:gd name="connsiteY1" fmla="*/ 78581 h 78581"/>
                <a:gd name="connsiteX2" fmla="*/ 126206 w 126206"/>
                <a:gd name="connsiteY2" fmla="*/ 52387 h 78581"/>
                <a:gd name="connsiteX3" fmla="*/ 85725 w 126206"/>
                <a:gd name="connsiteY3" fmla="*/ 33337 h 78581"/>
                <a:gd name="connsiteX4" fmla="*/ 61912 w 126206"/>
                <a:gd name="connsiteY4" fmla="*/ 38100 h 78581"/>
                <a:gd name="connsiteX5" fmla="*/ 52387 w 126206"/>
                <a:gd name="connsiteY5" fmla="*/ 19050 h 78581"/>
                <a:gd name="connsiteX6" fmla="*/ 33337 w 126206"/>
                <a:gd name="connsiteY6" fmla="*/ 26194 h 78581"/>
                <a:gd name="connsiteX7" fmla="*/ 0 w 126206"/>
                <a:gd name="connsiteY7" fmla="*/ 0 h 7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206" h="78581">
                  <a:moveTo>
                    <a:pt x="0" y="0"/>
                  </a:moveTo>
                  <a:lnTo>
                    <a:pt x="59531" y="78581"/>
                  </a:lnTo>
                  <a:lnTo>
                    <a:pt x="126206" y="52387"/>
                  </a:lnTo>
                  <a:lnTo>
                    <a:pt x="85725" y="33337"/>
                  </a:lnTo>
                  <a:lnTo>
                    <a:pt x="61912" y="38100"/>
                  </a:lnTo>
                  <a:lnTo>
                    <a:pt x="52387" y="19050"/>
                  </a:lnTo>
                  <a:lnTo>
                    <a:pt x="33337" y="26194"/>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95" name="Freeform: Shape 8">
              <a:extLst>
                <a:ext uri="{FF2B5EF4-FFF2-40B4-BE49-F238E27FC236}">
                  <a16:creationId xmlns:a16="http://schemas.microsoft.com/office/drawing/2014/main" id="{46E6B859-019C-D334-EC96-5EBFAAB308C9}"/>
                </a:ext>
              </a:extLst>
            </p:cNvPr>
            <p:cNvSpPr/>
            <p:nvPr/>
          </p:nvSpPr>
          <p:spPr bwMode="auto">
            <a:xfrm>
              <a:off x="10668597" y="1578076"/>
              <a:ext cx="57037" cy="84197"/>
            </a:xfrm>
            <a:custGeom>
              <a:avLst/>
              <a:gdLst>
                <a:gd name="connsiteX0" fmla="*/ 23812 w 42862"/>
                <a:gd name="connsiteY0" fmla="*/ 73818 h 73818"/>
                <a:gd name="connsiteX1" fmla="*/ 42862 w 42862"/>
                <a:gd name="connsiteY1" fmla="*/ 23812 h 73818"/>
                <a:gd name="connsiteX2" fmla="*/ 19050 w 42862"/>
                <a:gd name="connsiteY2" fmla="*/ 0 h 73818"/>
                <a:gd name="connsiteX3" fmla="*/ 0 w 42862"/>
                <a:gd name="connsiteY3" fmla="*/ 14287 h 73818"/>
                <a:gd name="connsiteX4" fmla="*/ 23812 w 42862"/>
                <a:gd name="connsiteY4" fmla="*/ 73818 h 73818"/>
                <a:gd name="connsiteX0" fmla="*/ 23812 w 42862"/>
                <a:gd name="connsiteY0" fmla="*/ 73818 h 73818"/>
                <a:gd name="connsiteX1" fmla="*/ 42862 w 42862"/>
                <a:gd name="connsiteY1" fmla="*/ 23812 h 73818"/>
                <a:gd name="connsiteX2" fmla="*/ 19050 w 42862"/>
                <a:gd name="connsiteY2" fmla="*/ 0 h 73818"/>
                <a:gd name="connsiteX3" fmla="*/ 0 w 42862"/>
                <a:gd name="connsiteY3" fmla="*/ 14287 h 73818"/>
                <a:gd name="connsiteX4" fmla="*/ 11906 w 42862"/>
                <a:gd name="connsiteY4" fmla="*/ 38100 h 73818"/>
                <a:gd name="connsiteX5" fmla="*/ 23812 w 42862"/>
                <a:gd name="connsiteY5" fmla="*/ 73818 h 73818"/>
                <a:gd name="connsiteX0" fmla="*/ 30956 w 50006"/>
                <a:gd name="connsiteY0" fmla="*/ 73818 h 73818"/>
                <a:gd name="connsiteX1" fmla="*/ 50006 w 50006"/>
                <a:gd name="connsiteY1" fmla="*/ 23812 h 73818"/>
                <a:gd name="connsiteX2" fmla="*/ 26194 w 50006"/>
                <a:gd name="connsiteY2" fmla="*/ 0 h 73818"/>
                <a:gd name="connsiteX3" fmla="*/ 7144 w 50006"/>
                <a:gd name="connsiteY3" fmla="*/ 14287 h 73818"/>
                <a:gd name="connsiteX4" fmla="*/ 0 w 50006"/>
                <a:gd name="connsiteY4" fmla="*/ 42863 h 73818"/>
                <a:gd name="connsiteX5" fmla="*/ 30956 w 50006"/>
                <a:gd name="connsiteY5" fmla="*/ 73818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06" h="73818">
                  <a:moveTo>
                    <a:pt x="30956" y="73818"/>
                  </a:moveTo>
                  <a:lnTo>
                    <a:pt x="50006" y="23812"/>
                  </a:lnTo>
                  <a:lnTo>
                    <a:pt x="26194" y="0"/>
                  </a:lnTo>
                  <a:lnTo>
                    <a:pt x="7144" y="14287"/>
                  </a:lnTo>
                  <a:lnTo>
                    <a:pt x="0" y="42863"/>
                  </a:lnTo>
                  <a:lnTo>
                    <a:pt x="30956" y="73818"/>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96" name="Freeform: Shape 183">
              <a:extLst>
                <a:ext uri="{FF2B5EF4-FFF2-40B4-BE49-F238E27FC236}">
                  <a16:creationId xmlns:a16="http://schemas.microsoft.com/office/drawing/2014/main" id="{3DBEA2B4-D97C-F70A-FFF6-72FB66C263B0}"/>
                </a:ext>
              </a:extLst>
            </p:cNvPr>
            <p:cNvSpPr/>
            <p:nvPr/>
          </p:nvSpPr>
          <p:spPr bwMode="auto">
            <a:xfrm>
              <a:off x="9174768" y="790423"/>
              <a:ext cx="73334" cy="52147"/>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97" name="Freeform: Shape 185">
              <a:extLst>
                <a:ext uri="{FF2B5EF4-FFF2-40B4-BE49-F238E27FC236}">
                  <a16:creationId xmlns:a16="http://schemas.microsoft.com/office/drawing/2014/main" id="{8065A7E8-C17A-152D-0455-96A61ECF3433}"/>
                </a:ext>
              </a:extLst>
            </p:cNvPr>
            <p:cNvSpPr/>
            <p:nvPr/>
          </p:nvSpPr>
          <p:spPr bwMode="auto">
            <a:xfrm>
              <a:off x="9775921" y="1716053"/>
              <a:ext cx="73334" cy="52147"/>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98" name="Freeform: Shape 16">
              <a:extLst>
                <a:ext uri="{FF2B5EF4-FFF2-40B4-BE49-F238E27FC236}">
                  <a16:creationId xmlns:a16="http://schemas.microsoft.com/office/drawing/2014/main" id="{1F679213-8672-7C59-DA11-46EC387812A2}"/>
                </a:ext>
              </a:extLst>
            </p:cNvPr>
            <p:cNvSpPr/>
            <p:nvPr/>
          </p:nvSpPr>
          <p:spPr bwMode="auto">
            <a:xfrm>
              <a:off x="11681684" y="2007212"/>
              <a:ext cx="114075" cy="59754"/>
            </a:xfrm>
            <a:custGeom>
              <a:avLst/>
              <a:gdLst>
                <a:gd name="connsiteX0" fmla="*/ 19050 w 100013"/>
                <a:gd name="connsiteY0" fmla="*/ 0 h 52388"/>
                <a:gd name="connsiteX1" fmla="*/ 100013 w 100013"/>
                <a:gd name="connsiteY1" fmla="*/ 16669 h 52388"/>
                <a:gd name="connsiteX2" fmla="*/ 69057 w 100013"/>
                <a:gd name="connsiteY2" fmla="*/ 47625 h 52388"/>
                <a:gd name="connsiteX3" fmla="*/ 0 w 100013"/>
                <a:gd name="connsiteY3" fmla="*/ 52388 h 52388"/>
                <a:gd name="connsiteX4" fmla="*/ 19050 w 100013"/>
                <a:gd name="connsiteY4" fmla="*/ 0 h 5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3" h="52388">
                  <a:moveTo>
                    <a:pt x="19050" y="0"/>
                  </a:moveTo>
                  <a:lnTo>
                    <a:pt x="100013" y="16669"/>
                  </a:lnTo>
                  <a:lnTo>
                    <a:pt x="69057" y="47625"/>
                  </a:lnTo>
                  <a:lnTo>
                    <a:pt x="0" y="52388"/>
                  </a:lnTo>
                  <a:lnTo>
                    <a:pt x="1905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99" name="Freeform: Shape 17">
              <a:extLst>
                <a:ext uri="{FF2B5EF4-FFF2-40B4-BE49-F238E27FC236}">
                  <a16:creationId xmlns:a16="http://schemas.microsoft.com/office/drawing/2014/main" id="{F0D6D697-04F0-78EC-D225-57CF7B6AA8C9}"/>
                </a:ext>
              </a:extLst>
            </p:cNvPr>
            <p:cNvSpPr/>
            <p:nvPr/>
          </p:nvSpPr>
          <p:spPr bwMode="auto">
            <a:xfrm>
              <a:off x="11975018" y="2621041"/>
              <a:ext cx="84198" cy="27160"/>
            </a:xfrm>
            <a:custGeom>
              <a:avLst/>
              <a:gdLst>
                <a:gd name="connsiteX0" fmla="*/ 0 w 73819"/>
                <a:gd name="connsiteY0" fmla="*/ 0 h 23812"/>
                <a:gd name="connsiteX1" fmla="*/ 73819 w 73819"/>
                <a:gd name="connsiteY1" fmla="*/ 23812 h 23812"/>
                <a:gd name="connsiteX2" fmla="*/ 66675 w 73819"/>
                <a:gd name="connsiteY2" fmla="*/ 0 h 23812"/>
                <a:gd name="connsiteX3" fmla="*/ 0 w 73819"/>
                <a:gd name="connsiteY3" fmla="*/ 0 h 23812"/>
              </a:gdLst>
              <a:ahLst/>
              <a:cxnLst>
                <a:cxn ang="0">
                  <a:pos x="connsiteX0" y="connsiteY0"/>
                </a:cxn>
                <a:cxn ang="0">
                  <a:pos x="connsiteX1" y="connsiteY1"/>
                </a:cxn>
                <a:cxn ang="0">
                  <a:pos x="connsiteX2" y="connsiteY2"/>
                </a:cxn>
                <a:cxn ang="0">
                  <a:pos x="connsiteX3" y="connsiteY3"/>
                </a:cxn>
              </a:cxnLst>
              <a:rect l="l" t="t" r="r" b="b"/>
              <a:pathLst>
                <a:path w="73819" h="23812">
                  <a:moveTo>
                    <a:pt x="0" y="0"/>
                  </a:moveTo>
                  <a:lnTo>
                    <a:pt x="73819" y="23812"/>
                  </a:lnTo>
                  <a:lnTo>
                    <a:pt x="66675" y="0"/>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00" name="Freeform: Shape 36">
              <a:extLst>
                <a:ext uri="{FF2B5EF4-FFF2-40B4-BE49-F238E27FC236}">
                  <a16:creationId xmlns:a16="http://schemas.microsoft.com/office/drawing/2014/main" id="{B9779259-1EF7-EB58-2B24-D791E4BE9A7C}"/>
                </a:ext>
              </a:extLst>
            </p:cNvPr>
            <p:cNvSpPr/>
            <p:nvPr/>
          </p:nvSpPr>
          <p:spPr bwMode="auto">
            <a:xfrm>
              <a:off x="10166127" y="3577091"/>
              <a:ext cx="171112" cy="211852"/>
            </a:xfrm>
            <a:custGeom>
              <a:avLst/>
              <a:gdLst>
                <a:gd name="connsiteX0" fmla="*/ 145256 w 145256"/>
                <a:gd name="connsiteY0" fmla="*/ 0 h 150019"/>
                <a:gd name="connsiteX1" fmla="*/ 95250 w 145256"/>
                <a:gd name="connsiteY1" fmla="*/ 66675 h 150019"/>
                <a:gd name="connsiteX2" fmla="*/ 59531 w 145256"/>
                <a:gd name="connsiteY2" fmla="*/ 92869 h 150019"/>
                <a:gd name="connsiteX3" fmla="*/ 73819 w 145256"/>
                <a:gd name="connsiteY3" fmla="*/ 116682 h 150019"/>
                <a:gd name="connsiteX4" fmla="*/ 42862 w 145256"/>
                <a:gd name="connsiteY4" fmla="*/ 150019 h 150019"/>
                <a:gd name="connsiteX5" fmla="*/ 14287 w 145256"/>
                <a:gd name="connsiteY5" fmla="*/ 138113 h 150019"/>
                <a:gd name="connsiteX6" fmla="*/ 0 w 145256"/>
                <a:gd name="connsiteY6" fmla="*/ 138113 h 150019"/>
                <a:gd name="connsiteX7" fmla="*/ 16669 w 145256"/>
                <a:gd name="connsiteY7" fmla="*/ 100013 h 150019"/>
                <a:gd name="connsiteX8" fmla="*/ 30956 w 145256"/>
                <a:gd name="connsiteY8" fmla="*/ 61913 h 150019"/>
                <a:gd name="connsiteX9" fmla="*/ 40481 w 145256"/>
                <a:gd name="connsiteY9" fmla="*/ 40482 h 150019"/>
                <a:gd name="connsiteX10" fmla="*/ 47625 w 145256"/>
                <a:gd name="connsiteY10" fmla="*/ 30957 h 150019"/>
                <a:gd name="connsiteX11" fmla="*/ 145256 w 145256"/>
                <a:gd name="connsiteY11" fmla="*/ 0 h 150019"/>
                <a:gd name="connsiteX0" fmla="*/ 150019 w 150019"/>
                <a:gd name="connsiteY0" fmla="*/ 0 h 185737"/>
                <a:gd name="connsiteX1" fmla="*/ 95250 w 150019"/>
                <a:gd name="connsiteY1" fmla="*/ 102393 h 185737"/>
                <a:gd name="connsiteX2" fmla="*/ 59531 w 150019"/>
                <a:gd name="connsiteY2" fmla="*/ 128587 h 185737"/>
                <a:gd name="connsiteX3" fmla="*/ 73819 w 150019"/>
                <a:gd name="connsiteY3" fmla="*/ 152400 h 185737"/>
                <a:gd name="connsiteX4" fmla="*/ 42862 w 150019"/>
                <a:gd name="connsiteY4" fmla="*/ 185737 h 185737"/>
                <a:gd name="connsiteX5" fmla="*/ 14287 w 150019"/>
                <a:gd name="connsiteY5" fmla="*/ 173831 h 185737"/>
                <a:gd name="connsiteX6" fmla="*/ 0 w 150019"/>
                <a:gd name="connsiteY6" fmla="*/ 173831 h 185737"/>
                <a:gd name="connsiteX7" fmla="*/ 16669 w 150019"/>
                <a:gd name="connsiteY7" fmla="*/ 135731 h 185737"/>
                <a:gd name="connsiteX8" fmla="*/ 30956 w 150019"/>
                <a:gd name="connsiteY8" fmla="*/ 97631 h 185737"/>
                <a:gd name="connsiteX9" fmla="*/ 40481 w 150019"/>
                <a:gd name="connsiteY9" fmla="*/ 76200 h 185737"/>
                <a:gd name="connsiteX10" fmla="*/ 47625 w 150019"/>
                <a:gd name="connsiteY10" fmla="*/ 66675 h 185737"/>
                <a:gd name="connsiteX11" fmla="*/ 150019 w 150019"/>
                <a:gd name="connsiteY11" fmla="*/ 0 h 185737"/>
                <a:gd name="connsiteX0" fmla="*/ 150019 w 150019"/>
                <a:gd name="connsiteY0" fmla="*/ 0 h 185737"/>
                <a:gd name="connsiteX1" fmla="*/ 116681 w 150019"/>
                <a:gd name="connsiteY1" fmla="*/ 66675 h 185737"/>
                <a:gd name="connsiteX2" fmla="*/ 95250 w 150019"/>
                <a:gd name="connsiteY2" fmla="*/ 102393 h 185737"/>
                <a:gd name="connsiteX3" fmla="*/ 59531 w 150019"/>
                <a:gd name="connsiteY3" fmla="*/ 128587 h 185737"/>
                <a:gd name="connsiteX4" fmla="*/ 73819 w 150019"/>
                <a:gd name="connsiteY4" fmla="*/ 152400 h 185737"/>
                <a:gd name="connsiteX5" fmla="*/ 42862 w 150019"/>
                <a:gd name="connsiteY5" fmla="*/ 185737 h 185737"/>
                <a:gd name="connsiteX6" fmla="*/ 14287 w 150019"/>
                <a:gd name="connsiteY6" fmla="*/ 173831 h 185737"/>
                <a:gd name="connsiteX7" fmla="*/ 0 w 150019"/>
                <a:gd name="connsiteY7" fmla="*/ 173831 h 185737"/>
                <a:gd name="connsiteX8" fmla="*/ 16669 w 150019"/>
                <a:gd name="connsiteY8" fmla="*/ 135731 h 185737"/>
                <a:gd name="connsiteX9" fmla="*/ 30956 w 150019"/>
                <a:gd name="connsiteY9" fmla="*/ 97631 h 185737"/>
                <a:gd name="connsiteX10" fmla="*/ 40481 w 150019"/>
                <a:gd name="connsiteY10" fmla="*/ 76200 h 185737"/>
                <a:gd name="connsiteX11" fmla="*/ 47625 w 150019"/>
                <a:gd name="connsiteY11" fmla="*/ 66675 h 185737"/>
                <a:gd name="connsiteX12" fmla="*/ 150019 w 150019"/>
                <a:gd name="connsiteY12" fmla="*/ 0 h 185737"/>
                <a:gd name="connsiteX0" fmla="*/ 150019 w 150019"/>
                <a:gd name="connsiteY0" fmla="*/ 0 h 185737"/>
                <a:gd name="connsiteX1" fmla="*/ 150019 w 150019"/>
                <a:gd name="connsiteY1" fmla="*/ 19050 h 185737"/>
                <a:gd name="connsiteX2" fmla="*/ 95250 w 150019"/>
                <a:gd name="connsiteY2" fmla="*/ 102393 h 185737"/>
                <a:gd name="connsiteX3" fmla="*/ 59531 w 150019"/>
                <a:gd name="connsiteY3" fmla="*/ 128587 h 185737"/>
                <a:gd name="connsiteX4" fmla="*/ 73819 w 150019"/>
                <a:gd name="connsiteY4" fmla="*/ 152400 h 185737"/>
                <a:gd name="connsiteX5" fmla="*/ 42862 w 150019"/>
                <a:gd name="connsiteY5" fmla="*/ 185737 h 185737"/>
                <a:gd name="connsiteX6" fmla="*/ 14287 w 150019"/>
                <a:gd name="connsiteY6" fmla="*/ 173831 h 185737"/>
                <a:gd name="connsiteX7" fmla="*/ 0 w 150019"/>
                <a:gd name="connsiteY7" fmla="*/ 173831 h 185737"/>
                <a:gd name="connsiteX8" fmla="*/ 16669 w 150019"/>
                <a:gd name="connsiteY8" fmla="*/ 135731 h 185737"/>
                <a:gd name="connsiteX9" fmla="*/ 30956 w 150019"/>
                <a:gd name="connsiteY9" fmla="*/ 97631 h 185737"/>
                <a:gd name="connsiteX10" fmla="*/ 40481 w 150019"/>
                <a:gd name="connsiteY10" fmla="*/ 76200 h 185737"/>
                <a:gd name="connsiteX11" fmla="*/ 47625 w 150019"/>
                <a:gd name="connsiteY11" fmla="*/ 66675 h 185737"/>
                <a:gd name="connsiteX12" fmla="*/ 150019 w 150019"/>
                <a:gd name="connsiteY12" fmla="*/ 0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019" h="185737">
                  <a:moveTo>
                    <a:pt x="150019" y="0"/>
                  </a:moveTo>
                  <a:lnTo>
                    <a:pt x="150019" y="19050"/>
                  </a:lnTo>
                  <a:lnTo>
                    <a:pt x="95250" y="102393"/>
                  </a:lnTo>
                  <a:lnTo>
                    <a:pt x="59531" y="128587"/>
                  </a:lnTo>
                  <a:lnTo>
                    <a:pt x="73819" y="152400"/>
                  </a:lnTo>
                  <a:lnTo>
                    <a:pt x="42862" y="185737"/>
                  </a:lnTo>
                  <a:lnTo>
                    <a:pt x="14287" y="173831"/>
                  </a:lnTo>
                  <a:lnTo>
                    <a:pt x="0" y="173831"/>
                  </a:lnTo>
                  <a:lnTo>
                    <a:pt x="16669" y="135731"/>
                  </a:lnTo>
                  <a:lnTo>
                    <a:pt x="30956" y="97631"/>
                  </a:lnTo>
                  <a:lnTo>
                    <a:pt x="40481" y="76200"/>
                  </a:lnTo>
                  <a:lnTo>
                    <a:pt x="47625" y="66675"/>
                  </a:lnTo>
                  <a:lnTo>
                    <a:pt x="15001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01" name="Freeform: Shape 37">
              <a:extLst>
                <a:ext uri="{FF2B5EF4-FFF2-40B4-BE49-F238E27FC236}">
                  <a16:creationId xmlns:a16="http://schemas.microsoft.com/office/drawing/2014/main" id="{C9C0A2A5-9EE5-801B-F309-4036B088F964}"/>
                </a:ext>
              </a:extLst>
            </p:cNvPr>
            <p:cNvSpPr/>
            <p:nvPr/>
          </p:nvSpPr>
          <p:spPr bwMode="auto">
            <a:xfrm>
              <a:off x="10201436" y="3748202"/>
              <a:ext cx="81482" cy="154816"/>
            </a:xfrm>
            <a:custGeom>
              <a:avLst/>
              <a:gdLst>
                <a:gd name="connsiteX0" fmla="*/ 9525 w 71438"/>
                <a:gd name="connsiteY0" fmla="*/ 0 h 104775"/>
                <a:gd name="connsiteX1" fmla="*/ 0 w 71438"/>
                <a:gd name="connsiteY1" fmla="*/ 104775 h 104775"/>
                <a:gd name="connsiteX2" fmla="*/ 50006 w 71438"/>
                <a:gd name="connsiteY2" fmla="*/ 85725 h 104775"/>
                <a:gd name="connsiteX3" fmla="*/ 71438 w 71438"/>
                <a:gd name="connsiteY3" fmla="*/ 26193 h 104775"/>
                <a:gd name="connsiteX4" fmla="*/ 9525 w 71438"/>
                <a:gd name="connsiteY4" fmla="*/ 0 h 104775"/>
                <a:gd name="connsiteX0" fmla="*/ 9525 w 71438"/>
                <a:gd name="connsiteY0" fmla="*/ 0 h 104775"/>
                <a:gd name="connsiteX1" fmla="*/ 0 w 71438"/>
                <a:gd name="connsiteY1" fmla="*/ 104775 h 104775"/>
                <a:gd name="connsiteX2" fmla="*/ 50006 w 71438"/>
                <a:gd name="connsiteY2" fmla="*/ 85725 h 104775"/>
                <a:gd name="connsiteX3" fmla="*/ 71438 w 71438"/>
                <a:gd name="connsiteY3" fmla="*/ 26193 h 104775"/>
                <a:gd name="connsiteX4" fmla="*/ 35719 w 71438"/>
                <a:gd name="connsiteY4" fmla="*/ 14287 h 104775"/>
                <a:gd name="connsiteX5" fmla="*/ 9525 w 71438"/>
                <a:gd name="connsiteY5" fmla="*/ 0 h 104775"/>
                <a:gd name="connsiteX0" fmla="*/ 9525 w 71438"/>
                <a:gd name="connsiteY0" fmla="*/ 30957 h 135732"/>
                <a:gd name="connsiteX1" fmla="*/ 0 w 71438"/>
                <a:gd name="connsiteY1" fmla="*/ 135732 h 135732"/>
                <a:gd name="connsiteX2" fmla="*/ 50006 w 71438"/>
                <a:gd name="connsiteY2" fmla="*/ 116682 h 135732"/>
                <a:gd name="connsiteX3" fmla="*/ 71438 w 71438"/>
                <a:gd name="connsiteY3" fmla="*/ 57150 h 135732"/>
                <a:gd name="connsiteX4" fmla="*/ 47625 w 71438"/>
                <a:gd name="connsiteY4" fmla="*/ 0 h 135732"/>
                <a:gd name="connsiteX5" fmla="*/ 9525 w 71438"/>
                <a:gd name="connsiteY5" fmla="*/ 30957 h 1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38" h="135732">
                  <a:moveTo>
                    <a:pt x="9525" y="30957"/>
                  </a:moveTo>
                  <a:lnTo>
                    <a:pt x="0" y="135732"/>
                  </a:lnTo>
                  <a:lnTo>
                    <a:pt x="50006" y="116682"/>
                  </a:lnTo>
                  <a:lnTo>
                    <a:pt x="71438" y="57150"/>
                  </a:lnTo>
                  <a:lnTo>
                    <a:pt x="47625" y="0"/>
                  </a:lnTo>
                  <a:lnTo>
                    <a:pt x="9525" y="30957"/>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02" name="Freeform: Shape 38">
              <a:extLst>
                <a:ext uri="{FF2B5EF4-FFF2-40B4-BE49-F238E27FC236}">
                  <a16:creationId xmlns:a16="http://schemas.microsoft.com/office/drawing/2014/main" id="{42FC4C94-E68D-02A4-3266-22DDE6A285B1}"/>
                </a:ext>
              </a:extLst>
            </p:cNvPr>
            <p:cNvSpPr/>
            <p:nvPr/>
          </p:nvSpPr>
          <p:spPr bwMode="auto">
            <a:xfrm>
              <a:off x="9541435" y="4269684"/>
              <a:ext cx="173827" cy="426421"/>
            </a:xfrm>
            <a:custGeom>
              <a:avLst/>
              <a:gdLst>
                <a:gd name="connsiteX0" fmla="*/ 116682 w 152400"/>
                <a:gd name="connsiteY0" fmla="*/ 26194 h 373857"/>
                <a:gd name="connsiteX1" fmla="*/ 71438 w 152400"/>
                <a:gd name="connsiteY1" fmla="*/ 0 h 373857"/>
                <a:gd name="connsiteX2" fmla="*/ 0 w 152400"/>
                <a:gd name="connsiteY2" fmla="*/ 0 h 373857"/>
                <a:gd name="connsiteX3" fmla="*/ 2382 w 152400"/>
                <a:gd name="connsiteY3" fmla="*/ 47625 h 373857"/>
                <a:gd name="connsiteX4" fmla="*/ 16669 w 152400"/>
                <a:gd name="connsiteY4" fmla="*/ 61913 h 373857"/>
                <a:gd name="connsiteX5" fmla="*/ 33338 w 152400"/>
                <a:gd name="connsiteY5" fmla="*/ 57150 h 373857"/>
                <a:gd name="connsiteX6" fmla="*/ 45244 w 152400"/>
                <a:gd name="connsiteY6" fmla="*/ 88107 h 373857"/>
                <a:gd name="connsiteX7" fmla="*/ 45244 w 152400"/>
                <a:gd name="connsiteY7" fmla="*/ 88107 h 373857"/>
                <a:gd name="connsiteX8" fmla="*/ 116682 w 152400"/>
                <a:gd name="connsiteY8" fmla="*/ 204788 h 373857"/>
                <a:gd name="connsiteX9" fmla="*/ 107157 w 152400"/>
                <a:gd name="connsiteY9" fmla="*/ 254794 h 373857"/>
                <a:gd name="connsiteX10" fmla="*/ 45244 w 152400"/>
                <a:gd name="connsiteY10" fmla="*/ 323850 h 373857"/>
                <a:gd name="connsiteX11" fmla="*/ 45244 w 152400"/>
                <a:gd name="connsiteY11" fmla="*/ 373857 h 373857"/>
                <a:gd name="connsiteX12" fmla="*/ 95250 w 152400"/>
                <a:gd name="connsiteY12" fmla="*/ 338138 h 373857"/>
                <a:gd name="connsiteX13" fmla="*/ 121444 w 152400"/>
                <a:gd name="connsiteY13" fmla="*/ 321469 h 373857"/>
                <a:gd name="connsiteX14" fmla="*/ 152400 w 152400"/>
                <a:gd name="connsiteY14" fmla="*/ 273844 h 373857"/>
                <a:gd name="connsiteX15" fmla="*/ 150019 w 152400"/>
                <a:gd name="connsiteY15" fmla="*/ 221457 h 373857"/>
                <a:gd name="connsiteX16" fmla="*/ 126207 w 152400"/>
                <a:gd name="connsiteY16" fmla="*/ 185738 h 373857"/>
                <a:gd name="connsiteX17" fmla="*/ 69057 w 152400"/>
                <a:gd name="connsiteY17" fmla="*/ 114300 h 373857"/>
                <a:gd name="connsiteX18" fmla="*/ 76200 w 152400"/>
                <a:gd name="connsiteY18" fmla="*/ 78582 h 373857"/>
                <a:gd name="connsiteX19" fmla="*/ 116682 w 152400"/>
                <a:gd name="connsiteY19" fmla="*/ 26194 h 37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2400" h="373857">
                  <a:moveTo>
                    <a:pt x="116682" y="26194"/>
                  </a:moveTo>
                  <a:lnTo>
                    <a:pt x="71438" y="0"/>
                  </a:lnTo>
                  <a:lnTo>
                    <a:pt x="0" y="0"/>
                  </a:lnTo>
                  <a:lnTo>
                    <a:pt x="2382" y="47625"/>
                  </a:lnTo>
                  <a:lnTo>
                    <a:pt x="16669" y="61913"/>
                  </a:lnTo>
                  <a:lnTo>
                    <a:pt x="33338" y="57150"/>
                  </a:lnTo>
                  <a:lnTo>
                    <a:pt x="45244" y="88107"/>
                  </a:lnTo>
                  <a:lnTo>
                    <a:pt x="45244" y="88107"/>
                  </a:lnTo>
                  <a:lnTo>
                    <a:pt x="116682" y="204788"/>
                  </a:lnTo>
                  <a:lnTo>
                    <a:pt x="107157" y="254794"/>
                  </a:lnTo>
                  <a:lnTo>
                    <a:pt x="45244" y="323850"/>
                  </a:lnTo>
                  <a:lnTo>
                    <a:pt x="45244" y="373857"/>
                  </a:lnTo>
                  <a:lnTo>
                    <a:pt x="95250" y="338138"/>
                  </a:lnTo>
                  <a:lnTo>
                    <a:pt x="121444" y="321469"/>
                  </a:lnTo>
                  <a:lnTo>
                    <a:pt x="152400" y="273844"/>
                  </a:lnTo>
                  <a:lnTo>
                    <a:pt x="150019" y="221457"/>
                  </a:lnTo>
                  <a:lnTo>
                    <a:pt x="126207" y="185738"/>
                  </a:lnTo>
                  <a:lnTo>
                    <a:pt x="69057" y="114300"/>
                  </a:lnTo>
                  <a:lnTo>
                    <a:pt x="76200" y="78582"/>
                  </a:lnTo>
                  <a:lnTo>
                    <a:pt x="116682" y="26194"/>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03" name="Freeform: Shape 39">
              <a:extLst>
                <a:ext uri="{FF2B5EF4-FFF2-40B4-BE49-F238E27FC236}">
                  <a16:creationId xmlns:a16="http://schemas.microsoft.com/office/drawing/2014/main" id="{B60F8EB9-80F3-261D-7441-4FD75A6A12E8}"/>
                </a:ext>
              </a:extLst>
            </p:cNvPr>
            <p:cNvSpPr/>
            <p:nvPr/>
          </p:nvSpPr>
          <p:spPr bwMode="auto">
            <a:xfrm>
              <a:off x="9476249" y="4283265"/>
              <a:ext cx="198273" cy="252593"/>
            </a:xfrm>
            <a:custGeom>
              <a:avLst/>
              <a:gdLst>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50007 w 173832"/>
                <a:gd name="connsiteY15"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61913 w 173832"/>
                <a:gd name="connsiteY15" fmla="*/ 28575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54769 w 173832"/>
                <a:gd name="connsiteY15" fmla="*/ 42863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3820 w 173832"/>
                <a:gd name="connsiteY14" fmla="*/ 69056 h 221456"/>
                <a:gd name="connsiteX15" fmla="*/ 54769 w 173832"/>
                <a:gd name="connsiteY15" fmla="*/ 42863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6201 w 173832"/>
                <a:gd name="connsiteY14" fmla="*/ 52387 h 221456"/>
                <a:gd name="connsiteX15" fmla="*/ 54769 w 173832"/>
                <a:gd name="connsiteY15" fmla="*/ 42863 h 221456"/>
                <a:gd name="connsiteX16" fmla="*/ 50007 w 173832"/>
                <a:gd name="connsiteY16" fmla="*/ 0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832" h="221456">
                  <a:moveTo>
                    <a:pt x="50007" y="0"/>
                  </a:moveTo>
                  <a:lnTo>
                    <a:pt x="0" y="57150"/>
                  </a:lnTo>
                  <a:lnTo>
                    <a:pt x="14288" y="88106"/>
                  </a:lnTo>
                  <a:lnTo>
                    <a:pt x="14288" y="138112"/>
                  </a:lnTo>
                  <a:lnTo>
                    <a:pt x="45244" y="123825"/>
                  </a:lnTo>
                  <a:lnTo>
                    <a:pt x="59532" y="121443"/>
                  </a:lnTo>
                  <a:lnTo>
                    <a:pt x="78582" y="100012"/>
                  </a:lnTo>
                  <a:lnTo>
                    <a:pt x="102394" y="135731"/>
                  </a:lnTo>
                  <a:lnTo>
                    <a:pt x="121444" y="176212"/>
                  </a:lnTo>
                  <a:lnTo>
                    <a:pt x="130969" y="219075"/>
                  </a:lnTo>
                  <a:lnTo>
                    <a:pt x="169069" y="221456"/>
                  </a:lnTo>
                  <a:lnTo>
                    <a:pt x="173832" y="195262"/>
                  </a:lnTo>
                  <a:lnTo>
                    <a:pt x="133350" y="135731"/>
                  </a:lnTo>
                  <a:lnTo>
                    <a:pt x="90488" y="47625"/>
                  </a:lnTo>
                  <a:lnTo>
                    <a:pt x="76201" y="52387"/>
                  </a:lnTo>
                  <a:lnTo>
                    <a:pt x="54769" y="42863"/>
                  </a:lnTo>
                  <a:lnTo>
                    <a:pt x="50007"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404" name="Freeform: Shape 40">
              <a:extLst>
                <a:ext uri="{FF2B5EF4-FFF2-40B4-BE49-F238E27FC236}">
                  <a16:creationId xmlns:a16="http://schemas.microsoft.com/office/drawing/2014/main" id="{91F0DA56-B0C1-3BAC-DD7B-1ECCF2D24C6C}"/>
                </a:ext>
              </a:extLst>
            </p:cNvPr>
            <p:cNvSpPr/>
            <p:nvPr/>
          </p:nvSpPr>
          <p:spPr bwMode="auto">
            <a:xfrm>
              <a:off x="9386619" y="4201783"/>
              <a:ext cx="149384" cy="130371"/>
            </a:xfrm>
            <a:custGeom>
              <a:avLst/>
              <a:gdLst>
                <a:gd name="connsiteX0" fmla="*/ 0 w 107156"/>
                <a:gd name="connsiteY0" fmla="*/ 0 h 114300"/>
                <a:gd name="connsiteX1" fmla="*/ 19050 w 107156"/>
                <a:gd name="connsiteY1" fmla="*/ 54769 h 114300"/>
                <a:gd name="connsiteX2" fmla="*/ 50006 w 107156"/>
                <a:gd name="connsiteY2" fmla="*/ 92869 h 114300"/>
                <a:gd name="connsiteX3" fmla="*/ 66675 w 107156"/>
                <a:gd name="connsiteY3" fmla="*/ 114300 h 114300"/>
                <a:gd name="connsiteX4" fmla="*/ 107156 w 107156"/>
                <a:gd name="connsiteY4" fmla="*/ 76200 h 114300"/>
                <a:gd name="connsiteX5" fmla="*/ 107156 w 107156"/>
                <a:gd name="connsiteY5" fmla="*/ 47625 h 114300"/>
                <a:gd name="connsiteX6" fmla="*/ 71437 w 107156"/>
                <a:gd name="connsiteY6" fmla="*/ 0 h 114300"/>
                <a:gd name="connsiteX7" fmla="*/ 0 w 107156"/>
                <a:gd name="connsiteY7" fmla="*/ 0 h 114300"/>
                <a:gd name="connsiteX0" fmla="*/ 0 w 107156"/>
                <a:gd name="connsiteY0" fmla="*/ 0 h 114300"/>
                <a:gd name="connsiteX1" fmla="*/ 7143 w 107156"/>
                <a:gd name="connsiteY1" fmla="*/ 23813 h 114300"/>
                <a:gd name="connsiteX2" fmla="*/ 19050 w 107156"/>
                <a:gd name="connsiteY2" fmla="*/ 54769 h 114300"/>
                <a:gd name="connsiteX3" fmla="*/ 50006 w 107156"/>
                <a:gd name="connsiteY3" fmla="*/ 92869 h 114300"/>
                <a:gd name="connsiteX4" fmla="*/ 66675 w 107156"/>
                <a:gd name="connsiteY4" fmla="*/ 114300 h 114300"/>
                <a:gd name="connsiteX5" fmla="*/ 107156 w 107156"/>
                <a:gd name="connsiteY5" fmla="*/ 76200 h 114300"/>
                <a:gd name="connsiteX6" fmla="*/ 107156 w 107156"/>
                <a:gd name="connsiteY6" fmla="*/ 47625 h 114300"/>
                <a:gd name="connsiteX7" fmla="*/ 71437 w 107156"/>
                <a:gd name="connsiteY7" fmla="*/ 0 h 114300"/>
                <a:gd name="connsiteX8" fmla="*/ 0 w 107156"/>
                <a:gd name="connsiteY8" fmla="*/ 0 h 114300"/>
                <a:gd name="connsiteX0" fmla="*/ 23814 w 130970"/>
                <a:gd name="connsiteY0" fmla="*/ 0 h 114300"/>
                <a:gd name="connsiteX1" fmla="*/ 0 w 130970"/>
                <a:gd name="connsiteY1" fmla="*/ 21432 h 114300"/>
                <a:gd name="connsiteX2" fmla="*/ 42864 w 130970"/>
                <a:gd name="connsiteY2" fmla="*/ 54769 h 114300"/>
                <a:gd name="connsiteX3" fmla="*/ 73820 w 130970"/>
                <a:gd name="connsiteY3" fmla="*/ 92869 h 114300"/>
                <a:gd name="connsiteX4" fmla="*/ 90489 w 130970"/>
                <a:gd name="connsiteY4" fmla="*/ 114300 h 114300"/>
                <a:gd name="connsiteX5" fmla="*/ 130970 w 130970"/>
                <a:gd name="connsiteY5" fmla="*/ 76200 h 114300"/>
                <a:gd name="connsiteX6" fmla="*/ 130970 w 130970"/>
                <a:gd name="connsiteY6" fmla="*/ 47625 h 114300"/>
                <a:gd name="connsiteX7" fmla="*/ 95251 w 130970"/>
                <a:gd name="connsiteY7" fmla="*/ 0 h 114300"/>
                <a:gd name="connsiteX8" fmla="*/ 23814 w 130970"/>
                <a:gd name="connsiteY8"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970" h="114300">
                  <a:moveTo>
                    <a:pt x="23814" y="0"/>
                  </a:moveTo>
                  <a:lnTo>
                    <a:pt x="0" y="21432"/>
                  </a:lnTo>
                  <a:lnTo>
                    <a:pt x="42864" y="54769"/>
                  </a:lnTo>
                  <a:lnTo>
                    <a:pt x="73820" y="92869"/>
                  </a:lnTo>
                  <a:lnTo>
                    <a:pt x="90489" y="114300"/>
                  </a:lnTo>
                  <a:lnTo>
                    <a:pt x="130970" y="76200"/>
                  </a:lnTo>
                  <a:lnTo>
                    <a:pt x="130970" y="47625"/>
                  </a:lnTo>
                  <a:lnTo>
                    <a:pt x="95251" y="0"/>
                  </a:lnTo>
                  <a:lnTo>
                    <a:pt x="23814"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05" name="Freeform: Shape 41">
              <a:extLst>
                <a:ext uri="{FF2B5EF4-FFF2-40B4-BE49-F238E27FC236}">
                  <a16:creationId xmlns:a16="http://schemas.microsoft.com/office/drawing/2014/main" id="{F2B57CB9-950F-0B49-A5E9-B70407287720}"/>
                </a:ext>
              </a:extLst>
            </p:cNvPr>
            <p:cNvSpPr/>
            <p:nvPr/>
          </p:nvSpPr>
          <p:spPr bwMode="auto">
            <a:xfrm>
              <a:off x="9245385" y="4090425"/>
              <a:ext cx="206420" cy="543211"/>
            </a:xfrm>
            <a:custGeom>
              <a:avLst/>
              <a:gdLst>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5256 w 180975"/>
                <a:gd name="connsiteY28"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54781 w 180975"/>
                <a:gd name="connsiteY28" fmla="*/ 135731 h 381000"/>
                <a:gd name="connsiteX29" fmla="*/ 145256 w 180975"/>
                <a:gd name="connsiteY29"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2875 w 180975"/>
                <a:gd name="connsiteY28" fmla="*/ 135731 h 381000"/>
                <a:gd name="connsiteX29" fmla="*/ 145256 w 180975"/>
                <a:gd name="connsiteY29"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2875 w 180975"/>
                <a:gd name="connsiteY28" fmla="*/ 135731 h 381000"/>
                <a:gd name="connsiteX29" fmla="*/ 145256 w 180975"/>
                <a:gd name="connsiteY29" fmla="*/ 95250 h 3810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52400 w 180975"/>
                <a:gd name="connsiteY20" fmla="*/ 323850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30968 w 180975"/>
                <a:gd name="connsiteY20" fmla="*/ 340519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42874 w 180975"/>
                <a:gd name="connsiteY20" fmla="*/ 3452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54781 w 180975"/>
                <a:gd name="connsiteY18" fmla="*/ 330994 h 457200"/>
                <a:gd name="connsiteX19" fmla="*/ 169069 w 180975"/>
                <a:gd name="connsiteY19" fmla="*/ 457200 h 457200"/>
                <a:gd name="connsiteX20" fmla="*/ 142874 w 180975"/>
                <a:gd name="connsiteY20" fmla="*/ 3452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54781 w 180975"/>
                <a:gd name="connsiteY18" fmla="*/ 330994 h 457200"/>
                <a:gd name="connsiteX19" fmla="*/ 169069 w 180975"/>
                <a:gd name="connsiteY19" fmla="*/ 457200 h 457200"/>
                <a:gd name="connsiteX20" fmla="*/ 130967 w 180975"/>
                <a:gd name="connsiteY20" fmla="*/ 357188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92880"/>
                <a:gd name="connsiteY0" fmla="*/ 95250 h 457200"/>
                <a:gd name="connsiteX1" fmla="*/ 142875 w 192880"/>
                <a:gd name="connsiteY1" fmla="*/ 23812 h 457200"/>
                <a:gd name="connsiteX2" fmla="*/ 126206 w 192880"/>
                <a:gd name="connsiteY2" fmla="*/ 0 h 457200"/>
                <a:gd name="connsiteX3" fmla="*/ 107156 w 192880"/>
                <a:gd name="connsiteY3" fmla="*/ 50006 h 457200"/>
                <a:gd name="connsiteX4" fmla="*/ 64294 w 192880"/>
                <a:gd name="connsiteY4" fmla="*/ 61912 h 457200"/>
                <a:gd name="connsiteX5" fmla="*/ 64294 w 192880"/>
                <a:gd name="connsiteY5" fmla="*/ 88106 h 457200"/>
                <a:gd name="connsiteX6" fmla="*/ 42863 w 192880"/>
                <a:gd name="connsiteY6" fmla="*/ 128587 h 457200"/>
                <a:gd name="connsiteX7" fmla="*/ 26194 w 192880"/>
                <a:gd name="connsiteY7" fmla="*/ 157162 h 457200"/>
                <a:gd name="connsiteX8" fmla="*/ 14288 w 192880"/>
                <a:gd name="connsiteY8" fmla="*/ 176212 h 457200"/>
                <a:gd name="connsiteX9" fmla="*/ 9525 w 192880"/>
                <a:gd name="connsiteY9" fmla="*/ 200025 h 457200"/>
                <a:gd name="connsiteX10" fmla="*/ 0 w 192880"/>
                <a:gd name="connsiteY10" fmla="*/ 223837 h 457200"/>
                <a:gd name="connsiteX11" fmla="*/ 30956 w 192880"/>
                <a:gd name="connsiteY11" fmla="*/ 247650 h 457200"/>
                <a:gd name="connsiteX12" fmla="*/ 54769 w 192880"/>
                <a:gd name="connsiteY12" fmla="*/ 292894 h 457200"/>
                <a:gd name="connsiteX13" fmla="*/ 54769 w 192880"/>
                <a:gd name="connsiteY13" fmla="*/ 342900 h 457200"/>
                <a:gd name="connsiteX14" fmla="*/ 76200 w 192880"/>
                <a:gd name="connsiteY14" fmla="*/ 357187 h 457200"/>
                <a:gd name="connsiteX15" fmla="*/ 80963 w 192880"/>
                <a:gd name="connsiteY15" fmla="*/ 333375 h 457200"/>
                <a:gd name="connsiteX16" fmla="*/ 95250 w 192880"/>
                <a:gd name="connsiteY16" fmla="*/ 333375 h 457200"/>
                <a:gd name="connsiteX17" fmla="*/ 121444 w 192880"/>
                <a:gd name="connsiteY17" fmla="*/ 321469 h 457200"/>
                <a:gd name="connsiteX18" fmla="*/ 154781 w 192880"/>
                <a:gd name="connsiteY18" fmla="*/ 330994 h 457200"/>
                <a:gd name="connsiteX19" fmla="*/ 169069 w 192880"/>
                <a:gd name="connsiteY19" fmla="*/ 457200 h 457200"/>
                <a:gd name="connsiteX20" fmla="*/ 192880 w 192880"/>
                <a:gd name="connsiteY20" fmla="*/ 347663 h 457200"/>
                <a:gd name="connsiteX21" fmla="*/ 138113 w 192880"/>
                <a:gd name="connsiteY21" fmla="*/ 295275 h 457200"/>
                <a:gd name="connsiteX22" fmla="*/ 130969 w 192880"/>
                <a:gd name="connsiteY22" fmla="*/ 257175 h 457200"/>
                <a:gd name="connsiteX23" fmla="*/ 147638 w 192880"/>
                <a:gd name="connsiteY23" fmla="*/ 247650 h 457200"/>
                <a:gd name="connsiteX24" fmla="*/ 176213 w 192880"/>
                <a:gd name="connsiteY24" fmla="*/ 240506 h 457200"/>
                <a:gd name="connsiteX25" fmla="*/ 180975 w 192880"/>
                <a:gd name="connsiteY25" fmla="*/ 223837 h 457200"/>
                <a:gd name="connsiteX26" fmla="*/ 180975 w 192880"/>
                <a:gd name="connsiteY26" fmla="*/ 190500 h 457200"/>
                <a:gd name="connsiteX27" fmla="*/ 176213 w 192880"/>
                <a:gd name="connsiteY27" fmla="*/ 171450 h 457200"/>
                <a:gd name="connsiteX28" fmla="*/ 142875 w 192880"/>
                <a:gd name="connsiteY28" fmla="*/ 135731 h 457200"/>
                <a:gd name="connsiteX29" fmla="*/ 145256 w 192880"/>
                <a:gd name="connsiteY29" fmla="*/ 95250 h 457200"/>
                <a:gd name="connsiteX0" fmla="*/ 145256 w 192880"/>
                <a:gd name="connsiteY0" fmla="*/ 95250 h 457200"/>
                <a:gd name="connsiteX1" fmla="*/ 142875 w 192880"/>
                <a:gd name="connsiteY1" fmla="*/ 23812 h 457200"/>
                <a:gd name="connsiteX2" fmla="*/ 126206 w 192880"/>
                <a:gd name="connsiteY2" fmla="*/ 0 h 457200"/>
                <a:gd name="connsiteX3" fmla="*/ 107156 w 192880"/>
                <a:gd name="connsiteY3" fmla="*/ 50006 h 457200"/>
                <a:gd name="connsiteX4" fmla="*/ 64294 w 192880"/>
                <a:gd name="connsiteY4" fmla="*/ 61912 h 457200"/>
                <a:gd name="connsiteX5" fmla="*/ 64294 w 192880"/>
                <a:gd name="connsiteY5" fmla="*/ 88106 h 457200"/>
                <a:gd name="connsiteX6" fmla="*/ 42863 w 192880"/>
                <a:gd name="connsiteY6" fmla="*/ 128587 h 457200"/>
                <a:gd name="connsiteX7" fmla="*/ 26194 w 192880"/>
                <a:gd name="connsiteY7" fmla="*/ 157162 h 457200"/>
                <a:gd name="connsiteX8" fmla="*/ 14288 w 192880"/>
                <a:gd name="connsiteY8" fmla="*/ 176212 h 457200"/>
                <a:gd name="connsiteX9" fmla="*/ 9525 w 192880"/>
                <a:gd name="connsiteY9" fmla="*/ 200025 h 457200"/>
                <a:gd name="connsiteX10" fmla="*/ 0 w 192880"/>
                <a:gd name="connsiteY10" fmla="*/ 223837 h 457200"/>
                <a:gd name="connsiteX11" fmla="*/ 30956 w 192880"/>
                <a:gd name="connsiteY11" fmla="*/ 247650 h 457200"/>
                <a:gd name="connsiteX12" fmla="*/ 54769 w 192880"/>
                <a:gd name="connsiteY12" fmla="*/ 292894 h 457200"/>
                <a:gd name="connsiteX13" fmla="*/ 54769 w 192880"/>
                <a:gd name="connsiteY13" fmla="*/ 342900 h 457200"/>
                <a:gd name="connsiteX14" fmla="*/ 76200 w 192880"/>
                <a:gd name="connsiteY14" fmla="*/ 357187 h 457200"/>
                <a:gd name="connsiteX15" fmla="*/ 80963 w 192880"/>
                <a:gd name="connsiteY15" fmla="*/ 333375 h 457200"/>
                <a:gd name="connsiteX16" fmla="*/ 95250 w 192880"/>
                <a:gd name="connsiteY16" fmla="*/ 333375 h 457200"/>
                <a:gd name="connsiteX17" fmla="*/ 121444 w 192880"/>
                <a:gd name="connsiteY17" fmla="*/ 321469 h 457200"/>
                <a:gd name="connsiteX18" fmla="*/ 135731 w 192880"/>
                <a:gd name="connsiteY18" fmla="*/ 357187 h 457200"/>
                <a:gd name="connsiteX19" fmla="*/ 169069 w 192880"/>
                <a:gd name="connsiteY19" fmla="*/ 457200 h 457200"/>
                <a:gd name="connsiteX20" fmla="*/ 192880 w 192880"/>
                <a:gd name="connsiteY20" fmla="*/ 347663 h 457200"/>
                <a:gd name="connsiteX21" fmla="*/ 138113 w 192880"/>
                <a:gd name="connsiteY21" fmla="*/ 295275 h 457200"/>
                <a:gd name="connsiteX22" fmla="*/ 130969 w 192880"/>
                <a:gd name="connsiteY22" fmla="*/ 257175 h 457200"/>
                <a:gd name="connsiteX23" fmla="*/ 147638 w 192880"/>
                <a:gd name="connsiteY23" fmla="*/ 247650 h 457200"/>
                <a:gd name="connsiteX24" fmla="*/ 176213 w 192880"/>
                <a:gd name="connsiteY24" fmla="*/ 240506 h 457200"/>
                <a:gd name="connsiteX25" fmla="*/ 180975 w 192880"/>
                <a:gd name="connsiteY25" fmla="*/ 223837 h 457200"/>
                <a:gd name="connsiteX26" fmla="*/ 180975 w 192880"/>
                <a:gd name="connsiteY26" fmla="*/ 190500 h 457200"/>
                <a:gd name="connsiteX27" fmla="*/ 176213 w 192880"/>
                <a:gd name="connsiteY27" fmla="*/ 171450 h 457200"/>
                <a:gd name="connsiteX28" fmla="*/ 142875 w 192880"/>
                <a:gd name="connsiteY28" fmla="*/ 135731 h 457200"/>
                <a:gd name="connsiteX29" fmla="*/ 145256 w 192880"/>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5731 w 180975"/>
                <a:gd name="connsiteY18" fmla="*/ 357187 h 457200"/>
                <a:gd name="connsiteX19" fmla="*/ 169069 w 180975"/>
                <a:gd name="connsiteY19" fmla="*/ 457200 h 457200"/>
                <a:gd name="connsiteX20" fmla="*/ 154780 w 180975"/>
                <a:gd name="connsiteY20" fmla="*/ 3071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35731 w 180975"/>
                <a:gd name="connsiteY18" fmla="*/ 357187 h 483394"/>
                <a:gd name="connsiteX19" fmla="*/ 150019 w 180975"/>
                <a:gd name="connsiteY19" fmla="*/ 483394 h 483394"/>
                <a:gd name="connsiteX20" fmla="*/ 154780 w 180975"/>
                <a:gd name="connsiteY20" fmla="*/ 307181 h 483394"/>
                <a:gd name="connsiteX21" fmla="*/ 138113 w 180975"/>
                <a:gd name="connsiteY21" fmla="*/ 295275 h 483394"/>
                <a:gd name="connsiteX22" fmla="*/ 130969 w 180975"/>
                <a:gd name="connsiteY22" fmla="*/ 257175 h 483394"/>
                <a:gd name="connsiteX23" fmla="*/ 147638 w 180975"/>
                <a:gd name="connsiteY23" fmla="*/ 247650 h 483394"/>
                <a:gd name="connsiteX24" fmla="*/ 176213 w 180975"/>
                <a:gd name="connsiteY24" fmla="*/ 240506 h 483394"/>
                <a:gd name="connsiteX25" fmla="*/ 180975 w 180975"/>
                <a:gd name="connsiteY25" fmla="*/ 223837 h 483394"/>
                <a:gd name="connsiteX26" fmla="*/ 180975 w 180975"/>
                <a:gd name="connsiteY26" fmla="*/ 190500 h 483394"/>
                <a:gd name="connsiteX27" fmla="*/ 176213 w 180975"/>
                <a:gd name="connsiteY27" fmla="*/ 171450 h 483394"/>
                <a:gd name="connsiteX28" fmla="*/ 142875 w 180975"/>
                <a:gd name="connsiteY28" fmla="*/ 135731 h 483394"/>
                <a:gd name="connsiteX29" fmla="*/ 145256 w 180975"/>
                <a:gd name="connsiteY29"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54780 w 180975"/>
                <a:gd name="connsiteY20" fmla="*/ 307181 h 483394"/>
                <a:gd name="connsiteX21" fmla="*/ 138113 w 180975"/>
                <a:gd name="connsiteY21" fmla="*/ 295275 h 483394"/>
                <a:gd name="connsiteX22" fmla="*/ 130969 w 180975"/>
                <a:gd name="connsiteY22" fmla="*/ 257175 h 483394"/>
                <a:gd name="connsiteX23" fmla="*/ 147638 w 180975"/>
                <a:gd name="connsiteY23" fmla="*/ 247650 h 483394"/>
                <a:gd name="connsiteX24" fmla="*/ 176213 w 180975"/>
                <a:gd name="connsiteY24" fmla="*/ 240506 h 483394"/>
                <a:gd name="connsiteX25" fmla="*/ 180975 w 180975"/>
                <a:gd name="connsiteY25" fmla="*/ 223837 h 483394"/>
                <a:gd name="connsiteX26" fmla="*/ 180975 w 180975"/>
                <a:gd name="connsiteY26" fmla="*/ 190500 h 483394"/>
                <a:gd name="connsiteX27" fmla="*/ 176213 w 180975"/>
                <a:gd name="connsiteY27" fmla="*/ 171450 h 483394"/>
                <a:gd name="connsiteX28" fmla="*/ 142875 w 180975"/>
                <a:gd name="connsiteY28" fmla="*/ 135731 h 483394"/>
                <a:gd name="connsiteX29" fmla="*/ 145256 w 180975"/>
                <a:gd name="connsiteY29"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50019 w 180975"/>
                <a:gd name="connsiteY20" fmla="*/ 376237 h 483394"/>
                <a:gd name="connsiteX21" fmla="*/ 154780 w 180975"/>
                <a:gd name="connsiteY21" fmla="*/ 307181 h 483394"/>
                <a:gd name="connsiteX22" fmla="*/ 138113 w 180975"/>
                <a:gd name="connsiteY22" fmla="*/ 295275 h 483394"/>
                <a:gd name="connsiteX23" fmla="*/ 130969 w 180975"/>
                <a:gd name="connsiteY23" fmla="*/ 257175 h 483394"/>
                <a:gd name="connsiteX24" fmla="*/ 147638 w 180975"/>
                <a:gd name="connsiteY24" fmla="*/ 247650 h 483394"/>
                <a:gd name="connsiteX25" fmla="*/ 176213 w 180975"/>
                <a:gd name="connsiteY25" fmla="*/ 240506 h 483394"/>
                <a:gd name="connsiteX26" fmla="*/ 180975 w 180975"/>
                <a:gd name="connsiteY26" fmla="*/ 223837 h 483394"/>
                <a:gd name="connsiteX27" fmla="*/ 180975 w 180975"/>
                <a:gd name="connsiteY27" fmla="*/ 190500 h 483394"/>
                <a:gd name="connsiteX28" fmla="*/ 176213 w 180975"/>
                <a:gd name="connsiteY28" fmla="*/ 171450 h 483394"/>
                <a:gd name="connsiteX29" fmla="*/ 142875 w 180975"/>
                <a:gd name="connsiteY29" fmla="*/ 135731 h 483394"/>
                <a:gd name="connsiteX30" fmla="*/ 145256 w 180975"/>
                <a:gd name="connsiteY30"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54780 w 180975"/>
                <a:gd name="connsiteY21" fmla="*/ 307181 h 483394"/>
                <a:gd name="connsiteX22" fmla="*/ 138113 w 180975"/>
                <a:gd name="connsiteY22" fmla="*/ 295275 h 483394"/>
                <a:gd name="connsiteX23" fmla="*/ 130969 w 180975"/>
                <a:gd name="connsiteY23" fmla="*/ 257175 h 483394"/>
                <a:gd name="connsiteX24" fmla="*/ 147638 w 180975"/>
                <a:gd name="connsiteY24" fmla="*/ 247650 h 483394"/>
                <a:gd name="connsiteX25" fmla="*/ 176213 w 180975"/>
                <a:gd name="connsiteY25" fmla="*/ 240506 h 483394"/>
                <a:gd name="connsiteX26" fmla="*/ 180975 w 180975"/>
                <a:gd name="connsiteY26" fmla="*/ 223837 h 483394"/>
                <a:gd name="connsiteX27" fmla="*/ 180975 w 180975"/>
                <a:gd name="connsiteY27" fmla="*/ 190500 h 483394"/>
                <a:gd name="connsiteX28" fmla="*/ 176213 w 180975"/>
                <a:gd name="connsiteY28" fmla="*/ 171450 h 483394"/>
                <a:gd name="connsiteX29" fmla="*/ 142875 w 180975"/>
                <a:gd name="connsiteY29" fmla="*/ 135731 h 483394"/>
                <a:gd name="connsiteX30" fmla="*/ 145256 w 180975"/>
                <a:gd name="connsiteY30"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40494 w 180975"/>
                <a:gd name="connsiteY21" fmla="*/ 395287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52400 w 180975"/>
                <a:gd name="connsiteY21" fmla="*/ 3452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76213 w 180975"/>
                <a:gd name="connsiteY20" fmla="*/ 385763 h 483394"/>
                <a:gd name="connsiteX21" fmla="*/ 152400 w 180975"/>
                <a:gd name="connsiteY21" fmla="*/ 3452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76213 w 180975"/>
                <a:gd name="connsiteY20" fmla="*/ 385763 h 483394"/>
                <a:gd name="connsiteX21" fmla="*/ 145257 w 180975"/>
                <a:gd name="connsiteY21" fmla="*/ 3833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76250"/>
                <a:gd name="connsiteX1" fmla="*/ 142875 w 180975"/>
                <a:gd name="connsiteY1" fmla="*/ 23812 h 476250"/>
                <a:gd name="connsiteX2" fmla="*/ 126206 w 180975"/>
                <a:gd name="connsiteY2" fmla="*/ 0 h 476250"/>
                <a:gd name="connsiteX3" fmla="*/ 107156 w 180975"/>
                <a:gd name="connsiteY3" fmla="*/ 50006 h 476250"/>
                <a:gd name="connsiteX4" fmla="*/ 64294 w 180975"/>
                <a:gd name="connsiteY4" fmla="*/ 61912 h 476250"/>
                <a:gd name="connsiteX5" fmla="*/ 64294 w 180975"/>
                <a:gd name="connsiteY5" fmla="*/ 88106 h 476250"/>
                <a:gd name="connsiteX6" fmla="*/ 42863 w 180975"/>
                <a:gd name="connsiteY6" fmla="*/ 128587 h 476250"/>
                <a:gd name="connsiteX7" fmla="*/ 26194 w 180975"/>
                <a:gd name="connsiteY7" fmla="*/ 157162 h 476250"/>
                <a:gd name="connsiteX8" fmla="*/ 14288 w 180975"/>
                <a:gd name="connsiteY8" fmla="*/ 176212 h 476250"/>
                <a:gd name="connsiteX9" fmla="*/ 9525 w 180975"/>
                <a:gd name="connsiteY9" fmla="*/ 200025 h 476250"/>
                <a:gd name="connsiteX10" fmla="*/ 0 w 180975"/>
                <a:gd name="connsiteY10" fmla="*/ 223837 h 476250"/>
                <a:gd name="connsiteX11" fmla="*/ 30956 w 180975"/>
                <a:gd name="connsiteY11" fmla="*/ 247650 h 476250"/>
                <a:gd name="connsiteX12" fmla="*/ 54769 w 180975"/>
                <a:gd name="connsiteY12" fmla="*/ 292894 h 476250"/>
                <a:gd name="connsiteX13" fmla="*/ 54769 w 180975"/>
                <a:gd name="connsiteY13" fmla="*/ 342900 h 476250"/>
                <a:gd name="connsiteX14" fmla="*/ 76200 w 180975"/>
                <a:gd name="connsiteY14" fmla="*/ 357187 h 476250"/>
                <a:gd name="connsiteX15" fmla="*/ 80963 w 180975"/>
                <a:gd name="connsiteY15" fmla="*/ 333375 h 476250"/>
                <a:gd name="connsiteX16" fmla="*/ 95250 w 180975"/>
                <a:gd name="connsiteY16" fmla="*/ 333375 h 476250"/>
                <a:gd name="connsiteX17" fmla="*/ 121444 w 180975"/>
                <a:gd name="connsiteY17" fmla="*/ 321469 h 476250"/>
                <a:gd name="connsiteX18" fmla="*/ 121443 w 180975"/>
                <a:gd name="connsiteY18" fmla="*/ 373856 h 476250"/>
                <a:gd name="connsiteX19" fmla="*/ 164307 w 180975"/>
                <a:gd name="connsiteY19" fmla="*/ 476250 h 476250"/>
                <a:gd name="connsiteX20" fmla="*/ 176213 w 180975"/>
                <a:gd name="connsiteY20" fmla="*/ 385763 h 476250"/>
                <a:gd name="connsiteX21" fmla="*/ 145257 w 180975"/>
                <a:gd name="connsiteY21" fmla="*/ 383381 h 476250"/>
                <a:gd name="connsiteX22" fmla="*/ 154780 w 180975"/>
                <a:gd name="connsiteY22" fmla="*/ 307181 h 476250"/>
                <a:gd name="connsiteX23" fmla="*/ 138113 w 180975"/>
                <a:gd name="connsiteY23" fmla="*/ 295275 h 476250"/>
                <a:gd name="connsiteX24" fmla="*/ 130969 w 180975"/>
                <a:gd name="connsiteY24" fmla="*/ 257175 h 476250"/>
                <a:gd name="connsiteX25" fmla="*/ 147638 w 180975"/>
                <a:gd name="connsiteY25" fmla="*/ 247650 h 476250"/>
                <a:gd name="connsiteX26" fmla="*/ 176213 w 180975"/>
                <a:gd name="connsiteY26" fmla="*/ 240506 h 476250"/>
                <a:gd name="connsiteX27" fmla="*/ 180975 w 180975"/>
                <a:gd name="connsiteY27" fmla="*/ 223837 h 476250"/>
                <a:gd name="connsiteX28" fmla="*/ 180975 w 180975"/>
                <a:gd name="connsiteY28" fmla="*/ 190500 h 476250"/>
                <a:gd name="connsiteX29" fmla="*/ 176213 w 180975"/>
                <a:gd name="connsiteY29" fmla="*/ 171450 h 476250"/>
                <a:gd name="connsiteX30" fmla="*/ 142875 w 180975"/>
                <a:gd name="connsiteY30" fmla="*/ 135731 h 476250"/>
                <a:gd name="connsiteX31" fmla="*/ 145256 w 180975"/>
                <a:gd name="connsiteY31" fmla="*/ 9525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 h="476250">
                  <a:moveTo>
                    <a:pt x="145256" y="95250"/>
                  </a:moveTo>
                  <a:cubicBezTo>
                    <a:pt x="144462" y="71437"/>
                    <a:pt x="143669" y="47625"/>
                    <a:pt x="142875" y="23812"/>
                  </a:cubicBezTo>
                  <a:lnTo>
                    <a:pt x="126206" y="0"/>
                  </a:lnTo>
                  <a:lnTo>
                    <a:pt x="107156" y="50006"/>
                  </a:lnTo>
                  <a:lnTo>
                    <a:pt x="64294" y="61912"/>
                  </a:lnTo>
                  <a:lnTo>
                    <a:pt x="64294" y="88106"/>
                  </a:lnTo>
                  <a:lnTo>
                    <a:pt x="42863" y="128587"/>
                  </a:lnTo>
                  <a:lnTo>
                    <a:pt x="26194" y="157162"/>
                  </a:lnTo>
                  <a:lnTo>
                    <a:pt x="14288" y="176212"/>
                  </a:lnTo>
                  <a:lnTo>
                    <a:pt x="9525" y="200025"/>
                  </a:lnTo>
                  <a:lnTo>
                    <a:pt x="0" y="223837"/>
                  </a:lnTo>
                  <a:lnTo>
                    <a:pt x="30956" y="247650"/>
                  </a:lnTo>
                  <a:lnTo>
                    <a:pt x="54769" y="292894"/>
                  </a:lnTo>
                  <a:lnTo>
                    <a:pt x="54769" y="342900"/>
                  </a:lnTo>
                  <a:lnTo>
                    <a:pt x="76200" y="357187"/>
                  </a:lnTo>
                  <a:lnTo>
                    <a:pt x="80963" y="333375"/>
                  </a:lnTo>
                  <a:lnTo>
                    <a:pt x="95250" y="333375"/>
                  </a:lnTo>
                  <a:lnTo>
                    <a:pt x="121444" y="321469"/>
                  </a:lnTo>
                  <a:cubicBezTo>
                    <a:pt x="121444" y="338931"/>
                    <a:pt x="121443" y="356394"/>
                    <a:pt x="121443" y="373856"/>
                  </a:cubicBezTo>
                  <a:lnTo>
                    <a:pt x="164307" y="476250"/>
                  </a:lnTo>
                  <a:lnTo>
                    <a:pt x="176213" y="385763"/>
                  </a:lnTo>
                  <a:lnTo>
                    <a:pt x="145257" y="383381"/>
                  </a:lnTo>
                  <a:lnTo>
                    <a:pt x="154780" y="307181"/>
                  </a:lnTo>
                  <a:lnTo>
                    <a:pt x="138113" y="295275"/>
                  </a:lnTo>
                  <a:lnTo>
                    <a:pt x="130969" y="257175"/>
                  </a:lnTo>
                  <a:lnTo>
                    <a:pt x="147638" y="247650"/>
                  </a:lnTo>
                  <a:lnTo>
                    <a:pt x="176213" y="240506"/>
                  </a:lnTo>
                  <a:lnTo>
                    <a:pt x="180975" y="223837"/>
                  </a:lnTo>
                  <a:lnTo>
                    <a:pt x="180975" y="190500"/>
                  </a:lnTo>
                  <a:lnTo>
                    <a:pt x="176213" y="171450"/>
                  </a:lnTo>
                  <a:lnTo>
                    <a:pt x="142875" y="135731"/>
                  </a:lnTo>
                  <a:lnTo>
                    <a:pt x="145256" y="9525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06" name="Freeform: Shape 42">
              <a:extLst>
                <a:ext uri="{FF2B5EF4-FFF2-40B4-BE49-F238E27FC236}">
                  <a16:creationId xmlns:a16="http://schemas.microsoft.com/office/drawing/2014/main" id="{3C6C00AB-B261-5EB9-0697-BEE34D5119BE}"/>
                </a:ext>
              </a:extLst>
            </p:cNvPr>
            <p:cNvSpPr/>
            <p:nvPr/>
          </p:nvSpPr>
          <p:spPr bwMode="auto">
            <a:xfrm>
              <a:off x="8895015" y="4041536"/>
              <a:ext cx="239013" cy="138519"/>
            </a:xfrm>
            <a:custGeom>
              <a:avLst/>
              <a:gdLst>
                <a:gd name="connsiteX0" fmla="*/ 209550 w 209550"/>
                <a:gd name="connsiteY0" fmla="*/ 121444 h 121444"/>
                <a:gd name="connsiteX1" fmla="*/ 209550 w 209550"/>
                <a:gd name="connsiteY1" fmla="*/ 64294 h 121444"/>
                <a:gd name="connsiteX2" fmla="*/ 147637 w 209550"/>
                <a:gd name="connsiteY2" fmla="*/ 57150 h 121444"/>
                <a:gd name="connsiteX3" fmla="*/ 21431 w 209550"/>
                <a:gd name="connsiteY3" fmla="*/ 0 h 121444"/>
                <a:gd name="connsiteX4" fmla="*/ 0 w 209550"/>
                <a:gd name="connsiteY4" fmla="*/ 19050 h 121444"/>
                <a:gd name="connsiteX5" fmla="*/ 2381 w 209550"/>
                <a:gd name="connsiteY5" fmla="*/ 45244 h 121444"/>
                <a:gd name="connsiteX6" fmla="*/ 35719 w 209550"/>
                <a:gd name="connsiteY6" fmla="*/ 66675 h 121444"/>
                <a:gd name="connsiteX7" fmla="*/ 50006 w 209550"/>
                <a:gd name="connsiteY7" fmla="*/ 97632 h 121444"/>
                <a:gd name="connsiteX8" fmla="*/ 121444 w 209550"/>
                <a:gd name="connsiteY8" fmla="*/ 92869 h 121444"/>
                <a:gd name="connsiteX9" fmla="*/ 145256 w 209550"/>
                <a:gd name="connsiteY9" fmla="*/ 111919 h 121444"/>
                <a:gd name="connsiteX10" fmla="*/ 209550 w 209550"/>
                <a:gd name="connsiteY10" fmla="*/ 121444 h 121444"/>
                <a:gd name="connsiteX0" fmla="*/ 209550 w 209550"/>
                <a:gd name="connsiteY0" fmla="*/ 121444 h 121444"/>
                <a:gd name="connsiteX1" fmla="*/ 209550 w 209550"/>
                <a:gd name="connsiteY1" fmla="*/ 64294 h 121444"/>
                <a:gd name="connsiteX2" fmla="*/ 147637 w 209550"/>
                <a:gd name="connsiteY2" fmla="*/ 57150 h 121444"/>
                <a:gd name="connsiteX3" fmla="*/ 76200 w 209550"/>
                <a:gd name="connsiteY3" fmla="*/ 26194 h 121444"/>
                <a:gd name="connsiteX4" fmla="*/ 21431 w 209550"/>
                <a:gd name="connsiteY4" fmla="*/ 0 h 121444"/>
                <a:gd name="connsiteX5" fmla="*/ 0 w 209550"/>
                <a:gd name="connsiteY5" fmla="*/ 19050 h 121444"/>
                <a:gd name="connsiteX6" fmla="*/ 2381 w 209550"/>
                <a:gd name="connsiteY6" fmla="*/ 45244 h 121444"/>
                <a:gd name="connsiteX7" fmla="*/ 35719 w 209550"/>
                <a:gd name="connsiteY7" fmla="*/ 66675 h 121444"/>
                <a:gd name="connsiteX8" fmla="*/ 50006 w 209550"/>
                <a:gd name="connsiteY8" fmla="*/ 97632 h 121444"/>
                <a:gd name="connsiteX9" fmla="*/ 121444 w 209550"/>
                <a:gd name="connsiteY9" fmla="*/ 92869 h 121444"/>
                <a:gd name="connsiteX10" fmla="*/ 145256 w 209550"/>
                <a:gd name="connsiteY10" fmla="*/ 111919 h 121444"/>
                <a:gd name="connsiteX11" fmla="*/ 209550 w 209550"/>
                <a:gd name="connsiteY11" fmla="*/ 121444 h 121444"/>
                <a:gd name="connsiteX0" fmla="*/ 209550 w 209550"/>
                <a:gd name="connsiteY0" fmla="*/ 121444 h 121444"/>
                <a:gd name="connsiteX1" fmla="*/ 209550 w 209550"/>
                <a:gd name="connsiteY1" fmla="*/ 64294 h 121444"/>
                <a:gd name="connsiteX2" fmla="*/ 147637 w 209550"/>
                <a:gd name="connsiteY2" fmla="*/ 57150 h 121444"/>
                <a:gd name="connsiteX3" fmla="*/ 71437 w 209550"/>
                <a:gd name="connsiteY3" fmla="*/ 14288 h 121444"/>
                <a:gd name="connsiteX4" fmla="*/ 21431 w 209550"/>
                <a:gd name="connsiteY4" fmla="*/ 0 h 121444"/>
                <a:gd name="connsiteX5" fmla="*/ 0 w 209550"/>
                <a:gd name="connsiteY5" fmla="*/ 19050 h 121444"/>
                <a:gd name="connsiteX6" fmla="*/ 2381 w 209550"/>
                <a:gd name="connsiteY6" fmla="*/ 45244 h 121444"/>
                <a:gd name="connsiteX7" fmla="*/ 35719 w 209550"/>
                <a:gd name="connsiteY7" fmla="*/ 66675 h 121444"/>
                <a:gd name="connsiteX8" fmla="*/ 50006 w 209550"/>
                <a:gd name="connsiteY8" fmla="*/ 97632 h 121444"/>
                <a:gd name="connsiteX9" fmla="*/ 121444 w 209550"/>
                <a:gd name="connsiteY9" fmla="*/ 92869 h 121444"/>
                <a:gd name="connsiteX10" fmla="*/ 145256 w 209550"/>
                <a:gd name="connsiteY10" fmla="*/ 111919 h 121444"/>
                <a:gd name="connsiteX11" fmla="*/ 209550 w 209550"/>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550" h="121444">
                  <a:moveTo>
                    <a:pt x="209550" y="121444"/>
                  </a:moveTo>
                  <a:lnTo>
                    <a:pt x="209550" y="64294"/>
                  </a:lnTo>
                  <a:lnTo>
                    <a:pt x="147637" y="57150"/>
                  </a:lnTo>
                  <a:lnTo>
                    <a:pt x="71437" y="14288"/>
                  </a:lnTo>
                  <a:lnTo>
                    <a:pt x="21431" y="0"/>
                  </a:lnTo>
                  <a:lnTo>
                    <a:pt x="0" y="19050"/>
                  </a:lnTo>
                  <a:lnTo>
                    <a:pt x="2381" y="45244"/>
                  </a:lnTo>
                  <a:lnTo>
                    <a:pt x="35719" y="66675"/>
                  </a:lnTo>
                  <a:lnTo>
                    <a:pt x="50006" y="97632"/>
                  </a:lnTo>
                  <a:lnTo>
                    <a:pt x="121444" y="92869"/>
                  </a:lnTo>
                  <a:lnTo>
                    <a:pt x="145256" y="111919"/>
                  </a:lnTo>
                  <a:lnTo>
                    <a:pt x="209550" y="121444"/>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07" name="Freeform: Shape 44">
              <a:extLst>
                <a:ext uri="{FF2B5EF4-FFF2-40B4-BE49-F238E27FC236}">
                  <a16:creationId xmlns:a16="http://schemas.microsoft.com/office/drawing/2014/main" id="{AAE225A2-19D7-3246-1AB8-34F0CC018D84}"/>
                </a:ext>
              </a:extLst>
            </p:cNvPr>
            <p:cNvSpPr/>
            <p:nvPr/>
          </p:nvSpPr>
          <p:spPr bwMode="auto">
            <a:xfrm>
              <a:off x="9125879" y="4095857"/>
              <a:ext cx="258026" cy="195556"/>
            </a:xfrm>
            <a:custGeom>
              <a:avLst/>
              <a:gdLst>
                <a:gd name="connsiteX0" fmla="*/ 209550 w 209550"/>
                <a:gd name="connsiteY0" fmla="*/ 23812 h 150018"/>
                <a:gd name="connsiteX1" fmla="*/ 166688 w 209550"/>
                <a:gd name="connsiteY1" fmla="*/ 64293 h 150018"/>
                <a:gd name="connsiteX2" fmla="*/ 111919 w 209550"/>
                <a:gd name="connsiteY2" fmla="*/ 150018 h 150018"/>
                <a:gd name="connsiteX3" fmla="*/ 97631 w 209550"/>
                <a:gd name="connsiteY3" fmla="*/ 128587 h 150018"/>
                <a:gd name="connsiteX4" fmla="*/ 80963 w 209550"/>
                <a:gd name="connsiteY4" fmla="*/ 123825 h 150018"/>
                <a:gd name="connsiteX5" fmla="*/ 83344 w 209550"/>
                <a:gd name="connsiteY5" fmla="*/ 95250 h 150018"/>
                <a:gd name="connsiteX6" fmla="*/ 100013 w 209550"/>
                <a:gd name="connsiteY6" fmla="*/ 83343 h 150018"/>
                <a:gd name="connsiteX7" fmla="*/ 69056 w 209550"/>
                <a:gd name="connsiteY7" fmla="*/ 76200 h 150018"/>
                <a:gd name="connsiteX8" fmla="*/ 30956 w 209550"/>
                <a:gd name="connsiteY8" fmla="*/ 42862 h 150018"/>
                <a:gd name="connsiteX9" fmla="*/ 0 w 209550"/>
                <a:gd name="connsiteY9" fmla="*/ 0 h 150018"/>
                <a:gd name="connsiteX10" fmla="*/ 26194 w 209550"/>
                <a:gd name="connsiteY10" fmla="*/ 0 h 150018"/>
                <a:gd name="connsiteX11" fmla="*/ 40481 w 209550"/>
                <a:gd name="connsiteY11" fmla="*/ 33337 h 150018"/>
                <a:gd name="connsiteX12" fmla="*/ 71438 w 209550"/>
                <a:gd name="connsiteY12" fmla="*/ 40481 h 150018"/>
                <a:gd name="connsiteX13" fmla="*/ 102394 w 209550"/>
                <a:gd name="connsiteY13" fmla="*/ 16668 h 150018"/>
                <a:gd name="connsiteX14" fmla="*/ 130969 w 209550"/>
                <a:gd name="connsiteY14" fmla="*/ 19050 h 150018"/>
                <a:gd name="connsiteX15" fmla="*/ 209550 w 209550"/>
                <a:gd name="connsiteY15" fmla="*/ 23812 h 150018"/>
                <a:gd name="connsiteX0" fmla="*/ 209550 w 209550"/>
                <a:gd name="connsiteY0" fmla="*/ 23812 h 150018"/>
                <a:gd name="connsiteX1" fmla="*/ 166688 w 209550"/>
                <a:gd name="connsiteY1" fmla="*/ 64293 h 150018"/>
                <a:gd name="connsiteX2" fmla="*/ 111919 w 209550"/>
                <a:gd name="connsiteY2" fmla="*/ 150018 h 150018"/>
                <a:gd name="connsiteX3" fmla="*/ 97631 w 209550"/>
                <a:gd name="connsiteY3" fmla="*/ 128587 h 150018"/>
                <a:gd name="connsiteX4" fmla="*/ 80963 w 209550"/>
                <a:gd name="connsiteY4" fmla="*/ 123825 h 150018"/>
                <a:gd name="connsiteX5" fmla="*/ 83344 w 209550"/>
                <a:gd name="connsiteY5" fmla="*/ 95250 h 150018"/>
                <a:gd name="connsiteX6" fmla="*/ 100013 w 209550"/>
                <a:gd name="connsiteY6" fmla="*/ 83343 h 150018"/>
                <a:gd name="connsiteX7" fmla="*/ 69056 w 209550"/>
                <a:gd name="connsiteY7" fmla="*/ 76200 h 150018"/>
                <a:gd name="connsiteX8" fmla="*/ 30956 w 209550"/>
                <a:gd name="connsiteY8" fmla="*/ 42862 h 150018"/>
                <a:gd name="connsiteX9" fmla="*/ 0 w 209550"/>
                <a:gd name="connsiteY9" fmla="*/ 0 h 150018"/>
                <a:gd name="connsiteX10" fmla="*/ 26194 w 209550"/>
                <a:gd name="connsiteY10" fmla="*/ 0 h 150018"/>
                <a:gd name="connsiteX11" fmla="*/ 40481 w 209550"/>
                <a:gd name="connsiteY11" fmla="*/ 33337 h 150018"/>
                <a:gd name="connsiteX12" fmla="*/ 71438 w 209550"/>
                <a:gd name="connsiteY12" fmla="*/ 40481 h 150018"/>
                <a:gd name="connsiteX13" fmla="*/ 102394 w 209550"/>
                <a:gd name="connsiteY13" fmla="*/ 16668 h 150018"/>
                <a:gd name="connsiteX14" fmla="*/ 130969 w 209550"/>
                <a:gd name="connsiteY14" fmla="*/ 19050 h 150018"/>
                <a:gd name="connsiteX15" fmla="*/ 166688 w 209550"/>
                <a:gd name="connsiteY15" fmla="*/ 19050 h 150018"/>
                <a:gd name="connsiteX16" fmla="*/ 209550 w 209550"/>
                <a:gd name="connsiteY16" fmla="*/ 23812 h 150018"/>
                <a:gd name="connsiteX0" fmla="*/ 209550 w 209550"/>
                <a:gd name="connsiteY0" fmla="*/ 38100 h 164306"/>
                <a:gd name="connsiteX1" fmla="*/ 166688 w 209550"/>
                <a:gd name="connsiteY1" fmla="*/ 78581 h 164306"/>
                <a:gd name="connsiteX2" fmla="*/ 111919 w 209550"/>
                <a:gd name="connsiteY2" fmla="*/ 164306 h 164306"/>
                <a:gd name="connsiteX3" fmla="*/ 97631 w 209550"/>
                <a:gd name="connsiteY3" fmla="*/ 142875 h 164306"/>
                <a:gd name="connsiteX4" fmla="*/ 80963 w 209550"/>
                <a:gd name="connsiteY4" fmla="*/ 138113 h 164306"/>
                <a:gd name="connsiteX5" fmla="*/ 83344 w 209550"/>
                <a:gd name="connsiteY5" fmla="*/ 109538 h 164306"/>
                <a:gd name="connsiteX6" fmla="*/ 100013 w 209550"/>
                <a:gd name="connsiteY6" fmla="*/ 97631 h 164306"/>
                <a:gd name="connsiteX7" fmla="*/ 69056 w 209550"/>
                <a:gd name="connsiteY7" fmla="*/ 90488 h 164306"/>
                <a:gd name="connsiteX8" fmla="*/ 30956 w 209550"/>
                <a:gd name="connsiteY8" fmla="*/ 57150 h 164306"/>
                <a:gd name="connsiteX9" fmla="*/ 0 w 209550"/>
                <a:gd name="connsiteY9" fmla="*/ 14288 h 164306"/>
                <a:gd name="connsiteX10" fmla="*/ 26194 w 209550"/>
                <a:gd name="connsiteY10" fmla="*/ 14288 h 164306"/>
                <a:gd name="connsiteX11" fmla="*/ 40481 w 209550"/>
                <a:gd name="connsiteY11" fmla="*/ 47625 h 164306"/>
                <a:gd name="connsiteX12" fmla="*/ 71438 w 209550"/>
                <a:gd name="connsiteY12" fmla="*/ 54769 h 164306"/>
                <a:gd name="connsiteX13" fmla="*/ 102394 w 209550"/>
                <a:gd name="connsiteY13" fmla="*/ 30956 h 164306"/>
                <a:gd name="connsiteX14" fmla="*/ 130969 w 209550"/>
                <a:gd name="connsiteY14" fmla="*/ 33338 h 164306"/>
                <a:gd name="connsiteX15" fmla="*/ 176213 w 209550"/>
                <a:gd name="connsiteY15" fmla="*/ 0 h 164306"/>
                <a:gd name="connsiteX16" fmla="*/ 209550 w 209550"/>
                <a:gd name="connsiteY16" fmla="*/ 38100 h 164306"/>
                <a:gd name="connsiteX0" fmla="*/ 209550 w 209550"/>
                <a:gd name="connsiteY0" fmla="*/ 38100 h 164306"/>
                <a:gd name="connsiteX1" fmla="*/ 188119 w 209550"/>
                <a:gd name="connsiteY1" fmla="*/ 23813 h 164306"/>
                <a:gd name="connsiteX2" fmla="*/ 166688 w 209550"/>
                <a:gd name="connsiteY2" fmla="*/ 78581 h 164306"/>
                <a:gd name="connsiteX3" fmla="*/ 111919 w 209550"/>
                <a:gd name="connsiteY3" fmla="*/ 164306 h 164306"/>
                <a:gd name="connsiteX4" fmla="*/ 97631 w 209550"/>
                <a:gd name="connsiteY4" fmla="*/ 142875 h 164306"/>
                <a:gd name="connsiteX5" fmla="*/ 80963 w 209550"/>
                <a:gd name="connsiteY5" fmla="*/ 138113 h 164306"/>
                <a:gd name="connsiteX6" fmla="*/ 83344 w 209550"/>
                <a:gd name="connsiteY6" fmla="*/ 109538 h 164306"/>
                <a:gd name="connsiteX7" fmla="*/ 100013 w 209550"/>
                <a:gd name="connsiteY7" fmla="*/ 97631 h 164306"/>
                <a:gd name="connsiteX8" fmla="*/ 69056 w 209550"/>
                <a:gd name="connsiteY8" fmla="*/ 90488 h 164306"/>
                <a:gd name="connsiteX9" fmla="*/ 30956 w 209550"/>
                <a:gd name="connsiteY9" fmla="*/ 57150 h 164306"/>
                <a:gd name="connsiteX10" fmla="*/ 0 w 209550"/>
                <a:gd name="connsiteY10" fmla="*/ 14288 h 164306"/>
                <a:gd name="connsiteX11" fmla="*/ 26194 w 209550"/>
                <a:gd name="connsiteY11" fmla="*/ 14288 h 164306"/>
                <a:gd name="connsiteX12" fmla="*/ 40481 w 209550"/>
                <a:gd name="connsiteY12" fmla="*/ 47625 h 164306"/>
                <a:gd name="connsiteX13" fmla="*/ 71438 w 209550"/>
                <a:gd name="connsiteY13" fmla="*/ 54769 h 164306"/>
                <a:gd name="connsiteX14" fmla="*/ 102394 w 209550"/>
                <a:gd name="connsiteY14" fmla="*/ 30956 h 164306"/>
                <a:gd name="connsiteX15" fmla="*/ 130969 w 209550"/>
                <a:gd name="connsiteY15" fmla="*/ 33338 h 164306"/>
                <a:gd name="connsiteX16" fmla="*/ 176213 w 209550"/>
                <a:gd name="connsiteY16" fmla="*/ 0 h 164306"/>
                <a:gd name="connsiteX17" fmla="*/ 209550 w 209550"/>
                <a:gd name="connsiteY17" fmla="*/ 38100 h 164306"/>
                <a:gd name="connsiteX0" fmla="*/ 209550 w 228600"/>
                <a:gd name="connsiteY0" fmla="*/ 50005 h 176211"/>
                <a:gd name="connsiteX1" fmla="*/ 228600 w 228600"/>
                <a:gd name="connsiteY1" fmla="*/ 0 h 176211"/>
                <a:gd name="connsiteX2" fmla="*/ 166688 w 228600"/>
                <a:gd name="connsiteY2" fmla="*/ 90486 h 176211"/>
                <a:gd name="connsiteX3" fmla="*/ 111919 w 228600"/>
                <a:gd name="connsiteY3" fmla="*/ 176211 h 176211"/>
                <a:gd name="connsiteX4" fmla="*/ 97631 w 228600"/>
                <a:gd name="connsiteY4" fmla="*/ 154780 h 176211"/>
                <a:gd name="connsiteX5" fmla="*/ 80963 w 228600"/>
                <a:gd name="connsiteY5" fmla="*/ 150018 h 176211"/>
                <a:gd name="connsiteX6" fmla="*/ 83344 w 228600"/>
                <a:gd name="connsiteY6" fmla="*/ 121443 h 176211"/>
                <a:gd name="connsiteX7" fmla="*/ 100013 w 228600"/>
                <a:gd name="connsiteY7" fmla="*/ 109536 h 176211"/>
                <a:gd name="connsiteX8" fmla="*/ 69056 w 228600"/>
                <a:gd name="connsiteY8" fmla="*/ 102393 h 176211"/>
                <a:gd name="connsiteX9" fmla="*/ 30956 w 228600"/>
                <a:gd name="connsiteY9" fmla="*/ 69055 h 176211"/>
                <a:gd name="connsiteX10" fmla="*/ 0 w 228600"/>
                <a:gd name="connsiteY10" fmla="*/ 26193 h 176211"/>
                <a:gd name="connsiteX11" fmla="*/ 26194 w 228600"/>
                <a:gd name="connsiteY11" fmla="*/ 26193 h 176211"/>
                <a:gd name="connsiteX12" fmla="*/ 40481 w 228600"/>
                <a:gd name="connsiteY12" fmla="*/ 59530 h 176211"/>
                <a:gd name="connsiteX13" fmla="*/ 71438 w 228600"/>
                <a:gd name="connsiteY13" fmla="*/ 66674 h 176211"/>
                <a:gd name="connsiteX14" fmla="*/ 102394 w 228600"/>
                <a:gd name="connsiteY14" fmla="*/ 42861 h 176211"/>
                <a:gd name="connsiteX15" fmla="*/ 130969 w 228600"/>
                <a:gd name="connsiteY15" fmla="*/ 45243 h 176211"/>
                <a:gd name="connsiteX16" fmla="*/ 176213 w 228600"/>
                <a:gd name="connsiteY16" fmla="*/ 11905 h 176211"/>
                <a:gd name="connsiteX17" fmla="*/ 209550 w 228600"/>
                <a:gd name="connsiteY17" fmla="*/ 50005 h 176211"/>
                <a:gd name="connsiteX0" fmla="*/ 204787 w 228600"/>
                <a:gd name="connsiteY0" fmla="*/ 4761 h 176211"/>
                <a:gd name="connsiteX1" fmla="*/ 228600 w 228600"/>
                <a:gd name="connsiteY1" fmla="*/ 0 h 176211"/>
                <a:gd name="connsiteX2" fmla="*/ 166688 w 228600"/>
                <a:gd name="connsiteY2" fmla="*/ 90486 h 176211"/>
                <a:gd name="connsiteX3" fmla="*/ 111919 w 228600"/>
                <a:gd name="connsiteY3" fmla="*/ 176211 h 176211"/>
                <a:gd name="connsiteX4" fmla="*/ 97631 w 228600"/>
                <a:gd name="connsiteY4" fmla="*/ 154780 h 176211"/>
                <a:gd name="connsiteX5" fmla="*/ 80963 w 228600"/>
                <a:gd name="connsiteY5" fmla="*/ 150018 h 176211"/>
                <a:gd name="connsiteX6" fmla="*/ 83344 w 228600"/>
                <a:gd name="connsiteY6" fmla="*/ 121443 h 176211"/>
                <a:gd name="connsiteX7" fmla="*/ 100013 w 228600"/>
                <a:gd name="connsiteY7" fmla="*/ 109536 h 176211"/>
                <a:gd name="connsiteX8" fmla="*/ 69056 w 228600"/>
                <a:gd name="connsiteY8" fmla="*/ 102393 h 176211"/>
                <a:gd name="connsiteX9" fmla="*/ 30956 w 228600"/>
                <a:gd name="connsiteY9" fmla="*/ 69055 h 176211"/>
                <a:gd name="connsiteX10" fmla="*/ 0 w 228600"/>
                <a:gd name="connsiteY10" fmla="*/ 26193 h 176211"/>
                <a:gd name="connsiteX11" fmla="*/ 26194 w 228600"/>
                <a:gd name="connsiteY11" fmla="*/ 26193 h 176211"/>
                <a:gd name="connsiteX12" fmla="*/ 40481 w 228600"/>
                <a:gd name="connsiteY12" fmla="*/ 59530 h 176211"/>
                <a:gd name="connsiteX13" fmla="*/ 71438 w 228600"/>
                <a:gd name="connsiteY13" fmla="*/ 66674 h 176211"/>
                <a:gd name="connsiteX14" fmla="*/ 102394 w 228600"/>
                <a:gd name="connsiteY14" fmla="*/ 42861 h 176211"/>
                <a:gd name="connsiteX15" fmla="*/ 130969 w 228600"/>
                <a:gd name="connsiteY15" fmla="*/ 45243 h 176211"/>
                <a:gd name="connsiteX16" fmla="*/ 176213 w 228600"/>
                <a:gd name="connsiteY16" fmla="*/ 11905 h 176211"/>
                <a:gd name="connsiteX17" fmla="*/ 204787 w 228600"/>
                <a:gd name="connsiteY17" fmla="*/ 4761 h 176211"/>
                <a:gd name="connsiteX0" fmla="*/ 204787 w 211931"/>
                <a:gd name="connsiteY0" fmla="*/ 0 h 171450"/>
                <a:gd name="connsiteX1" fmla="*/ 211931 w 211931"/>
                <a:gd name="connsiteY1" fmla="*/ 47627 h 171450"/>
                <a:gd name="connsiteX2" fmla="*/ 166688 w 211931"/>
                <a:gd name="connsiteY2" fmla="*/ 85725 h 171450"/>
                <a:gd name="connsiteX3" fmla="*/ 111919 w 211931"/>
                <a:gd name="connsiteY3" fmla="*/ 171450 h 171450"/>
                <a:gd name="connsiteX4" fmla="*/ 97631 w 211931"/>
                <a:gd name="connsiteY4" fmla="*/ 150019 h 171450"/>
                <a:gd name="connsiteX5" fmla="*/ 80963 w 211931"/>
                <a:gd name="connsiteY5" fmla="*/ 145257 h 171450"/>
                <a:gd name="connsiteX6" fmla="*/ 83344 w 211931"/>
                <a:gd name="connsiteY6" fmla="*/ 116682 h 171450"/>
                <a:gd name="connsiteX7" fmla="*/ 100013 w 211931"/>
                <a:gd name="connsiteY7" fmla="*/ 104775 h 171450"/>
                <a:gd name="connsiteX8" fmla="*/ 69056 w 211931"/>
                <a:gd name="connsiteY8" fmla="*/ 97632 h 171450"/>
                <a:gd name="connsiteX9" fmla="*/ 30956 w 211931"/>
                <a:gd name="connsiteY9" fmla="*/ 64294 h 171450"/>
                <a:gd name="connsiteX10" fmla="*/ 0 w 211931"/>
                <a:gd name="connsiteY10" fmla="*/ 21432 h 171450"/>
                <a:gd name="connsiteX11" fmla="*/ 26194 w 211931"/>
                <a:gd name="connsiteY11" fmla="*/ 21432 h 171450"/>
                <a:gd name="connsiteX12" fmla="*/ 40481 w 211931"/>
                <a:gd name="connsiteY12" fmla="*/ 54769 h 171450"/>
                <a:gd name="connsiteX13" fmla="*/ 71438 w 211931"/>
                <a:gd name="connsiteY13" fmla="*/ 61913 h 171450"/>
                <a:gd name="connsiteX14" fmla="*/ 102394 w 211931"/>
                <a:gd name="connsiteY14" fmla="*/ 38100 h 171450"/>
                <a:gd name="connsiteX15" fmla="*/ 130969 w 211931"/>
                <a:gd name="connsiteY15" fmla="*/ 40482 h 171450"/>
                <a:gd name="connsiteX16" fmla="*/ 176213 w 211931"/>
                <a:gd name="connsiteY16" fmla="*/ 7144 h 171450"/>
                <a:gd name="connsiteX17" fmla="*/ 204787 w 211931"/>
                <a:gd name="connsiteY17" fmla="*/ 0 h 171450"/>
                <a:gd name="connsiteX0" fmla="*/ 204787 w 211931"/>
                <a:gd name="connsiteY0" fmla="*/ 0 h 171450"/>
                <a:gd name="connsiteX1" fmla="*/ 209551 w 211931"/>
                <a:gd name="connsiteY1" fmla="*/ 23813 h 171450"/>
                <a:gd name="connsiteX2" fmla="*/ 211931 w 211931"/>
                <a:gd name="connsiteY2" fmla="*/ 47627 h 171450"/>
                <a:gd name="connsiteX3" fmla="*/ 166688 w 211931"/>
                <a:gd name="connsiteY3" fmla="*/ 85725 h 171450"/>
                <a:gd name="connsiteX4" fmla="*/ 111919 w 211931"/>
                <a:gd name="connsiteY4" fmla="*/ 171450 h 171450"/>
                <a:gd name="connsiteX5" fmla="*/ 97631 w 211931"/>
                <a:gd name="connsiteY5" fmla="*/ 150019 h 171450"/>
                <a:gd name="connsiteX6" fmla="*/ 80963 w 211931"/>
                <a:gd name="connsiteY6" fmla="*/ 145257 h 171450"/>
                <a:gd name="connsiteX7" fmla="*/ 83344 w 211931"/>
                <a:gd name="connsiteY7" fmla="*/ 116682 h 171450"/>
                <a:gd name="connsiteX8" fmla="*/ 100013 w 211931"/>
                <a:gd name="connsiteY8" fmla="*/ 104775 h 171450"/>
                <a:gd name="connsiteX9" fmla="*/ 69056 w 211931"/>
                <a:gd name="connsiteY9" fmla="*/ 97632 h 171450"/>
                <a:gd name="connsiteX10" fmla="*/ 30956 w 211931"/>
                <a:gd name="connsiteY10" fmla="*/ 64294 h 171450"/>
                <a:gd name="connsiteX11" fmla="*/ 0 w 211931"/>
                <a:gd name="connsiteY11" fmla="*/ 21432 h 171450"/>
                <a:gd name="connsiteX12" fmla="*/ 26194 w 211931"/>
                <a:gd name="connsiteY12" fmla="*/ 21432 h 171450"/>
                <a:gd name="connsiteX13" fmla="*/ 40481 w 211931"/>
                <a:gd name="connsiteY13" fmla="*/ 54769 h 171450"/>
                <a:gd name="connsiteX14" fmla="*/ 71438 w 211931"/>
                <a:gd name="connsiteY14" fmla="*/ 61913 h 171450"/>
                <a:gd name="connsiteX15" fmla="*/ 102394 w 211931"/>
                <a:gd name="connsiteY15" fmla="*/ 38100 h 171450"/>
                <a:gd name="connsiteX16" fmla="*/ 130969 w 211931"/>
                <a:gd name="connsiteY16" fmla="*/ 40482 h 171450"/>
                <a:gd name="connsiteX17" fmla="*/ 176213 w 211931"/>
                <a:gd name="connsiteY17" fmla="*/ 7144 h 171450"/>
                <a:gd name="connsiteX18" fmla="*/ 204787 w 211931"/>
                <a:gd name="connsiteY18" fmla="*/ 0 h 171450"/>
                <a:gd name="connsiteX0" fmla="*/ 204787 w 226220"/>
                <a:gd name="connsiteY0" fmla="*/ 0 h 171450"/>
                <a:gd name="connsiteX1" fmla="*/ 226220 w 226220"/>
                <a:gd name="connsiteY1" fmla="*/ 4763 h 171450"/>
                <a:gd name="connsiteX2" fmla="*/ 211931 w 226220"/>
                <a:gd name="connsiteY2" fmla="*/ 47627 h 171450"/>
                <a:gd name="connsiteX3" fmla="*/ 166688 w 226220"/>
                <a:gd name="connsiteY3" fmla="*/ 85725 h 171450"/>
                <a:gd name="connsiteX4" fmla="*/ 111919 w 226220"/>
                <a:gd name="connsiteY4" fmla="*/ 171450 h 171450"/>
                <a:gd name="connsiteX5" fmla="*/ 97631 w 226220"/>
                <a:gd name="connsiteY5" fmla="*/ 150019 h 171450"/>
                <a:gd name="connsiteX6" fmla="*/ 80963 w 226220"/>
                <a:gd name="connsiteY6" fmla="*/ 145257 h 171450"/>
                <a:gd name="connsiteX7" fmla="*/ 83344 w 226220"/>
                <a:gd name="connsiteY7" fmla="*/ 116682 h 171450"/>
                <a:gd name="connsiteX8" fmla="*/ 100013 w 226220"/>
                <a:gd name="connsiteY8" fmla="*/ 104775 h 171450"/>
                <a:gd name="connsiteX9" fmla="*/ 69056 w 226220"/>
                <a:gd name="connsiteY9" fmla="*/ 97632 h 171450"/>
                <a:gd name="connsiteX10" fmla="*/ 30956 w 226220"/>
                <a:gd name="connsiteY10" fmla="*/ 64294 h 171450"/>
                <a:gd name="connsiteX11" fmla="*/ 0 w 226220"/>
                <a:gd name="connsiteY11" fmla="*/ 21432 h 171450"/>
                <a:gd name="connsiteX12" fmla="*/ 26194 w 226220"/>
                <a:gd name="connsiteY12" fmla="*/ 21432 h 171450"/>
                <a:gd name="connsiteX13" fmla="*/ 40481 w 226220"/>
                <a:gd name="connsiteY13" fmla="*/ 54769 h 171450"/>
                <a:gd name="connsiteX14" fmla="*/ 71438 w 226220"/>
                <a:gd name="connsiteY14" fmla="*/ 61913 h 171450"/>
                <a:gd name="connsiteX15" fmla="*/ 102394 w 226220"/>
                <a:gd name="connsiteY15" fmla="*/ 38100 h 171450"/>
                <a:gd name="connsiteX16" fmla="*/ 130969 w 226220"/>
                <a:gd name="connsiteY16" fmla="*/ 40482 h 171450"/>
                <a:gd name="connsiteX17" fmla="*/ 176213 w 226220"/>
                <a:gd name="connsiteY17" fmla="*/ 7144 h 171450"/>
                <a:gd name="connsiteX18" fmla="*/ 204787 w 226220"/>
                <a:gd name="connsiteY18"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220" h="171450">
                  <a:moveTo>
                    <a:pt x="204787" y="0"/>
                  </a:moveTo>
                  <a:lnTo>
                    <a:pt x="226220" y="4763"/>
                  </a:lnTo>
                  <a:lnTo>
                    <a:pt x="211931" y="47627"/>
                  </a:lnTo>
                  <a:lnTo>
                    <a:pt x="166688" y="85725"/>
                  </a:lnTo>
                  <a:lnTo>
                    <a:pt x="111919" y="171450"/>
                  </a:lnTo>
                  <a:lnTo>
                    <a:pt x="97631" y="150019"/>
                  </a:lnTo>
                  <a:lnTo>
                    <a:pt x="80963" y="145257"/>
                  </a:lnTo>
                  <a:lnTo>
                    <a:pt x="83344" y="116682"/>
                  </a:lnTo>
                  <a:lnTo>
                    <a:pt x="100013" y="104775"/>
                  </a:lnTo>
                  <a:lnTo>
                    <a:pt x="69056" y="97632"/>
                  </a:lnTo>
                  <a:lnTo>
                    <a:pt x="30956" y="64294"/>
                  </a:lnTo>
                  <a:lnTo>
                    <a:pt x="0" y="21432"/>
                  </a:lnTo>
                  <a:lnTo>
                    <a:pt x="26194" y="21432"/>
                  </a:lnTo>
                  <a:lnTo>
                    <a:pt x="40481" y="54769"/>
                  </a:lnTo>
                  <a:lnTo>
                    <a:pt x="71438" y="61913"/>
                  </a:lnTo>
                  <a:lnTo>
                    <a:pt x="102394" y="38100"/>
                  </a:lnTo>
                  <a:lnTo>
                    <a:pt x="130969" y="40482"/>
                  </a:lnTo>
                  <a:lnTo>
                    <a:pt x="176213" y="7144"/>
                  </a:lnTo>
                  <a:lnTo>
                    <a:pt x="204787"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08" name="Freeform: Shape 45">
              <a:extLst>
                <a:ext uri="{FF2B5EF4-FFF2-40B4-BE49-F238E27FC236}">
                  <a16:creationId xmlns:a16="http://schemas.microsoft.com/office/drawing/2014/main" id="{633640BB-4AA7-5A4B-CF26-60A70D3CAF95}"/>
                </a:ext>
              </a:extLst>
            </p:cNvPr>
            <p:cNvSpPr/>
            <p:nvPr/>
          </p:nvSpPr>
          <p:spPr bwMode="auto">
            <a:xfrm>
              <a:off x="9144891" y="4117585"/>
              <a:ext cx="97778" cy="46173"/>
            </a:xfrm>
            <a:custGeom>
              <a:avLst/>
              <a:gdLst>
                <a:gd name="connsiteX0" fmla="*/ 85725 w 85725"/>
                <a:gd name="connsiteY0" fmla="*/ 14288 h 33338"/>
                <a:gd name="connsiteX1" fmla="*/ 0 w 85725"/>
                <a:gd name="connsiteY1" fmla="*/ 0 h 33338"/>
                <a:gd name="connsiteX2" fmla="*/ 21431 w 85725"/>
                <a:gd name="connsiteY2" fmla="*/ 33338 h 33338"/>
                <a:gd name="connsiteX3" fmla="*/ 85725 w 85725"/>
                <a:gd name="connsiteY3" fmla="*/ 14288 h 33338"/>
                <a:gd name="connsiteX0" fmla="*/ 85725 w 85725"/>
                <a:gd name="connsiteY0" fmla="*/ 14288 h 33338"/>
                <a:gd name="connsiteX1" fmla="*/ 0 w 85725"/>
                <a:gd name="connsiteY1" fmla="*/ 0 h 33338"/>
                <a:gd name="connsiteX2" fmla="*/ 21431 w 85725"/>
                <a:gd name="connsiteY2" fmla="*/ 33338 h 33338"/>
                <a:gd name="connsiteX3" fmla="*/ 47625 w 85725"/>
                <a:gd name="connsiteY3" fmla="*/ 26194 h 33338"/>
                <a:gd name="connsiteX4" fmla="*/ 85725 w 85725"/>
                <a:gd name="connsiteY4" fmla="*/ 14288 h 33338"/>
                <a:gd name="connsiteX0" fmla="*/ 85725 w 85725"/>
                <a:gd name="connsiteY0" fmla="*/ 14288 h 40481"/>
                <a:gd name="connsiteX1" fmla="*/ 0 w 85725"/>
                <a:gd name="connsiteY1" fmla="*/ 0 h 40481"/>
                <a:gd name="connsiteX2" fmla="*/ 21431 w 85725"/>
                <a:gd name="connsiteY2" fmla="*/ 33338 h 40481"/>
                <a:gd name="connsiteX3" fmla="*/ 61912 w 85725"/>
                <a:gd name="connsiteY3" fmla="*/ 40481 h 40481"/>
                <a:gd name="connsiteX4" fmla="*/ 85725 w 85725"/>
                <a:gd name="connsiteY4" fmla="*/ 14288 h 4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40481">
                  <a:moveTo>
                    <a:pt x="85725" y="14288"/>
                  </a:moveTo>
                  <a:lnTo>
                    <a:pt x="0" y="0"/>
                  </a:lnTo>
                  <a:lnTo>
                    <a:pt x="21431" y="33338"/>
                  </a:lnTo>
                  <a:lnTo>
                    <a:pt x="61912" y="40481"/>
                  </a:lnTo>
                  <a:lnTo>
                    <a:pt x="85725" y="14288"/>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09" name="Freeform: Shape 46">
              <a:extLst>
                <a:ext uri="{FF2B5EF4-FFF2-40B4-BE49-F238E27FC236}">
                  <a16:creationId xmlns:a16="http://schemas.microsoft.com/office/drawing/2014/main" id="{52D6A07D-370B-18C9-D66E-940C888E091D}"/>
                </a:ext>
              </a:extLst>
            </p:cNvPr>
            <p:cNvSpPr/>
            <p:nvPr/>
          </p:nvSpPr>
          <p:spPr bwMode="auto">
            <a:xfrm>
              <a:off x="9533287" y="4524994"/>
              <a:ext cx="133086" cy="124938"/>
            </a:xfrm>
            <a:custGeom>
              <a:avLst/>
              <a:gdLst>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80962 w 116681"/>
                <a:gd name="connsiteY6" fmla="*/ 0 h 109537"/>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97631 w 116681"/>
                <a:gd name="connsiteY6" fmla="*/ 21431 h 109537"/>
                <a:gd name="connsiteX7" fmla="*/ 80962 w 116681"/>
                <a:gd name="connsiteY7" fmla="*/ 0 h 109537"/>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114300 w 116681"/>
                <a:gd name="connsiteY6" fmla="*/ 16668 h 109537"/>
                <a:gd name="connsiteX7" fmla="*/ 80962 w 116681"/>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81" h="109537">
                  <a:moveTo>
                    <a:pt x="80962" y="0"/>
                  </a:moveTo>
                  <a:lnTo>
                    <a:pt x="0" y="7144"/>
                  </a:lnTo>
                  <a:lnTo>
                    <a:pt x="0" y="57150"/>
                  </a:lnTo>
                  <a:lnTo>
                    <a:pt x="38100" y="109537"/>
                  </a:lnTo>
                  <a:lnTo>
                    <a:pt x="76200" y="69056"/>
                  </a:lnTo>
                  <a:lnTo>
                    <a:pt x="116681" y="38100"/>
                  </a:lnTo>
                  <a:lnTo>
                    <a:pt x="114300" y="16668"/>
                  </a:lnTo>
                  <a:lnTo>
                    <a:pt x="80962"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10" name="Freeform: Shape 48">
              <a:extLst>
                <a:ext uri="{FF2B5EF4-FFF2-40B4-BE49-F238E27FC236}">
                  <a16:creationId xmlns:a16="http://schemas.microsoft.com/office/drawing/2014/main" id="{0F8CC8BC-47B5-A022-0366-5D09B4EC42C8}"/>
                </a:ext>
              </a:extLst>
            </p:cNvPr>
            <p:cNvSpPr/>
            <p:nvPr/>
          </p:nvSpPr>
          <p:spPr bwMode="auto">
            <a:xfrm>
              <a:off x="10627856" y="3161534"/>
              <a:ext cx="81482" cy="344939"/>
            </a:xfrm>
            <a:custGeom>
              <a:avLst/>
              <a:gdLst>
                <a:gd name="connsiteX0" fmla="*/ 19050 w 71438"/>
                <a:gd name="connsiteY0" fmla="*/ 0 h 302419"/>
                <a:gd name="connsiteX1" fmla="*/ 45244 w 71438"/>
                <a:gd name="connsiteY1" fmla="*/ 111919 h 302419"/>
                <a:gd name="connsiteX2" fmla="*/ 71438 w 71438"/>
                <a:gd name="connsiteY2" fmla="*/ 211932 h 302419"/>
                <a:gd name="connsiteX3" fmla="*/ 35719 w 71438"/>
                <a:gd name="connsiteY3" fmla="*/ 190500 h 302419"/>
                <a:gd name="connsiteX4" fmla="*/ 33338 w 71438"/>
                <a:gd name="connsiteY4" fmla="*/ 207169 h 302419"/>
                <a:gd name="connsiteX5" fmla="*/ 30957 w 71438"/>
                <a:gd name="connsiteY5" fmla="*/ 269082 h 302419"/>
                <a:gd name="connsiteX6" fmla="*/ 33338 w 71438"/>
                <a:gd name="connsiteY6" fmla="*/ 302419 h 302419"/>
                <a:gd name="connsiteX7" fmla="*/ 19050 w 71438"/>
                <a:gd name="connsiteY7" fmla="*/ 283369 h 302419"/>
                <a:gd name="connsiteX8" fmla="*/ 2382 w 71438"/>
                <a:gd name="connsiteY8" fmla="*/ 300038 h 302419"/>
                <a:gd name="connsiteX9" fmla="*/ 2382 w 71438"/>
                <a:gd name="connsiteY9" fmla="*/ 300038 h 302419"/>
                <a:gd name="connsiteX10" fmla="*/ 4763 w 71438"/>
                <a:gd name="connsiteY10" fmla="*/ 235744 h 302419"/>
                <a:gd name="connsiteX11" fmla="*/ 2382 w 71438"/>
                <a:gd name="connsiteY11" fmla="*/ 209550 h 302419"/>
                <a:gd name="connsiteX12" fmla="*/ 2382 w 71438"/>
                <a:gd name="connsiteY12" fmla="*/ 150019 h 302419"/>
                <a:gd name="connsiteX13" fmla="*/ 19050 w 71438"/>
                <a:gd name="connsiteY13" fmla="*/ 111919 h 302419"/>
                <a:gd name="connsiteX14" fmla="*/ 0 w 71438"/>
                <a:gd name="connsiteY14" fmla="*/ 85725 h 302419"/>
                <a:gd name="connsiteX15" fmla="*/ 19050 w 71438"/>
                <a:gd name="connsiteY15" fmla="*/ 0 h 30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38" h="302419">
                  <a:moveTo>
                    <a:pt x="19050" y="0"/>
                  </a:moveTo>
                  <a:lnTo>
                    <a:pt x="45244" y="111919"/>
                  </a:lnTo>
                  <a:lnTo>
                    <a:pt x="71438" y="211932"/>
                  </a:lnTo>
                  <a:lnTo>
                    <a:pt x="35719" y="190500"/>
                  </a:lnTo>
                  <a:lnTo>
                    <a:pt x="33338" y="207169"/>
                  </a:lnTo>
                  <a:cubicBezTo>
                    <a:pt x="32544" y="227807"/>
                    <a:pt x="31751" y="248444"/>
                    <a:pt x="30957" y="269082"/>
                  </a:cubicBezTo>
                  <a:lnTo>
                    <a:pt x="33338" y="302419"/>
                  </a:lnTo>
                  <a:lnTo>
                    <a:pt x="19050" y="283369"/>
                  </a:lnTo>
                  <a:lnTo>
                    <a:pt x="2382" y="300038"/>
                  </a:lnTo>
                  <a:lnTo>
                    <a:pt x="2382" y="300038"/>
                  </a:lnTo>
                  <a:cubicBezTo>
                    <a:pt x="3176" y="278607"/>
                    <a:pt x="3969" y="257175"/>
                    <a:pt x="4763" y="235744"/>
                  </a:cubicBezTo>
                  <a:lnTo>
                    <a:pt x="2382" y="209550"/>
                  </a:lnTo>
                  <a:lnTo>
                    <a:pt x="2382" y="150019"/>
                  </a:lnTo>
                  <a:lnTo>
                    <a:pt x="19050" y="111919"/>
                  </a:lnTo>
                  <a:lnTo>
                    <a:pt x="0" y="85725"/>
                  </a:lnTo>
                  <a:lnTo>
                    <a:pt x="1905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11" name="Freeform: Shape 49">
              <a:extLst>
                <a:ext uri="{FF2B5EF4-FFF2-40B4-BE49-F238E27FC236}">
                  <a16:creationId xmlns:a16="http://schemas.microsoft.com/office/drawing/2014/main" id="{D74FEDC4-CE38-66C8-C8F9-F55B91634591}"/>
                </a:ext>
              </a:extLst>
            </p:cNvPr>
            <p:cNvSpPr/>
            <p:nvPr/>
          </p:nvSpPr>
          <p:spPr bwMode="auto">
            <a:xfrm>
              <a:off x="10584399" y="3533635"/>
              <a:ext cx="141235" cy="154815"/>
            </a:xfrm>
            <a:custGeom>
              <a:avLst/>
              <a:gdLst>
                <a:gd name="connsiteX0" fmla="*/ 42863 w 123825"/>
                <a:gd name="connsiteY0" fmla="*/ 0 h 135731"/>
                <a:gd name="connsiteX1" fmla="*/ 83344 w 123825"/>
                <a:gd name="connsiteY1" fmla="*/ 50006 h 135731"/>
                <a:gd name="connsiteX2" fmla="*/ 116682 w 123825"/>
                <a:gd name="connsiteY2" fmla="*/ 61912 h 135731"/>
                <a:gd name="connsiteX3" fmla="*/ 123825 w 123825"/>
                <a:gd name="connsiteY3" fmla="*/ 80962 h 135731"/>
                <a:gd name="connsiteX4" fmla="*/ 95250 w 123825"/>
                <a:gd name="connsiteY4" fmla="*/ 102393 h 135731"/>
                <a:gd name="connsiteX5" fmla="*/ 80963 w 123825"/>
                <a:gd name="connsiteY5" fmla="*/ 126206 h 135731"/>
                <a:gd name="connsiteX6" fmla="*/ 57150 w 123825"/>
                <a:gd name="connsiteY6" fmla="*/ 100012 h 135731"/>
                <a:gd name="connsiteX7" fmla="*/ 21432 w 123825"/>
                <a:gd name="connsiteY7" fmla="*/ 107156 h 135731"/>
                <a:gd name="connsiteX8" fmla="*/ 33338 w 123825"/>
                <a:gd name="connsiteY8" fmla="*/ 121443 h 135731"/>
                <a:gd name="connsiteX9" fmla="*/ 33338 w 123825"/>
                <a:gd name="connsiteY9" fmla="*/ 135731 h 135731"/>
                <a:gd name="connsiteX10" fmla="*/ 0 w 123825"/>
                <a:gd name="connsiteY10" fmla="*/ 135731 h 135731"/>
                <a:gd name="connsiteX11" fmla="*/ 7144 w 123825"/>
                <a:gd name="connsiteY11" fmla="*/ 92868 h 135731"/>
                <a:gd name="connsiteX12" fmla="*/ 19050 w 123825"/>
                <a:gd name="connsiteY12" fmla="*/ 69056 h 135731"/>
                <a:gd name="connsiteX13" fmla="*/ 40482 w 123825"/>
                <a:gd name="connsiteY13" fmla="*/ 73818 h 135731"/>
                <a:gd name="connsiteX14" fmla="*/ 42863 w 123825"/>
                <a:gd name="connsiteY14"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35731">
                  <a:moveTo>
                    <a:pt x="42863" y="0"/>
                  </a:moveTo>
                  <a:lnTo>
                    <a:pt x="83344" y="50006"/>
                  </a:lnTo>
                  <a:lnTo>
                    <a:pt x="116682" y="61912"/>
                  </a:lnTo>
                  <a:lnTo>
                    <a:pt x="123825" y="80962"/>
                  </a:lnTo>
                  <a:lnTo>
                    <a:pt x="95250" y="102393"/>
                  </a:lnTo>
                  <a:lnTo>
                    <a:pt x="80963" y="126206"/>
                  </a:lnTo>
                  <a:lnTo>
                    <a:pt x="57150" y="100012"/>
                  </a:lnTo>
                  <a:lnTo>
                    <a:pt x="21432" y="107156"/>
                  </a:lnTo>
                  <a:lnTo>
                    <a:pt x="33338" y="121443"/>
                  </a:lnTo>
                  <a:lnTo>
                    <a:pt x="33338" y="135731"/>
                  </a:lnTo>
                  <a:lnTo>
                    <a:pt x="0" y="135731"/>
                  </a:lnTo>
                  <a:lnTo>
                    <a:pt x="7144" y="92868"/>
                  </a:lnTo>
                  <a:lnTo>
                    <a:pt x="19050" y="69056"/>
                  </a:lnTo>
                  <a:lnTo>
                    <a:pt x="40482" y="73818"/>
                  </a:lnTo>
                  <a:cubicBezTo>
                    <a:pt x="41276" y="49212"/>
                    <a:pt x="42069" y="24606"/>
                    <a:pt x="42863" y="0"/>
                  </a:cubicBez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12" name="Freeform: Shape 50">
              <a:extLst>
                <a:ext uri="{FF2B5EF4-FFF2-40B4-BE49-F238E27FC236}">
                  <a16:creationId xmlns:a16="http://schemas.microsoft.com/office/drawing/2014/main" id="{9E825E83-F166-4E0F-5B74-CA7CA3ED6543}"/>
                </a:ext>
              </a:extLst>
            </p:cNvPr>
            <p:cNvSpPr/>
            <p:nvPr/>
          </p:nvSpPr>
          <p:spPr bwMode="auto">
            <a:xfrm>
              <a:off x="10383412" y="3816104"/>
              <a:ext cx="249877" cy="130371"/>
            </a:xfrm>
            <a:custGeom>
              <a:avLst/>
              <a:gdLst>
                <a:gd name="connsiteX0" fmla="*/ 216694 w 219075"/>
                <a:gd name="connsiteY0" fmla="*/ 80962 h 114300"/>
                <a:gd name="connsiteX1" fmla="*/ 219075 w 219075"/>
                <a:gd name="connsiteY1" fmla="*/ 2381 h 114300"/>
                <a:gd name="connsiteX2" fmla="*/ 147637 w 219075"/>
                <a:gd name="connsiteY2" fmla="*/ 11906 h 114300"/>
                <a:gd name="connsiteX3" fmla="*/ 121444 w 219075"/>
                <a:gd name="connsiteY3" fmla="*/ 23812 h 114300"/>
                <a:gd name="connsiteX4" fmla="*/ 116681 w 219075"/>
                <a:gd name="connsiteY4" fmla="*/ 0 h 114300"/>
                <a:gd name="connsiteX5" fmla="*/ 107156 w 219075"/>
                <a:gd name="connsiteY5" fmla="*/ 40481 h 114300"/>
                <a:gd name="connsiteX6" fmla="*/ 80962 w 219075"/>
                <a:gd name="connsiteY6" fmla="*/ 59531 h 114300"/>
                <a:gd name="connsiteX7" fmla="*/ 19050 w 219075"/>
                <a:gd name="connsiteY7" fmla="*/ 45243 h 114300"/>
                <a:gd name="connsiteX8" fmla="*/ 0 w 219075"/>
                <a:gd name="connsiteY8" fmla="*/ 90487 h 114300"/>
                <a:gd name="connsiteX9" fmla="*/ 0 w 219075"/>
                <a:gd name="connsiteY9" fmla="*/ 90487 h 114300"/>
                <a:gd name="connsiteX10" fmla="*/ 52387 w 219075"/>
                <a:gd name="connsiteY10" fmla="*/ 88106 h 114300"/>
                <a:gd name="connsiteX11" fmla="*/ 97631 w 219075"/>
                <a:gd name="connsiteY11" fmla="*/ 88106 h 114300"/>
                <a:gd name="connsiteX12" fmla="*/ 92869 w 219075"/>
                <a:gd name="connsiteY12" fmla="*/ 114300 h 114300"/>
                <a:gd name="connsiteX13" fmla="*/ 111919 w 219075"/>
                <a:gd name="connsiteY13" fmla="*/ 102393 h 114300"/>
                <a:gd name="connsiteX14" fmla="*/ 128587 w 219075"/>
                <a:gd name="connsiteY14" fmla="*/ 90487 h 114300"/>
                <a:gd name="connsiteX15" fmla="*/ 216694 w 219075"/>
                <a:gd name="connsiteY15" fmla="*/ 80962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075" h="114300">
                  <a:moveTo>
                    <a:pt x="216694" y="80962"/>
                  </a:moveTo>
                  <a:cubicBezTo>
                    <a:pt x="217488" y="54768"/>
                    <a:pt x="218281" y="28575"/>
                    <a:pt x="219075" y="2381"/>
                  </a:cubicBezTo>
                  <a:lnTo>
                    <a:pt x="147637" y="11906"/>
                  </a:lnTo>
                  <a:lnTo>
                    <a:pt x="121444" y="23812"/>
                  </a:lnTo>
                  <a:lnTo>
                    <a:pt x="116681" y="0"/>
                  </a:lnTo>
                  <a:lnTo>
                    <a:pt x="107156" y="40481"/>
                  </a:lnTo>
                  <a:lnTo>
                    <a:pt x="80962" y="59531"/>
                  </a:lnTo>
                  <a:lnTo>
                    <a:pt x="19050" y="45243"/>
                  </a:lnTo>
                  <a:lnTo>
                    <a:pt x="0" y="90487"/>
                  </a:lnTo>
                  <a:lnTo>
                    <a:pt x="0" y="90487"/>
                  </a:lnTo>
                  <a:lnTo>
                    <a:pt x="52387" y="88106"/>
                  </a:lnTo>
                  <a:lnTo>
                    <a:pt x="97631" y="88106"/>
                  </a:lnTo>
                  <a:lnTo>
                    <a:pt x="92869" y="114300"/>
                  </a:lnTo>
                  <a:lnTo>
                    <a:pt x="111919" y="102393"/>
                  </a:lnTo>
                  <a:lnTo>
                    <a:pt x="128587" y="90487"/>
                  </a:lnTo>
                  <a:lnTo>
                    <a:pt x="216694" y="8096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13" name="Freeform: Shape 52">
              <a:extLst>
                <a:ext uri="{FF2B5EF4-FFF2-40B4-BE49-F238E27FC236}">
                  <a16:creationId xmlns:a16="http://schemas.microsoft.com/office/drawing/2014/main" id="{510A3EFB-C12B-12FD-6266-0F0152F07EE2}"/>
                </a:ext>
              </a:extLst>
            </p:cNvPr>
            <p:cNvSpPr/>
            <p:nvPr/>
          </p:nvSpPr>
          <p:spPr bwMode="auto">
            <a:xfrm>
              <a:off x="10592547" y="3691165"/>
              <a:ext cx="81482" cy="76049"/>
            </a:xfrm>
            <a:custGeom>
              <a:avLst/>
              <a:gdLst>
                <a:gd name="connsiteX0" fmla="*/ 71438 w 71438"/>
                <a:gd name="connsiteY0" fmla="*/ 42863 h 47625"/>
                <a:gd name="connsiteX1" fmla="*/ 23813 w 71438"/>
                <a:gd name="connsiteY1" fmla="*/ 0 h 47625"/>
                <a:gd name="connsiteX2" fmla="*/ 0 w 71438"/>
                <a:gd name="connsiteY2" fmla="*/ 26194 h 47625"/>
                <a:gd name="connsiteX3" fmla="*/ 9525 w 71438"/>
                <a:gd name="connsiteY3" fmla="*/ 47625 h 47625"/>
                <a:gd name="connsiteX4" fmla="*/ 71438 w 71438"/>
                <a:gd name="connsiteY4" fmla="*/ 42863 h 47625"/>
                <a:gd name="connsiteX0" fmla="*/ 71438 w 71438"/>
                <a:gd name="connsiteY0" fmla="*/ 42863 h 47625"/>
                <a:gd name="connsiteX1" fmla="*/ 23813 w 71438"/>
                <a:gd name="connsiteY1" fmla="*/ 0 h 47625"/>
                <a:gd name="connsiteX2" fmla="*/ 0 w 71438"/>
                <a:gd name="connsiteY2" fmla="*/ 26194 h 47625"/>
                <a:gd name="connsiteX3" fmla="*/ 9525 w 71438"/>
                <a:gd name="connsiteY3" fmla="*/ 47625 h 47625"/>
                <a:gd name="connsiteX4" fmla="*/ 35719 w 71438"/>
                <a:gd name="connsiteY4" fmla="*/ 42863 h 47625"/>
                <a:gd name="connsiteX5" fmla="*/ 71438 w 71438"/>
                <a:gd name="connsiteY5" fmla="*/ 42863 h 47625"/>
                <a:gd name="connsiteX0" fmla="*/ 71438 w 71438"/>
                <a:gd name="connsiteY0" fmla="*/ 42863 h 66675"/>
                <a:gd name="connsiteX1" fmla="*/ 23813 w 71438"/>
                <a:gd name="connsiteY1" fmla="*/ 0 h 66675"/>
                <a:gd name="connsiteX2" fmla="*/ 0 w 71438"/>
                <a:gd name="connsiteY2" fmla="*/ 26194 h 66675"/>
                <a:gd name="connsiteX3" fmla="*/ 9525 w 71438"/>
                <a:gd name="connsiteY3" fmla="*/ 47625 h 66675"/>
                <a:gd name="connsiteX4" fmla="*/ 42863 w 71438"/>
                <a:gd name="connsiteY4" fmla="*/ 66675 h 66675"/>
                <a:gd name="connsiteX5" fmla="*/ 71438 w 71438"/>
                <a:gd name="connsiteY5" fmla="*/ 42863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38" h="66675">
                  <a:moveTo>
                    <a:pt x="71438" y="42863"/>
                  </a:moveTo>
                  <a:lnTo>
                    <a:pt x="23813" y="0"/>
                  </a:lnTo>
                  <a:lnTo>
                    <a:pt x="0" y="26194"/>
                  </a:lnTo>
                  <a:lnTo>
                    <a:pt x="9525" y="47625"/>
                  </a:lnTo>
                  <a:lnTo>
                    <a:pt x="42863" y="66675"/>
                  </a:lnTo>
                  <a:lnTo>
                    <a:pt x="71438" y="4286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14" name="Freeform: Shape 53">
              <a:extLst>
                <a:ext uri="{FF2B5EF4-FFF2-40B4-BE49-F238E27FC236}">
                  <a16:creationId xmlns:a16="http://schemas.microsoft.com/office/drawing/2014/main" id="{C9D72E2E-151A-0A1E-DF6C-2DEC392E099C}"/>
                </a:ext>
              </a:extLst>
            </p:cNvPr>
            <p:cNvSpPr/>
            <p:nvPr/>
          </p:nvSpPr>
          <p:spPr bwMode="auto">
            <a:xfrm>
              <a:off x="10334523" y="3919314"/>
              <a:ext cx="62468" cy="124939"/>
            </a:xfrm>
            <a:custGeom>
              <a:avLst/>
              <a:gdLst>
                <a:gd name="connsiteX0" fmla="*/ 2381 w 47625"/>
                <a:gd name="connsiteY0" fmla="*/ 0 h 109538"/>
                <a:gd name="connsiteX1" fmla="*/ 47625 w 47625"/>
                <a:gd name="connsiteY1" fmla="*/ 47625 h 109538"/>
                <a:gd name="connsiteX2" fmla="*/ 19050 w 47625"/>
                <a:gd name="connsiteY2" fmla="*/ 109538 h 109538"/>
                <a:gd name="connsiteX3" fmla="*/ 0 w 47625"/>
                <a:gd name="connsiteY3" fmla="*/ 90488 h 109538"/>
                <a:gd name="connsiteX4" fmla="*/ 16669 w 47625"/>
                <a:gd name="connsiteY4" fmla="*/ 57150 h 109538"/>
                <a:gd name="connsiteX5" fmla="*/ 2381 w 47625"/>
                <a:gd name="connsiteY5" fmla="*/ 0 h 109538"/>
                <a:gd name="connsiteX0" fmla="*/ 2381 w 47625"/>
                <a:gd name="connsiteY0" fmla="*/ 0 h 109538"/>
                <a:gd name="connsiteX1" fmla="*/ 47625 w 47625"/>
                <a:gd name="connsiteY1" fmla="*/ 47625 h 109538"/>
                <a:gd name="connsiteX2" fmla="*/ 19050 w 47625"/>
                <a:gd name="connsiteY2" fmla="*/ 109538 h 109538"/>
                <a:gd name="connsiteX3" fmla="*/ 0 w 47625"/>
                <a:gd name="connsiteY3" fmla="*/ 90488 h 109538"/>
                <a:gd name="connsiteX4" fmla="*/ 16669 w 47625"/>
                <a:gd name="connsiteY4" fmla="*/ 57150 h 109538"/>
                <a:gd name="connsiteX5" fmla="*/ 4763 w 47625"/>
                <a:gd name="connsiteY5" fmla="*/ 26194 h 109538"/>
                <a:gd name="connsiteX6" fmla="*/ 2381 w 47625"/>
                <a:gd name="connsiteY6" fmla="*/ 0 h 109538"/>
                <a:gd name="connsiteX0" fmla="*/ 9524 w 54768"/>
                <a:gd name="connsiteY0" fmla="*/ 0 h 109538"/>
                <a:gd name="connsiteX1" fmla="*/ 54768 w 54768"/>
                <a:gd name="connsiteY1" fmla="*/ 47625 h 109538"/>
                <a:gd name="connsiteX2" fmla="*/ 26193 w 54768"/>
                <a:gd name="connsiteY2" fmla="*/ 109538 h 109538"/>
                <a:gd name="connsiteX3" fmla="*/ 7143 w 54768"/>
                <a:gd name="connsiteY3" fmla="*/ 90488 h 109538"/>
                <a:gd name="connsiteX4" fmla="*/ 23812 w 54768"/>
                <a:gd name="connsiteY4" fmla="*/ 57150 h 109538"/>
                <a:gd name="connsiteX5" fmla="*/ 0 w 54768"/>
                <a:gd name="connsiteY5" fmla="*/ 26194 h 109538"/>
                <a:gd name="connsiteX6" fmla="*/ 9524 w 54768"/>
                <a:gd name="connsiteY6"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68" h="109538">
                  <a:moveTo>
                    <a:pt x="9524" y="0"/>
                  </a:moveTo>
                  <a:lnTo>
                    <a:pt x="54768" y="47625"/>
                  </a:lnTo>
                  <a:lnTo>
                    <a:pt x="26193" y="109538"/>
                  </a:lnTo>
                  <a:lnTo>
                    <a:pt x="7143" y="90488"/>
                  </a:lnTo>
                  <a:lnTo>
                    <a:pt x="23812" y="57150"/>
                  </a:lnTo>
                  <a:lnTo>
                    <a:pt x="0" y="26194"/>
                  </a:lnTo>
                  <a:lnTo>
                    <a:pt x="9524"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15" name="Freeform: Shape 57">
              <a:extLst>
                <a:ext uri="{FF2B5EF4-FFF2-40B4-BE49-F238E27FC236}">
                  <a16:creationId xmlns:a16="http://schemas.microsoft.com/office/drawing/2014/main" id="{7680CD6E-8EDB-CCFB-999B-585A57EF891B}"/>
                </a:ext>
              </a:extLst>
            </p:cNvPr>
            <p:cNvSpPr/>
            <p:nvPr/>
          </p:nvSpPr>
          <p:spPr bwMode="auto">
            <a:xfrm>
              <a:off x="10407856" y="3919314"/>
              <a:ext cx="57037" cy="59754"/>
            </a:xfrm>
            <a:custGeom>
              <a:avLst/>
              <a:gdLst>
                <a:gd name="connsiteX0" fmla="*/ 0 w 42862"/>
                <a:gd name="connsiteY0" fmla="*/ 52388 h 52388"/>
                <a:gd name="connsiteX1" fmla="*/ 42862 w 42862"/>
                <a:gd name="connsiteY1" fmla="*/ 21431 h 52388"/>
                <a:gd name="connsiteX2" fmla="*/ 21431 w 42862"/>
                <a:gd name="connsiteY2" fmla="*/ 0 h 52388"/>
                <a:gd name="connsiteX3" fmla="*/ 0 w 42862"/>
                <a:gd name="connsiteY3" fmla="*/ 52388 h 52388"/>
                <a:gd name="connsiteX0" fmla="*/ 0 w 42862"/>
                <a:gd name="connsiteY0" fmla="*/ 52388 h 52388"/>
                <a:gd name="connsiteX1" fmla="*/ 42862 w 42862"/>
                <a:gd name="connsiteY1" fmla="*/ 21431 h 52388"/>
                <a:gd name="connsiteX2" fmla="*/ 21431 w 42862"/>
                <a:gd name="connsiteY2" fmla="*/ 0 h 52388"/>
                <a:gd name="connsiteX3" fmla="*/ 9525 w 42862"/>
                <a:gd name="connsiteY3" fmla="*/ 26194 h 52388"/>
                <a:gd name="connsiteX4" fmla="*/ 0 w 42862"/>
                <a:gd name="connsiteY4" fmla="*/ 52388 h 52388"/>
                <a:gd name="connsiteX0" fmla="*/ 7144 w 50006"/>
                <a:gd name="connsiteY0" fmla="*/ 52388 h 52388"/>
                <a:gd name="connsiteX1" fmla="*/ 50006 w 50006"/>
                <a:gd name="connsiteY1" fmla="*/ 21431 h 52388"/>
                <a:gd name="connsiteX2" fmla="*/ 28575 w 50006"/>
                <a:gd name="connsiteY2" fmla="*/ 0 h 52388"/>
                <a:gd name="connsiteX3" fmla="*/ 0 w 50006"/>
                <a:gd name="connsiteY3" fmla="*/ 26194 h 52388"/>
                <a:gd name="connsiteX4" fmla="*/ 7144 w 50006"/>
                <a:gd name="connsiteY4" fmla="*/ 52388 h 5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52388">
                  <a:moveTo>
                    <a:pt x="7144" y="52388"/>
                  </a:moveTo>
                  <a:lnTo>
                    <a:pt x="50006" y="21431"/>
                  </a:lnTo>
                  <a:lnTo>
                    <a:pt x="28575" y="0"/>
                  </a:lnTo>
                  <a:lnTo>
                    <a:pt x="0" y="26194"/>
                  </a:lnTo>
                  <a:lnTo>
                    <a:pt x="7144" y="52388"/>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16" name="Freeform: Shape 58">
              <a:extLst>
                <a:ext uri="{FF2B5EF4-FFF2-40B4-BE49-F238E27FC236}">
                  <a16:creationId xmlns:a16="http://schemas.microsoft.com/office/drawing/2014/main" id="{04339A35-9BAA-48D1-E274-78F5E5D602A4}"/>
                </a:ext>
              </a:extLst>
            </p:cNvPr>
            <p:cNvSpPr/>
            <p:nvPr/>
          </p:nvSpPr>
          <p:spPr bwMode="auto">
            <a:xfrm>
              <a:off x="10282918" y="4954129"/>
              <a:ext cx="483457" cy="236297"/>
            </a:xfrm>
            <a:custGeom>
              <a:avLst/>
              <a:gdLst>
                <a:gd name="connsiteX0" fmla="*/ 423862 w 423862"/>
                <a:gd name="connsiteY0" fmla="*/ 207169 h 207169"/>
                <a:gd name="connsiteX1" fmla="*/ 311943 w 423862"/>
                <a:gd name="connsiteY1" fmla="*/ 92869 h 207169"/>
                <a:gd name="connsiteX2" fmla="*/ 271462 w 423862"/>
                <a:gd name="connsiteY2" fmla="*/ 59532 h 207169"/>
                <a:gd name="connsiteX3" fmla="*/ 209550 w 423862"/>
                <a:gd name="connsiteY3" fmla="*/ 28575 h 207169"/>
                <a:gd name="connsiteX4" fmla="*/ 200025 w 423862"/>
                <a:gd name="connsiteY4" fmla="*/ 42863 h 207169"/>
                <a:gd name="connsiteX5" fmla="*/ 157162 w 423862"/>
                <a:gd name="connsiteY5" fmla="*/ 23813 h 207169"/>
                <a:gd name="connsiteX6" fmla="*/ 114300 w 423862"/>
                <a:gd name="connsiteY6" fmla="*/ 47625 h 207169"/>
                <a:gd name="connsiteX7" fmla="*/ 97631 w 423862"/>
                <a:gd name="connsiteY7" fmla="*/ 66675 h 207169"/>
                <a:gd name="connsiteX8" fmla="*/ 59531 w 423862"/>
                <a:gd name="connsiteY8" fmla="*/ 26194 h 207169"/>
                <a:gd name="connsiteX9" fmla="*/ 64293 w 423862"/>
                <a:gd name="connsiteY9" fmla="*/ 11907 h 207169"/>
                <a:gd name="connsiteX10" fmla="*/ 21431 w 423862"/>
                <a:gd name="connsiteY10" fmla="*/ 0 h 207169"/>
                <a:gd name="connsiteX11" fmla="*/ 0 w 423862"/>
                <a:gd name="connsiteY11" fmla="*/ 19050 h 207169"/>
                <a:gd name="connsiteX12" fmla="*/ 38100 w 423862"/>
                <a:gd name="connsiteY12" fmla="*/ 40482 h 207169"/>
                <a:gd name="connsiteX13" fmla="*/ 33337 w 423862"/>
                <a:gd name="connsiteY13" fmla="*/ 54769 h 207169"/>
                <a:gd name="connsiteX14" fmla="*/ 78581 w 423862"/>
                <a:gd name="connsiteY14" fmla="*/ 83344 h 207169"/>
                <a:gd name="connsiteX15" fmla="*/ 140493 w 423862"/>
                <a:gd name="connsiteY15" fmla="*/ 104775 h 207169"/>
                <a:gd name="connsiteX16" fmla="*/ 171450 w 423862"/>
                <a:gd name="connsiteY16" fmla="*/ 130969 h 207169"/>
                <a:gd name="connsiteX17" fmla="*/ 154781 w 423862"/>
                <a:gd name="connsiteY17" fmla="*/ 190500 h 207169"/>
                <a:gd name="connsiteX18" fmla="*/ 180975 w 423862"/>
                <a:gd name="connsiteY18" fmla="*/ 169069 h 207169"/>
                <a:gd name="connsiteX19" fmla="*/ 223837 w 423862"/>
                <a:gd name="connsiteY19" fmla="*/ 188119 h 207169"/>
                <a:gd name="connsiteX20" fmla="*/ 254793 w 423862"/>
                <a:gd name="connsiteY20" fmla="*/ 202407 h 207169"/>
                <a:gd name="connsiteX21" fmla="*/ 280987 w 423862"/>
                <a:gd name="connsiteY21" fmla="*/ 173832 h 207169"/>
                <a:gd name="connsiteX22" fmla="*/ 314325 w 423862"/>
                <a:gd name="connsiteY22" fmla="*/ 164307 h 207169"/>
                <a:gd name="connsiteX23" fmla="*/ 364331 w 423862"/>
                <a:gd name="connsiteY23" fmla="*/ 197644 h 207169"/>
                <a:gd name="connsiteX24" fmla="*/ 423862 w 423862"/>
                <a:gd name="connsiteY24" fmla="*/ 207169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3862" h="207169">
                  <a:moveTo>
                    <a:pt x="423862" y="207169"/>
                  </a:moveTo>
                  <a:lnTo>
                    <a:pt x="311943" y="92869"/>
                  </a:lnTo>
                  <a:lnTo>
                    <a:pt x="271462" y="59532"/>
                  </a:lnTo>
                  <a:lnTo>
                    <a:pt x="209550" y="28575"/>
                  </a:lnTo>
                  <a:lnTo>
                    <a:pt x="200025" y="42863"/>
                  </a:lnTo>
                  <a:lnTo>
                    <a:pt x="157162" y="23813"/>
                  </a:lnTo>
                  <a:lnTo>
                    <a:pt x="114300" y="47625"/>
                  </a:lnTo>
                  <a:lnTo>
                    <a:pt x="97631" y="66675"/>
                  </a:lnTo>
                  <a:lnTo>
                    <a:pt x="59531" y="26194"/>
                  </a:lnTo>
                  <a:lnTo>
                    <a:pt x="64293" y="11907"/>
                  </a:lnTo>
                  <a:lnTo>
                    <a:pt x="21431" y="0"/>
                  </a:lnTo>
                  <a:lnTo>
                    <a:pt x="0" y="19050"/>
                  </a:lnTo>
                  <a:lnTo>
                    <a:pt x="38100" y="40482"/>
                  </a:lnTo>
                  <a:lnTo>
                    <a:pt x="33337" y="54769"/>
                  </a:lnTo>
                  <a:lnTo>
                    <a:pt x="78581" y="83344"/>
                  </a:lnTo>
                  <a:lnTo>
                    <a:pt x="140493" y="104775"/>
                  </a:lnTo>
                  <a:lnTo>
                    <a:pt x="171450" y="130969"/>
                  </a:lnTo>
                  <a:lnTo>
                    <a:pt x="154781" y="190500"/>
                  </a:lnTo>
                  <a:lnTo>
                    <a:pt x="180975" y="169069"/>
                  </a:lnTo>
                  <a:lnTo>
                    <a:pt x="223837" y="188119"/>
                  </a:lnTo>
                  <a:lnTo>
                    <a:pt x="254793" y="202407"/>
                  </a:lnTo>
                  <a:lnTo>
                    <a:pt x="280987" y="173832"/>
                  </a:lnTo>
                  <a:lnTo>
                    <a:pt x="314325" y="164307"/>
                  </a:lnTo>
                  <a:lnTo>
                    <a:pt x="364331" y="197644"/>
                  </a:lnTo>
                  <a:lnTo>
                    <a:pt x="423862" y="20716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17" name="Freeform: Shape 59">
              <a:extLst>
                <a:ext uri="{FF2B5EF4-FFF2-40B4-BE49-F238E27FC236}">
                  <a16:creationId xmlns:a16="http://schemas.microsoft.com/office/drawing/2014/main" id="{A32DE070-FC32-C416-F369-CF6A871CE4EB}"/>
                </a:ext>
              </a:extLst>
            </p:cNvPr>
            <p:cNvSpPr/>
            <p:nvPr/>
          </p:nvSpPr>
          <p:spPr bwMode="auto">
            <a:xfrm>
              <a:off x="9544151" y="5081784"/>
              <a:ext cx="255308" cy="84198"/>
            </a:xfrm>
            <a:custGeom>
              <a:avLst/>
              <a:gdLst>
                <a:gd name="connsiteX0" fmla="*/ 223837 w 223837"/>
                <a:gd name="connsiteY0" fmla="*/ 73819 h 73819"/>
                <a:gd name="connsiteX1" fmla="*/ 107156 w 223837"/>
                <a:gd name="connsiteY1" fmla="*/ 52388 h 73819"/>
                <a:gd name="connsiteX2" fmla="*/ 59531 w 223837"/>
                <a:gd name="connsiteY2" fmla="*/ 38100 h 73819"/>
                <a:gd name="connsiteX3" fmla="*/ 0 w 223837"/>
                <a:gd name="connsiteY3" fmla="*/ 19050 h 73819"/>
                <a:gd name="connsiteX4" fmla="*/ 19050 w 223837"/>
                <a:gd name="connsiteY4" fmla="*/ 0 h 73819"/>
                <a:gd name="connsiteX5" fmla="*/ 92868 w 223837"/>
                <a:gd name="connsiteY5" fmla="*/ 23813 h 73819"/>
                <a:gd name="connsiteX6" fmla="*/ 161925 w 223837"/>
                <a:gd name="connsiteY6" fmla="*/ 23813 h 73819"/>
                <a:gd name="connsiteX7" fmla="*/ 223837 w 223837"/>
                <a:gd name="connsiteY7" fmla="*/ 73819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837" h="73819">
                  <a:moveTo>
                    <a:pt x="223837" y="73819"/>
                  </a:moveTo>
                  <a:lnTo>
                    <a:pt x="107156" y="52388"/>
                  </a:lnTo>
                  <a:lnTo>
                    <a:pt x="59531" y="38100"/>
                  </a:lnTo>
                  <a:lnTo>
                    <a:pt x="0" y="19050"/>
                  </a:lnTo>
                  <a:lnTo>
                    <a:pt x="19050" y="0"/>
                  </a:lnTo>
                  <a:lnTo>
                    <a:pt x="92868" y="23813"/>
                  </a:lnTo>
                  <a:lnTo>
                    <a:pt x="161925" y="23813"/>
                  </a:lnTo>
                  <a:lnTo>
                    <a:pt x="223837" y="7381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18" name="Freeform: Shape 60">
              <a:extLst>
                <a:ext uri="{FF2B5EF4-FFF2-40B4-BE49-F238E27FC236}">
                  <a16:creationId xmlns:a16="http://schemas.microsoft.com/office/drawing/2014/main" id="{580C0053-471E-5958-EAD1-133A90835DD0}"/>
                </a:ext>
              </a:extLst>
            </p:cNvPr>
            <p:cNvSpPr/>
            <p:nvPr/>
          </p:nvSpPr>
          <p:spPr bwMode="auto">
            <a:xfrm>
              <a:off x="9669089" y="4772155"/>
              <a:ext cx="312346" cy="277037"/>
            </a:xfrm>
            <a:custGeom>
              <a:avLst/>
              <a:gdLst>
                <a:gd name="connsiteX0" fmla="*/ 0 w 273844"/>
                <a:gd name="connsiteY0" fmla="*/ 119062 h 242887"/>
                <a:gd name="connsiteX1" fmla="*/ 23813 w 273844"/>
                <a:gd name="connsiteY1" fmla="*/ 188118 h 242887"/>
                <a:gd name="connsiteX2" fmla="*/ 42863 w 273844"/>
                <a:gd name="connsiteY2" fmla="*/ 230981 h 242887"/>
                <a:gd name="connsiteX3" fmla="*/ 102394 w 273844"/>
                <a:gd name="connsiteY3" fmla="*/ 226218 h 242887"/>
                <a:gd name="connsiteX4" fmla="*/ 147638 w 273844"/>
                <a:gd name="connsiteY4" fmla="*/ 242887 h 242887"/>
                <a:gd name="connsiteX5" fmla="*/ 183356 w 273844"/>
                <a:gd name="connsiteY5" fmla="*/ 221456 h 242887"/>
                <a:gd name="connsiteX6" fmla="*/ 204788 w 273844"/>
                <a:gd name="connsiteY6" fmla="*/ 173831 h 242887"/>
                <a:gd name="connsiteX7" fmla="*/ 240506 w 273844"/>
                <a:gd name="connsiteY7" fmla="*/ 147637 h 242887"/>
                <a:gd name="connsiteX8" fmla="*/ 238125 w 273844"/>
                <a:gd name="connsiteY8" fmla="*/ 114300 h 242887"/>
                <a:gd name="connsiteX9" fmla="*/ 219075 w 273844"/>
                <a:gd name="connsiteY9" fmla="*/ 76200 h 242887"/>
                <a:gd name="connsiteX10" fmla="*/ 242888 w 273844"/>
                <a:gd name="connsiteY10" fmla="*/ 57150 h 242887"/>
                <a:gd name="connsiteX11" fmla="*/ 273844 w 273844"/>
                <a:gd name="connsiteY11" fmla="*/ 38100 h 242887"/>
                <a:gd name="connsiteX12" fmla="*/ 202406 w 273844"/>
                <a:gd name="connsiteY12" fmla="*/ 0 h 242887"/>
                <a:gd name="connsiteX13" fmla="*/ 178594 w 273844"/>
                <a:gd name="connsiteY13" fmla="*/ 38100 h 242887"/>
                <a:gd name="connsiteX14" fmla="*/ 161925 w 273844"/>
                <a:gd name="connsiteY14" fmla="*/ 45243 h 242887"/>
                <a:gd name="connsiteX15" fmla="*/ 102394 w 273844"/>
                <a:gd name="connsiteY15" fmla="*/ 88106 h 242887"/>
                <a:gd name="connsiteX16" fmla="*/ 76200 w 273844"/>
                <a:gd name="connsiteY16" fmla="*/ 88106 h 242887"/>
                <a:gd name="connsiteX17" fmla="*/ 50006 w 273844"/>
                <a:gd name="connsiteY17" fmla="*/ 119062 h 242887"/>
                <a:gd name="connsiteX18" fmla="*/ 0 w 273844"/>
                <a:gd name="connsiteY18" fmla="*/ 119062 h 242887"/>
                <a:gd name="connsiteX0" fmla="*/ 0 w 273844"/>
                <a:gd name="connsiteY0" fmla="*/ 119062 h 242887"/>
                <a:gd name="connsiteX1" fmla="*/ 23813 w 273844"/>
                <a:gd name="connsiteY1" fmla="*/ 188118 h 242887"/>
                <a:gd name="connsiteX2" fmla="*/ 42863 w 273844"/>
                <a:gd name="connsiteY2" fmla="*/ 230981 h 242887"/>
                <a:gd name="connsiteX3" fmla="*/ 102394 w 273844"/>
                <a:gd name="connsiteY3" fmla="*/ 226218 h 242887"/>
                <a:gd name="connsiteX4" fmla="*/ 147638 w 273844"/>
                <a:gd name="connsiteY4" fmla="*/ 242887 h 242887"/>
                <a:gd name="connsiteX5" fmla="*/ 183356 w 273844"/>
                <a:gd name="connsiteY5" fmla="*/ 221456 h 242887"/>
                <a:gd name="connsiteX6" fmla="*/ 204788 w 273844"/>
                <a:gd name="connsiteY6" fmla="*/ 173831 h 242887"/>
                <a:gd name="connsiteX7" fmla="*/ 240506 w 273844"/>
                <a:gd name="connsiteY7" fmla="*/ 147637 h 242887"/>
                <a:gd name="connsiteX8" fmla="*/ 238125 w 273844"/>
                <a:gd name="connsiteY8" fmla="*/ 114300 h 242887"/>
                <a:gd name="connsiteX9" fmla="*/ 219075 w 273844"/>
                <a:gd name="connsiteY9" fmla="*/ 76200 h 242887"/>
                <a:gd name="connsiteX10" fmla="*/ 242888 w 273844"/>
                <a:gd name="connsiteY10" fmla="*/ 57150 h 242887"/>
                <a:gd name="connsiteX11" fmla="*/ 273844 w 273844"/>
                <a:gd name="connsiteY11" fmla="*/ 38100 h 242887"/>
                <a:gd name="connsiteX12" fmla="*/ 202406 w 273844"/>
                <a:gd name="connsiteY12" fmla="*/ 0 h 242887"/>
                <a:gd name="connsiteX13" fmla="*/ 178594 w 273844"/>
                <a:gd name="connsiteY13" fmla="*/ 38100 h 242887"/>
                <a:gd name="connsiteX14" fmla="*/ 161925 w 273844"/>
                <a:gd name="connsiteY14" fmla="*/ 45243 h 242887"/>
                <a:gd name="connsiteX15" fmla="*/ 102394 w 273844"/>
                <a:gd name="connsiteY15" fmla="*/ 88106 h 242887"/>
                <a:gd name="connsiteX16" fmla="*/ 76200 w 273844"/>
                <a:gd name="connsiteY16" fmla="*/ 88106 h 242887"/>
                <a:gd name="connsiteX17" fmla="*/ 50006 w 273844"/>
                <a:gd name="connsiteY17" fmla="*/ 119062 h 242887"/>
                <a:gd name="connsiteX18" fmla="*/ 21431 w 273844"/>
                <a:gd name="connsiteY18" fmla="*/ 116681 h 242887"/>
                <a:gd name="connsiteX19" fmla="*/ 0 w 273844"/>
                <a:gd name="connsiteY19" fmla="*/ 119062 h 242887"/>
                <a:gd name="connsiteX0" fmla="*/ 0 w 273844"/>
                <a:gd name="connsiteY0" fmla="*/ 119062 h 242887"/>
                <a:gd name="connsiteX1" fmla="*/ 23813 w 273844"/>
                <a:gd name="connsiteY1" fmla="*/ 188118 h 242887"/>
                <a:gd name="connsiteX2" fmla="*/ 42863 w 273844"/>
                <a:gd name="connsiteY2" fmla="*/ 230981 h 242887"/>
                <a:gd name="connsiteX3" fmla="*/ 102394 w 273844"/>
                <a:gd name="connsiteY3" fmla="*/ 226218 h 242887"/>
                <a:gd name="connsiteX4" fmla="*/ 147638 w 273844"/>
                <a:gd name="connsiteY4" fmla="*/ 242887 h 242887"/>
                <a:gd name="connsiteX5" fmla="*/ 183356 w 273844"/>
                <a:gd name="connsiteY5" fmla="*/ 221456 h 242887"/>
                <a:gd name="connsiteX6" fmla="*/ 204788 w 273844"/>
                <a:gd name="connsiteY6" fmla="*/ 173831 h 242887"/>
                <a:gd name="connsiteX7" fmla="*/ 240506 w 273844"/>
                <a:gd name="connsiteY7" fmla="*/ 147637 h 242887"/>
                <a:gd name="connsiteX8" fmla="*/ 238125 w 273844"/>
                <a:gd name="connsiteY8" fmla="*/ 114300 h 242887"/>
                <a:gd name="connsiteX9" fmla="*/ 219075 w 273844"/>
                <a:gd name="connsiteY9" fmla="*/ 76200 h 242887"/>
                <a:gd name="connsiteX10" fmla="*/ 242888 w 273844"/>
                <a:gd name="connsiteY10" fmla="*/ 57150 h 242887"/>
                <a:gd name="connsiteX11" fmla="*/ 273844 w 273844"/>
                <a:gd name="connsiteY11" fmla="*/ 38100 h 242887"/>
                <a:gd name="connsiteX12" fmla="*/ 202406 w 273844"/>
                <a:gd name="connsiteY12" fmla="*/ 0 h 242887"/>
                <a:gd name="connsiteX13" fmla="*/ 178594 w 273844"/>
                <a:gd name="connsiteY13" fmla="*/ 38100 h 242887"/>
                <a:gd name="connsiteX14" fmla="*/ 161925 w 273844"/>
                <a:gd name="connsiteY14" fmla="*/ 45243 h 242887"/>
                <a:gd name="connsiteX15" fmla="*/ 102394 w 273844"/>
                <a:gd name="connsiteY15" fmla="*/ 88106 h 242887"/>
                <a:gd name="connsiteX16" fmla="*/ 76200 w 273844"/>
                <a:gd name="connsiteY16" fmla="*/ 88106 h 242887"/>
                <a:gd name="connsiteX17" fmla="*/ 50006 w 273844"/>
                <a:gd name="connsiteY17" fmla="*/ 119062 h 242887"/>
                <a:gd name="connsiteX18" fmla="*/ 21431 w 273844"/>
                <a:gd name="connsiteY18" fmla="*/ 104775 h 242887"/>
                <a:gd name="connsiteX19" fmla="*/ 0 w 273844"/>
                <a:gd name="connsiteY19" fmla="*/ 119062 h 2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844" h="242887">
                  <a:moveTo>
                    <a:pt x="0" y="119062"/>
                  </a:moveTo>
                  <a:lnTo>
                    <a:pt x="23813" y="188118"/>
                  </a:lnTo>
                  <a:lnTo>
                    <a:pt x="42863" y="230981"/>
                  </a:lnTo>
                  <a:lnTo>
                    <a:pt x="102394" y="226218"/>
                  </a:lnTo>
                  <a:lnTo>
                    <a:pt x="147638" y="242887"/>
                  </a:lnTo>
                  <a:lnTo>
                    <a:pt x="183356" y="221456"/>
                  </a:lnTo>
                  <a:lnTo>
                    <a:pt x="204788" y="173831"/>
                  </a:lnTo>
                  <a:lnTo>
                    <a:pt x="240506" y="147637"/>
                  </a:lnTo>
                  <a:lnTo>
                    <a:pt x="238125" y="114300"/>
                  </a:lnTo>
                  <a:lnTo>
                    <a:pt x="219075" y="76200"/>
                  </a:lnTo>
                  <a:lnTo>
                    <a:pt x="242888" y="57150"/>
                  </a:lnTo>
                  <a:lnTo>
                    <a:pt x="273844" y="38100"/>
                  </a:lnTo>
                  <a:lnTo>
                    <a:pt x="202406" y="0"/>
                  </a:lnTo>
                  <a:lnTo>
                    <a:pt x="178594" y="38100"/>
                  </a:lnTo>
                  <a:lnTo>
                    <a:pt x="161925" y="45243"/>
                  </a:lnTo>
                  <a:lnTo>
                    <a:pt x="102394" y="88106"/>
                  </a:lnTo>
                  <a:lnTo>
                    <a:pt x="76200" y="88106"/>
                  </a:lnTo>
                  <a:lnTo>
                    <a:pt x="50006" y="119062"/>
                  </a:lnTo>
                  <a:lnTo>
                    <a:pt x="21431" y="104775"/>
                  </a:lnTo>
                  <a:lnTo>
                    <a:pt x="0" y="119062"/>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19" name="Freeform: Shape 267">
              <a:extLst>
                <a:ext uri="{FF2B5EF4-FFF2-40B4-BE49-F238E27FC236}">
                  <a16:creationId xmlns:a16="http://schemas.microsoft.com/office/drawing/2014/main" id="{DA5649B3-72BB-2FD7-A140-DC33AC478313}"/>
                </a:ext>
              </a:extLst>
            </p:cNvPr>
            <p:cNvSpPr/>
            <p:nvPr/>
          </p:nvSpPr>
          <p:spPr bwMode="auto">
            <a:xfrm>
              <a:off x="9313286" y="4725981"/>
              <a:ext cx="244445" cy="344939"/>
            </a:xfrm>
            <a:custGeom>
              <a:avLst/>
              <a:gdLst>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0 w 214313"/>
                <a:gd name="connsiteY12" fmla="*/ 0 h 302419"/>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33338 w 214313"/>
                <a:gd name="connsiteY12" fmla="*/ 28575 h 302419"/>
                <a:gd name="connsiteX13" fmla="*/ 0 w 214313"/>
                <a:gd name="connsiteY13" fmla="*/ 0 h 302419"/>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52388 w 214313"/>
                <a:gd name="connsiteY12" fmla="*/ 23813 h 302419"/>
                <a:gd name="connsiteX13" fmla="*/ 0 w 214313"/>
                <a:gd name="connsiteY13" fmla="*/ 0 h 30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313" h="302419">
                  <a:moveTo>
                    <a:pt x="0" y="0"/>
                  </a:moveTo>
                  <a:lnTo>
                    <a:pt x="92869" y="166688"/>
                  </a:lnTo>
                  <a:lnTo>
                    <a:pt x="126207" y="250032"/>
                  </a:lnTo>
                  <a:lnTo>
                    <a:pt x="178594" y="302419"/>
                  </a:lnTo>
                  <a:lnTo>
                    <a:pt x="207169" y="292894"/>
                  </a:lnTo>
                  <a:lnTo>
                    <a:pt x="214313" y="235744"/>
                  </a:lnTo>
                  <a:lnTo>
                    <a:pt x="180975" y="200025"/>
                  </a:lnTo>
                  <a:lnTo>
                    <a:pt x="180975" y="166688"/>
                  </a:lnTo>
                  <a:lnTo>
                    <a:pt x="157163" y="140494"/>
                  </a:lnTo>
                  <a:lnTo>
                    <a:pt x="109538" y="102394"/>
                  </a:lnTo>
                  <a:lnTo>
                    <a:pt x="88107" y="64294"/>
                  </a:lnTo>
                  <a:lnTo>
                    <a:pt x="64294" y="45244"/>
                  </a:lnTo>
                  <a:lnTo>
                    <a:pt x="52388" y="23813"/>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20" name="Freeform: Shape 273">
              <a:extLst>
                <a:ext uri="{FF2B5EF4-FFF2-40B4-BE49-F238E27FC236}">
                  <a16:creationId xmlns:a16="http://schemas.microsoft.com/office/drawing/2014/main" id="{8DBC408D-079D-2C3B-C0FD-149525C87B44}"/>
                </a:ext>
              </a:extLst>
            </p:cNvPr>
            <p:cNvSpPr/>
            <p:nvPr/>
          </p:nvSpPr>
          <p:spPr bwMode="auto">
            <a:xfrm>
              <a:off x="10027608" y="4188203"/>
              <a:ext cx="70618" cy="111358"/>
            </a:xfrm>
            <a:custGeom>
              <a:avLst/>
              <a:gdLst>
                <a:gd name="connsiteX0" fmla="*/ 61913 w 61913"/>
                <a:gd name="connsiteY0" fmla="*/ 0 h 97631"/>
                <a:gd name="connsiteX1" fmla="*/ 61913 w 61913"/>
                <a:gd name="connsiteY1" fmla="*/ 0 h 97631"/>
                <a:gd name="connsiteX2" fmla="*/ 16669 w 61913"/>
                <a:gd name="connsiteY2" fmla="*/ 97631 h 97631"/>
                <a:gd name="connsiteX3" fmla="*/ 0 w 61913"/>
                <a:gd name="connsiteY3" fmla="*/ 69056 h 97631"/>
                <a:gd name="connsiteX4" fmla="*/ 61913 w 61913"/>
                <a:gd name="connsiteY4" fmla="*/ 0 h 9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7631">
                  <a:moveTo>
                    <a:pt x="61913" y="0"/>
                  </a:moveTo>
                  <a:lnTo>
                    <a:pt x="61913" y="0"/>
                  </a:lnTo>
                  <a:lnTo>
                    <a:pt x="16669" y="97631"/>
                  </a:lnTo>
                  <a:lnTo>
                    <a:pt x="0" y="69056"/>
                  </a:lnTo>
                  <a:lnTo>
                    <a:pt x="61913"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21" name="Freeform: Shape 274">
              <a:extLst>
                <a:ext uri="{FF2B5EF4-FFF2-40B4-BE49-F238E27FC236}">
                  <a16:creationId xmlns:a16="http://schemas.microsoft.com/office/drawing/2014/main" id="{D7559820-DE8E-304E-6F5E-AFD289BEEF6F}"/>
                </a:ext>
              </a:extLst>
            </p:cNvPr>
            <p:cNvSpPr/>
            <p:nvPr/>
          </p:nvSpPr>
          <p:spPr bwMode="auto">
            <a:xfrm>
              <a:off x="9984152" y="4448944"/>
              <a:ext cx="48890" cy="105926"/>
            </a:xfrm>
            <a:custGeom>
              <a:avLst/>
              <a:gdLst>
                <a:gd name="connsiteX0" fmla="*/ 42863 w 42863"/>
                <a:gd name="connsiteY0" fmla="*/ 0 h 92869"/>
                <a:gd name="connsiteX1" fmla="*/ 35719 w 42863"/>
                <a:gd name="connsiteY1" fmla="*/ 92869 h 92869"/>
                <a:gd name="connsiteX2" fmla="*/ 0 w 42863"/>
                <a:gd name="connsiteY2" fmla="*/ 78581 h 92869"/>
                <a:gd name="connsiteX3" fmla="*/ 7144 w 42863"/>
                <a:gd name="connsiteY3" fmla="*/ 54769 h 92869"/>
                <a:gd name="connsiteX4" fmla="*/ 42863 w 42863"/>
                <a:gd name="connsiteY4" fmla="*/ 0 h 92869"/>
                <a:gd name="connsiteX0" fmla="*/ 42863 w 42863"/>
                <a:gd name="connsiteY0" fmla="*/ 0 h 92869"/>
                <a:gd name="connsiteX1" fmla="*/ 35719 w 42863"/>
                <a:gd name="connsiteY1" fmla="*/ 92869 h 92869"/>
                <a:gd name="connsiteX2" fmla="*/ 0 w 42863"/>
                <a:gd name="connsiteY2" fmla="*/ 78581 h 92869"/>
                <a:gd name="connsiteX3" fmla="*/ 7144 w 42863"/>
                <a:gd name="connsiteY3" fmla="*/ 54769 h 92869"/>
                <a:gd name="connsiteX4" fmla="*/ 14288 w 42863"/>
                <a:gd name="connsiteY4" fmla="*/ 33337 h 92869"/>
                <a:gd name="connsiteX5" fmla="*/ 42863 w 42863"/>
                <a:gd name="connsiteY5" fmla="*/ 0 h 92869"/>
                <a:gd name="connsiteX0" fmla="*/ 42863 w 42863"/>
                <a:gd name="connsiteY0" fmla="*/ 0 h 92869"/>
                <a:gd name="connsiteX1" fmla="*/ 35719 w 42863"/>
                <a:gd name="connsiteY1" fmla="*/ 92869 h 92869"/>
                <a:gd name="connsiteX2" fmla="*/ 0 w 42863"/>
                <a:gd name="connsiteY2" fmla="*/ 78581 h 92869"/>
                <a:gd name="connsiteX3" fmla="*/ 7144 w 42863"/>
                <a:gd name="connsiteY3" fmla="*/ 54769 h 92869"/>
                <a:gd name="connsiteX4" fmla="*/ 9526 w 42863"/>
                <a:gd name="connsiteY4" fmla="*/ 4762 h 92869"/>
                <a:gd name="connsiteX5" fmla="*/ 42863 w 42863"/>
                <a:gd name="connsiteY5" fmla="*/ 0 h 9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3" h="92869">
                  <a:moveTo>
                    <a:pt x="42863" y="0"/>
                  </a:moveTo>
                  <a:lnTo>
                    <a:pt x="35719" y="92869"/>
                  </a:lnTo>
                  <a:lnTo>
                    <a:pt x="0" y="78581"/>
                  </a:lnTo>
                  <a:lnTo>
                    <a:pt x="7144" y="54769"/>
                  </a:lnTo>
                  <a:lnTo>
                    <a:pt x="9526" y="4762"/>
                  </a:lnTo>
                  <a:lnTo>
                    <a:pt x="42863"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22" name="Freeform: Shape 275">
              <a:extLst>
                <a:ext uri="{FF2B5EF4-FFF2-40B4-BE49-F238E27FC236}">
                  <a16:creationId xmlns:a16="http://schemas.microsoft.com/office/drawing/2014/main" id="{039400F4-033C-8602-8B2C-14F2AFEBC2C0}"/>
                </a:ext>
              </a:extLst>
            </p:cNvPr>
            <p:cNvSpPr/>
            <p:nvPr/>
          </p:nvSpPr>
          <p:spPr bwMode="auto">
            <a:xfrm>
              <a:off x="10027608" y="4706970"/>
              <a:ext cx="160247" cy="114074"/>
            </a:xfrm>
            <a:custGeom>
              <a:avLst/>
              <a:gdLst>
                <a:gd name="connsiteX0" fmla="*/ 140494 w 140494"/>
                <a:gd name="connsiteY0" fmla="*/ 57150 h 100012"/>
                <a:gd name="connsiteX1" fmla="*/ 140494 w 140494"/>
                <a:gd name="connsiteY1" fmla="*/ 57150 h 100012"/>
                <a:gd name="connsiteX2" fmla="*/ 119063 w 140494"/>
                <a:gd name="connsiteY2" fmla="*/ 0 h 100012"/>
                <a:gd name="connsiteX3" fmla="*/ 69056 w 140494"/>
                <a:gd name="connsiteY3" fmla="*/ 33337 h 100012"/>
                <a:gd name="connsiteX4" fmla="*/ 30956 w 140494"/>
                <a:gd name="connsiteY4" fmla="*/ 28575 h 100012"/>
                <a:gd name="connsiteX5" fmla="*/ 0 w 140494"/>
                <a:gd name="connsiteY5" fmla="*/ 52387 h 100012"/>
                <a:gd name="connsiteX6" fmla="*/ 59531 w 140494"/>
                <a:gd name="connsiteY6" fmla="*/ 47625 h 100012"/>
                <a:gd name="connsiteX7" fmla="*/ 83344 w 140494"/>
                <a:gd name="connsiteY7" fmla="*/ 73818 h 100012"/>
                <a:gd name="connsiteX8" fmla="*/ 111919 w 140494"/>
                <a:gd name="connsiteY8" fmla="*/ 100012 h 100012"/>
                <a:gd name="connsiteX9" fmla="*/ 140494 w 140494"/>
                <a:gd name="connsiteY9" fmla="*/ 57150 h 100012"/>
                <a:gd name="connsiteX0" fmla="*/ 140494 w 140494"/>
                <a:gd name="connsiteY0" fmla="*/ 57150 h 100012"/>
                <a:gd name="connsiteX1" fmla="*/ 140494 w 140494"/>
                <a:gd name="connsiteY1" fmla="*/ 57150 h 100012"/>
                <a:gd name="connsiteX2" fmla="*/ 119063 w 140494"/>
                <a:gd name="connsiteY2" fmla="*/ 0 h 100012"/>
                <a:gd name="connsiteX3" fmla="*/ 69056 w 140494"/>
                <a:gd name="connsiteY3" fmla="*/ 33337 h 100012"/>
                <a:gd name="connsiteX4" fmla="*/ 30956 w 140494"/>
                <a:gd name="connsiteY4" fmla="*/ 28575 h 100012"/>
                <a:gd name="connsiteX5" fmla="*/ 0 w 140494"/>
                <a:gd name="connsiteY5" fmla="*/ 52387 h 100012"/>
                <a:gd name="connsiteX6" fmla="*/ 59531 w 140494"/>
                <a:gd name="connsiteY6" fmla="*/ 47625 h 100012"/>
                <a:gd name="connsiteX7" fmla="*/ 83344 w 140494"/>
                <a:gd name="connsiteY7" fmla="*/ 73818 h 100012"/>
                <a:gd name="connsiteX8" fmla="*/ 111919 w 140494"/>
                <a:gd name="connsiteY8" fmla="*/ 100012 h 100012"/>
                <a:gd name="connsiteX9" fmla="*/ 123825 w 140494"/>
                <a:gd name="connsiteY9" fmla="*/ 76200 h 100012"/>
                <a:gd name="connsiteX10" fmla="*/ 140494 w 140494"/>
                <a:gd name="connsiteY10" fmla="*/ 57150 h 100012"/>
                <a:gd name="connsiteX0" fmla="*/ 140494 w 140494"/>
                <a:gd name="connsiteY0" fmla="*/ 57150 h 100012"/>
                <a:gd name="connsiteX1" fmla="*/ 140494 w 140494"/>
                <a:gd name="connsiteY1" fmla="*/ 57150 h 100012"/>
                <a:gd name="connsiteX2" fmla="*/ 119063 w 140494"/>
                <a:gd name="connsiteY2" fmla="*/ 0 h 100012"/>
                <a:gd name="connsiteX3" fmla="*/ 69056 w 140494"/>
                <a:gd name="connsiteY3" fmla="*/ 33337 h 100012"/>
                <a:gd name="connsiteX4" fmla="*/ 30956 w 140494"/>
                <a:gd name="connsiteY4" fmla="*/ 28575 h 100012"/>
                <a:gd name="connsiteX5" fmla="*/ 0 w 140494"/>
                <a:gd name="connsiteY5" fmla="*/ 52387 h 100012"/>
                <a:gd name="connsiteX6" fmla="*/ 59531 w 140494"/>
                <a:gd name="connsiteY6" fmla="*/ 47625 h 100012"/>
                <a:gd name="connsiteX7" fmla="*/ 83344 w 140494"/>
                <a:gd name="connsiteY7" fmla="*/ 73818 h 100012"/>
                <a:gd name="connsiteX8" fmla="*/ 111919 w 140494"/>
                <a:gd name="connsiteY8" fmla="*/ 100012 h 100012"/>
                <a:gd name="connsiteX9" fmla="*/ 97631 w 140494"/>
                <a:gd name="connsiteY9" fmla="*/ 52388 h 100012"/>
                <a:gd name="connsiteX10" fmla="*/ 140494 w 140494"/>
                <a:gd name="connsiteY10" fmla="*/ 57150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4" h="100012">
                  <a:moveTo>
                    <a:pt x="140494" y="57150"/>
                  </a:moveTo>
                  <a:lnTo>
                    <a:pt x="140494" y="57150"/>
                  </a:lnTo>
                  <a:lnTo>
                    <a:pt x="119063" y="0"/>
                  </a:lnTo>
                  <a:lnTo>
                    <a:pt x="69056" y="33337"/>
                  </a:lnTo>
                  <a:lnTo>
                    <a:pt x="30956" y="28575"/>
                  </a:lnTo>
                  <a:lnTo>
                    <a:pt x="0" y="52387"/>
                  </a:lnTo>
                  <a:lnTo>
                    <a:pt x="59531" y="47625"/>
                  </a:lnTo>
                  <a:lnTo>
                    <a:pt x="83344" y="73818"/>
                  </a:lnTo>
                  <a:lnTo>
                    <a:pt x="111919" y="100012"/>
                  </a:lnTo>
                  <a:lnTo>
                    <a:pt x="97631" y="52388"/>
                  </a:lnTo>
                  <a:lnTo>
                    <a:pt x="140494" y="5715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23" name="Freeform: Shape 276">
              <a:extLst>
                <a:ext uri="{FF2B5EF4-FFF2-40B4-BE49-F238E27FC236}">
                  <a16:creationId xmlns:a16="http://schemas.microsoft.com/office/drawing/2014/main" id="{30007DB3-F9A0-3DD5-7DB6-ACD6797F1653}"/>
                </a:ext>
              </a:extLst>
            </p:cNvPr>
            <p:cNvSpPr/>
            <p:nvPr/>
          </p:nvSpPr>
          <p:spPr bwMode="auto">
            <a:xfrm>
              <a:off x="9940695" y="5008451"/>
              <a:ext cx="130371" cy="95062"/>
            </a:xfrm>
            <a:custGeom>
              <a:avLst/>
              <a:gdLst>
                <a:gd name="connsiteX0" fmla="*/ 114300 w 114300"/>
                <a:gd name="connsiteY0" fmla="*/ 50007 h 83344"/>
                <a:gd name="connsiteX1" fmla="*/ 71438 w 114300"/>
                <a:gd name="connsiteY1" fmla="*/ 0 h 83344"/>
                <a:gd name="connsiteX2" fmla="*/ 0 w 114300"/>
                <a:gd name="connsiteY2" fmla="*/ 2382 h 83344"/>
                <a:gd name="connsiteX3" fmla="*/ 16669 w 114300"/>
                <a:gd name="connsiteY3" fmla="*/ 30957 h 83344"/>
                <a:gd name="connsiteX4" fmla="*/ 21431 w 114300"/>
                <a:gd name="connsiteY4" fmla="*/ 83344 h 83344"/>
                <a:gd name="connsiteX5" fmla="*/ 45244 w 114300"/>
                <a:gd name="connsiteY5" fmla="*/ 76200 h 83344"/>
                <a:gd name="connsiteX6" fmla="*/ 35719 w 114300"/>
                <a:gd name="connsiteY6" fmla="*/ 35719 h 83344"/>
                <a:gd name="connsiteX7" fmla="*/ 47625 w 114300"/>
                <a:gd name="connsiteY7" fmla="*/ 11907 h 83344"/>
                <a:gd name="connsiteX8" fmla="*/ 114300 w 114300"/>
                <a:gd name="connsiteY8" fmla="*/ 50007 h 8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83344">
                  <a:moveTo>
                    <a:pt x="114300" y="50007"/>
                  </a:moveTo>
                  <a:lnTo>
                    <a:pt x="71438" y="0"/>
                  </a:lnTo>
                  <a:lnTo>
                    <a:pt x="0" y="2382"/>
                  </a:lnTo>
                  <a:lnTo>
                    <a:pt x="16669" y="30957"/>
                  </a:lnTo>
                  <a:lnTo>
                    <a:pt x="21431" y="83344"/>
                  </a:lnTo>
                  <a:lnTo>
                    <a:pt x="45244" y="76200"/>
                  </a:lnTo>
                  <a:lnTo>
                    <a:pt x="35719" y="35719"/>
                  </a:lnTo>
                  <a:lnTo>
                    <a:pt x="47625" y="11907"/>
                  </a:lnTo>
                  <a:lnTo>
                    <a:pt x="114300" y="50007"/>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24" name="Freeform: Shape 277">
              <a:extLst>
                <a:ext uri="{FF2B5EF4-FFF2-40B4-BE49-F238E27FC236}">
                  <a16:creationId xmlns:a16="http://schemas.microsoft.com/office/drawing/2014/main" id="{15A7EDAD-F65A-C847-EBDF-AC35DBA79E04}"/>
                </a:ext>
              </a:extLst>
            </p:cNvPr>
            <p:cNvSpPr/>
            <p:nvPr/>
          </p:nvSpPr>
          <p:spPr bwMode="auto">
            <a:xfrm>
              <a:off x="9465385" y="4742278"/>
              <a:ext cx="105926" cy="171112"/>
            </a:xfrm>
            <a:custGeom>
              <a:avLst/>
              <a:gdLst>
                <a:gd name="connsiteX0" fmla="*/ 0 w 92869"/>
                <a:gd name="connsiteY0" fmla="*/ 0 h 150019"/>
                <a:gd name="connsiteX1" fmla="*/ 14288 w 92869"/>
                <a:gd name="connsiteY1" fmla="*/ 69056 h 150019"/>
                <a:gd name="connsiteX2" fmla="*/ 92869 w 92869"/>
                <a:gd name="connsiteY2" fmla="*/ 150019 h 150019"/>
                <a:gd name="connsiteX3" fmla="*/ 80963 w 92869"/>
                <a:gd name="connsiteY3" fmla="*/ 119062 h 150019"/>
                <a:gd name="connsiteX4" fmla="*/ 83344 w 92869"/>
                <a:gd name="connsiteY4" fmla="*/ 52387 h 150019"/>
                <a:gd name="connsiteX5" fmla="*/ 0 w 92869"/>
                <a:gd name="connsiteY5" fmla="*/ 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69" h="150019">
                  <a:moveTo>
                    <a:pt x="0" y="0"/>
                  </a:moveTo>
                  <a:lnTo>
                    <a:pt x="14288" y="69056"/>
                  </a:lnTo>
                  <a:lnTo>
                    <a:pt x="92869" y="150019"/>
                  </a:lnTo>
                  <a:lnTo>
                    <a:pt x="80963" y="119062"/>
                  </a:lnTo>
                  <a:cubicBezTo>
                    <a:pt x="81757" y="96837"/>
                    <a:pt x="82550" y="74612"/>
                    <a:pt x="83344" y="52387"/>
                  </a:cubicBez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25" name="Freeform: Shape 47">
              <a:extLst>
                <a:ext uri="{FF2B5EF4-FFF2-40B4-BE49-F238E27FC236}">
                  <a16:creationId xmlns:a16="http://schemas.microsoft.com/office/drawing/2014/main" id="{4F46CFF7-0E3E-2842-2614-1B6757F63C3D}"/>
                </a:ext>
              </a:extLst>
            </p:cNvPr>
            <p:cNvSpPr/>
            <p:nvPr/>
          </p:nvSpPr>
          <p:spPr bwMode="auto">
            <a:xfrm>
              <a:off x="9397484" y="4291413"/>
              <a:ext cx="222717" cy="486174"/>
            </a:xfrm>
            <a:custGeom>
              <a:avLst/>
              <a:gdLst>
                <a:gd name="connsiteX0" fmla="*/ 78581 w 195263"/>
                <a:gd name="connsiteY0" fmla="*/ 0 h 238125"/>
                <a:gd name="connsiteX1" fmla="*/ 0 w 195263"/>
                <a:gd name="connsiteY1" fmla="*/ 50006 h 238125"/>
                <a:gd name="connsiteX2" fmla="*/ 19050 w 195263"/>
                <a:gd name="connsiteY2" fmla="*/ 109537 h 238125"/>
                <a:gd name="connsiteX3" fmla="*/ 9525 w 195263"/>
                <a:gd name="connsiteY3" fmla="*/ 176212 h 238125"/>
                <a:gd name="connsiteX4" fmla="*/ 42863 w 195263"/>
                <a:gd name="connsiteY4" fmla="*/ 188118 h 238125"/>
                <a:gd name="connsiteX5" fmla="*/ 52388 w 195263"/>
                <a:gd name="connsiteY5" fmla="*/ 238125 h 238125"/>
                <a:gd name="connsiteX6" fmla="*/ 64294 w 195263"/>
                <a:gd name="connsiteY6" fmla="*/ 197643 h 238125"/>
                <a:gd name="connsiteX7" fmla="*/ 83344 w 195263"/>
                <a:gd name="connsiteY7" fmla="*/ 209550 h 238125"/>
                <a:gd name="connsiteX8" fmla="*/ 100013 w 195263"/>
                <a:gd name="connsiteY8" fmla="*/ 223837 h 238125"/>
                <a:gd name="connsiteX9" fmla="*/ 119063 w 195263"/>
                <a:gd name="connsiteY9" fmla="*/ 226218 h 238125"/>
                <a:gd name="connsiteX10" fmla="*/ 121444 w 195263"/>
                <a:gd name="connsiteY10" fmla="*/ 183356 h 238125"/>
                <a:gd name="connsiteX11" fmla="*/ 195263 w 195263"/>
                <a:gd name="connsiteY11" fmla="*/ 173831 h 238125"/>
                <a:gd name="connsiteX12" fmla="*/ 192881 w 195263"/>
                <a:gd name="connsiteY12" fmla="*/ 140493 h 238125"/>
                <a:gd name="connsiteX13" fmla="*/ 147638 w 195263"/>
                <a:gd name="connsiteY13" fmla="*/ 66675 h 238125"/>
                <a:gd name="connsiteX14" fmla="*/ 126206 w 195263"/>
                <a:gd name="connsiteY14" fmla="*/ 85725 h 238125"/>
                <a:gd name="connsiteX15" fmla="*/ 78581 w 195263"/>
                <a:gd name="connsiteY15" fmla="*/ 102393 h 238125"/>
                <a:gd name="connsiteX16" fmla="*/ 83344 w 195263"/>
                <a:gd name="connsiteY16" fmla="*/ 59531 h 238125"/>
                <a:gd name="connsiteX17" fmla="*/ 78581 w 195263"/>
                <a:gd name="connsiteY17" fmla="*/ 0 h 238125"/>
                <a:gd name="connsiteX0" fmla="*/ 78581 w 195263"/>
                <a:gd name="connsiteY0" fmla="*/ 0 h 238125"/>
                <a:gd name="connsiteX1" fmla="*/ 57150 w 195263"/>
                <a:gd name="connsiteY1" fmla="*/ 11906 h 238125"/>
                <a:gd name="connsiteX2" fmla="*/ 0 w 195263"/>
                <a:gd name="connsiteY2" fmla="*/ 50006 h 238125"/>
                <a:gd name="connsiteX3" fmla="*/ 19050 w 195263"/>
                <a:gd name="connsiteY3" fmla="*/ 109537 h 238125"/>
                <a:gd name="connsiteX4" fmla="*/ 9525 w 195263"/>
                <a:gd name="connsiteY4" fmla="*/ 176212 h 238125"/>
                <a:gd name="connsiteX5" fmla="*/ 42863 w 195263"/>
                <a:gd name="connsiteY5" fmla="*/ 188118 h 238125"/>
                <a:gd name="connsiteX6" fmla="*/ 52388 w 195263"/>
                <a:gd name="connsiteY6" fmla="*/ 238125 h 238125"/>
                <a:gd name="connsiteX7" fmla="*/ 64294 w 195263"/>
                <a:gd name="connsiteY7" fmla="*/ 197643 h 238125"/>
                <a:gd name="connsiteX8" fmla="*/ 83344 w 195263"/>
                <a:gd name="connsiteY8" fmla="*/ 209550 h 238125"/>
                <a:gd name="connsiteX9" fmla="*/ 100013 w 195263"/>
                <a:gd name="connsiteY9" fmla="*/ 223837 h 238125"/>
                <a:gd name="connsiteX10" fmla="*/ 119063 w 195263"/>
                <a:gd name="connsiteY10" fmla="*/ 226218 h 238125"/>
                <a:gd name="connsiteX11" fmla="*/ 121444 w 195263"/>
                <a:gd name="connsiteY11" fmla="*/ 183356 h 238125"/>
                <a:gd name="connsiteX12" fmla="*/ 195263 w 195263"/>
                <a:gd name="connsiteY12" fmla="*/ 173831 h 238125"/>
                <a:gd name="connsiteX13" fmla="*/ 192881 w 195263"/>
                <a:gd name="connsiteY13" fmla="*/ 140493 h 238125"/>
                <a:gd name="connsiteX14" fmla="*/ 147638 w 195263"/>
                <a:gd name="connsiteY14" fmla="*/ 66675 h 238125"/>
                <a:gd name="connsiteX15" fmla="*/ 126206 w 195263"/>
                <a:gd name="connsiteY15" fmla="*/ 85725 h 238125"/>
                <a:gd name="connsiteX16" fmla="*/ 78581 w 195263"/>
                <a:gd name="connsiteY16" fmla="*/ 102393 h 238125"/>
                <a:gd name="connsiteX17" fmla="*/ 83344 w 195263"/>
                <a:gd name="connsiteY17" fmla="*/ 59531 h 238125"/>
                <a:gd name="connsiteX18" fmla="*/ 78581 w 195263"/>
                <a:gd name="connsiteY18" fmla="*/ 0 h 238125"/>
                <a:gd name="connsiteX0" fmla="*/ 78581 w 195263"/>
                <a:gd name="connsiteY0" fmla="*/ 30957 h 269082"/>
                <a:gd name="connsiteX1" fmla="*/ 54768 w 195263"/>
                <a:gd name="connsiteY1" fmla="*/ 0 h 269082"/>
                <a:gd name="connsiteX2" fmla="*/ 0 w 195263"/>
                <a:gd name="connsiteY2" fmla="*/ 80963 h 269082"/>
                <a:gd name="connsiteX3" fmla="*/ 19050 w 195263"/>
                <a:gd name="connsiteY3" fmla="*/ 140494 h 269082"/>
                <a:gd name="connsiteX4" fmla="*/ 9525 w 195263"/>
                <a:gd name="connsiteY4" fmla="*/ 207169 h 269082"/>
                <a:gd name="connsiteX5" fmla="*/ 42863 w 195263"/>
                <a:gd name="connsiteY5" fmla="*/ 219075 h 269082"/>
                <a:gd name="connsiteX6" fmla="*/ 52388 w 195263"/>
                <a:gd name="connsiteY6" fmla="*/ 269082 h 269082"/>
                <a:gd name="connsiteX7" fmla="*/ 64294 w 195263"/>
                <a:gd name="connsiteY7" fmla="*/ 228600 h 269082"/>
                <a:gd name="connsiteX8" fmla="*/ 83344 w 195263"/>
                <a:gd name="connsiteY8" fmla="*/ 240507 h 269082"/>
                <a:gd name="connsiteX9" fmla="*/ 100013 w 195263"/>
                <a:gd name="connsiteY9" fmla="*/ 254794 h 269082"/>
                <a:gd name="connsiteX10" fmla="*/ 119063 w 195263"/>
                <a:gd name="connsiteY10" fmla="*/ 257175 h 269082"/>
                <a:gd name="connsiteX11" fmla="*/ 121444 w 195263"/>
                <a:gd name="connsiteY11" fmla="*/ 214313 h 269082"/>
                <a:gd name="connsiteX12" fmla="*/ 195263 w 195263"/>
                <a:gd name="connsiteY12" fmla="*/ 204788 h 269082"/>
                <a:gd name="connsiteX13" fmla="*/ 192881 w 195263"/>
                <a:gd name="connsiteY13" fmla="*/ 171450 h 269082"/>
                <a:gd name="connsiteX14" fmla="*/ 147638 w 195263"/>
                <a:gd name="connsiteY14" fmla="*/ 97632 h 269082"/>
                <a:gd name="connsiteX15" fmla="*/ 126206 w 195263"/>
                <a:gd name="connsiteY15" fmla="*/ 116682 h 269082"/>
                <a:gd name="connsiteX16" fmla="*/ 78581 w 195263"/>
                <a:gd name="connsiteY16" fmla="*/ 133350 h 269082"/>
                <a:gd name="connsiteX17" fmla="*/ 83344 w 195263"/>
                <a:gd name="connsiteY17" fmla="*/ 90488 h 269082"/>
                <a:gd name="connsiteX18" fmla="*/ 78581 w 195263"/>
                <a:gd name="connsiteY18" fmla="*/ 30957 h 269082"/>
                <a:gd name="connsiteX0" fmla="*/ 78581 w 195263"/>
                <a:gd name="connsiteY0" fmla="*/ 30957 h 269082"/>
                <a:gd name="connsiteX1" fmla="*/ 54768 w 195263"/>
                <a:gd name="connsiteY1" fmla="*/ 0 h 269082"/>
                <a:gd name="connsiteX2" fmla="*/ 21431 w 195263"/>
                <a:gd name="connsiteY2" fmla="*/ 50007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52388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269082"/>
                <a:gd name="connsiteX1" fmla="*/ 54768 w 195263"/>
                <a:gd name="connsiteY1" fmla="*/ 0 h 269082"/>
                <a:gd name="connsiteX2" fmla="*/ 40481 w 195263"/>
                <a:gd name="connsiteY2" fmla="*/ 61913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52388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269082"/>
                <a:gd name="connsiteX1" fmla="*/ 54768 w 195263"/>
                <a:gd name="connsiteY1" fmla="*/ 0 h 269082"/>
                <a:gd name="connsiteX2" fmla="*/ 40481 w 195263"/>
                <a:gd name="connsiteY2" fmla="*/ 61913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40482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64294 w 195263"/>
                <a:gd name="connsiteY8" fmla="*/ 228600 h 357188"/>
                <a:gd name="connsiteX9" fmla="*/ 83344 w 195263"/>
                <a:gd name="connsiteY9" fmla="*/ 240507 h 357188"/>
                <a:gd name="connsiteX10" fmla="*/ 100013 w 195263"/>
                <a:gd name="connsiteY10" fmla="*/ 254794 h 357188"/>
                <a:gd name="connsiteX11" fmla="*/ 119063 w 195263"/>
                <a:gd name="connsiteY11" fmla="*/ 257175 h 357188"/>
                <a:gd name="connsiteX12" fmla="*/ 121444 w 195263"/>
                <a:gd name="connsiteY12" fmla="*/ 214313 h 357188"/>
                <a:gd name="connsiteX13" fmla="*/ 195263 w 195263"/>
                <a:gd name="connsiteY13" fmla="*/ 204788 h 357188"/>
                <a:gd name="connsiteX14" fmla="*/ 192881 w 195263"/>
                <a:gd name="connsiteY14" fmla="*/ 171450 h 357188"/>
                <a:gd name="connsiteX15" fmla="*/ 147638 w 195263"/>
                <a:gd name="connsiteY15" fmla="*/ 97632 h 357188"/>
                <a:gd name="connsiteX16" fmla="*/ 126206 w 195263"/>
                <a:gd name="connsiteY16" fmla="*/ 116682 h 357188"/>
                <a:gd name="connsiteX17" fmla="*/ 78581 w 195263"/>
                <a:gd name="connsiteY17" fmla="*/ 133350 h 357188"/>
                <a:gd name="connsiteX18" fmla="*/ 83344 w 195263"/>
                <a:gd name="connsiteY18" fmla="*/ 90488 h 357188"/>
                <a:gd name="connsiteX19" fmla="*/ 78581 w 195263"/>
                <a:gd name="connsiteY19"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52388 w 195263"/>
                <a:gd name="connsiteY8" fmla="*/ 278607 h 357188"/>
                <a:gd name="connsiteX9" fmla="*/ 64294 w 195263"/>
                <a:gd name="connsiteY9" fmla="*/ 228600 h 357188"/>
                <a:gd name="connsiteX10" fmla="*/ 83344 w 195263"/>
                <a:gd name="connsiteY10" fmla="*/ 240507 h 357188"/>
                <a:gd name="connsiteX11" fmla="*/ 100013 w 195263"/>
                <a:gd name="connsiteY11" fmla="*/ 254794 h 357188"/>
                <a:gd name="connsiteX12" fmla="*/ 119063 w 195263"/>
                <a:gd name="connsiteY12" fmla="*/ 257175 h 357188"/>
                <a:gd name="connsiteX13" fmla="*/ 121444 w 195263"/>
                <a:gd name="connsiteY13" fmla="*/ 214313 h 357188"/>
                <a:gd name="connsiteX14" fmla="*/ 195263 w 195263"/>
                <a:gd name="connsiteY14" fmla="*/ 204788 h 357188"/>
                <a:gd name="connsiteX15" fmla="*/ 192881 w 195263"/>
                <a:gd name="connsiteY15" fmla="*/ 171450 h 357188"/>
                <a:gd name="connsiteX16" fmla="*/ 147638 w 195263"/>
                <a:gd name="connsiteY16" fmla="*/ 97632 h 357188"/>
                <a:gd name="connsiteX17" fmla="*/ 126206 w 195263"/>
                <a:gd name="connsiteY17" fmla="*/ 116682 h 357188"/>
                <a:gd name="connsiteX18" fmla="*/ 78581 w 195263"/>
                <a:gd name="connsiteY18" fmla="*/ 133350 h 357188"/>
                <a:gd name="connsiteX19" fmla="*/ 83344 w 195263"/>
                <a:gd name="connsiteY19" fmla="*/ 90488 h 357188"/>
                <a:gd name="connsiteX20" fmla="*/ 78581 w 195263"/>
                <a:gd name="connsiteY20"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42863 w 195263"/>
                <a:gd name="connsiteY8" fmla="*/ 335757 h 357188"/>
                <a:gd name="connsiteX9" fmla="*/ 64294 w 195263"/>
                <a:gd name="connsiteY9" fmla="*/ 228600 h 357188"/>
                <a:gd name="connsiteX10" fmla="*/ 83344 w 195263"/>
                <a:gd name="connsiteY10" fmla="*/ 240507 h 357188"/>
                <a:gd name="connsiteX11" fmla="*/ 100013 w 195263"/>
                <a:gd name="connsiteY11" fmla="*/ 254794 h 357188"/>
                <a:gd name="connsiteX12" fmla="*/ 119063 w 195263"/>
                <a:gd name="connsiteY12" fmla="*/ 257175 h 357188"/>
                <a:gd name="connsiteX13" fmla="*/ 121444 w 195263"/>
                <a:gd name="connsiteY13" fmla="*/ 214313 h 357188"/>
                <a:gd name="connsiteX14" fmla="*/ 195263 w 195263"/>
                <a:gd name="connsiteY14" fmla="*/ 204788 h 357188"/>
                <a:gd name="connsiteX15" fmla="*/ 192881 w 195263"/>
                <a:gd name="connsiteY15" fmla="*/ 171450 h 357188"/>
                <a:gd name="connsiteX16" fmla="*/ 147638 w 195263"/>
                <a:gd name="connsiteY16" fmla="*/ 97632 h 357188"/>
                <a:gd name="connsiteX17" fmla="*/ 126206 w 195263"/>
                <a:gd name="connsiteY17" fmla="*/ 116682 h 357188"/>
                <a:gd name="connsiteX18" fmla="*/ 78581 w 195263"/>
                <a:gd name="connsiteY18" fmla="*/ 133350 h 357188"/>
                <a:gd name="connsiteX19" fmla="*/ 83344 w 195263"/>
                <a:gd name="connsiteY19" fmla="*/ 90488 h 357188"/>
                <a:gd name="connsiteX20" fmla="*/ 78581 w 195263"/>
                <a:gd name="connsiteY20"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42863 w 195263"/>
                <a:gd name="connsiteY8" fmla="*/ 335757 h 357188"/>
                <a:gd name="connsiteX9" fmla="*/ 33338 w 195263"/>
                <a:gd name="connsiteY9" fmla="*/ 347663 h 357188"/>
                <a:gd name="connsiteX10" fmla="*/ 64294 w 195263"/>
                <a:gd name="connsiteY10" fmla="*/ 228600 h 357188"/>
                <a:gd name="connsiteX11" fmla="*/ 83344 w 195263"/>
                <a:gd name="connsiteY11" fmla="*/ 240507 h 357188"/>
                <a:gd name="connsiteX12" fmla="*/ 100013 w 195263"/>
                <a:gd name="connsiteY12" fmla="*/ 254794 h 357188"/>
                <a:gd name="connsiteX13" fmla="*/ 119063 w 195263"/>
                <a:gd name="connsiteY13" fmla="*/ 257175 h 357188"/>
                <a:gd name="connsiteX14" fmla="*/ 121444 w 195263"/>
                <a:gd name="connsiteY14" fmla="*/ 214313 h 357188"/>
                <a:gd name="connsiteX15" fmla="*/ 195263 w 195263"/>
                <a:gd name="connsiteY15" fmla="*/ 204788 h 357188"/>
                <a:gd name="connsiteX16" fmla="*/ 192881 w 195263"/>
                <a:gd name="connsiteY16" fmla="*/ 171450 h 357188"/>
                <a:gd name="connsiteX17" fmla="*/ 147638 w 195263"/>
                <a:gd name="connsiteY17" fmla="*/ 97632 h 357188"/>
                <a:gd name="connsiteX18" fmla="*/ 126206 w 195263"/>
                <a:gd name="connsiteY18" fmla="*/ 116682 h 357188"/>
                <a:gd name="connsiteX19" fmla="*/ 78581 w 195263"/>
                <a:gd name="connsiteY19" fmla="*/ 133350 h 357188"/>
                <a:gd name="connsiteX20" fmla="*/ 83344 w 195263"/>
                <a:gd name="connsiteY20" fmla="*/ 90488 h 357188"/>
                <a:gd name="connsiteX21" fmla="*/ 78581 w 195263"/>
                <a:gd name="connsiteY21" fmla="*/ 30957 h 357188"/>
                <a:gd name="connsiteX0" fmla="*/ 78581 w 195263"/>
                <a:gd name="connsiteY0" fmla="*/ 30957 h 390526"/>
                <a:gd name="connsiteX1" fmla="*/ 54768 w 195263"/>
                <a:gd name="connsiteY1" fmla="*/ 0 h 390526"/>
                <a:gd name="connsiteX2" fmla="*/ 40481 w 195263"/>
                <a:gd name="connsiteY2" fmla="*/ 61913 h 390526"/>
                <a:gd name="connsiteX3" fmla="*/ 0 w 195263"/>
                <a:gd name="connsiteY3" fmla="*/ 80963 h 390526"/>
                <a:gd name="connsiteX4" fmla="*/ 19050 w 195263"/>
                <a:gd name="connsiteY4" fmla="*/ 140494 h 390526"/>
                <a:gd name="connsiteX5" fmla="*/ 9525 w 195263"/>
                <a:gd name="connsiteY5" fmla="*/ 207169 h 390526"/>
                <a:gd name="connsiteX6" fmla="*/ 42863 w 195263"/>
                <a:gd name="connsiteY6" fmla="*/ 219075 h 390526"/>
                <a:gd name="connsiteX7" fmla="*/ 21432 w 195263"/>
                <a:gd name="connsiteY7" fmla="*/ 357188 h 390526"/>
                <a:gd name="connsiteX8" fmla="*/ 42863 w 195263"/>
                <a:gd name="connsiteY8" fmla="*/ 335757 h 390526"/>
                <a:gd name="connsiteX9" fmla="*/ 71438 w 195263"/>
                <a:gd name="connsiteY9" fmla="*/ 390526 h 390526"/>
                <a:gd name="connsiteX10" fmla="*/ 64294 w 195263"/>
                <a:gd name="connsiteY10" fmla="*/ 228600 h 390526"/>
                <a:gd name="connsiteX11" fmla="*/ 83344 w 195263"/>
                <a:gd name="connsiteY11" fmla="*/ 240507 h 390526"/>
                <a:gd name="connsiteX12" fmla="*/ 100013 w 195263"/>
                <a:gd name="connsiteY12" fmla="*/ 254794 h 390526"/>
                <a:gd name="connsiteX13" fmla="*/ 119063 w 195263"/>
                <a:gd name="connsiteY13" fmla="*/ 257175 h 390526"/>
                <a:gd name="connsiteX14" fmla="*/ 121444 w 195263"/>
                <a:gd name="connsiteY14" fmla="*/ 214313 h 390526"/>
                <a:gd name="connsiteX15" fmla="*/ 195263 w 195263"/>
                <a:gd name="connsiteY15" fmla="*/ 204788 h 390526"/>
                <a:gd name="connsiteX16" fmla="*/ 192881 w 195263"/>
                <a:gd name="connsiteY16" fmla="*/ 171450 h 390526"/>
                <a:gd name="connsiteX17" fmla="*/ 147638 w 195263"/>
                <a:gd name="connsiteY17" fmla="*/ 97632 h 390526"/>
                <a:gd name="connsiteX18" fmla="*/ 126206 w 195263"/>
                <a:gd name="connsiteY18" fmla="*/ 116682 h 390526"/>
                <a:gd name="connsiteX19" fmla="*/ 78581 w 195263"/>
                <a:gd name="connsiteY19" fmla="*/ 133350 h 390526"/>
                <a:gd name="connsiteX20" fmla="*/ 83344 w 195263"/>
                <a:gd name="connsiteY20" fmla="*/ 90488 h 390526"/>
                <a:gd name="connsiteX21" fmla="*/ 78581 w 195263"/>
                <a:gd name="connsiteY21" fmla="*/ 30957 h 390526"/>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71438 w 195263"/>
                <a:gd name="connsiteY9" fmla="*/ 390526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16669 w 195263"/>
                <a:gd name="connsiteY9" fmla="*/ 314326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35719 w 195263"/>
                <a:gd name="connsiteY9" fmla="*/ 309563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76200 w 195263"/>
                <a:gd name="connsiteY9" fmla="*/ 319088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263" h="426244">
                  <a:moveTo>
                    <a:pt x="78581" y="30957"/>
                  </a:moveTo>
                  <a:lnTo>
                    <a:pt x="54768" y="0"/>
                  </a:lnTo>
                  <a:lnTo>
                    <a:pt x="40481" y="61913"/>
                  </a:lnTo>
                  <a:lnTo>
                    <a:pt x="0" y="80963"/>
                  </a:lnTo>
                  <a:lnTo>
                    <a:pt x="19050" y="140494"/>
                  </a:lnTo>
                  <a:lnTo>
                    <a:pt x="9525" y="207169"/>
                  </a:lnTo>
                  <a:lnTo>
                    <a:pt x="42863" y="219075"/>
                  </a:lnTo>
                  <a:lnTo>
                    <a:pt x="21432" y="357188"/>
                  </a:lnTo>
                  <a:lnTo>
                    <a:pt x="95250" y="426244"/>
                  </a:lnTo>
                  <a:cubicBezTo>
                    <a:pt x="79375" y="392113"/>
                    <a:pt x="39687" y="353219"/>
                    <a:pt x="47625" y="323851"/>
                  </a:cubicBezTo>
                  <a:cubicBezTo>
                    <a:pt x="46037" y="282576"/>
                    <a:pt x="58738" y="260350"/>
                    <a:pt x="64294" y="228600"/>
                  </a:cubicBezTo>
                  <a:lnTo>
                    <a:pt x="83344" y="240507"/>
                  </a:lnTo>
                  <a:lnTo>
                    <a:pt x="100013" y="254794"/>
                  </a:lnTo>
                  <a:lnTo>
                    <a:pt x="119063" y="257175"/>
                  </a:lnTo>
                  <a:lnTo>
                    <a:pt x="121444" y="214313"/>
                  </a:lnTo>
                  <a:lnTo>
                    <a:pt x="195263" y="204788"/>
                  </a:lnTo>
                  <a:lnTo>
                    <a:pt x="192881" y="171450"/>
                  </a:lnTo>
                  <a:lnTo>
                    <a:pt x="147638" y="97632"/>
                  </a:lnTo>
                  <a:lnTo>
                    <a:pt x="126206" y="116682"/>
                  </a:lnTo>
                  <a:lnTo>
                    <a:pt x="78581" y="133350"/>
                  </a:lnTo>
                  <a:lnTo>
                    <a:pt x="83344" y="90488"/>
                  </a:lnTo>
                  <a:lnTo>
                    <a:pt x="78581" y="30957"/>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26" name="Freeform: Shape 278">
              <a:extLst>
                <a:ext uri="{FF2B5EF4-FFF2-40B4-BE49-F238E27FC236}">
                  <a16:creationId xmlns:a16="http://schemas.microsoft.com/office/drawing/2014/main" id="{8B937B55-4927-B05C-5727-ED8E1A9F8762}"/>
                </a:ext>
              </a:extLst>
            </p:cNvPr>
            <p:cNvSpPr/>
            <p:nvPr/>
          </p:nvSpPr>
          <p:spPr bwMode="auto">
            <a:xfrm>
              <a:off x="10098226" y="5152402"/>
              <a:ext cx="89629" cy="48888"/>
            </a:xfrm>
            <a:custGeom>
              <a:avLst/>
              <a:gdLst>
                <a:gd name="connsiteX0" fmla="*/ 0 w 78581"/>
                <a:gd name="connsiteY0" fmla="*/ 42862 h 42862"/>
                <a:gd name="connsiteX1" fmla="*/ 0 w 78581"/>
                <a:gd name="connsiteY1" fmla="*/ 42862 h 42862"/>
                <a:gd name="connsiteX2" fmla="*/ 78581 w 78581"/>
                <a:gd name="connsiteY2" fmla="*/ 9525 h 42862"/>
                <a:gd name="connsiteX3" fmla="*/ 71437 w 78581"/>
                <a:gd name="connsiteY3" fmla="*/ 0 h 42862"/>
                <a:gd name="connsiteX4" fmla="*/ 0 w 78581"/>
                <a:gd name="connsiteY4" fmla="*/ 42862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81" h="42862">
                  <a:moveTo>
                    <a:pt x="0" y="42862"/>
                  </a:moveTo>
                  <a:lnTo>
                    <a:pt x="0" y="42862"/>
                  </a:lnTo>
                  <a:lnTo>
                    <a:pt x="78581" y="9525"/>
                  </a:lnTo>
                  <a:lnTo>
                    <a:pt x="71437" y="0"/>
                  </a:lnTo>
                  <a:lnTo>
                    <a:pt x="0" y="42862"/>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27" name="Freeform: Shape 279">
              <a:extLst>
                <a:ext uri="{FF2B5EF4-FFF2-40B4-BE49-F238E27FC236}">
                  <a16:creationId xmlns:a16="http://schemas.microsoft.com/office/drawing/2014/main" id="{74289B06-D64D-D844-186A-5C47E0D5C005}"/>
                </a:ext>
              </a:extLst>
            </p:cNvPr>
            <p:cNvSpPr/>
            <p:nvPr/>
          </p:nvSpPr>
          <p:spPr bwMode="auto">
            <a:xfrm>
              <a:off x="10035757" y="4641784"/>
              <a:ext cx="38024" cy="73333"/>
            </a:xfrm>
            <a:custGeom>
              <a:avLst/>
              <a:gdLst>
                <a:gd name="connsiteX0" fmla="*/ 0 w 33337"/>
                <a:gd name="connsiteY0" fmla="*/ 0 h 64293"/>
                <a:gd name="connsiteX1" fmla="*/ 33337 w 33337"/>
                <a:gd name="connsiteY1" fmla="*/ 64293 h 64293"/>
                <a:gd name="connsiteX2" fmla="*/ 0 w 33337"/>
                <a:gd name="connsiteY2" fmla="*/ 0 h 64293"/>
              </a:gdLst>
              <a:ahLst/>
              <a:cxnLst>
                <a:cxn ang="0">
                  <a:pos x="connsiteX0" y="connsiteY0"/>
                </a:cxn>
                <a:cxn ang="0">
                  <a:pos x="connsiteX1" y="connsiteY1"/>
                </a:cxn>
                <a:cxn ang="0">
                  <a:pos x="connsiteX2" y="connsiteY2"/>
                </a:cxn>
              </a:cxnLst>
              <a:rect l="l" t="t" r="r" b="b"/>
              <a:pathLst>
                <a:path w="33337" h="64293">
                  <a:moveTo>
                    <a:pt x="0" y="0"/>
                  </a:moveTo>
                  <a:lnTo>
                    <a:pt x="33337" y="64293"/>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28" name="Freeform: Shape 280">
              <a:extLst>
                <a:ext uri="{FF2B5EF4-FFF2-40B4-BE49-F238E27FC236}">
                  <a16:creationId xmlns:a16="http://schemas.microsoft.com/office/drawing/2014/main" id="{3D17E8A6-5ED5-B24A-874E-CFDB78EACB9C}"/>
                </a:ext>
              </a:extLst>
            </p:cNvPr>
            <p:cNvSpPr/>
            <p:nvPr/>
          </p:nvSpPr>
          <p:spPr bwMode="auto">
            <a:xfrm>
              <a:off x="7273531" y="3210424"/>
              <a:ext cx="505185" cy="301482"/>
            </a:xfrm>
            <a:custGeom>
              <a:avLst/>
              <a:gdLst>
                <a:gd name="connsiteX0" fmla="*/ 397668 w 442912"/>
                <a:gd name="connsiteY0" fmla="*/ 176212 h 264319"/>
                <a:gd name="connsiteX1" fmla="*/ 442912 w 442912"/>
                <a:gd name="connsiteY1" fmla="*/ 100012 h 264319"/>
                <a:gd name="connsiteX2" fmla="*/ 359568 w 442912"/>
                <a:gd name="connsiteY2" fmla="*/ 52387 h 264319"/>
                <a:gd name="connsiteX3" fmla="*/ 328612 w 442912"/>
                <a:gd name="connsiteY3" fmla="*/ 52387 h 264319"/>
                <a:gd name="connsiteX4" fmla="*/ 314325 w 442912"/>
                <a:gd name="connsiteY4" fmla="*/ 21431 h 264319"/>
                <a:gd name="connsiteX5" fmla="*/ 247650 w 442912"/>
                <a:gd name="connsiteY5" fmla="*/ 0 h 264319"/>
                <a:gd name="connsiteX6" fmla="*/ 223837 w 442912"/>
                <a:gd name="connsiteY6" fmla="*/ 0 h 264319"/>
                <a:gd name="connsiteX7" fmla="*/ 200025 w 442912"/>
                <a:gd name="connsiteY7" fmla="*/ 40481 h 264319"/>
                <a:gd name="connsiteX8" fmla="*/ 164306 w 442912"/>
                <a:gd name="connsiteY8" fmla="*/ 33337 h 264319"/>
                <a:gd name="connsiteX9" fmla="*/ 121443 w 442912"/>
                <a:gd name="connsiteY9" fmla="*/ 35719 h 264319"/>
                <a:gd name="connsiteX10" fmla="*/ 64293 w 442912"/>
                <a:gd name="connsiteY10" fmla="*/ 14287 h 264319"/>
                <a:gd name="connsiteX11" fmla="*/ 64293 w 442912"/>
                <a:gd name="connsiteY11" fmla="*/ 14287 h 264319"/>
                <a:gd name="connsiteX12" fmla="*/ 28575 w 442912"/>
                <a:gd name="connsiteY12" fmla="*/ 28575 h 264319"/>
                <a:gd name="connsiteX13" fmla="*/ 28575 w 442912"/>
                <a:gd name="connsiteY13" fmla="*/ 57150 h 264319"/>
                <a:gd name="connsiteX14" fmla="*/ 11906 w 442912"/>
                <a:gd name="connsiteY14" fmla="*/ 83344 h 264319"/>
                <a:gd name="connsiteX15" fmla="*/ 7143 w 442912"/>
                <a:gd name="connsiteY15" fmla="*/ 109537 h 264319"/>
                <a:gd name="connsiteX16" fmla="*/ 0 w 442912"/>
                <a:gd name="connsiteY16" fmla="*/ 150019 h 264319"/>
                <a:gd name="connsiteX17" fmla="*/ 11906 w 442912"/>
                <a:gd name="connsiteY17" fmla="*/ 166687 h 264319"/>
                <a:gd name="connsiteX18" fmla="*/ 19050 w 442912"/>
                <a:gd name="connsiteY18" fmla="*/ 164306 h 264319"/>
                <a:gd name="connsiteX19" fmla="*/ 71437 w 442912"/>
                <a:gd name="connsiteY19" fmla="*/ 176212 h 264319"/>
                <a:gd name="connsiteX20" fmla="*/ 119062 w 442912"/>
                <a:gd name="connsiteY20" fmla="*/ 157162 h 264319"/>
                <a:gd name="connsiteX21" fmla="*/ 119062 w 442912"/>
                <a:gd name="connsiteY21" fmla="*/ 140494 h 264319"/>
                <a:gd name="connsiteX22" fmla="*/ 169068 w 442912"/>
                <a:gd name="connsiteY22" fmla="*/ 164306 h 264319"/>
                <a:gd name="connsiteX23" fmla="*/ 185737 w 442912"/>
                <a:gd name="connsiteY23" fmla="*/ 214312 h 264319"/>
                <a:gd name="connsiteX24" fmla="*/ 176212 w 442912"/>
                <a:gd name="connsiteY24" fmla="*/ 228600 h 264319"/>
                <a:gd name="connsiteX25" fmla="*/ 154781 w 442912"/>
                <a:gd name="connsiteY25" fmla="*/ 242887 h 264319"/>
                <a:gd name="connsiteX26" fmla="*/ 157162 w 442912"/>
                <a:gd name="connsiteY26" fmla="*/ 261937 h 264319"/>
                <a:gd name="connsiteX27" fmla="*/ 176212 w 442912"/>
                <a:gd name="connsiteY27" fmla="*/ 264319 h 264319"/>
                <a:gd name="connsiteX28" fmla="*/ 180975 w 442912"/>
                <a:gd name="connsiteY28" fmla="*/ 252412 h 264319"/>
                <a:gd name="connsiteX29" fmla="*/ 209550 w 442912"/>
                <a:gd name="connsiteY29" fmla="*/ 230981 h 264319"/>
                <a:gd name="connsiteX30" fmla="*/ 214312 w 442912"/>
                <a:gd name="connsiteY30" fmla="*/ 221456 h 264319"/>
                <a:gd name="connsiteX31" fmla="*/ 230981 w 442912"/>
                <a:gd name="connsiteY31" fmla="*/ 221456 h 264319"/>
                <a:gd name="connsiteX32" fmla="*/ 257175 w 442912"/>
                <a:gd name="connsiteY32" fmla="*/ 233362 h 264319"/>
                <a:gd name="connsiteX33" fmla="*/ 278606 w 442912"/>
                <a:gd name="connsiteY33" fmla="*/ 235744 h 264319"/>
                <a:gd name="connsiteX34" fmla="*/ 295275 w 442912"/>
                <a:gd name="connsiteY34" fmla="*/ 235744 h 264319"/>
                <a:gd name="connsiteX35" fmla="*/ 342900 w 442912"/>
                <a:gd name="connsiteY35" fmla="*/ 216694 h 264319"/>
                <a:gd name="connsiteX36" fmla="*/ 397668 w 442912"/>
                <a:gd name="connsiteY36" fmla="*/ 176212 h 264319"/>
                <a:gd name="connsiteX0" fmla="*/ 397668 w 442912"/>
                <a:gd name="connsiteY0" fmla="*/ 176212 h 264319"/>
                <a:gd name="connsiteX1" fmla="*/ 442912 w 442912"/>
                <a:gd name="connsiteY1" fmla="*/ 100012 h 264319"/>
                <a:gd name="connsiteX2" fmla="*/ 359568 w 442912"/>
                <a:gd name="connsiteY2" fmla="*/ 52387 h 264319"/>
                <a:gd name="connsiteX3" fmla="*/ 328612 w 442912"/>
                <a:gd name="connsiteY3" fmla="*/ 52387 h 264319"/>
                <a:gd name="connsiteX4" fmla="*/ 314325 w 442912"/>
                <a:gd name="connsiteY4" fmla="*/ 21431 h 264319"/>
                <a:gd name="connsiteX5" fmla="*/ 247650 w 442912"/>
                <a:gd name="connsiteY5" fmla="*/ 0 h 264319"/>
                <a:gd name="connsiteX6" fmla="*/ 223837 w 442912"/>
                <a:gd name="connsiteY6" fmla="*/ 0 h 264319"/>
                <a:gd name="connsiteX7" fmla="*/ 200025 w 442912"/>
                <a:gd name="connsiteY7" fmla="*/ 40481 h 264319"/>
                <a:gd name="connsiteX8" fmla="*/ 164306 w 442912"/>
                <a:gd name="connsiteY8" fmla="*/ 33337 h 264319"/>
                <a:gd name="connsiteX9" fmla="*/ 121443 w 442912"/>
                <a:gd name="connsiteY9" fmla="*/ 35719 h 264319"/>
                <a:gd name="connsiteX10" fmla="*/ 64293 w 442912"/>
                <a:gd name="connsiteY10" fmla="*/ 14287 h 264319"/>
                <a:gd name="connsiteX11" fmla="*/ 64293 w 442912"/>
                <a:gd name="connsiteY11" fmla="*/ 14287 h 264319"/>
                <a:gd name="connsiteX12" fmla="*/ 28575 w 442912"/>
                <a:gd name="connsiteY12" fmla="*/ 28575 h 264319"/>
                <a:gd name="connsiteX13" fmla="*/ 28575 w 442912"/>
                <a:gd name="connsiteY13" fmla="*/ 57150 h 264319"/>
                <a:gd name="connsiteX14" fmla="*/ 11906 w 442912"/>
                <a:gd name="connsiteY14" fmla="*/ 83344 h 264319"/>
                <a:gd name="connsiteX15" fmla="*/ 7143 w 442912"/>
                <a:gd name="connsiteY15" fmla="*/ 109537 h 264319"/>
                <a:gd name="connsiteX16" fmla="*/ 0 w 442912"/>
                <a:gd name="connsiteY16" fmla="*/ 150019 h 264319"/>
                <a:gd name="connsiteX17" fmla="*/ 11906 w 442912"/>
                <a:gd name="connsiteY17" fmla="*/ 166687 h 264319"/>
                <a:gd name="connsiteX18" fmla="*/ 19050 w 442912"/>
                <a:gd name="connsiteY18" fmla="*/ 164306 h 264319"/>
                <a:gd name="connsiteX19" fmla="*/ 71437 w 442912"/>
                <a:gd name="connsiteY19" fmla="*/ 176212 h 264319"/>
                <a:gd name="connsiteX20" fmla="*/ 119062 w 442912"/>
                <a:gd name="connsiteY20" fmla="*/ 157162 h 264319"/>
                <a:gd name="connsiteX21" fmla="*/ 119062 w 442912"/>
                <a:gd name="connsiteY21" fmla="*/ 140494 h 264319"/>
                <a:gd name="connsiteX22" fmla="*/ 169068 w 442912"/>
                <a:gd name="connsiteY22" fmla="*/ 164306 h 264319"/>
                <a:gd name="connsiteX23" fmla="*/ 185737 w 442912"/>
                <a:gd name="connsiteY23" fmla="*/ 214312 h 264319"/>
                <a:gd name="connsiteX24" fmla="*/ 176212 w 442912"/>
                <a:gd name="connsiteY24" fmla="*/ 228600 h 264319"/>
                <a:gd name="connsiteX25" fmla="*/ 154781 w 442912"/>
                <a:gd name="connsiteY25" fmla="*/ 242887 h 264319"/>
                <a:gd name="connsiteX26" fmla="*/ 157162 w 442912"/>
                <a:gd name="connsiteY26" fmla="*/ 261937 h 264319"/>
                <a:gd name="connsiteX27" fmla="*/ 176212 w 442912"/>
                <a:gd name="connsiteY27" fmla="*/ 264319 h 264319"/>
                <a:gd name="connsiteX28" fmla="*/ 180975 w 442912"/>
                <a:gd name="connsiteY28" fmla="*/ 252412 h 264319"/>
                <a:gd name="connsiteX29" fmla="*/ 209550 w 442912"/>
                <a:gd name="connsiteY29" fmla="*/ 230981 h 264319"/>
                <a:gd name="connsiteX30" fmla="*/ 214312 w 442912"/>
                <a:gd name="connsiteY30" fmla="*/ 221456 h 264319"/>
                <a:gd name="connsiteX31" fmla="*/ 230981 w 442912"/>
                <a:gd name="connsiteY31" fmla="*/ 221456 h 264319"/>
                <a:gd name="connsiteX32" fmla="*/ 257175 w 442912"/>
                <a:gd name="connsiteY32" fmla="*/ 233362 h 264319"/>
                <a:gd name="connsiteX33" fmla="*/ 278606 w 442912"/>
                <a:gd name="connsiteY33" fmla="*/ 235744 h 264319"/>
                <a:gd name="connsiteX34" fmla="*/ 295275 w 442912"/>
                <a:gd name="connsiteY34" fmla="*/ 235744 h 264319"/>
                <a:gd name="connsiteX35" fmla="*/ 342900 w 442912"/>
                <a:gd name="connsiteY35" fmla="*/ 216694 h 264319"/>
                <a:gd name="connsiteX36" fmla="*/ 376237 w 442912"/>
                <a:gd name="connsiteY36" fmla="*/ 183356 h 264319"/>
                <a:gd name="connsiteX37" fmla="*/ 397668 w 442912"/>
                <a:gd name="connsiteY37" fmla="*/ 176212 h 264319"/>
                <a:gd name="connsiteX0" fmla="*/ 397668 w 442912"/>
                <a:gd name="connsiteY0" fmla="*/ 176212 h 264319"/>
                <a:gd name="connsiteX1" fmla="*/ 442912 w 442912"/>
                <a:gd name="connsiteY1" fmla="*/ 100012 h 264319"/>
                <a:gd name="connsiteX2" fmla="*/ 359568 w 442912"/>
                <a:gd name="connsiteY2" fmla="*/ 52387 h 264319"/>
                <a:gd name="connsiteX3" fmla="*/ 328612 w 442912"/>
                <a:gd name="connsiteY3" fmla="*/ 52387 h 264319"/>
                <a:gd name="connsiteX4" fmla="*/ 314325 w 442912"/>
                <a:gd name="connsiteY4" fmla="*/ 21431 h 264319"/>
                <a:gd name="connsiteX5" fmla="*/ 247650 w 442912"/>
                <a:gd name="connsiteY5" fmla="*/ 0 h 264319"/>
                <a:gd name="connsiteX6" fmla="*/ 223837 w 442912"/>
                <a:gd name="connsiteY6" fmla="*/ 0 h 264319"/>
                <a:gd name="connsiteX7" fmla="*/ 200025 w 442912"/>
                <a:gd name="connsiteY7" fmla="*/ 40481 h 264319"/>
                <a:gd name="connsiteX8" fmla="*/ 164306 w 442912"/>
                <a:gd name="connsiteY8" fmla="*/ 33337 h 264319"/>
                <a:gd name="connsiteX9" fmla="*/ 121443 w 442912"/>
                <a:gd name="connsiteY9" fmla="*/ 35719 h 264319"/>
                <a:gd name="connsiteX10" fmla="*/ 64293 w 442912"/>
                <a:gd name="connsiteY10" fmla="*/ 14287 h 264319"/>
                <a:gd name="connsiteX11" fmla="*/ 64293 w 442912"/>
                <a:gd name="connsiteY11" fmla="*/ 14287 h 264319"/>
                <a:gd name="connsiteX12" fmla="*/ 28575 w 442912"/>
                <a:gd name="connsiteY12" fmla="*/ 28575 h 264319"/>
                <a:gd name="connsiteX13" fmla="*/ 28575 w 442912"/>
                <a:gd name="connsiteY13" fmla="*/ 57150 h 264319"/>
                <a:gd name="connsiteX14" fmla="*/ 11906 w 442912"/>
                <a:gd name="connsiteY14" fmla="*/ 83344 h 264319"/>
                <a:gd name="connsiteX15" fmla="*/ 7143 w 442912"/>
                <a:gd name="connsiteY15" fmla="*/ 109537 h 264319"/>
                <a:gd name="connsiteX16" fmla="*/ 0 w 442912"/>
                <a:gd name="connsiteY16" fmla="*/ 150019 h 264319"/>
                <a:gd name="connsiteX17" fmla="*/ 11906 w 442912"/>
                <a:gd name="connsiteY17" fmla="*/ 166687 h 264319"/>
                <a:gd name="connsiteX18" fmla="*/ 19050 w 442912"/>
                <a:gd name="connsiteY18" fmla="*/ 164306 h 264319"/>
                <a:gd name="connsiteX19" fmla="*/ 71437 w 442912"/>
                <a:gd name="connsiteY19" fmla="*/ 176212 h 264319"/>
                <a:gd name="connsiteX20" fmla="*/ 119062 w 442912"/>
                <a:gd name="connsiteY20" fmla="*/ 157162 h 264319"/>
                <a:gd name="connsiteX21" fmla="*/ 119062 w 442912"/>
                <a:gd name="connsiteY21" fmla="*/ 140494 h 264319"/>
                <a:gd name="connsiteX22" fmla="*/ 169068 w 442912"/>
                <a:gd name="connsiteY22" fmla="*/ 164306 h 264319"/>
                <a:gd name="connsiteX23" fmla="*/ 185737 w 442912"/>
                <a:gd name="connsiteY23" fmla="*/ 214312 h 264319"/>
                <a:gd name="connsiteX24" fmla="*/ 176212 w 442912"/>
                <a:gd name="connsiteY24" fmla="*/ 228600 h 264319"/>
                <a:gd name="connsiteX25" fmla="*/ 154781 w 442912"/>
                <a:gd name="connsiteY25" fmla="*/ 242887 h 264319"/>
                <a:gd name="connsiteX26" fmla="*/ 157162 w 442912"/>
                <a:gd name="connsiteY26" fmla="*/ 261937 h 264319"/>
                <a:gd name="connsiteX27" fmla="*/ 176212 w 442912"/>
                <a:gd name="connsiteY27" fmla="*/ 264319 h 264319"/>
                <a:gd name="connsiteX28" fmla="*/ 180975 w 442912"/>
                <a:gd name="connsiteY28" fmla="*/ 252412 h 264319"/>
                <a:gd name="connsiteX29" fmla="*/ 209550 w 442912"/>
                <a:gd name="connsiteY29" fmla="*/ 230981 h 264319"/>
                <a:gd name="connsiteX30" fmla="*/ 214312 w 442912"/>
                <a:gd name="connsiteY30" fmla="*/ 221456 h 264319"/>
                <a:gd name="connsiteX31" fmla="*/ 230981 w 442912"/>
                <a:gd name="connsiteY31" fmla="*/ 221456 h 264319"/>
                <a:gd name="connsiteX32" fmla="*/ 257175 w 442912"/>
                <a:gd name="connsiteY32" fmla="*/ 233362 h 264319"/>
                <a:gd name="connsiteX33" fmla="*/ 278606 w 442912"/>
                <a:gd name="connsiteY33" fmla="*/ 235744 h 264319"/>
                <a:gd name="connsiteX34" fmla="*/ 295275 w 442912"/>
                <a:gd name="connsiteY34" fmla="*/ 235744 h 264319"/>
                <a:gd name="connsiteX35" fmla="*/ 342900 w 442912"/>
                <a:gd name="connsiteY35" fmla="*/ 216694 h 264319"/>
                <a:gd name="connsiteX36" fmla="*/ 397668 w 442912"/>
                <a:gd name="connsiteY36" fmla="*/ 185737 h 264319"/>
                <a:gd name="connsiteX37" fmla="*/ 397668 w 442912"/>
                <a:gd name="connsiteY37" fmla="*/ 176212 h 264319"/>
                <a:gd name="connsiteX0" fmla="*/ 397668 w 442912"/>
                <a:gd name="connsiteY0" fmla="*/ 176212 h 264319"/>
                <a:gd name="connsiteX1" fmla="*/ 423862 w 442912"/>
                <a:gd name="connsiteY1" fmla="*/ 126206 h 264319"/>
                <a:gd name="connsiteX2" fmla="*/ 442912 w 442912"/>
                <a:gd name="connsiteY2" fmla="*/ 100012 h 264319"/>
                <a:gd name="connsiteX3" fmla="*/ 359568 w 442912"/>
                <a:gd name="connsiteY3" fmla="*/ 52387 h 264319"/>
                <a:gd name="connsiteX4" fmla="*/ 328612 w 442912"/>
                <a:gd name="connsiteY4" fmla="*/ 52387 h 264319"/>
                <a:gd name="connsiteX5" fmla="*/ 314325 w 442912"/>
                <a:gd name="connsiteY5" fmla="*/ 21431 h 264319"/>
                <a:gd name="connsiteX6" fmla="*/ 247650 w 442912"/>
                <a:gd name="connsiteY6" fmla="*/ 0 h 264319"/>
                <a:gd name="connsiteX7" fmla="*/ 223837 w 442912"/>
                <a:gd name="connsiteY7" fmla="*/ 0 h 264319"/>
                <a:gd name="connsiteX8" fmla="*/ 200025 w 442912"/>
                <a:gd name="connsiteY8" fmla="*/ 40481 h 264319"/>
                <a:gd name="connsiteX9" fmla="*/ 164306 w 442912"/>
                <a:gd name="connsiteY9" fmla="*/ 33337 h 264319"/>
                <a:gd name="connsiteX10" fmla="*/ 121443 w 442912"/>
                <a:gd name="connsiteY10" fmla="*/ 35719 h 264319"/>
                <a:gd name="connsiteX11" fmla="*/ 64293 w 442912"/>
                <a:gd name="connsiteY11" fmla="*/ 14287 h 264319"/>
                <a:gd name="connsiteX12" fmla="*/ 64293 w 442912"/>
                <a:gd name="connsiteY12" fmla="*/ 14287 h 264319"/>
                <a:gd name="connsiteX13" fmla="*/ 28575 w 442912"/>
                <a:gd name="connsiteY13" fmla="*/ 28575 h 264319"/>
                <a:gd name="connsiteX14" fmla="*/ 28575 w 442912"/>
                <a:gd name="connsiteY14" fmla="*/ 57150 h 264319"/>
                <a:gd name="connsiteX15" fmla="*/ 11906 w 442912"/>
                <a:gd name="connsiteY15" fmla="*/ 83344 h 264319"/>
                <a:gd name="connsiteX16" fmla="*/ 7143 w 442912"/>
                <a:gd name="connsiteY16" fmla="*/ 109537 h 264319"/>
                <a:gd name="connsiteX17" fmla="*/ 0 w 442912"/>
                <a:gd name="connsiteY17" fmla="*/ 150019 h 264319"/>
                <a:gd name="connsiteX18" fmla="*/ 11906 w 442912"/>
                <a:gd name="connsiteY18" fmla="*/ 166687 h 264319"/>
                <a:gd name="connsiteX19" fmla="*/ 19050 w 442912"/>
                <a:gd name="connsiteY19" fmla="*/ 164306 h 264319"/>
                <a:gd name="connsiteX20" fmla="*/ 71437 w 442912"/>
                <a:gd name="connsiteY20" fmla="*/ 176212 h 264319"/>
                <a:gd name="connsiteX21" fmla="*/ 119062 w 442912"/>
                <a:gd name="connsiteY21" fmla="*/ 157162 h 264319"/>
                <a:gd name="connsiteX22" fmla="*/ 119062 w 442912"/>
                <a:gd name="connsiteY22" fmla="*/ 140494 h 264319"/>
                <a:gd name="connsiteX23" fmla="*/ 169068 w 442912"/>
                <a:gd name="connsiteY23" fmla="*/ 164306 h 264319"/>
                <a:gd name="connsiteX24" fmla="*/ 185737 w 442912"/>
                <a:gd name="connsiteY24" fmla="*/ 214312 h 264319"/>
                <a:gd name="connsiteX25" fmla="*/ 176212 w 442912"/>
                <a:gd name="connsiteY25" fmla="*/ 228600 h 264319"/>
                <a:gd name="connsiteX26" fmla="*/ 154781 w 442912"/>
                <a:gd name="connsiteY26" fmla="*/ 242887 h 264319"/>
                <a:gd name="connsiteX27" fmla="*/ 157162 w 442912"/>
                <a:gd name="connsiteY27" fmla="*/ 261937 h 264319"/>
                <a:gd name="connsiteX28" fmla="*/ 176212 w 442912"/>
                <a:gd name="connsiteY28" fmla="*/ 264319 h 264319"/>
                <a:gd name="connsiteX29" fmla="*/ 180975 w 442912"/>
                <a:gd name="connsiteY29" fmla="*/ 252412 h 264319"/>
                <a:gd name="connsiteX30" fmla="*/ 209550 w 442912"/>
                <a:gd name="connsiteY30" fmla="*/ 230981 h 264319"/>
                <a:gd name="connsiteX31" fmla="*/ 214312 w 442912"/>
                <a:gd name="connsiteY31" fmla="*/ 221456 h 264319"/>
                <a:gd name="connsiteX32" fmla="*/ 230981 w 442912"/>
                <a:gd name="connsiteY32" fmla="*/ 221456 h 264319"/>
                <a:gd name="connsiteX33" fmla="*/ 257175 w 442912"/>
                <a:gd name="connsiteY33" fmla="*/ 233362 h 264319"/>
                <a:gd name="connsiteX34" fmla="*/ 278606 w 442912"/>
                <a:gd name="connsiteY34" fmla="*/ 235744 h 264319"/>
                <a:gd name="connsiteX35" fmla="*/ 295275 w 442912"/>
                <a:gd name="connsiteY35" fmla="*/ 235744 h 264319"/>
                <a:gd name="connsiteX36" fmla="*/ 342900 w 442912"/>
                <a:gd name="connsiteY36" fmla="*/ 216694 h 264319"/>
                <a:gd name="connsiteX37" fmla="*/ 397668 w 442912"/>
                <a:gd name="connsiteY37" fmla="*/ 185737 h 264319"/>
                <a:gd name="connsiteX38" fmla="*/ 397668 w 442912"/>
                <a:gd name="connsiteY38" fmla="*/ 176212 h 264319"/>
                <a:gd name="connsiteX0" fmla="*/ 397668 w 442912"/>
                <a:gd name="connsiteY0" fmla="*/ 176212 h 264319"/>
                <a:gd name="connsiteX1" fmla="*/ 438149 w 442912"/>
                <a:gd name="connsiteY1" fmla="*/ 133349 h 264319"/>
                <a:gd name="connsiteX2" fmla="*/ 442912 w 442912"/>
                <a:gd name="connsiteY2" fmla="*/ 100012 h 264319"/>
                <a:gd name="connsiteX3" fmla="*/ 359568 w 442912"/>
                <a:gd name="connsiteY3" fmla="*/ 52387 h 264319"/>
                <a:gd name="connsiteX4" fmla="*/ 328612 w 442912"/>
                <a:gd name="connsiteY4" fmla="*/ 52387 h 264319"/>
                <a:gd name="connsiteX5" fmla="*/ 314325 w 442912"/>
                <a:gd name="connsiteY5" fmla="*/ 21431 h 264319"/>
                <a:gd name="connsiteX6" fmla="*/ 247650 w 442912"/>
                <a:gd name="connsiteY6" fmla="*/ 0 h 264319"/>
                <a:gd name="connsiteX7" fmla="*/ 223837 w 442912"/>
                <a:gd name="connsiteY7" fmla="*/ 0 h 264319"/>
                <a:gd name="connsiteX8" fmla="*/ 200025 w 442912"/>
                <a:gd name="connsiteY8" fmla="*/ 40481 h 264319"/>
                <a:gd name="connsiteX9" fmla="*/ 164306 w 442912"/>
                <a:gd name="connsiteY9" fmla="*/ 33337 h 264319"/>
                <a:gd name="connsiteX10" fmla="*/ 121443 w 442912"/>
                <a:gd name="connsiteY10" fmla="*/ 35719 h 264319"/>
                <a:gd name="connsiteX11" fmla="*/ 64293 w 442912"/>
                <a:gd name="connsiteY11" fmla="*/ 14287 h 264319"/>
                <a:gd name="connsiteX12" fmla="*/ 64293 w 442912"/>
                <a:gd name="connsiteY12" fmla="*/ 14287 h 264319"/>
                <a:gd name="connsiteX13" fmla="*/ 28575 w 442912"/>
                <a:gd name="connsiteY13" fmla="*/ 28575 h 264319"/>
                <a:gd name="connsiteX14" fmla="*/ 28575 w 442912"/>
                <a:gd name="connsiteY14" fmla="*/ 57150 h 264319"/>
                <a:gd name="connsiteX15" fmla="*/ 11906 w 442912"/>
                <a:gd name="connsiteY15" fmla="*/ 83344 h 264319"/>
                <a:gd name="connsiteX16" fmla="*/ 7143 w 442912"/>
                <a:gd name="connsiteY16" fmla="*/ 109537 h 264319"/>
                <a:gd name="connsiteX17" fmla="*/ 0 w 442912"/>
                <a:gd name="connsiteY17" fmla="*/ 150019 h 264319"/>
                <a:gd name="connsiteX18" fmla="*/ 11906 w 442912"/>
                <a:gd name="connsiteY18" fmla="*/ 166687 h 264319"/>
                <a:gd name="connsiteX19" fmla="*/ 19050 w 442912"/>
                <a:gd name="connsiteY19" fmla="*/ 164306 h 264319"/>
                <a:gd name="connsiteX20" fmla="*/ 71437 w 442912"/>
                <a:gd name="connsiteY20" fmla="*/ 176212 h 264319"/>
                <a:gd name="connsiteX21" fmla="*/ 119062 w 442912"/>
                <a:gd name="connsiteY21" fmla="*/ 157162 h 264319"/>
                <a:gd name="connsiteX22" fmla="*/ 119062 w 442912"/>
                <a:gd name="connsiteY22" fmla="*/ 140494 h 264319"/>
                <a:gd name="connsiteX23" fmla="*/ 169068 w 442912"/>
                <a:gd name="connsiteY23" fmla="*/ 164306 h 264319"/>
                <a:gd name="connsiteX24" fmla="*/ 185737 w 442912"/>
                <a:gd name="connsiteY24" fmla="*/ 214312 h 264319"/>
                <a:gd name="connsiteX25" fmla="*/ 176212 w 442912"/>
                <a:gd name="connsiteY25" fmla="*/ 228600 h 264319"/>
                <a:gd name="connsiteX26" fmla="*/ 154781 w 442912"/>
                <a:gd name="connsiteY26" fmla="*/ 242887 h 264319"/>
                <a:gd name="connsiteX27" fmla="*/ 157162 w 442912"/>
                <a:gd name="connsiteY27" fmla="*/ 261937 h 264319"/>
                <a:gd name="connsiteX28" fmla="*/ 176212 w 442912"/>
                <a:gd name="connsiteY28" fmla="*/ 264319 h 264319"/>
                <a:gd name="connsiteX29" fmla="*/ 180975 w 442912"/>
                <a:gd name="connsiteY29" fmla="*/ 252412 h 264319"/>
                <a:gd name="connsiteX30" fmla="*/ 209550 w 442912"/>
                <a:gd name="connsiteY30" fmla="*/ 230981 h 264319"/>
                <a:gd name="connsiteX31" fmla="*/ 214312 w 442912"/>
                <a:gd name="connsiteY31" fmla="*/ 221456 h 264319"/>
                <a:gd name="connsiteX32" fmla="*/ 230981 w 442912"/>
                <a:gd name="connsiteY32" fmla="*/ 221456 h 264319"/>
                <a:gd name="connsiteX33" fmla="*/ 257175 w 442912"/>
                <a:gd name="connsiteY33" fmla="*/ 233362 h 264319"/>
                <a:gd name="connsiteX34" fmla="*/ 278606 w 442912"/>
                <a:gd name="connsiteY34" fmla="*/ 235744 h 264319"/>
                <a:gd name="connsiteX35" fmla="*/ 295275 w 442912"/>
                <a:gd name="connsiteY35" fmla="*/ 235744 h 264319"/>
                <a:gd name="connsiteX36" fmla="*/ 342900 w 442912"/>
                <a:gd name="connsiteY36" fmla="*/ 216694 h 264319"/>
                <a:gd name="connsiteX37" fmla="*/ 397668 w 442912"/>
                <a:gd name="connsiteY37" fmla="*/ 185737 h 264319"/>
                <a:gd name="connsiteX38" fmla="*/ 397668 w 442912"/>
                <a:gd name="connsiteY38" fmla="*/ 176212 h 26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2912" h="264319">
                  <a:moveTo>
                    <a:pt x="397668" y="176212"/>
                  </a:moveTo>
                  <a:lnTo>
                    <a:pt x="438149" y="133349"/>
                  </a:lnTo>
                  <a:lnTo>
                    <a:pt x="442912" y="100012"/>
                  </a:lnTo>
                  <a:lnTo>
                    <a:pt x="359568" y="52387"/>
                  </a:lnTo>
                  <a:lnTo>
                    <a:pt x="328612" y="52387"/>
                  </a:lnTo>
                  <a:lnTo>
                    <a:pt x="314325" y="21431"/>
                  </a:lnTo>
                  <a:lnTo>
                    <a:pt x="247650" y="0"/>
                  </a:lnTo>
                  <a:lnTo>
                    <a:pt x="223837" y="0"/>
                  </a:lnTo>
                  <a:lnTo>
                    <a:pt x="200025" y="40481"/>
                  </a:lnTo>
                  <a:lnTo>
                    <a:pt x="164306" y="33337"/>
                  </a:lnTo>
                  <a:lnTo>
                    <a:pt x="121443" y="35719"/>
                  </a:lnTo>
                  <a:lnTo>
                    <a:pt x="64293" y="14287"/>
                  </a:lnTo>
                  <a:lnTo>
                    <a:pt x="64293" y="14287"/>
                  </a:lnTo>
                  <a:lnTo>
                    <a:pt x="28575" y="28575"/>
                  </a:lnTo>
                  <a:lnTo>
                    <a:pt x="28575" y="57150"/>
                  </a:lnTo>
                  <a:lnTo>
                    <a:pt x="11906" y="83344"/>
                  </a:lnTo>
                  <a:lnTo>
                    <a:pt x="7143" y="109537"/>
                  </a:lnTo>
                  <a:lnTo>
                    <a:pt x="0" y="150019"/>
                  </a:lnTo>
                  <a:lnTo>
                    <a:pt x="11906" y="166687"/>
                  </a:lnTo>
                  <a:lnTo>
                    <a:pt x="19050" y="164306"/>
                  </a:lnTo>
                  <a:lnTo>
                    <a:pt x="71437" y="176212"/>
                  </a:lnTo>
                  <a:lnTo>
                    <a:pt x="119062" y="157162"/>
                  </a:lnTo>
                  <a:lnTo>
                    <a:pt x="119062" y="140494"/>
                  </a:lnTo>
                  <a:lnTo>
                    <a:pt x="169068" y="164306"/>
                  </a:lnTo>
                  <a:lnTo>
                    <a:pt x="185737" y="214312"/>
                  </a:lnTo>
                  <a:lnTo>
                    <a:pt x="176212" y="228600"/>
                  </a:lnTo>
                  <a:lnTo>
                    <a:pt x="154781" y="242887"/>
                  </a:lnTo>
                  <a:lnTo>
                    <a:pt x="157162" y="261937"/>
                  </a:lnTo>
                  <a:lnTo>
                    <a:pt x="176212" y="264319"/>
                  </a:lnTo>
                  <a:lnTo>
                    <a:pt x="180975" y="252412"/>
                  </a:lnTo>
                  <a:lnTo>
                    <a:pt x="209550" y="230981"/>
                  </a:lnTo>
                  <a:lnTo>
                    <a:pt x="214312" y="221456"/>
                  </a:lnTo>
                  <a:lnTo>
                    <a:pt x="230981" y="221456"/>
                  </a:lnTo>
                  <a:lnTo>
                    <a:pt x="257175" y="233362"/>
                  </a:lnTo>
                  <a:lnTo>
                    <a:pt x="278606" y="235744"/>
                  </a:lnTo>
                  <a:lnTo>
                    <a:pt x="295275" y="235744"/>
                  </a:lnTo>
                  <a:lnTo>
                    <a:pt x="342900" y="216694"/>
                  </a:lnTo>
                  <a:lnTo>
                    <a:pt x="397668" y="185737"/>
                  </a:lnTo>
                  <a:lnTo>
                    <a:pt x="397668" y="176212"/>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29" name="Freeform: Shape 281">
              <a:extLst>
                <a:ext uri="{FF2B5EF4-FFF2-40B4-BE49-F238E27FC236}">
                  <a16:creationId xmlns:a16="http://schemas.microsoft.com/office/drawing/2014/main" id="{A1B9AE8E-F763-87EF-FD68-BFEC2E6D2C26}"/>
                </a:ext>
              </a:extLst>
            </p:cNvPr>
            <p:cNvSpPr/>
            <p:nvPr/>
          </p:nvSpPr>
          <p:spPr bwMode="auto">
            <a:xfrm>
              <a:off x="7341432" y="3981783"/>
              <a:ext cx="293334" cy="312346"/>
            </a:xfrm>
            <a:custGeom>
              <a:avLst/>
              <a:gdLst>
                <a:gd name="connsiteX0" fmla="*/ 0 w 245269"/>
                <a:gd name="connsiteY0" fmla="*/ 0 h 261938"/>
                <a:gd name="connsiteX1" fmla="*/ 4763 w 245269"/>
                <a:gd name="connsiteY1" fmla="*/ 59531 h 261938"/>
                <a:gd name="connsiteX2" fmla="*/ 4763 w 245269"/>
                <a:gd name="connsiteY2" fmla="*/ 250031 h 261938"/>
                <a:gd name="connsiteX3" fmla="*/ 11906 w 245269"/>
                <a:gd name="connsiteY3" fmla="*/ 261938 h 261938"/>
                <a:gd name="connsiteX4" fmla="*/ 21431 w 245269"/>
                <a:gd name="connsiteY4" fmla="*/ 247650 h 261938"/>
                <a:gd name="connsiteX5" fmla="*/ 183356 w 245269"/>
                <a:gd name="connsiteY5" fmla="*/ 240506 h 261938"/>
                <a:gd name="connsiteX6" fmla="*/ 209550 w 245269"/>
                <a:gd name="connsiteY6" fmla="*/ 254794 h 261938"/>
                <a:gd name="connsiteX7" fmla="*/ 245269 w 245269"/>
                <a:gd name="connsiteY7" fmla="*/ 202406 h 261938"/>
                <a:gd name="connsiteX8" fmla="*/ 171450 w 245269"/>
                <a:gd name="connsiteY8" fmla="*/ 54769 h 261938"/>
                <a:gd name="connsiteX9" fmla="*/ 219075 w 245269"/>
                <a:gd name="connsiteY9" fmla="*/ 111919 h 261938"/>
                <a:gd name="connsiteX10" fmla="*/ 223838 w 245269"/>
                <a:gd name="connsiteY10" fmla="*/ 92869 h 261938"/>
                <a:gd name="connsiteX11" fmla="*/ 238125 w 245269"/>
                <a:gd name="connsiteY11" fmla="*/ 45244 h 261938"/>
                <a:gd name="connsiteX12" fmla="*/ 219075 w 245269"/>
                <a:gd name="connsiteY12" fmla="*/ 11906 h 261938"/>
                <a:gd name="connsiteX13" fmla="*/ 185738 w 245269"/>
                <a:gd name="connsiteY13" fmla="*/ 21431 h 261938"/>
                <a:gd name="connsiteX14" fmla="*/ 154781 w 245269"/>
                <a:gd name="connsiteY14" fmla="*/ 4763 h 261938"/>
                <a:gd name="connsiteX15" fmla="*/ 123825 w 245269"/>
                <a:gd name="connsiteY15" fmla="*/ 16669 h 261938"/>
                <a:gd name="connsiteX16" fmla="*/ 95250 w 245269"/>
                <a:gd name="connsiteY16" fmla="*/ 28575 h 261938"/>
                <a:gd name="connsiteX17" fmla="*/ 50006 w 245269"/>
                <a:gd name="connsiteY17" fmla="*/ 4763 h 261938"/>
                <a:gd name="connsiteX18" fmla="*/ 0 w 245269"/>
                <a:gd name="connsiteY18" fmla="*/ 0 h 261938"/>
                <a:gd name="connsiteX0" fmla="*/ 0 w 245269"/>
                <a:gd name="connsiteY0" fmla="*/ 0 h 261938"/>
                <a:gd name="connsiteX1" fmla="*/ 0 w 245269"/>
                <a:gd name="connsiteY1" fmla="*/ 28575 h 261938"/>
                <a:gd name="connsiteX2" fmla="*/ 4763 w 245269"/>
                <a:gd name="connsiteY2" fmla="*/ 59531 h 261938"/>
                <a:gd name="connsiteX3" fmla="*/ 4763 w 245269"/>
                <a:gd name="connsiteY3" fmla="*/ 250031 h 261938"/>
                <a:gd name="connsiteX4" fmla="*/ 11906 w 245269"/>
                <a:gd name="connsiteY4" fmla="*/ 261938 h 261938"/>
                <a:gd name="connsiteX5" fmla="*/ 21431 w 245269"/>
                <a:gd name="connsiteY5" fmla="*/ 247650 h 261938"/>
                <a:gd name="connsiteX6" fmla="*/ 183356 w 245269"/>
                <a:gd name="connsiteY6" fmla="*/ 240506 h 261938"/>
                <a:gd name="connsiteX7" fmla="*/ 209550 w 245269"/>
                <a:gd name="connsiteY7" fmla="*/ 254794 h 261938"/>
                <a:gd name="connsiteX8" fmla="*/ 245269 w 245269"/>
                <a:gd name="connsiteY8" fmla="*/ 202406 h 261938"/>
                <a:gd name="connsiteX9" fmla="*/ 171450 w 245269"/>
                <a:gd name="connsiteY9" fmla="*/ 54769 h 261938"/>
                <a:gd name="connsiteX10" fmla="*/ 219075 w 245269"/>
                <a:gd name="connsiteY10" fmla="*/ 111919 h 261938"/>
                <a:gd name="connsiteX11" fmla="*/ 223838 w 245269"/>
                <a:gd name="connsiteY11" fmla="*/ 92869 h 261938"/>
                <a:gd name="connsiteX12" fmla="*/ 238125 w 245269"/>
                <a:gd name="connsiteY12" fmla="*/ 45244 h 261938"/>
                <a:gd name="connsiteX13" fmla="*/ 219075 w 245269"/>
                <a:gd name="connsiteY13" fmla="*/ 11906 h 261938"/>
                <a:gd name="connsiteX14" fmla="*/ 185738 w 245269"/>
                <a:gd name="connsiteY14" fmla="*/ 21431 h 261938"/>
                <a:gd name="connsiteX15" fmla="*/ 154781 w 245269"/>
                <a:gd name="connsiteY15" fmla="*/ 4763 h 261938"/>
                <a:gd name="connsiteX16" fmla="*/ 123825 w 245269"/>
                <a:gd name="connsiteY16" fmla="*/ 16669 h 261938"/>
                <a:gd name="connsiteX17" fmla="*/ 95250 w 245269"/>
                <a:gd name="connsiteY17" fmla="*/ 28575 h 261938"/>
                <a:gd name="connsiteX18" fmla="*/ 50006 w 245269"/>
                <a:gd name="connsiteY18" fmla="*/ 4763 h 261938"/>
                <a:gd name="connsiteX19" fmla="*/ 0 w 245269"/>
                <a:gd name="connsiteY19" fmla="*/ 0 h 261938"/>
                <a:gd name="connsiteX0" fmla="*/ 11906 w 257175"/>
                <a:gd name="connsiteY0" fmla="*/ 0 h 261938"/>
                <a:gd name="connsiteX1" fmla="*/ 0 w 257175"/>
                <a:gd name="connsiteY1" fmla="*/ 21432 h 261938"/>
                <a:gd name="connsiteX2" fmla="*/ 16669 w 257175"/>
                <a:gd name="connsiteY2" fmla="*/ 59531 h 261938"/>
                <a:gd name="connsiteX3" fmla="*/ 16669 w 257175"/>
                <a:gd name="connsiteY3" fmla="*/ 250031 h 261938"/>
                <a:gd name="connsiteX4" fmla="*/ 23812 w 257175"/>
                <a:gd name="connsiteY4" fmla="*/ 261938 h 261938"/>
                <a:gd name="connsiteX5" fmla="*/ 33337 w 257175"/>
                <a:gd name="connsiteY5" fmla="*/ 247650 h 261938"/>
                <a:gd name="connsiteX6" fmla="*/ 195262 w 257175"/>
                <a:gd name="connsiteY6" fmla="*/ 240506 h 261938"/>
                <a:gd name="connsiteX7" fmla="*/ 221456 w 257175"/>
                <a:gd name="connsiteY7" fmla="*/ 254794 h 261938"/>
                <a:gd name="connsiteX8" fmla="*/ 257175 w 257175"/>
                <a:gd name="connsiteY8" fmla="*/ 202406 h 261938"/>
                <a:gd name="connsiteX9" fmla="*/ 183356 w 257175"/>
                <a:gd name="connsiteY9" fmla="*/ 54769 h 261938"/>
                <a:gd name="connsiteX10" fmla="*/ 230981 w 257175"/>
                <a:gd name="connsiteY10" fmla="*/ 111919 h 261938"/>
                <a:gd name="connsiteX11" fmla="*/ 235744 w 257175"/>
                <a:gd name="connsiteY11" fmla="*/ 92869 h 261938"/>
                <a:gd name="connsiteX12" fmla="*/ 250031 w 257175"/>
                <a:gd name="connsiteY12" fmla="*/ 45244 h 261938"/>
                <a:gd name="connsiteX13" fmla="*/ 230981 w 257175"/>
                <a:gd name="connsiteY13" fmla="*/ 11906 h 261938"/>
                <a:gd name="connsiteX14" fmla="*/ 197644 w 257175"/>
                <a:gd name="connsiteY14" fmla="*/ 21431 h 261938"/>
                <a:gd name="connsiteX15" fmla="*/ 166687 w 257175"/>
                <a:gd name="connsiteY15" fmla="*/ 4763 h 261938"/>
                <a:gd name="connsiteX16" fmla="*/ 135731 w 257175"/>
                <a:gd name="connsiteY16" fmla="*/ 16669 h 261938"/>
                <a:gd name="connsiteX17" fmla="*/ 107156 w 257175"/>
                <a:gd name="connsiteY17" fmla="*/ 28575 h 261938"/>
                <a:gd name="connsiteX18" fmla="*/ 61912 w 257175"/>
                <a:gd name="connsiteY18" fmla="*/ 4763 h 261938"/>
                <a:gd name="connsiteX19" fmla="*/ 11906 w 257175"/>
                <a:gd name="connsiteY19" fmla="*/ 0 h 261938"/>
                <a:gd name="connsiteX0" fmla="*/ 19049 w 257175"/>
                <a:gd name="connsiteY0" fmla="*/ 0 h 273844"/>
                <a:gd name="connsiteX1" fmla="*/ 0 w 257175"/>
                <a:gd name="connsiteY1" fmla="*/ 33338 h 273844"/>
                <a:gd name="connsiteX2" fmla="*/ 16669 w 257175"/>
                <a:gd name="connsiteY2" fmla="*/ 71437 h 273844"/>
                <a:gd name="connsiteX3" fmla="*/ 16669 w 257175"/>
                <a:gd name="connsiteY3" fmla="*/ 261937 h 273844"/>
                <a:gd name="connsiteX4" fmla="*/ 23812 w 257175"/>
                <a:gd name="connsiteY4" fmla="*/ 273844 h 273844"/>
                <a:gd name="connsiteX5" fmla="*/ 33337 w 257175"/>
                <a:gd name="connsiteY5" fmla="*/ 259556 h 273844"/>
                <a:gd name="connsiteX6" fmla="*/ 195262 w 257175"/>
                <a:gd name="connsiteY6" fmla="*/ 252412 h 273844"/>
                <a:gd name="connsiteX7" fmla="*/ 221456 w 257175"/>
                <a:gd name="connsiteY7" fmla="*/ 266700 h 273844"/>
                <a:gd name="connsiteX8" fmla="*/ 257175 w 257175"/>
                <a:gd name="connsiteY8" fmla="*/ 214312 h 273844"/>
                <a:gd name="connsiteX9" fmla="*/ 183356 w 257175"/>
                <a:gd name="connsiteY9" fmla="*/ 66675 h 273844"/>
                <a:gd name="connsiteX10" fmla="*/ 230981 w 257175"/>
                <a:gd name="connsiteY10" fmla="*/ 123825 h 273844"/>
                <a:gd name="connsiteX11" fmla="*/ 235744 w 257175"/>
                <a:gd name="connsiteY11" fmla="*/ 104775 h 273844"/>
                <a:gd name="connsiteX12" fmla="*/ 250031 w 257175"/>
                <a:gd name="connsiteY12" fmla="*/ 57150 h 273844"/>
                <a:gd name="connsiteX13" fmla="*/ 230981 w 257175"/>
                <a:gd name="connsiteY13" fmla="*/ 23812 h 273844"/>
                <a:gd name="connsiteX14" fmla="*/ 197644 w 257175"/>
                <a:gd name="connsiteY14" fmla="*/ 33337 h 273844"/>
                <a:gd name="connsiteX15" fmla="*/ 166687 w 257175"/>
                <a:gd name="connsiteY15" fmla="*/ 16669 h 273844"/>
                <a:gd name="connsiteX16" fmla="*/ 135731 w 257175"/>
                <a:gd name="connsiteY16" fmla="*/ 28575 h 273844"/>
                <a:gd name="connsiteX17" fmla="*/ 107156 w 257175"/>
                <a:gd name="connsiteY17" fmla="*/ 40481 h 273844"/>
                <a:gd name="connsiteX18" fmla="*/ 61912 w 257175"/>
                <a:gd name="connsiteY18" fmla="*/ 16669 h 273844"/>
                <a:gd name="connsiteX19" fmla="*/ 19049 w 257175"/>
                <a:gd name="connsiteY19" fmla="*/ 0 h 27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175" h="273844">
                  <a:moveTo>
                    <a:pt x="19049" y="0"/>
                  </a:moveTo>
                  <a:lnTo>
                    <a:pt x="0" y="33338"/>
                  </a:lnTo>
                  <a:lnTo>
                    <a:pt x="16669" y="71437"/>
                  </a:lnTo>
                  <a:lnTo>
                    <a:pt x="16669" y="261937"/>
                  </a:lnTo>
                  <a:lnTo>
                    <a:pt x="23812" y="273844"/>
                  </a:lnTo>
                  <a:lnTo>
                    <a:pt x="33337" y="259556"/>
                  </a:lnTo>
                  <a:lnTo>
                    <a:pt x="195262" y="252412"/>
                  </a:lnTo>
                  <a:lnTo>
                    <a:pt x="221456" y="266700"/>
                  </a:lnTo>
                  <a:lnTo>
                    <a:pt x="257175" y="214312"/>
                  </a:lnTo>
                  <a:lnTo>
                    <a:pt x="183356" y="66675"/>
                  </a:lnTo>
                  <a:lnTo>
                    <a:pt x="230981" y="123825"/>
                  </a:lnTo>
                  <a:lnTo>
                    <a:pt x="235744" y="104775"/>
                  </a:lnTo>
                  <a:lnTo>
                    <a:pt x="250031" y="57150"/>
                  </a:lnTo>
                  <a:lnTo>
                    <a:pt x="230981" y="23812"/>
                  </a:lnTo>
                  <a:lnTo>
                    <a:pt x="197644" y="33337"/>
                  </a:lnTo>
                  <a:lnTo>
                    <a:pt x="166687" y="16669"/>
                  </a:lnTo>
                  <a:lnTo>
                    <a:pt x="135731" y="28575"/>
                  </a:lnTo>
                  <a:lnTo>
                    <a:pt x="107156" y="40481"/>
                  </a:lnTo>
                  <a:lnTo>
                    <a:pt x="61912" y="16669"/>
                  </a:lnTo>
                  <a:lnTo>
                    <a:pt x="19049"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30" name="Freeform: Shape 282">
              <a:extLst>
                <a:ext uri="{FF2B5EF4-FFF2-40B4-BE49-F238E27FC236}">
                  <a16:creationId xmlns:a16="http://schemas.microsoft.com/office/drawing/2014/main" id="{52586136-4717-45CE-D5E6-E03F9093EB78}"/>
                </a:ext>
              </a:extLst>
            </p:cNvPr>
            <p:cNvSpPr/>
            <p:nvPr/>
          </p:nvSpPr>
          <p:spPr bwMode="auto">
            <a:xfrm>
              <a:off x="6819950" y="3093633"/>
              <a:ext cx="228148" cy="350371"/>
            </a:xfrm>
            <a:custGeom>
              <a:avLst/>
              <a:gdLst>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28575 w 200025"/>
                <a:gd name="connsiteY27"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35719 w 200025"/>
                <a:gd name="connsiteY27" fmla="*/ 26194 h 307181"/>
                <a:gd name="connsiteX28" fmla="*/ 28575 w 200025"/>
                <a:gd name="connsiteY28"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57151 w 200025"/>
                <a:gd name="connsiteY27" fmla="*/ 42863 h 307181"/>
                <a:gd name="connsiteX28" fmla="*/ 28575 w 200025"/>
                <a:gd name="connsiteY28"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69058 w 200025"/>
                <a:gd name="connsiteY27" fmla="*/ 47625 h 307181"/>
                <a:gd name="connsiteX28" fmla="*/ 28575 w 200025"/>
                <a:gd name="connsiteY28" fmla="*/ 54769 h 3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0025" h="307181">
                  <a:moveTo>
                    <a:pt x="28575" y="54769"/>
                  </a:moveTo>
                  <a:lnTo>
                    <a:pt x="0" y="130969"/>
                  </a:lnTo>
                  <a:lnTo>
                    <a:pt x="9525" y="178594"/>
                  </a:lnTo>
                  <a:lnTo>
                    <a:pt x="4762" y="200025"/>
                  </a:lnTo>
                  <a:lnTo>
                    <a:pt x="11906" y="221456"/>
                  </a:lnTo>
                  <a:lnTo>
                    <a:pt x="38100" y="228600"/>
                  </a:lnTo>
                  <a:lnTo>
                    <a:pt x="23812" y="238125"/>
                  </a:lnTo>
                  <a:lnTo>
                    <a:pt x="26194" y="264319"/>
                  </a:lnTo>
                  <a:lnTo>
                    <a:pt x="0" y="307181"/>
                  </a:lnTo>
                  <a:lnTo>
                    <a:pt x="26194" y="288131"/>
                  </a:lnTo>
                  <a:lnTo>
                    <a:pt x="73819" y="283369"/>
                  </a:lnTo>
                  <a:lnTo>
                    <a:pt x="100012" y="285750"/>
                  </a:lnTo>
                  <a:lnTo>
                    <a:pt x="119062" y="285750"/>
                  </a:lnTo>
                  <a:lnTo>
                    <a:pt x="147637" y="278606"/>
                  </a:lnTo>
                  <a:lnTo>
                    <a:pt x="166687" y="283369"/>
                  </a:lnTo>
                  <a:lnTo>
                    <a:pt x="169069" y="261938"/>
                  </a:lnTo>
                  <a:lnTo>
                    <a:pt x="188119" y="240506"/>
                  </a:lnTo>
                  <a:lnTo>
                    <a:pt x="152400" y="188119"/>
                  </a:lnTo>
                  <a:lnTo>
                    <a:pt x="200025" y="164306"/>
                  </a:lnTo>
                  <a:lnTo>
                    <a:pt x="200025" y="128588"/>
                  </a:lnTo>
                  <a:lnTo>
                    <a:pt x="192881" y="50006"/>
                  </a:lnTo>
                  <a:lnTo>
                    <a:pt x="188119" y="14288"/>
                  </a:lnTo>
                  <a:lnTo>
                    <a:pt x="157162" y="19050"/>
                  </a:lnTo>
                  <a:lnTo>
                    <a:pt x="116681" y="33338"/>
                  </a:lnTo>
                  <a:lnTo>
                    <a:pt x="102394" y="19050"/>
                  </a:lnTo>
                  <a:lnTo>
                    <a:pt x="73819" y="2381"/>
                  </a:lnTo>
                  <a:lnTo>
                    <a:pt x="57150" y="0"/>
                  </a:lnTo>
                  <a:cubicBezTo>
                    <a:pt x="57150" y="14288"/>
                    <a:pt x="69058" y="33337"/>
                    <a:pt x="69058" y="47625"/>
                  </a:cubicBezTo>
                  <a:lnTo>
                    <a:pt x="28575" y="54769"/>
                  </a:lnTo>
                  <a:close/>
                </a:path>
              </a:pathLst>
            </a:custGeom>
            <a:solidFill>
              <a:schemeClr val="bg2"/>
            </a:solidFill>
            <a:ln w="6350">
              <a:solidFill>
                <a:schemeClr val="bg2">
                  <a:lumMod val="75000"/>
                </a:schemeClr>
              </a:solidFill>
              <a:round/>
              <a:headEnd/>
              <a:tailEnd/>
            </a:ln>
          </p:spPr>
          <p:txBody>
            <a:bodyPr/>
            <a:lstStyle/>
            <a:p>
              <a:endParaRPr lang="en-GB"/>
            </a:p>
          </p:txBody>
        </p:sp>
        <p:sp>
          <p:nvSpPr>
            <p:cNvPr id="431" name="Freeform: Shape 283">
              <a:extLst>
                <a:ext uri="{FF2B5EF4-FFF2-40B4-BE49-F238E27FC236}">
                  <a16:creationId xmlns:a16="http://schemas.microsoft.com/office/drawing/2014/main" id="{9087D0A0-C7B3-FF11-DAC1-9D962BDE515D}"/>
                </a:ext>
              </a:extLst>
            </p:cNvPr>
            <p:cNvSpPr/>
            <p:nvPr/>
          </p:nvSpPr>
          <p:spPr bwMode="auto">
            <a:xfrm>
              <a:off x="6822666" y="3419560"/>
              <a:ext cx="95062" cy="51605"/>
            </a:xfrm>
            <a:custGeom>
              <a:avLst/>
              <a:gdLst>
                <a:gd name="connsiteX0" fmla="*/ 76200 w 76200"/>
                <a:gd name="connsiteY0" fmla="*/ 0 h 45244"/>
                <a:gd name="connsiteX1" fmla="*/ 26194 w 76200"/>
                <a:gd name="connsiteY1" fmla="*/ 2381 h 45244"/>
                <a:gd name="connsiteX2" fmla="*/ 0 w 76200"/>
                <a:gd name="connsiteY2" fmla="*/ 26194 h 45244"/>
                <a:gd name="connsiteX3" fmla="*/ 0 w 76200"/>
                <a:gd name="connsiteY3" fmla="*/ 26194 h 45244"/>
                <a:gd name="connsiteX4" fmla="*/ 23813 w 76200"/>
                <a:gd name="connsiteY4" fmla="*/ 45244 h 45244"/>
                <a:gd name="connsiteX5" fmla="*/ 40481 w 76200"/>
                <a:gd name="connsiteY5" fmla="*/ 40481 h 45244"/>
                <a:gd name="connsiteX6" fmla="*/ 50006 w 76200"/>
                <a:gd name="connsiteY6" fmla="*/ 45244 h 45244"/>
                <a:gd name="connsiteX7" fmla="*/ 76200 w 76200"/>
                <a:gd name="connsiteY7" fmla="*/ 0 h 45244"/>
                <a:gd name="connsiteX0" fmla="*/ 76200 w 76200"/>
                <a:gd name="connsiteY0" fmla="*/ 0 h 45244"/>
                <a:gd name="connsiteX1" fmla="*/ 26194 w 76200"/>
                <a:gd name="connsiteY1" fmla="*/ 2381 h 45244"/>
                <a:gd name="connsiteX2" fmla="*/ 0 w 76200"/>
                <a:gd name="connsiteY2" fmla="*/ 26194 h 45244"/>
                <a:gd name="connsiteX3" fmla="*/ 0 w 76200"/>
                <a:gd name="connsiteY3" fmla="*/ 26194 h 45244"/>
                <a:gd name="connsiteX4" fmla="*/ 23813 w 76200"/>
                <a:gd name="connsiteY4" fmla="*/ 45244 h 45244"/>
                <a:gd name="connsiteX5" fmla="*/ 40481 w 76200"/>
                <a:gd name="connsiteY5" fmla="*/ 40481 h 45244"/>
                <a:gd name="connsiteX6" fmla="*/ 50006 w 76200"/>
                <a:gd name="connsiteY6" fmla="*/ 45244 h 45244"/>
                <a:gd name="connsiteX7" fmla="*/ 64294 w 76200"/>
                <a:gd name="connsiteY7" fmla="*/ 21431 h 45244"/>
                <a:gd name="connsiteX8" fmla="*/ 76200 w 76200"/>
                <a:gd name="connsiteY8" fmla="*/ 0 h 45244"/>
                <a:gd name="connsiteX0" fmla="*/ 76200 w 83344"/>
                <a:gd name="connsiteY0" fmla="*/ 0 h 45244"/>
                <a:gd name="connsiteX1" fmla="*/ 26194 w 83344"/>
                <a:gd name="connsiteY1" fmla="*/ 2381 h 45244"/>
                <a:gd name="connsiteX2" fmla="*/ 0 w 83344"/>
                <a:gd name="connsiteY2" fmla="*/ 26194 h 45244"/>
                <a:gd name="connsiteX3" fmla="*/ 0 w 83344"/>
                <a:gd name="connsiteY3" fmla="*/ 26194 h 45244"/>
                <a:gd name="connsiteX4" fmla="*/ 23813 w 83344"/>
                <a:gd name="connsiteY4" fmla="*/ 45244 h 45244"/>
                <a:gd name="connsiteX5" fmla="*/ 40481 w 83344"/>
                <a:gd name="connsiteY5" fmla="*/ 40481 h 45244"/>
                <a:gd name="connsiteX6" fmla="*/ 50006 w 83344"/>
                <a:gd name="connsiteY6" fmla="*/ 45244 h 45244"/>
                <a:gd name="connsiteX7" fmla="*/ 83344 w 83344"/>
                <a:gd name="connsiteY7" fmla="*/ 21431 h 45244"/>
                <a:gd name="connsiteX8" fmla="*/ 76200 w 83344"/>
                <a:gd name="connsiteY8" fmla="*/ 0 h 4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44" h="45244">
                  <a:moveTo>
                    <a:pt x="76200" y="0"/>
                  </a:moveTo>
                  <a:lnTo>
                    <a:pt x="26194" y="2381"/>
                  </a:lnTo>
                  <a:lnTo>
                    <a:pt x="0" y="26194"/>
                  </a:lnTo>
                  <a:lnTo>
                    <a:pt x="0" y="26194"/>
                  </a:lnTo>
                  <a:lnTo>
                    <a:pt x="23813" y="45244"/>
                  </a:lnTo>
                  <a:lnTo>
                    <a:pt x="40481" y="40481"/>
                  </a:lnTo>
                  <a:lnTo>
                    <a:pt x="50006" y="45244"/>
                  </a:lnTo>
                  <a:lnTo>
                    <a:pt x="83344" y="21431"/>
                  </a:lnTo>
                  <a:lnTo>
                    <a:pt x="7620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32" name="Freeform: Shape 286">
              <a:extLst>
                <a:ext uri="{FF2B5EF4-FFF2-40B4-BE49-F238E27FC236}">
                  <a16:creationId xmlns:a16="http://schemas.microsoft.com/office/drawing/2014/main" id="{199E5D5D-8226-FF25-9BF4-152C79BC5E88}"/>
                </a:ext>
              </a:extLst>
            </p:cNvPr>
            <p:cNvSpPr/>
            <p:nvPr/>
          </p:nvSpPr>
          <p:spPr bwMode="auto">
            <a:xfrm>
              <a:off x="6746616" y="3156103"/>
              <a:ext cx="108641" cy="127655"/>
            </a:xfrm>
            <a:custGeom>
              <a:avLst/>
              <a:gdLst>
                <a:gd name="connsiteX0" fmla="*/ 83344 w 83344"/>
                <a:gd name="connsiteY0" fmla="*/ 0 h 111919"/>
                <a:gd name="connsiteX1" fmla="*/ 50007 w 83344"/>
                <a:gd name="connsiteY1" fmla="*/ 64294 h 111919"/>
                <a:gd name="connsiteX2" fmla="*/ 52388 w 83344"/>
                <a:gd name="connsiteY2" fmla="*/ 109537 h 111919"/>
                <a:gd name="connsiteX3" fmla="*/ 42863 w 83344"/>
                <a:gd name="connsiteY3" fmla="*/ 111919 h 111919"/>
                <a:gd name="connsiteX4" fmla="*/ 23813 w 83344"/>
                <a:gd name="connsiteY4" fmla="*/ 88106 h 111919"/>
                <a:gd name="connsiteX5" fmla="*/ 14288 w 83344"/>
                <a:gd name="connsiteY5" fmla="*/ 80962 h 111919"/>
                <a:gd name="connsiteX6" fmla="*/ 0 w 83344"/>
                <a:gd name="connsiteY6" fmla="*/ 92869 h 111919"/>
                <a:gd name="connsiteX7" fmla="*/ 0 w 83344"/>
                <a:gd name="connsiteY7" fmla="*/ 92869 h 111919"/>
                <a:gd name="connsiteX8" fmla="*/ 9525 w 83344"/>
                <a:gd name="connsiteY8" fmla="*/ 26194 h 111919"/>
                <a:gd name="connsiteX9" fmla="*/ 30957 w 83344"/>
                <a:gd name="connsiteY9" fmla="*/ 42862 h 111919"/>
                <a:gd name="connsiteX10" fmla="*/ 40482 w 83344"/>
                <a:gd name="connsiteY10" fmla="*/ 28575 h 111919"/>
                <a:gd name="connsiteX11" fmla="*/ 33338 w 83344"/>
                <a:gd name="connsiteY11" fmla="*/ 16669 h 111919"/>
                <a:gd name="connsiteX12" fmla="*/ 83344 w 83344"/>
                <a:gd name="connsiteY12" fmla="*/ 0 h 111919"/>
                <a:gd name="connsiteX0" fmla="*/ 83344 w 83344"/>
                <a:gd name="connsiteY0" fmla="*/ 0 h 111919"/>
                <a:gd name="connsiteX1" fmla="*/ 50007 w 83344"/>
                <a:gd name="connsiteY1" fmla="*/ 64294 h 111919"/>
                <a:gd name="connsiteX2" fmla="*/ 52388 w 83344"/>
                <a:gd name="connsiteY2" fmla="*/ 109537 h 111919"/>
                <a:gd name="connsiteX3" fmla="*/ 42863 w 83344"/>
                <a:gd name="connsiteY3" fmla="*/ 111919 h 111919"/>
                <a:gd name="connsiteX4" fmla="*/ 23813 w 83344"/>
                <a:gd name="connsiteY4" fmla="*/ 88106 h 111919"/>
                <a:gd name="connsiteX5" fmla="*/ 14288 w 83344"/>
                <a:gd name="connsiteY5" fmla="*/ 80962 h 111919"/>
                <a:gd name="connsiteX6" fmla="*/ 2382 w 83344"/>
                <a:gd name="connsiteY6" fmla="*/ 73819 h 111919"/>
                <a:gd name="connsiteX7" fmla="*/ 0 w 83344"/>
                <a:gd name="connsiteY7" fmla="*/ 92869 h 111919"/>
                <a:gd name="connsiteX8" fmla="*/ 0 w 83344"/>
                <a:gd name="connsiteY8" fmla="*/ 92869 h 111919"/>
                <a:gd name="connsiteX9" fmla="*/ 9525 w 83344"/>
                <a:gd name="connsiteY9" fmla="*/ 26194 h 111919"/>
                <a:gd name="connsiteX10" fmla="*/ 30957 w 83344"/>
                <a:gd name="connsiteY10" fmla="*/ 42862 h 111919"/>
                <a:gd name="connsiteX11" fmla="*/ 40482 w 83344"/>
                <a:gd name="connsiteY11" fmla="*/ 28575 h 111919"/>
                <a:gd name="connsiteX12" fmla="*/ 33338 w 83344"/>
                <a:gd name="connsiteY12" fmla="*/ 16669 h 111919"/>
                <a:gd name="connsiteX13" fmla="*/ 83344 w 83344"/>
                <a:gd name="connsiteY13" fmla="*/ 0 h 111919"/>
                <a:gd name="connsiteX0" fmla="*/ 95249 w 95249"/>
                <a:gd name="connsiteY0" fmla="*/ 0 h 111919"/>
                <a:gd name="connsiteX1" fmla="*/ 61912 w 95249"/>
                <a:gd name="connsiteY1" fmla="*/ 64294 h 111919"/>
                <a:gd name="connsiteX2" fmla="*/ 64293 w 95249"/>
                <a:gd name="connsiteY2" fmla="*/ 109537 h 111919"/>
                <a:gd name="connsiteX3" fmla="*/ 54768 w 95249"/>
                <a:gd name="connsiteY3" fmla="*/ 111919 h 111919"/>
                <a:gd name="connsiteX4" fmla="*/ 35718 w 95249"/>
                <a:gd name="connsiteY4" fmla="*/ 88106 h 111919"/>
                <a:gd name="connsiteX5" fmla="*/ 26193 w 95249"/>
                <a:gd name="connsiteY5" fmla="*/ 80962 h 111919"/>
                <a:gd name="connsiteX6" fmla="*/ 0 w 95249"/>
                <a:gd name="connsiteY6" fmla="*/ 83344 h 111919"/>
                <a:gd name="connsiteX7" fmla="*/ 11905 w 95249"/>
                <a:gd name="connsiteY7" fmla="*/ 92869 h 111919"/>
                <a:gd name="connsiteX8" fmla="*/ 11905 w 95249"/>
                <a:gd name="connsiteY8" fmla="*/ 92869 h 111919"/>
                <a:gd name="connsiteX9" fmla="*/ 21430 w 95249"/>
                <a:gd name="connsiteY9" fmla="*/ 26194 h 111919"/>
                <a:gd name="connsiteX10" fmla="*/ 42862 w 95249"/>
                <a:gd name="connsiteY10" fmla="*/ 42862 h 111919"/>
                <a:gd name="connsiteX11" fmla="*/ 52387 w 95249"/>
                <a:gd name="connsiteY11" fmla="*/ 28575 h 111919"/>
                <a:gd name="connsiteX12" fmla="*/ 45243 w 95249"/>
                <a:gd name="connsiteY12" fmla="*/ 16669 h 111919"/>
                <a:gd name="connsiteX13" fmla="*/ 95249 w 95249"/>
                <a:gd name="connsiteY13" fmla="*/ 0 h 11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49" h="111919">
                  <a:moveTo>
                    <a:pt x="95249" y="0"/>
                  </a:moveTo>
                  <a:lnTo>
                    <a:pt x="61912" y="64294"/>
                  </a:lnTo>
                  <a:lnTo>
                    <a:pt x="64293" y="109537"/>
                  </a:lnTo>
                  <a:lnTo>
                    <a:pt x="54768" y="111919"/>
                  </a:lnTo>
                  <a:lnTo>
                    <a:pt x="35718" y="88106"/>
                  </a:lnTo>
                  <a:lnTo>
                    <a:pt x="26193" y="80962"/>
                  </a:lnTo>
                  <a:lnTo>
                    <a:pt x="0" y="83344"/>
                  </a:lnTo>
                  <a:lnTo>
                    <a:pt x="11905" y="92869"/>
                  </a:lnTo>
                  <a:lnTo>
                    <a:pt x="11905" y="92869"/>
                  </a:lnTo>
                  <a:lnTo>
                    <a:pt x="21430" y="26194"/>
                  </a:lnTo>
                  <a:lnTo>
                    <a:pt x="42862" y="42862"/>
                  </a:lnTo>
                  <a:lnTo>
                    <a:pt x="52387" y="28575"/>
                  </a:lnTo>
                  <a:lnTo>
                    <a:pt x="45243" y="16669"/>
                  </a:lnTo>
                  <a:lnTo>
                    <a:pt x="9524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33" name="Freeform: Shape 289">
              <a:extLst>
                <a:ext uri="{FF2B5EF4-FFF2-40B4-BE49-F238E27FC236}">
                  <a16:creationId xmlns:a16="http://schemas.microsoft.com/office/drawing/2014/main" id="{7AEB64B7-7A60-4FC3-34C1-DA1C03F7AF78}"/>
                </a:ext>
              </a:extLst>
            </p:cNvPr>
            <p:cNvSpPr/>
            <p:nvPr/>
          </p:nvSpPr>
          <p:spPr bwMode="auto">
            <a:xfrm>
              <a:off x="6793876" y="3291956"/>
              <a:ext cx="52147"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34" name="Freeform: Shape 287">
              <a:extLst>
                <a:ext uri="{FF2B5EF4-FFF2-40B4-BE49-F238E27FC236}">
                  <a16:creationId xmlns:a16="http://schemas.microsoft.com/office/drawing/2014/main" id="{E9780007-06FB-ED21-91CC-B93BB7E46DFA}"/>
                </a:ext>
              </a:extLst>
            </p:cNvPr>
            <p:cNvSpPr/>
            <p:nvPr/>
          </p:nvSpPr>
          <p:spPr bwMode="auto">
            <a:xfrm>
              <a:off x="6705875" y="3251165"/>
              <a:ext cx="122223" cy="84197"/>
            </a:xfrm>
            <a:custGeom>
              <a:avLst/>
              <a:gdLst>
                <a:gd name="connsiteX0" fmla="*/ 0 w 107157"/>
                <a:gd name="connsiteY0" fmla="*/ 11906 h 69056"/>
                <a:gd name="connsiteX1" fmla="*/ 28575 w 107157"/>
                <a:gd name="connsiteY1" fmla="*/ 45244 h 69056"/>
                <a:gd name="connsiteX2" fmla="*/ 59532 w 107157"/>
                <a:gd name="connsiteY2" fmla="*/ 57150 h 69056"/>
                <a:gd name="connsiteX3" fmla="*/ 90488 w 107157"/>
                <a:gd name="connsiteY3" fmla="*/ 69056 h 69056"/>
                <a:gd name="connsiteX4" fmla="*/ 88107 w 107157"/>
                <a:gd name="connsiteY4" fmla="*/ 50006 h 69056"/>
                <a:gd name="connsiteX5" fmla="*/ 102394 w 107157"/>
                <a:gd name="connsiteY5" fmla="*/ 45244 h 69056"/>
                <a:gd name="connsiteX6" fmla="*/ 107157 w 107157"/>
                <a:gd name="connsiteY6" fmla="*/ 21431 h 69056"/>
                <a:gd name="connsiteX7" fmla="*/ 90488 w 107157"/>
                <a:gd name="connsiteY7" fmla="*/ 23813 h 69056"/>
                <a:gd name="connsiteX8" fmla="*/ 66675 w 107157"/>
                <a:gd name="connsiteY8" fmla="*/ 0 h 69056"/>
                <a:gd name="connsiteX9" fmla="*/ 0 w 107157"/>
                <a:gd name="connsiteY9" fmla="*/ 11906 h 69056"/>
                <a:gd name="connsiteX0" fmla="*/ 0 w 107157"/>
                <a:gd name="connsiteY0" fmla="*/ 11906 h 69056"/>
                <a:gd name="connsiteX1" fmla="*/ 28575 w 107157"/>
                <a:gd name="connsiteY1" fmla="*/ 45244 h 69056"/>
                <a:gd name="connsiteX2" fmla="*/ 59532 w 107157"/>
                <a:gd name="connsiteY2" fmla="*/ 57150 h 69056"/>
                <a:gd name="connsiteX3" fmla="*/ 90488 w 107157"/>
                <a:gd name="connsiteY3" fmla="*/ 69056 h 69056"/>
                <a:gd name="connsiteX4" fmla="*/ 88107 w 107157"/>
                <a:gd name="connsiteY4" fmla="*/ 50006 h 69056"/>
                <a:gd name="connsiteX5" fmla="*/ 102394 w 107157"/>
                <a:gd name="connsiteY5" fmla="*/ 45244 h 69056"/>
                <a:gd name="connsiteX6" fmla="*/ 107157 w 107157"/>
                <a:gd name="connsiteY6" fmla="*/ 21431 h 69056"/>
                <a:gd name="connsiteX7" fmla="*/ 90488 w 107157"/>
                <a:gd name="connsiteY7" fmla="*/ 23813 h 69056"/>
                <a:gd name="connsiteX8" fmla="*/ 66675 w 107157"/>
                <a:gd name="connsiteY8" fmla="*/ 0 h 69056"/>
                <a:gd name="connsiteX9" fmla="*/ 40482 w 107157"/>
                <a:gd name="connsiteY9" fmla="*/ 7144 h 69056"/>
                <a:gd name="connsiteX10" fmla="*/ 0 w 107157"/>
                <a:gd name="connsiteY10" fmla="*/ 11906 h 69056"/>
                <a:gd name="connsiteX0" fmla="*/ 0 w 107157"/>
                <a:gd name="connsiteY0" fmla="*/ 16668 h 73818"/>
                <a:gd name="connsiteX1" fmla="*/ 28575 w 107157"/>
                <a:gd name="connsiteY1" fmla="*/ 50006 h 73818"/>
                <a:gd name="connsiteX2" fmla="*/ 59532 w 107157"/>
                <a:gd name="connsiteY2" fmla="*/ 61912 h 73818"/>
                <a:gd name="connsiteX3" fmla="*/ 90488 w 107157"/>
                <a:gd name="connsiteY3" fmla="*/ 73818 h 73818"/>
                <a:gd name="connsiteX4" fmla="*/ 88107 w 107157"/>
                <a:gd name="connsiteY4" fmla="*/ 54768 h 73818"/>
                <a:gd name="connsiteX5" fmla="*/ 102394 w 107157"/>
                <a:gd name="connsiteY5" fmla="*/ 50006 h 73818"/>
                <a:gd name="connsiteX6" fmla="*/ 107157 w 107157"/>
                <a:gd name="connsiteY6" fmla="*/ 26193 h 73818"/>
                <a:gd name="connsiteX7" fmla="*/ 90488 w 107157"/>
                <a:gd name="connsiteY7" fmla="*/ 28575 h 73818"/>
                <a:gd name="connsiteX8" fmla="*/ 66675 w 107157"/>
                <a:gd name="connsiteY8" fmla="*/ 4762 h 73818"/>
                <a:gd name="connsiteX9" fmla="*/ 40482 w 107157"/>
                <a:gd name="connsiteY9" fmla="*/ 0 h 73818"/>
                <a:gd name="connsiteX10" fmla="*/ 0 w 107157"/>
                <a:gd name="connsiteY10" fmla="*/ 16668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73818">
                  <a:moveTo>
                    <a:pt x="0" y="16668"/>
                  </a:moveTo>
                  <a:lnTo>
                    <a:pt x="28575" y="50006"/>
                  </a:lnTo>
                  <a:lnTo>
                    <a:pt x="59532" y="61912"/>
                  </a:lnTo>
                  <a:lnTo>
                    <a:pt x="90488" y="73818"/>
                  </a:lnTo>
                  <a:lnTo>
                    <a:pt x="88107" y="54768"/>
                  </a:lnTo>
                  <a:lnTo>
                    <a:pt x="102394" y="50006"/>
                  </a:lnTo>
                  <a:lnTo>
                    <a:pt x="107157" y="26193"/>
                  </a:lnTo>
                  <a:lnTo>
                    <a:pt x="90488" y="28575"/>
                  </a:lnTo>
                  <a:lnTo>
                    <a:pt x="66675" y="4762"/>
                  </a:lnTo>
                  <a:lnTo>
                    <a:pt x="40482" y="0"/>
                  </a:lnTo>
                  <a:lnTo>
                    <a:pt x="0" y="16668"/>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35" name="Freeform: Shape 290">
              <a:extLst>
                <a:ext uri="{FF2B5EF4-FFF2-40B4-BE49-F238E27FC236}">
                  <a16:creationId xmlns:a16="http://schemas.microsoft.com/office/drawing/2014/main" id="{BFEC941F-2F4F-6774-B39E-F8A2EFDB3C2E}"/>
                </a:ext>
              </a:extLst>
            </p:cNvPr>
            <p:cNvSpPr/>
            <p:nvPr/>
          </p:nvSpPr>
          <p:spPr bwMode="auto">
            <a:xfrm>
              <a:off x="6863407" y="2952399"/>
              <a:ext cx="84198" cy="146666"/>
            </a:xfrm>
            <a:custGeom>
              <a:avLst/>
              <a:gdLst>
                <a:gd name="connsiteX0" fmla="*/ 14287 w 73819"/>
                <a:gd name="connsiteY0" fmla="*/ 114300 h 114300"/>
                <a:gd name="connsiteX1" fmla="*/ 0 w 73819"/>
                <a:gd name="connsiteY1" fmla="*/ 57150 h 114300"/>
                <a:gd name="connsiteX2" fmla="*/ 28575 w 73819"/>
                <a:gd name="connsiteY2" fmla="*/ 19050 h 114300"/>
                <a:gd name="connsiteX3" fmla="*/ 69056 w 73819"/>
                <a:gd name="connsiteY3" fmla="*/ 0 h 114300"/>
                <a:gd name="connsiteX4" fmla="*/ 57150 w 73819"/>
                <a:gd name="connsiteY4" fmla="*/ 40481 h 114300"/>
                <a:gd name="connsiteX5" fmla="*/ 73819 w 73819"/>
                <a:gd name="connsiteY5" fmla="*/ 59531 h 114300"/>
                <a:gd name="connsiteX6" fmla="*/ 52387 w 73819"/>
                <a:gd name="connsiteY6" fmla="*/ 76200 h 114300"/>
                <a:gd name="connsiteX7" fmla="*/ 14287 w 73819"/>
                <a:gd name="connsiteY7" fmla="*/ 114300 h 114300"/>
                <a:gd name="connsiteX0" fmla="*/ 14287 w 73819"/>
                <a:gd name="connsiteY0" fmla="*/ 114300 h 114300"/>
                <a:gd name="connsiteX1" fmla="*/ 0 w 73819"/>
                <a:gd name="connsiteY1" fmla="*/ 57150 h 114300"/>
                <a:gd name="connsiteX2" fmla="*/ 28575 w 73819"/>
                <a:gd name="connsiteY2" fmla="*/ 19050 h 114300"/>
                <a:gd name="connsiteX3" fmla="*/ 69056 w 73819"/>
                <a:gd name="connsiteY3" fmla="*/ 0 h 114300"/>
                <a:gd name="connsiteX4" fmla="*/ 57150 w 73819"/>
                <a:gd name="connsiteY4" fmla="*/ 40481 h 114300"/>
                <a:gd name="connsiteX5" fmla="*/ 73819 w 73819"/>
                <a:gd name="connsiteY5" fmla="*/ 59531 h 114300"/>
                <a:gd name="connsiteX6" fmla="*/ 52387 w 73819"/>
                <a:gd name="connsiteY6" fmla="*/ 76200 h 114300"/>
                <a:gd name="connsiteX7" fmla="*/ 38100 w 73819"/>
                <a:gd name="connsiteY7" fmla="*/ 88106 h 114300"/>
                <a:gd name="connsiteX8" fmla="*/ 14287 w 73819"/>
                <a:gd name="connsiteY8" fmla="*/ 114300 h 114300"/>
                <a:gd name="connsiteX0" fmla="*/ 14287 w 73819"/>
                <a:gd name="connsiteY0" fmla="*/ 114300 h 128587"/>
                <a:gd name="connsiteX1" fmla="*/ 0 w 73819"/>
                <a:gd name="connsiteY1" fmla="*/ 57150 h 128587"/>
                <a:gd name="connsiteX2" fmla="*/ 28575 w 73819"/>
                <a:gd name="connsiteY2" fmla="*/ 19050 h 128587"/>
                <a:gd name="connsiteX3" fmla="*/ 69056 w 73819"/>
                <a:gd name="connsiteY3" fmla="*/ 0 h 128587"/>
                <a:gd name="connsiteX4" fmla="*/ 57150 w 73819"/>
                <a:gd name="connsiteY4" fmla="*/ 40481 h 128587"/>
                <a:gd name="connsiteX5" fmla="*/ 73819 w 73819"/>
                <a:gd name="connsiteY5" fmla="*/ 59531 h 128587"/>
                <a:gd name="connsiteX6" fmla="*/ 52387 w 73819"/>
                <a:gd name="connsiteY6" fmla="*/ 76200 h 128587"/>
                <a:gd name="connsiteX7" fmla="*/ 38100 w 73819"/>
                <a:gd name="connsiteY7" fmla="*/ 128587 h 128587"/>
                <a:gd name="connsiteX8" fmla="*/ 14287 w 73819"/>
                <a:gd name="connsiteY8" fmla="*/ 11430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19" h="128587">
                  <a:moveTo>
                    <a:pt x="14287" y="114300"/>
                  </a:moveTo>
                  <a:lnTo>
                    <a:pt x="0" y="57150"/>
                  </a:lnTo>
                  <a:lnTo>
                    <a:pt x="28575" y="19050"/>
                  </a:lnTo>
                  <a:lnTo>
                    <a:pt x="69056" y="0"/>
                  </a:lnTo>
                  <a:lnTo>
                    <a:pt x="57150" y="40481"/>
                  </a:lnTo>
                  <a:lnTo>
                    <a:pt x="73819" y="59531"/>
                  </a:lnTo>
                  <a:lnTo>
                    <a:pt x="52387" y="76200"/>
                  </a:lnTo>
                  <a:lnTo>
                    <a:pt x="38100" y="128587"/>
                  </a:lnTo>
                  <a:lnTo>
                    <a:pt x="14287" y="114300"/>
                  </a:lnTo>
                  <a:close/>
                </a:path>
              </a:pathLst>
            </a:custGeom>
            <a:solidFill>
              <a:schemeClr val="bg2"/>
            </a:solidFill>
            <a:ln w="6350">
              <a:solidFill>
                <a:schemeClr val="bg2">
                  <a:lumMod val="75000"/>
                </a:schemeClr>
              </a:solidFill>
              <a:round/>
              <a:headEnd/>
              <a:tailEnd/>
            </a:ln>
          </p:spPr>
          <p:txBody>
            <a:bodyPr/>
            <a:lstStyle/>
            <a:p>
              <a:endParaRPr lang="en-GB"/>
            </a:p>
          </p:txBody>
        </p:sp>
        <p:sp>
          <p:nvSpPr>
            <p:cNvPr id="436" name="Freeform: Shape 291">
              <a:extLst>
                <a:ext uri="{FF2B5EF4-FFF2-40B4-BE49-F238E27FC236}">
                  <a16:creationId xmlns:a16="http://schemas.microsoft.com/office/drawing/2014/main" id="{CB3A1D81-D9FC-CC80-4028-BACA4A5BB5A1}"/>
                </a:ext>
              </a:extLst>
            </p:cNvPr>
            <p:cNvSpPr/>
            <p:nvPr/>
          </p:nvSpPr>
          <p:spPr bwMode="auto">
            <a:xfrm>
              <a:off x="7118715" y="3324498"/>
              <a:ext cx="157532" cy="86914"/>
            </a:xfrm>
            <a:custGeom>
              <a:avLst/>
              <a:gdLst>
                <a:gd name="connsiteX0" fmla="*/ 138113 w 138113"/>
                <a:gd name="connsiteY0" fmla="*/ 11907 h 76200"/>
                <a:gd name="connsiteX1" fmla="*/ 66675 w 138113"/>
                <a:gd name="connsiteY1" fmla="*/ 9525 h 76200"/>
                <a:gd name="connsiteX2" fmla="*/ 45244 w 138113"/>
                <a:gd name="connsiteY2" fmla="*/ 0 h 76200"/>
                <a:gd name="connsiteX3" fmla="*/ 7144 w 138113"/>
                <a:gd name="connsiteY3" fmla="*/ 33338 h 76200"/>
                <a:gd name="connsiteX4" fmla="*/ 0 w 138113"/>
                <a:gd name="connsiteY4" fmla="*/ 50007 h 76200"/>
                <a:gd name="connsiteX5" fmla="*/ 19050 w 138113"/>
                <a:gd name="connsiteY5" fmla="*/ 64294 h 76200"/>
                <a:gd name="connsiteX6" fmla="*/ 38100 w 138113"/>
                <a:gd name="connsiteY6" fmla="*/ 76200 h 76200"/>
                <a:gd name="connsiteX7" fmla="*/ 57150 w 138113"/>
                <a:gd name="connsiteY7" fmla="*/ 64294 h 76200"/>
                <a:gd name="connsiteX8" fmla="*/ 85725 w 138113"/>
                <a:gd name="connsiteY8" fmla="*/ 54769 h 76200"/>
                <a:gd name="connsiteX9" fmla="*/ 90488 w 138113"/>
                <a:gd name="connsiteY9" fmla="*/ 47625 h 76200"/>
                <a:gd name="connsiteX10" fmla="*/ 138113 w 138113"/>
                <a:gd name="connsiteY10" fmla="*/ 11907 h 76200"/>
                <a:gd name="connsiteX0" fmla="*/ 138113 w 138113"/>
                <a:gd name="connsiteY0" fmla="*/ 11907 h 76200"/>
                <a:gd name="connsiteX1" fmla="*/ 66675 w 138113"/>
                <a:gd name="connsiteY1" fmla="*/ 9525 h 76200"/>
                <a:gd name="connsiteX2" fmla="*/ 45244 w 138113"/>
                <a:gd name="connsiteY2" fmla="*/ 0 h 76200"/>
                <a:gd name="connsiteX3" fmla="*/ 7144 w 138113"/>
                <a:gd name="connsiteY3" fmla="*/ 33338 h 76200"/>
                <a:gd name="connsiteX4" fmla="*/ 0 w 138113"/>
                <a:gd name="connsiteY4" fmla="*/ 50007 h 76200"/>
                <a:gd name="connsiteX5" fmla="*/ 19050 w 138113"/>
                <a:gd name="connsiteY5" fmla="*/ 64294 h 76200"/>
                <a:gd name="connsiteX6" fmla="*/ 38100 w 138113"/>
                <a:gd name="connsiteY6" fmla="*/ 76200 h 76200"/>
                <a:gd name="connsiteX7" fmla="*/ 57150 w 138113"/>
                <a:gd name="connsiteY7" fmla="*/ 64294 h 76200"/>
                <a:gd name="connsiteX8" fmla="*/ 85725 w 138113"/>
                <a:gd name="connsiteY8" fmla="*/ 54769 h 76200"/>
                <a:gd name="connsiteX9" fmla="*/ 90488 w 138113"/>
                <a:gd name="connsiteY9" fmla="*/ 47625 h 76200"/>
                <a:gd name="connsiteX10" fmla="*/ 109538 w 138113"/>
                <a:gd name="connsiteY10" fmla="*/ 35719 h 76200"/>
                <a:gd name="connsiteX11" fmla="*/ 138113 w 138113"/>
                <a:gd name="connsiteY11" fmla="*/ 11907 h 76200"/>
                <a:gd name="connsiteX0" fmla="*/ 138113 w 138113"/>
                <a:gd name="connsiteY0" fmla="*/ 11907 h 76200"/>
                <a:gd name="connsiteX1" fmla="*/ 66675 w 138113"/>
                <a:gd name="connsiteY1" fmla="*/ 9525 h 76200"/>
                <a:gd name="connsiteX2" fmla="*/ 45244 w 138113"/>
                <a:gd name="connsiteY2" fmla="*/ 0 h 76200"/>
                <a:gd name="connsiteX3" fmla="*/ 7144 w 138113"/>
                <a:gd name="connsiteY3" fmla="*/ 33338 h 76200"/>
                <a:gd name="connsiteX4" fmla="*/ 0 w 138113"/>
                <a:gd name="connsiteY4" fmla="*/ 50007 h 76200"/>
                <a:gd name="connsiteX5" fmla="*/ 19050 w 138113"/>
                <a:gd name="connsiteY5" fmla="*/ 64294 h 76200"/>
                <a:gd name="connsiteX6" fmla="*/ 38100 w 138113"/>
                <a:gd name="connsiteY6" fmla="*/ 76200 h 76200"/>
                <a:gd name="connsiteX7" fmla="*/ 57150 w 138113"/>
                <a:gd name="connsiteY7" fmla="*/ 64294 h 76200"/>
                <a:gd name="connsiteX8" fmla="*/ 85725 w 138113"/>
                <a:gd name="connsiteY8" fmla="*/ 54769 h 76200"/>
                <a:gd name="connsiteX9" fmla="*/ 90488 w 138113"/>
                <a:gd name="connsiteY9" fmla="*/ 47625 h 76200"/>
                <a:gd name="connsiteX10" fmla="*/ 138113 w 138113"/>
                <a:gd name="connsiteY10" fmla="*/ 52388 h 76200"/>
                <a:gd name="connsiteX11" fmla="*/ 138113 w 138113"/>
                <a:gd name="connsiteY11" fmla="*/ 1190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13" h="76200">
                  <a:moveTo>
                    <a:pt x="138113" y="11907"/>
                  </a:moveTo>
                  <a:lnTo>
                    <a:pt x="66675" y="9525"/>
                  </a:lnTo>
                  <a:lnTo>
                    <a:pt x="45244" y="0"/>
                  </a:lnTo>
                  <a:lnTo>
                    <a:pt x="7144" y="33338"/>
                  </a:lnTo>
                  <a:lnTo>
                    <a:pt x="0" y="50007"/>
                  </a:lnTo>
                  <a:lnTo>
                    <a:pt x="19050" y="64294"/>
                  </a:lnTo>
                  <a:lnTo>
                    <a:pt x="38100" y="76200"/>
                  </a:lnTo>
                  <a:lnTo>
                    <a:pt x="57150" y="64294"/>
                  </a:lnTo>
                  <a:lnTo>
                    <a:pt x="85725" y="54769"/>
                  </a:lnTo>
                  <a:lnTo>
                    <a:pt x="90488" y="47625"/>
                  </a:lnTo>
                  <a:lnTo>
                    <a:pt x="138113" y="52388"/>
                  </a:lnTo>
                  <a:lnTo>
                    <a:pt x="138113" y="1190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437" name="Freeform: Shape 292">
              <a:extLst>
                <a:ext uri="{FF2B5EF4-FFF2-40B4-BE49-F238E27FC236}">
                  <a16:creationId xmlns:a16="http://schemas.microsoft.com/office/drawing/2014/main" id="{B7C9BF2F-804F-CD64-CF37-1CD9D71558C0}"/>
                </a:ext>
              </a:extLst>
            </p:cNvPr>
            <p:cNvSpPr/>
            <p:nvPr/>
          </p:nvSpPr>
          <p:spPr bwMode="auto">
            <a:xfrm>
              <a:off x="6906864" y="3351659"/>
              <a:ext cx="228148" cy="111358"/>
            </a:xfrm>
            <a:custGeom>
              <a:avLst/>
              <a:gdLst>
                <a:gd name="connsiteX0" fmla="*/ 0 w 188119"/>
                <a:gd name="connsiteY0" fmla="*/ 85725 h 97631"/>
                <a:gd name="connsiteX1" fmla="*/ 83344 w 188119"/>
                <a:gd name="connsiteY1" fmla="*/ 88106 h 97631"/>
                <a:gd name="connsiteX2" fmla="*/ 114300 w 188119"/>
                <a:gd name="connsiteY2" fmla="*/ 97631 h 97631"/>
                <a:gd name="connsiteX3" fmla="*/ 154781 w 188119"/>
                <a:gd name="connsiteY3" fmla="*/ 88106 h 97631"/>
                <a:gd name="connsiteX4" fmla="*/ 164306 w 188119"/>
                <a:gd name="connsiteY4" fmla="*/ 69056 h 97631"/>
                <a:gd name="connsiteX5" fmla="*/ 188119 w 188119"/>
                <a:gd name="connsiteY5" fmla="*/ 40481 h 97631"/>
                <a:gd name="connsiteX6" fmla="*/ 169069 w 188119"/>
                <a:gd name="connsiteY6" fmla="*/ 30956 h 97631"/>
                <a:gd name="connsiteX7" fmla="*/ 173831 w 188119"/>
                <a:gd name="connsiteY7" fmla="*/ 14287 h 97631"/>
                <a:gd name="connsiteX8" fmla="*/ 126206 w 188119"/>
                <a:gd name="connsiteY8" fmla="*/ 0 h 97631"/>
                <a:gd name="connsiteX9" fmla="*/ 119063 w 188119"/>
                <a:gd name="connsiteY9" fmla="*/ 11906 h 97631"/>
                <a:gd name="connsiteX10" fmla="*/ 92869 w 188119"/>
                <a:gd name="connsiteY10" fmla="*/ 9525 h 97631"/>
                <a:gd name="connsiteX11" fmla="*/ 78581 w 188119"/>
                <a:gd name="connsiteY11" fmla="*/ 35719 h 97631"/>
                <a:gd name="connsiteX12" fmla="*/ 78581 w 188119"/>
                <a:gd name="connsiteY12" fmla="*/ 59531 h 97631"/>
                <a:gd name="connsiteX13" fmla="*/ 57150 w 188119"/>
                <a:gd name="connsiteY13" fmla="*/ 50006 h 97631"/>
                <a:gd name="connsiteX14" fmla="*/ 0 w 188119"/>
                <a:gd name="connsiteY14" fmla="*/ 85725 h 97631"/>
                <a:gd name="connsiteX0" fmla="*/ 0 w 188119"/>
                <a:gd name="connsiteY0" fmla="*/ 85725 h 97631"/>
                <a:gd name="connsiteX1" fmla="*/ 83344 w 188119"/>
                <a:gd name="connsiteY1" fmla="*/ 88106 h 97631"/>
                <a:gd name="connsiteX2" fmla="*/ 114300 w 188119"/>
                <a:gd name="connsiteY2" fmla="*/ 97631 h 97631"/>
                <a:gd name="connsiteX3" fmla="*/ 154781 w 188119"/>
                <a:gd name="connsiteY3" fmla="*/ 88106 h 97631"/>
                <a:gd name="connsiteX4" fmla="*/ 164306 w 188119"/>
                <a:gd name="connsiteY4" fmla="*/ 69056 h 97631"/>
                <a:gd name="connsiteX5" fmla="*/ 188119 w 188119"/>
                <a:gd name="connsiteY5" fmla="*/ 40481 h 97631"/>
                <a:gd name="connsiteX6" fmla="*/ 169069 w 188119"/>
                <a:gd name="connsiteY6" fmla="*/ 30956 h 97631"/>
                <a:gd name="connsiteX7" fmla="*/ 173831 w 188119"/>
                <a:gd name="connsiteY7" fmla="*/ 14287 h 97631"/>
                <a:gd name="connsiteX8" fmla="*/ 126206 w 188119"/>
                <a:gd name="connsiteY8" fmla="*/ 0 h 97631"/>
                <a:gd name="connsiteX9" fmla="*/ 119063 w 188119"/>
                <a:gd name="connsiteY9" fmla="*/ 11906 h 97631"/>
                <a:gd name="connsiteX10" fmla="*/ 92869 w 188119"/>
                <a:gd name="connsiteY10" fmla="*/ 9525 h 97631"/>
                <a:gd name="connsiteX11" fmla="*/ 78581 w 188119"/>
                <a:gd name="connsiteY11" fmla="*/ 35719 h 97631"/>
                <a:gd name="connsiteX12" fmla="*/ 78581 w 188119"/>
                <a:gd name="connsiteY12" fmla="*/ 59531 h 97631"/>
                <a:gd name="connsiteX13" fmla="*/ 57150 w 188119"/>
                <a:gd name="connsiteY13" fmla="*/ 50006 h 97631"/>
                <a:gd name="connsiteX14" fmla="*/ 26194 w 188119"/>
                <a:gd name="connsiteY14" fmla="*/ 69056 h 97631"/>
                <a:gd name="connsiteX15" fmla="*/ 0 w 188119"/>
                <a:gd name="connsiteY15" fmla="*/ 85725 h 97631"/>
                <a:gd name="connsiteX0" fmla="*/ 11906 w 200025"/>
                <a:gd name="connsiteY0" fmla="*/ 85725 h 97631"/>
                <a:gd name="connsiteX1" fmla="*/ 95250 w 200025"/>
                <a:gd name="connsiteY1" fmla="*/ 88106 h 97631"/>
                <a:gd name="connsiteX2" fmla="*/ 126206 w 200025"/>
                <a:gd name="connsiteY2" fmla="*/ 97631 h 97631"/>
                <a:gd name="connsiteX3" fmla="*/ 166687 w 200025"/>
                <a:gd name="connsiteY3" fmla="*/ 88106 h 97631"/>
                <a:gd name="connsiteX4" fmla="*/ 176212 w 200025"/>
                <a:gd name="connsiteY4" fmla="*/ 69056 h 97631"/>
                <a:gd name="connsiteX5" fmla="*/ 200025 w 200025"/>
                <a:gd name="connsiteY5" fmla="*/ 40481 h 97631"/>
                <a:gd name="connsiteX6" fmla="*/ 180975 w 200025"/>
                <a:gd name="connsiteY6" fmla="*/ 30956 h 97631"/>
                <a:gd name="connsiteX7" fmla="*/ 185737 w 200025"/>
                <a:gd name="connsiteY7" fmla="*/ 14287 h 97631"/>
                <a:gd name="connsiteX8" fmla="*/ 138112 w 200025"/>
                <a:gd name="connsiteY8" fmla="*/ 0 h 97631"/>
                <a:gd name="connsiteX9" fmla="*/ 130969 w 200025"/>
                <a:gd name="connsiteY9" fmla="*/ 11906 h 97631"/>
                <a:gd name="connsiteX10" fmla="*/ 104775 w 200025"/>
                <a:gd name="connsiteY10" fmla="*/ 9525 h 97631"/>
                <a:gd name="connsiteX11" fmla="*/ 90487 w 200025"/>
                <a:gd name="connsiteY11" fmla="*/ 35719 h 97631"/>
                <a:gd name="connsiteX12" fmla="*/ 90487 w 200025"/>
                <a:gd name="connsiteY12" fmla="*/ 59531 h 97631"/>
                <a:gd name="connsiteX13" fmla="*/ 69056 w 200025"/>
                <a:gd name="connsiteY13" fmla="*/ 50006 h 97631"/>
                <a:gd name="connsiteX14" fmla="*/ 0 w 200025"/>
                <a:gd name="connsiteY14" fmla="*/ 61912 h 97631"/>
                <a:gd name="connsiteX15" fmla="*/ 11906 w 200025"/>
                <a:gd name="connsiteY15" fmla="*/ 85725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025" h="97631">
                  <a:moveTo>
                    <a:pt x="11906" y="85725"/>
                  </a:moveTo>
                  <a:lnTo>
                    <a:pt x="95250" y="88106"/>
                  </a:lnTo>
                  <a:lnTo>
                    <a:pt x="126206" y="97631"/>
                  </a:lnTo>
                  <a:lnTo>
                    <a:pt x="166687" y="88106"/>
                  </a:lnTo>
                  <a:lnTo>
                    <a:pt x="176212" y="69056"/>
                  </a:lnTo>
                  <a:lnTo>
                    <a:pt x="200025" y="40481"/>
                  </a:lnTo>
                  <a:lnTo>
                    <a:pt x="180975" y="30956"/>
                  </a:lnTo>
                  <a:lnTo>
                    <a:pt x="185737" y="14287"/>
                  </a:lnTo>
                  <a:lnTo>
                    <a:pt x="138112" y="0"/>
                  </a:lnTo>
                  <a:lnTo>
                    <a:pt x="130969" y="11906"/>
                  </a:lnTo>
                  <a:lnTo>
                    <a:pt x="104775" y="9525"/>
                  </a:lnTo>
                  <a:lnTo>
                    <a:pt x="90487" y="35719"/>
                  </a:lnTo>
                  <a:lnTo>
                    <a:pt x="90487" y="59531"/>
                  </a:lnTo>
                  <a:lnTo>
                    <a:pt x="69056" y="50006"/>
                  </a:lnTo>
                  <a:lnTo>
                    <a:pt x="0" y="61912"/>
                  </a:lnTo>
                  <a:lnTo>
                    <a:pt x="11906" y="8572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38" name="Freeform: Shape 293">
              <a:extLst>
                <a:ext uri="{FF2B5EF4-FFF2-40B4-BE49-F238E27FC236}">
                  <a16:creationId xmlns:a16="http://schemas.microsoft.com/office/drawing/2014/main" id="{CB93A235-A2F7-8223-5A8E-0DBBB7C34EEC}"/>
                </a:ext>
              </a:extLst>
            </p:cNvPr>
            <p:cNvSpPr/>
            <p:nvPr/>
          </p:nvSpPr>
          <p:spPr bwMode="auto">
            <a:xfrm>
              <a:off x="7105135" y="3376103"/>
              <a:ext cx="176543" cy="116791"/>
            </a:xfrm>
            <a:custGeom>
              <a:avLst/>
              <a:gdLst>
                <a:gd name="connsiteX0" fmla="*/ 107156 w 154781"/>
                <a:gd name="connsiteY0" fmla="*/ 80963 h 102394"/>
                <a:gd name="connsiteX1" fmla="*/ 154781 w 154781"/>
                <a:gd name="connsiteY1" fmla="*/ 21431 h 102394"/>
                <a:gd name="connsiteX2" fmla="*/ 145256 w 154781"/>
                <a:gd name="connsiteY2" fmla="*/ 4763 h 102394"/>
                <a:gd name="connsiteX3" fmla="*/ 107156 w 154781"/>
                <a:gd name="connsiteY3" fmla="*/ 0 h 102394"/>
                <a:gd name="connsiteX4" fmla="*/ 100013 w 154781"/>
                <a:gd name="connsiteY4" fmla="*/ 11906 h 102394"/>
                <a:gd name="connsiteX5" fmla="*/ 50006 w 154781"/>
                <a:gd name="connsiteY5" fmla="*/ 26194 h 102394"/>
                <a:gd name="connsiteX6" fmla="*/ 21431 w 154781"/>
                <a:gd name="connsiteY6" fmla="*/ 16669 h 102394"/>
                <a:gd name="connsiteX7" fmla="*/ 0 w 154781"/>
                <a:gd name="connsiteY7" fmla="*/ 64294 h 102394"/>
                <a:gd name="connsiteX8" fmla="*/ 28575 w 154781"/>
                <a:gd name="connsiteY8" fmla="*/ 90488 h 102394"/>
                <a:gd name="connsiteX9" fmla="*/ 50006 w 154781"/>
                <a:gd name="connsiteY9" fmla="*/ 102394 h 102394"/>
                <a:gd name="connsiteX10" fmla="*/ 107156 w 154781"/>
                <a:gd name="connsiteY10" fmla="*/ 80963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81" h="102394">
                  <a:moveTo>
                    <a:pt x="107156" y="80963"/>
                  </a:moveTo>
                  <a:lnTo>
                    <a:pt x="154781" y="21431"/>
                  </a:lnTo>
                  <a:lnTo>
                    <a:pt x="145256" y="4763"/>
                  </a:lnTo>
                  <a:lnTo>
                    <a:pt x="107156" y="0"/>
                  </a:lnTo>
                  <a:lnTo>
                    <a:pt x="100013" y="11906"/>
                  </a:lnTo>
                  <a:lnTo>
                    <a:pt x="50006" y="26194"/>
                  </a:lnTo>
                  <a:lnTo>
                    <a:pt x="21431" y="16669"/>
                  </a:lnTo>
                  <a:lnTo>
                    <a:pt x="0" y="64294"/>
                  </a:lnTo>
                  <a:lnTo>
                    <a:pt x="28575" y="90488"/>
                  </a:lnTo>
                  <a:lnTo>
                    <a:pt x="50006" y="102394"/>
                  </a:lnTo>
                  <a:lnTo>
                    <a:pt x="107156" y="8096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39" name="Freeform: Shape 294">
              <a:extLst>
                <a:ext uri="{FF2B5EF4-FFF2-40B4-BE49-F238E27FC236}">
                  <a16:creationId xmlns:a16="http://schemas.microsoft.com/office/drawing/2014/main" id="{42450433-13BC-3E62-634A-A2CD2A5EF356}"/>
                </a:ext>
              </a:extLst>
            </p:cNvPr>
            <p:cNvSpPr/>
            <p:nvPr/>
          </p:nvSpPr>
          <p:spPr bwMode="auto">
            <a:xfrm>
              <a:off x="7251803" y="3558079"/>
              <a:ext cx="184692" cy="111358"/>
            </a:xfrm>
            <a:custGeom>
              <a:avLst/>
              <a:gdLst>
                <a:gd name="connsiteX0" fmla="*/ 135731 w 142875"/>
                <a:gd name="connsiteY0" fmla="*/ 73819 h 97631"/>
                <a:gd name="connsiteX1" fmla="*/ 142875 w 142875"/>
                <a:gd name="connsiteY1" fmla="*/ 14287 h 97631"/>
                <a:gd name="connsiteX2" fmla="*/ 119062 w 142875"/>
                <a:gd name="connsiteY2" fmla="*/ 0 h 97631"/>
                <a:gd name="connsiteX3" fmla="*/ 57150 w 142875"/>
                <a:gd name="connsiteY3" fmla="*/ 14287 h 97631"/>
                <a:gd name="connsiteX4" fmla="*/ 26193 w 142875"/>
                <a:gd name="connsiteY4" fmla="*/ 11906 h 97631"/>
                <a:gd name="connsiteX5" fmla="*/ 11906 w 142875"/>
                <a:gd name="connsiteY5" fmla="*/ 11906 h 97631"/>
                <a:gd name="connsiteX6" fmla="*/ 4762 w 142875"/>
                <a:gd name="connsiteY6" fmla="*/ 2381 h 97631"/>
                <a:gd name="connsiteX7" fmla="*/ 4762 w 142875"/>
                <a:gd name="connsiteY7" fmla="*/ 16669 h 97631"/>
                <a:gd name="connsiteX8" fmla="*/ 14287 w 142875"/>
                <a:gd name="connsiteY8" fmla="*/ 30956 h 97631"/>
                <a:gd name="connsiteX9" fmla="*/ 0 w 142875"/>
                <a:gd name="connsiteY9" fmla="*/ 50006 h 97631"/>
                <a:gd name="connsiteX10" fmla="*/ 9525 w 142875"/>
                <a:gd name="connsiteY10" fmla="*/ 76200 h 97631"/>
                <a:gd name="connsiteX11" fmla="*/ 19050 w 142875"/>
                <a:gd name="connsiteY11" fmla="*/ 97631 h 97631"/>
                <a:gd name="connsiteX12" fmla="*/ 54768 w 142875"/>
                <a:gd name="connsiteY12" fmla="*/ 90487 h 97631"/>
                <a:gd name="connsiteX13" fmla="*/ 80962 w 142875"/>
                <a:gd name="connsiteY13" fmla="*/ 92869 h 97631"/>
                <a:gd name="connsiteX14" fmla="*/ 135731 w 142875"/>
                <a:gd name="connsiteY14" fmla="*/ 73819 h 97631"/>
                <a:gd name="connsiteX0" fmla="*/ 154781 w 161925"/>
                <a:gd name="connsiteY0" fmla="*/ 73819 h 97631"/>
                <a:gd name="connsiteX1" fmla="*/ 161925 w 161925"/>
                <a:gd name="connsiteY1" fmla="*/ 14287 h 97631"/>
                <a:gd name="connsiteX2" fmla="*/ 138112 w 161925"/>
                <a:gd name="connsiteY2" fmla="*/ 0 h 97631"/>
                <a:gd name="connsiteX3" fmla="*/ 76200 w 161925"/>
                <a:gd name="connsiteY3" fmla="*/ 14287 h 97631"/>
                <a:gd name="connsiteX4" fmla="*/ 45243 w 161925"/>
                <a:gd name="connsiteY4" fmla="*/ 11906 h 97631"/>
                <a:gd name="connsiteX5" fmla="*/ 30956 w 161925"/>
                <a:gd name="connsiteY5" fmla="*/ 11906 h 97631"/>
                <a:gd name="connsiteX6" fmla="*/ 23812 w 161925"/>
                <a:gd name="connsiteY6" fmla="*/ 2381 h 97631"/>
                <a:gd name="connsiteX7" fmla="*/ 23812 w 161925"/>
                <a:gd name="connsiteY7" fmla="*/ 16669 h 97631"/>
                <a:gd name="connsiteX8" fmla="*/ 33337 w 161925"/>
                <a:gd name="connsiteY8" fmla="*/ 30956 h 97631"/>
                <a:gd name="connsiteX9" fmla="*/ 0 w 161925"/>
                <a:gd name="connsiteY9" fmla="*/ 54769 h 97631"/>
                <a:gd name="connsiteX10" fmla="*/ 28575 w 161925"/>
                <a:gd name="connsiteY10" fmla="*/ 76200 h 97631"/>
                <a:gd name="connsiteX11" fmla="*/ 38100 w 161925"/>
                <a:gd name="connsiteY11" fmla="*/ 97631 h 97631"/>
                <a:gd name="connsiteX12" fmla="*/ 73818 w 161925"/>
                <a:gd name="connsiteY12" fmla="*/ 90487 h 97631"/>
                <a:gd name="connsiteX13" fmla="*/ 100012 w 161925"/>
                <a:gd name="connsiteY13" fmla="*/ 92869 h 97631"/>
                <a:gd name="connsiteX14" fmla="*/ 154781 w 161925"/>
                <a:gd name="connsiteY14" fmla="*/ 73819 h 97631"/>
                <a:gd name="connsiteX0" fmla="*/ 154781 w 161925"/>
                <a:gd name="connsiteY0" fmla="*/ 73819 h 97631"/>
                <a:gd name="connsiteX1" fmla="*/ 161925 w 161925"/>
                <a:gd name="connsiteY1" fmla="*/ 14287 h 97631"/>
                <a:gd name="connsiteX2" fmla="*/ 138112 w 161925"/>
                <a:gd name="connsiteY2" fmla="*/ 0 h 97631"/>
                <a:gd name="connsiteX3" fmla="*/ 76200 w 161925"/>
                <a:gd name="connsiteY3" fmla="*/ 14287 h 97631"/>
                <a:gd name="connsiteX4" fmla="*/ 45243 w 161925"/>
                <a:gd name="connsiteY4" fmla="*/ 11906 h 97631"/>
                <a:gd name="connsiteX5" fmla="*/ 30956 w 161925"/>
                <a:gd name="connsiteY5" fmla="*/ 11906 h 97631"/>
                <a:gd name="connsiteX6" fmla="*/ 23812 w 161925"/>
                <a:gd name="connsiteY6" fmla="*/ 2381 h 97631"/>
                <a:gd name="connsiteX7" fmla="*/ 23812 w 161925"/>
                <a:gd name="connsiteY7" fmla="*/ 16669 h 97631"/>
                <a:gd name="connsiteX8" fmla="*/ 33337 w 161925"/>
                <a:gd name="connsiteY8" fmla="*/ 30956 h 97631"/>
                <a:gd name="connsiteX9" fmla="*/ 0 w 161925"/>
                <a:gd name="connsiteY9" fmla="*/ 54769 h 97631"/>
                <a:gd name="connsiteX10" fmla="*/ 23813 w 161925"/>
                <a:gd name="connsiteY10" fmla="*/ 80963 h 97631"/>
                <a:gd name="connsiteX11" fmla="*/ 38100 w 161925"/>
                <a:gd name="connsiteY11" fmla="*/ 97631 h 97631"/>
                <a:gd name="connsiteX12" fmla="*/ 73818 w 161925"/>
                <a:gd name="connsiteY12" fmla="*/ 90487 h 97631"/>
                <a:gd name="connsiteX13" fmla="*/ 100012 w 161925"/>
                <a:gd name="connsiteY13" fmla="*/ 92869 h 97631"/>
                <a:gd name="connsiteX14" fmla="*/ 154781 w 161925"/>
                <a:gd name="connsiteY14" fmla="*/ 73819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925" h="97631">
                  <a:moveTo>
                    <a:pt x="154781" y="73819"/>
                  </a:moveTo>
                  <a:lnTo>
                    <a:pt x="161925" y="14287"/>
                  </a:lnTo>
                  <a:lnTo>
                    <a:pt x="138112" y="0"/>
                  </a:lnTo>
                  <a:lnTo>
                    <a:pt x="76200" y="14287"/>
                  </a:lnTo>
                  <a:lnTo>
                    <a:pt x="45243" y="11906"/>
                  </a:lnTo>
                  <a:lnTo>
                    <a:pt x="30956" y="11906"/>
                  </a:lnTo>
                  <a:lnTo>
                    <a:pt x="23812" y="2381"/>
                  </a:lnTo>
                  <a:lnTo>
                    <a:pt x="23812" y="16669"/>
                  </a:lnTo>
                  <a:lnTo>
                    <a:pt x="33337" y="30956"/>
                  </a:lnTo>
                  <a:lnTo>
                    <a:pt x="0" y="54769"/>
                  </a:lnTo>
                  <a:lnTo>
                    <a:pt x="23813" y="80963"/>
                  </a:lnTo>
                  <a:lnTo>
                    <a:pt x="38100" y="97631"/>
                  </a:lnTo>
                  <a:lnTo>
                    <a:pt x="73818" y="90487"/>
                  </a:lnTo>
                  <a:lnTo>
                    <a:pt x="100012" y="92869"/>
                  </a:lnTo>
                  <a:lnTo>
                    <a:pt x="154781" y="7381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40" name="Freeform: Shape 295">
              <a:extLst>
                <a:ext uri="{FF2B5EF4-FFF2-40B4-BE49-F238E27FC236}">
                  <a16:creationId xmlns:a16="http://schemas.microsoft.com/office/drawing/2014/main" id="{9A18BE5E-2DD1-9A36-3F37-91369A07A022}"/>
                </a:ext>
              </a:extLst>
            </p:cNvPr>
            <p:cNvSpPr/>
            <p:nvPr/>
          </p:nvSpPr>
          <p:spPr bwMode="auto">
            <a:xfrm>
              <a:off x="7012790" y="3449437"/>
              <a:ext cx="92345" cy="70617"/>
            </a:xfrm>
            <a:custGeom>
              <a:avLst/>
              <a:gdLst>
                <a:gd name="connsiteX0" fmla="*/ 80962 w 80962"/>
                <a:gd name="connsiteY0" fmla="*/ 0 h 61912"/>
                <a:gd name="connsiteX1" fmla="*/ 26193 w 80962"/>
                <a:gd name="connsiteY1" fmla="*/ 11906 h 61912"/>
                <a:gd name="connsiteX2" fmla="*/ 0 w 80962"/>
                <a:gd name="connsiteY2" fmla="*/ 2381 h 61912"/>
                <a:gd name="connsiteX3" fmla="*/ 2381 w 80962"/>
                <a:gd name="connsiteY3" fmla="*/ 47625 h 61912"/>
                <a:gd name="connsiteX4" fmla="*/ 26193 w 80962"/>
                <a:gd name="connsiteY4" fmla="*/ 61912 h 61912"/>
                <a:gd name="connsiteX5" fmla="*/ 80962 w 80962"/>
                <a:gd name="connsiteY5" fmla="*/ 0 h 6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 h="61912">
                  <a:moveTo>
                    <a:pt x="80962" y="0"/>
                  </a:moveTo>
                  <a:lnTo>
                    <a:pt x="26193" y="11906"/>
                  </a:lnTo>
                  <a:lnTo>
                    <a:pt x="0" y="2381"/>
                  </a:lnTo>
                  <a:lnTo>
                    <a:pt x="2381" y="47625"/>
                  </a:lnTo>
                  <a:lnTo>
                    <a:pt x="26193" y="61912"/>
                  </a:lnTo>
                  <a:lnTo>
                    <a:pt x="80962"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41" name="Freeform: Shape 296">
              <a:extLst>
                <a:ext uri="{FF2B5EF4-FFF2-40B4-BE49-F238E27FC236}">
                  <a16:creationId xmlns:a16="http://schemas.microsoft.com/office/drawing/2014/main" id="{766144F5-AA15-38C6-391B-FDF590F2F16D}"/>
                </a:ext>
              </a:extLst>
            </p:cNvPr>
            <p:cNvSpPr/>
            <p:nvPr/>
          </p:nvSpPr>
          <p:spPr bwMode="auto">
            <a:xfrm>
              <a:off x="7045383" y="3449437"/>
              <a:ext cx="138518" cy="160247"/>
            </a:xfrm>
            <a:custGeom>
              <a:avLst/>
              <a:gdLst>
                <a:gd name="connsiteX0" fmla="*/ 52387 w 121443"/>
                <a:gd name="connsiteY0" fmla="*/ 0 h 140494"/>
                <a:gd name="connsiteX1" fmla="*/ 0 w 121443"/>
                <a:gd name="connsiteY1" fmla="*/ 59531 h 140494"/>
                <a:gd name="connsiteX2" fmla="*/ 38100 w 121443"/>
                <a:gd name="connsiteY2" fmla="*/ 100012 h 140494"/>
                <a:gd name="connsiteX3" fmla="*/ 85725 w 121443"/>
                <a:gd name="connsiteY3" fmla="*/ 140494 h 140494"/>
                <a:gd name="connsiteX4" fmla="*/ 42862 w 121443"/>
                <a:gd name="connsiteY4" fmla="*/ 66675 h 140494"/>
                <a:gd name="connsiteX5" fmla="*/ 61912 w 121443"/>
                <a:gd name="connsiteY5" fmla="*/ 57150 h 140494"/>
                <a:gd name="connsiteX6" fmla="*/ 121443 w 121443"/>
                <a:gd name="connsiteY6" fmla="*/ 64294 h 140494"/>
                <a:gd name="connsiteX7" fmla="*/ 121443 w 121443"/>
                <a:gd name="connsiteY7" fmla="*/ 30956 h 140494"/>
                <a:gd name="connsiteX8" fmla="*/ 100012 w 121443"/>
                <a:gd name="connsiteY8" fmla="*/ 42862 h 140494"/>
                <a:gd name="connsiteX9" fmla="*/ 52387 w 121443"/>
                <a:gd name="connsiteY9" fmla="*/ 0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443" h="140494">
                  <a:moveTo>
                    <a:pt x="52387" y="0"/>
                  </a:moveTo>
                  <a:lnTo>
                    <a:pt x="0" y="59531"/>
                  </a:lnTo>
                  <a:lnTo>
                    <a:pt x="38100" y="100012"/>
                  </a:lnTo>
                  <a:lnTo>
                    <a:pt x="85725" y="140494"/>
                  </a:lnTo>
                  <a:lnTo>
                    <a:pt x="42862" y="66675"/>
                  </a:lnTo>
                  <a:lnTo>
                    <a:pt x="61912" y="57150"/>
                  </a:lnTo>
                  <a:lnTo>
                    <a:pt x="121443" y="64294"/>
                  </a:lnTo>
                  <a:lnTo>
                    <a:pt x="121443" y="30956"/>
                  </a:lnTo>
                  <a:lnTo>
                    <a:pt x="100012" y="42862"/>
                  </a:lnTo>
                  <a:lnTo>
                    <a:pt x="52387"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42" name="Freeform: Shape 236">
              <a:extLst>
                <a:ext uri="{FF2B5EF4-FFF2-40B4-BE49-F238E27FC236}">
                  <a16:creationId xmlns:a16="http://schemas.microsoft.com/office/drawing/2014/main" id="{63F1354D-C546-0213-4D91-5B4DCD92C97C}"/>
                </a:ext>
              </a:extLst>
            </p:cNvPr>
            <p:cNvSpPr/>
            <p:nvPr/>
          </p:nvSpPr>
          <p:spPr bwMode="auto">
            <a:xfrm>
              <a:off x="7187473" y="3574646"/>
              <a:ext cx="68444"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 name="connsiteX0" fmla="*/ 0 w 81262"/>
                <a:gd name="connsiteY0" fmla="*/ 18953 h 90488"/>
                <a:gd name="connsiteX1" fmla="*/ 36018 w 81262"/>
                <a:gd name="connsiteY1" fmla="*/ 90488 h 90488"/>
                <a:gd name="connsiteX2" fmla="*/ 81262 w 81262"/>
                <a:gd name="connsiteY2" fmla="*/ 78582 h 90488"/>
                <a:gd name="connsiteX3" fmla="*/ 52687 w 81262"/>
                <a:gd name="connsiteY3" fmla="*/ 0 h 90488"/>
                <a:gd name="connsiteX4" fmla="*/ 0 w 81262"/>
                <a:gd name="connsiteY4" fmla="*/ 18953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62" h="90488">
                  <a:moveTo>
                    <a:pt x="0" y="18953"/>
                  </a:moveTo>
                  <a:lnTo>
                    <a:pt x="36018" y="90488"/>
                  </a:lnTo>
                  <a:lnTo>
                    <a:pt x="81262" y="78582"/>
                  </a:lnTo>
                  <a:lnTo>
                    <a:pt x="52687" y="0"/>
                  </a:lnTo>
                  <a:lnTo>
                    <a:pt x="0" y="18953"/>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43" name="Freeform: Shape 237">
              <a:extLst>
                <a:ext uri="{FF2B5EF4-FFF2-40B4-BE49-F238E27FC236}">
                  <a16:creationId xmlns:a16="http://schemas.microsoft.com/office/drawing/2014/main" id="{5F7B5A89-5157-6099-CE87-BE18CBB3713F}"/>
                </a:ext>
              </a:extLst>
            </p:cNvPr>
            <p:cNvSpPr/>
            <p:nvPr/>
          </p:nvSpPr>
          <p:spPr bwMode="auto">
            <a:xfrm>
              <a:off x="7162956" y="3584968"/>
              <a:ext cx="52147"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44" name="Freeform: Shape 297">
              <a:extLst>
                <a:ext uri="{FF2B5EF4-FFF2-40B4-BE49-F238E27FC236}">
                  <a16:creationId xmlns:a16="http://schemas.microsoft.com/office/drawing/2014/main" id="{C693E87D-5327-660A-C55F-FB7DE5A2D770}"/>
                </a:ext>
              </a:extLst>
            </p:cNvPr>
            <p:cNvSpPr/>
            <p:nvPr/>
          </p:nvSpPr>
          <p:spPr bwMode="auto">
            <a:xfrm>
              <a:off x="7096987" y="3514622"/>
              <a:ext cx="89631" cy="97778"/>
            </a:xfrm>
            <a:custGeom>
              <a:avLst/>
              <a:gdLst>
                <a:gd name="connsiteX0" fmla="*/ 76200 w 78582"/>
                <a:gd name="connsiteY0" fmla="*/ 7144 h 85725"/>
                <a:gd name="connsiteX1" fmla="*/ 19050 w 78582"/>
                <a:gd name="connsiteY1" fmla="*/ 0 h 85725"/>
                <a:gd name="connsiteX2" fmla="*/ 2382 w 78582"/>
                <a:gd name="connsiteY2" fmla="*/ 0 h 85725"/>
                <a:gd name="connsiteX3" fmla="*/ 0 w 78582"/>
                <a:gd name="connsiteY3" fmla="*/ 11906 h 85725"/>
                <a:gd name="connsiteX4" fmla="*/ 45244 w 78582"/>
                <a:gd name="connsiteY4" fmla="*/ 85725 h 85725"/>
                <a:gd name="connsiteX5" fmla="*/ 54769 w 78582"/>
                <a:gd name="connsiteY5" fmla="*/ 83344 h 85725"/>
                <a:gd name="connsiteX6" fmla="*/ 78582 w 78582"/>
                <a:gd name="connsiteY6" fmla="*/ 59531 h 85725"/>
                <a:gd name="connsiteX7" fmla="*/ 76200 w 78582"/>
                <a:gd name="connsiteY7" fmla="*/ 7144 h 85725"/>
                <a:gd name="connsiteX0" fmla="*/ 76200 w 78582"/>
                <a:gd name="connsiteY0" fmla="*/ 7144 h 85725"/>
                <a:gd name="connsiteX1" fmla="*/ 19050 w 78582"/>
                <a:gd name="connsiteY1" fmla="*/ 0 h 85725"/>
                <a:gd name="connsiteX2" fmla="*/ 11907 w 78582"/>
                <a:gd name="connsiteY2" fmla="*/ 4762 h 85725"/>
                <a:gd name="connsiteX3" fmla="*/ 0 w 78582"/>
                <a:gd name="connsiteY3" fmla="*/ 11906 h 85725"/>
                <a:gd name="connsiteX4" fmla="*/ 45244 w 78582"/>
                <a:gd name="connsiteY4" fmla="*/ 85725 h 85725"/>
                <a:gd name="connsiteX5" fmla="*/ 54769 w 78582"/>
                <a:gd name="connsiteY5" fmla="*/ 83344 h 85725"/>
                <a:gd name="connsiteX6" fmla="*/ 78582 w 78582"/>
                <a:gd name="connsiteY6" fmla="*/ 59531 h 85725"/>
                <a:gd name="connsiteX7" fmla="*/ 76200 w 78582"/>
                <a:gd name="connsiteY7"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82" h="85725">
                  <a:moveTo>
                    <a:pt x="76200" y="7144"/>
                  </a:moveTo>
                  <a:lnTo>
                    <a:pt x="19050" y="0"/>
                  </a:lnTo>
                  <a:lnTo>
                    <a:pt x="11907" y="4762"/>
                  </a:lnTo>
                  <a:lnTo>
                    <a:pt x="0" y="11906"/>
                  </a:lnTo>
                  <a:lnTo>
                    <a:pt x="45244" y="85725"/>
                  </a:lnTo>
                  <a:lnTo>
                    <a:pt x="54769" y="83344"/>
                  </a:lnTo>
                  <a:lnTo>
                    <a:pt x="78582" y="59531"/>
                  </a:lnTo>
                  <a:lnTo>
                    <a:pt x="76200" y="7144"/>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45" name="Freeform: Shape 298">
              <a:extLst>
                <a:ext uri="{FF2B5EF4-FFF2-40B4-BE49-F238E27FC236}">
                  <a16:creationId xmlns:a16="http://schemas.microsoft.com/office/drawing/2014/main" id="{D08CC47B-619B-389D-F171-363A57C23E5A}"/>
                </a:ext>
              </a:extLst>
            </p:cNvPr>
            <p:cNvSpPr/>
            <p:nvPr/>
          </p:nvSpPr>
          <p:spPr bwMode="auto">
            <a:xfrm>
              <a:off x="7183901" y="3463017"/>
              <a:ext cx="119506" cy="157532"/>
            </a:xfrm>
            <a:custGeom>
              <a:avLst/>
              <a:gdLst>
                <a:gd name="connsiteX0" fmla="*/ 0 w 104775"/>
                <a:gd name="connsiteY0" fmla="*/ 0 h 123825"/>
                <a:gd name="connsiteX1" fmla="*/ 4763 w 104775"/>
                <a:gd name="connsiteY1" fmla="*/ 95250 h 123825"/>
                <a:gd name="connsiteX2" fmla="*/ 35719 w 104775"/>
                <a:gd name="connsiteY2" fmla="*/ 83343 h 123825"/>
                <a:gd name="connsiteX3" fmla="*/ 66675 w 104775"/>
                <a:gd name="connsiteY3" fmla="*/ 123825 h 123825"/>
                <a:gd name="connsiteX4" fmla="*/ 92869 w 104775"/>
                <a:gd name="connsiteY4" fmla="*/ 102393 h 123825"/>
                <a:gd name="connsiteX5" fmla="*/ 85725 w 104775"/>
                <a:gd name="connsiteY5" fmla="*/ 69056 h 123825"/>
                <a:gd name="connsiteX6" fmla="*/ 104775 w 104775"/>
                <a:gd name="connsiteY6" fmla="*/ 76200 h 123825"/>
                <a:gd name="connsiteX7" fmla="*/ 90488 w 104775"/>
                <a:gd name="connsiteY7" fmla="*/ 50006 h 123825"/>
                <a:gd name="connsiteX8" fmla="*/ 64294 w 104775"/>
                <a:gd name="connsiteY8" fmla="*/ 45243 h 123825"/>
                <a:gd name="connsiteX9" fmla="*/ 0 w 104775"/>
                <a:gd name="connsiteY9" fmla="*/ 0 h 123825"/>
                <a:gd name="connsiteX0" fmla="*/ 0 w 104775"/>
                <a:gd name="connsiteY0" fmla="*/ 0 h 123825"/>
                <a:gd name="connsiteX1" fmla="*/ 4763 w 104775"/>
                <a:gd name="connsiteY1" fmla="*/ 95250 h 123825"/>
                <a:gd name="connsiteX2" fmla="*/ 35719 w 104775"/>
                <a:gd name="connsiteY2" fmla="*/ 83343 h 123825"/>
                <a:gd name="connsiteX3" fmla="*/ 66675 w 104775"/>
                <a:gd name="connsiteY3" fmla="*/ 123825 h 123825"/>
                <a:gd name="connsiteX4" fmla="*/ 92869 w 104775"/>
                <a:gd name="connsiteY4" fmla="*/ 102393 h 123825"/>
                <a:gd name="connsiteX5" fmla="*/ 85725 w 104775"/>
                <a:gd name="connsiteY5" fmla="*/ 69056 h 123825"/>
                <a:gd name="connsiteX6" fmla="*/ 104775 w 104775"/>
                <a:gd name="connsiteY6" fmla="*/ 76200 h 123825"/>
                <a:gd name="connsiteX7" fmla="*/ 90488 w 104775"/>
                <a:gd name="connsiteY7" fmla="*/ 50006 h 123825"/>
                <a:gd name="connsiteX8" fmla="*/ 64294 w 104775"/>
                <a:gd name="connsiteY8" fmla="*/ 45243 h 123825"/>
                <a:gd name="connsiteX9" fmla="*/ 40482 w 104775"/>
                <a:gd name="connsiteY9" fmla="*/ 33337 h 123825"/>
                <a:gd name="connsiteX10" fmla="*/ 0 w 104775"/>
                <a:gd name="connsiteY10" fmla="*/ 0 h 123825"/>
                <a:gd name="connsiteX0" fmla="*/ 0 w 104775"/>
                <a:gd name="connsiteY0" fmla="*/ 14288 h 138113"/>
                <a:gd name="connsiteX1" fmla="*/ 4763 w 104775"/>
                <a:gd name="connsiteY1" fmla="*/ 109538 h 138113"/>
                <a:gd name="connsiteX2" fmla="*/ 35719 w 104775"/>
                <a:gd name="connsiteY2" fmla="*/ 97631 h 138113"/>
                <a:gd name="connsiteX3" fmla="*/ 66675 w 104775"/>
                <a:gd name="connsiteY3" fmla="*/ 138113 h 138113"/>
                <a:gd name="connsiteX4" fmla="*/ 92869 w 104775"/>
                <a:gd name="connsiteY4" fmla="*/ 116681 h 138113"/>
                <a:gd name="connsiteX5" fmla="*/ 85725 w 104775"/>
                <a:gd name="connsiteY5" fmla="*/ 83344 h 138113"/>
                <a:gd name="connsiteX6" fmla="*/ 104775 w 104775"/>
                <a:gd name="connsiteY6" fmla="*/ 90488 h 138113"/>
                <a:gd name="connsiteX7" fmla="*/ 90488 w 104775"/>
                <a:gd name="connsiteY7" fmla="*/ 64294 h 138113"/>
                <a:gd name="connsiteX8" fmla="*/ 64294 w 104775"/>
                <a:gd name="connsiteY8" fmla="*/ 59531 h 138113"/>
                <a:gd name="connsiteX9" fmla="*/ 47626 w 104775"/>
                <a:gd name="connsiteY9" fmla="*/ 0 h 138113"/>
                <a:gd name="connsiteX10" fmla="*/ 0 w 104775"/>
                <a:gd name="connsiteY10" fmla="*/ 14288 h 1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775" h="138113">
                  <a:moveTo>
                    <a:pt x="0" y="14288"/>
                  </a:moveTo>
                  <a:lnTo>
                    <a:pt x="4763" y="109538"/>
                  </a:lnTo>
                  <a:lnTo>
                    <a:pt x="35719" y="97631"/>
                  </a:lnTo>
                  <a:lnTo>
                    <a:pt x="66675" y="138113"/>
                  </a:lnTo>
                  <a:lnTo>
                    <a:pt x="92869" y="116681"/>
                  </a:lnTo>
                  <a:lnTo>
                    <a:pt x="85725" y="83344"/>
                  </a:lnTo>
                  <a:lnTo>
                    <a:pt x="104775" y="90488"/>
                  </a:lnTo>
                  <a:lnTo>
                    <a:pt x="90488" y="64294"/>
                  </a:lnTo>
                  <a:lnTo>
                    <a:pt x="64294" y="59531"/>
                  </a:lnTo>
                  <a:lnTo>
                    <a:pt x="47626" y="0"/>
                  </a:lnTo>
                  <a:lnTo>
                    <a:pt x="0" y="14288"/>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46" name="Freeform: Shape 299">
              <a:extLst>
                <a:ext uri="{FF2B5EF4-FFF2-40B4-BE49-F238E27FC236}">
                  <a16:creationId xmlns:a16="http://schemas.microsoft.com/office/drawing/2014/main" id="{E573C7A5-D96A-E643-7C9A-0FFC5180D22E}"/>
                </a:ext>
              </a:extLst>
            </p:cNvPr>
            <p:cNvSpPr/>
            <p:nvPr/>
          </p:nvSpPr>
          <p:spPr bwMode="auto">
            <a:xfrm>
              <a:off x="7181185" y="3636844"/>
              <a:ext cx="51605" cy="89629"/>
            </a:xfrm>
            <a:custGeom>
              <a:avLst/>
              <a:gdLst>
                <a:gd name="connsiteX0" fmla="*/ 0 w 45244"/>
                <a:gd name="connsiteY0" fmla="*/ 0 h 78581"/>
                <a:gd name="connsiteX1" fmla="*/ 14288 w 45244"/>
                <a:gd name="connsiteY1" fmla="*/ 78581 h 78581"/>
                <a:gd name="connsiteX2" fmla="*/ 45244 w 45244"/>
                <a:gd name="connsiteY2" fmla="*/ 50006 h 78581"/>
                <a:gd name="connsiteX3" fmla="*/ 0 w 45244"/>
                <a:gd name="connsiteY3" fmla="*/ 0 h 78581"/>
                <a:gd name="connsiteX0" fmla="*/ 0 w 45244"/>
                <a:gd name="connsiteY0" fmla="*/ 0 h 78581"/>
                <a:gd name="connsiteX1" fmla="*/ 14288 w 45244"/>
                <a:gd name="connsiteY1" fmla="*/ 78581 h 78581"/>
                <a:gd name="connsiteX2" fmla="*/ 45244 w 45244"/>
                <a:gd name="connsiteY2" fmla="*/ 50006 h 78581"/>
                <a:gd name="connsiteX3" fmla="*/ 26194 w 45244"/>
                <a:gd name="connsiteY3" fmla="*/ 38100 h 78581"/>
                <a:gd name="connsiteX4" fmla="*/ 0 w 45244"/>
                <a:gd name="connsiteY4" fmla="*/ 0 h 78581"/>
                <a:gd name="connsiteX0" fmla="*/ 0 w 45244"/>
                <a:gd name="connsiteY0" fmla="*/ 0 h 78581"/>
                <a:gd name="connsiteX1" fmla="*/ 14288 w 45244"/>
                <a:gd name="connsiteY1" fmla="*/ 78581 h 78581"/>
                <a:gd name="connsiteX2" fmla="*/ 45244 w 45244"/>
                <a:gd name="connsiteY2" fmla="*/ 50006 h 78581"/>
                <a:gd name="connsiteX3" fmla="*/ 33338 w 45244"/>
                <a:gd name="connsiteY3" fmla="*/ 2381 h 78581"/>
                <a:gd name="connsiteX4" fmla="*/ 0 w 45244"/>
                <a:gd name="connsiteY4" fmla="*/ 0 h 78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78581">
                  <a:moveTo>
                    <a:pt x="0" y="0"/>
                  </a:moveTo>
                  <a:lnTo>
                    <a:pt x="14288" y="78581"/>
                  </a:lnTo>
                  <a:lnTo>
                    <a:pt x="45244" y="50006"/>
                  </a:lnTo>
                  <a:lnTo>
                    <a:pt x="33338" y="2381"/>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47" name="Freeform: Shape 300">
              <a:extLst>
                <a:ext uri="{FF2B5EF4-FFF2-40B4-BE49-F238E27FC236}">
                  <a16:creationId xmlns:a16="http://schemas.microsoft.com/office/drawing/2014/main" id="{C15E46CB-CFFD-D4F0-44CA-67D91E9C0125}"/>
                </a:ext>
              </a:extLst>
            </p:cNvPr>
            <p:cNvSpPr/>
            <p:nvPr/>
          </p:nvSpPr>
          <p:spPr bwMode="auto">
            <a:xfrm>
              <a:off x="7211062" y="3617831"/>
              <a:ext cx="76049" cy="70618"/>
            </a:xfrm>
            <a:custGeom>
              <a:avLst/>
              <a:gdLst>
                <a:gd name="connsiteX0" fmla="*/ 66675 w 66675"/>
                <a:gd name="connsiteY0" fmla="*/ 38100 h 61913"/>
                <a:gd name="connsiteX1" fmla="*/ 30956 w 66675"/>
                <a:gd name="connsiteY1" fmla="*/ 0 h 61913"/>
                <a:gd name="connsiteX2" fmla="*/ 0 w 66675"/>
                <a:gd name="connsiteY2" fmla="*/ 16669 h 61913"/>
                <a:gd name="connsiteX3" fmla="*/ 19050 w 66675"/>
                <a:gd name="connsiteY3" fmla="*/ 61913 h 61913"/>
                <a:gd name="connsiteX4" fmla="*/ 66675 w 66675"/>
                <a:gd name="connsiteY4" fmla="*/ 38100 h 61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1913">
                  <a:moveTo>
                    <a:pt x="66675" y="38100"/>
                  </a:moveTo>
                  <a:lnTo>
                    <a:pt x="30956" y="0"/>
                  </a:lnTo>
                  <a:lnTo>
                    <a:pt x="0" y="16669"/>
                  </a:lnTo>
                  <a:lnTo>
                    <a:pt x="19050" y="61913"/>
                  </a:lnTo>
                  <a:lnTo>
                    <a:pt x="66675" y="3810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48" name="Freeform: Shape 302">
              <a:extLst>
                <a:ext uri="{FF2B5EF4-FFF2-40B4-BE49-F238E27FC236}">
                  <a16:creationId xmlns:a16="http://schemas.microsoft.com/office/drawing/2014/main" id="{D2A109E0-C69E-2D52-2310-26264DEA22C9}"/>
                </a:ext>
              </a:extLst>
            </p:cNvPr>
            <p:cNvSpPr/>
            <p:nvPr/>
          </p:nvSpPr>
          <p:spPr bwMode="auto">
            <a:xfrm>
              <a:off x="7194765" y="3658572"/>
              <a:ext cx="195556" cy="184692"/>
            </a:xfrm>
            <a:custGeom>
              <a:avLst/>
              <a:gdLst>
                <a:gd name="connsiteX0" fmla="*/ 0 w 171450"/>
                <a:gd name="connsiteY0" fmla="*/ 54769 h 161925"/>
                <a:gd name="connsiteX1" fmla="*/ 47625 w 171450"/>
                <a:gd name="connsiteY1" fmla="*/ 109538 h 161925"/>
                <a:gd name="connsiteX2" fmla="*/ 61913 w 171450"/>
                <a:gd name="connsiteY2" fmla="*/ 95250 h 161925"/>
                <a:gd name="connsiteX3" fmla="*/ 78582 w 171450"/>
                <a:gd name="connsiteY3" fmla="*/ 111919 h 161925"/>
                <a:gd name="connsiteX4" fmla="*/ 47625 w 171450"/>
                <a:gd name="connsiteY4" fmla="*/ 121444 h 161925"/>
                <a:gd name="connsiteX5" fmla="*/ 69057 w 171450"/>
                <a:gd name="connsiteY5" fmla="*/ 161925 h 161925"/>
                <a:gd name="connsiteX6" fmla="*/ 83344 w 171450"/>
                <a:gd name="connsiteY6" fmla="*/ 133350 h 161925"/>
                <a:gd name="connsiteX7" fmla="*/ 123825 w 171450"/>
                <a:gd name="connsiteY7" fmla="*/ 107156 h 161925"/>
                <a:gd name="connsiteX8" fmla="*/ 80963 w 171450"/>
                <a:gd name="connsiteY8" fmla="*/ 78581 h 161925"/>
                <a:gd name="connsiteX9" fmla="*/ 73819 w 171450"/>
                <a:gd name="connsiteY9" fmla="*/ 50006 h 161925"/>
                <a:gd name="connsiteX10" fmla="*/ 73819 w 171450"/>
                <a:gd name="connsiteY10" fmla="*/ 50006 h 161925"/>
                <a:gd name="connsiteX11" fmla="*/ 100013 w 171450"/>
                <a:gd name="connsiteY11" fmla="*/ 40481 h 161925"/>
                <a:gd name="connsiteX12" fmla="*/ 102394 w 171450"/>
                <a:gd name="connsiteY12" fmla="*/ 30956 h 161925"/>
                <a:gd name="connsiteX13" fmla="*/ 121444 w 171450"/>
                <a:gd name="connsiteY13" fmla="*/ 21431 h 161925"/>
                <a:gd name="connsiteX14" fmla="*/ 142875 w 171450"/>
                <a:gd name="connsiteY14" fmla="*/ 19050 h 161925"/>
                <a:gd name="connsiteX15" fmla="*/ 164307 w 171450"/>
                <a:gd name="connsiteY15" fmla="*/ 30956 h 161925"/>
                <a:gd name="connsiteX16" fmla="*/ 171450 w 171450"/>
                <a:gd name="connsiteY16" fmla="*/ 0 h 161925"/>
                <a:gd name="connsiteX17" fmla="*/ 150019 w 171450"/>
                <a:gd name="connsiteY17" fmla="*/ 4763 h 161925"/>
                <a:gd name="connsiteX18" fmla="*/ 116682 w 171450"/>
                <a:gd name="connsiteY18" fmla="*/ 4763 h 161925"/>
                <a:gd name="connsiteX19" fmla="*/ 85725 w 171450"/>
                <a:gd name="connsiteY19" fmla="*/ 9525 h 161925"/>
                <a:gd name="connsiteX20" fmla="*/ 76200 w 171450"/>
                <a:gd name="connsiteY20" fmla="*/ 2381 h 161925"/>
                <a:gd name="connsiteX21" fmla="*/ 0 w 171450"/>
                <a:gd name="connsiteY21" fmla="*/ 5476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61925">
                  <a:moveTo>
                    <a:pt x="0" y="54769"/>
                  </a:moveTo>
                  <a:lnTo>
                    <a:pt x="47625" y="109538"/>
                  </a:lnTo>
                  <a:lnTo>
                    <a:pt x="61913" y="95250"/>
                  </a:lnTo>
                  <a:lnTo>
                    <a:pt x="78582" y="111919"/>
                  </a:lnTo>
                  <a:lnTo>
                    <a:pt x="47625" y="121444"/>
                  </a:lnTo>
                  <a:lnTo>
                    <a:pt x="69057" y="161925"/>
                  </a:lnTo>
                  <a:lnTo>
                    <a:pt x="83344" y="133350"/>
                  </a:lnTo>
                  <a:lnTo>
                    <a:pt x="123825" y="107156"/>
                  </a:lnTo>
                  <a:lnTo>
                    <a:pt x="80963" y="78581"/>
                  </a:lnTo>
                  <a:lnTo>
                    <a:pt x="73819" y="50006"/>
                  </a:lnTo>
                  <a:lnTo>
                    <a:pt x="73819" y="50006"/>
                  </a:lnTo>
                  <a:lnTo>
                    <a:pt x="100013" y="40481"/>
                  </a:lnTo>
                  <a:lnTo>
                    <a:pt x="102394" y="30956"/>
                  </a:lnTo>
                  <a:lnTo>
                    <a:pt x="121444" y="21431"/>
                  </a:lnTo>
                  <a:lnTo>
                    <a:pt x="142875" y="19050"/>
                  </a:lnTo>
                  <a:lnTo>
                    <a:pt x="164307" y="30956"/>
                  </a:lnTo>
                  <a:lnTo>
                    <a:pt x="171450" y="0"/>
                  </a:lnTo>
                  <a:lnTo>
                    <a:pt x="150019" y="4763"/>
                  </a:lnTo>
                  <a:lnTo>
                    <a:pt x="116682" y="4763"/>
                  </a:lnTo>
                  <a:lnTo>
                    <a:pt x="85725" y="9525"/>
                  </a:lnTo>
                  <a:lnTo>
                    <a:pt x="76200" y="2381"/>
                  </a:lnTo>
                  <a:lnTo>
                    <a:pt x="0" y="5476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49" name="Freeform: Shape 304">
              <a:extLst>
                <a:ext uri="{FF2B5EF4-FFF2-40B4-BE49-F238E27FC236}">
                  <a16:creationId xmlns:a16="http://schemas.microsoft.com/office/drawing/2014/main" id="{2E17689C-D55D-D21D-DDF9-9D7B1A185640}"/>
                </a:ext>
              </a:extLst>
            </p:cNvPr>
            <p:cNvSpPr/>
            <p:nvPr/>
          </p:nvSpPr>
          <p:spPr bwMode="auto">
            <a:xfrm>
              <a:off x="7382319" y="3636844"/>
              <a:ext cx="532200" cy="222717"/>
            </a:xfrm>
            <a:custGeom>
              <a:avLst/>
              <a:gdLst>
                <a:gd name="connsiteX0" fmla="*/ 64294 w 461963"/>
                <a:gd name="connsiteY0" fmla="*/ 42863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64294 w 461963"/>
                <a:gd name="connsiteY34" fmla="*/ 42863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45244 w 461963"/>
                <a:gd name="connsiteY34" fmla="*/ 50006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78581 w 461963"/>
                <a:gd name="connsiteY34" fmla="*/ 38100 h 195263"/>
                <a:gd name="connsiteX35" fmla="*/ 45244 w 461963"/>
                <a:gd name="connsiteY35" fmla="*/ 50006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69056 w 461963"/>
                <a:gd name="connsiteY34" fmla="*/ 26194 h 195263"/>
                <a:gd name="connsiteX35" fmla="*/ 45244 w 461963"/>
                <a:gd name="connsiteY35" fmla="*/ 50006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33337 w 461963"/>
                <a:gd name="connsiteY34" fmla="*/ 9525 h 195263"/>
                <a:gd name="connsiteX35" fmla="*/ 45244 w 461963"/>
                <a:gd name="connsiteY35" fmla="*/ 50006 h 195263"/>
                <a:gd name="connsiteX0" fmla="*/ 45244 w 461963"/>
                <a:gd name="connsiteY0" fmla="*/ 50006 h 195263"/>
                <a:gd name="connsiteX1" fmla="*/ 40481 w 461963"/>
                <a:gd name="connsiteY1" fmla="*/ 30956 h 195263"/>
                <a:gd name="connsiteX2" fmla="*/ 0 w 461963"/>
                <a:gd name="connsiteY2" fmla="*/ 64294 h 195263"/>
                <a:gd name="connsiteX3" fmla="*/ 0 w 461963"/>
                <a:gd name="connsiteY3" fmla="*/ 64294 h 195263"/>
                <a:gd name="connsiteX4" fmla="*/ 11906 w 461963"/>
                <a:gd name="connsiteY4" fmla="*/ 102394 h 195263"/>
                <a:gd name="connsiteX5" fmla="*/ 11906 w 461963"/>
                <a:gd name="connsiteY5" fmla="*/ 133350 h 195263"/>
                <a:gd name="connsiteX6" fmla="*/ 30956 w 461963"/>
                <a:gd name="connsiteY6" fmla="*/ 161925 h 195263"/>
                <a:gd name="connsiteX7" fmla="*/ 90488 w 461963"/>
                <a:gd name="connsiteY7" fmla="*/ 195263 h 195263"/>
                <a:gd name="connsiteX8" fmla="*/ 111919 w 461963"/>
                <a:gd name="connsiteY8" fmla="*/ 173831 h 195263"/>
                <a:gd name="connsiteX9" fmla="*/ 152400 w 461963"/>
                <a:gd name="connsiteY9" fmla="*/ 192881 h 195263"/>
                <a:gd name="connsiteX10" fmla="*/ 195263 w 461963"/>
                <a:gd name="connsiteY10" fmla="*/ 180975 h 195263"/>
                <a:gd name="connsiteX11" fmla="*/ 219075 w 461963"/>
                <a:gd name="connsiteY11" fmla="*/ 171450 h 195263"/>
                <a:gd name="connsiteX12" fmla="*/ 233363 w 461963"/>
                <a:gd name="connsiteY12" fmla="*/ 185738 h 195263"/>
                <a:gd name="connsiteX13" fmla="*/ 252413 w 461963"/>
                <a:gd name="connsiteY13" fmla="*/ 176213 h 195263"/>
                <a:gd name="connsiteX14" fmla="*/ 250031 w 461963"/>
                <a:gd name="connsiteY14" fmla="*/ 161925 h 195263"/>
                <a:gd name="connsiteX15" fmla="*/ 269081 w 461963"/>
                <a:gd name="connsiteY15" fmla="*/ 171450 h 195263"/>
                <a:gd name="connsiteX16" fmla="*/ 290513 w 461963"/>
                <a:gd name="connsiteY16" fmla="*/ 161925 h 195263"/>
                <a:gd name="connsiteX17" fmla="*/ 319088 w 461963"/>
                <a:gd name="connsiteY17" fmla="*/ 173831 h 195263"/>
                <a:gd name="connsiteX18" fmla="*/ 388144 w 461963"/>
                <a:gd name="connsiteY18" fmla="*/ 142875 h 195263"/>
                <a:gd name="connsiteX19" fmla="*/ 400050 w 461963"/>
                <a:gd name="connsiteY19" fmla="*/ 152400 h 195263"/>
                <a:gd name="connsiteX20" fmla="*/ 438150 w 461963"/>
                <a:gd name="connsiteY20" fmla="*/ 154781 h 195263"/>
                <a:gd name="connsiteX21" fmla="*/ 461963 w 461963"/>
                <a:gd name="connsiteY21" fmla="*/ 152400 h 195263"/>
                <a:gd name="connsiteX22" fmla="*/ 450056 w 461963"/>
                <a:gd name="connsiteY22" fmla="*/ 133350 h 195263"/>
                <a:gd name="connsiteX23" fmla="*/ 447675 w 461963"/>
                <a:gd name="connsiteY23" fmla="*/ 71438 h 195263"/>
                <a:gd name="connsiteX24" fmla="*/ 423863 w 461963"/>
                <a:gd name="connsiteY24" fmla="*/ 61913 h 195263"/>
                <a:gd name="connsiteX25" fmla="*/ 409575 w 461963"/>
                <a:gd name="connsiteY25" fmla="*/ 33338 h 195263"/>
                <a:gd name="connsiteX26" fmla="*/ 385763 w 461963"/>
                <a:gd name="connsiteY26" fmla="*/ 16669 h 195263"/>
                <a:gd name="connsiteX27" fmla="*/ 366713 w 461963"/>
                <a:gd name="connsiteY27" fmla="*/ 16669 h 195263"/>
                <a:gd name="connsiteX28" fmla="*/ 335756 w 461963"/>
                <a:gd name="connsiteY28" fmla="*/ 35719 h 195263"/>
                <a:gd name="connsiteX29" fmla="*/ 302419 w 461963"/>
                <a:gd name="connsiteY29" fmla="*/ 33338 h 195263"/>
                <a:gd name="connsiteX30" fmla="*/ 250031 w 461963"/>
                <a:gd name="connsiteY30" fmla="*/ 33338 h 195263"/>
                <a:gd name="connsiteX31" fmla="*/ 223838 w 461963"/>
                <a:gd name="connsiteY31" fmla="*/ 23813 h 195263"/>
                <a:gd name="connsiteX32" fmla="*/ 197644 w 461963"/>
                <a:gd name="connsiteY32" fmla="*/ 0 h 195263"/>
                <a:gd name="connsiteX33" fmla="*/ 164306 w 461963"/>
                <a:gd name="connsiteY33" fmla="*/ 4763 h 195263"/>
                <a:gd name="connsiteX34" fmla="*/ 126206 w 461963"/>
                <a:gd name="connsiteY34" fmla="*/ 21431 h 195263"/>
                <a:gd name="connsiteX35" fmla="*/ 33337 w 461963"/>
                <a:gd name="connsiteY35" fmla="*/ 9525 h 195263"/>
                <a:gd name="connsiteX36" fmla="*/ 45244 w 461963"/>
                <a:gd name="connsiteY36" fmla="*/ 50006 h 195263"/>
                <a:gd name="connsiteX0" fmla="*/ 45244 w 461963"/>
                <a:gd name="connsiteY0" fmla="*/ 50006 h 195263"/>
                <a:gd name="connsiteX1" fmla="*/ 33338 w 461963"/>
                <a:gd name="connsiteY1" fmla="*/ 57150 h 195263"/>
                <a:gd name="connsiteX2" fmla="*/ 0 w 461963"/>
                <a:gd name="connsiteY2" fmla="*/ 64294 h 195263"/>
                <a:gd name="connsiteX3" fmla="*/ 0 w 461963"/>
                <a:gd name="connsiteY3" fmla="*/ 64294 h 195263"/>
                <a:gd name="connsiteX4" fmla="*/ 11906 w 461963"/>
                <a:gd name="connsiteY4" fmla="*/ 102394 h 195263"/>
                <a:gd name="connsiteX5" fmla="*/ 11906 w 461963"/>
                <a:gd name="connsiteY5" fmla="*/ 133350 h 195263"/>
                <a:gd name="connsiteX6" fmla="*/ 30956 w 461963"/>
                <a:gd name="connsiteY6" fmla="*/ 161925 h 195263"/>
                <a:gd name="connsiteX7" fmla="*/ 90488 w 461963"/>
                <a:gd name="connsiteY7" fmla="*/ 195263 h 195263"/>
                <a:gd name="connsiteX8" fmla="*/ 111919 w 461963"/>
                <a:gd name="connsiteY8" fmla="*/ 173831 h 195263"/>
                <a:gd name="connsiteX9" fmla="*/ 152400 w 461963"/>
                <a:gd name="connsiteY9" fmla="*/ 192881 h 195263"/>
                <a:gd name="connsiteX10" fmla="*/ 195263 w 461963"/>
                <a:gd name="connsiteY10" fmla="*/ 180975 h 195263"/>
                <a:gd name="connsiteX11" fmla="*/ 219075 w 461963"/>
                <a:gd name="connsiteY11" fmla="*/ 171450 h 195263"/>
                <a:gd name="connsiteX12" fmla="*/ 233363 w 461963"/>
                <a:gd name="connsiteY12" fmla="*/ 185738 h 195263"/>
                <a:gd name="connsiteX13" fmla="*/ 252413 w 461963"/>
                <a:gd name="connsiteY13" fmla="*/ 176213 h 195263"/>
                <a:gd name="connsiteX14" fmla="*/ 250031 w 461963"/>
                <a:gd name="connsiteY14" fmla="*/ 161925 h 195263"/>
                <a:gd name="connsiteX15" fmla="*/ 269081 w 461963"/>
                <a:gd name="connsiteY15" fmla="*/ 171450 h 195263"/>
                <a:gd name="connsiteX16" fmla="*/ 290513 w 461963"/>
                <a:gd name="connsiteY16" fmla="*/ 161925 h 195263"/>
                <a:gd name="connsiteX17" fmla="*/ 319088 w 461963"/>
                <a:gd name="connsiteY17" fmla="*/ 173831 h 195263"/>
                <a:gd name="connsiteX18" fmla="*/ 388144 w 461963"/>
                <a:gd name="connsiteY18" fmla="*/ 142875 h 195263"/>
                <a:gd name="connsiteX19" fmla="*/ 400050 w 461963"/>
                <a:gd name="connsiteY19" fmla="*/ 152400 h 195263"/>
                <a:gd name="connsiteX20" fmla="*/ 438150 w 461963"/>
                <a:gd name="connsiteY20" fmla="*/ 154781 h 195263"/>
                <a:gd name="connsiteX21" fmla="*/ 461963 w 461963"/>
                <a:gd name="connsiteY21" fmla="*/ 152400 h 195263"/>
                <a:gd name="connsiteX22" fmla="*/ 450056 w 461963"/>
                <a:gd name="connsiteY22" fmla="*/ 133350 h 195263"/>
                <a:gd name="connsiteX23" fmla="*/ 447675 w 461963"/>
                <a:gd name="connsiteY23" fmla="*/ 71438 h 195263"/>
                <a:gd name="connsiteX24" fmla="*/ 423863 w 461963"/>
                <a:gd name="connsiteY24" fmla="*/ 61913 h 195263"/>
                <a:gd name="connsiteX25" fmla="*/ 409575 w 461963"/>
                <a:gd name="connsiteY25" fmla="*/ 33338 h 195263"/>
                <a:gd name="connsiteX26" fmla="*/ 385763 w 461963"/>
                <a:gd name="connsiteY26" fmla="*/ 16669 h 195263"/>
                <a:gd name="connsiteX27" fmla="*/ 366713 w 461963"/>
                <a:gd name="connsiteY27" fmla="*/ 16669 h 195263"/>
                <a:gd name="connsiteX28" fmla="*/ 335756 w 461963"/>
                <a:gd name="connsiteY28" fmla="*/ 35719 h 195263"/>
                <a:gd name="connsiteX29" fmla="*/ 302419 w 461963"/>
                <a:gd name="connsiteY29" fmla="*/ 33338 h 195263"/>
                <a:gd name="connsiteX30" fmla="*/ 250031 w 461963"/>
                <a:gd name="connsiteY30" fmla="*/ 33338 h 195263"/>
                <a:gd name="connsiteX31" fmla="*/ 223838 w 461963"/>
                <a:gd name="connsiteY31" fmla="*/ 23813 h 195263"/>
                <a:gd name="connsiteX32" fmla="*/ 197644 w 461963"/>
                <a:gd name="connsiteY32" fmla="*/ 0 h 195263"/>
                <a:gd name="connsiteX33" fmla="*/ 164306 w 461963"/>
                <a:gd name="connsiteY33" fmla="*/ 4763 h 195263"/>
                <a:gd name="connsiteX34" fmla="*/ 126206 w 461963"/>
                <a:gd name="connsiteY34" fmla="*/ 21431 h 195263"/>
                <a:gd name="connsiteX35" fmla="*/ 33337 w 461963"/>
                <a:gd name="connsiteY35" fmla="*/ 9525 h 195263"/>
                <a:gd name="connsiteX36" fmla="*/ 45244 w 461963"/>
                <a:gd name="connsiteY36" fmla="*/ 50006 h 195263"/>
                <a:gd name="connsiteX0" fmla="*/ 45244 w 461963"/>
                <a:gd name="connsiteY0" fmla="*/ 38100 h 195263"/>
                <a:gd name="connsiteX1" fmla="*/ 33338 w 461963"/>
                <a:gd name="connsiteY1" fmla="*/ 57150 h 195263"/>
                <a:gd name="connsiteX2" fmla="*/ 0 w 461963"/>
                <a:gd name="connsiteY2" fmla="*/ 64294 h 195263"/>
                <a:gd name="connsiteX3" fmla="*/ 0 w 461963"/>
                <a:gd name="connsiteY3" fmla="*/ 64294 h 195263"/>
                <a:gd name="connsiteX4" fmla="*/ 11906 w 461963"/>
                <a:gd name="connsiteY4" fmla="*/ 102394 h 195263"/>
                <a:gd name="connsiteX5" fmla="*/ 11906 w 461963"/>
                <a:gd name="connsiteY5" fmla="*/ 133350 h 195263"/>
                <a:gd name="connsiteX6" fmla="*/ 30956 w 461963"/>
                <a:gd name="connsiteY6" fmla="*/ 161925 h 195263"/>
                <a:gd name="connsiteX7" fmla="*/ 90488 w 461963"/>
                <a:gd name="connsiteY7" fmla="*/ 195263 h 195263"/>
                <a:gd name="connsiteX8" fmla="*/ 111919 w 461963"/>
                <a:gd name="connsiteY8" fmla="*/ 173831 h 195263"/>
                <a:gd name="connsiteX9" fmla="*/ 152400 w 461963"/>
                <a:gd name="connsiteY9" fmla="*/ 192881 h 195263"/>
                <a:gd name="connsiteX10" fmla="*/ 195263 w 461963"/>
                <a:gd name="connsiteY10" fmla="*/ 180975 h 195263"/>
                <a:gd name="connsiteX11" fmla="*/ 219075 w 461963"/>
                <a:gd name="connsiteY11" fmla="*/ 171450 h 195263"/>
                <a:gd name="connsiteX12" fmla="*/ 233363 w 461963"/>
                <a:gd name="connsiteY12" fmla="*/ 185738 h 195263"/>
                <a:gd name="connsiteX13" fmla="*/ 252413 w 461963"/>
                <a:gd name="connsiteY13" fmla="*/ 176213 h 195263"/>
                <a:gd name="connsiteX14" fmla="*/ 250031 w 461963"/>
                <a:gd name="connsiteY14" fmla="*/ 161925 h 195263"/>
                <a:gd name="connsiteX15" fmla="*/ 269081 w 461963"/>
                <a:gd name="connsiteY15" fmla="*/ 171450 h 195263"/>
                <a:gd name="connsiteX16" fmla="*/ 290513 w 461963"/>
                <a:gd name="connsiteY16" fmla="*/ 161925 h 195263"/>
                <a:gd name="connsiteX17" fmla="*/ 319088 w 461963"/>
                <a:gd name="connsiteY17" fmla="*/ 173831 h 195263"/>
                <a:gd name="connsiteX18" fmla="*/ 388144 w 461963"/>
                <a:gd name="connsiteY18" fmla="*/ 142875 h 195263"/>
                <a:gd name="connsiteX19" fmla="*/ 400050 w 461963"/>
                <a:gd name="connsiteY19" fmla="*/ 152400 h 195263"/>
                <a:gd name="connsiteX20" fmla="*/ 438150 w 461963"/>
                <a:gd name="connsiteY20" fmla="*/ 154781 h 195263"/>
                <a:gd name="connsiteX21" fmla="*/ 461963 w 461963"/>
                <a:gd name="connsiteY21" fmla="*/ 152400 h 195263"/>
                <a:gd name="connsiteX22" fmla="*/ 450056 w 461963"/>
                <a:gd name="connsiteY22" fmla="*/ 133350 h 195263"/>
                <a:gd name="connsiteX23" fmla="*/ 447675 w 461963"/>
                <a:gd name="connsiteY23" fmla="*/ 71438 h 195263"/>
                <a:gd name="connsiteX24" fmla="*/ 423863 w 461963"/>
                <a:gd name="connsiteY24" fmla="*/ 61913 h 195263"/>
                <a:gd name="connsiteX25" fmla="*/ 409575 w 461963"/>
                <a:gd name="connsiteY25" fmla="*/ 33338 h 195263"/>
                <a:gd name="connsiteX26" fmla="*/ 385763 w 461963"/>
                <a:gd name="connsiteY26" fmla="*/ 16669 h 195263"/>
                <a:gd name="connsiteX27" fmla="*/ 366713 w 461963"/>
                <a:gd name="connsiteY27" fmla="*/ 16669 h 195263"/>
                <a:gd name="connsiteX28" fmla="*/ 335756 w 461963"/>
                <a:gd name="connsiteY28" fmla="*/ 35719 h 195263"/>
                <a:gd name="connsiteX29" fmla="*/ 302419 w 461963"/>
                <a:gd name="connsiteY29" fmla="*/ 33338 h 195263"/>
                <a:gd name="connsiteX30" fmla="*/ 250031 w 461963"/>
                <a:gd name="connsiteY30" fmla="*/ 33338 h 195263"/>
                <a:gd name="connsiteX31" fmla="*/ 223838 w 461963"/>
                <a:gd name="connsiteY31" fmla="*/ 23813 h 195263"/>
                <a:gd name="connsiteX32" fmla="*/ 197644 w 461963"/>
                <a:gd name="connsiteY32" fmla="*/ 0 h 195263"/>
                <a:gd name="connsiteX33" fmla="*/ 164306 w 461963"/>
                <a:gd name="connsiteY33" fmla="*/ 4763 h 195263"/>
                <a:gd name="connsiteX34" fmla="*/ 126206 w 461963"/>
                <a:gd name="connsiteY34" fmla="*/ 21431 h 195263"/>
                <a:gd name="connsiteX35" fmla="*/ 33337 w 461963"/>
                <a:gd name="connsiteY35" fmla="*/ 9525 h 195263"/>
                <a:gd name="connsiteX36" fmla="*/ 45244 w 461963"/>
                <a:gd name="connsiteY36" fmla="*/ 38100 h 195263"/>
                <a:gd name="connsiteX0" fmla="*/ 45244 w 461963"/>
                <a:gd name="connsiteY0" fmla="*/ 38100 h 195263"/>
                <a:gd name="connsiteX1" fmla="*/ 40481 w 461963"/>
                <a:gd name="connsiteY1" fmla="*/ 23813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5244 w 461963"/>
                <a:gd name="connsiteY37" fmla="*/ 38100 h 195263"/>
                <a:gd name="connsiteX0" fmla="*/ 2382 w 461963"/>
                <a:gd name="connsiteY0" fmla="*/ 38100 h 195263"/>
                <a:gd name="connsiteX1" fmla="*/ 40481 w 461963"/>
                <a:gd name="connsiteY1" fmla="*/ 23813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2382 w 461963"/>
                <a:gd name="connsiteY37" fmla="*/ 38100 h 195263"/>
                <a:gd name="connsiteX0" fmla="*/ 2382 w 461963"/>
                <a:gd name="connsiteY0" fmla="*/ 38100 h 195263"/>
                <a:gd name="connsiteX1" fmla="*/ 4762 w 461963"/>
                <a:gd name="connsiteY1" fmla="*/ 45244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2382 w 461963"/>
                <a:gd name="connsiteY37" fmla="*/ 38100 h 195263"/>
                <a:gd name="connsiteX0" fmla="*/ 42864 w 461963"/>
                <a:gd name="connsiteY0" fmla="*/ 35719 h 195263"/>
                <a:gd name="connsiteX1" fmla="*/ 4762 w 461963"/>
                <a:gd name="connsiteY1" fmla="*/ 45244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2864 w 461963"/>
                <a:gd name="connsiteY37" fmla="*/ 35719 h 195263"/>
                <a:gd name="connsiteX0" fmla="*/ 4764 w 461963"/>
                <a:gd name="connsiteY0" fmla="*/ 16669 h 195263"/>
                <a:gd name="connsiteX1" fmla="*/ 4762 w 461963"/>
                <a:gd name="connsiteY1" fmla="*/ 45244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764 w 461963"/>
                <a:gd name="connsiteY37" fmla="*/ 16669 h 195263"/>
                <a:gd name="connsiteX0" fmla="*/ 4764 w 461963"/>
                <a:gd name="connsiteY0" fmla="*/ 16669 h 195263"/>
                <a:gd name="connsiteX1" fmla="*/ 47625 w 461963"/>
                <a:gd name="connsiteY1" fmla="*/ 42863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764 w 461963"/>
                <a:gd name="connsiteY37" fmla="*/ 16669 h 195263"/>
                <a:gd name="connsiteX0" fmla="*/ 4764 w 461963"/>
                <a:gd name="connsiteY0" fmla="*/ 16669 h 195263"/>
                <a:gd name="connsiteX1" fmla="*/ 19050 w 461963"/>
                <a:gd name="connsiteY1" fmla="*/ 23813 h 195263"/>
                <a:gd name="connsiteX2" fmla="*/ 47625 w 461963"/>
                <a:gd name="connsiteY2" fmla="*/ 42863 h 195263"/>
                <a:gd name="connsiteX3" fmla="*/ 33338 w 461963"/>
                <a:gd name="connsiteY3" fmla="*/ 57150 h 195263"/>
                <a:gd name="connsiteX4" fmla="*/ 0 w 461963"/>
                <a:gd name="connsiteY4" fmla="*/ 64294 h 195263"/>
                <a:gd name="connsiteX5" fmla="*/ 0 w 461963"/>
                <a:gd name="connsiteY5" fmla="*/ 64294 h 195263"/>
                <a:gd name="connsiteX6" fmla="*/ 11906 w 461963"/>
                <a:gd name="connsiteY6" fmla="*/ 102394 h 195263"/>
                <a:gd name="connsiteX7" fmla="*/ 11906 w 461963"/>
                <a:gd name="connsiteY7" fmla="*/ 133350 h 195263"/>
                <a:gd name="connsiteX8" fmla="*/ 30956 w 461963"/>
                <a:gd name="connsiteY8" fmla="*/ 161925 h 195263"/>
                <a:gd name="connsiteX9" fmla="*/ 90488 w 461963"/>
                <a:gd name="connsiteY9" fmla="*/ 195263 h 195263"/>
                <a:gd name="connsiteX10" fmla="*/ 111919 w 461963"/>
                <a:gd name="connsiteY10" fmla="*/ 173831 h 195263"/>
                <a:gd name="connsiteX11" fmla="*/ 152400 w 461963"/>
                <a:gd name="connsiteY11" fmla="*/ 192881 h 195263"/>
                <a:gd name="connsiteX12" fmla="*/ 195263 w 461963"/>
                <a:gd name="connsiteY12" fmla="*/ 180975 h 195263"/>
                <a:gd name="connsiteX13" fmla="*/ 219075 w 461963"/>
                <a:gd name="connsiteY13" fmla="*/ 171450 h 195263"/>
                <a:gd name="connsiteX14" fmla="*/ 233363 w 461963"/>
                <a:gd name="connsiteY14" fmla="*/ 185738 h 195263"/>
                <a:gd name="connsiteX15" fmla="*/ 252413 w 461963"/>
                <a:gd name="connsiteY15" fmla="*/ 176213 h 195263"/>
                <a:gd name="connsiteX16" fmla="*/ 250031 w 461963"/>
                <a:gd name="connsiteY16" fmla="*/ 161925 h 195263"/>
                <a:gd name="connsiteX17" fmla="*/ 269081 w 461963"/>
                <a:gd name="connsiteY17" fmla="*/ 171450 h 195263"/>
                <a:gd name="connsiteX18" fmla="*/ 290513 w 461963"/>
                <a:gd name="connsiteY18" fmla="*/ 161925 h 195263"/>
                <a:gd name="connsiteX19" fmla="*/ 319088 w 461963"/>
                <a:gd name="connsiteY19" fmla="*/ 173831 h 195263"/>
                <a:gd name="connsiteX20" fmla="*/ 388144 w 461963"/>
                <a:gd name="connsiteY20" fmla="*/ 142875 h 195263"/>
                <a:gd name="connsiteX21" fmla="*/ 400050 w 461963"/>
                <a:gd name="connsiteY21" fmla="*/ 152400 h 195263"/>
                <a:gd name="connsiteX22" fmla="*/ 438150 w 461963"/>
                <a:gd name="connsiteY22" fmla="*/ 154781 h 195263"/>
                <a:gd name="connsiteX23" fmla="*/ 461963 w 461963"/>
                <a:gd name="connsiteY23" fmla="*/ 152400 h 195263"/>
                <a:gd name="connsiteX24" fmla="*/ 450056 w 461963"/>
                <a:gd name="connsiteY24" fmla="*/ 133350 h 195263"/>
                <a:gd name="connsiteX25" fmla="*/ 447675 w 461963"/>
                <a:gd name="connsiteY25" fmla="*/ 71438 h 195263"/>
                <a:gd name="connsiteX26" fmla="*/ 423863 w 461963"/>
                <a:gd name="connsiteY26" fmla="*/ 61913 h 195263"/>
                <a:gd name="connsiteX27" fmla="*/ 409575 w 461963"/>
                <a:gd name="connsiteY27" fmla="*/ 33338 h 195263"/>
                <a:gd name="connsiteX28" fmla="*/ 385763 w 461963"/>
                <a:gd name="connsiteY28" fmla="*/ 16669 h 195263"/>
                <a:gd name="connsiteX29" fmla="*/ 366713 w 461963"/>
                <a:gd name="connsiteY29" fmla="*/ 16669 h 195263"/>
                <a:gd name="connsiteX30" fmla="*/ 335756 w 461963"/>
                <a:gd name="connsiteY30" fmla="*/ 35719 h 195263"/>
                <a:gd name="connsiteX31" fmla="*/ 302419 w 461963"/>
                <a:gd name="connsiteY31" fmla="*/ 33338 h 195263"/>
                <a:gd name="connsiteX32" fmla="*/ 250031 w 461963"/>
                <a:gd name="connsiteY32" fmla="*/ 33338 h 195263"/>
                <a:gd name="connsiteX33" fmla="*/ 223838 w 461963"/>
                <a:gd name="connsiteY33" fmla="*/ 23813 h 195263"/>
                <a:gd name="connsiteX34" fmla="*/ 197644 w 461963"/>
                <a:gd name="connsiteY34" fmla="*/ 0 h 195263"/>
                <a:gd name="connsiteX35" fmla="*/ 164306 w 461963"/>
                <a:gd name="connsiteY35" fmla="*/ 4763 h 195263"/>
                <a:gd name="connsiteX36" fmla="*/ 126206 w 461963"/>
                <a:gd name="connsiteY36" fmla="*/ 21431 h 195263"/>
                <a:gd name="connsiteX37" fmla="*/ 33337 w 461963"/>
                <a:gd name="connsiteY37" fmla="*/ 9525 h 195263"/>
                <a:gd name="connsiteX38" fmla="*/ 4764 w 461963"/>
                <a:gd name="connsiteY38" fmla="*/ 16669 h 195263"/>
                <a:gd name="connsiteX0" fmla="*/ 9398 w 466597"/>
                <a:gd name="connsiteY0" fmla="*/ 16669 h 195263"/>
                <a:gd name="connsiteX1" fmla="*/ 2253 w 466597"/>
                <a:gd name="connsiteY1" fmla="*/ 50007 h 195263"/>
                <a:gd name="connsiteX2" fmla="*/ 52259 w 466597"/>
                <a:gd name="connsiteY2" fmla="*/ 42863 h 195263"/>
                <a:gd name="connsiteX3" fmla="*/ 37972 w 466597"/>
                <a:gd name="connsiteY3" fmla="*/ 57150 h 195263"/>
                <a:gd name="connsiteX4" fmla="*/ 4634 w 466597"/>
                <a:gd name="connsiteY4" fmla="*/ 64294 h 195263"/>
                <a:gd name="connsiteX5" fmla="*/ 4634 w 466597"/>
                <a:gd name="connsiteY5" fmla="*/ 64294 h 195263"/>
                <a:gd name="connsiteX6" fmla="*/ 16540 w 466597"/>
                <a:gd name="connsiteY6" fmla="*/ 102394 h 195263"/>
                <a:gd name="connsiteX7" fmla="*/ 16540 w 466597"/>
                <a:gd name="connsiteY7" fmla="*/ 133350 h 195263"/>
                <a:gd name="connsiteX8" fmla="*/ 35590 w 466597"/>
                <a:gd name="connsiteY8" fmla="*/ 161925 h 195263"/>
                <a:gd name="connsiteX9" fmla="*/ 95122 w 466597"/>
                <a:gd name="connsiteY9" fmla="*/ 195263 h 195263"/>
                <a:gd name="connsiteX10" fmla="*/ 116553 w 466597"/>
                <a:gd name="connsiteY10" fmla="*/ 173831 h 195263"/>
                <a:gd name="connsiteX11" fmla="*/ 157034 w 466597"/>
                <a:gd name="connsiteY11" fmla="*/ 192881 h 195263"/>
                <a:gd name="connsiteX12" fmla="*/ 199897 w 466597"/>
                <a:gd name="connsiteY12" fmla="*/ 180975 h 195263"/>
                <a:gd name="connsiteX13" fmla="*/ 223709 w 466597"/>
                <a:gd name="connsiteY13" fmla="*/ 171450 h 195263"/>
                <a:gd name="connsiteX14" fmla="*/ 237997 w 466597"/>
                <a:gd name="connsiteY14" fmla="*/ 185738 h 195263"/>
                <a:gd name="connsiteX15" fmla="*/ 257047 w 466597"/>
                <a:gd name="connsiteY15" fmla="*/ 176213 h 195263"/>
                <a:gd name="connsiteX16" fmla="*/ 254665 w 466597"/>
                <a:gd name="connsiteY16" fmla="*/ 161925 h 195263"/>
                <a:gd name="connsiteX17" fmla="*/ 273715 w 466597"/>
                <a:gd name="connsiteY17" fmla="*/ 171450 h 195263"/>
                <a:gd name="connsiteX18" fmla="*/ 295147 w 466597"/>
                <a:gd name="connsiteY18" fmla="*/ 161925 h 195263"/>
                <a:gd name="connsiteX19" fmla="*/ 323722 w 466597"/>
                <a:gd name="connsiteY19" fmla="*/ 173831 h 195263"/>
                <a:gd name="connsiteX20" fmla="*/ 392778 w 466597"/>
                <a:gd name="connsiteY20" fmla="*/ 142875 h 195263"/>
                <a:gd name="connsiteX21" fmla="*/ 404684 w 466597"/>
                <a:gd name="connsiteY21" fmla="*/ 152400 h 195263"/>
                <a:gd name="connsiteX22" fmla="*/ 442784 w 466597"/>
                <a:gd name="connsiteY22" fmla="*/ 154781 h 195263"/>
                <a:gd name="connsiteX23" fmla="*/ 466597 w 466597"/>
                <a:gd name="connsiteY23" fmla="*/ 152400 h 195263"/>
                <a:gd name="connsiteX24" fmla="*/ 454690 w 466597"/>
                <a:gd name="connsiteY24" fmla="*/ 133350 h 195263"/>
                <a:gd name="connsiteX25" fmla="*/ 452309 w 466597"/>
                <a:gd name="connsiteY25" fmla="*/ 71438 h 195263"/>
                <a:gd name="connsiteX26" fmla="*/ 428497 w 466597"/>
                <a:gd name="connsiteY26" fmla="*/ 61913 h 195263"/>
                <a:gd name="connsiteX27" fmla="*/ 414209 w 466597"/>
                <a:gd name="connsiteY27" fmla="*/ 33338 h 195263"/>
                <a:gd name="connsiteX28" fmla="*/ 390397 w 466597"/>
                <a:gd name="connsiteY28" fmla="*/ 16669 h 195263"/>
                <a:gd name="connsiteX29" fmla="*/ 371347 w 466597"/>
                <a:gd name="connsiteY29" fmla="*/ 16669 h 195263"/>
                <a:gd name="connsiteX30" fmla="*/ 340390 w 466597"/>
                <a:gd name="connsiteY30" fmla="*/ 35719 h 195263"/>
                <a:gd name="connsiteX31" fmla="*/ 307053 w 466597"/>
                <a:gd name="connsiteY31" fmla="*/ 33338 h 195263"/>
                <a:gd name="connsiteX32" fmla="*/ 254665 w 466597"/>
                <a:gd name="connsiteY32" fmla="*/ 33338 h 195263"/>
                <a:gd name="connsiteX33" fmla="*/ 228472 w 466597"/>
                <a:gd name="connsiteY33" fmla="*/ 23813 h 195263"/>
                <a:gd name="connsiteX34" fmla="*/ 202278 w 466597"/>
                <a:gd name="connsiteY34" fmla="*/ 0 h 195263"/>
                <a:gd name="connsiteX35" fmla="*/ 168940 w 466597"/>
                <a:gd name="connsiteY35" fmla="*/ 4763 h 195263"/>
                <a:gd name="connsiteX36" fmla="*/ 130840 w 466597"/>
                <a:gd name="connsiteY36" fmla="*/ 21431 h 195263"/>
                <a:gd name="connsiteX37" fmla="*/ 37971 w 466597"/>
                <a:gd name="connsiteY37" fmla="*/ 9525 h 195263"/>
                <a:gd name="connsiteX38" fmla="*/ 9398 w 466597"/>
                <a:gd name="connsiteY38" fmla="*/ 16669 h 195263"/>
                <a:gd name="connsiteX0" fmla="*/ 9398 w 466597"/>
                <a:gd name="connsiteY0" fmla="*/ 16669 h 195263"/>
                <a:gd name="connsiteX1" fmla="*/ 2253 w 466597"/>
                <a:gd name="connsiteY1" fmla="*/ 42863 h 195263"/>
                <a:gd name="connsiteX2" fmla="*/ 52259 w 466597"/>
                <a:gd name="connsiteY2" fmla="*/ 42863 h 195263"/>
                <a:gd name="connsiteX3" fmla="*/ 37972 w 466597"/>
                <a:gd name="connsiteY3" fmla="*/ 57150 h 195263"/>
                <a:gd name="connsiteX4" fmla="*/ 4634 w 466597"/>
                <a:gd name="connsiteY4" fmla="*/ 64294 h 195263"/>
                <a:gd name="connsiteX5" fmla="*/ 4634 w 466597"/>
                <a:gd name="connsiteY5" fmla="*/ 64294 h 195263"/>
                <a:gd name="connsiteX6" fmla="*/ 16540 w 466597"/>
                <a:gd name="connsiteY6" fmla="*/ 102394 h 195263"/>
                <a:gd name="connsiteX7" fmla="*/ 16540 w 466597"/>
                <a:gd name="connsiteY7" fmla="*/ 133350 h 195263"/>
                <a:gd name="connsiteX8" fmla="*/ 35590 w 466597"/>
                <a:gd name="connsiteY8" fmla="*/ 161925 h 195263"/>
                <a:gd name="connsiteX9" fmla="*/ 95122 w 466597"/>
                <a:gd name="connsiteY9" fmla="*/ 195263 h 195263"/>
                <a:gd name="connsiteX10" fmla="*/ 116553 w 466597"/>
                <a:gd name="connsiteY10" fmla="*/ 173831 h 195263"/>
                <a:gd name="connsiteX11" fmla="*/ 157034 w 466597"/>
                <a:gd name="connsiteY11" fmla="*/ 192881 h 195263"/>
                <a:gd name="connsiteX12" fmla="*/ 199897 w 466597"/>
                <a:gd name="connsiteY12" fmla="*/ 180975 h 195263"/>
                <a:gd name="connsiteX13" fmla="*/ 223709 w 466597"/>
                <a:gd name="connsiteY13" fmla="*/ 171450 h 195263"/>
                <a:gd name="connsiteX14" fmla="*/ 237997 w 466597"/>
                <a:gd name="connsiteY14" fmla="*/ 185738 h 195263"/>
                <a:gd name="connsiteX15" fmla="*/ 257047 w 466597"/>
                <a:gd name="connsiteY15" fmla="*/ 176213 h 195263"/>
                <a:gd name="connsiteX16" fmla="*/ 254665 w 466597"/>
                <a:gd name="connsiteY16" fmla="*/ 161925 h 195263"/>
                <a:gd name="connsiteX17" fmla="*/ 273715 w 466597"/>
                <a:gd name="connsiteY17" fmla="*/ 171450 h 195263"/>
                <a:gd name="connsiteX18" fmla="*/ 295147 w 466597"/>
                <a:gd name="connsiteY18" fmla="*/ 161925 h 195263"/>
                <a:gd name="connsiteX19" fmla="*/ 323722 w 466597"/>
                <a:gd name="connsiteY19" fmla="*/ 173831 h 195263"/>
                <a:gd name="connsiteX20" fmla="*/ 392778 w 466597"/>
                <a:gd name="connsiteY20" fmla="*/ 142875 h 195263"/>
                <a:gd name="connsiteX21" fmla="*/ 404684 w 466597"/>
                <a:gd name="connsiteY21" fmla="*/ 152400 h 195263"/>
                <a:gd name="connsiteX22" fmla="*/ 442784 w 466597"/>
                <a:gd name="connsiteY22" fmla="*/ 154781 h 195263"/>
                <a:gd name="connsiteX23" fmla="*/ 466597 w 466597"/>
                <a:gd name="connsiteY23" fmla="*/ 152400 h 195263"/>
                <a:gd name="connsiteX24" fmla="*/ 454690 w 466597"/>
                <a:gd name="connsiteY24" fmla="*/ 133350 h 195263"/>
                <a:gd name="connsiteX25" fmla="*/ 452309 w 466597"/>
                <a:gd name="connsiteY25" fmla="*/ 71438 h 195263"/>
                <a:gd name="connsiteX26" fmla="*/ 428497 w 466597"/>
                <a:gd name="connsiteY26" fmla="*/ 61913 h 195263"/>
                <a:gd name="connsiteX27" fmla="*/ 414209 w 466597"/>
                <a:gd name="connsiteY27" fmla="*/ 33338 h 195263"/>
                <a:gd name="connsiteX28" fmla="*/ 390397 w 466597"/>
                <a:gd name="connsiteY28" fmla="*/ 16669 h 195263"/>
                <a:gd name="connsiteX29" fmla="*/ 371347 w 466597"/>
                <a:gd name="connsiteY29" fmla="*/ 16669 h 195263"/>
                <a:gd name="connsiteX30" fmla="*/ 340390 w 466597"/>
                <a:gd name="connsiteY30" fmla="*/ 35719 h 195263"/>
                <a:gd name="connsiteX31" fmla="*/ 307053 w 466597"/>
                <a:gd name="connsiteY31" fmla="*/ 33338 h 195263"/>
                <a:gd name="connsiteX32" fmla="*/ 254665 w 466597"/>
                <a:gd name="connsiteY32" fmla="*/ 33338 h 195263"/>
                <a:gd name="connsiteX33" fmla="*/ 228472 w 466597"/>
                <a:gd name="connsiteY33" fmla="*/ 23813 h 195263"/>
                <a:gd name="connsiteX34" fmla="*/ 202278 w 466597"/>
                <a:gd name="connsiteY34" fmla="*/ 0 h 195263"/>
                <a:gd name="connsiteX35" fmla="*/ 168940 w 466597"/>
                <a:gd name="connsiteY35" fmla="*/ 4763 h 195263"/>
                <a:gd name="connsiteX36" fmla="*/ 130840 w 466597"/>
                <a:gd name="connsiteY36" fmla="*/ 21431 h 195263"/>
                <a:gd name="connsiteX37" fmla="*/ 37971 w 466597"/>
                <a:gd name="connsiteY37" fmla="*/ 9525 h 195263"/>
                <a:gd name="connsiteX38" fmla="*/ 9398 w 466597"/>
                <a:gd name="connsiteY38" fmla="*/ 16669 h 19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66597" h="195263">
                  <a:moveTo>
                    <a:pt x="9398" y="16669"/>
                  </a:moveTo>
                  <a:cubicBezTo>
                    <a:pt x="7017" y="19050"/>
                    <a:pt x="-4890" y="38497"/>
                    <a:pt x="2253" y="42863"/>
                  </a:cubicBezTo>
                  <a:cubicBezTo>
                    <a:pt x="9396" y="47229"/>
                    <a:pt x="49878" y="37307"/>
                    <a:pt x="52259" y="42863"/>
                  </a:cubicBezTo>
                  <a:lnTo>
                    <a:pt x="37972" y="57150"/>
                  </a:lnTo>
                  <a:lnTo>
                    <a:pt x="4634" y="64294"/>
                  </a:lnTo>
                  <a:lnTo>
                    <a:pt x="4634" y="64294"/>
                  </a:lnTo>
                  <a:lnTo>
                    <a:pt x="16540" y="102394"/>
                  </a:lnTo>
                  <a:lnTo>
                    <a:pt x="16540" y="133350"/>
                  </a:lnTo>
                  <a:lnTo>
                    <a:pt x="35590" y="161925"/>
                  </a:lnTo>
                  <a:lnTo>
                    <a:pt x="95122" y="195263"/>
                  </a:lnTo>
                  <a:lnTo>
                    <a:pt x="116553" y="173831"/>
                  </a:lnTo>
                  <a:lnTo>
                    <a:pt x="157034" y="192881"/>
                  </a:lnTo>
                  <a:lnTo>
                    <a:pt x="199897" y="180975"/>
                  </a:lnTo>
                  <a:lnTo>
                    <a:pt x="223709" y="171450"/>
                  </a:lnTo>
                  <a:lnTo>
                    <a:pt x="237997" y="185738"/>
                  </a:lnTo>
                  <a:lnTo>
                    <a:pt x="257047" y="176213"/>
                  </a:lnTo>
                  <a:lnTo>
                    <a:pt x="254665" y="161925"/>
                  </a:lnTo>
                  <a:lnTo>
                    <a:pt x="273715" y="171450"/>
                  </a:lnTo>
                  <a:lnTo>
                    <a:pt x="295147" y="161925"/>
                  </a:lnTo>
                  <a:lnTo>
                    <a:pt x="323722" y="173831"/>
                  </a:lnTo>
                  <a:lnTo>
                    <a:pt x="392778" y="142875"/>
                  </a:lnTo>
                  <a:lnTo>
                    <a:pt x="404684" y="152400"/>
                  </a:lnTo>
                  <a:lnTo>
                    <a:pt x="442784" y="154781"/>
                  </a:lnTo>
                  <a:lnTo>
                    <a:pt x="466597" y="152400"/>
                  </a:lnTo>
                  <a:lnTo>
                    <a:pt x="454690" y="133350"/>
                  </a:lnTo>
                  <a:cubicBezTo>
                    <a:pt x="453896" y="112713"/>
                    <a:pt x="453103" y="92075"/>
                    <a:pt x="452309" y="71438"/>
                  </a:cubicBezTo>
                  <a:lnTo>
                    <a:pt x="428497" y="61913"/>
                  </a:lnTo>
                  <a:lnTo>
                    <a:pt x="414209" y="33338"/>
                  </a:lnTo>
                  <a:lnTo>
                    <a:pt x="390397" y="16669"/>
                  </a:lnTo>
                  <a:lnTo>
                    <a:pt x="371347" y="16669"/>
                  </a:lnTo>
                  <a:lnTo>
                    <a:pt x="340390" y="35719"/>
                  </a:lnTo>
                  <a:lnTo>
                    <a:pt x="307053" y="33338"/>
                  </a:lnTo>
                  <a:lnTo>
                    <a:pt x="254665" y="33338"/>
                  </a:lnTo>
                  <a:lnTo>
                    <a:pt x="228472" y="23813"/>
                  </a:lnTo>
                  <a:lnTo>
                    <a:pt x="202278" y="0"/>
                  </a:lnTo>
                  <a:lnTo>
                    <a:pt x="168940" y="4763"/>
                  </a:lnTo>
                  <a:lnTo>
                    <a:pt x="130840" y="21431"/>
                  </a:lnTo>
                  <a:lnTo>
                    <a:pt x="37971" y="9525"/>
                  </a:lnTo>
                  <a:lnTo>
                    <a:pt x="9398" y="1666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50" name="Freeform: Shape 307">
              <a:extLst>
                <a:ext uri="{FF2B5EF4-FFF2-40B4-BE49-F238E27FC236}">
                  <a16:creationId xmlns:a16="http://schemas.microsoft.com/office/drawing/2014/main" id="{190AE2D1-F0DC-ED33-B41E-54A3B96090EB}"/>
                </a:ext>
              </a:extLst>
            </p:cNvPr>
            <p:cNvSpPr/>
            <p:nvPr/>
          </p:nvSpPr>
          <p:spPr bwMode="auto">
            <a:xfrm>
              <a:off x="7558716" y="3490177"/>
              <a:ext cx="108642" cy="67901"/>
            </a:xfrm>
            <a:custGeom>
              <a:avLst/>
              <a:gdLst>
                <a:gd name="connsiteX0" fmla="*/ 0 w 95250"/>
                <a:gd name="connsiteY0" fmla="*/ 0 h 50006"/>
                <a:gd name="connsiteX1" fmla="*/ 30956 w 95250"/>
                <a:gd name="connsiteY1" fmla="*/ 50006 h 50006"/>
                <a:gd name="connsiteX2" fmla="*/ 95250 w 95250"/>
                <a:gd name="connsiteY2" fmla="*/ 11906 h 50006"/>
                <a:gd name="connsiteX3" fmla="*/ 57150 w 95250"/>
                <a:gd name="connsiteY3" fmla="*/ 2381 h 50006"/>
                <a:gd name="connsiteX4" fmla="*/ 0 w 95250"/>
                <a:gd name="connsiteY4" fmla="*/ 0 h 50006"/>
                <a:gd name="connsiteX0" fmla="*/ 0 w 95250"/>
                <a:gd name="connsiteY0" fmla="*/ 2382 h 52388"/>
                <a:gd name="connsiteX1" fmla="*/ 30956 w 95250"/>
                <a:gd name="connsiteY1" fmla="*/ 52388 h 52388"/>
                <a:gd name="connsiteX2" fmla="*/ 95250 w 95250"/>
                <a:gd name="connsiteY2" fmla="*/ 14288 h 52388"/>
                <a:gd name="connsiteX3" fmla="*/ 57150 w 95250"/>
                <a:gd name="connsiteY3" fmla="*/ 4763 h 52388"/>
                <a:gd name="connsiteX4" fmla="*/ 30956 w 95250"/>
                <a:gd name="connsiteY4" fmla="*/ 0 h 52388"/>
                <a:gd name="connsiteX5" fmla="*/ 0 w 95250"/>
                <a:gd name="connsiteY5" fmla="*/ 2382 h 52388"/>
                <a:gd name="connsiteX0" fmla="*/ 0 w 95250"/>
                <a:gd name="connsiteY0" fmla="*/ 9525 h 59531"/>
                <a:gd name="connsiteX1" fmla="*/ 30956 w 95250"/>
                <a:gd name="connsiteY1" fmla="*/ 59531 h 59531"/>
                <a:gd name="connsiteX2" fmla="*/ 95250 w 95250"/>
                <a:gd name="connsiteY2" fmla="*/ 21431 h 59531"/>
                <a:gd name="connsiteX3" fmla="*/ 57150 w 95250"/>
                <a:gd name="connsiteY3" fmla="*/ 11906 h 59531"/>
                <a:gd name="connsiteX4" fmla="*/ 35719 w 95250"/>
                <a:gd name="connsiteY4" fmla="*/ 0 h 59531"/>
                <a:gd name="connsiteX5" fmla="*/ 0 w 95250"/>
                <a:gd name="connsiteY5" fmla="*/ 9525 h 5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59531">
                  <a:moveTo>
                    <a:pt x="0" y="9525"/>
                  </a:moveTo>
                  <a:lnTo>
                    <a:pt x="30956" y="59531"/>
                  </a:lnTo>
                  <a:lnTo>
                    <a:pt x="95250" y="21431"/>
                  </a:lnTo>
                  <a:lnTo>
                    <a:pt x="57150" y="11906"/>
                  </a:lnTo>
                  <a:lnTo>
                    <a:pt x="35719" y="0"/>
                  </a:lnTo>
                  <a:lnTo>
                    <a:pt x="0" y="9525"/>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51" name="Freeform: Shape 308">
              <a:extLst>
                <a:ext uri="{FF2B5EF4-FFF2-40B4-BE49-F238E27FC236}">
                  <a16:creationId xmlns:a16="http://schemas.microsoft.com/office/drawing/2014/main" id="{5BEDD397-164C-E25F-5A7A-05A2FA4EDC2E}"/>
                </a:ext>
              </a:extLst>
            </p:cNvPr>
            <p:cNvSpPr/>
            <p:nvPr/>
          </p:nvSpPr>
          <p:spPr bwMode="auto">
            <a:xfrm>
              <a:off x="7300691" y="3870425"/>
              <a:ext cx="67901" cy="27160"/>
            </a:xfrm>
            <a:custGeom>
              <a:avLst/>
              <a:gdLst>
                <a:gd name="connsiteX0" fmla="*/ 0 w 59531"/>
                <a:gd name="connsiteY0" fmla="*/ 2381 h 23812"/>
                <a:gd name="connsiteX1" fmla="*/ 59531 w 59531"/>
                <a:gd name="connsiteY1" fmla="*/ 23812 h 23812"/>
                <a:gd name="connsiteX2" fmla="*/ 50006 w 59531"/>
                <a:gd name="connsiteY2" fmla="*/ 0 h 23812"/>
                <a:gd name="connsiteX3" fmla="*/ 0 w 59531"/>
                <a:gd name="connsiteY3" fmla="*/ 2381 h 23812"/>
              </a:gdLst>
              <a:ahLst/>
              <a:cxnLst>
                <a:cxn ang="0">
                  <a:pos x="connsiteX0" y="connsiteY0"/>
                </a:cxn>
                <a:cxn ang="0">
                  <a:pos x="connsiteX1" y="connsiteY1"/>
                </a:cxn>
                <a:cxn ang="0">
                  <a:pos x="connsiteX2" y="connsiteY2"/>
                </a:cxn>
                <a:cxn ang="0">
                  <a:pos x="connsiteX3" y="connsiteY3"/>
                </a:cxn>
              </a:cxnLst>
              <a:rect l="l" t="t" r="r" b="b"/>
              <a:pathLst>
                <a:path w="59531" h="23812">
                  <a:moveTo>
                    <a:pt x="0" y="2381"/>
                  </a:moveTo>
                  <a:lnTo>
                    <a:pt x="59531" y="23812"/>
                  </a:lnTo>
                  <a:lnTo>
                    <a:pt x="50006" y="0"/>
                  </a:lnTo>
                  <a:lnTo>
                    <a:pt x="0" y="238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52" name="Freeform: Shape 250">
              <a:extLst>
                <a:ext uri="{FF2B5EF4-FFF2-40B4-BE49-F238E27FC236}">
                  <a16:creationId xmlns:a16="http://schemas.microsoft.com/office/drawing/2014/main" id="{10076A51-0EEA-0B2D-BF44-0FD2132AB2E9}"/>
                </a:ext>
              </a:extLst>
            </p:cNvPr>
            <p:cNvSpPr/>
            <p:nvPr/>
          </p:nvSpPr>
          <p:spPr bwMode="auto">
            <a:xfrm rot="18190164">
              <a:off x="7553858" y="3872595"/>
              <a:ext cx="52147" cy="52147"/>
            </a:xfrm>
            <a:custGeom>
              <a:avLst/>
              <a:gdLst>
                <a:gd name="connsiteX0" fmla="*/ 0 w 59531"/>
                <a:gd name="connsiteY0" fmla="*/ 2381 h 23812"/>
                <a:gd name="connsiteX1" fmla="*/ 59531 w 59531"/>
                <a:gd name="connsiteY1" fmla="*/ 23812 h 23812"/>
                <a:gd name="connsiteX2" fmla="*/ 50006 w 59531"/>
                <a:gd name="connsiteY2" fmla="*/ 0 h 23812"/>
                <a:gd name="connsiteX3" fmla="*/ 0 w 59531"/>
                <a:gd name="connsiteY3" fmla="*/ 2381 h 23812"/>
              </a:gdLst>
              <a:ahLst/>
              <a:cxnLst>
                <a:cxn ang="0">
                  <a:pos x="connsiteX0" y="connsiteY0"/>
                </a:cxn>
                <a:cxn ang="0">
                  <a:pos x="connsiteX1" y="connsiteY1"/>
                </a:cxn>
                <a:cxn ang="0">
                  <a:pos x="connsiteX2" y="connsiteY2"/>
                </a:cxn>
                <a:cxn ang="0">
                  <a:pos x="connsiteX3" y="connsiteY3"/>
                </a:cxn>
              </a:cxnLst>
              <a:rect l="l" t="t" r="r" b="b"/>
              <a:pathLst>
                <a:path w="59531" h="23812">
                  <a:moveTo>
                    <a:pt x="0" y="2381"/>
                  </a:moveTo>
                  <a:lnTo>
                    <a:pt x="59531" y="23812"/>
                  </a:lnTo>
                  <a:lnTo>
                    <a:pt x="50006" y="0"/>
                  </a:lnTo>
                  <a:lnTo>
                    <a:pt x="0" y="238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53" name="Freeform: Shape 312">
              <a:extLst>
                <a:ext uri="{FF2B5EF4-FFF2-40B4-BE49-F238E27FC236}">
                  <a16:creationId xmlns:a16="http://schemas.microsoft.com/office/drawing/2014/main" id="{0D41B66C-5AF1-14CF-A7B8-64BE237A64F6}"/>
                </a:ext>
              </a:extLst>
            </p:cNvPr>
            <p:cNvSpPr/>
            <p:nvPr/>
          </p:nvSpPr>
          <p:spPr bwMode="auto">
            <a:xfrm>
              <a:off x="7724395" y="3807956"/>
              <a:ext cx="290618" cy="268890"/>
            </a:xfrm>
            <a:custGeom>
              <a:avLst/>
              <a:gdLst>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195263 w 254794"/>
                <a:gd name="connsiteY14" fmla="*/ 235744 h 235744"/>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226219 w 254794"/>
                <a:gd name="connsiteY14" fmla="*/ 216694 h 235744"/>
                <a:gd name="connsiteX15" fmla="*/ 195263 w 254794"/>
                <a:gd name="connsiteY15" fmla="*/ 235744 h 235744"/>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221457 w 254794"/>
                <a:gd name="connsiteY14" fmla="*/ 192882 h 235744"/>
                <a:gd name="connsiteX15" fmla="*/ 195263 w 254794"/>
                <a:gd name="connsiteY15" fmla="*/ 235744 h 23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4794" h="235744">
                  <a:moveTo>
                    <a:pt x="195263" y="235744"/>
                  </a:moveTo>
                  <a:lnTo>
                    <a:pt x="147638" y="235744"/>
                  </a:lnTo>
                  <a:lnTo>
                    <a:pt x="85725" y="178594"/>
                  </a:lnTo>
                  <a:lnTo>
                    <a:pt x="16669" y="152400"/>
                  </a:lnTo>
                  <a:lnTo>
                    <a:pt x="0" y="114300"/>
                  </a:lnTo>
                  <a:lnTo>
                    <a:pt x="59531" y="85725"/>
                  </a:lnTo>
                  <a:lnTo>
                    <a:pt x="73819" y="35719"/>
                  </a:lnTo>
                  <a:lnTo>
                    <a:pt x="92869" y="4762"/>
                  </a:lnTo>
                  <a:lnTo>
                    <a:pt x="138113" y="4762"/>
                  </a:lnTo>
                  <a:lnTo>
                    <a:pt x="164306" y="0"/>
                  </a:lnTo>
                  <a:lnTo>
                    <a:pt x="195263" y="59531"/>
                  </a:lnTo>
                  <a:lnTo>
                    <a:pt x="188119" y="109537"/>
                  </a:lnTo>
                  <a:lnTo>
                    <a:pt x="238125" y="145256"/>
                  </a:lnTo>
                  <a:lnTo>
                    <a:pt x="254794" y="209550"/>
                  </a:lnTo>
                  <a:lnTo>
                    <a:pt x="221457" y="192882"/>
                  </a:lnTo>
                  <a:lnTo>
                    <a:pt x="195263" y="235744"/>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54" name="Freeform: Shape 253">
              <a:extLst>
                <a:ext uri="{FF2B5EF4-FFF2-40B4-BE49-F238E27FC236}">
                  <a16:creationId xmlns:a16="http://schemas.microsoft.com/office/drawing/2014/main" id="{324662D3-0DDA-ACA8-A150-941444AB7F50}"/>
                </a:ext>
              </a:extLst>
            </p:cNvPr>
            <p:cNvSpPr/>
            <p:nvPr/>
          </p:nvSpPr>
          <p:spPr bwMode="auto">
            <a:xfrm rot="2301587">
              <a:off x="7634337" y="3901924"/>
              <a:ext cx="52147"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55" name="Freeform: Shape 254">
              <a:extLst>
                <a:ext uri="{FF2B5EF4-FFF2-40B4-BE49-F238E27FC236}">
                  <a16:creationId xmlns:a16="http://schemas.microsoft.com/office/drawing/2014/main" id="{B374B005-DA47-2547-4701-9DE2CC7C5E47}"/>
                </a:ext>
              </a:extLst>
            </p:cNvPr>
            <p:cNvSpPr/>
            <p:nvPr/>
          </p:nvSpPr>
          <p:spPr bwMode="auto">
            <a:xfrm rot="2301587">
              <a:off x="7611887" y="3956664"/>
              <a:ext cx="43997" cy="81170"/>
            </a:xfrm>
            <a:custGeom>
              <a:avLst/>
              <a:gdLst>
                <a:gd name="connsiteX0" fmla="*/ 0 w 45244"/>
                <a:gd name="connsiteY0" fmla="*/ 0 h 78581"/>
                <a:gd name="connsiteX1" fmla="*/ 14288 w 45244"/>
                <a:gd name="connsiteY1" fmla="*/ 78581 h 78581"/>
                <a:gd name="connsiteX2" fmla="*/ 45244 w 45244"/>
                <a:gd name="connsiteY2" fmla="*/ 50006 h 78581"/>
                <a:gd name="connsiteX3" fmla="*/ 0 w 45244"/>
                <a:gd name="connsiteY3" fmla="*/ 0 h 78581"/>
                <a:gd name="connsiteX0" fmla="*/ 0 w 45244"/>
                <a:gd name="connsiteY0" fmla="*/ 0 h 78581"/>
                <a:gd name="connsiteX1" fmla="*/ 14288 w 45244"/>
                <a:gd name="connsiteY1" fmla="*/ 78581 h 78581"/>
                <a:gd name="connsiteX2" fmla="*/ 45244 w 45244"/>
                <a:gd name="connsiteY2" fmla="*/ 50006 h 78581"/>
                <a:gd name="connsiteX3" fmla="*/ 26194 w 45244"/>
                <a:gd name="connsiteY3" fmla="*/ 38100 h 78581"/>
                <a:gd name="connsiteX4" fmla="*/ 0 w 45244"/>
                <a:gd name="connsiteY4" fmla="*/ 0 h 78581"/>
                <a:gd name="connsiteX0" fmla="*/ 0 w 45244"/>
                <a:gd name="connsiteY0" fmla="*/ 0 h 78581"/>
                <a:gd name="connsiteX1" fmla="*/ 14288 w 45244"/>
                <a:gd name="connsiteY1" fmla="*/ 78581 h 78581"/>
                <a:gd name="connsiteX2" fmla="*/ 45244 w 45244"/>
                <a:gd name="connsiteY2" fmla="*/ 50006 h 78581"/>
                <a:gd name="connsiteX3" fmla="*/ 33338 w 45244"/>
                <a:gd name="connsiteY3" fmla="*/ 2381 h 78581"/>
                <a:gd name="connsiteX4" fmla="*/ 0 w 45244"/>
                <a:gd name="connsiteY4" fmla="*/ 0 h 78581"/>
                <a:gd name="connsiteX0" fmla="*/ 0 w 45244"/>
                <a:gd name="connsiteY0" fmla="*/ 0 h 50006"/>
                <a:gd name="connsiteX1" fmla="*/ 6670 w 45244"/>
                <a:gd name="connsiteY1" fmla="*/ 42097 h 50006"/>
                <a:gd name="connsiteX2" fmla="*/ 45244 w 45244"/>
                <a:gd name="connsiteY2" fmla="*/ 50006 h 50006"/>
                <a:gd name="connsiteX3" fmla="*/ 33338 w 45244"/>
                <a:gd name="connsiteY3" fmla="*/ 2381 h 50006"/>
                <a:gd name="connsiteX4" fmla="*/ 0 w 45244"/>
                <a:gd name="connsiteY4" fmla="*/ 0 h 50006"/>
                <a:gd name="connsiteX0" fmla="*/ 0 w 45244"/>
                <a:gd name="connsiteY0" fmla="*/ 21115 h 71121"/>
                <a:gd name="connsiteX1" fmla="*/ 6670 w 45244"/>
                <a:gd name="connsiteY1" fmla="*/ 63212 h 71121"/>
                <a:gd name="connsiteX2" fmla="*/ 45244 w 45244"/>
                <a:gd name="connsiteY2" fmla="*/ 71121 h 71121"/>
                <a:gd name="connsiteX3" fmla="*/ 20816 w 45244"/>
                <a:gd name="connsiteY3" fmla="*/ 0 h 71121"/>
                <a:gd name="connsiteX4" fmla="*/ 0 w 45244"/>
                <a:gd name="connsiteY4" fmla="*/ 21115 h 71121"/>
                <a:gd name="connsiteX0" fmla="*/ 878 w 38574"/>
                <a:gd name="connsiteY0" fmla="*/ 0 h 71164"/>
                <a:gd name="connsiteX1" fmla="*/ 0 w 38574"/>
                <a:gd name="connsiteY1" fmla="*/ 63255 h 71164"/>
                <a:gd name="connsiteX2" fmla="*/ 38574 w 38574"/>
                <a:gd name="connsiteY2" fmla="*/ 71164 h 71164"/>
                <a:gd name="connsiteX3" fmla="*/ 14146 w 38574"/>
                <a:gd name="connsiteY3" fmla="*/ 43 h 71164"/>
                <a:gd name="connsiteX4" fmla="*/ 878 w 38574"/>
                <a:gd name="connsiteY4" fmla="*/ 0 h 7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4" h="71164">
                  <a:moveTo>
                    <a:pt x="878" y="0"/>
                  </a:moveTo>
                  <a:cubicBezTo>
                    <a:pt x="585" y="21085"/>
                    <a:pt x="293" y="42170"/>
                    <a:pt x="0" y="63255"/>
                  </a:cubicBezTo>
                  <a:lnTo>
                    <a:pt x="38574" y="71164"/>
                  </a:lnTo>
                  <a:lnTo>
                    <a:pt x="14146" y="43"/>
                  </a:lnTo>
                  <a:lnTo>
                    <a:pt x="878"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56" name="Freeform: Shape 311">
              <a:extLst>
                <a:ext uri="{FF2B5EF4-FFF2-40B4-BE49-F238E27FC236}">
                  <a16:creationId xmlns:a16="http://schemas.microsoft.com/office/drawing/2014/main" id="{9788E9F5-59FC-9D22-F75F-F485F6CE0F03}"/>
                </a:ext>
              </a:extLst>
            </p:cNvPr>
            <p:cNvSpPr/>
            <p:nvPr/>
          </p:nvSpPr>
          <p:spPr bwMode="auto">
            <a:xfrm>
              <a:off x="7645630" y="3799807"/>
              <a:ext cx="195556" cy="173827"/>
            </a:xfrm>
            <a:custGeom>
              <a:avLst/>
              <a:gdLst>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0 w 171450"/>
                <a:gd name="connsiteY13" fmla="*/ 40481 h 152400"/>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30956 w 171450"/>
                <a:gd name="connsiteY13" fmla="*/ 30956 h 152400"/>
                <a:gd name="connsiteX14" fmla="*/ 0 w 171450"/>
                <a:gd name="connsiteY14" fmla="*/ 40481 h 152400"/>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23813 w 171450"/>
                <a:gd name="connsiteY13" fmla="*/ 14288 h 152400"/>
                <a:gd name="connsiteX14" fmla="*/ 0 w 171450"/>
                <a:gd name="connsiteY14" fmla="*/ 40481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450" h="152400">
                  <a:moveTo>
                    <a:pt x="0" y="40481"/>
                  </a:moveTo>
                  <a:lnTo>
                    <a:pt x="2381" y="90488"/>
                  </a:lnTo>
                  <a:lnTo>
                    <a:pt x="19050" y="88106"/>
                  </a:lnTo>
                  <a:lnTo>
                    <a:pt x="21431" y="104775"/>
                  </a:lnTo>
                  <a:lnTo>
                    <a:pt x="2381" y="133350"/>
                  </a:lnTo>
                  <a:lnTo>
                    <a:pt x="7144" y="152400"/>
                  </a:lnTo>
                  <a:lnTo>
                    <a:pt x="7144" y="152400"/>
                  </a:lnTo>
                  <a:lnTo>
                    <a:pt x="133350" y="92869"/>
                  </a:lnTo>
                  <a:lnTo>
                    <a:pt x="142875" y="38100"/>
                  </a:lnTo>
                  <a:lnTo>
                    <a:pt x="171450" y="7144"/>
                  </a:lnTo>
                  <a:lnTo>
                    <a:pt x="157162" y="0"/>
                  </a:lnTo>
                  <a:lnTo>
                    <a:pt x="85725" y="28575"/>
                  </a:lnTo>
                  <a:lnTo>
                    <a:pt x="66675" y="19050"/>
                  </a:lnTo>
                  <a:lnTo>
                    <a:pt x="23813" y="14288"/>
                  </a:lnTo>
                  <a:lnTo>
                    <a:pt x="0" y="40481"/>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57" name="Freeform: Shape 313">
              <a:extLst>
                <a:ext uri="{FF2B5EF4-FFF2-40B4-BE49-F238E27FC236}">
                  <a16:creationId xmlns:a16="http://schemas.microsoft.com/office/drawing/2014/main" id="{42FCFCCB-3D6F-7A3A-6624-9AF069C87846}"/>
                </a:ext>
              </a:extLst>
            </p:cNvPr>
            <p:cNvSpPr/>
            <p:nvPr/>
          </p:nvSpPr>
          <p:spPr bwMode="auto">
            <a:xfrm>
              <a:off x="7621186" y="3938325"/>
              <a:ext cx="124938" cy="146667"/>
            </a:xfrm>
            <a:custGeom>
              <a:avLst/>
              <a:gdLst>
                <a:gd name="connsiteX0" fmla="*/ 109537 w 109537"/>
                <a:gd name="connsiteY0" fmla="*/ 14287 h 100012"/>
                <a:gd name="connsiteX1" fmla="*/ 50006 w 109537"/>
                <a:gd name="connsiteY1" fmla="*/ 35719 h 100012"/>
                <a:gd name="connsiteX2" fmla="*/ 76200 w 109537"/>
                <a:gd name="connsiteY2" fmla="*/ 57150 h 100012"/>
                <a:gd name="connsiteX3" fmla="*/ 57150 w 109537"/>
                <a:gd name="connsiteY3" fmla="*/ 78581 h 100012"/>
                <a:gd name="connsiteX4" fmla="*/ 40481 w 109537"/>
                <a:gd name="connsiteY4" fmla="*/ 85725 h 100012"/>
                <a:gd name="connsiteX5" fmla="*/ 23812 w 109537"/>
                <a:gd name="connsiteY5" fmla="*/ 100012 h 100012"/>
                <a:gd name="connsiteX6" fmla="*/ 0 w 109537"/>
                <a:gd name="connsiteY6" fmla="*/ 88106 h 100012"/>
                <a:gd name="connsiteX7" fmla="*/ 19050 w 109537"/>
                <a:gd name="connsiteY7" fmla="*/ 0 h 100012"/>
                <a:gd name="connsiteX8" fmla="*/ 109537 w 109537"/>
                <a:gd name="connsiteY8" fmla="*/ 14287 h 100012"/>
                <a:gd name="connsiteX0" fmla="*/ 109537 w 109537"/>
                <a:gd name="connsiteY0" fmla="*/ 14287 h 100012"/>
                <a:gd name="connsiteX1" fmla="*/ 50006 w 109537"/>
                <a:gd name="connsiteY1" fmla="*/ 35719 h 100012"/>
                <a:gd name="connsiteX2" fmla="*/ 76200 w 109537"/>
                <a:gd name="connsiteY2" fmla="*/ 57150 h 100012"/>
                <a:gd name="connsiteX3" fmla="*/ 57150 w 109537"/>
                <a:gd name="connsiteY3" fmla="*/ 78581 h 100012"/>
                <a:gd name="connsiteX4" fmla="*/ 40481 w 109537"/>
                <a:gd name="connsiteY4" fmla="*/ 85725 h 100012"/>
                <a:gd name="connsiteX5" fmla="*/ 23812 w 109537"/>
                <a:gd name="connsiteY5" fmla="*/ 100012 h 100012"/>
                <a:gd name="connsiteX6" fmla="*/ 0 w 109537"/>
                <a:gd name="connsiteY6" fmla="*/ 88106 h 100012"/>
                <a:gd name="connsiteX7" fmla="*/ 19050 w 109537"/>
                <a:gd name="connsiteY7" fmla="*/ 0 h 100012"/>
                <a:gd name="connsiteX8" fmla="*/ 76200 w 109537"/>
                <a:gd name="connsiteY8" fmla="*/ 11906 h 100012"/>
                <a:gd name="connsiteX9" fmla="*/ 109537 w 109537"/>
                <a:gd name="connsiteY9" fmla="*/ 14287 h 100012"/>
                <a:gd name="connsiteX0" fmla="*/ 109537 w 109537"/>
                <a:gd name="connsiteY0" fmla="*/ 42863 h 128588"/>
                <a:gd name="connsiteX1" fmla="*/ 50006 w 109537"/>
                <a:gd name="connsiteY1" fmla="*/ 64295 h 128588"/>
                <a:gd name="connsiteX2" fmla="*/ 76200 w 109537"/>
                <a:gd name="connsiteY2" fmla="*/ 85726 h 128588"/>
                <a:gd name="connsiteX3" fmla="*/ 57150 w 109537"/>
                <a:gd name="connsiteY3" fmla="*/ 107157 h 128588"/>
                <a:gd name="connsiteX4" fmla="*/ 40481 w 109537"/>
                <a:gd name="connsiteY4" fmla="*/ 114301 h 128588"/>
                <a:gd name="connsiteX5" fmla="*/ 23812 w 109537"/>
                <a:gd name="connsiteY5" fmla="*/ 128588 h 128588"/>
                <a:gd name="connsiteX6" fmla="*/ 0 w 109537"/>
                <a:gd name="connsiteY6" fmla="*/ 116682 h 128588"/>
                <a:gd name="connsiteX7" fmla="*/ 19050 w 109537"/>
                <a:gd name="connsiteY7" fmla="*/ 28576 h 128588"/>
                <a:gd name="connsiteX8" fmla="*/ 92869 w 109537"/>
                <a:gd name="connsiteY8" fmla="*/ 0 h 128588"/>
                <a:gd name="connsiteX9" fmla="*/ 109537 w 109537"/>
                <a:gd name="connsiteY9" fmla="*/ 42863 h 12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537" h="128588">
                  <a:moveTo>
                    <a:pt x="109537" y="42863"/>
                  </a:moveTo>
                  <a:lnTo>
                    <a:pt x="50006" y="64295"/>
                  </a:lnTo>
                  <a:lnTo>
                    <a:pt x="76200" y="85726"/>
                  </a:lnTo>
                  <a:lnTo>
                    <a:pt x="57150" y="107157"/>
                  </a:lnTo>
                  <a:lnTo>
                    <a:pt x="40481" y="114301"/>
                  </a:lnTo>
                  <a:lnTo>
                    <a:pt x="23812" y="128588"/>
                  </a:lnTo>
                  <a:lnTo>
                    <a:pt x="0" y="116682"/>
                  </a:lnTo>
                  <a:lnTo>
                    <a:pt x="19050" y="28576"/>
                  </a:lnTo>
                  <a:lnTo>
                    <a:pt x="92869" y="0"/>
                  </a:lnTo>
                  <a:lnTo>
                    <a:pt x="109537" y="42863"/>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58" name="Freeform: Shape 316">
              <a:extLst>
                <a:ext uri="{FF2B5EF4-FFF2-40B4-BE49-F238E27FC236}">
                  <a16:creationId xmlns:a16="http://schemas.microsoft.com/office/drawing/2014/main" id="{525A8686-7FFF-A9D8-790F-5D6C93CEAE46}"/>
                </a:ext>
              </a:extLst>
            </p:cNvPr>
            <p:cNvSpPr/>
            <p:nvPr/>
          </p:nvSpPr>
          <p:spPr bwMode="auto">
            <a:xfrm>
              <a:off x="6906864" y="4549438"/>
              <a:ext cx="198272" cy="309631"/>
            </a:xfrm>
            <a:custGeom>
              <a:avLst/>
              <a:gdLst>
                <a:gd name="connsiteX0" fmla="*/ 133350 w 173831"/>
                <a:gd name="connsiteY0" fmla="*/ 0 h 259557"/>
                <a:gd name="connsiteX1" fmla="*/ 97631 w 173831"/>
                <a:gd name="connsiteY1" fmla="*/ 92869 h 259557"/>
                <a:gd name="connsiteX2" fmla="*/ 61912 w 173831"/>
                <a:gd name="connsiteY2" fmla="*/ 142875 h 259557"/>
                <a:gd name="connsiteX3" fmla="*/ 28575 w 173831"/>
                <a:gd name="connsiteY3" fmla="*/ 126207 h 259557"/>
                <a:gd name="connsiteX4" fmla="*/ 7144 w 173831"/>
                <a:gd name="connsiteY4" fmla="*/ 152400 h 259557"/>
                <a:gd name="connsiteX5" fmla="*/ 0 w 173831"/>
                <a:gd name="connsiteY5" fmla="*/ 192882 h 259557"/>
                <a:gd name="connsiteX6" fmla="*/ 23812 w 173831"/>
                <a:gd name="connsiteY6" fmla="*/ 221457 h 259557"/>
                <a:gd name="connsiteX7" fmla="*/ 35719 w 173831"/>
                <a:gd name="connsiteY7" fmla="*/ 254794 h 259557"/>
                <a:gd name="connsiteX8" fmla="*/ 102394 w 173831"/>
                <a:gd name="connsiteY8" fmla="*/ 259557 h 259557"/>
                <a:gd name="connsiteX9" fmla="*/ 107156 w 173831"/>
                <a:gd name="connsiteY9" fmla="*/ 247650 h 259557"/>
                <a:gd name="connsiteX10" fmla="*/ 171450 w 173831"/>
                <a:gd name="connsiteY10" fmla="*/ 259557 h 259557"/>
                <a:gd name="connsiteX11" fmla="*/ 173831 w 173831"/>
                <a:gd name="connsiteY11" fmla="*/ 240507 h 259557"/>
                <a:gd name="connsiteX12" fmla="*/ 142875 w 173831"/>
                <a:gd name="connsiteY12" fmla="*/ 173832 h 259557"/>
                <a:gd name="connsiteX13" fmla="*/ 159544 w 173831"/>
                <a:gd name="connsiteY13" fmla="*/ 111919 h 259557"/>
                <a:gd name="connsiteX14" fmla="*/ 147637 w 173831"/>
                <a:gd name="connsiteY14" fmla="*/ 85725 h 259557"/>
                <a:gd name="connsiteX15" fmla="*/ 130969 w 173831"/>
                <a:gd name="connsiteY15" fmla="*/ 71438 h 259557"/>
                <a:gd name="connsiteX16" fmla="*/ 145256 w 173831"/>
                <a:gd name="connsiteY16" fmla="*/ 61913 h 259557"/>
                <a:gd name="connsiteX17" fmla="*/ 133350 w 173831"/>
                <a:gd name="connsiteY17" fmla="*/ 0 h 259557"/>
                <a:gd name="connsiteX0" fmla="*/ 133350 w 173831"/>
                <a:gd name="connsiteY0" fmla="*/ 0 h 259557"/>
                <a:gd name="connsiteX1" fmla="*/ 97631 w 173831"/>
                <a:gd name="connsiteY1" fmla="*/ 92869 h 259557"/>
                <a:gd name="connsiteX2" fmla="*/ 61912 w 173831"/>
                <a:gd name="connsiteY2" fmla="*/ 142875 h 259557"/>
                <a:gd name="connsiteX3" fmla="*/ 28575 w 173831"/>
                <a:gd name="connsiteY3" fmla="*/ 126207 h 259557"/>
                <a:gd name="connsiteX4" fmla="*/ 7144 w 173831"/>
                <a:gd name="connsiteY4" fmla="*/ 152400 h 259557"/>
                <a:gd name="connsiteX5" fmla="*/ 0 w 173831"/>
                <a:gd name="connsiteY5" fmla="*/ 192882 h 259557"/>
                <a:gd name="connsiteX6" fmla="*/ 23812 w 173831"/>
                <a:gd name="connsiteY6" fmla="*/ 221457 h 259557"/>
                <a:gd name="connsiteX7" fmla="*/ 35719 w 173831"/>
                <a:gd name="connsiteY7" fmla="*/ 254794 h 259557"/>
                <a:gd name="connsiteX8" fmla="*/ 102394 w 173831"/>
                <a:gd name="connsiteY8" fmla="*/ 259557 h 259557"/>
                <a:gd name="connsiteX9" fmla="*/ 107156 w 173831"/>
                <a:gd name="connsiteY9" fmla="*/ 247650 h 259557"/>
                <a:gd name="connsiteX10" fmla="*/ 171450 w 173831"/>
                <a:gd name="connsiteY10" fmla="*/ 259557 h 259557"/>
                <a:gd name="connsiteX11" fmla="*/ 173831 w 173831"/>
                <a:gd name="connsiteY11" fmla="*/ 240507 h 259557"/>
                <a:gd name="connsiteX12" fmla="*/ 142875 w 173831"/>
                <a:gd name="connsiteY12" fmla="*/ 173832 h 259557"/>
                <a:gd name="connsiteX13" fmla="*/ 159544 w 173831"/>
                <a:gd name="connsiteY13" fmla="*/ 111919 h 259557"/>
                <a:gd name="connsiteX14" fmla="*/ 147637 w 173831"/>
                <a:gd name="connsiteY14" fmla="*/ 85725 h 259557"/>
                <a:gd name="connsiteX15" fmla="*/ 130969 w 173831"/>
                <a:gd name="connsiteY15" fmla="*/ 71438 h 259557"/>
                <a:gd name="connsiteX16" fmla="*/ 145256 w 173831"/>
                <a:gd name="connsiteY16" fmla="*/ 61913 h 259557"/>
                <a:gd name="connsiteX17" fmla="*/ 138112 w 173831"/>
                <a:gd name="connsiteY17" fmla="*/ 33338 h 259557"/>
                <a:gd name="connsiteX18" fmla="*/ 133350 w 173831"/>
                <a:gd name="connsiteY18" fmla="*/ 0 h 259557"/>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57162 w 173831"/>
                <a:gd name="connsiteY17" fmla="*/ 0 h 271463"/>
                <a:gd name="connsiteX18" fmla="*/ 133350 w 173831"/>
                <a:gd name="connsiteY18" fmla="*/ 11906 h 271463"/>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47637 w 173831"/>
                <a:gd name="connsiteY17" fmla="*/ 52388 h 271463"/>
                <a:gd name="connsiteX18" fmla="*/ 157162 w 173831"/>
                <a:gd name="connsiteY18" fmla="*/ 0 h 271463"/>
                <a:gd name="connsiteX19" fmla="*/ 133350 w 173831"/>
                <a:gd name="connsiteY19" fmla="*/ 11906 h 271463"/>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59543 w 173831"/>
                <a:gd name="connsiteY17" fmla="*/ 52388 h 271463"/>
                <a:gd name="connsiteX18" fmla="*/ 157162 w 173831"/>
                <a:gd name="connsiteY18" fmla="*/ 0 h 271463"/>
                <a:gd name="connsiteX19" fmla="*/ 133350 w 173831"/>
                <a:gd name="connsiteY19" fmla="*/ 11906 h 27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831" h="271463">
                  <a:moveTo>
                    <a:pt x="133350" y="11906"/>
                  </a:moveTo>
                  <a:lnTo>
                    <a:pt x="97631" y="104775"/>
                  </a:lnTo>
                  <a:lnTo>
                    <a:pt x="61912" y="154781"/>
                  </a:lnTo>
                  <a:lnTo>
                    <a:pt x="28575" y="138113"/>
                  </a:lnTo>
                  <a:lnTo>
                    <a:pt x="7144" y="164306"/>
                  </a:lnTo>
                  <a:lnTo>
                    <a:pt x="0" y="204788"/>
                  </a:lnTo>
                  <a:lnTo>
                    <a:pt x="23812" y="233363"/>
                  </a:lnTo>
                  <a:lnTo>
                    <a:pt x="35719" y="266700"/>
                  </a:lnTo>
                  <a:lnTo>
                    <a:pt x="102394" y="271463"/>
                  </a:lnTo>
                  <a:lnTo>
                    <a:pt x="107156" y="259556"/>
                  </a:lnTo>
                  <a:lnTo>
                    <a:pt x="171450" y="271463"/>
                  </a:lnTo>
                  <a:lnTo>
                    <a:pt x="173831" y="252413"/>
                  </a:lnTo>
                  <a:lnTo>
                    <a:pt x="142875" y="185738"/>
                  </a:lnTo>
                  <a:lnTo>
                    <a:pt x="159544" y="123825"/>
                  </a:lnTo>
                  <a:lnTo>
                    <a:pt x="147637" y="97631"/>
                  </a:lnTo>
                  <a:lnTo>
                    <a:pt x="130969" y="83344"/>
                  </a:lnTo>
                  <a:lnTo>
                    <a:pt x="145256" y="73819"/>
                  </a:lnTo>
                  <a:lnTo>
                    <a:pt x="159543" y="52388"/>
                  </a:lnTo>
                  <a:lnTo>
                    <a:pt x="157162" y="0"/>
                  </a:lnTo>
                  <a:lnTo>
                    <a:pt x="133350" y="11906"/>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459" name="Freeform: Shape 317">
              <a:extLst>
                <a:ext uri="{FF2B5EF4-FFF2-40B4-BE49-F238E27FC236}">
                  <a16:creationId xmlns:a16="http://schemas.microsoft.com/office/drawing/2014/main" id="{6121F5E0-C220-B630-1132-A872F200DF36}"/>
                </a:ext>
              </a:extLst>
            </p:cNvPr>
            <p:cNvSpPr/>
            <p:nvPr/>
          </p:nvSpPr>
          <p:spPr bwMode="auto">
            <a:xfrm rot="2301587">
              <a:off x="6925565" y="4852560"/>
              <a:ext cx="52147"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60" name="Freeform: Shape 1060">
              <a:extLst>
                <a:ext uri="{FF2B5EF4-FFF2-40B4-BE49-F238E27FC236}">
                  <a16:creationId xmlns:a16="http://schemas.microsoft.com/office/drawing/2014/main" id="{D51E19BE-DEDE-2A16-F007-D99CD7F70B5A}"/>
                </a:ext>
              </a:extLst>
            </p:cNvPr>
            <p:cNvSpPr/>
            <p:nvPr/>
          </p:nvSpPr>
          <p:spPr bwMode="auto">
            <a:xfrm>
              <a:off x="6906864" y="4859068"/>
              <a:ext cx="168395" cy="165679"/>
            </a:xfrm>
            <a:custGeom>
              <a:avLst/>
              <a:gdLst>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14287 w 147637"/>
                <a:gd name="connsiteY15"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14287 h 145256"/>
                <a:gd name="connsiteX16" fmla="*/ 14287 w 147637"/>
                <a:gd name="connsiteY16"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38100 h 145256"/>
                <a:gd name="connsiteX16" fmla="*/ 14287 w 147637"/>
                <a:gd name="connsiteY16"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30956 h 145256"/>
                <a:gd name="connsiteX16" fmla="*/ 14287 w 147637"/>
                <a:gd name="connsiteY16" fmla="*/ 26193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7637" h="145256">
                  <a:moveTo>
                    <a:pt x="14287" y="26193"/>
                  </a:moveTo>
                  <a:lnTo>
                    <a:pt x="0" y="78581"/>
                  </a:lnTo>
                  <a:lnTo>
                    <a:pt x="23812" y="111918"/>
                  </a:lnTo>
                  <a:lnTo>
                    <a:pt x="54769" y="145256"/>
                  </a:lnTo>
                  <a:lnTo>
                    <a:pt x="83344" y="140493"/>
                  </a:lnTo>
                  <a:lnTo>
                    <a:pt x="76200" y="123825"/>
                  </a:lnTo>
                  <a:lnTo>
                    <a:pt x="90487" y="102393"/>
                  </a:lnTo>
                  <a:lnTo>
                    <a:pt x="116681" y="109537"/>
                  </a:lnTo>
                  <a:lnTo>
                    <a:pt x="147637" y="109537"/>
                  </a:lnTo>
                  <a:lnTo>
                    <a:pt x="145256" y="78581"/>
                  </a:lnTo>
                  <a:lnTo>
                    <a:pt x="133350" y="47625"/>
                  </a:lnTo>
                  <a:lnTo>
                    <a:pt x="142875" y="14287"/>
                  </a:lnTo>
                  <a:lnTo>
                    <a:pt x="104775" y="23812"/>
                  </a:lnTo>
                  <a:lnTo>
                    <a:pt x="104775" y="0"/>
                  </a:lnTo>
                  <a:lnTo>
                    <a:pt x="64294" y="4762"/>
                  </a:lnTo>
                  <a:lnTo>
                    <a:pt x="45244" y="30956"/>
                  </a:lnTo>
                  <a:lnTo>
                    <a:pt x="14287" y="26193"/>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461" name="Freeform: Shape 319">
              <a:extLst>
                <a:ext uri="{FF2B5EF4-FFF2-40B4-BE49-F238E27FC236}">
                  <a16:creationId xmlns:a16="http://schemas.microsoft.com/office/drawing/2014/main" id="{ED516EA0-DE0F-62F0-3E0C-7EEFCC27A6DD}"/>
                </a:ext>
              </a:extLst>
            </p:cNvPr>
            <p:cNvSpPr/>
            <p:nvPr/>
          </p:nvSpPr>
          <p:spPr bwMode="auto">
            <a:xfrm rot="2301587">
              <a:off x="7487869" y="4936515"/>
              <a:ext cx="52147"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62" name="Freeform: Shape 320">
              <a:extLst>
                <a:ext uri="{FF2B5EF4-FFF2-40B4-BE49-F238E27FC236}">
                  <a16:creationId xmlns:a16="http://schemas.microsoft.com/office/drawing/2014/main" id="{934B9C65-FA75-E350-89E1-0F504DE59717}"/>
                </a:ext>
              </a:extLst>
            </p:cNvPr>
            <p:cNvSpPr/>
            <p:nvPr/>
          </p:nvSpPr>
          <p:spPr bwMode="auto">
            <a:xfrm rot="2301587">
              <a:off x="7482438" y="4991388"/>
              <a:ext cx="52147"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63" name="Freeform: Shape 1072">
              <a:extLst>
                <a:ext uri="{FF2B5EF4-FFF2-40B4-BE49-F238E27FC236}">
                  <a16:creationId xmlns:a16="http://schemas.microsoft.com/office/drawing/2014/main" id="{2FA1B29C-2075-CABF-ADC0-C9129578BD42}"/>
                </a:ext>
              </a:extLst>
            </p:cNvPr>
            <p:cNvSpPr/>
            <p:nvPr/>
          </p:nvSpPr>
          <p:spPr bwMode="auto">
            <a:xfrm>
              <a:off x="7482667" y="4791166"/>
              <a:ext cx="162963" cy="190124"/>
            </a:xfrm>
            <a:custGeom>
              <a:avLst/>
              <a:gdLst>
                <a:gd name="connsiteX0" fmla="*/ 42862 w 142875"/>
                <a:gd name="connsiteY0" fmla="*/ 4763 h 166688"/>
                <a:gd name="connsiteX1" fmla="*/ 38100 w 142875"/>
                <a:gd name="connsiteY1" fmla="*/ 57150 h 166688"/>
                <a:gd name="connsiteX2" fmla="*/ 23812 w 142875"/>
                <a:gd name="connsiteY2" fmla="*/ 83344 h 166688"/>
                <a:gd name="connsiteX3" fmla="*/ 7144 w 142875"/>
                <a:gd name="connsiteY3" fmla="*/ 104775 h 166688"/>
                <a:gd name="connsiteX4" fmla="*/ 0 w 142875"/>
                <a:gd name="connsiteY4" fmla="*/ 147638 h 166688"/>
                <a:gd name="connsiteX5" fmla="*/ 42862 w 142875"/>
                <a:gd name="connsiteY5" fmla="*/ 140494 h 166688"/>
                <a:gd name="connsiteX6" fmla="*/ 61912 w 142875"/>
                <a:gd name="connsiteY6" fmla="*/ 150019 h 166688"/>
                <a:gd name="connsiteX7" fmla="*/ 88106 w 142875"/>
                <a:gd name="connsiteY7" fmla="*/ 166688 h 166688"/>
                <a:gd name="connsiteX8" fmla="*/ 116681 w 142875"/>
                <a:gd name="connsiteY8" fmla="*/ 135732 h 166688"/>
                <a:gd name="connsiteX9" fmla="*/ 123825 w 142875"/>
                <a:gd name="connsiteY9" fmla="*/ 114300 h 166688"/>
                <a:gd name="connsiteX10" fmla="*/ 142875 w 142875"/>
                <a:gd name="connsiteY10" fmla="*/ 64294 h 166688"/>
                <a:gd name="connsiteX11" fmla="*/ 135731 w 142875"/>
                <a:gd name="connsiteY11" fmla="*/ 33338 h 166688"/>
                <a:gd name="connsiteX12" fmla="*/ 114300 w 142875"/>
                <a:gd name="connsiteY12" fmla="*/ 0 h 166688"/>
                <a:gd name="connsiteX13" fmla="*/ 42862 w 142875"/>
                <a:gd name="connsiteY13" fmla="*/ 4763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166688">
                  <a:moveTo>
                    <a:pt x="42862" y="4763"/>
                  </a:moveTo>
                  <a:lnTo>
                    <a:pt x="38100" y="57150"/>
                  </a:lnTo>
                  <a:lnTo>
                    <a:pt x="23812" y="83344"/>
                  </a:lnTo>
                  <a:lnTo>
                    <a:pt x="7144" y="104775"/>
                  </a:lnTo>
                  <a:lnTo>
                    <a:pt x="0" y="147638"/>
                  </a:lnTo>
                  <a:lnTo>
                    <a:pt x="42862" y="140494"/>
                  </a:lnTo>
                  <a:lnTo>
                    <a:pt x="61912" y="150019"/>
                  </a:lnTo>
                  <a:lnTo>
                    <a:pt x="88106" y="166688"/>
                  </a:lnTo>
                  <a:lnTo>
                    <a:pt x="116681" y="135732"/>
                  </a:lnTo>
                  <a:lnTo>
                    <a:pt x="123825" y="114300"/>
                  </a:lnTo>
                  <a:lnTo>
                    <a:pt x="142875" y="64294"/>
                  </a:lnTo>
                  <a:lnTo>
                    <a:pt x="135731" y="33338"/>
                  </a:lnTo>
                  <a:lnTo>
                    <a:pt x="114300" y="0"/>
                  </a:lnTo>
                  <a:lnTo>
                    <a:pt x="42862" y="4763"/>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64" name="Freeform: Shape 63">
              <a:extLst>
                <a:ext uri="{FF2B5EF4-FFF2-40B4-BE49-F238E27FC236}">
                  <a16:creationId xmlns:a16="http://schemas.microsoft.com/office/drawing/2014/main" id="{843A9EBA-7735-9358-FB5F-3E2A6C75C98A}"/>
                </a:ext>
              </a:extLst>
            </p:cNvPr>
            <p:cNvSpPr/>
            <p:nvPr/>
          </p:nvSpPr>
          <p:spPr bwMode="auto">
            <a:xfrm>
              <a:off x="7496247" y="4945982"/>
              <a:ext cx="279754" cy="293334"/>
            </a:xfrm>
            <a:custGeom>
              <a:avLst/>
              <a:gdLst>
                <a:gd name="connsiteX0" fmla="*/ 235744 w 245269"/>
                <a:gd name="connsiteY0" fmla="*/ 71437 h 257175"/>
                <a:gd name="connsiteX1" fmla="*/ 197644 w 245269"/>
                <a:gd name="connsiteY1" fmla="*/ 35718 h 257175"/>
                <a:gd name="connsiteX2" fmla="*/ 114300 w 245269"/>
                <a:gd name="connsiteY2" fmla="*/ 0 h 257175"/>
                <a:gd name="connsiteX3" fmla="*/ 78581 w 245269"/>
                <a:gd name="connsiteY3" fmla="*/ 35718 h 257175"/>
                <a:gd name="connsiteX4" fmla="*/ 30956 w 245269"/>
                <a:gd name="connsiteY4" fmla="*/ 9525 h 257175"/>
                <a:gd name="connsiteX5" fmla="*/ 26194 w 245269"/>
                <a:gd name="connsiteY5" fmla="*/ 45243 h 257175"/>
                <a:gd name="connsiteX6" fmla="*/ 21431 w 245269"/>
                <a:gd name="connsiteY6" fmla="*/ 97631 h 257175"/>
                <a:gd name="connsiteX7" fmla="*/ 0 w 245269"/>
                <a:gd name="connsiteY7" fmla="*/ 85725 h 257175"/>
                <a:gd name="connsiteX8" fmla="*/ 26194 w 245269"/>
                <a:gd name="connsiteY8" fmla="*/ 173831 h 257175"/>
                <a:gd name="connsiteX9" fmla="*/ 14288 w 245269"/>
                <a:gd name="connsiteY9" fmla="*/ 185737 h 257175"/>
                <a:gd name="connsiteX10" fmla="*/ 28575 w 245269"/>
                <a:gd name="connsiteY10" fmla="*/ 207168 h 257175"/>
                <a:gd name="connsiteX11" fmla="*/ 61913 w 245269"/>
                <a:gd name="connsiteY11" fmla="*/ 207168 h 257175"/>
                <a:gd name="connsiteX12" fmla="*/ 78581 w 245269"/>
                <a:gd name="connsiteY12" fmla="*/ 223837 h 257175"/>
                <a:gd name="connsiteX13" fmla="*/ 109538 w 245269"/>
                <a:gd name="connsiteY13" fmla="*/ 211931 h 257175"/>
                <a:gd name="connsiteX14" fmla="*/ 123825 w 245269"/>
                <a:gd name="connsiteY14" fmla="*/ 257175 h 257175"/>
                <a:gd name="connsiteX15" fmla="*/ 245269 w 245269"/>
                <a:gd name="connsiteY15" fmla="*/ 240506 h 257175"/>
                <a:gd name="connsiteX16" fmla="*/ 235744 w 245269"/>
                <a:gd name="connsiteY16" fmla="*/ 71437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269" h="257175">
                  <a:moveTo>
                    <a:pt x="235744" y="71437"/>
                  </a:moveTo>
                  <a:lnTo>
                    <a:pt x="197644" y="35718"/>
                  </a:lnTo>
                  <a:lnTo>
                    <a:pt x="114300" y="0"/>
                  </a:lnTo>
                  <a:lnTo>
                    <a:pt x="78581" y="35718"/>
                  </a:lnTo>
                  <a:lnTo>
                    <a:pt x="30956" y="9525"/>
                  </a:lnTo>
                  <a:lnTo>
                    <a:pt x="26194" y="45243"/>
                  </a:lnTo>
                  <a:lnTo>
                    <a:pt x="21431" y="97631"/>
                  </a:lnTo>
                  <a:lnTo>
                    <a:pt x="0" y="85725"/>
                  </a:lnTo>
                  <a:lnTo>
                    <a:pt x="26194" y="173831"/>
                  </a:lnTo>
                  <a:lnTo>
                    <a:pt x="14288" y="185737"/>
                  </a:lnTo>
                  <a:lnTo>
                    <a:pt x="28575" y="207168"/>
                  </a:lnTo>
                  <a:lnTo>
                    <a:pt x="61913" y="207168"/>
                  </a:lnTo>
                  <a:lnTo>
                    <a:pt x="78581" y="223837"/>
                  </a:lnTo>
                  <a:lnTo>
                    <a:pt x="109538" y="211931"/>
                  </a:lnTo>
                  <a:lnTo>
                    <a:pt x="123825" y="257175"/>
                  </a:lnTo>
                  <a:lnTo>
                    <a:pt x="245269" y="240506"/>
                  </a:lnTo>
                  <a:lnTo>
                    <a:pt x="235744" y="71437"/>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65" name="Freeform: Shape 67">
              <a:extLst>
                <a:ext uri="{FF2B5EF4-FFF2-40B4-BE49-F238E27FC236}">
                  <a16:creationId xmlns:a16="http://schemas.microsoft.com/office/drawing/2014/main" id="{D7959E26-441F-3A85-6B27-3AAC23931E0A}"/>
                </a:ext>
              </a:extLst>
            </p:cNvPr>
            <p:cNvSpPr/>
            <p:nvPr/>
          </p:nvSpPr>
          <p:spPr bwMode="auto">
            <a:xfrm>
              <a:off x="7116268" y="5551054"/>
              <a:ext cx="448148" cy="401976"/>
            </a:xfrm>
            <a:custGeom>
              <a:avLst/>
              <a:gdLst>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0 w 388143"/>
                <a:gd name="connsiteY18" fmla="*/ 188119 h 352425"/>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38100 w 388143"/>
                <a:gd name="connsiteY18" fmla="*/ 185737 h 352425"/>
                <a:gd name="connsiteX19" fmla="*/ 0 w 388143"/>
                <a:gd name="connsiteY19" fmla="*/ 188119 h 352425"/>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52387 w 388143"/>
                <a:gd name="connsiteY18" fmla="*/ 204787 h 352425"/>
                <a:gd name="connsiteX19" fmla="*/ 0 w 388143"/>
                <a:gd name="connsiteY19" fmla="*/ 188119 h 352425"/>
                <a:gd name="connsiteX0" fmla="*/ 0 w 388143"/>
                <a:gd name="connsiteY0" fmla="*/ 188119 h 352425"/>
                <a:gd name="connsiteX1" fmla="*/ 16668 w 388143"/>
                <a:gd name="connsiteY1" fmla="*/ 197644 h 352425"/>
                <a:gd name="connsiteX2" fmla="*/ 38100 w 388143"/>
                <a:gd name="connsiteY2" fmla="*/ 285750 h 352425"/>
                <a:gd name="connsiteX3" fmla="*/ 28575 w 388143"/>
                <a:gd name="connsiteY3" fmla="*/ 314325 h 352425"/>
                <a:gd name="connsiteX4" fmla="*/ 59531 w 388143"/>
                <a:gd name="connsiteY4" fmla="*/ 352425 h 352425"/>
                <a:gd name="connsiteX5" fmla="*/ 109537 w 388143"/>
                <a:gd name="connsiteY5" fmla="*/ 347662 h 352425"/>
                <a:gd name="connsiteX6" fmla="*/ 183356 w 388143"/>
                <a:gd name="connsiteY6" fmla="*/ 340519 h 352425"/>
                <a:gd name="connsiteX7" fmla="*/ 264318 w 388143"/>
                <a:gd name="connsiteY7" fmla="*/ 323850 h 352425"/>
                <a:gd name="connsiteX8" fmla="*/ 352425 w 388143"/>
                <a:gd name="connsiteY8" fmla="*/ 233362 h 352425"/>
                <a:gd name="connsiteX9" fmla="*/ 388143 w 388143"/>
                <a:gd name="connsiteY9" fmla="*/ 128587 h 352425"/>
                <a:gd name="connsiteX10" fmla="*/ 361950 w 388143"/>
                <a:gd name="connsiteY10" fmla="*/ 123825 h 352425"/>
                <a:gd name="connsiteX11" fmla="*/ 354806 w 388143"/>
                <a:gd name="connsiteY11" fmla="*/ 7144 h 352425"/>
                <a:gd name="connsiteX12" fmla="*/ 292893 w 388143"/>
                <a:gd name="connsiteY12" fmla="*/ 0 h 352425"/>
                <a:gd name="connsiteX13" fmla="*/ 180975 w 388143"/>
                <a:gd name="connsiteY13" fmla="*/ 109537 h 352425"/>
                <a:gd name="connsiteX14" fmla="*/ 152400 w 388143"/>
                <a:gd name="connsiteY14" fmla="*/ 107156 h 352425"/>
                <a:gd name="connsiteX15" fmla="*/ 104775 w 388143"/>
                <a:gd name="connsiteY15" fmla="*/ 140494 h 352425"/>
                <a:gd name="connsiteX16" fmla="*/ 88106 w 388143"/>
                <a:gd name="connsiteY16" fmla="*/ 128587 h 352425"/>
                <a:gd name="connsiteX17" fmla="*/ 80962 w 388143"/>
                <a:gd name="connsiteY17" fmla="*/ 104775 h 352425"/>
                <a:gd name="connsiteX18" fmla="*/ 66675 w 388143"/>
                <a:gd name="connsiteY18" fmla="*/ 188119 h 352425"/>
                <a:gd name="connsiteX19" fmla="*/ 52387 w 388143"/>
                <a:gd name="connsiteY19" fmla="*/ 204787 h 352425"/>
                <a:gd name="connsiteX20" fmla="*/ 0 w 388143"/>
                <a:gd name="connsiteY20" fmla="*/ 188119 h 352425"/>
                <a:gd name="connsiteX0" fmla="*/ 0 w 402431"/>
                <a:gd name="connsiteY0" fmla="*/ 192882 h 352425"/>
                <a:gd name="connsiteX1" fmla="*/ 30956 w 402431"/>
                <a:gd name="connsiteY1" fmla="*/ 197644 h 352425"/>
                <a:gd name="connsiteX2" fmla="*/ 52388 w 402431"/>
                <a:gd name="connsiteY2" fmla="*/ 285750 h 352425"/>
                <a:gd name="connsiteX3" fmla="*/ 42863 w 402431"/>
                <a:gd name="connsiteY3" fmla="*/ 314325 h 352425"/>
                <a:gd name="connsiteX4" fmla="*/ 73819 w 402431"/>
                <a:gd name="connsiteY4" fmla="*/ 352425 h 352425"/>
                <a:gd name="connsiteX5" fmla="*/ 123825 w 402431"/>
                <a:gd name="connsiteY5" fmla="*/ 347662 h 352425"/>
                <a:gd name="connsiteX6" fmla="*/ 197644 w 402431"/>
                <a:gd name="connsiteY6" fmla="*/ 340519 h 352425"/>
                <a:gd name="connsiteX7" fmla="*/ 278606 w 402431"/>
                <a:gd name="connsiteY7" fmla="*/ 323850 h 352425"/>
                <a:gd name="connsiteX8" fmla="*/ 366713 w 402431"/>
                <a:gd name="connsiteY8" fmla="*/ 233362 h 352425"/>
                <a:gd name="connsiteX9" fmla="*/ 402431 w 402431"/>
                <a:gd name="connsiteY9" fmla="*/ 128587 h 352425"/>
                <a:gd name="connsiteX10" fmla="*/ 376238 w 402431"/>
                <a:gd name="connsiteY10" fmla="*/ 123825 h 352425"/>
                <a:gd name="connsiteX11" fmla="*/ 369094 w 402431"/>
                <a:gd name="connsiteY11" fmla="*/ 7144 h 352425"/>
                <a:gd name="connsiteX12" fmla="*/ 307181 w 402431"/>
                <a:gd name="connsiteY12" fmla="*/ 0 h 352425"/>
                <a:gd name="connsiteX13" fmla="*/ 195263 w 402431"/>
                <a:gd name="connsiteY13" fmla="*/ 109537 h 352425"/>
                <a:gd name="connsiteX14" fmla="*/ 166688 w 402431"/>
                <a:gd name="connsiteY14" fmla="*/ 107156 h 352425"/>
                <a:gd name="connsiteX15" fmla="*/ 119063 w 402431"/>
                <a:gd name="connsiteY15" fmla="*/ 140494 h 352425"/>
                <a:gd name="connsiteX16" fmla="*/ 102394 w 402431"/>
                <a:gd name="connsiteY16" fmla="*/ 128587 h 352425"/>
                <a:gd name="connsiteX17" fmla="*/ 95250 w 402431"/>
                <a:gd name="connsiteY17" fmla="*/ 104775 h 352425"/>
                <a:gd name="connsiteX18" fmla="*/ 80963 w 402431"/>
                <a:gd name="connsiteY18" fmla="*/ 188119 h 352425"/>
                <a:gd name="connsiteX19" fmla="*/ 66675 w 402431"/>
                <a:gd name="connsiteY19" fmla="*/ 204787 h 352425"/>
                <a:gd name="connsiteX20" fmla="*/ 0 w 402431"/>
                <a:gd name="connsiteY20" fmla="*/ 192882 h 352425"/>
                <a:gd name="connsiteX0" fmla="*/ 0 w 373856"/>
                <a:gd name="connsiteY0" fmla="*/ 176213 h 352425"/>
                <a:gd name="connsiteX1" fmla="*/ 2381 w 373856"/>
                <a:gd name="connsiteY1" fmla="*/ 197644 h 352425"/>
                <a:gd name="connsiteX2" fmla="*/ 23813 w 373856"/>
                <a:gd name="connsiteY2" fmla="*/ 285750 h 352425"/>
                <a:gd name="connsiteX3" fmla="*/ 14288 w 373856"/>
                <a:gd name="connsiteY3" fmla="*/ 314325 h 352425"/>
                <a:gd name="connsiteX4" fmla="*/ 45244 w 373856"/>
                <a:gd name="connsiteY4" fmla="*/ 352425 h 352425"/>
                <a:gd name="connsiteX5" fmla="*/ 95250 w 373856"/>
                <a:gd name="connsiteY5" fmla="*/ 347662 h 352425"/>
                <a:gd name="connsiteX6" fmla="*/ 169069 w 373856"/>
                <a:gd name="connsiteY6" fmla="*/ 340519 h 352425"/>
                <a:gd name="connsiteX7" fmla="*/ 250031 w 373856"/>
                <a:gd name="connsiteY7" fmla="*/ 323850 h 352425"/>
                <a:gd name="connsiteX8" fmla="*/ 338138 w 373856"/>
                <a:gd name="connsiteY8" fmla="*/ 233362 h 352425"/>
                <a:gd name="connsiteX9" fmla="*/ 373856 w 373856"/>
                <a:gd name="connsiteY9" fmla="*/ 128587 h 352425"/>
                <a:gd name="connsiteX10" fmla="*/ 347663 w 373856"/>
                <a:gd name="connsiteY10" fmla="*/ 123825 h 352425"/>
                <a:gd name="connsiteX11" fmla="*/ 340519 w 373856"/>
                <a:gd name="connsiteY11" fmla="*/ 7144 h 352425"/>
                <a:gd name="connsiteX12" fmla="*/ 278606 w 373856"/>
                <a:gd name="connsiteY12" fmla="*/ 0 h 352425"/>
                <a:gd name="connsiteX13" fmla="*/ 166688 w 373856"/>
                <a:gd name="connsiteY13" fmla="*/ 109537 h 352425"/>
                <a:gd name="connsiteX14" fmla="*/ 138113 w 373856"/>
                <a:gd name="connsiteY14" fmla="*/ 107156 h 352425"/>
                <a:gd name="connsiteX15" fmla="*/ 90488 w 373856"/>
                <a:gd name="connsiteY15" fmla="*/ 140494 h 352425"/>
                <a:gd name="connsiteX16" fmla="*/ 73819 w 373856"/>
                <a:gd name="connsiteY16" fmla="*/ 128587 h 352425"/>
                <a:gd name="connsiteX17" fmla="*/ 66675 w 373856"/>
                <a:gd name="connsiteY17" fmla="*/ 104775 h 352425"/>
                <a:gd name="connsiteX18" fmla="*/ 52388 w 373856"/>
                <a:gd name="connsiteY18" fmla="*/ 188119 h 352425"/>
                <a:gd name="connsiteX19" fmla="*/ 38100 w 373856"/>
                <a:gd name="connsiteY19" fmla="*/ 204787 h 352425"/>
                <a:gd name="connsiteX20" fmla="*/ 0 w 37385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57150 w 392906"/>
                <a:gd name="connsiteY19" fmla="*/ 204787 h 352425"/>
                <a:gd name="connsiteX20" fmla="*/ 19050 w 39290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47625 w 392906"/>
                <a:gd name="connsiteY19" fmla="*/ 183355 h 352425"/>
                <a:gd name="connsiteX20" fmla="*/ 19050 w 39290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47625 w 392906"/>
                <a:gd name="connsiteY19" fmla="*/ 183355 h 352425"/>
                <a:gd name="connsiteX20" fmla="*/ 19050 w 392906"/>
                <a:gd name="connsiteY20" fmla="*/ 176213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2906" h="352425">
                  <a:moveTo>
                    <a:pt x="19050" y="176213"/>
                  </a:moveTo>
                  <a:lnTo>
                    <a:pt x="0" y="188119"/>
                  </a:lnTo>
                  <a:lnTo>
                    <a:pt x="42863" y="285750"/>
                  </a:lnTo>
                  <a:lnTo>
                    <a:pt x="33338" y="314325"/>
                  </a:lnTo>
                  <a:lnTo>
                    <a:pt x="64294" y="352425"/>
                  </a:lnTo>
                  <a:lnTo>
                    <a:pt x="114300" y="347662"/>
                  </a:lnTo>
                  <a:lnTo>
                    <a:pt x="188119" y="340519"/>
                  </a:lnTo>
                  <a:lnTo>
                    <a:pt x="269081" y="323850"/>
                  </a:lnTo>
                  <a:lnTo>
                    <a:pt x="357188" y="233362"/>
                  </a:lnTo>
                  <a:lnTo>
                    <a:pt x="392906" y="128587"/>
                  </a:lnTo>
                  <a:lnTo>
                    <a:pt x="366713" y="123825"/>
                  </a:lnTo>
                  <a:lnTo>
                    <a:pt x="359569" y="7144"/>
                  </a:lnTo>
                  <a:lnTo>
                    <a:pt x="297656" y="0"/>
                  </a:lnTo>
                  <a:lnTo>
                    <a:pt x="185738" y="109537"/>
                  </a:lnTo>
                  <a:lnTo>
                    <a:pt x="157163" y="107156"/>
                  </a:lnTo>
                  <a:lnTo>
                    <a:pt x="109538" y="140494"/>
                  </a:lnTo>
                  <a:lnTo>
                    <a:pt x="92869" y="128587"/>
                  </a:lnTo>
                  <a:lnTo>
                    <a:pt x="85725" y="104775"/>
                  </a:lnTo>
                  <a:lnTo>
                    <a:pt x="71438" y="188119"/>
                  </a:lnTo>
                  <a:lnTo>
                    <a:pt x="47625" y="183355"/>
                  </a:lnTo>
                  <a:lnTo>
                    <a:pt x="19050" y="176213"/>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66" name="Freeform: Shape 321">
              <a:extLst>
                <a:ext uri="{FF2B5EF4-FFF2-40B4-BE49-F238E27FC236}">
                  <a16:creationId xmlns:a16="http://schemas.microsoft.com/office/drawing/2014/main" id="{726ED598-9E3C-7F4F-E7C5-0D0502B1CAFA}"/>
                </a:ext>
              </a:extLst>
            </p:cNvPr>
            <p:cNvSpPr/>
            <p:nvPr/>
          </p:nvSpPr>
          <p:spPr bwMode="auto">
            <a:xfrm rot="2301587">
              <a:off x="7512803" y="5676371"/>
              <a:ext cx="52147"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67" name="Freeform 374">
              <a:extLst>
                <a:ext uri="{FF2B5EF4-FFF2-40B4-BE49-F238E27FC236}">
                  <a16:creationId xmlns:a16="http://schemas.microsoft.com/office/drawing/2014/main" id="{AC69D167-C675-54D4-99A4-6CC578BDD307}"/>
                </a:ext>
              </a:extLst>
            </p:cNvPr>
            <p:cNvSpPr>
              <a:spLocks/>
            </p:cNvSpPr>
            <p:nvPr/>
          </p:nvSpPr>
          <p:spPr bwMode="auto">
            <a:xfrm>
              <a:off x="7476842" y="5215407"/>
              <a:ext cx="306009" cy="481647"/>
            </a:xfrm>
            <a:custGeom>
              <a:avLst/>
              <a:gdLst>
                <a:gd name="T0" fmla="*/ 2147483646 w 34"/>
                <a:gd name="T1" fmla="*/ 2147483646 h 54"/>
                <a:gd name="T2" fmla="*/ 2147483646 w 34"/>
                <a:gd name="T3" fmla="*/ 2147483646 h 54"/>
                <a:gd name="T4" fmla="*/ 2147483646 w 34"/>
                <a:gd name="T5" fmla="*/ 2147483646 h 54"/>
                <a:gd name="T6" fmla="*/ 2147483646 w 34"/>
                <a:gd name="T7" fmla="*/ 2147483646 h 54"/>
                <a:gd name="T8" fmla="*/ 2147483646 w 34"/>
                <a:gd name="T9" fmla="*/ 2147483646 h 54"/>
                <a:gd name="T10" fmla="*/ 2147483646 w 34"/>
                <a:gd name="T11" fmla="*/ 2147483646 h 54"/>
                <a:gd name="T12" fmla="*/ 2147483646 w 34"/>
                <a:gd name="T13" fmla="*/ 2147483646 h 54"/>
                <a:gd name="T14" fmla="*/ 2147483646 w 34"/>
                <a:gd name="T15" fmla="*/ 2147483646 h 54"/>
                <a:gd name="T16" fmla="*/ 2147483646 w 34"/>
                <a:gd name="T17" fmla="*/ 2147483646 h 54"/>
                <a:gd name="T18" fmla="*/ 2147483646 w 34"/>
                <a:gd name="T19" fmla="*/ 2147483646 h 54"/>
                <a:gd name="T20" fmla="*/ 2147483646 w 34"/>
                <a:gd name="T21" fmla="*/ 2147483646 h 54"/>
                <a:gd name="T22" fmla="*/ 2147483646 w 34"/>
                <a:gd name="T23" fmla="*/ 2147483646 h 54"/>
                <a:gd name="T24" fmla="*/ 0 w 34"/>
                <a:gd name="T25" fmla="*/ 2147483646 h 54"/>
                <a:gd name="T26" fmla="*/ 0 w 34"/>
                <a:gd name="T27" fmla="*/ 2147483646 h 54"/>
                <a:gd name="T28" fmla="*/ 2147483646 w 34"/>
                <a:gd name="T29" fmla="*/ 2147483646 h 54"/>
                <a:gd name="T30" fmla="*/ 2147483646 w 34"/>
                <a:gd name="T31" fmla="*/ 2147483646 h 54"/>
                <a:gd name="T32" fmla="*/ 2147483646 w 34"/>
                <a:gd name="T33" fmla="*/ 2147483646 h 54"/>
                <a:gd name="T34" fmla="*/ 2147483646 w 34"/>
                <a:gd name="T35" fmla="*/ 2147483646 h 54"/>
                <a:gd name="T36" fmla="*/ 2147483646 w 34"/>
                <a:gd name="T37" fmla="*/ 2147483646 h 54"/>
                <a:gd name="T38" fmla="*/ 2147483646 w 34"/>
                <a:gd name="T39" fmla="*/ 2147483646 h 54"/>
                <a:gd name="T40" fmla="*/ 2147483646 w 34"/>
                <a:gd name="T41" fmla="*/ 2147483646 h 54"/>
                <a:gd name="T42" fmla="*/ 2147483646 w 34"/>
                <a:gd name="T43" fmla="*/ 2147483646 h 54"/>
                <a:gd name="T44" fmla="*/ 2147483646 w 34"/>
                <a:gd name="T45" fmla="*/ 2147483646 h 54"/>
                <a:gd name="T46" fmla="*/ 2147483646 w 34"/>
                <a:gd name="T47" fmla="*/ 2147483646 h 54"/>
                <a:gd name="T48" fmla="*/ 2147483646 w 34"/>
                <a:gd name="T49" fmla="*/ 2147483646 h 54"/>
                <a:gd name="T50" fmla="*/ 2147483646 w 34"/>
                <a:gd name="T51" fmla="*/ 2147483646 h 54"/>
                <a:gd name="T52" fmla="*/ 2147483646 w 34"/>
                <a:gd name="T53" fmla="*/ 2147483646 h 54"/>
                <a:gd name="T54" fmla="*/ 2147483646 w 34"/>
                <a:gd name="T55" fmla="*/ 2147483646 h 54"/>
                <a:gd name="T56" fmla="*/ 2147483646 w 34"/>
                <a:gd name="T57" fmla="*/ 2147483646 h 54"/>
                <a:gd name="T58" fmla="*/ 2147483646 w 34"/>
                <a:gd name="T59" fmla="*/ 2147483646 h 54"/>
                <a:gd name="T60" fmla="*/ 2147483646 w 34"/>
                <a:gd name="T61" fmla="*/ 2147483646 h 54"/>
                <a:gd name="T62" fmla="*/ 2147483646 w 34"/>
                <a:gd name="T63" fmla="*/ 2147483646 h 54"/>
                <a:gd name="T64" fmla="*/ 2147483646 w 34"/>
                <a:gd name="T65" fmla="*/ 2147483646 h 54"/>
                <a:gd name="T66" fmla="*/ 2147483646 w 34"/>
                <a:gd name="T67" fmla="*/ 2147483646 h 54"/>
                <a:gd name="T68" fmla="*/ 2147483646 w 34"/>
                <a:gd name="T69" fmla="*/ 0 h 54"/>
                <a:gd name="T70" fmla="*/ 2147483646 w 34"/>
                <a:gd name="T71" fmla="*/ 0 h 54"/>
                <a:gd name="T72" fmla="*/ 2147483646 w 34"/>
                <a:gd name="T73" fmla="*/ 2147483646 h 54"/>
                <a:gd name="T74" fmla="*/ 2147483646 w 34"/>
                <a:gd name="T75" fmla="*/ 2147483646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chemeClr val="accent5"/>
            </a:solidFill>
            <a:ln w="6350">
              <a:solidFill>
                <a:schemeClr val="bg2">
                  <a:lumMod val="75000"/>
                </a:schemeClr>
              </a:solidFill>
              <a:round/>
              <a:headEnd/>
              <a:tailEnd/>
            </a:ln>
          </p:spPr>
          <p:txBody>
            <a:bodyPr/>
            <a:lstStyle/>
            <a:p>
              <a:endParaRPr lang="en-GB"/>
            </a:p>
          </p:txBody>
        </p:sp>
        <p:sp>
          <p:nvSpPr>
            <p:cNvPr id="468" name="Freeform: Shape 1062">
              <a:extLst>
                <a:ext uri="{FF2B5EF4-FFF2-40B4-BE49-F238E27FC236}">
                  <a16:creationId xmlns:a16="http://schemas.microsoft.com/office/drawing/2014/main" id="{097DF377-8FA4-985A-092C-79FC0214DA72}"/>
                </a:ext>
              </a:extLst>
            </p:cNvPr>
            <p:cNvSpPr/>
            <p:nvPr/>
          </p:nvSpPr>
          <p:spPr bwMode="auto">
            <a:xfrm>
              <a:off x="7338716" y="5361538"/>
              <a:ext cx="220000" cy="211852"/>
            </a:xfrm>
            <a:custGeom>
              <a:avLst/>
              <a:gdLst>
                <a:gd name="connsiteX0" fmla="*/ 0 w 192881"/>
                <a:gd name="connsiteY0" fmla="*/ 61912 h 185737"/>
                <a:gd name="connsiteX1" fmla="*/ 47625 w 192881"/>
                <a:gd name="connsiteY1" fmla="*/ 128587 h 185737"/>
                <a:gd name="connsiteX2" fmla="*/ 66675 w 192881"/>
                <a:gd name="connsiteY2" fmla="*/ 130969 h 185737"/>
                <a:gd name="connsiteX3" fmla="*/ 69056 w 192881"/>
                <a:gd name="connsiteY3" fmla="*/ 159544 h 185737"/>
                <a:gd name="connsiteX4" fmla="*/ 161925 w 192881"/>
                <a:gd name="connsiteY4" fmla="*/ 185737 h 185737"/>
                <a:gd name="connsiteX5" fmla="*/ 171450 w 192881"/>
                <a:gd name="connsiteY5" fmla="*/ 171450 h 185737"/>
                <a:gd name="connsiteX6" fmla="*/ 183356 w 192881"/>
                <a:gd name="connsiteY6" fmla="*/ 121444 h 185737"/>
                <a:gd name="connsiteX7" fmla="*/ 192881 w 192881"/>
                <a:gd name="connsiteY7" fmla="*/ 85725 h 185737"/>
                <a:gd name="connsiteX8" fmla="*/ 185737 w 192881"/>
                <a:gd name="connsiteY8" fmla="*/ 19050 h 185737"/>
                <a:gd name="connsiteX9" fmla="*/ 133350 w 192881"/>
                <a:gd name="connsiteY9" fmla="*/ 0 h 185737"/>
                <a:gd name="connsiteX10" fmla="*/ 95250 w 192881"/>
                <a:gd name="connsiteY10" fmla="*/ 14287 h 185737"/>
                <a:gd name="connsiteX11" fmla="*/ 97631 w 192881"/>
                <a:gd name="connsiteY11" fmla="*/ 30956 h 185737"/>
                <a:gd name="connsiteX12" fmla="*/ 69056 w 192881"/>
                <a:gd name="connsiteY12" fmla="*/ 57150 h 185737"/>
                <a:gd name="connsiteX13" fmla="*/ 0 w 192881"/>
                <a:gd name="connsiteY13" fmla="*/ 61912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881" h="185737">
                  <a:moveTo>
                    <a:pt x="0" y="61912"/>
                  </a:moveTo>
                  <a:lnTo>
                    <a:pt x="47625" y="128587"/>
                  </a:lnTo>
                  <a:lnTo>
                    <a:pt x="66675" y="130969"/>
                  </a:lnTo>
                  <a:lnTo>
                    <a:pt x="69056" y="159544"/>
                  </a:lnTo>
                  <a:lnTo>
                    <a:pt x="161925" y="185737"/>
                  </a:lnTo>
                  <a:lnTo>
                    <a:pt x="171450" y="171450"/>
                  </a:lnTo>
                  <a:lnTo>
                    <a:pt x="183356" y="121444"/>
                  </a:lnTo>
                  <a:lnTo>
                    <a:pt x="192881" y="85725"/>
                  </a:lnTo>
                  <a:lnTo>
                    <a:pt x="185737" y="19050"/>
                  </a:lnTo>
                  <a:lnTo>
                    <a:pt x="133350" y="0"/>
                  </a:lnTo>
                  <a:lnTo>
                    <a:pt x="95250" y="14287"/>
                  </a:lnTo>
                  <a:lnTo>
                    <a:pt x="97631" y="30956"/>
                  </a:lnTo>
                  <a:lnTo>
                    <a:pt x="69056" y="57150"/>
                  </a:lnTo>
                  <a:lnTo>
                    <a:pt x="0" y="61912"/>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69" name="Freeform: Shape 1064">
              <a:extLst>
                <a:ext uri="{FF2B5EF4-FFF2-40B4-BE49-F238E27FC236}">
                  <a16:creationId xmlns:a16="http://schemas.microsoft.com/office/drawing/2014/main" id="{1B15DDCE-59D0-9846-C0B1-88CE2190B8B5}"/>
                </a:ext>
              </a:extLst>
            </p:cNvPr>
            <p:cNvSpPr/>
            <p:nvPr/>
          </p:nvSpPr>
          <p:spPr bwMode="auto">
            <a:xfrm>
              <a:off x="7262667" y="5146970"/>
              <a:ext cx="334074" cy="285185"/>
            </a:xfrm>
            <a:custGeom>
              <a:avLst/>
              <a:gdLst>
                <a:gd name="connsiteX0" fmla="*/ 4762 w 292893"/>
                <a:gd name="connsiteY0" fmla="*/ 119063 h 250031"/>
                <a:gd name="connsiteX1" fmla="*/ 0 w 292893"/>
                <a:gd name="connsiteY1" fmla="*/ 209550 h 250031"/>
                <a:gd name="connsiteX2" fmla="*/ 26193 w 292893"/>
                <a:gd name="connsiteY2" fmla="*/ 242888 h 250031"/>
                <a:gd name="connsiteX3" fmla="*/ 76200 w 292893"/>
                <a:gd name="connsiteY3" fmla="*/ 250031 h 250031"/>
                <a:gd name="connsiteX4" fmla="*/ 138112 w 292893"/>
                <a:gd name="connsiteY4" fmla="*/ 245269 h 250031"/>
                <a:gd name="connsiteX5" fmla="*/ 164306 w 292893"/>
                <a:gd name="connsiteY5" fmla="*/ 216694 h 250031"/>
                <a:gd name="connsiteX6" fmla="*/ 157162 w 292893"/>
                <a:gd name="connsiteY6" fmla="*/ 200025 h 250031"/>
                <a:gd name="connsiteX7" fmla="*/ 200025 w 292893"/>
                <a:gd name="connsiteY7" fmla="*/ 185738 h 250031"/>
                <a:gd name="connsiteX8" fmla="*/ 211931 w 292893"/>
                <a:gd name="connsiteY8" fmla="*/ 169069 h 250031"/>
                <a:gd name="connsiteX9" fmla="*/ 252412 w 292893"/>
                <a:gd name="connsiteY9" fmla="*/ 147638 h 250031"/>
                <a:gd name="connsiteX10" fmla="*/ 273843 w 292893"/>
                <a:gd name="connsiteY10" fmla="*/ 147638 h 250031"/>
                <a:gd name="connsiteX11" fmla="*/ 292893 w 292893"/>
                <a:gd name="connsiteY11" fmla="*/ 92869 h 250031"/>
                <a:gd name="connsiteX12" fmla="*/ 273843 w 292893"/>
                <a:gd name="connsiteY12" fmla="*/ 33338 h 250031"/>
                <a:gd name="connsiteX13" fmla="*/ 230981 w 292893"/>
                <a:gd name="connsiteY13" fmla="*/ 21431 h 250031"/>
                <a:gd name="connsiteX14" fmla="*/ 214312 w 292893"/>
                <a:gd name="connsiteY14" fmla="*/ 0 h 250031"/>
                <a:gd name="connsiteX15" fmla="*/ 192881 w 292893"/>
                <a:gd name="connsiteY15" fmla="*/ 11906 h 250031"/>
                <a:gd name="connsiteX16" fmla="*/ 183356 w 292893"/>
                <a:gd name="connsiteY16" fmla="*/ 40481 h 250031"/>
                <a:gd name="connsiteX17" fmla="*/ 176212 w 292893"/>
                <a:gd name="connsiteY17" fmla="*/ 83344 h 250031"/>
                <a:gd name="connsiteX18" fmla="*/ 197643 w 292893"/>
                <a:gd name="connsiteY18" fmla="*/ 119063 h 250031"/>
                <a:gd name="connsiteX19" fmla="*/ 197643 w 292893"/>
                <a:gd name="connsiteY19" fmla="*/ 135731 h 250031"/>
                <a:gd name="connsiteX20" fmla="*/ 166687 w 292893"/>
                <a:gd name="connsiteY20" fmla="*/ 116681 h 250031"/>
                <a:gd name="connsiteX21" fmla="*/ 95250 w 292893"/>
                <a:gd name="connsiteY21" fmla="*/ 85725 h 250031"/>
                <a:gd name="connsiteX22" fmla="*/ 52387 w 292893"/>
                <a:gd name="connsiteY22" fmla="*/ 85725 h 250031"/>
                <a:gd name="connsiteX23" fmla="*/ 57150 w 292893"/>
                <a:gd name="connsiteY23" fmla="*/ 119063 h 250031"/>
                <a:gd name="connsiteX24" fmla="*/ 4762 w 292893"/>
                <a:gd name="connsiteY24" fmla="*/ 119063 h 25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2893" h="250031">
                  <a:moveTo>
                    <a:pt x="4762" y="119063"/>
                  </a:moveTo>
                  <a:lnTo>
                    <a:pt x="0" y="209550"/>
                  </a:lnTo>
                  <a:lnTo>
                    <a:pt x="26193" y="242888"/>
                  </a:lnTo>
                  <a:lnTo>
                    <a:pt x="76200" y="250031"/>
                  </a:lnTo>
                  <a:lnTo>
                    <a:pt x="138112" y="245269"/>
                  </a:lnTo>
                  <a:lnTo>
                    <a:pt x="164306" y="216694"/>
                  </a:lnTo>
                  <a:lnTo>
                    <a:pt x="157162" y="200025"/>
                  </a:lnTo>
                  <a:lnTo>
                    <a:pt x="200025" y="185738"/>
                  </a:lnTo>
                  <a:lnTo>
                    <a:pt x="211931" y="169069"/>
                  </a:lnTo>
                  <a:lnTo>
                    <a:pt x="252412" y="147638"/>
                  </a:lnTo>
                  <a:lnTo>
                    <a:pt x="273843" y="147638"/>
                  </a:lnTo>
                  <a:lnTo>
                    <a:pt x="292893" y="92869"/>
                  </a:lnTo>
                  <a:lnTo>
                    <a:pt x="273843" y="33338"/>
                  </a:lnTo>
                  <a:lnTo>
                    <a:pt x="230981" y="21431"/>
                  </a:lnTo>
                  <a:lnTo>
                    <a:pt x="214312" y="0"/>
                  </a:lnTo>
                  <a:lnTo>
                    <a:pt x="192881" y="11906"/>
                  </a:lnTo>
                  <a:lnTo>
                    <a:pt x="183356" y="40481"/>
                  </a:lnTo>
                  <a:lnTo>
                    <a:pt x="176212" y="83344"/>
                  </a:lnTo>
                  <a:lnTo>
                    <a:pt x="197643" y="119063"/>
                  </a:lnTo>
                  <a:lnTo>
                    <a:pt x="197643" y="135731"/>
                  </a:lnTo>
                  <a:lnTo>
                    <a:pt x="166687" y="116681"/>
                  </a:lnTo>
                  <a:lnTo>
                    <a:pt x="95250" y="85725"/>
                  </a:lnTo>
                  <a:lnTo>
                    <a:pt x="52387" y="85725"/>
                  </a:lnTo>
                  <a:lnTo>
                    <a:pt x="57150" y="119063"/>
                  </a:lnTo>
                  <a:lnTo>
                    <a:pt x="4762" y="119063"/>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70" name="Freeform: Shape 318">
              <a:extLst>
                <a:ext uri="{FF2B5EF4-FFF2-40B4-BE49-F238E27FC236}">
                  <a16:creationId xmlns:a16="http://schemas.microsoft.com/office/drawing/2014/main" id="{55C7D80B-C28A-2373-6056-842991DAED02}"/>
                </a:ext>
              </a:extLst>
            </p:cNvPr>
            <p:cNvSpPr/>
            <p:nvPr/>
          </p:nvSpPr>
          <p:spPr bwMode="auto">
            <a:xfrm>
              <a:off x="6991062" y="4772155"/>
              <a:ext cx="532346" cy="532346"/>
            </a:xfrm>
            <a:custGeom>
              <a:avLst/>
              <a:gdLst>
                <a:gd name="connsiteX0" fmla="*/ 440531 w 466725"/>
                <a:gd name="connsiteY0" fmla="*/ 123825 h 466725"/>
                <a:gd name="connsiteX1" fmla="*/ 466725 w 466725"/>
                <a:gd name="connsiteY1" fmla="*/ 69056 h 466725"/>
                <a:gd name="connsiteX2" fmla="*/ 466725 w 466725"/>
                <a:gd name="connsiteY2" fmla="*/ 23812 h 466725"/>
                <a:gd name="connsiteX3" fmla="*/ 442912 w 466725"/>
                <a:gd name="connsiteY3" fmla="*/ 19050 h 466725"/>
                <a:gd name="connsiteX4" fmla="*/ 400050 w 466725"/>
                <a:gd name="connsiteY4" fmla="*/ 14287 h 466725"/>
                <a:gd name="connsiteX5" fmla="*/ 383381 w 466725"/>
                <a:gd name="connsiteY5" fmla="*/ 4762 h 466725"/>
                <a:gd name="connsiteX6" fmla="*/ 335756 w 466725"/>
                <a:gd name="connsiteY6" fmla="*/ 4762 h 466725"/>
                <a:gd name="connsiteX7" fmla="*/ 273843 w 466725"/>
                <a:gd name="connsiteY7" fmla="*/ 14287 h 466725"/>
                <a:gd name="connsiteX8" fmla="*/ 252412 w 466725"/>
                <a:gd name="connsiteY8" fmla="*/ 23812 h 466725"/>
                <a:gd name="connsiteX9" fmla="*/ 178593 w 466725"/>
                <a:gd name="connsiteY9" fmla="*/ 0 h 466725"/>
                <a:gd name="connsiteX10" fmla="*/ 154781 w 466725"/>
                <a:gd name="connsiteY10" fmla="*/ 19050 h 466725"/>
                <a:gd name="connsiteX11" fmla="*/ 164306 w 466725"/>
                <a:gd name="connsiteY11" fmla="*/ 50006 h 466725"/>
                <a:gd name="connsiteX12" fmla="*/ 157162 w 466725"/>
                <a:gd name="connsiteY12" fmla="*/ 116681 h 466725"/>
                <a:gd name="connsiteX13" fmla="*/ 100012 w 466725"/>
                <a:gd name="connsiteY13" fmla="*/ 192881 h 466725"/>
                <a:gd name="connsiteX14" fmla="*/ 57150 w 466725"/>
                <a:gd name="connsiteY14" fmla="*/ 261937 h 466725"/>
                <a:gd name="connsiteX15" fmla="*/ 14287 w 466725"/>
                <a:gd name="connsiteY15" fmla="*/ 254793 h 466725"/>
                <a:gd name="connsiteX16" fmla="*/ 7143 w 466725"/>
                <a:gd name="connsiteY16" fmla="*/ 271462 h 466725"/>
                <a:gd name="connsiteX17" fmla="*/ 0 w 466725"/>
                <a:gd name="connsiteY17" fmla="*/ 300037 h 466725"/>
                <a:gd name="connsiteX18" fmla="*/ 30956 w 466725"/>
                <a:gd name="connsiteY18" fmla="*/ 280987 h 466725"/>
                <a:gd name="connsiteX19" fmla="*/ 95250 w 466725"/>
                <a:gd name="connsiteY19" fmla="*/ 278606 h 466725"/>
                <a:gd name="connsiteX20" fmla="*/ 138112 w 466725"/>
                <a:gd name="connsiteY20" fmla="*/ 316706 h 466725"/>
                <a:gd name="connsiteX21" fmla="*/ 161925 w 466725"/>
                <a:gd name="connsiteY21" fmla="*/ 328612 h 466725"/>
                <a:gd name="connsiteX22" fmla="*/ 183356 w 466725"/>
                <a:gd name="connsiteY22" fmla="*/ 307181 h 466725"/>
                <a:gd name="connsiteX23" fmla="*/ 223837 w 466725"/>
                <a:gd name="connsiteY23" fmla="*/ 309562 h 466725"/>
                <a:gd name="connsiteX24" fmla="*/ 250031 w 466725"/>
                <a:gd name="connsiteY24" fmla="*/ 402431 h 466725"/>
                <a:gd name="connsiteX25" fmla="*/ 290512 w 466725"/>
                <a:gd name="connsiteY25" fmla="*/ 414337 h 466725"/>
                <a:gd name="connsiteX26" fmla="*/ 342900 w 466725"/>
                <a:gd name="connsiteY26" fmla="*/ 414337 h 466725"/>
                <a:gd name="connsiteX27" fmla="*/ 440531 w 466725"/>
                <a:gd name="connsiteY27" fmla="*/ 466725 h 466725"/>
                <a:gd name="connsiteX28" fmla="*/ 421481 w 466725"/>
                <a:gd name="connsiteY28" fmla="*/ 416718 h 466725"/>
                <a:gd name="connsiteX29" fmla="*/ 416718 w 466725"/>
                <a:gd name="connsiteY29" fmla="*/ 354806 h 466725"/>
                <a:gd name="connsiteX30" fmla="*/ 440531 w 466725"/>
                <a:gd name="connsiteY30" fmla="*/ 328612 h 466725"/>
                <a:gd name="connsiteX31" fmla="*/ 466725 w 466725"/>
                <a:gd name="connsiteY31" fmla="*/ 323850 h 466725"/>
                <a:gd name="connsiteX32" fmla="*/ 440531 w 466725"/>
                <a:gd name="connsiteY32" fmla="*/ 245268 h 466725"/>
                <a:gd name="connsiteX33" fmla="*/ 440531 w 466725"/>
                <a:gd name="connsiteY33" fmla="*/ 12382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725" h="466725">
                  <a:moveTo>
                    <a:pt x="440531" y="123825"/>
                  </a:moveTo>
                  <a:lnTo>
                    <a:pt x="466725" y="69056"/>
                  </a:lnTo>
                  <a:lnTo>
                    <a:pt x="466725" y="23812"/>
                  </a:lnTo>
                  <a:lnTo>
                    <a:pt x="442912" y="19050"/>
                  </a:lnTo>
                  <a:lnTo>
                    <a:pt x="400050" y="14287"/>
                  </a:lnTo>
                  <a:lnTo>
                    <a:pt x="383381" y="4762"/>
                  </a:lnTo>
                  <a:lnTo>
                    <a:pt x="335756" y="4762"/>
                  </a:lnTo>
                  <a:lnTo>
                    <a:pt x="273843" y="14287"/>
                  </a:lnTo>
                  <a:lnTo>
                    <a:pt x="252412" y="23812"/>
                  </a:lnTo>
                  <a:lnTo>
                    <a:pt x="178593" y="0"/>
                  </a:lnTo>
                  <a:lnTo>
                    <a:pt x="154781" y="19050"/>
                  </a:lnTo>
                  <a:lnTo>
                    <a:pt x="164306" y="50006"/>
                  </a:lnTo>
                  <a:lnTo>
                    <a:pt x="157162" y="116681"/>
                  </a:lnTo>
                  <a:lnTo>
                    <a:pt x="100012" y="192881"/>
                  </a:lnTo>
                  <a:lnTo>
                    <a:pt x="57150" y="261937"/>
                  </a:lnTo>
                  <a:lnTo>
                    <a:pt x="14287" y="254793"/>
                  </a:lnTo>
                  <a:lnTo>
                    <a:pt x="7143" y="271462"/>
                  </a:lnTo>
                  <a:lnTo>
                    <a:pt x="0" y="300037"/>
                  </a:lnTo>
                  <a:lnTo>
                    <a:pt x="30956" y="280987"/>
                  </a:lnTo>
                  <a:lnTo>
                    <a:pt x="95250" y="278606"/>
                  </a:lnTo>
                  <a:lnTo>
                    <a:pt x="138112" y="316706"/>
                  </a:lnTo>
                  <a:lnTo>
                    <a:pt x="161925" y="328612"/>
                  </a:lnTo>
                  <a:lnTo>
                    <a:pt x="183356" y="307181"/>
                  </a:lnTo>
                  <a:lnTo>
                    <a:pt x="223837" y="309562"/>
                  </a:lnTo>
                  <a:lnTo>
                    <a:pt x="250031" y="402431"/>
                  </a:lnTo>
                  <a:lnTo>
                    <a:pt x="290512" y="414337"/>
                  </a:lnTo>
                  <a:lnTo>
                    <a:pt x="342900" y="414337"/>
                  </a:lnTo>
                  <a:lnTo>
                    <a:pt x="440531" y="466725"/>
                  </a:lnTo>
                  <a:lnTo>
                    <a:pt x="421481" y="416718"/>
                  </a:lnTo>
                  <a:lnTo>
                    <a:pt x="416718" y="354806"/>
                  </a:lnTo>
                  <a:lnTo>
                    <a:pt x="440531" y="328612"/>
                  </a:lnTo>
                  <a:lnTo>
                    <a:pt x="466725" y="323850"/>
                  </a:lnTo>
                  <a:lnTo>
                    <a:pt x="440531" y="245268"/>
                  </a:lnTo>
                  <a:lnTo>
                    <a:pt x="440531" y="123825"/>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71" name="Freeform: Shape 68">
              <a:extLst>
                <a:ext uri="{FF2B5EF4-FFF2-40B4-BE49-F238E27FC236}">
                  <a16:creationId xmlns:a16="http://schemas.microsoft.com/office/drawing/2014/main" id="{04EF3ACF-D82E-D9AF-2E3F-8636CE0A0229}"/>
                </a:ext>
              </a:extLst>
            </p:cNvPr>
            <p:cNvSpPr/>
            <p:nvPr/>
          </p:nvSpPr>
          <p:spPr bwMode="auto">
            <a:xfrm>
              <a:off x="7398469" y="5763514"/>
              <a:ext cx="76049" cy="67901"/>
            </a:xfrm>
            <a:custGeom>
              <a:avLst/>
              <a:gdLst>
                <a:gd name="connsiteX0" fmla="*/ 42863 w 42863"/>
                <a:gd name="connsiteY0" fmla="*/ 0 h 59531"/>
                <a:gd name="connsiteX1" fmla="*/ 0 w 42863"/>
                <a:gd name="connsiteY1" fmla="*/ 33337 h 59531"/>
                <a:gd name="connsiteX2" fmla="*/ 33338 w 42863"/>
                <a:gd name="connsiteY2" fmla="*/ 59531 h 59531"/>
                <a:gd name="connsiteX3" fmla="*/ 42863 w 42863"/>
                <a:gd name="connsiteY3" fmla="*/ 0 h 59531"/>
                <a:gd name="connsiteX0" fmla="*/ 42863 w 42863"/>
                <a:gd name="connsiteY0" fmla="*/ 0 h 59531"/>
                <a:gd name="connsiteX1" fmla="*/ 0 w 42863"/>
                <a:gd name="connsiteY1" fmla="*/ 33337 h 59531"/>
                <a:gd name="connsiteX2" fmla="*/ 33338 w 42863"/>
                <a:gd name="connsiteY2" fmla="*/ 59531 h 59531"/>
                <a:gd name="connsiteX3" fmla="*/ 35719 w 42863"/>
                <a:gd name="connsiteY3" fmla="*/ 28575 h 59531"/>
                <a:gd name="connsiteX4" fmla="*/ 42863 w 42863"/>
                <a:gd name="connsiteY4" fmla="*/ 0 h 59531"/>
                <a:gd name="connsiteX0" fmla="*/ 42863 w 66675"/>
                <a:gd name="connsiteY0" fmla="*/ 0 h 59531"/>
                <a:gd name="connsiteX1" fmla="*/ 0 w 66675"/>
                <a:gd name="connsiteY1" fmla="*/ 33337 h 59531"/>
                <a:gd name="connsiteX2" fmla="*/ 33338 w 66675"/>
                <a:gd name="connsiteY2" fmla="*/ 59531 h 59531"/>
                <a:gd name="connsiteX3" fmla="*/ 66675 w 66675"/>
                <a:gd name="connsiteY3" fmla="*/ 28575 h 59531"/>
                <a:gd name="connsiteX4" fmla="*/ 42863 w 66675"/>
                <a:gd name="connsiteY4" fmla="*/ 0 h 5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59531">
                  <a:moveTo>
                    <a:pt x="42863" y="0"/>
                  </a:moveTo>
                  <a:lnTo>
                    <a:pt x="0" y="33337"/>
                  </a:lnTo>
                  <a:lnTo>
                    <a:pt x="33338" y="59531"/>
                  </a:lnTo>
                  <a:lnTo>
                    <a:pt x="66675" y="28575"/>
                  </a:lnTo>
                  <a:lnTo>
                    <a:pt x="42863"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472" name="Freeform: Shape 71">
              <a:extLst>
                <a:ext uri="{FF2B5EF4-FFF2-40B4-BE49-F238E27FC236}">
                  <a16:creationId xmlns:a16="http://schemas.microsoft.com/office/drawing/2014/main" id="{D86A40A5-3A94-EA48-AFA6-D8C66FC64CBF}"/>
                </a:ext>
              </a:extLst>
            </p:cNvPr>
            <p:cNvSpPr/>
            <p:nvPr/>
          </p:nvSpPr>
          <p:spPr bwMode="auto">
            <a:xfrm>
              <a:off x="7607605" y="3981783"/>
              <a:ext cx="605681" cy="507902"/>
            </a:xfrm>
            <a:custGeom>
              <a:avLst/>
              <a:gdLst>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0 w 533400"/>
                <a:gd name="connsiteY33" fmla="*/ 121444 h 445294"/>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33338 w 533400"/>
                <a:gd name="connsiteY33" fmla="*/ 92869 h 445294"/>
                <a:gd name="connsiteX34" fmla="*/ 0 w 533400"/>
                <a:gd name="connsiteY34" fmla="*/ 121444 h 445294"/>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47625 w 533400"/>
                <a:gd name="connsiteY33" fmla="*/ 97632 h 445294"/>
                <a:gd name="connsiteX34" fmla="*/ 0 w 533400"/>
                <a:gd name="connsiteY34" fmla="*/ 121444 h 445294"/>
                <a:gd name="connsiteX0" fmla="*/ 0 w 533400"/>
                <a:gd name="connsiteY0" fmla="*/ 121444 h 445294"/>
                <a:gd name="connsiteX1" fmla="*/ 26194 w 533400"/>
                <a:gd name="connsiteY1" fmla="*/ 104775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21444 h 445294"/>
                <a:gd name="connsiteX0" fmla="*/ 0 w 533400"/>
                <a:gd name="connsiteY0" fmla="*/ 140494 h 445294"/>
                <a:gd name="connsiteX1" fmla="*/ 26194 w 533400"/>
                <a:gd name="connsiteY1" fmla="*/ 104775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40494 h 445294"/>
                <a:gd name="connsiteX0" fmla="*/ 0 w 533400"/>
                <a:gd name="connsiteY0" fmla="*/ 140494 h 445294"/>
                <a:gd name="connsiteX1" fmla="*/ 9525 w 533400"/>
                <a:gd name="connsiteY1" fmla="*/ 76200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40494 h 445294"/>
                <a:gd name="connsiteX0" fmla="*/ 45244 w 578644"/>
                <a:gd name="connsiteY0" fmla="*/ 140494 h 445294"/>
                <a:gd name="connsiteX1" fmla="*/ 0 w 578644"/>
                <a:gd name="connsiteY1" fmla="*/ 152400 h 445294"/>
                <a:gd name="connsiteX2" fmla="*/ 100013 w 578644"/>
                <a:gd name="connsiteY2" fmla="*/ 157162 h 445294"/>
                <a:gd name="connsiteX3" fmla="*/ 140494 w 578644"/>
                <a:gd name="connsiteY3" fmla="*/ 221456 h 445294"/>
                <a:gd name="connsiteX4" fmla="*/ 192882 w 578644"/>
                <a:gd name="connsiteY4" fmla="*/ 292894 h 445294"/>
                <a:gd name="connsiteX5" fmla="*/ 183357 w 578644"/>
                <a:gd name="connsiteY5" fmla="*/ 302419 h 445294"/>
                <a:gd name="connsiteX6" fmla="*/ 216694 w 578644"/>
                <a:gd name="connsiteY6" fmla="*/ 350044 h 445294"/>
                <a:gd name="connsiteX7" fmla="*/ 254794 w 578644"/>
                <a:gd name="connsiteY7" fmla="*/ 407194 h 445294"/>
                <a:gd name="connsiteX8" fmla="*/ 266700 w 578644"/>
                <a:gd name="connsiteY8" fmla="*/ 445294 h 445294"/>
                <a:gd name="connsiteX9" fmla="*/ 273844 w 578644"/>
                <a:gd name="connsiteY9" fmla="*/ 400050 h 445294"/>
                <a:gd name="connsiteX10" fmla="*/ 304800 w 578644"/>
                <a:gd name="connsiteY10" fmla="*/ 395287 h 445294"/>
                <a:gd name="connsiteX11" fmla="*/ 352425 w 578644"/>
                <a:gd name="connsiteY11" fmla="*/ 402431 h 445294"/>
                <a:gd name="connsiteX12" fmla="*/ 373857 w 578644"/>
                <a:gd name="connsiteY12" fmla="*/ 409575 h 445294"/>
                <a:gd name="connsiteX13" fmla="*/ 397669 w 578644"/>
                <a:gd name="connsiteY13" fmla="*/ 381000 h 445294"/>
                <a:gd name="connsiteX14" fmla="*/ 431007 w 578644"/>
                <a:gd name="connsiteY14" fmla="*/ 371475 h 445294"/>
                <a:gd name="connsiteX15" fmla="*/ 514350 w 578644"/>
                <a:gd name="connsiteY15" fmla="*/ 350044 h 445294"/>
                <a:gd name="connsiteX16" fmla="*/ 566738 w 578644"/>
                <a:gd name="connsiteY16" fmla="*/ 338137 h 445294"/>
                <a:gd name="connsiteX17" fmla="*/ 578644 w 578644"/>
                <a:gd name="connsiteY17" fmla="*/ 290512 h 445294"/>
                <a:gd name="connsiteX18" fmla="*/ 571500 w 578644"/>
                <a:gd name="connsiteY18" fmla="*/ 261937 h 445294"/>
                <a:gd name="connsiteX19" fmla="*/ 511969 w 578644"/>
                <a:gd name="connsiteY19" fmla="*/ 264319 h 445294"/>
                <a:gd name="connsiteX20" fmla="*/ 511969 w 578644"/>
                <a:gd name="connsiteY20" fmla="*/ 264319 h 445294"/>
                <a:gd name="connsiteX21" fmla="*/ 473869 w 578644"/>
                <a:gd name="connsiteY21" fmla="*/ 216694 h 445294"/>
                <a:gd name="connsiteX22" fmla="*/ 454819 w 578644"/>
                <a:gd name="connsiteY22" fmla="*/ 202406 h 445294"/>
                <a:gd name="connsiteX23" fmla="*/ 450057 w 578644"/>
                <a:gd name="connsiteY23" fmla="*/ 185737 h 445294"/>
                <a:gd name="connsiteX24" fmla="*/ 409575 w 578644"/>
                <a:gd name="connsiteY24" fmla="*/ 107156 h 445294"/>
                <a:gd name="connsiteX25" fmla="*/ 390525 w 578644"/>
                <a:gd name="connsiteY25" fmla="*/ 114300 h 445294"/>
                <a:gd name="connsiteX26" fmla="*/ 371475 w 578644"/>
                <a:gd name="connsiteY26" fmla="*/ 92869 h 445294"/>
                <a:gd name="connsiteX27" fmla="*/ 350044 w 578644"/>
                <a:gd name="connsiteY27" fmla="*/ 88106 h 445294"/>
                <a:gd name="connsiteX28" fmla="*/ 295275 w 578644"/>
                <a:gd name="connsiteY28" fmla="*/ 80962 h 445294"/>
                <a:gd name="connsiteX29" fmla="*/ 242888 w 578644"/>
                <a:gd name="connsiteY29" fmla="*/ 30956 h 445294"/>
                <a:gd name="connsiteX30" fmla="*/ 166688 w 578644"/>
                <a:gd name="connsiteY30" fmla="*/ 0 h 445294"/>
                <a:gd name="connsiteX31" fmla="*/ 107157 w 578644"/>
                <a:gd name="connsiteY31" fmla="*/ 28575 h 445294"/>
                <a:gd name="connsiteX32" fmla="*/ 135732 w 578644"/>
                <a:gd name="connsiteY32" fmla="*/ 52387 h 445294"/>
                <a:gd name="connsiteX33" fmla="*/ 109538 w 578644"/>
                <a:gd name="connsiteY33" fmla="*/ 71437 h 445294"/>
                <a:gd name="connsiteX34" fmla="*/ 92869 w 578644"/>
                <a:gd name="connsiteY34" fmla="*/ 97632 h 445294"/>
                <a:gd name="connsiteX35" fmla="*/ 45244 w 578644"/>
                <a:gd name="connsiteY35" fmla="*/ 140494 h 445294"/>
                <a:gd name="connsiteX0" fmla="*/ 69057 w 578644"/>
                <a:gd name="connsiteY0" fmla="*/ 76200 h 445294"/>
                <a:gd name="connsiteX1" fmla="*/ 0 w 578644"/>
                <a:gd name="connsiteY1" fmla="*/ 152400 h 445294"/>
                <a:gd name="connsiteX2" fmla="*/ 100013 w 578644"/>
                <a:gd name="connsiteY2" fmla="*/ 157162 h 445294"/>
                <a:gd name="connsiteX3" fmla="*/ 140494 w 578644"/>
                <a:gd name="connsiteY3" fmla="*/ 221456 h 445294"/>
                <a:gd name="connsiteX4" fmla="*/ 192882 w 578644"/>
                <a:gd name="connsiteY4" fmla="*/ 292894 h 445294"/>
                <a:gd name="connsiteX5" fmla="*/ 183357 w 578644"/>
                <a:gd name="connsiteY5" fmla="*/ 302419 h 445294"/>
                <a:gd name="connsiteX6" fmla="*/ 216694 w 578644"/>
                <a:gd name="connsiteY6" fmla="*/ 350044 h 445294"/>
                <a:gd name="connsiteX7" fmla="*/ 254794 w 578644"/>
                <a:gd name="connsiteY7" fmla="*/ 407194 h 445294"/>
                <a:gd name="connsiteX8" fmla="*/ 266700 w 578644"/>
                <a:gd name="connsiteY8" fmla="*/ 445294 h 445294"/>
                <a:gd name="connsiteX9" fmla="*/ 273844 w 578644"/>
                <a:gd name="connsiteY9" fmla="*/ 400050 h 445294"/>
                <a:gd name="connsiteX10" fmla="*/ 304800 w 578644"/>
                <a:gd name="connsiteY10" fmla="*/ 395287 h 445294"/>
                <a:gd name="connsiteX11" fmla="*/ 352425 w 578644"/>
                <a:gd name="connsiteY11" fmla="*/ 402431 h 445294"/>
                <a:gd name="connsiteX12" fmla="*/ 373857 w 578644"/>
                <a:gd name="connsiteY12" fmla="*/ 409575 h 445294"/>
                <a:gd name="connsiteX13" fmla="*/ 397669 w 578644"/>
                <a:gd name="connsiteY13" fmla="*/ 381000 h 445294"/>
                <a:gd name="connsiteX14" fmla="*/ 431007 w 578644"/>
                <a:gd name="connsiteY14" fmla="*/ 371475 h 445294"/>
                <a:gd name="connsiteX15" fmla="*/ 514350 w 578644"/>
                <a:gd name="connsiteY15" fmla="*/ 350044 h 445294"/>
                <a:gd name="connsiteX16" fmla="*/ 566738 w 578644"/>
                <a:gd name="connsiteY16" fmla="*/ 338137 h 445294"/>
                <a:gd name="connsiteX17" fmla="*/ 578644 w 578644"/>
                <a:gd name="connsiteY17" fmla="*/ 290512 h 445294"/>
                <a:gd name="connsiteX18" fmla="*/ 571500 w 578644"/>
                <a:gd name="connsiteY18" fmla="*/ 261937 h 445294"/>
                <a:gd name="connsiteX19" fmla="*/ 511969 w 578644"/>
                <a:gd name="connsiteY19" fmla="*/ 264319 h 445294"/>
                <a:gd name="connsiteX20" fmla="*/ 511969 w 578644"/>
                <a:gd name="connsiteY20" fmla="*/ 264319 h 445294"/>
                <a:gd name="connsiteX21" fmla="*/ 473869 w 578644"/>
                <a:gd name="connsiteY21" fmla="*/ 216694 h 445294"/>
                <a:gd name="connsiteX22" fmla="*/ 454819 w 578644"/>
                <a:gd name="connsiteY22" fmla="*/ 202406 h 445294"/>
                <a:gd name="connsiteX23" fmla="*/ 450057 w 578644"/>
                <a:gd name="connsiteY23" fmla="*/ 185737 h 445294"/>
                <a:gd name="connsiteX24" fmla="*/ 409575 w 578644"/>
                <a:gd name="connsiteY24" fmla="*/ 107156 h 445294"/>
                <a:gd name="connsiteX25" fmla="*/ 390525 w 578644"/>
                <a:gd name="connsiteY25" fmla="*/ 114300 h 445294"/>
                <a:gd name="connsiteX26" fmla="*/ 371475 w 578644"/>
                <a:gd name="connsiteY26" fmla="*/ 92869 h 445294"/>
                <a:gd name="connsiteX27" fmla="*/ 350044 w 578644"/>
                <a:gd name="connsiteY27" fmla="*/ 88106 h 445294"/>
                <a:gd name="connsiteX28" fmla="*/ 295275 w 578644"/>
                <a:gd name="connsiteY28" fmla="*/ 80962 h 445294"/>
                <a:gd name="connsiteX29" fmla="*/ 242888 w 578644"/>
                <a:gd name="connsiteY29" fmla="*/ 30956 h 445294"/>
                <a:gd name="connsiteX30" fmla="*/ 166688 w 578644"/>
                <a:gd name="connsiteY30" fmla="*/ 0 h 445294"/>
                <a:gd name="connsiteX31" fmla="*/ 107157 w 578644"/>
                <a:gd name="connsiteY31" fmla="*/ 28575 h 445294"/>
                <a:gd name="connsiteX32" fmla="*/ 135732 w 578644"/>
                <a:gd name="connsiteY32" fmla="*/ 52387 h 445294"/>
                <a:gd name="connsiteX33" fmla="*/ 109538 w 578644"/>
                <a:gd name="connsiteY33" fmla="*/ 71437 h 445294"/>
                <a:gd name="connsiteX34" fmla="*/ 92869 w 578644"/>
                <a:gd name="connsiteY34" fmla="*/ 97632 h 445294"/>
                <a:gd name="connsiteX35" fmla="*/ 69057 w 578644"/>
                <a:gd name="connsiteY35" fmla="*/ 76200 h 445294"/>
                <a:gd name="connsiteX0" fmla="*/ 23814 w 533401"/>
                <a:gd name="connsiteY0" fmla="*/ 76200 h 445294"/>
                <a:gd name="connsiteX1" fmla="*/ 0 w 533401"/>
                <a:gd name="connsiteY1" fmla="*/ 111918 h 445294"/>
                <a:gd name="connsiteX2" fmla="*/ 54770 w 533401"/>
                <a:gd name="connsiteY2" fmla="*/ 157162 h 445294"/>
                <a:gd name="connsiteX3" fmla="*/ 95251 w 533401"/>
                <a:gd name="connsiteY3" fmla="*/ 221456 h 445294"/>
                <a:gd name="connsiteX4" fmla="*/ 147639 w 533401"/>
                <a:gd name="connsiteY4" fmla="*/ 292894 h 445294"/>
                <a:gd name="connsiteX5" fmla="*/ 138114 w 533401"/>
                <a:gd name="connsiteY5" fmla="*/ 302419 h 445294"/>
                <a:gd name="connsiteX6" fmla="*/ 171451 w 533401"/>
                <a:gd name="connsiteY6" fmla="*/ 350044 h 445294"/>
                <a:gd name="connsiteX7" fmla="*/ 209551 w 533401"/>
                <a:gd name="connsiteY7" fmla="*/ 407194 h 445294"/>
                <a:gd name="connsiteX8" fmla="*/ 221457 w 533401"/>
                <a:gd name="connsiteY8" fmla="*/ 445294 h 445294"/>
                <a:gd name="connsiteX9" fmla="*/ 228601 w 533401"/>
                <a:gd name="connsiteY9" fmla="*/ 400050 h 445294"/>
                <a:gd name="connsiteX10" fmla="*/ 259557 w 533401"/>
                <a:gd name="connsiteY10" fmla="*/ 395287 h 445294"/>
                <a:gd name="connsiteX11" fmla="*/ 307182 w 533401"/>
                <a:gd name="connsiteY11" fmla="*/ 402431 h 445294"/>
                <a:gd name="connsiteX12" fmla="*/ 328614 w 533401"/>
                <a:gd name="connsiteY12" fmla="*/ 409575 h 445294"/>
                <a:gd name="connsiteX13" fmla="*/ 352426 w 533401"/>
                <a:gd name="connsiteY13" fmla="*/ 381000 h 445294"/>
                <a:gd name="connsiteX14" fmla="*/ 385764 w 533401"/>
                <a:gd name="connsiteY14" fmla="*/ 371475 h 445294"/>
                <a:gd name="connsiteX15" fmla="*/ 469107 w 533401"/>
                <a:gd name="connsiteY15" fmla="*/ 350044 h 445294"/>
                <a:gd name="connsiteX16" fmla="*/ 521495 w 533401"/>
                <a:gd name="connsiteY16" fmla="*/ 338137 h 445294"/>
                <a:gd name="connsiteX17" fmla="*/ 533401 w 533401"/>
                <a:gd name="connsiteY17" fmla="*/ 290512 h 445294"/>
                <a:gd name="connsiteX18" fmla="*/ 526257 w 533401"/>
                <a:gd name="connsiteY18" fmla="*/ 261937 h 445294"/>
                <a:gd name="connsiteX19" fmla="*/ 466726 w 533401"/>
                <a:gd name="connsiteY19" fmla="*/ 264319 h 445294"/>
                <a:gd name="connsiteX20" fmla="*/ 466726 w 533401"/>
                <a:gd name="connsiteY20" fmla="*/ 264319 h 445294"/>
                <a:gd name="connsiteX21" fmla="*/ 428626 w 533401"/>
                <a:gd name="connsiteY21" fmla="*/ 216694 h 445294"/>
                <a:gd name="connsiteX22" fmla="*/ 409576 w 533401"/>
                <a:gd name="connsiteY22" fmla="*/ 202406 h 445294"/>
                <a:gd name="connsiteX23" fmla="*/ 404814 w 533401"/>
                <a:gd name="connsiteY23" fmla="*/ 185737 h 445294"/>
                <a:gd name="connsiteX24" fmla="*/ 364332 w 533401"/>
                <a:gd name="connsiteY24" fmla="*/ 107156 h 445294"/>
                <a:gd name="connsiteX25" fmla="*/ 345282 w 533401"/>
                <a:gd name="connsiteY25" fmla="*/ 114300 h 445294"/>
                <a:gd name="connsiteX26" fmla="*/ 326232 w 533401"/>
                <a:gd name="connsiteY26" fmla="*/ 92869 h 445294"/>
                <a:gd name="connsiteX27" fmla="*/ 304801 w 533401"/>
                <a:gd name="connsiteY27" fmla="*/ 88106 h 445294"/>
                <a:gd name="connsiteX28" fmla="*/ 250032 w 533401"/>
                <a:gd name="connsiteY28" fmla="*/ 80962 h 445294"/>
                <a:gd name="connsiteX29" fmla="*/ 197645 w 533401"/>
                <a:gd name="connsiteY29" fmla="*/ 30956 h 445294"/>
                <a:gd name="connsiteX30" fmla="*/ 121445 w 533401"/>
                <a:gd name="connsiteY30" fmla="*/ 0 h 445294"/>
                <a:gd name="connsiteX31" fmla="*/ 61914 w 533401"/>
                <a:gd name="connsiteY31" fmla="*/ 28575 h 445294"/>
                <a:gd name="connsiteX32" fmla="*/ 90489 w 533401"/>
                <a:gd name="connsiteY32" fmla="*/ 52387 h 445294"/>
                <a:gd name="connsiteX33" fmla="*/ 64295 w 533401"/>
                <a:gd name="connsiteY33" fmla="*/ 71437 h 445294"/>
                <a:gd name="connsiteX34" fmla="*/ 47626 w 533401"/>
                <a:gd name="connsiteY34" fmla="*/ 97632 h 445294"/>
                <a:gd name="connsiteX35" fmla="*/ 23814 w 533401"/>
                <a:gd name="connsiteY35" fmla="*/ 76200 h 445294"/>
                <a:gd name="connsiteX0" fmla="*/ 21433 w 531020"/>
                <a:gd name="connsiteY0" fmla="*/ 76200 h 445294"/>
                <a:gd name="connsiteX1" fmla="*/ 0 w 531020"/>
                <a:gd name="connsiteY1" fmla="*/ 114300 h 445294"/>
                <a:gd name="connsiteX2" fmla="*/ 52389 w 531020"/>
                <a:gd name="connsiteY2" fmla="*/ 157162 h 445294"/>
                <a:gd name="connsiteX3" fmla="*/ 92870 w 531020"/>
                <a:gd name="connsiteY3" fmla="*/ 221456 h 445294"/>
                <a:gd name="connsiteX4" fmla="*/ 145258 w 531020"/>
                <a:gd name="connsiteY4" fmla="*/ 292894 h 445294"/>
                <a:gd name="connsiteX5" fmla="*/ 135733 w 531020"/>
                <a:gd name="connsiteY5" fmla="*/ 302419 h 445294"/>
                <a:gd name="connsiteX6" fmla="*/ 169070 w 531020"/>
                <a:gd name="connsiteY6" fmla="*/ 350044 h 445294"/>
                <a:gd name="connsiteX7" fmla="*/ 207170 w 531020"/>
                <a:gd name="connsiteY7" fmla="*/ 407194 h 445294"/>
                <a:gd name="connsiteX8" fmla="*/ 219076 w 531020"/>
                <a:gd name="connsiteY8" fmla="*/ 445294 h 445294"/>
                <a:gd name="connsiteX9" fmla="*/ 226220 w 531020"/>
                <a:gd name="connsiteY9" fmla="*/ 400050 h 445294"/>
                <a:gd name="connsiteX10" fmla="*/ 257176 w 531020"/>
                <a:gd name="connsiteY10" fmla="*/ 395287 h 445294"/>
                <a:gd name="connsiteX11" fmla="*/ 304801 w 531020"/>
                <a:gd name="connsiteY11" fmla="*/ 402431 h 445294"/>
                <a:gd name="connsiteX12" fmla="*/ 326233 w 531020"/>
                <a:gd name="connsiteY12" fmla="*/ 409575 h 445294"/>
                <a:gd name="connsiteX13" fmla="*/ 350045 w 531020"/>
                <a:gd name="connsiteY13" fmla="*/ 381000 h 445294"/>
                <a:gd name="connsiteX14" fmla="*/ 383383 w 531020"/>
                <a:gd name="connsiteY14" fmla="*/ 371475 h 445294"/>
                <a:gd name="connsiteX15" fmla="*/ 466726 w 531020"/>
                <a:gd name="connsiteY15" fmla="*/ 350044 h 445294"/>
                <a:gd name="connsiteX16" fmla="*/ 519114 w 531020"/>
                <a:gd name="connsiteY16" fmla="*/ 338137 h 445294"/>
                <a:gd name="connsiteX17" fmla="*/ 531020 w 531020"/>
                <a:gd name="connsiteY17" fmla="*/ 290512 h 445294"/>
                <a:gd name="connsiteX18" fmla="*/ 523876 w 531020"/>
                <a:gd name="connsiteY18" fmla="*/ 261937 h 445294"/>
                <a:gd name="connsiteX19" fmla="*/ 464345 w 531020"/>
                <a:gd name="connsiteY19" fmla="*/ 264319 h 445294"/>
                <a:gd name="connsiteX20" fmla="*/ 464345 w 531020"/>
                <a:gd name="connsiteY20" fmla="*/ 264319 h 445294"/>
                <a:gd name="connsiteX21" fmla="*/ 426245 w 531020"/>
                <a:gd name="connsiteY21" fmla="*/ 216694 h 445294"/>
                <a:gd name="connsiteX22" fmla="*/ 407195 w 531020"/>
                <a:gd name="connsiteY22" fmla="*/ 202406 h 445294"/>
                <a:gd name="connsiteX23" fmla="*/ 402433 w 531020"/>
                <a:gd name="connsiteY23" fmla="*/ 185737 h 445294"/>
                <a:gd name="connsiteX24" fmla="*/ 361951 w 531020"/>
                <a:gd name="connsiteY24" fmla="*/ 107156 h 445294"/>
                <a:gd name="connsiteX25" fmla="*/ 342901 w 531020"/>
                <a:gd name="connsiteY25" fmla="*/ 114300 h 445294"/>
                <a:gd name="connsiteX26" fmla="*/ 323851 w 531020"/>
                <a:gd name="connsiteY26" fmla="*/ 92869 h 445294"/>
                <a:gd name="connsiteX27" fmla="*/ 302420 w 531020"/>
                <a:gd name="connsiteY27" fmla="*/ 88106 h 445294"/>
                <a:gd name="connsiteX28" fmla="*/ 247651 w 531020"/>
                <a:gd name="connsiteY28" fmla="*/ 80962 h 445294"/>
                <a:gd name="connsiteX29" fmla="*/ 195264 w 531020"/>
                <a:gd name="connsiteY29" fmla="*/ 30956 h 445294"/>
                <a:gd name="connsiteX30" fmla="*/ 119064 w 531020"/>
                <a:gd name="connsiteY30" fmla="*/ 0 h 445294"/>
                <a:gd name="connsiteX31" fmla="*/ 59533 w 531020"/>
                <a:gd name="connsiteY31" fmla="*/ 28575 h 445294"/>
                <a:gd name="connsiteX32" fmla="*/ 88108 w 531020"/>
                <a:gd name="connsiteY32" fmla="*/ 52387 h 445294"/>
                <a:gd name="connsiteX33" fmla="*/ 61914 w 531020"/>
                <a:gd name="connsiteY33" fmla="*/ 71437 h 445294"/>
                <a:gd name="connsiteX34" fmla="*/ 45245 w 531020"/>
                <a:gd name="connsiteY34" fmla="*/ 97632 h 445294"/>
                <a:gd name="connsiteX35" fmla="*/ 21433 w 531020"/>
                <a:gd name="connsiteY35" fmla="*/ 76200 h 445294"/>
                <a:gd name="connsiteX0" fmla="*/ 14289 w 531020"/>
                <a:gd name="connsiteY0" fmla="*/ 69056 h 445294"/>
                <a:gd name="connsiteX1" fmla="*/ 0 w 531020"/>
                <a:gd name="connsiteY1" fmla="*/ 114300 h 445294"/>
                <a:gd name="connsiteX2" fmla="*/ 52389 w 531020"/>
                <a:gd name="connsiteY2" fmla="*/ 157162 h 445294"/>
                <a:gd name="connsiteX3" fmla="*/ 92870 w 531020"/>
                <a:gd name="connsiteY3" fmla="*/ 221456 h 445294"/>
                <a:gd name="connsiteX4" fmla="*/ 145258 w 531020"/>
                <a:gd name="connsiteY4" fmla="*/ 292894 h 445294"/>
                <a:gd name="connsiteX5" fmla="*/ 135733 w 531020"/>
                <a:gd name="connsiteY5" fmla="*/ 302419 h 445294"/>
                <a:gd name="connsiteX6" fmla="*/ 169070 w 531020"/>
                <a:gd name="connsiteY6" fmla="*/ 350044 h 445294"/>
                <a:gd name="connsiteX7" fmla="*/ 207170 w 531020"/>
                <a:gd name="connsiteY7" fmla="*/ 407194 h 445294"/>
                <a:gd name="connsiteX8" fmla="*/ 219076 w 531020"/>
                <a:gd name="connsiteY8" fmla="*/ 445294 h 445294"/>
                <a:gd name="connsiteX9" fmla="*/ 226220 w 531020"/>
                <a:gd name="connsiteY9" fmla="*/ 400050 h 445294"/>
                <a:gd name="connsiteX10" fmla="*/ 257176 w 531020"/>
                <a:gd name="connsiteY10" fmla="*/ 395287 h 445294"/>
                <a:gd name="connsiteX11" fmla="*/ 304801 w 531020"/>
                <a:gd name="connsiteY11" fmla="*/ 402431 h 445294"/>
                <a:gd name="connsiteX12" fmla="*/ 326233 w 531020"/>
                <a:gd name="connsiteY12" fmla="*/ 409575 h 445294"/>
                <a:gd name="connsiteX13" fmla="*/ 350045 w 531020"/>
                <a:gd name="connsiteY13" fmla="*/ 381000 h 445294"/>
                <a:gd name="connsiteX14" fmla="*/ 383383 w 531020"/>
                <a:gd name="connsiteY14" fmla="*/ 371475 h 445294"/>
                <a:gd name="connsiteX15" fmla="*/ 466726 w 531020"/>
                <a:gd name="connsiteY15" fmla="*/ 350044 h 445294"/>
                <a:gd name="connsiteX16" fmla="*/ 519114 w 531020"/>
                <a:gd name="connsiteY16" fmla="*/ 338137 h 445294"/>
                <a:gd name="connsiteX17" fmla="*/ 531020 w 531020"/>
                <a:gd name="connsiteY17" fmla="*/ 290512 h 445294"/>
                <a:gd name="connsiteX18" fmla="*/ 523876 w 531020"/>
                <a:gd name="connsiteY18" fmla="*/ 261937 h 445294"/>
                <a:gd name="connsiteX19" fmla="*/ 464345 w 531020"/>
                <a:gd name="connsiteY19" fmla="*/ 264319 h 445294"/>
                <a:gd name="connsiteX20" fmla="*/ 464345 w 531020"/>
                <a:gd name="connsiteY20" fmla="*/ 264319 h 445294"/>
                <a:gd name="connsiteX21" fmla="*/ 426245 w 531020"/>
                <a:gd name="connsiteY21" fmla="*/ 216694 h 445294"/>
                <a:gd name="connsiteX22" fmla="*/ 407195 w 531020"/>
                <a:gd name="connsiteY22" fmla="*/ 202406 h 445294"/>
                <a:gd name="connsiteX23" fmla="*/ 402433 w 531020"/>
                <a:gd name="connsiteY23" fmla="*/ 185737 h 445294"/>
                <a:gd name="connsiteX24" fmla="*/ 361951 w 531020"/>
                <a:gd name="connsiteY24" fmla="*/ 107156 h 445294"/>
                <a:gd name="connsiteX25" fmla="*/ 342901 w 531020"/>
                <a:gd name="connsiteY25" fmla="*/ 114300 h 445294"/>
                <a:gd name="connsiteX26" fmla="*/ 323851 w 531020"/>
                <a:gd name="connsiteY26" fmla="*/ 92869 h 445294"/>
                <a:gd name="connsiteX27" fmla="*/ 302420 w 531020"/>
                <a:gd name="connsiteY27" fmla="*/ 88106 h 445294"/>
                <a:gd name="connsiteX28" fmla="*/ 247651 w 531020"/>
                <a:gd name="connsiteY28" fmla="*/ 80962 h 445294"/>
                <a:gd name="connsiteX29" fmla="*/ 195264 w 531020"/>
                <a:gd name="connsiteY29" fmla="*/ 30956 h 445294"/>
                <a:gd name="connsiteX30" fmla="*/ 119064 w 531020"/>
                <a:gd name="connsiteY30" fmla="*/ 0 h 445294"/>
                <a:gd name="connsiteX31" fmla="*/ 59533 w 531020"/>
                <a:gd name="connsiteY31" fmla="*/ 28575 h 445294"/>
                <a:gd name="connsiteX32" fmla="*/ 88108 w 531020"/>
                <a:gd name="connsiteY32" fmla="*/ 52387 h 445294"/>
                <a:gd name="connsiteX33" fmla="*/ 61914 w 531020"/>
                <a:gd name="connsiteY33" fmla="*/ 71437 h 445294"/>
                <a:gd name="connsiteX34" fmla="*/ 45245 w 531020"/>
                <a:gd name="connsiteY34" fmla="*/ 97632 h 445294"/>
                <a:gd name="connsiteX35" fmla="*/ 14289 w 531020"/>
                <a:gd name="connsiteY35" fmla="*/ 69056 h 44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31020" h="445294">
                  <a:moveTo>
                    <a:pt x="14289" y="69056"/>
                  </a:moveTo>
                  <a:lnTo>
                    <a:pt x="0" y="114300"/>
                  </a:lnTo>
                  <a:lnTo>
                    <a:pt x="52389" y="157162"/>
                  </a:lnTo>
                  <a:lnTo>
                    <a:pt x="92870" y="221456"/>
                  </a:lnTo>
                  <a:lnTo>
                    <a:pt x="145258" y="292894"/>
                  </a:lnTo>
                  <a:lnTo>
                    <a:pt x="135733" y="302419"/>
                  </a:lnTo>
                  <a:lnTo>
                    <a:pt x="169070" y="350044"/>
                  </a:lnTo>
                  <a:lnTo>
                    <a:pt x="207170" y="407194"/>
                  </a:lnTo>
                  <a:lnTo>
                    <a:pt x="219076" y="445294"/>
                  </a:lnTo>
                  <a:lnTo>
                    <a:pt x="226220" y="400050"/>
                  </a:lnTo>
                  <a:lnTo>
                    <a:pt x="257176" y="395287"/>
                  </a:lnTo>
                  <a:lnTo>
                    <a:pt x="304801" y="402431"/>
                  </a:lnTo>
                  <a:lnTo>
                    <a:pt x="326233" y="409575"/>
                  </a:lnTo>
                  <a:lnTo>
                    <a:pt x="350045" y="381000"/>
                  </a:lnTo>
                  <a:lnTo>
                    <a:pt x="383383" y="371475"/>
                  </a:lnTo>
                  <a:lnTo>
                    <a:pt x="466726" y="350044"/>
                  </a:lnTo>
                  <a:lnTo>
                    <a:pt x="519114" y="338137"/>
                  </a:lnTo>
                  <a:lnTo>
                    <a:pt x="531020" y="290512"/>
                  </a:lnTo>
                  <a:lnTo>
                    <a:pt x="523876" y="261937"/>
                  </a:lnTo>
                  <a:lnTo>
                    <a:pt x="464345" y="264319"/>
                  </a:lnTo>
                  <a:lnTo>
                    <a:pt x="464345" y="264319"/>
                  </a:lnTo>
                  <a:lnTo>
                    <a:pt x="426245" y="216694"/>
                  </a:lnTo>
                  <a:lnTo>
                    <a:pt x="407195" y="202406"/>
                  </a:lnTo>
                  <a:lnTo>
                    <a:pt x="402433" y="185737"/>
                  </a:lnTo>
                  <a:lnTo>
                    <a:pt x="361951" y="107156"/>
                  </a:lnTo>
                  <a:lnTo>
                    <a:pt x="342901" y="114300"/>
                  </a:lnTo>
                  <a:lnTo>
                    <a:pt x="323851" y="92869"/>
                  </a:lnTo>
                  <a:lnTo>
                    <a:pt x="302420" y="88106"/>
                  </a:lnTo>
                  <a:lnTo>
                    <a:pt x="247651" y="80962"/>
                  </a:lnTo>
                  <a:lnTo>
                    <a:pt x="195264" y="30956"/>
                  </a:lnTo>
                  <a:lnTo>
                    <a:pt x="119064" y="0"/>
                  </a:lnTo>
                  <a:lnTo>
                    <a:pt x="59533" y="28575"/>
                  </a:lnTo>
                  <a:lnTo>
                    <a:pt x="88108" y="52387"/>
                  </a:lnTo>
                  <a:lnTo>
                    <a:pt x="61914" y="71437"/>
                  </a:lnTo>
                  <a:lnTo>
                    <a:pt x="45245" y="97632"/>
                  </a:lnTo>
                  <a:lnTo>
                    <a:pt x="14289" y="6905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73" name="Freeform: Shape 76">
              <a:extLst>
                <a:ext uri="{FF2B5EF4-FFF2-40B4-BE49-F238E27FC236}">
                  <a16:creationId xmlns:a16="http://schemas.microsoft.com/office/drawing/2014/main" id="{D1CEA802-1520-FB64-187E-4985B06D9247}"/>
                </a:ext>
              </a:extLst>
            </p:cNvPr>
            <p:cNvSpPr/>
            <p:nvPr/>
          </p:nvSpPr>
          <p:spPr bwMode="auto">
            <a:xfrm>
              <a:off x="7944397" y="4022524"/>
              <a:ext cx="62471" cy="84197"/>
            </a:xfrm>
            <a:custGeom>
              <a:avLst/>
              <a:gdLst>
                <a:gd name="connsiteX0" fmla="*/ 23813 w 47625"/>
                <a:gd name="connsiteY0" fmla="*/ 0 h 73818"/>
                <a:gd name="connsiteX1" fmla="*/ 0 w 47625"/>
                <a:gd name="connsiteY1" fmla="*/ 47625 h 73818"/>
                <a:gd name="connsiteX2" fmla="*/ 26194 w 47625"/>
                <a:gd name="connsiteY2" fmla="*/ 57150 h 73818"/>
                <a:gd name="connsiteX3" fmla="*/ 47625 w 47625"/>
                <a:gd name="connsiteY3" fmla="*/ 73818 h 73818"/>
                <a:gd name="connsiteX4" fmla="*/ 23813 w 47625"/>
                <a:gd name="connsiteY4" fmla="*/ 0 h 73818"/>
                <a:gd name="connsiteX0" fmla="*/ 23813 w 47625"/>
                <a:gd name="connsiteY0" fmla="*/ 0 h 73818"/>
                <a:gd name="connsiteX1" fmla="*/ 0 w 47625"/>
                <a:gd name="connsiteY1" fmla="*/ 47625 h 73818"/>
                <a:gd name="connsiteX2" fmla="*/ 26194 w 47625"/>
                <a:gd name="connsiteY2" fmla="*/ 57150 h 73818"/>
                <a:gd name="connsiteX3" fmla="*/ 47625 w 47625"/>
                <a:gd name="connsiteY3" fmla="*/ 73818 h 73818"/>
                <a:gd name="connsiteX4" fmla="*/ 30957 w 47625"/>
                <a:gd name="connsiteY4" fmla="*/ 28575 h 73818"/>
                <a:gd name="connsiteX5" fmla="*/ 23813 w 47625"/>
                <a:gd name="connsiteY5" fmla="*/ 0 h 73818"/>
                <a:gd name="connsiteX0" fmla="*/ 23813 w 54770"/>
                <a:gd name="connsiteY0" fmla="*/ 0 h 73818"/>
                <a:gd name="connsiteX1" fmla="*/ 0 w 54770"/>
                <a:gd name="connsiteY1" fmla="*/ 47625 h 73818"/>
                <a:gd name="connsiteX2" fmla="*/ 26194 w 54770"/>
                <a:gd name="connsiteY2" fmla="*/ 57150 h 73818"/>
                <a:gd name="connsiteX3" fmla="*/ 47625 w 54770"/>
                <a:gd name="connsiteY3" fmla="*/ 73818 h 73818"/>
                <a:gd name="connsiteX4" fmla="*/ 54770 w 54770"/>
                <a:gd name="connsiteY4" fmla="*/ 16669 h 73818"/>
                <a:gd name="connsiteX5" fmla="*/ 23813 w 54770"/>
                <a:gd name="connsiteY5" fmla="*/ 0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70" h="73818">
                  <a:moveTo>
                    <a:pt x="23813" y="0"/>
                  </a:moveTo>
                  <a:lnTo>
                    <a:pt x="0" y="47625"/>
                  </a:lnTo>
                  <a:lnTo>
                    <a:pt x="26194" y="57150"/>
                  </a:lnTo>
                  <a:lnTo>
                    <a:pt x="47625" y="73818"/>
                  </a:lnTo>
                  <a:lnTo>
                    <a:pt x="54770" y="16669"/>
                  </a:lnTo>
                  <a:lnTo>
                    <a:pt x="23813"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74" name="Freeform: Shape 77">
              <a:extLst>
                <a:ext uri="{FF2B5EF4-FFF2-40B4-BE49-F238E27FC236}">
                  <a16:creationId xmlns:a16="http://schemas.microsoft.com/office/drawing/2014/main" id="{996DBE3B-4716-E5E7-F58E-F0DE8ACDF02B}"/>
                </a:ext>
              </a:extLst>
            </p:cNvPr>
            <p:cNvSpPr/>
            <p:nvPr/>
          </p:nvSpPr>
          <p:spPr bwMode="auto">
            <a:xfrm>
              <a:off x="7860199" y="4389190"/>
              <a:ext cx="277037" cy="187409"/>
            </a:xfrm>
            <a:custGeom>
              <a:avLst/>
              <a:gdLst>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0 w 242887"/>
                <a:gd name="connsiteY8" fmla="*/ 83344 h 164307"/>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14287 w 242887"/>
                <a:gd name="connsiteY8" fmla="*/ 59532 h 164307"/>
                <a:gd name="connsiteX9" fmla="*/ 0 w 242887"/>
                <a:gd name="connsiteY9" fmla="*/ 83344 h 164307"/>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2380 w 242887"/>
                <a:gd name="connsiteY8" fmla="*/ 45245 h 164307"/>
                <a:gd name="connsiteX9" fmla="*/ 0 w 242887"/>
                <a:gd name="connsiteY9" fmla="*/ 83344 h 16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887" h="164307">
                  <a:moveTo>
                    <a:pt x="0" y="83344"/>
                  </a:moveTo>
                  <a:lnTo>
                    <a:pt x="11906" y="164307"/>
                  </a:lnTo>
                  <a:lnTo>
                    <a:pt x="228600" y="85725"/>
                  </a:lnTo>
                  <a:lnTo>
                    <a:pt x="242887" y="66675"/>
                  </a:lnTo>
                  <a:lnTo>
                    <a:pt x="219075" y="0"/>
                  </a:lnTo>
                  <a:lnTo>
                    <a:pt x="128587" y="23813"/>
                  </a:lnTo>
                  <a:lnTo>
                    <a:pt x="104775" y="59532"/>
                  </a:lnTo>
                  <a:lnTo>
                    <a:pt x="35718" y="35719"/>
                  </a:lnTo>
                  <a:lnTo>
                    <a:pt x="2380" y="45245"/>
                  </a:lnTo>
                  <a:lnTo>
                    <a:pt x="0" y="83344"/>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75" name="Freeform: Shape 80">
              <a:extLst>
                <a:ext uri="{FF2B5EF4-FFF2-40B4-BE49-F238E27FC236}">
                  <a16:creationId xmlns:a16="http://schemas.microsoft.com/office/drawing/2014/main" id="{1ABB72FE-A2A3-6A44-CF45-3C5A2B8C223C}"/>
                </a:ext>
              </a:extLst>
            </p:cNvPr>
            <p:cNvSpPr/>
            <p:nvPr/>
          </p:nvSpPr>
          <p:spPr bwMode="auto">
            <a:xfrm>
              <a:off x="8107359" y="4207216"/>
              <a:ext cx="222717" cy="258024"/>
            </a:xfrm>
            <a:custGeom>
              <a:avLst/>
              <a:gdLst>
                <a:gd name="connsiteX0" fmla="*/ 21432 w 195263"/>
                <a:gd name="connsiteY0" fmla="*/ 226218 h 226218"/>
                <a:gd name="connsiteX1" fmla="*/ 126207 w 195263"/>
                <a:gd name="connsiteY1" fmla="*/ 180975 h 226218"/>
                <a:gd name="connsiteX2" fmla="*/ 142875 w 195263"/>
                <a:gd name="connsiteY2" fmla="*/ 164306 h 226218"/>
                <a:gd name="connsiteX3" fmla="*/ 150019 w 195263"/>
                <a:gd name="connsiteY3" fmla="*/ 135731 h 226218"/>
                <a:gd name="connsiteX4" fmla="*/ 195263 w 195263"/>
                <a:gd name="connsiteY4" fmla="*/ 78581 h 226218"/>
                <a:gd name="connsiteX5" fmla="*/ 166688 w 195263"/>
                <a:gd name="connsiteY5" fmla="*/ 54768 h 226218"/>
                <a:gd name="connsiteX6" fmla="*/ 119063 w 195263"/>
                <a:gd name="connsiteY6" fmla="*/ 23812 h 226218"/>
                <a:gd name="connsiteX7" fmla="*/ 104775 w 195263"/>
                <a:gd name="connsiteY7" fmla="*/ 0 h 226218"/>
                <a:gd name="connsiteX8" fmla="*/ 92869 w 195263"/>
                <a:gd name="connsiteY8" fmla="*/ 21431 h 226218"/>
                <a:gd name="connsiteX9" fmla="*/ 90488 w 195263"/>
                <a:gd name="connsiteY9" fmla="*/ 42862 h 226218"/>
                <a:gd name="connsiteX10" fmla="*/ 92869 w 195263"/>
                <a:gd name="connsiteY10" fmla="*/ 69056 h 226218"/>
                <a:gd name="connsiteX11" fmla="*/ 90488 w 195263"/>
                <a:gd name="connsiteY11" fmla="*/ 97631 h 226218"/>
                <a:gd name="connsiteX12" fmla="*/ 78582 w 195263"/>
                <a:gd name="connsiteY12" fmla="*/ 135731 h 226218"/>
                <a:gd name="connsiteX13" fmla="*/ 0 w 195263"/>
                <a:gd name="connsiteY13" fmla="*/ 159543 h 226218"/>
                <a:gd name="connsiteX14" fmla="*/ 21432 w 195263"/>
                <a:gd name="connsiteY14" fmla="*/ 226218 h 22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63" h="226218">
                  <a:moveTo>
                    <a:pt x="21432" y="226218"/>
                  </a:moveTo>
                  <a:lnTo>
                    <a:pt x="126207" y="180975"/>
                  </a:lnTo>
                  <a:lnTo>
                    <a:pt x="142875" y="164306"/>
                  </a:lnTo>
                  <a:lnTo>
                    <a:pt x="150019" y="135731"/>
                  </a:lnTo>
                  <a:lnTo>
                    <a:pt x="195263" y="78581"/>
                  </a:lnTo>
                  <a:lnTo>
                    <a:pt x="166688" y="54768"/>
                  </a:lnTo>
                  <a:lnTo>
                    <a:pt x="119063" y="23812"/>
                  </a:lnTo>
                  <a:lnTo>
                    <a:pt x="104775" y="0"/>
                  </a:lnTo>
                  <a:lnTo>
                    <a:pt x="92869" y="21431"/>
                  </a:lnTo>
                  <a:lnTo>
                    <a:pt x="90488" y="42862"/>
                  </a:lnTo>
                  <a:lnTo>
                    <a:pt x="92869" y="69056"/>
                  </a:lnTo>
                  <a:lnTo>
                    <a:pt x="90488" y="97631"/>
                  </a:lnTo>
                  <a:lnTo>
                    <a:pt x="78582" y="135731"/>
                  </a:lnTo>
                  <a:lnTo>
                    <a:pt x="0" y="159543"/>
                  </a:lnTo>
                  <a:lnTo>
                    <a:pt x="21432" y="226218"/>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76" name="Freeform: Shape 81">
              <a:extLst>
                <a:ext uri="{FF2B5EF4-FFF2-40B4-BE49-F238E27FC236}">
                  <a16:creationId xmlns:a16="http://schemas.microsoft.com/office/drawing/2014/main" id="{F1674BC3-3713-9B48-596C-D4414B114D45}"/>
                </a:ext>
              </a:extLst>
            </p:cNvPr>
            <p:cNvSpPr/>
            <p:nvPr/>
          </p:nvSpPr>
          <p:spPr bwMode="auto">
            <a:xfrm>
              <a:off x="8107359" y="4185487"/>
              <a:ext cx="122223" cy="103209"/>
            </a:xfrm>
            <a:custGeom>
              <a:avLst/>
              <a:gdLst>
                <a:gd name="connsiteX0" fmla="*/ 0 w 107157"/>
                <a:gd name="connsiteY0" fmla="*/ 45243 h 90487"/>
                <a:gd name="connsiteX1" fmla="*/ 23813 w 107157"/>
                <a:gd name="connsiteY1" fmla="*/ 90487 h 90487"/>
                <a:gd name="connsiteX2" fmla="*/ 90488 w 107157"/>
                <a:gd name="connsiteY2" fmla="*/ 80962 h 90487"/>
                <a:gd name="connsiteX3" fmla="*/ 95250 w 107157"/>
                <a:gd name="connsiteY3" fmla="*/ 57150 h 90487"/>
                <a:gd name="connsiteX4" fmla="*/ 107157 w 107157"/>
                <a:gd name="connsiteY4" fmla="*/ 0 h 90487"/>
                <a:gd name="connsiteX5" fmla="*/ 59532 w 107157"/>
                <a:gd name="connsiteY5" fmla="*/ 38100 h 90487"/>
                <a:gd name="connsiteX6" fmla="*/ 0 w 107157"/>
                <a:gd name="connsiteY6" fmla="*/ 45243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57" h="90487">
                  <a:moveTo>
                    <a:pt x="0" y="45243"/>
                  </a:moveTo>
                  <a:lnTo>
                    <a:pt x="23813" y="90487"/>
                  </a:lnTo>
                  <a:lnTo>
                    <a:pt x="90488" y="80962"/>
                  </a:lnTo>
                  <a:lnTo>
                    <a:pt x="95250" y="57150"/>
                  </a:lnTo>
                  <a:lnTo>
                    <a:pt x="107157" y="0"/>
                  </a:lnTo>
                  <a:lnTo>
                    <a:pt x="59532" y="38100"/>
                  </a:lnTo>
                  <a:lnTo>
                    <a:pt x="0" y="4524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77" name="Freeform: Shape 322">
              <a:extLst>
                <a:ext uri="{FF2B5EF4-FFF2-40B4-BE49-F238E27FC236}">
                  <a16:creationId xmlns:a16="http://schemas.microsoft.com/office/drawing/2014/main" id="{A4BFB12A-5ACF-2B7A-40AB-B778270AA206}"/>
                </a:ext>
              </a:extLst>
            </p:cNvPr>
            <p:cNvSpPr/>
            <p:nvPr/>
          </p:nvSpPr>
          <p:spPr bwMode="auto">
            <a:xfrm rot="2301587">
              <a:off x="8064772" y="4174311"/>
              <a:ext cx="52147"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78" name="Freeform: Shape 93">
              <a:extLst>
                <a:ext uri="{FF2B5EF4-FFF2-40B4-BE49-F238E27FC236}">
                  <a16:creationId xmlns:a16="http://schemas.microsoft.com/office/drawing/2014/main" id="{7A543F44-1C41-D3DA-1267-58130D8772F9}"/>
                </a:ext>
              </a:extLst>
            </p:cNvPr>
            <p:cNvSpPr/>
            <p:nvPr/>
          </p:nvSpPr>
          <p:spPr bwMode="auto">
            <a:xfrm>
              <a:off x="7955260" y="3061041"/>
              <a:ext cx="1165188" cy="619260"/>
            </a:xfrm>
            <a:custGeom>
              <a:avLst/>
              <a:gdLst>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26219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73819 w 1021557"/>
                <a:gd name="connsiteY96" fmla="*/ 347663 h 542925"/>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26219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59532 w 1021557"/>
                <a:gd name="connsiteY96" fmla="*/ 328613 h 542925"/>
                <a:gd name="connsiteX97" fmla="*/ 73819 w 1021557"/>
                <a:gd name="connsiteY97" fmla="*/ 347663 h 542925"/>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26219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45245 w 1021557"/>
                <a:gd name="connsiteY96" fmla="*/ 335757 h 542925"/>
                <a:gd name="connsiteX97" fmla="*/ 73819 w 1021557"/>
                <a:gd name="connsiteY97" fmla="*/ 347663 h 542925"/>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30981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45245 w 1021557"/>
                <a:gd name="connsiteY96" fmla="*/ 335757 h 542925"/>
                <a:gd name="connsiteX97" fmla="*/ 73819 w 1021557"/>
                <a:gd name="connsiteY97" fmla="*/ 347663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21557" h="542925">
                  <a:moveTo>
                    <a:pt x="73819" y="347663"/>
                  </a:moveTo>
                  <a:lnTo>
                    <a:pt x="154782" y="330994"/>
                  </a:lnTo>
                  <a:lnTo>
                    <a:pt x="154782" y="373856"/>
                  </a:lnTo>
                  <a:lnTo>
                    <a:pt x="119063" y="385763"/>
                  </a:lnTo>
                  <a:lnTo>
                    <a:pt x="109538" y="414338"/>
                  </a:lnTo>
                  <a:lnTo>
                    <a:pt x="92869" y="426244"/>
                  </a:lnTo>
                  <a:lnTo>
                    <a:pt x="126207" y="447675"/>
                  </a:lnTo>
                  <a:lnTo>
                    <a:pt x="154782" y="471488"/>
                  </a:lnTo>
                  <a:lnTo>
                    <a:pt x="150019" y="514350"/>
                  </a:lnTo>
                  <a:lnTo>
                    <a:pt x="190500" y="492919"/>
                  </a:lnTo>
                  <a:lnTo>
                    <a:pt x="230981" y="519113"/>
                  </a:lnTo>
                  <a:lnTo>
                    <a:pt x="238125" y="416719"/>
                  </a:lnTo>
                  <a:lnTo>
                    <a:pt x="321469" y="371475"/>
                  </a:lnTo>
                  <a:lnTo>
                    <a:pt x="359569" y="409575"/>
                  </a:lnTo>
                  <a:lnTo>
                    <a:pt x="376238" y="450056"/>
                  </a:lnTo>
                  <a:lnTo>
                    <a:pt x="419100" y="442913"/>
                  </a:lnTo>
                  <a:lnTo>
                    <a:pt x="452438" y="435769"/>
                  </a:lnTo>
                  <a:lnTo>
                    <a:pt x="471488" y="450056"/>
                  </a:lnTo>
                  <a:lnTo>
                    <a:pt x="488157" y="464344"/>
                  </a:lnTo>
                  <a:lnTo>
                    <a:pt x="490538" y="490538"/>
                  </a:lnTo>
                  <a:lnTo>
                    <a:pt x="497682" y="509588"/>
                  </a:lnTo>
                  <a:lnTo>
                    <a:pt x="504825" y="526256"/>
                  </a:lnTo>
                  <a:lnTo>
                    <a:pt x="526257" y="528638"/>
                  </a:lnTo>
                  <a:lnTo>
                    <a:pt x="545307" y="542925"/>
                  </a:lnTo>
                  <a:lnTo>
                    <a:pt x="552450" y="531019"/>
                  </a:lnTo>
                  <a:lnTo>
                    <a:pt x="585788" y="507206"/>
                  </a:lnTo>
                  <a:lnTo>
                    <a:pt x="607219" y="476250"/>
                  </a:lnTo>
                  <a:lnTo>
                    <a:pt x="635794" y="471488"/>
                  </a:lnTo>
                  <a:lnTo>
                    <a:pt x="669132" y="483394"/>
                  </a:lnTo>
                  <a:lnTo>
                    <a:pt x="678657" y="461963"/>
                  </a:lnTo>
                  <a:lnTo>
                    <a:pt x="697707" y="454819"/>
                  </a:lnTo>
                  <a:lnTo>
                    <a:pt x="721519" y="471488"/>
                  </a:lnTo>
                  <a:lnTo>
                    <a:pt x="773907" y="473869"/>
                  </a:lnTo>
                  <a:lnTo>
                    <a:pt x="797719" y="471488"/>
                  </a:lnTo>
                  <a:lnTo>
                    <a:pt x="833438" y="485775"/>
                  </a:lnTo>
                  <a:lnTo>
                    <a:pt x="838200" y="473869"/>
                  </a:lnTo>
                  <a:lnTo>
                    <a:pt x="831057" y="402431"/>
                  </a:lnTo>
                  <a:lnTo>
                    <a:pt x="852488" y="395288"/>
                  </a:lnTo>
                  <a:lnTo>
                    <a:pt x="881063" y="400050"/>
                  </a:lnTo>
                  <a:lnTo>
                    <a:pt x="890588" y="369094"/>
                  </a:lnTo>
                  <a:lnTo>
                    <a:pt x="890588" y="335756"/>
                  </a:lnTo>
                  <a:lnTo>
                    <a:pt x="904875" y="321469"/>
                  </a:lnTo>
                  <a:lnTo>
                    <a:pt x="938213" y="335756"/>
                  </a:lnTo>
                  <a:lnTo>
                    <a:pt x="959644" y="333375"/>
                  </a:lnTo>
                  <a:lnTo>
                    <a:pt x="969169" y="307181"/>
                  </a:lnTo>
                  <a:lnTo>
                    <a:pt x="962025" y="292894"/>
                  </a:lnTo>
                  <a:lnTo>
                    <a:pt x="1021557" y="252413"/>
                  </a:lnTo>
                  <a:lnTo>
                    <a:pt x="992982" y="230981"/>
                  </a:lnTo>
                  <a:lnTo>
                    <a:pt x="966788" y="230981"/>
                  </a:lnTo>
                  <a:lnTo>
                    <a:pt x="921544" y="211931"/>
                  </a:lnTo>
                  <a:lnTo>
                    <a:pt x="921544" y="185738"/>
                  </a:lnTo>
                  <a:lnTo>
                    <a:pt x="871538" y="185738"/>
                  </a:lnTo>
                  <a:lnTo>
                    <a:pt x="842963" y="171450"/>
                  </a:lnTo>
                  <a:lnTo>
                    <a:pt x="833438" y="209550"/>
                  </a:lnTo>
                  <a:lnTo>
                    <a:pt x="797719" y="104775"/>
                  </a:lnTo>
                  <a:lnTo>
                    <a:pt x="776288" y="78581"/>
                  </a:lnTo>
                  <a:lnTo>
                    <a:pt x="745332" y="61913"/>
                  </a:lnTo>
                  <a:lnTo>
                    <a:pt x="738188" y="45244"/>
                  </a:lnTo>
                  <a:lnTo>
                    <a:pt x="676275" y="78581"/>
                  </a:lnTo>
                  <a:lnTo>
                    <a:pt x="669132" y="88106"/>
                  </a:lnTo>
                  <a:lnTo>
                    <a:pt x="659607" y="66675"/>
                  </a:lnTo>
                  <a:lnTo>
                    <a:pt x="654844" y="54769"/>
                  </a:lnTo>
                  <a:lnTo>
                    <a:pt x="640557" y="69056"/>
                  </a:lnTo>
                  <a:lnTo>
                    <a:pt x="633413" y="57150"/>
                  </a:lnTo>
                  <a:lnTo>
                    <a:pt x="609600" y="50006"/>
                  </a:lnTo>
                  <a:lnTo>
                    <a:pt x="623888" y="38100"/>
                  </a:lnTo>
                  <a:lnTo>
                    <a:pt x="600075" y="7144"/>
                  </a:lnTo>
                  <a:lnTo>
                    <a:pt x="557213" y="0"/>
                  </a:lnTo>
                  <a:lnTo>
                    <a:pt x="533400" y="14288"/>
                  </a:lnTo>
                  <a:lnTo>
                    <a:pt x="500063" y="16669"/>
                  </a:lnTo>
                  <a:lnTo>
                    <a:pt x="426244" y="52388"/>
                  </a:lnTo>
                  <a:lnTo>
                    <a:pt x="376238" y="54769"/>
                  </a:lnTo>
                  <a:lnTo>
                    <a:pt x="357188" y="54769"/>
                  </a:lnTo>
                  <a:lnTo>
                    <a:pt x="373857" y="95250"/>
                  </a:lnTo>
                  <a:lnTo>
                    <a:pt x="352425" y="97631"/>
                  </a:lnTo>
                  <a:lnTo>
                    <a:pt x="347663" y="135731"/>
                  </a:lnTo>
                  <a:lnTo>
                    <a:pt x="361950" y="161925"/>
                  </a:lnTo>
                  <a:lnTo>
                    <a:pt x="361950" y="161925"/>
                  </a:lnTo>
                  <a:lnTo>
                    <a:pt x="357188" y="200025"/>
                  </a:lnTo>
                  <a:lnTo>
                    <a:pt x="354807" y="197644"/>
                  </a:lnTo>
                  <a:lnTo>
                    <a:pt x="323850" y="183356"/>
                  </a:lnTo>
                  <a:lnTo>
                    <a:pt x="321469" y="214313"/>
                  </a:lnTo>
                  <a:lnTo>
                    <a:pt x="292894" y="176213"/>
                  </a:lnTo>
                  <a:lnTo>
                    <a:pt x="252413" y="183356"/>
                  </a:lnTo>
                  <a:lnTo>
                    <a:pt x="226219" y="192881"/>
                  </a:lnTo>
                  <a:lnTo>
                    <a:pt x="202407" y="192881"/>
                  </a:lnTo>
                  <a:lnTo>
                    <a:pt x="178594" y="180975"/>
                  </a:lnTo>
                  <a:lnTo>
                    <a:pt x="142875" y="133350"/>
                  </a:lnTo>
                  <a:lnTo>
                    <a:pt x="123825" y="161925"/>
                  </a:lnTo>
                  <a:lnTo>
                    <a:pt x="109538" y="150019"/>
                  </a:lnTo>
                  <a:lnTo>
                    <a:pt x="71438" y="161925"/>
                  </a:lnTo>
                  <a:lnTo>
                    <a:pt x="47625" y="221456"/>
                  </a:lnTo>
                  <a:lnTo>
                    <a:pt x="19050" y="207169"/>
                  </a:lnTo>
                  <a:lnTo>
                    <a:pt x="0" y="261938"/>
                  </a:lnTo>
                  <a:lnTo>
                    <a:pt x="11907" y="288131"/>
                  </a:lnTo>
                  <a:lnTo>
                    <a:pt x="47625" y="304800"/>
                  </a:lnTo>
                  <a:lnTo>
                    <a:pt x="45245" y="335757"/>
                  </a:lnTo>
                  <a:lnTo>
                    <a:pt x="73819" y="347663"/>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479" name="Freeform: Shape 97">
              <a:extLst>
                <a:ext uri="{FF2B5EF4-FFF2-40B4-BE49-F238E27FC236}">
                  <a16:creationId xmlns:a16="http://schemas.microsoft.com/office/drawing/2014/main" id="{6756D7F7-2526-882F-5B19-2E446FB1284E}"/>
                </a:ext>
              </a:extLst>
            </p:cNvPr>
            <p:cNvSpPr/>
            <p:nvPr/>
          </p:nvSpPr>
          <p:spPr bwMode="auto">
            <a:xfrm>
              <a:off x="8604397" y="3574375"/>
              <a:ext cx="301482" cy="154816"/>
            </a:xfrm>
            <a:custGeom>
              <a:avLst/>
              <a:gdLst>
                <a:gd name="connsiteX0" fmla="*/ 235744 w 264319"/>
                <a:gd name="connsiteY0" fmla="*/ 100013 h 135732"/>
                <a:gd name="connsiteX1" fmla="*/ 264319 w 264319"/>
                <a:gd name="connsiteY1" fmla="*/ 33338 h 135732"/>
                <a:gd name="connsiteX2" fmla="*/ 223838 w 264319"/>
                <a:gd name="connsiteY2" fmla="*/ 16669 h 135732"/>
                <a:gd name="connsiteX3" fmla="*/ 150019 w 264319"/>
                <a:gd name="connsiteY3" fmla="*/ 19050 h 135732"/>
                <a:gd name="connsiteX4" fmla="*/ 126206 w 264319"/>
                <a:gd name="connsiteY4" fmla="*/ 0 h 135732"/>
                <a:gd name="connsiteX5" fmla="*/ 97631 w 264319"/>
                <a:gd name="connsiteY5" fmla="*/ 14288 h 135732"/>
                <a:gd name="connsiteX6" fmla="*/ 90488 w 264319"/>
                <a:gd name="connsiteY6" fmla="*/ 40482 h 135732"/>
                <a:gd name="connsiteX7" fmla="*/ 59531 w 264319"/>
                <a:gd name="connsiteY7" fmla="*/ 26194 h 135732"/>
                <a:gd name="connsiteX8" fmla="*/ 28575 w 264319"/>
                <a:gd name="connsiteY8" fmla="*/ 30957 h 135732"/>
                <a:gd name="connsiteX9" fmla="*/ 19050 w 264319"/>
                <a:gd name="connsiteY9" fmla="*/ 59532 h 135732"/>
                <a:gd name="connsiteX10" fmla="*/ 40481 w 264319"/>
                <a:gd name="connsiteY10" fmla="*/ 73819 h 135732"/>
                <a:gd name="connsiteX11" fmla="*/ 59531 w 264319"/>
                <a:gd name="connsiteY11" fmla="*/ 66675 h 135732"/>
                <a:gd name="connsiteX12" fmla="*/ 92869 w 264319"/>
                <a:gd name="connsiteY12" fmla="*/ 97632 h 135732"/>
                <a:gd name="connsiteX13" fmla="*/ 69056 w 264319"/>
                <a:gd name="connsiteY13" fmla="*/ 107157 h 135732"/>
                <a:gd name="connsiteX14" fmla="*/ 47625 w 264319"/>
                <a:gd name="connsiteY14" fmla="*/ 114300 h 135732"/>
                <a:gd name="connsiteX15" fmla="*/ 26194 w 264319"/>
                <a:gd name="connsiteY15" fmla="*/ 116682 h 135732"/>
                <a:gd name="connsiteX16" fmla="*/ 26194 w 264319"/>
                <a:gd name="connsiteY16" fmla="*/ 116682 h 135732"/>
                <a:gd name="connsiteX17" fmla="*/ 0 w 264319"/>
                <a:gd name="connsiteY17" fmla="*/ 128588 h 135732"/>
                <a:gd name="connsiteX18" fmla="*/ 38100 w 264319"/>
                <a:gd name="connsiteY18" fmla="*/ 130969 h 135732"/>
                <a:gd name="connsiteX19" fmla="*/ 102394 w 264319"/>
                <a:gd name="connsiteY19" fmla="*/ 135732 h 135732"/>
                <a:gd name="connsiteX20" fmla="*/ 130969 w 264319"/>
                <a:gd name="connsiteY20" fmla="*/ 97632 h 135732"/>
                <a:gd name="connsiteX21" fmla="*/ 147638 w 264319"/>
                <a:gd name="connsiteY21" fmla="*/ 116682 h 135732"/>
                <a:gd name="connsiteX22" fmla="*/ 164306 w 264319"/>
                <a:gd name="connsiteY22" fmla="*/ 104775 h 135732"/>
                <a:gd name="connsiteX23" fmla="*/ 235744 w 264319"/>
                <a:gd name="connsiteY23" fmla="*/ 100013 h 1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319" h="135732">
                  <a:moveTo>
                    <a:pt x="235744" y="100013"/>
                  </a:moveTo>
                  <a:lnTo>
                    <a:pt x="264319" y="33338"/>
                  </a:lnTo>
                  <a:lnTo>
                    <a:pt x="223838" y="16669"/>
                  </a:lnTo>
                  <a:lnTo>
                    <a:pt x="150019" y="19050"/>
                  </a:lnTo>
                  <a:lnTo>
                    <a:pt x="126206" y="0"/>
                  </a:lnTo>
                  <a:lnTo>
                    <a:pt x="97631" y="14288"/>
                  </a:lnTo>
                  <a:lnTo>
                    <a:pt x="90488" y="40482"/>
                  </a:lnTo>
                  <a:lnTo>
                    <a:pt x="59531" y="26194"/>
                  </a:lnTo>
                  <a:lnTo>
                    <a:pt x="28575" y="30957"/>
                  </a:lnTo>
                  <a:lnTo>
                    <a:pt x="19050" y="59532"/>
                  </a:lnTo>
                  <a:lnTo>
                    <a:pt x="40481" y="73819"/>
                  </a:lnTo>
                  <a:lnTo>
                    <a:pt x="59531" y="66675"/>
                  </a:lnTo>
                  <a:lnTo>
                    <a:pt x="92869" y="97632"/>
                  </a:lnTo>
                  <a:lnTo>
                    <a:pt x="69056" y="107157"/>
                  </a:lnTo>
                  <a:lnTo>
                    <a:pt x="47625" y="114300"/>
                  </a:lnTo>
                  <a:lnTo>
                    <a:pt x="26194" y="116682"/>
                  </a:lnTo>
                  <a:lnTo>
                    <a:pt x="26194" y="116682"/>
                  </a:lnTo>
                  <a:lnTo>
                    <a:pt x="0" y="128588"/>
                  </a:lnTo>
                  <a:lnTo>
                    <a:pt x="38100" y="130969"/>
                  </a:lnTo>
                  <a:lnTo>
                    <a:pt x="102394" y="135732"/>
                  </a:lnTo>
                  <a:lnTo>
                    <a:pt x="130969" y="97632"/>
                  </a:lnTo>
                  <a:lnTo>
                    <a:pt x="147638" y="116682"/>
                  </a:lnTo>
                  <a:lnTo>
                    <a:pt x="164306" y="104775"/>
                  </a:lnTo>
                  <a:lnTo>
                    <a:pt x="235744" y="100013"/>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80" name="Freeform: Shape 98">
              <a:extLst>
                <a:ext uri="{FF2B5EF4-FFF2-40B4-BE49-F238E27FC236}">
                  <a16:creationId xmlns:a16="http://schemas.microsoft.com/office/drawing/2014/main" id="{984D7641-0A90-4C39-ACB0-481AA2B4903E}"/>
                </a:ext>
              </a:extLst>
            </p:cNvPr>
            <p:cNvSpPr/>
            <p:nvPr/>
          </p:nvSpPr>
          <p:spPr bwMode="auto">
            <a:xfrm>
              <a:off x="8547360" y="3669437"/>
              <a:ext cx="176543" cy="124939"/>
            </a:xfrm>
            <a:custGeom>
              <a:avLst/>
              <a:gdLst>
                <a:gd name="connsiteX0" fmla="*/ 11906 w 154781"/>
                <a:gd name="connsiteY0" fmla="*/ 102394 h 123825"/>
                <a:gd name="connsiteX1" fmla="*/ 50006 w 154781"/>
                <a:gd name="connsiteY1" fmla="*/ 123825 h 123825"/>
                <a:gd name="connsiteX2" fmla="*/ 73819 w 154781"/>
                <a:gd name="connsiteY2" fmla="*/ 78581 h 123825"/>
                <a:gd name="connsiteX3" fmla="*/ 95250 w 154781"/>
                <a:gd name="connsiteY3" fmla="*/ 107156 h 123825"/>
                <a:gd name="connsiteX4" fmla="*/ 128587 w 154781"/>
                <a:gd name="connsiteY4" fmla="*/ 83344 h 123825"/>
                <a:gd name="connsiteX5" fmla="*/ 154781 w 154781"/>
                <a:gd name="connsiteY5" fmla="*/ 83344 h 123825"/>
                <a:gd name="connsiteX6" fmla="*/ 154781 w 154781"/>
                <a:gd name="connsiteY6" fmla="*/ 50006 h 123825"/>
                <a:gd name="connsiteX7" fmla="*/ 47625 w 154781"/>
                <a:gd name="connsiteY7" fmla="*/ 45244 h 123825"/>
                <a:gd name="connsiteX8" fmla="*/ 73819 w 154781"/>
                <a:gd name="connsiteY8" fmla="*/ 28575 h 123825"/>
                <a:gd name="connsiteX9" fmla="*/ 73819 w 154781"/>
                <a:gd name="connsiteY9" fmla="*/ 28575 h 123825"/>
                <a:gd name="connsiteX10" fmla="*/ 73819 w 154781"/>
                <a:gd name="connsiteY10" fmla="*/ 0 h 123825"/>
                <a:gd name="connsiteX11" fmla="*/ 50006 w 154781"/>
                <a:gd name="connsiteY11" fmla="*/ 9525 h 123825"/>
                <a:gd name="connsiteX12" fmla="*/ 33337 w 154781"/>
                <a:gd name="connsiteY12" fmla="*/ 35719 h 123825"/>
                <a:gd name="connsiteX13" fmla="*/ 19050 w 154781"/>
                <a:gd name="connsiteY13" fmla="*/ 47625 h 123825"/>
                <a:gd name="connsiteX14" fmla="*/ 19050 w 154781"/>
                <a:gd name="connsiteY14" fmla="*/ 47625 h 123825"/>
                <a:gd name="connsiteX15" fmla="*/ 0 w 154781"/>
                <a:gd name="connsiteY15" fmla="*/ 42863 h 123825"/>
                <a:gd name="connsiteX16" fmla="*/ 11906 w 154781"/>
                <a:gd name="connsiteY16" fmla="*/ 102394 h 123825"/>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11906 w 154781"/>
                <a:gd name="connsiteY16" fmla="*/ 102394 h 109538"/>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2381 w 154781"/>
                <a:gd name="connsiteY16" fmla="*/ 76200 h 109538"/>
                <a:gd name="connsiteX17" fmla="*/ 11906 w 154781"/>
                <a:gd name="connsiteY17" fmla="*/ 102394 h 109538"/>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16669 w 154781"/>
                <a:gd name="connsiteY16" fmla="*/ 76200 h 109538"/>
                <a:gd name="connsiteX17" fmla="*/ 11906 w 154781"/>
                <a:gd name="connsiteY17" fmla="*/ 102394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4781" h="109538">
                  <a:moveTo>
                    <a:pt x="11906" y="102394"/>
                  </a:moveTo>
                  <a:lnTo>
                    <a:pt x="50006" y="109538"/>
                  </a:lnTo>
                  <a:lnTo>
                    <a:pt x="73819" y="78581"/>
                  </a:lnTo>
                  <a:lnTo>
                    <a:pt x="95250" y="107156"/>
                  </a:lnTo>
                  <a:lnTo>
                    <a:pt x="128587" y="83344"/>
                  </a:lnTo>
                  <a:lnTo>
                    <a:pt x="154781" y="83344"/>
                  </a:lnTo>
                  <a:lnTo>
                    <a:pt x="154781" y="50006"/>
                  </a:lnTo>
                  <a:lnTo>
                    <a:pt x="47625" y="45244"/>
                  </a:lnTo>
                  <a:lnTo>
                    <a:pt x="73819" y="28575"/>
                  </a:lnTo>
                  <a:lnTo>
                    <a:pt x="73819" y="28575"/>
                  </a:lnTo>
                  <a:lnTo>
                    <a:pt x="73819" y="0"/>
                  </a:lnTo>
                  <a:lnTo>
                    <a:pt x="50006" y="9525"/>
                  </a:lnTo>
                  <a:lnTo>
                    <a:pt x="33337" y="35719"/>
                  </a:lnTo>
                  <a:lnTo>
                    <a:pt x="19050" y="47625"/>
                  </a:lnTo>
                  <a:lnTo>
                    <a:pt x="19050" y="47625"/>
                  </a:lnTo>
                  <a:lnTo>
                    <a:pt x="0" y="42863"/>
                  </a:lnTo>
                  <a:lnTo>
                    <a:pt x="16669" y="76200"/>
                  </a:lnTo>
                  <a:lnTo>
                    <a:pt x="11906" y="102394"/>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81" name="Freeform: Shape 100">
              <a:extLst>
                <a:ext uri="{FF2B5EF4-FFF2-40B4-BE49-F238E27FC236}">
                  <a16:creationId xmlns:a16="http://schemas.microsoft.com/office/drawing/2014/main" id="{4BFAA197-BA4F-61BF-7493-AB9C59B46230}"/>
                </a:ext>
              </a:extLst>
            </p:cNvPr>
            <p:cNvSpPr/>
            <p:nvPr/>
          </p:nvSpPr>
          <p:spPr bwMode="auto">
            <a:xfrm>
              <a:off x="8216001" y="3484745"/>
              <a:ext cx="478025" cy="304198"/>
            </a:xfrm>
            <a:custGeom>
              <a:avLst/>
              <a:gdLst>
                <a:gd name="connsiteX0" fmla="*/ 92869 w 419100"/>
                <a:gd name="connsiteY0" fmla="*/ 0 h 266700"/>
                <a:gd name="connsiteX1" fmla="*/ 11907 w 419100"/>
                <a:gd name="connsiteY1" fmla="*/ 45244 h 266700"/>
                <a:gd name="connsiteX2" fmla="*/ 0 w 419100"/>
                <a:gd name="connsiteY2" fmla="*/ 147638 h 266700"/>
                <a:gd name="connsiteX3" fmla="*/ 35719 w 419100"/>
                <a:gd name="connsiteY3" fmla="*/ 159544 h 266700"/>
                <a:gd name="connsiteX4" fmla="*/ 33338 w 419100"/>
                <a:gd name="connsiteY4" fmla="*/ 135731 h 266700"/>
                <a:gd name="connsiteX5" fmla="*/ 50007 w 419100"/>
                <a:gd name="connsiteY5" fmla="*/ 121444 h 266700"/>
                <a:gd name="connsiteX6" fmla="*/ 78582 w 419100"/>
                <a:gd name="connsiteY6" fmla="*/ 107156 h 266700"/>
                <a:gd name="connsiteX7" fmla="*/ 78582 w 419100"/>
                <a:gd name="connsiteY7" fmla="*/ 107156 h 266700"/>
                <a:gd name="connsiteX8" fmla="*/ 107157 w 419100"/>
                <a:gd name="connsiteY8" fmla="*/ 121444 h 266700"/>
                <a:gd name="connsiteX9" fmla="*/ 116682 w 419100"/>
                <a:gd name="connsiteY9" fmla="*/ 154781 h 266700"/>
                <a:gd name="connsiteX10" fmla="*/ 145257 w 419100"/>
                <a:gd name="connsiteY10" fmla="*/ 154781 h 266700"/>
                <a:gd name="connsiteX11" fmla="*/ 176213 w 419100"/>
                <a:gd name="connsiteY11" fmla="*/ 200025 h 266700"/>
                <a:gd name="connsiteX12" fmla="*/ 216694 w 419100"/>
                <a:gd name="connsiteY12" fmla="*/ 238125 h 266700"/>
                <a:gd name="connsiteX13" fmla="*/ 250032 w 419100"/>
                <a:gd name="connsiteY13" fmla="*/ 245269 h 266700"/>
                <a:gd name="connsiteX14" fmla="*/ 283369 w 419100"/>
                <a:gd name="connsiteY14" fmla="*/ 266700 h 266700"/>
                <a:gd name="connsiteX15" fmla="*/ 302419 w 419100"/>
                <a:gd name="connsiteY15" fmla="*/ 261938 h 266700"/>
                <a:gd name="connsiteX16" fmla="*/ 309563 w 419100"/>
                <a:gd name="connsiteY16" fmla="*/ 242888 h 266700"/>
                <a:gd name="connsiteX17" fmla="*/ 297657 w 419100"/>
                <a:gd name="connsiteY17" fmla="*/ 207169 h 266700"/>
                <a:gd name="connsiteX18" fmla="*/ 307182 w 419100"/>
                <a:gd name="connsiteY18" fmla="*/ 207169 h 266700"/>
                <a:gd name="connsiteX19" fmla="*/ 330994 w 419100"/>
                <a:gd name="connsiteY19" fmla="*/ 178594 h 266700"/>
                <a:gd name="connsiteX20" fmla="*/ 361950 w 419100"/>
                <a:gd name="connsiteY20" fmla="*/ 166688 h 266700"/>
                <a:gd name="connsiteX21" fmla="*/ 364332 w 419100"/>
                <a:gd name="connsiteY21" fmla="*/ 192881 h 266700"/>
                <a:gd name="connsiteX22" fmla="*/ 378619 w 419100"/>
                <a:gd name="connsiteY22" fmla="*/ 188119 h 266700"/>
                <a:gd name="connsiteX23" fmla="*/ 419100 w 419100"/>
                <a:gd name="connsiteY23" fmla="*/ 176213 h 266700"/>
                <a:gd name="connsiteX24" fmla="*/ 392907 w 419100"/>
                <a:gd name="connsiteY24" fmla="*/ 145256 h 266700"/>
                <a:gd name="connsiteX25" fmla="*/ 376238 w 419100"/>
                <a:gd name="connsiteY25" fmla="*/ 150019 h 266700"/>
                <a:gd name="connsiteX26" fmla="*/ 361950 w 419100"/>
                <a:gd name="connsiteY26" fmla="*/ 138113 h 266700"/>
                <a:gd name="connsiteX27" fmla="*/ 319088 w 419100"/>
                <a:gd name="connsiteY27" fmla="*/ 166688 h 266700"/>
                <a:gd name="connsiteX28" fmla="*/ 297657 w 419100"/>
                <a:gd name="connsiteY28" fmla="*/ 161925 h 266700"/>
                <a:gd name="connsiteX29" fmla="*/ 273844 w 419100"/>
                <a:gd name="connsiteY29" fmla="*/ 159544 h 266700"/>
                <a:gd name="connsiteX30" fmla="*/ 259557 w 419100"/>
                <a:gd name="connsiteY30" fmla="*/ 126206 h 266700"/>
                <a:gd name="connsiteX31" fmla="*/ 252413 w 419100"/>
                <a:gd name="connsiteY31" fmla="*/ 95250 h 266700"/>
                <a:gd name="connsiteX32" fmla="*/ 219075 w 419100"/>
                <a:gd name="connsiteY32" fmla="*/ 64294 h 266700"/>
                <a:gd name="connsiteX33" fmla="*/ 145257 w 419100"/>
                <a:gd name="connsiteY33" fmla="*/ 83344 h 266700"/>
                <a:gd name="connsiteX34" fmla="*/ 130969 w 419100"/>
                <a:gd name="connsiteY34" fmla="*/ 40481 h 266700"/>
                <a:gd name="connsiteX35" fmla="*/ 92869 w 419100"/>
                <a:gd name="connsiteY35"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19100" h="266700">
                  <a:moveTo>
                    <a:pt x="92869" y="0"/>
                  </a:moveTo>
                  <a:lnTo>
                    <a:pt x="11907" y="45244"/>
                  </a:lnTo>
                  <a:lnTo>
                    <a:pt x="0" y="147638"/>
                  </a:lnTo>
                  <a:lnTo>
                    <a:pt x="35719" y="159544"/>
                  </a:lnTo>
                  <a:lnTo>
                    <a:pt x="33338" y="135731"/>
                  </a:lnTo>
                  <a:lnTo>
                    <a:pt x="50007" y="121444"/>
                  </a:lnTo>
                  <a:lnTo>
                    <a:pt x="78582" y="107156"/>
                  </a:lnTo>
                  <a:lnTo>
                    <a:pt x="78582" y="107156"/>
                  </a:lnTo>
                  <a:lnTo>
                    <a:pt x="107157" y="121444"/>
                  </a:lnTo>
                  <a:lnTo>
                    <a:pt x="116682" y="154781"/>
                  </a:lnTo>
                  <a:lnTo>
                    <a:pt x="145257" y="154781"/>
                  </a:lnTo>
                  <a:lnTo>
                    <a:pt x="176213" y="200025"/>
                  </a:lnTo>
                  <a:lnTo>
                    <a:pt x="216694" y="238125"/>
                  </a:lnTo>
                  <a:lnTo>
                    <a:pt x="250032" y="245269"/>
                  </a:lnTo>
                  <a:lnTo>
                    <a:pt x="283369" y="266700"/>
                  </a:lnTo>
                  <a:lnTo>
                    <a:pt x="302419" y="261938"/>
                  </a:lnTo>
                  <a:lnTo>
                    <a:pt x="309563" y="242888"/>
                  </a:lnTo>
                  <a:lnTo>
                    <a:pt x="297657" y="207169"/>
                  </a:lnTo>
                  <a:lnTo>
                    <a:pt x="307182" y="207169"/>
                  </a:lnTo>
                  <a:lnTo>
                    <a:pt x="330994" y="178594"/>
                  </a:lnTo>
                  <a:lnTo>
                    <a:pt x="361950" y="166688"/>
                  </a:lnTo>
                  <a:lnTo>
                    <a:pt x="364332" y="192881"/>
                  </a:lnTo>
                  <a:lnTo>
                    <a:pt x="378619" y="188119"/>
                  </a:lnTo>
                  <a:lnTo>
                    <a:pt x="419100" y="176213"/>
                  </a:lnTo>
                  <a:lnTo>
                    <a:pt x="392907" y="145256"/>
                  </a:lnTo>
                  <a:lnTo>
                    <a:pt x="376238" y="150019"/>
                  </a:lnTo>
                  <a:lnTo>
                    <a:pt x="361950" y="138113"/>
                  </a:lnTo>
                  <a:lnTo>
                    <a:pt x="319088" y="166688"/>
                  </a:lnTo>
                  <a:lnTo>
                    <a:pt x="297657" y="161925"/>
                  </a:lnTo>
                  <a:lnTo>
                    <a:pt x="273844" y="159544"/>
                  </a:lnTo>
                  <a:lnTo>
                    <a:pt x="259557" y="126206"/>
                  </a:lnTo>
                  <a:lnTo>
                    <a:pt x="252413" y="95250"/>
                  </a:lnTo>
                  <a:lnTo>
                    <a:pt x="219075" y="64294"/>
                  </a:lnTo>
                  <a:lnTo>
                    <a:pt x="145257" y="83344"/>
                  </a:lnTo>
                  <a:lnTo>
                    <a:pt x="130969" y="40481"/>
                  </a:lnTo>
                  <a:lnTo>
                    <a:pt x="92869"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82" name="Freeform: Shape 101">
              <a:extLst>
                <a:ext uri="{FF2B5EF4-FFF2-40B4-BE49-F238E27FC236}">
                  <a16:creationId xmlns:a16="http://schemas.microsoft.com/office/drawing/2014/main" id="{2D2DA1AF-0BD8-B745-B35E-12671A5D9B0C}"/>
                </a:ext>
              </a:extLst>
            </p:cNvPr>
            <p:cNvSpPr/>
            <p:nvPr/>
          </p:nvSpPr>
          <p:spPr bwMode="auto">
            <a:xfrm>
              <a:off x="8134520" y="3609684"/>
              <a:ext cx="391112" cy="252593"/>
            </a:xfrm>
            <a:custGeom>
              <a:avLst/>
              <a:gdLst>
                <a:gd name="connsiteX0" fmla="*/ 33337 w 342900"/>
                <a:gd name="connsiteY0" fmla="*/ 164306 h 221456"/>
                <a:gd name="connsiteX1" fmla="*/ 109537 w 342900"/>
                <a:gd name="connsiteY1" fmla="*/ 128587 h 221456"/>
                <a:gd name="connsiteX2" fmla="*/ 190500 w 342900"/>
                <a:gd name="connsiteY2" fmla="*/ 185737 h 221456"/>
                <a:gd name="connsiteX3" fmla="*/ 214312 w 342900"/>
                <a:gd name="connsiteY3" fmla="*/ 188118 h 221456"/>
                <a:gd name="connsiteX4" fmla="*/ 221456 w 342900"/>
                <a:gd name="connsiteY4" fmla="*/ 209550 h 221456"/>
                <a:gd name="connsiteX5" fmla="*/ 254794 w 342900"/>
                <a:gd name="connsiteY5" fmla="*/ 221456 h 221456"/>
                <a:gd name="connsiteX6" fmla="*/ 261937 w 342900"/>
                <a:gd name="connsiteY6" fmla="*/ 207168 h 221456"/>
                <a:gd name="connsiteX7" fmla="*/ 295275 w 342900"/>
                <a:gd name="connsiteY7" fmla="*/ 190500 h 221456"/>
                <a:gd name="connsiteX8" fmla="*/ 302419 w 342900"/>
                <a:gd name="connsiteY8" fmla="*/ 154781 h 221456"/>
                <a:gd name="connsiteX9" fmla="*/ 342900 w 342900"/>
                <a:gd name="connsiteY9" fmla="*/ 152400 h 221456"/>
                <a:gd name="connsiteX10" fmla="*/ 326231 w 342900"/>
                <a:gd name="connsiteY10" fmla="*/ 133350 h 221456"/>
                <a:gd name="connsiteX11" fmla="*/ 280987 w 342900"/>
                <a:gd name="connsiteY11" fmla="*/ 130968 h 221456"/>
                <a:gd name="connsiteX12" fmla="*/ 242887 w 342900"/>
                <a:gd name="connsiteY12" fmla="*/ 92868 h 221456"/>
                <a:gd name="connsiteX13" fmla="*/ 223837 w 342900"/>
                <a:gd name="connsiteY13" fmla="*/ 54768 h 221456"/>
                <a:gd name="connsiteX14" fmla="*/ 183356 w 342900"/>
                <a:gd name="connsiteY14" fmla="*/ 52387 h 221456"/>
                <a:gd name="connsiteX15" fmla="*/ 180975 w 342900"/>
                <a:gd name="connsiteY15" fmla="*/ 19050 h 221456"/>
                <a:gd name="connsiteX16" fmla="*/ 154781 w 342900"/>
                <a:gd name="connsiteY16" fmla="*/ 0 h 221456"/>
                <a:gd name="connsiteX17" fmla="*/ 102394 w 342900"/>
                <a:gd name="connsiteY17" fmla="*/ 26193 h 221456"/>
                <a:gd name="connsiteX18" fmla="*/ 111919 w 342900"/>
                <a:gd name="connsiteY18" fmla="*/ 50006 h 221456"/>
                <a:gd name="connsiteX19" fmla="*/ 80962 w 342900"/>
                <a:gd name="connsiteY19" fmla="*/ 42862 h 221456"/>
                <a:gd name="connsiteX20" fmla="*/ 35719 w 342900"/>
                <a:gd name="connsiteY20" fmla="*/ 9525 h 221456"/>
                <a:gd name="connsiteX21" fmla="*/ 33337 w 342900"/>
                <a:gd name="connsiteY21" fmla="*/ 33337 h 221456"/>
                <a:gd name="connsiteX22" fmla="*/ 47625 w 342900"/>
                <a:gd name="connsiteY22" fmla="*/ 54768 h 221456"/>
                <a:gd name="connsiteX23" fmla="*/ 33337 w 342900"/>
                <a:gd name="connsiteY23" fmla="*/ 66675 h 221456"/>
                <a:gd name="connsiteX24" fmla="*/ 0 w 342900"/>
                <a:gd name="connsiteY24" fmla="*/ 57150 h 221456"/>
                <a:gd name="connsiteX25" fmla="*/ 0 w 342900"/>
                <a:gd name="connsiteY25" fmla="*/ 92868 h 221456"/>
                <a:gd name="connsiteX26" fmla="*/ 23812 w 342900"/>
                <a:gd name="connsiteY26" fmla="*/ 92868 h 221456"/>
                <a:gd name="connsiteX27" fmla="*/ 14287 w 342900"/>
                <a:gd name="connsiteY27" fmla="*/ 109537 h 221456"/>
                <a:gd name="connsiteX28" fmla="*/ 33337 w 342900"/>
                <a:gd name="connsiteY28" fmla="*/ 164306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221456">
                  <a:moveTo>
                    <a:pt x="33337" y="164306"/>
                  </a:moveTo>
                  <a:lnTo>
                    <a:pt x="109537" y="128587"/>
                  </a:lnTo>
                  <a:lnTo>
                    <a:pt x="190500" y="185737"/>
                  </a:lnTo>
                  <a:lnTo>
                    <a:pt x="214312" y="188118"/>
                  </a:lnTo>
                  <a:lnTo>
                    <a:pt x="221456" y="209550"/>
                  </a:lnTo>
                  <a:lnTo>
                    <a:pt x="254794" y="221456"/>
                  </a:lnTo>
                  <a:lnTo>
                    <a:pt x="261937" y="207168"/>
                  </a:lnTo>
                  <a:lnTo>
                    <a:pt x="295275" y="190500"/>
                  </a:lnTo>
                  <a:lnTo>
                    <a:pt x="302419" y="154781"/>
                  </a:lnTo>
                  <a:lnTo>
                    <a:pt x="342900" y="152400"/>
                  </a:lnTo>
                  <a:lnTo>
                    <a:pt x="326231" y="133350"/>
                  </a:lnTo>
                  <a:lnTo>
                    <a:pt x="280987" y="130968"/>
                  </a:lnTo>
                  <a:lnTo>
                    <a:pt x="242887" y="92868"/>
                  </a:lnTo>
                  <a:lnTo>
                    <a:pt x="223837" y="54768"/>
                  </a:lnTo>
                  <a:lnTo>
                    <a:pt x="183356" y="52387"/>
                  </a:lnTo>
                  <a:lnTo>
                    <a:pt x="180975" y="19050"/>
                  </a:lnTo>
                  <a:lnTo>
                    <a:pt x="154781" y="0"/>
                  </a:lnTo>
                  <a:lnTo>
                    <a:pt x="102394" y="26193"/>
                  </a:lnTo>
                  <a:lnTo>
                    <a:pt x="111919" y="50006"/>
                  </a:lnTo>
                  <a:lnTo>
                    <a:pt x="80962" y="42862"/>
                  </a:lnTo>
                  <a:lnTo>
                    <a:pt x="35719" y="9525"/>
                  </a:lnTo>
                  <a:lnTo>
                    <a:pt x="33337" y="33337"/>
                  </a:lnTo>
                  <a:lnTo>
                    <a:pt x="47625" y="54768"/>
                  </a:lnTo>
                  <a:lnTo>
                    <a:pt x="33337" y="66675"/>
                  </a:lnTo>
                  <a:lnTo>
                    <a:pt x="0" y="57150"/>
                  </a:lnTo>
                  <a:lnTo>
                    <a:pt x="0" y="92868"/>
                  </a:lnTo>
                  <a:lnTo>
                    <a:pt x="23812" y="92868"/>
                  </a:lnTo>
                  <a:lnTo>
                    <a:pt x="14287" y="109537"/>
                  </a:lnTo>
                  <a:lnTo>
                    <a:pt x="33337" y="164306"/>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83" name="Freeform: Shape 103">
              <a:extLst>
                <a:ext uri="{FF2B5EF4-FFF2-40B4-BE49-F238E27FC236}">
                  <a16:creationId xmlns:a16="http://schemas.microsoft.com/office/drawing/2014/main" id="{D976ED07-ACE8-AA24-2BCE-3AC2E87730B2}"/>
                </a:ext>
              </a:extLst>
            </p:cNvPr>
            <p:cNvSpPr/>
            <p:nvPr/>
          </p:nvSpPr>
          <p:spPr bwMode="auto">
            <a:xfrm>
              <a:off x="7770568" y="3571659"/>
              <a:ext cx="65185" cy="46173"/>
            </a:xfrm>
            <a:custGeom>
              <a:avLst/>
              <a:gdLst>
                <a:gd name="connsiteX0" fmla="*/ 0 w 57150"/>
                <a:gd name="connsiteY0" fmla="*/ 0 h 40481"/>
                <a:gd name="connsiteX1" fmla="*/ 40482 w 57150"/>
                <a:gd name="connsiteY1" fmla="*/ 40481 h 40481"/>
                <a:gd name="connsiteX2" fmla="*/ 57150 w 57150"/>
                <a:gd name="connsiteY2" fmla="*/ 7144 h 40481"/>
                <a:gd name="connsiteX3" fmla="*/ 0 w 57150"/>
                <a:gd name="connsiteY3" fmla="*/ 0 h 40481"/>
              </a:gdLst>
              <a:ahLst/>
              <a:cxnLst>
                <a:cxn ang="0">
                  <a:pos x="connsiteX0" y="connsiteY0"/>
                </a:cxn>
                <a:cxn ang="0">
                  <a:pos x="connsiteX1" y="connsiteY1"/>
                </a:cxn>
                <a:cxn ang="0">
                  <a:pos x="connsiteX2" y="connsiteY2"/>
                </a:cxn>
                <a:cxn ang="0">
                  <a:pos x="connsiteX3" y="connsiteY3"/>
                </a:cxn>
              </a:cxnLst>
              <a:rect l="l" t="t" r="r" b="b"/>
              <a:pathLst>
                <a:path w="57150" h="40481">
                  <a:moveTo>
                    <a:pt x="0" y="0"/>
                  </a:moveTo>
                  <a:lnTo>
                    <a:pt x="40482" y="40481"/>
                  </a:lnTo>
                  <a:lnTo>
                    <a:pt x="57150" y="7144"/>
                  </a:lnTo>
                  <a:lnTo>
                    <a:pt x="0" y="0"/>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484" name="Freeform: Shape 105">
              <a:extLst>
                <a:ext uri="{FF2B5EF4-FFF2-40B4-BE49-F238E27FC236}">
                  <a16:creationId xmlns:a16="http://schemas.microsoft.com/office/drawing/2014/main" id="{8C1A9B6E-6305-3925-3993-4D53A4646AD4}"/>
                </a:ext>
              </a:extLst>
            </p:cNvPr>
            <p:cNvSpPr/>
            <p:nvPr/>
          </p:nvSpPr>
          <p:spPr bwMode="auto">
            <a:xfrm>
              <a:off x="7814025" y="3579807"/>
              <a:ext cx="157531" cy="97778"/>
            </a:xfrm>
            <a:custGeom>
              <a:avLst/>
              <a:gdLst>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28588 w 128588"/>
                <a:gd name="connsiteY8" fmla="*/ 54769 h 85725"/>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09538 w 128588"/>
                <a:gd name="connsiteY8" fmla="*/ 54769 h 85725"/>
                <a:gd name="connsiteX9" fmla="*/ 128588 w 128588"/>
                <a:gd name="connsiteY9" fmla="*/ 54769 h 85725"/>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00013 w 128588"/>
                <a:gd name="connsiteY8" fmla="*/ 64294 h 85725"/>
                <a:gd name="connsiteX9" fmla="*/ 128588 w 128588"/>
                <a:gd name="connsiteY9" fmla="*/ 54769 h 85725"/>
                <a:gd name="connsiteX0" fmla="*/ 128588 w 128588"/>
                <a:gd name="connsiteY0" fmla="*/ 54769 h 85725"/>
                <a:gd name="connsiteX1" fmla="*/ 111919 w 128588"/>
                <a:gd name="connsiteY1" fmla="*/ 57150 h 85725"/>
                <a:gd name="connsiteX2" fmla="*/ 90488 w 128588"/>
                <a:gd name="connsiteY2" fmla="*/ 19050 h 85725"/>
                <a:gd name="connsiteX3" fmla="*/ 64294 w 128588"/>
                <a:gd name="connsiteY3" fmla="*/ 28575 h 85725"/>
                <a:gd name="connsiteX4" fmla="*/ 16669 w 128588"/>
                <a:gd name="connsiteY4" fmla="*/ 0 h 85725"/>
                <a:gd name="connsiteX5" fmla="*/ 0 w 128588"/>
                <a:gd name="connsiteY5" fmla="*/ 38100 h 85725"/>
                <a:gd name="connsiteX6" fmla="*/ 9525 w 128588"/>
                <a:gd name="connsiteY6" fmla="*/ 69056 h 85725"/>
                <a:gd name="connsiteX7" fmla="*/ 42863 w 128588"/>
                <a:gd name="connsiteY7" fmla="*/ 85725 h 85725"/>
                <a:gd name="connsiteX8" fmla="*/ 57150 w 128588"/>
                <a:gd name="connsiteY8" fmla="*/ 76200 h 85725"/>
                <a:gd name="connsiteX9" fmla="*/ 100013 w 128588"/>
                <a:gd name="connsiteY9" fmla="*/ 64294 h 85725"/>
                <a:gd name="connsiteX10" fmla="*/ 128588 w 128588"/>
                <a:gd name="connsiteY10" fmla="*/ 54769 h 85725"/>
                <a:gd name="connsiteX0" fmla="*/ 128588 w 128588"/>
                <a:gd name="connsiteY0" fmla="*/ 54769 h 111919"/>
                <a:gd name="connsiteX1" fmla="*/ 111919 w 128588"/>
                <a:gd name="connsiteY1" fmla="*/ 57150 h 111919"/>
                <a:gd name="connsiteX2" fmla="*/ 90488 w 128588"/>
                <a:gd name="connsiteY2" fmla="*/ 19050 h 111919"/>
                <a:gd name="connsiteX3" fmla="*/ 64294 w 128588"/>
                <a:gd name="connsiteY3" fmla="*/ 28575 h 111919"/>
                <a:gd name="connsiteX4" fmla="*/ 16669 w 128588"/>
                <a:gd name="connsiteY4" fmla="*/ 0 h 111919"/>
                <a:gd name="connsiteX5" fmla="*/ 0 w 128588"/>
                <a:gd name="connsiteY5" fmla="*/ 38100 h 111919"/>
                <a:gd name="connsiteX6" fmla="*/ 9525 w 128588"/>
                <a:gd name="connsiteY6" fmla="*/ 69056 h 111919"/>
                <a:gd name="connsiteX7" fmla="*/ 42863 w 128588"/>
                <a:gd name="connsiteY7" fmla="*/ 85725 h 111919"/>
                <a:gd name="connsiteX8" fmla="*/ 57150 w 128588"/>
                <a:gd name="connsiteY8" fmla="*/ 76200 h 111919"/>
                <a:gd name="connsiteX9" fmla="*/ 85725 w 128588"/>
                <a:gd name="connsiteY9" fmla="*/ 111919 h 111919"/>
                <a:gd name="connsiteX10" fmla="*/ 128588 w 128588"/>
                <a:gd name="connsiteY10" fmla="*/ 54769 h 111919"/>
                <a:gd name="connsiteX0" fmla="*/ 166688 w 166688"/>
                <a:gd name="connsiteY0" fmla="*/ 107156 h 111919"/>
                <a:gd name="connsiteX1" fmla="*/ 111919 w 166688"/>
                <a:gd name="connsiteY1" fmla="*/ 57150 h 111919"/>
                <a:gd name="connsiteX2" fmla="*/ 90488 w 166688"/>
                <a:gd name="connsiteY2" fmla="*/ 19050 h 111919"/>
                <a:gd name="connsiteX3" fmla="*/ 64294 w 166688"/>
                <a:gd name="connsiteY3" fmla="*/ 28575 h 111919"/>
                <a:gd name="connsiteX4" fmla="*/ 16669 w 166688"/>
                <a:gd name="connsiteY4" fmla="*/ 0 h 111919"/>
                <a:gd name="connsiteX5" fmla="*/ 0 w 166688"/>
                <a:gd name="connsiteY5" fmla="*/ 38100 h 111919"/>
                <a:gd name="connsiteX6" fmla="*/ 9525 w 166688"/>
                <a:gd name="connsiteY6" fmla="*/ 69056 h 111919"/>
                <a:gd name="connsiteX7" fmla="*/ 42863 w 166688"/>
                <a:gd name="connsiteY7" fmla="*/ 85725 h 111919"/>
                <a:gd name="connsiteX8" fmla="*/ 57150 w 166688"/>
                <a:gd name="connsiteY8" fmla="*/ 76200 h 111919"/>
                <a:gd name="connsiteX9" fmla="*/ 85725 w 166688"/>
                <a:gd name="connsiteY9" fmla="*/ 111919 h 111919"/>
                <a:gd name="connsiteX10" fmla="*/ 166688 w 166688"/>
                <a:gd name="connsiteY10" fmla="*/ 107156 h 111919"/>
                <a:gd name="connsiteX0" fmla="*/ 166688 w 166688"/>
                <a:gd name="connsiteY0" fmla="*/ 107156 h 111919"/>
                <a:gd name="connsiteX1" fmla="*/ 135732 w 166688"/>
                <a:gd name="connsiteY1" fmla="*/ 57150 h 111919"/>
                <a:gd name="connsiteX2" fmla="*/ 90488 w 166688"/>
                <a:gd name="connsiteY2" fmla="*/ 19050 h 111919"/>
                <a:gd name="connsiteX3" fmla="*/ 64294 w 166688"/>
                <a:gd name="connsiteY3" fmla="*/ 28575 h 111919"/>
                <a:gd name="connsiteX4" fmla="*/ 16669 w 166688"/>
                <a:gd name="connsiteY4" fmla="*/ 0 h 111919"/>
                <a:gd name="connsiteX5" fmla="*/ 0 w 166688"/>
                <a:gd name="connsiteY5" fmla="*/ 38100 h 111919"/>
                <a:gd name="connsiteX6" fmla="*/ 9525 w 166688"/>
                <a:gd name="connsiteY6" fmla="*/ 69056 h 111919"/>
                <a:gd name="connsiteX7" fmla="*/ 42863 w 166688"/>
                <a:gd name="connsiteY7" fmla="*/ 85725 h 111919"/>
                <a:gd name="connsiteX8" fmla="*/ 57150 w 166688"/>
                <a:gd name="connsiteY8" fmla="*/ 76200 h 111919"/>
                <a:gd name="connsiteX9" fmla="*/ 85725 w 166688"/>
                <a:gd name="connsiteY9" fmla="*/ 111919 h 111919"/>
                <a:gd name="connsiteX10" fmla="*/ 166688 w 166688"/>
                <a:gd name="connsiteY10" fmla="*/ 107156 h 111919"/>
                <a:gd name="connsiteX0" fmla="*/ 116681 w 135732"/>
                <a:gd name="connsiteY0" fmla="*/ 54769 h 111919"/>
                <a:gd name="connsiteX1" fmla="*/ 135732 w 135732"/>
                <a:gd name="connsiteY1" fmla="*/ 57150 h 111919"/>
                <a:gd name="connsiteX2" fmla="*/ 90488 w 135732"/>
                <a:gd name="connsiteY2" fmla="*/ 19050 h 111919"/>
                <a:gd name="connsiteX3" fmla="*/ 64294 w 135732"/>
                <a:gd name="connsiteY3" fmla="*/ 28575 h 111919"/>
                <a:gd name="connsiteX4" fmla="*/ 16669 w 135732"/>
                <a:gd name="connsiteY4" fmla="*/ 0 h 111919"/>
                <a:gd name="connsiteX5" fmla="*/ 0 w 135732"/>
                <a:gd name="connsiteY5" fmla="*/ 38100 h 111919"/>
                <a:gd name="connsiteX6" fmla="*/ 9525 w 135732"/>
                <a:gd name="connsiteY6" fmla="*/ 69056 h 111919"/>
                <a:gd name="connsiteX7" fmla="*/ 42863 w 135732"/>
                <a:gd name="connsiteY7" fmla="*/ 85725 h 111919"/>
                <a:gd name="connsiteX8" fmla="*/ 57150 w 135732"/>
                <a:gd name="connsiteY8" fmla="*/ 76200 h 111919"/>
                <a:gd name="connsiteX9" fmla="*/ 85725 w 135732"/>
                <a:gd name="connsiteY9" fmla="*/ 111919 h 111919"/>
                <a:gd name="connsiteX10" fmla="*/ 116681 w 135732"/>
                <a:gd name="connsiteY10" fmla="*/ 54769 h 111919"/>
                <a:gd name="connsiteX0" fmla="*/ 116681 w 138112"/>
                <a:gd name="connsiteY0" fmla="*/ 54769 h 85725"/>
                <a:gd name="connsiteX1" fmla="*/ 135732 w 138112"/>
                <a:gd name="connsiteY1" fmla="*/ 57150 h 85725"/>
                <a:gd name="connsiteX2" fmla="*/ 90488 w 138112"/>
                <a:gd name="connsiteY2" fmla="*/ 19050 h 85725"/>
                <a:gd name="connsiteX3" fmla="*/ 64294 w 138112"/>
                <a:gd name="connsiteY3" fmla="*/ 28575 h 85725"/>
                <a:gd name="connsiteX4" fmla="*/ 16669 w 138112"/>
                <a:gd name="connsiteY4" fmla="*/ 0 h 85725"/>
                <a:gd name="connsiteX5" fmla="*/ 0 w 138112"/>
                <a:gd name="connsiteY5" fmla="*/ 38100 h 85725"/>
                <a:gd name="connsiteX6" fmla="*/ 9525 w 138112"/>
                <a:gd name="connsiteY6" fmla="*/ 69056 h 85725"/>
                <a:gd name="connsiteX7" fmla="*/ 42863 w 138112"/>
                <a:gd name="connsiteY7" fmla="*/ 85725 h 85725"/>
                <a:gd name="connsiteX8" fmla="*/ 57150 w 138112"/>
                <a:gd name="connsiteY8" fmla="*/ 76200 h 85725"/>
                <a:gd name="connsiteX9" fmla="*/ 138112 w 138112"/>
                <a:gd name="connsiteY9" fmla="*/ 78582 h 85725"/>
                <a:gd name="connsiteX10" fmla="*/ 116681 w 138112"/>
                <a:gd name="connsiteY10" fmla="*/ 5476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112" h="85725">
                  <a:moveTo>
                    <a:pt x="116681" y="54769"/>
                  </a:moveTo>
                  <a:lnTo>
                    <a:pt x="135732" y="57150"/>
                  </a:lnTo>
                  <a:lnTo>
                    <a:pt x="90488" y="19050"/>
                  </a:lnTo>
                  <a:lnTo>
                    <a:pt x="64294" y="28575"/>
                  </a:lnTo>
                  <a:lnTo>
                    <a:pt x="16669" y="0"/>
                  </a:lnTo>
                  <a:lnTo>
                    <a:pt x="0" y="38100"/>
                  </a:lnTo>
                  <a:lnTo>
                    <a:pt x="9525" y="69056"/>
                  </a:lnTo>
                  <a:lnTo>
                    <a:pt x="42863" y="85725"/>
                  </a:lnTo>
                  <a:lnTo>
                    <a:pt x="57150" y="76200"/>
                  </a:lnTo>
                  <a:lnTo>
                    <a:pt x="138112" y="78582"/>
                  </a:lnTo>
                  <a:lnTo>
                    <a:pt x="116681" y="5476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85" name="Freeform: Shape 104">
              <a:extLst>
                <a:ext uri="{FF2B5EF4-FFF2-40B4-BE49-F238E27FC236}">
                  <a16:creationId xmlns:a16="http://schemas.microsoft.com/office/drawing/2014/main" id="{8E42F965-4AAC-2B68-3555-A9776C56B72F}"/>
                </a:ext>
              </a:extLst>
            </p:cNvPr>
            <p:cNvSpPr/>
            <p:nvPr/>
          </p:nvSpPr>
          <p:spPr bwMode="auto">
            <a:xfrm>
              <a:off x="7928100" y="3631413"/>
              <a:ext cx="135802" cy="133086"/>
            </a:xfrm>
            <a:custGeom>
              <a:avLst/>
              <a:gdLst>
                <a:gd name="connsiteX0" fmla="*/ 85725 w 119062"/>
                <a:gd name="connsiteY0" fmla="*/ 116681 h 116681"/>
                <a:gd name="connsiteX1" fmla="*/ 119062 w 119062"/>
                <a:gd name="connsiteY1" fmla="*/ 54768 h 116681"/>
                <a:gd name="connsiteX2" fmla="*/ 73819 w 119062"/>
                <a:gd name="connsiteY2" fmla="*/ 0 h 116681"/>
                <a:gd name="connsiteX3" fmla="*/ 59531 w 119062"/>
                <a:gd name="connsiteY3" fmla="*/ 28575 h 116681"/>
                <a:gd name="connsiteX4" fmla="*/ 21431 w 119062"/>
                <a:gd name="connsiteY4" fmla="*/ 9525 h 116681"/>
                <a:gd name="connsiteX5" fmla="*/ 30956 w 119062"/>
                <a:gd name="connsiteY5" fmla="*/ 28575 h 116681"/>
                <a:gd name="connsiteX6" fmla="*/ 0 w 119062"/>
                <a:gd name="connsiteY6" fmla="*/ 19050 h 116681"/>
                <a:gd name="connsiteX7" fmla="*/ 0 w 119062"/>
                <a:gd name="connsiteY7" fmla="*/ 19050 h 116681"/>
                <a:gd name="connsiteX8" fmla="*/ 9525 w 119062"/>
                <a:gd name="connsiteY8" fmla="*/ 59531 h 116681"/>
                <a:gd name="connsiteX9" fmla="*/ 33337 w 119062"/>
                <a:gd name="connsiteY9" fmla="*/ 90487 h 116681"/>
                <a:gd name="connsiteX10" fmla="*/ 52387 w 119062"/>
                <a:gd name="connsiteY10" fmla="*/ 78581 h 116681"/>
                <a:gd name="connsiteX11" fmla="*/ 85725 w 119062"/>
                <a:gd name="connsiteY11" fmla="*/ 116681 h 11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62" h="116681">
                  <a:moveTo>
                    <a:pt x="85725" y="116681"/>
                  </a:moveTo>
                  <a:lnTo>
                    <a:pt x="119062" y="54768"/>
                  </a:lnTo>
                  <a:lnTo>
                    <a:pt x="73819" y="0"/>
                  </a:lnTo>
                  <a:lnTo>
                    <a:pt x="59531" y="28575"/>
                  </a:lnTo>
                  <a:lnTo>
                    <a:pt x="21431" y="9525"/>
                  </a:lnTo>
                  <a:lnTo>
                    <a:pt x="30956" y="28575"/>
                  </a:lnTo>
                  <a:lnTo>
                    <a:pt x="0" y="19050"/>
                  </a:lnTo>
                  <a:lnTo>
                    <a:pt x="0" y="19050"/>
                  </a:lnTo>
                  <a:lnTo>
                    <a:pt x="9525" y="59531"/>
                  </a:lnTo>
                  <a:lnTo>
                    <a:pt x="33337" y="90487"/>
                  </a:lnTo>
                  <a:lnTo>
                    <a:pt x="52387" y="78581"/>
                  </a:lnTo>
                  <a:lnTo>
                    <a:pt x="85725" y="116681"/>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86" name="Freeform 281">
              <a:extLst>
                <a:ext uri="{FF2B5EF4-FFF2-40B4-BE49-F238E27FC236}">
                  <a16:creationId xmlns:a16="http://schemas.microsoft.com/office/drawing/2014/main" id="{4E52B457-F391-A42A-65DD-12CFBBC8BEBD}"/>
                </a:ext>
              </a:extLst>
            </p:cNvPr>
            <p:cNvSpPr>
              <a:spLocks/>
            </p:cNvSpPr>
            <p:nvPr/>
          </p:nvSpPr>
          <p:spPr bwMode="auto">
            <a:xfrm>
              <a:off x="7881021" y="3592954"/>
              <a:ext cx="52147" cy="52147"/>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487" name="Freeform 281">
              <a:extLst>
                <a:ext uri="{FF2B5EF4-FFF2-40B4-BE49-F238E27FC236}">
                  <a16:creationId xmlns:a16="http://schemas.microsoft.com/office/drawing/2014/main" id="{A474E4BC-FE85-B504-30E8-438FD4DEB7B4}"/>
                </a:ext>
              </a:extLst>
            </p:cNvPr>
            <p:cNvSpPr>
              <a:spLocks/>
            </p:cNvSpPr>
            <p:nvPr/>
          </p:nvSpPr>
          <p:spPr bwMode="auto">
            <a:xfrm>
              <a:off x="7889068" y="3706649"/>
              <a:ext cx="52147" cy="52147"/>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488" name="Freeform 294">
              <a:extLst>
                <a:ext uri="{FF2B5EF4-FFF2-40B4-BE49-F238E27FC236}">
                  <a16:creationId xmlns:a16="http://schemas.microsoft.com/office/drawing/2014/main" id="{1E2A0288-2852-5643-DE44-B65FBC6B3869}"/>
                </a:ext>
              </a:extLst>
            </p:cNvPr>
            <p:cNvSpPr>
              <a:spLocks/>
            </p:cNvSpPr>
            <p:nvPr/>
          </p:nvSpPr>
          <p:spPr bwMode="auto">
            <a:xfrm>
              <a:off x="7902436" y="3720137"/>
              <a:ext cx="535968" cy="487078"/>
            </a:xfrm>
            <a:custGeom>
              <a:avLst/>
              <a:gdLst>
                <a:gd name="T0" fmla="*/ 2147483646 w 60"/>
                <a:gd name="T1" fmla="*/ 2147483646 h 55"/>
                <a:gd name="T2" fmla="*/ 2147483646 w 60"/>
                <a:gd name="T3" fmla="*/ 2147483646 h 55"/>
                <a:gd name="T4" fmla="*/ 2147483646 w 60"/>
                <a:gd name="T5" fmla="*/ 2147483646 h 55"/>
                <a:gd name="T6" fmla="*/ 2147483646 w 60"/>
                <a:gd name="T7" fmla="*/ 2147483646 h 55"/>
                <a:gd name="T8" fmla="*/ 2147483646 w 60"/>
                <a:gd name="T9" fmla="*/ 2147483646 h 55"/>
                <a:gd name="T10" fmla="*/ 2147483646 w 60"/>
                <a:gd name="T11" fmla="*/ 2147483646 h 55"/>
                <a:gd name="T12" fmla="*/ 2147483646 w 60"/>
                <a:gd name="T13" fmla="*/ 2147483646 h 55"/>
                <a:gd name="T14" fmla="*/ 2147483646 w 60"/>
                <a:gd name="T15" fmla="*/ 2147483646 h 55"/>
                <a:gd name="T16" fmla="*/ 2147483646 w 60"/>
                <a:gd name="T17" fmla="*/ 2147483646 h 55"/>
                <a:gd name="T18" fmla="*/ 2147483646 w 60"/>
                <a:gd name="T19" fmla="*/ 2147483646 h 55"/>
                <a:gd name="T20" fmla="*/ 2147483646 w 60"/>
                <a:gd name="T21" fmla="*/ 2147483646 h 55"/>
                <a:gd name="T22" fmla="*/ 2147483646 w 60"/>
                <a:gd name="T23" fmla="*/ 2147483646 h 55"/>
                <a:gd name="T24" fmla="*/ 2147483646 w 60"/>
                <a:gd name="T25" fmla="*/ 2147483646 h 55"/>
                <a:gd name="T26" fmla="*/ 2147483646 w 60"/>
                <a:gd name="T27" fmla="*/ 2147483646 h 55"/>
                <a:gd name="T28" fmla="*/ 2147483646 w 60"/>
                <a:gd name="T29" fmla="*/ 2147483646 h 55"/>
                <a:gd name="T30" fmla="*/ 2147483646 w 60"/>
                <a:gd name="T31" fmla="*/ 2147483646 h 55"/>
                <a:gd name="T32" fmla="*/ 2147483646 w 60"/>
                <a:gd name="T33" fmla="*/ 2147483646 h 55"/>
                <a:gd name="T34" fmla="*/ 2147483646 w 60"/>
                <a:gd name="T35" fmla="*/ 2147483646 h 55"/>
                <a:gd name="T36" fmla="*/ 2147483646 w 60"/>
                <a:gd name="T37" fmla="*/ 2147483646 h 55"/>
                <a:gd name="T38" fmla="*/ 2147483646 w 60"/>
                <a:gd name="T39" fmla="*/ 2147483646 h 55"/>
                <a:gd name="T40" fmla="*/ 2147483646 w 60"/>
                <a:gd name="T41" fmla="*/ 0 h 55"/>
                <a:gd name="T42" fmla="*/ 2147483646 w 60"/>
                <a:gd name="T43" fmla="*/ 2147483646 h 55"/>
                <a:gd name="T44" fmla="*/ 2147483646 w 60"/>
                <a:gd name="T45" fmla="*/ 2147483646 h 55"/>
                <a:gd name="T46" fmla="*/ 0 w 60"/>
                <a:gd name="T47" fmla="*/ 0 h 55"/>
                <a:gd name="T48" fmla="*/ 0 w 60"/>
                <a:gd name="T49" fmla="*/ 0 h 55"/>
                <a:gd name="T50" fmla="*/ 0 w 60"/>
                <a:gd name="T51" fmla="*/ 2147483646 h 55"/>
                <a:gd name="T52" fmla="*/ 2147483646 w 60"/>
                <a:gd name="T53" fmla="*/ 2147483646 h 55"/>
                <a:gd name="T54" fmla="*/ 2147483646 w 60"/>
                <a:gd name="T55" fmla="*/ 2147483646 h 55"/>
                <a:gd name="T56" fmla="*/ 2147483646 w 60"/>
                <a:gd name="T57" fmla="*/ 2147483646 h 55"/>
                <a:gd name="T58" fmla="*/ 2147483646 w 60"/>
                <a:gd name="T59" fmla="*/ 2147483646 h 55"/>
                <a:gd name="T60" fmla="*/ 2147483646 w 60"/>
                <a:gd name="T61" fmla="*/ 2147483646 h 55"/>
                <a:gd name="T62" fmla="*/ 2147483646 w 60"/>
                <a:gd name="T63" fmla="*/ 2147483646 h 55"/>
                <a:gd name="T64" fmla="*/ 2147483646 w 60"/>
                <a:gd name="T65" fmla="*/ 2147483646 h 55"/>
                <a:gd name="T66" fmla="*/ 2147483646 w 60"/>
                <a:gd name="T67" fmla="*/ 2147483646 h 55"/>
                <a:gd name="T68" fmla="*/ 2147483646 w 60"/>
                <a:gd name="T69" fmla="*/ 2147483646 h 55"/>
                <a:gd name="T70" fmla="*/ 2147483646 w 60"/>
                <a:gd name="T71" fmla="*/ 2147483646 h 55"/>
                <a:gd name="T72" fmla="*/ 2147483646 w 60"/>
                <a:gd name="T73" fmla="*/ 2147483646 h 55"/>
                <a:gd name="T74" fmla="*/ 2147483646 w 60"/>
                <a:gd name="T75" fmla="*/ 2147483646 h 55"/>
                <a:gd name="T76" fmla="*/ 2147483646 w 60"/>
                <a:gd name="T77" fmla="*/ 2147483646 h 55"/>
                <a:gd name="T78" fmla="*/ 2147483646 w 60"/>
                <a:gd name="T79" fmla="*/ 2147483646 h 55"/>
                <a:gd name="T80" fmla="*/ 2147483646 w 60"/>
                <a:gd name="T81" fmla="*/ 2147483646 h 55"/>
                <a:gd name="T82" fmla="*/ 2147483646 w 60"/>
                <a:gd name="T83" fmla="*/ 2147483646 h 55"/>
                <a:gd name="T84" fmla="*/ 2147483646 w 60"/>
                <a:gd name="T85" fmla="*/ 2147483646 h 55"/>
                <a:gd name="T86" fmla="*/ 2147483646 w 60"/>
                <a:gd name="T87" fmla="*/ 2147483646 h 55"/>
                <a:gd name="T88" fmla="*/ 2147483646 w 60"/>
                <a:gd name="T89" fmla="*/ 2147483646 h 55"/>
                <a:gd name="T90" fmla="*/ 2147483646 w 60"/>
                <a:gd name="T91" fmla="*/ 2147483646 h 55"/>
                <a:gd name="T92" fmla="*/ 2147483646 w 60"/>
                <a:gd name="T93" fmla="*/ 2147483646 h 55"/>
                <a:gd name="T94" fmla="*/ 2147483646 w 60"/>
                <a:gd name="T95" fmla="*/ 2147483646 h 55"/>
                <a:gd name="T96" fmla="*/ 2147483646 w 60"/>
                <a:gd name="T97" fmla="*/ 2147483646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chemeClr val="accent4"/>
            </a:solidFill>
            <a:ln w="6350">
              <a:solidFill>
                <a:schemeClr val="bg2">
                  <a:lumMod val="75000"/>
                </a:schemeClr>
              </a:solidFill>
              <a:round/>
              <a:headEnd/>
              <a:tailEnd/>
            </a:ln>
          </p:spPr>
          <p:txBody>
            <a:bodyPr/>
            <a:lstStyle/>
            <a:p>
              <a:endParaRPr lang="en-GB"/>
            </a:p>
          </p:txBody>
        </p:sp>
        <p:sp>
          <p:nvSpPr>
            <p:cNvPr id="489" name="Freeform: Shape 106">
              <a:extLst>
                <a:ext uri="{FF2B5EF4-FFF2-40B4-BE49-F238E27FC236}">
                  <a16:creationId xmlns:a16="http://schemas.microsoft.com/office/drawing/2014/main" id="{49448E19-F2CA-F408-34B3-EEBE6672CC26}"/>
                </a:ext>
              </a:extLst>
            </p:cNvPr>
            <p:cNvSpPr/>
            <p:nvPr/>
          </p:nvSpPr>
          <p:spPr bwMode="auto">
            <a:xfrm>
              <a:off x="7860199" y="3661289"/>
              <a:ext cx="105925" cy="84197"/>
            </a:xfrm>
            <a:custGeom>
              <a:avLst/>
              <a:gdLst>
                <a:gd name="connsiteX0" fmla="*/ 0 w 92868"/>
                <a:gd name="connsiteY0" fmla="*/ 7144 h 66675"/>
                <a:gd name="connsiteX1" fmla="*/ 14287 w 92868"/>
                <a:gd name="connsiteY1" fmla="*/ 38100 h 66675"/>
                <a:gd name="connsiteX2" fmla="*/ 38100 w 92868"/>
                <a:gd name="connsiteY2" fmla="*/ 45244 h 66675"/>
                <a:gd name="connsiteX3" fmla="*/ 64293 w 92868"/>
                <a:gd name="connsiteY3" fmla="*/ 35719 h 66675"/>
                <a:gd name="connsiteX4" fmla="*/ 73818 w 92868"/>
                <a:gd name="connsiteY4" fmla="*/ 66675 h 66675"/>
                <a:gd name="connsiteX5" fmla="*/ 92868 w 92868"/>
                <a:gd name="connsiteY5" fmla="*/ 61913 h 66675"/>
                <a:gd name="connsiteX6" fmla="*/ 64293 w 92868"/>
                <a:gd name="connsiteY6" fmla="*/ 0 h 66675"/>
                <a:gd name="connsiteX7" fmla="*/ 0 w 92868"/>
                <a:gd name="connsiteY7" fmla="*/ 7144 h 66675"/>
                <a:gd name="connsiteX0" fmla="*/ 0 w 92868"/>
                <a:gd name="connsiteY0" fmla="*/ 7144 h 66675"/>
                <a:gd name="connsiteX1" fmla="*/ 14287 w 92868"/>
                <a:gd name="connsiteY1" fmla="*/ 38100 h 66675"/>
                <a:gd name="connsiteX2" fmla="*/ 38100 w 92868"/>
                <a:gd name="connsiteY2" fmla="*/ 45244 h 66675"/>
                <a:gd name="connsiteX3" fmla="*/ 64293 w 92868"/>
                <a:gd name="connsiteY3" fmla="*/ 35719 h 66675"/>
                <a:gd name="connsiteX4" fmla="*/ 73818 w 92868"/>
                <a:gd name="connsiteY4" fmla="*/ 66675 h 66675"/>
                <a:gd name="connsiteX5" fmla="*/ 92868 w 92868"/>
                <a:gd name="connsiteY5" fmla="*/ 61913 h 66675"/>
                <a:gd name="connsiteX6" fmla="*/ 64293 w 92868"/>
                <a:gd name="connsiteY6" fmla="*/ 0 h 66675"/>
                <a:gd name="connsiteX7" fmla="*/ 28575 w 92868"/>
                <a:gd name="connsiteY7" fmla="*/ 4763 h 66675"/>
                <a:gd name="connsiteX8" fmla="*/ 0 w 92868"/>
                <a:gd name="connsiteY8" fmla="*/ 7144 h 66675"/>
                <a:gd name="connsiteX0" fmla="*/ 0 w 92868"/>
                <a:gd name="connsiteY0" fmla="*/ 14287 h 73818"/>
                <a:gd name="connsiteX1" fmla="*/ 14287 w 92868"/>
                <a:gd name="connsiteY1" fmla="*/ 45243 h 73818"/>
                <a:gd name="connsiteX2" fmla="*/ 38100 w 92868"/>
                <a:gd name="connsiteY2" fmla="*/ 52387 h 73818"/>
                <a:gd name="connsiteX3" fmla="*/ 64293 w 92868"/>
                <a:gd name="connsiteY3" fmla="*/ 42862 h 73818"/>
                <a:gd name="connsiteX4" fmla="*/ 73818 w 92868"/>
                <a:gd name="connsiteY4" fmla="*/ 73818 h 73818"/>
                <a:gd name="connsiteX5" fmla="*/ 92868 w 92868"/>
                <a:gd name="connsiteY5" fmla="*/ 69056 h 73818"/>
                <a:gd name="connsiteX6" fmla="*/ 64293 w 92868"/>
                <a:gd name="connsiteY6" fmla="*/ 7143 h 73818"/>
                <a:gd name="connsiteX7" fmla="*/ 7144 w 92868"/>
                <a:gd name="connsiteY7" fmla="*/ 0 h 73818"/>
                <a:gd name="connsiteX8" fmla="*/ 0 w 92868"/>
                <a:gd name="connsiteY8" fmla="*/ 14287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68" h="73818">
                  <a:moveTo>
                    <a:pt x="0" y="14287"/>
                  </a:moveTo>
                  <a:lnTo>
                    <a:pt x="14287" y="45243"/>
                  </a:lnTo>
                  <a:lnTo>
                    <a:pt x="38100" y="52387"/>
                  </a:lnTo>
                  <a:lnTo>
                    <a:pt x="64293" y="42862"/>
                  </a:lnTo>
                  <a:lnTo>
                    <a:pt x="73818" y="73818"/>
                  </a:lnTo>
                  <a:lnTo>
                    <a:pt x="92868" y="69056"/>
                  </a:lnTo>
                  <a:lnTo>
                    <a:pt x="64293" y="7143"/>
                  </a:lnTo>
                  <a:lnTo>
                    <a:pt x="7144" y="0"/>
                  </a:lnTo>
                  <a:lnTo>
                    <a:pt x="0" y="14287"/>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grpSp>
      <p:sp>
        <p:nvSpPr>
          <p:cNvPr id="3" name="Footer Placeholder 2">
            <a:extLst>
              <a:ext uri="{FF2B5EF4-FFF2-40B4-BE49-F238E27FC236}">
                <a16:creationId xmlns:a16="http://schemas.microsoft.com/office/drawing/2014/main" id="{305CB1CD-85E9-5C72-A1D2-68F4C899A779}"/>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Feb 2025</a:t>
            </a:r>
          </a:p>
        </p:txBody>
      </p:sp>
      <p:sp>
        <p:nvSpPr>
          <p:cNvPr id="9" name="TextBox 8">
            <a:extLst>
              <a:ext uri="{FF2B5EF4-FFF2-40B4-BE49-F238E27FC236}">
                <a16:creationId xmlns:a16="http://schemas.microsoft.com/office/drawing/2014/main" id="{BC56EEAB-C361-4A31-003B-1DCD2348F86E}"/>
              </a:ext>
            </a:extLst>
          </p:cNvPr>
          <p:cNvSpPr txBox="1"/>
          <p:nvPr/>
        </p:nvSpPr>
        <p:spPr>
          <a:xfrm>
            <a:off x="1077797" y="5681603"/>
            <a:ext cx="3536733" cy="1315450"/>
          </a:xfrm>
          <a:prstGeom prst="rect">
            <a:avLst/>
          </a:prstGeom>
          <a:noFill/>
        </p:spPr>
        <p:txBody>
          <a:bodyPr wrap="square" lIns="0" tIns="0" rIns="0" bIns="0" rtlCol="0">
            <a:noAutofit/>
          </a:bodyPr>
          <a:lstStyle/>
          <a:p>
            <a:r>
              <a:rPr lang="en-US" sz="1000" dirty="0">
                <a:solidFill>
                  <a:srgbClr val="000000">
                    <a:tint val="75000"/>
                  </a:srgbClr>
                </a:solidFill>
                <a:latin typeface="Corbel" panose="020B0503020204020204" pitchFamily="34" charset="0"/>
              </a:rPr>
              <a:t>References: </a:t>
            </a:r>
            <a:r>
              <a:rPr lang="en-US" sz="1000" dirty="0">
                <a:solidFill>
                  <a:srgbClr val="000000">
                    <a:tint val="75000"/>
                  </a:srgbClr>
                </a:solidFill>
                <a:latin typeface="Corbel" panose="020B0503020204020204" pitchFamily="34" charset="0"/>
                <a:hlinkClick r:id="rId3"/>
              </a:rPr>
              <a:t>Mahmud S, et al. </a:t>
            </a:r>
            <a:r>
              <a:rPr lang="en-US" sz="1000" i="1" dirty="0">
                <a:solidFill>
                  <a:srgbClr val="000000">
                    <a:tint val="75000"/>
                  </a:srgbClr>
                </a:solidFill>
                <a:latin typeface="Corbel" panose="020B0503020204020204" pitchFamily="34" charset="0"/>
                <a:hlinkClick r:id="rId3"/>
              </a:rPr>
              <a:t>BMC Medicine</a:t>
            </a:r>
            <a:r>
              <a:rPr lang="en-US" sz="1000" dirty="0">
                <a:solidFill>
                  <a:srgbClr val="000000">
                    <a:tint val="75000"/>
                  </a:srgbClr>
                </a:solidFill>
                <a:latin typeface="Corbel" panose="020B0503020204020204" pitchFamily="34" charset="0"/>
                <a:hlinkClick r:id="rId3"/>
              </a:rPr>
              <a:t>. 2023;21(138)</a:t>
            </a:r>
            <a:r>
              <a:rPr lang="en-US" sz="1000" dirty="0">
                <a:solidFill>
                  <a:srgbClr val="000000">
                    <a:tint val="75000"/>
                  </a:srgbClr>
                </a:solidFill>
                <a:latin typeface="Corbel" panose="020B0503020204020204" pitchFamily="34" charset="0"/>
              </a:rPr>
              <a:t>;</a:t>
            </a:r>
            <a:br>
              <a:rPr lang="en-US" sz="1000" dirty="0">
                <a:solidFill>
                  <a:srgbClr val="000000">
                    <a:tint val="75000"/>
                  </a:srgbClr>
                </a:solidFill>
                <a:latin typeface="Corbel" panose="020B0503020204020204" pitchFamily="34" charset="0"/>
              </a:rPr>
            </a:br>
            <a:r>
              <a:rPr lang="en-US" sz="1000" dirty="0">
                <a:solidFill>
                  <a:srgbClr val="000000">
                    <a:tint val="75000"/>
                  </a:srgbClr>
                </a:solidFill>
                <a:latin typeface="Corbel" panose="020B0503020204020204" pitchFamily="34" charset="0"/>
                <a:hlinkClick r:id="rId4"/>
              </a:rPr>
              <a:t>Anh Ha Do, L. et al, </a:t>
            </a:r>
            <a:r>
              <a:rPr lang="en-US" sz="1000" i="1" dirty="0">
                <a:solidFill>
                  <a:srgbClr val="000000">
                    <a:tint val="75000"/>
                  </a:srgbClr>
                </a:solidFill>
                <a:latin typeface="Corbel" panose="020B0503020204020204" pitchFamily="34" charset="0"/>
                <a:hlinkClick r:id="rId4"/>
              </a:rPr>
              <a:t>Vaccine</a:t>
            </a:r>
            <a:r>
              <a:rPr lang="en-US" sz="1000" dirty="0">
                <a:solidFill>
                  <a:srgbClr val="000000">
                    <a:tint val="75000"/>
                  </a:srgbClr>
                </a:solidFill>
                <a:latin typeface="Corbel" panose="020B0503020204020204" pitchFamily="34" charset="0"/>
                <a:hlinkClick r:id="rId4"/>
              </a:rPr>
              <a:t>. 2023;41(46)</a:t>
            </a:r>
            <a:r>
              <a:rPr lang="en-US" sz="1000" dirty="0">
                <a:solidFill>
                  <a:srgbClr val="000000">
                    <a:tint val="75000"/>
                  </a:srgbClr>
                </a:solidFill>
                <a:latin typeface="Corbel" panose="020B0503020204020204" pitchFamily="34" charset="0"/>
              </a:rPr>
              <a:t>; </a:t>
            </a:r>
          </a:p>
          <a:p>
            <a:r>
              <a:rPr lang="en-US" sz="1000" dirty="0">
                <a:solidFill>
                  <a:srgbClr val="000000">
                    <a:tint val="75000"/>
                  </a:srgbClr>
                </a:solidFill>
                <a:latin typeface="Corbel" panose="020B0503020204020204" pitchFamily="34" charset="0"/>
                <a:hlinkClick r:id="rId5"/>
              </a:rPr>
              <a:t>Guimarães E, et al. </a:t>
            </a:r>
            <a:r>
              <a:rPr lang="en-US" sz="1000" i="1" dirty="0">
                <a:solidFill>
                  <a:srgbClr val="000000">
                    <a:tint val="75000"/>
                  </a:srgbClr>
                </a:solidFill>
                <a:latin typeface="Corbel" panose="020B0503020204020204" pitchFamily="34" charset="0"/>
                <a:hlinkClick r:id="rId5"/>
              </a:rPr>
              <a:t>Journal of Global Health Economics and Policy.</a:t>
            </a:r>
            <a:r>
              <a:rPr lang="en-US" sz="1000" dirty="0">
                <a:solidFill>
                  <a:srgbClr val="000000">
                    <a:tint val="75000"/>
                  </a:srgbClr>
                </a:solidFill>
                <a:latin typeface="Corbel" panose="020B0503020204020204" pitchFamily="34" charset="0"/>
                <a:hlinkClick r:id="rId5"/>
              </a:rPr>
              <a:t> 2025; 5</a:t>
            </a:r>
            <a:r>
              <a:rPr lang="en-US" sz="1000" dirty="0">
                <a:solidFill>
                  <a:srgbClr val="000000">
                    <a:tint val="75000"/>
                  </a:srgbClr>
                </a:solidFill>
                <a:latin typeface="Corbel" panose="020B0503020204020204" pitchFamily="34" charset="0"/>
              </a:rPr>
              <a:t>; </a:t>
            </a:r>
          </a:p>
          <a:p>
            <a:r>
              <a:rPr lang="en-US" sz="1000" dirty="0" err="1">
                <a:solidFill>
                  <a:srgbClr val="000000">
                    <a:tint val="75000"/>
                  </a:srgbClr>
                </a:solidFill>
                <a:latin typeface="Corbel" panose="020B0503020204020204" pitchFamily="34" charset="0"/>
                <a:hlinkClick r:id="rId6"/>
              </a:rPr>
              <a:t>Guiñazú</a:t>
            </a:r>
            <a:r>
              <a:rPr lang="en-US" sz="1000" dirty="0">
                <a:solidFill>
                  <a:srgbClr val="000000">
                    <a:tint val="75000"/>
                  </a:srgbClr>
                </a:solidFill>
                <a:latin typeface="Corbel" panose="020B0503020204020204" pitchFamily="34" charset="0"/>
                <a:hlinkClick r:id="rId6"/>
              </a:rPr>
              <a:t> G, et al. </a:t>
            </a:r>
            <a:r>
              <a:rPr lang="en-US" sz="1000" i="1" dirty="0">
                <a:solidFill>
                  <a:srgbClr val="000000">
                    <a:tint val="75000"/>
                  </a:srgbClr>
                </a:solidFill>
                <a:latin typeface="Corbel" panose="020B0503020204020204" pitchFamily="34" charset="0"/>
                <a:hlinkClick r:id="rId6"/>
              </a:rPr>
              <a:t>Vaccine. </a:t>
            </a:r>
            <a:r>
              <a:rPr lang="en-US" sz="1000" dirty="0">
                <a:solidFill>
                  <a:srgbClr val="000000">
                    <a:tint val="75000"/>
                  </a:srgbClr>
                </a:solidFill>
                <a:latin typeface="Corbel" panose="020B0503020204020204" pitchFamily="34" charset="0"/>
                <a:hlinkClick r:id="rId6"/>
              </a:rPr>
              <a:t>2024; 42(23).</a:t>
            </a:r>
            <a:endParaRPr lang="en-US" sz="1000" dirty="0">
              <a:solidFill>
                <a:srgbClr val="000000">
                  <a:tint val="75000"/>
                </a:srgbClr>
              </a:solidFill>
              <a:latin typeface="Corbel" panose="020B0503020204020204" pitchFamily="34" charset="0"/>
            </a:endParaRPr>
          </a:p>
          <a:p>
            <a:r>
              <a:rPr lang="en-US" sz="1000" dirty="0">
                <a:solidFill>
                  <a:srgbClr val="000000">
                    <a:tint val="75000"/>
                  </a:srgbClr>
                </a:solidFill>
                <a:latin typeface="Corbel" panose="020B0503020204020204" pitchFamily="34" charset="0"/>
                <a:hlinkClick r:id="rId7"/>
              </a:rPr>
              <a:t>Rave N, et al. </a:t>
            </a:r>
            <a:r>
              <a:rPr lang="en-US" sz="1000" i="1" dirty="0">
                <a:solidFill>
                  <a:srgbClr val="000000">
                    <a:tint val="75000"/>
                  </a:srgbClr>
                </a:solidFill>
                <a:latin typeface="Corbel" panose="020B0503020204020204" pitchFamily="34" charset="0"/>
                <a:hlinkClick r:id="rId7"/>
              </a:rPr>
              <a:t>Journal of Global Health</a:t>
            </a:r>
            <a:r>
              <a:rPr lang="en-US" sz="1000" dirty="0">
                <a:solidFill>
                  <a:srgbClr val="000000">
                    <a:tint val="75000"/>
                  </a:srgbClr>
                </a:solidFill>
                <a:latin typeface="Corbel" panose="020B0503020204020204" pitchFamily="34" charset="0"/>
                <a:hlinkClick r:id="rId7"/>
              </a:rPr>
              <a:t>. 2025; 15. </a:t>
            </a:r>
            <a:endParaRPr lang="en-US" sz="1000" dirty="0">
              <a:solidFill>
                <a:srgbClr val="000000">
                  <a:tint val="75000"/>
                </a:srgbClr>
              </a:solidFill>
              <a:latin typeface="Corbel" panose="020B0503020204020204" pitchFamily="34" charset="0"/>
            </a:endParaRPr>
          </a:p>
          <a:p>
            <a:r>
              <a:rPr lang="en-US" sz="1000" dirty="0">
                <a:solidFill>
                  <a:srgbClr val="000000">
                    <a:tint val="75000"/>
                  </a:srgbClr>
                </a:solidFill>
                <a:latin typeface="Corbel" panose="020B0503020204020204" pitchFamily="34" charset="0"/>
                <a:hlinkClick r:id="rId8"/>
              </a:rPr>
              <a:t>Laufer R, et al. PLOS Glob Public Health. 2023; 3(5). </a:t>
            </a:r>
            <a:endParaRPr lang="en-US" sz="1000" dirty="0">
              <a:solidFill>
                <a:srgbClr val="000000">
                  <a:tint val="75000"/>
                </a:srgbClr>
              </a:solidFill>
              <a:latin typeface="Corbel" panose="020B0503020204020204" pitchFamily="34" charset="0"/>
            </a:endParaRPr>
          </a:p>
          <a:p>
            <a:endParaRPr lang="en-US" sz="1000" dirty="0">
              <a:solidFill>
                <a:srgbClr val="000000">
                  <a:tint val="75000"/>
                </a:srgbClr>
              </a:solidFill>
              <a:latin typeface="Corbel" panose="020B0503020204020204" pitchFamily="34" charset="0"/>
            </a:endParaRPr>
          </a:p>
        </p:txBody>
      </p:sp>
    </p:spTree>
    <p:extLst>
      <p:ext uri="{BB962C8B-B14F-4D97-AF65-F5344CB8AC3E}">
        <p14:creationId xmlns:p14="http://schemas.microsoft.com/office/powerpoint/2010/main" val="2274079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03EA8D87-C7E2-3F7C-196B-43E7565562A6}"/>
              </a:ext>
            </a:extLst>
          </p:cNvPr>
          <p:cNvPicPr>
            <a:picLocks noChangeAspect="1"/>
          </p:cNvPicPr>
          <p:nvPr/>
        </p:nvPicPr>
        <p:blipFill>
          <a:blip r:embed="rId3"/>
          <a:srcRect/>
          <a:stretch/>
        </p:blipFill>
        <p:spPr>
          <a:xfrm>
            <a:off x="7458588" y="1682879"/>
            <a:ext cx="3035885" cy="3035885"/>
          </a:xfrm>
          <a:prstGeom prst="rect">
            <a:avLst/>
          </a:prstGeom>
        </p:spPr>
      </p:pic>
      <p:sp>
        <p:nvSpPr>
          <p:cNvPr id="2" name="Text Placeholder 1"/>
          <p:cNvSpPr>
            <a:spLocks noGrp="1"/>
          </p:cNvSpPr>
          <p:nvPr>
            <p:ph type="body" sz="quarter" idx="13"/>
          </p:nvPr>
        </p:nvSpPr>
        <p:spPr>
          <a:xfrm>
            <a:off x="761999" y="473336"/>
            <a:ext cx="10740639" cy="1315450"/>
          </a:xfrm>
        </p:spPr>
        <p:txBody>
          <a:bodyPr lIns="0" tIns="0" rIns="0" bIns="0"/>
          <a:lstStyle/>
          <a:p>
            <a:pPr marL="342900" lvl="1" indent="0">
              <a:buNone/>
            </a:pPr>
            <a:r>
              <a:rPr lang="en-US" sz="2400" b="1" dirty="0">
                <a:solidFill>
                  <a:schemeClr val="accent3"/>
                </a:solidFill>
                <a:ea typeface="+mj-ea"/>
                <a:cs typeface="+mj-cs"/>
              </a:rPr>
              <a:t>Interpreting results on RSV immunization cost-effectiveness in LMICs</a:t>
            </a:r>
          </a:p>
        </p:txBody>
      </p:sp>
      <p:sp>
        <p:nvSpPr>
          <p:cNvPr id="6" name="Text Placeholder 5"/>
          <p:cNvSpPr>
            <a:spLocks noGrp="1"/>
          </p:cNvSpPr>
          <p:nvPr>
            <p:ph type="body" sz="quarter" idx="14"/>
          </p:nvPr>
        </p:nvSpPr>
        <p:spPr>
          <a:xfrm>
            <a:off x="761999" y="1273346"/>
            <a:ext cx="5875469" cy="4631820"/>
          </a:xfrm>
        </p:spPr>
        <p:txBody>
          <a:bodyPr vert="horz" lIns="0" tIns="0" rIns="0" bIns="0" rtlCol="0" anchor="t">
            <a:normAutofit/>
          </a:bodyPr>
          <a:lstStyle/>
          <a:p>
            <a:pPr marL="628650" lvl="1"/>
            <a:r>
              <a:rPr lang="en-US" sz="2000" b="1" dirty="0"/>
              <a:t>Cost saving means:</a:t>
            </a:r>
          </a:p>
          <a:p>
            <a:pPr marL="1085850" lvl="2"/>
            <a:r>
              <a:rPr lang="en-US" sz="1600" dirty="0"/>
              <a:t>Immunization generates health benefits </a:t>
            </a:r>
            <a:r>
              <a:rPr lang="en-US" sz="1600" u="sng" dirty="0"/>
              <a:t>AND</a:t>
            </a:r>
            <a:r>
              <a:rPr lang="en-US" sz="1600" dirty="0"/>
              <a:t> averts more treatment costs than an immunization program incurs.</a:t>
            </a:r>
          </a:p>
          <a:p>
            <a:pPr marL="628650" lvl="1"/>
            <a:r>
              <a:rPr lang="en-US" sz="2000" b="1" dirty="0"/>
              <a:t>Lower values for cost per DALY averted correspond to better cost-effectiveness. </a:t>
            </a:r>
          </a:p>
          <a:p>
            <a:pPr marL="628650" lvl="1"/>
            <a:r>
              <a:rPr lang="en-US" sz="2000" b="1" dirty="0">
                <a:latin typeface="Corbel"/>
              </a:rPr>
              <a:t>No </a:t>
            </a:r>
            <a:r>
              <a:rPr lang="en-US" sz="2000" b="1" u="sng" dirty="0">
                <a:latin typeface="Corbel"/>
              </a:rPr>
              <a:t>single</a:t>
            </a:r>
            <a:r>
              <a:rPr lang="en-US" sz="2000" b="1" dirty="0">
                <a:latin typeface="Corbel"/>
              </a:rPr>
              <a:t> cost per DALY threshold is available to demonstrate cost-effectiveness. </a:t>
            </a:r>
            <a:endParaRPr lang="en-US" sz="2000" b="1" dirty="0"/>
          </a:p>
          <a:p>
            <a:pPr marL="1085850" lvl="2"/>
            <a:r>
              <a:rPr lang="en-US" sz="1600" dirty="0">
                <a:latin typeface="Corbel"/>
              </a:rPr>
              <a:t>Although, a cost per DALY averted below 0.5 Gross Domestic Product (GDP) per capita is likely to be considered cost-effective in LMICs.</a:t>
            </a:r>
            <a:endParaRPr lang="en-US" sz="1600" dirty="0"/>
          </a:p>
          <a:p>
            <a:pPr marL="628650" lvl="1"/>
            <a:r>
              <a:rPr lang="en-US" sz="2000" b="1" dirty="0">
                <a:latin typeface="Corbel"/>
              </a:rPr>
              <a:t>Cost-effectiveness is best assessed with respect to a country's current investments. </a:t>
            </a:r>
          </a:p>
          <a:p>
            <a:pPr marL="1085850" lvl="2"/>
            <a:r>
              <a:rPr lang="en-US" sz="1800" dirty="0">
                <a:latin typeface="Corbel"/>
              </a:rPr>
              <a:t>For example, the least cost-effective health intervention already in use. </a:t>
            </a:r>
            <a:endParaRPr lang="en-US" sz="1800" dirty="0"/>
          </a:p>
          <a:p>
            <a:pPr marL="400050" lvl="1" indent="0">
              <a:buNone/>
            </a:pPr>
            <a:endParaRPr lang="en-US" dirty="0"/>
          </a:p>
          <a:p>
            <a:pPr marL="342900" lvl="1" indent="0">
              <a:buNone/>
            </a:pPr>
            <a:endParaRPr lang="en-US" sz="1600" dirty="0"/>
          </a:p>
          <a:p>
            <a:pPr marL="285750" indent="-285750">
              <a:spcAft>
                <a:spcPts val="900"/>
              </a:spcAft>
            </a:pPr>
            <a:endParaRPr lang="en-US" sz="900" dirty="0"/>
          </a:p>
        </p:txBody>
      </p:sp>
      <p:sp>
        <p:nvSpPr>
          <p:cNvPr id="7" name="object 20">
            <a:extLst>
              <a:ext uri="{FF2B5EF4-FFF2-40B4-BE49-F238E27FC236}">
                <a16:creationId xmlns:a16="http://schemas.microsoft.com/office/drawing/2014/main" id="{EC51A921-221A-A77B-1FF5-6CAB73DEC08C}"/>
              </a:ext>
            </a:extLst>
          </p:cNvPr>
          <p:cNvSpPr/>
          <p:nvPr/>
        </p:nvSpPr>
        <p:spPr>
          <a:xfrm>
            <a:off x="7259052" y="3198402"/>
            <a:ext cx="3354382" cy="47459"/>
          </a:xfrm>
          <a:custGeom>
            <a:avLst/>
            <a:gdLst/>
            <a:ahLst/>
            <a:cxnLst/>
            <a:rect l="l" t="t" r="r" b="b"/>
            <a:pathLst>
              <a:path w="2687320">
                <a:moveTo>
                  <a:pt x="2686710" y="0"/>
                </a:moveTo>
                <a:lnTo>
                  <a:pt x="0" y="0"/>
                </a:lnTo>
              </a:path>
            </a:pathLst>
          </a:custGeom>
          <a:ln w="25400" cap="rnd">
            <a:solidFill>
              <a:srgbClr val="939598"/>
            </a:solidFill>
            <a:prstDash val="sysDot"/>
          </a:ln>
        </p:spPr>
        <p:txBody>
          <a:bodyPr wrap="square" lIns="0" tIns="0" rIns="0" bIns="0" rtlCol="0"/>
          <a:lstStyle/>
          <a:p>
            <a:endParaRPr/>
          </a:p>
        </p:txBody>
      </p:sp>
      <p:sp>
        <p:nvSpPr>
          <p:cNvPr id="8" name="object 23">
            <a:extLst>
              <a:ext uri="{FF2B5EF4-FFF2-40B4-BE49-F238E27FC236}">
                <a16:creationId xmlns:a16="http://schemas.microsoft.com/office/drawing/2014/main" id="{119814A5-FD5B-F8B0-3874-0E3D9A77B546}"/>
              </a:ext>
            </a:extLst>
          </p:cNvPr>
          <p:cNvSpPr/>
          <p:nvPr/>
        </p:nvSpPr>
        <p:spPr>
          <a:xfrm>
            <a:off x="8981702" y="1625375"/>
            <a:ext cx="45719" cy="3197331"/>
          </a:xfrm>
          <a:custGeom>
            <a:avLst/>
            <a:gdLst/>
            <a:ahLst/>
            <a:cxnLst/>
            <a:rect l="l" t="t" r="r" b="b"/>
            <a:pathLst>
              <a:path h="2571750">
                <a:moveTo>
                  <a:pt x="0" y="2571457"/>
                </a:moveTo>
                <a:lnTo>
                  <a:pt x="0" y="0"/>
                </a:lnTo>
              </a:path>
            </a:pathLst>
          </a:custGeom>
          <a:ln w="25400" cap="rnd">
            <a:solidFill>
              <a:srgbClr val="939598"/>
            </a:solidFill>
            <a:prstDash val="sysDot"/>
          </a:ln>
        </p:spPr>
        <p:txBody>
          <a:bodyPr wrap="square" lIns="0" tIns="0" rIns="0" bIns="0" rtlCol="0"/>
          <a:lstStyle/>
          <a:p>
            <a:endParaRPr/>
          </a:p>
        </p:txBody>
      </p:sp>
      <p:sp>
        <p:nvSpPr>
          <p:cNvPr id="13" name="object 21">
            <a:extLst>
              <a:ext uri="{FF2B5EF4-FFF2-40B4-BE49-F238E27FC236}">
                <a16:creationId xmlns:a16="http://schemas.microsoft.com/office/drawing/2014/main" id="{BC90D0A2-1738-EBE8-3DA8-0E09365472F7}"/>
              </a:ext>
            </a:extLst>
          </p:cNvPr>
          <p:cNvSpPr/>
          <p:nvPr/>
        </p:nvSpPr>
        <p:spPr>
          <a:xfrm>
            <a:off x="10613434" y="3135540"/>
            <a:ext cx="61324" cy="114617"/>
          </a:xfrm>
          <a:custGeom>
            <a:avLst/>
            <a:gdLst/>
            <a:ahLst/>
            <a:cxnLst/>
            <a:rect l="l" t="t" r="r" b="b"/>
            <a:pathLst>
              <a:path w="53340" h="99695">
                <a:moveTo>
                  <a:pt x="0" y="0"/>
                </a:moveTo>
                <a:lnTo>
                  <a:pt x="0" y="99186"/>
                </a:lnTo>
                <a:lnTo>
                  <a:pt x="53340" y="49593"/>
                </a:lnTo>
                <a:lnTo>
                  <a:pt x="0" y="0"/>
                </a:lnTo>
                <a:close/>
              </a:path>
            </a:pathLst>
          </a:custGeom>
          <a:solidFill>
            <a:srgbClr val="939598"/>
          </a:solidFill>
        </p:spPr>
        <p:txBody>
          <a:bodyPr wrap="square" lIns="0" tIns="0" rIns="0" bIns="0" rtlCol="0"/>
          <a:lstStyle/>
          <a:p>
            <a:endParaRPr/>
          </a:p>
        </p:txBody>
      </p:sp>
      <p:sp>
        <p:nvSpPr>
          <p:cNvPr id="14" name="object 22">
            <a:extLst>
              <a:ext uri="{FF2B5EF4-FFF2-40B4-BE49-F238E27FC236}">
                <a16:creationId xmlns:a16="http://schemas.microsoft.com/office/drawing/2014/main" id="{9093BA2D-DAE7-2CE6-4319-535905274C03}"/>
              </a:ext>
            </a:extLst>
          </p:cNvPr>
          <p:cNvSpPr/>
          <p:nvPr/>
        </p:nvSpPr>
        <p:spPr>
          <a:xfrm>
            <a:off x="7201492" y="3135540"/>
            <a:ext cx="61324" cy="114617"/>
          </a:xfrm>
          <a:custGeom>
            <a:avLst/>
            <a:gdLst/>
            <a:ahLst/>
            <a:cxnLst/>
            <a:rect l="l" t="t" r="r" b="b"/>
            <a:pathLst>
              <a:path w="53339" h="99695">
                <a:moveTo>
                  <a:pt x="53340" y="0"/>
                </a:moveTo>
                <a:lnTo>
                  <a:pt x="0" y="49593"/>
                </a:lnTo>
                <a:lnTo>
                  <a:pt x="53340" y="99186"/>
                </a:lnTo>
                <a:lnTo>
                  <a:pt x="53340" y="0"/>
                </a:lnTo>
                <a:close/>
              </a:path>
            </a:pathLst>
          </a:custGeom>
          <a:solidFill>
            <a:srgbClr val="939598"/>
          </a:solidFill>
        </p:spPr>
        <p:txBody>
          <a:bodyPr wrap="square" lIns="0" tIns="0" rIns="0" bIns="0" rtlCol="0"/>
          <a:lstStyle/>
          <a:p>
            <a:endParaRPr/>
          </a:p>
        </p:txBody>
      </p:sp>
      <p:sp>
        <p:nvSpPr>
          <p:cNvPr id="15" name="object 24">
            <a:extLst>
              <a:ext uri="{FF2B5EF4-FFF2-40B4-BE49-F238E27FC236}">
                <a16:creationId xmlns:a16="http://schemas.microsoft.com/office/drawing/2014/main" id="{32BB74B7-26F0-6876-CF61-1DCA8C11FADE}"/>
              </a:ext>
            </a:extLst>
          </p:cNvPr>
          <p:cNvSpPr/>
          <p:nvPr/>
        </p:nvSpPr>
        <p:spPr>
          <a:xfrm>
            <a:off x="8934853" y="4822713"/>
            <a:ext cx="114617" cy="61324"/>
          </a:xfrm>
          <a:custGeom>
            <a:avLst/>
            <a:gdLst/>
            <a:ahLst/>
            <a:cxnLst/>
            <a:rect l="l" t="t" r="r" b="b"/>
            <a:pathLst>
              <a:path w="99695" h="53339">
                <a:moveTo>
                  <a:pt x="99186" y="0"/>
                </a:moveTo>
                <a:lnTo>
                  <a:pt x="0" y="0"/>
                </a:lnTo>
                <a:lnTo>
                  <a:pt x="49593" y="53339"/>
                </a:lnTo>
                <a:lnTo>
                  <a:pt x="99186" y="0"/>
                </a:lnTo>
                <a:close/>
              </a:path>
            </a:pathLst>
          </a:custGeom>
          <a:solidFill>
            <a:srgbClr val="939598"/>
          </a:solidFill>
        </p:spPr>
        <p:txBody>
          <a:bodyPr wrap="square" lIns="0" tIns="0" rIns="0" bIns="0" rtlCol="0"/>
          <a:lstStyle/>
          <a:p>
            <a:endParaRPr/>
          </a:p>
        </p:txBody>
      </p:sp>
      <p:sp>
        <p:nvSpPr>
          <p:cNvPr id="16" name="object 25">
            <a:extLst>
              <a:ext uri="{FF2B5EF4-FFF2-40B4-BE49-F238E27FC236}">
                <a16:creationId xmlns:a16="http://schemas.microsoft.com/office/drawing/2014/main" id="{B3935915-2561-BAF1-C29D-3A5AB0F37255}"/>
              </a:ext>
            </a:extLst>
          </p:cNvPr>
          <p:cNvSpPr/>
          <p:nvPr/>
        </p:nvSpPr>
        <p:spPr>
          <a:xfrm>
            <a:off x="8926203" y="1564051"/>
            <a:ext cx="114617" cy="61324"/>
          </a:xfrm>
          <a:custGeom>
            <a:avLst/>
            <a:gdLst/>
            <a:ahLst/>
            <a:cxnLst/>
            <a:rect l="l" t="t" r="r" b="b"/>
            <a:pathLst>
              <a:path w="99695" h="53339">
                <a:moveTo>
                  <a:pt x="49593" y="0"/>
                </a:moveTo>
                <a:lnTo>
                  <a:pt x="0" y="53340"/>
                </a:lnTo>
                <a:lnTo>
                  <a:pt x="99186" y="53340"/>
                </a:lnTo>
                <a:lnTo>
                  <a:pt x="49593" y="0"/>
                </a:lnTo>
                <a:close/>
              </a:path>
            </a:pathLst>
          </a:custGeom>
          <a:solidFill>
            <a:srgbClr val="939598"/>
          </a:solidFill>
        </p:spPr>
        <p:txBody>
          <a:bodyPr wrap="square" lIns="0" tIns="0" rIns="0" bIns="0" rtlCol="0"/>
          <a:lstStyle/>
          <a:p>
            <a:endParaRPr/>
          </a:p>
        </p:txBody>
      </p:sp>
      <p:sp>
        <p:nvSpPr>
          <p:cNvPr id="17" name="object 29">
            <a:extLst>
              <a:ext uri="{FF2B5EF4-FFF2-40B4-BE49-F238E27FC236}">
                <a16:creationId xmlns:a16="http://schemas.microsoft.com/office/drawing/2014/main" id="{B0733A62-D97D-1614-0F3D-5C40F19B1995}"/>
              </a:ext>
            </a:extLst>
          </p:cNvPr>
          <p:cNvSpPr txBox="1"/>
          <p:nvPr/>
        </p:nvSpPr>
        <p:spPr>
          <a:xfrm>
            <a:off x="10760171" y="3053000"/>
            <a:ext cx="936227" cy="442203"/>
          </a:xfrm>
          <a:prstGeom prst="rect">
            <a:avLst/>
          </a:prstGeom>
        </p:spPr>
        <p:txBody>
          <a:bodyPr vert="horz" wrap="square" lIns="0" tIns="11206" rIns="0" bIns="0" rtlCol="0">
            <a:spAutoFit/>
          </a:bodyPr>
          <a:lstStyle/>
          <a:p>
            <a:pPr marR="4483">
              <a:spcBef>
                <a:spcPts val="88"/>
              </a:spcBef>
            </a:pPr>
            <a:r>
              <a:rPr sz="1400" b="1" spc="-4" dirty="0">
                <a:solidFill>
                  <a:srgbClr val="464F61"/>
                </a:solidFill>
                <a:cs typeface="Arial"/>
              </a:rPr>
              <a:t>more effective</a:t>
            </a:r>
            <a:endParaRPr sz="1400" dirty="0">
              <a:cs typeface="Arial"/>
            </a:endParaRPr>
          </a:p>
        </p:txBody>
      </p:sp>
      <p:sp>
        <p:nvSpPr>
          <p:cNvPr id="18" name="object 30">
            <a:extLst>
              <a:ext uri="{FF2B5EF4-FFF2-40B4-BE49-F238E27FC236}">
                <a16:creationId xmlns:a16="http://schemas.microsoft.com/office/drawing/2014/main" id="{87B181C9-1DC9-DC4E-932D-7BB99ADB67D6}"/>
              </a:ext>
            </a:extLst>
          </p:cNvPr>
          <p:cNvSpPr txBox="1"/>
          <p:nvPr/>
        </p:nvSpPr>
        <p:spPr>
          <a:xfrm>
            <a:off x="6361462" y="3068999"/>
            <a:ext cx="815217" cy="442203"/>
          </a:xfrm>
          <a:prstGeom prst="rect">
            <a:avLst/>
          </a:prstGeom>
        </p:spPr>
        <p:txBody>
          <a:bodyPr vert="horz" wrap="square" lIns="0" tIns="11206" rIns="0" bIns="0" rtlCol="0">
            <a:spAutoFit/>
          </a:bodyPr>
          <a:lstStyle/>
          <a:p>
            <a:pPr marL="11206" marR="4483" indent="94134" algn="r">
              <a:spcBef>
                <a:spcPts val="88"/>
              </a:spcBef>
            </a:pPr>
            <a:r>
              <a:rPr sz="1400" b="1" dirty="0">
                <a:solidFill>
                  <a:srgbClr val="464F61"/>
                </a:solidFill>
                <a:cs typeface="Arial"/>
              </a:rPr>
              <a:t>less  </a:t>
            </a:r>
            <a:r>
              <a:rPr sz="1400" b="1" spc="-4" dirty="0">
                <a:solidFill>
                  <a:srgbClr val="464F61"/>
                </a:solidFill>
                <a:cs typeface="Arial"/>
              </a:rPr>
              <a:t>effective</a:t>
            </a:r>
            <a:endParaRPr sz="1400" dirty="0">
              <a:cs typeface="Arial"/>
            </a:endParaRPr>
          </a:p>
        </p:txBody>
      </p:sp>
      <p:sp>
        <p:nvSpPr>
          <p:cNvPr id="19" name="object 31">
            <a:extLst>
              <a:ext uri="{FF2B5EF4-FFF2-40B4-BE49-F238E27FC236}">
                <a16:creationId xmlns:a16="http://schemas.microsoft.com/office/drawing/2014/main" id="{8F81CB39-F856-32A8-E8D5-EC66ED7373E9}"/>
              </a:ext>
            </a:extLst>
          </p:cNvPr>
          <p:cNvSpPr txBox="1"/>
          <p:nvPr/>
        </p:nvSpPr>
        <p:spPr>
          <a:xfrm>
            <a:off x="8293531" y="1308298"/>
            <a:ext cx="1360252" cy="226759"/>
          </a:xfrm>
          <a:prstGeom prst="rect">
            <a:avLst/>
          </a:prstGeom>
        </p:spPr>
        <p:txBody>
          <a:bodyPr vert="horz" wrap="square" lIns="0" tIns="11206" rIns="0" bIns="0" rtlCol="0">
            <a:spAutoFit/>
          </a:bodyPr>
          <a:lstStyle/>
          <a:p>
            <a:pPr marL="11206" algn="ctr">
              <a:spcBef>
                <a:spcPts val="88"/>
              </a:spcBef>
            </a:pPr>
            <a:r>
              <a:rPr sz="1400" b="1" spc="-4" dirty="0">
                <a:solidFill>
                  <a:srgbClr val="464F61"/>
                </a:solidFill>
                <a:cs typeface="Arial"/>
              </a:rPr>
              <a:t>more</a:t>
            </a:r>
            <a:r>
              <a:rPr sz="1400" b="1" spc="-53" dirty="0">
                <a:solidFill>
                  <a:srgbClr val="464F61"/>
                </a:solidFill>
                <a:cs typeface="Arial"/>
              </a:rPr>
              <a:t> </a:t>
            </a:r>
            <a:r>
              <a:rPr sz="1400" b="1" spc="-4" dirty="0">
                <a:solidFill>
                  <a:srgbClr val="464F61"/>
                </a:solidFill>
                <a:cs typeface="Arial"/>
              </a:rPr>
              <a:t>expensive</a:t>
            </a:r>
            <a:endParaRPr sz="1400" dirty="0">
              <a:cs typeface="Arial"/>
            </a:endParaRPr>
          </a:p>
        </p:txBody>
      </p:sp>
      <p:sp>
        <p:nvSpPr>
          <p:cNvPr id="20" name="object 32">
            <a:extLst>
              <a:ext uri="{FF2B5EF4-FFF2-40B4-BE49-F238E27FC236}">
                <a16:creationId xmlns:a16="http://schemas.microsoft.com/office/drawing/2014/main" id="{86E2A50E-046C-D261-BDB3-1BA93D8495E6}"/>
              </a:ext>
            </a:extLst>
          </p:cNvPr>
          <p:cNvSpPr txBox="1"/>
          <p:nvPr/>
        </p:nvSpPr>
        <p:spPr>
          <a:xfrm>
            <a:off x="8382861" y="4928957"/>
            <a:ext cx="1274354" cy="226759"/>
          </a:xfrm>
          <a:prstGeom prst="rect">
            <a:avLst/>
          </a:prstGeom>
        </p:spPr>
        <p:txBody>
          <a:bodyPr vert="horz" wrap="square" lIns="0" tIns="11206" rIns="0" bIns="0" rtlCol="0">
            <a:spAutoFit/>
          </a:bodyPr>
          <a:lstStyle/>
          <a:p>
            <a:pPr marL="11206" algn="ctr">
              <a:spcBef>
                <a:spcPts val="88"/>
              </a:spcBef>
            </a:pPr>
            <a:r>
              <a:rPr sz="1400" b="1" dirty="0">
                <a:solidFill>
                  <a:srgbClr val="464F61"/>
                </a:solidFill>
                <a:cs typeface="Arial"/>
              </a:rPr>
              <a:t>less</a:t>
            </a:r>
            <a:r>
              <a:rPr sz="1400" b="1" spc="-57" dirty="0">
                <a:solidFill>
                  <a:srgbClr val="464F61"/>
                </a:solidFill>
                <a:cs typeface="Arial"/>
              </a:rPr>
              <a:t> </a:t>
            </a:r>
            <a:r>
              <a:rPr sz="1400" b="1" spc="-4" dirty="0">
                <a:solidFill>
                  <a:srgbClr val="464F61"/>
                </a:solidFill>
                <a:cs typeface="Arial"/>
              </a:rPr>
              <a:t>expensive</a:t>
            </a:r>
            <a:endParaRPr sz="1400" dirty="0">
              <a:cs typeface="Arial"/>
            </a:endParaRPr>
          </a:p>
        </p:txBody>
      </p:sp>
      <p:sp>
        <p:nvSpPr>
          <p:cNvPr id="21" name="object 34">
            <a:extLst>
              <a:ext uri="{FF2B5EF4-FFF2-40B4-BE49-F238E27FC236}">
                <a16:creationId xmlns:a16="http://schemas.microsoft.com/office/drawing/2014/main" id="{012E28BE-5ECB-F8D2-FC73-D9C564428D09}"/>
              </a:ext>
            </a:extLst>
          </p:cNvPr>
          <p:cNvSpPr/>
          <p:nvPr/>
        </p:nvSpPr>
        <p:spPr>
          <a:xfrm>
            <a:off x="7218288" y="1459454"/>
            <a:ext cx="3501299" cy="3501299"/>
          </a:xfrm>
          <a:custGeom>
            <a:avLst/>
            <a:gdLst/>
            <a:ahLst/>
            <a:cxnLst/>
            <a:rect l="l" t="t" r="r" b="b"/>
            <a:pathLst>
              <a:path w="3045459" h="3045460">
                <a:moveTo>
                  <a:pt x="0" y="3044939"/>
                </a:moveTo>
                <a:lnTo>
                  <a:pt x="3044939" y="0"/>
                </a:lnTo>
              </a:path>
            </a:pathLst>
          </a:custGeom>
          <a:ln w="12700">
            <a:solidFill>
              <a:srgbClr val="464F61"/>
            </a:solidFill>
            <a:prstDash val="lgDash"/>
          </a:ln>
        </p:spPr>
        <p:txBody>
          <a:bodyPr wrap="square" lIns="0" tIns="0" rIns="0" bIns="0" rtlCol="0"/>
          <a:lstStyle/>
          <a:p>
            <a:endParaRPr/>
          </a:p>
        </p:txBody>
      </p:sp>
      <p:sp>
        <p:nvSpPr>
          <p:cNvPr id="23" name="object 36">
            <a:extLst>
              <a:ext uri="{FF2B5EF4-FFF2-40B4-BE49-F238E27FC236}">
                <a16:creationId xmlns:a16="http://schemas.microsoft.com/office/drawing/2014/main" id="{CF1B6924-7306-DA68-5BCE-EC5F1C0DD5F9}"/>
              </a:ext>
            </a:extLst>
          </p:cNvPr>
          <p:cNvSpPr txBox="1"/>
          <p:nvPr/>
        </p:nvSpPr>
        <p:spPr>
          <a:xfrm>
            <a:off x="7867709" y="4186139"/>
            <a:ext cx="646278" cy="257537"/>
          </a:xfrm>
          <a:prstGeom prst="rect">
            <a:avLst/>
          </a:prstGeom>
        </p:spPr>
        <p:txBody>
          <a:bodyPr vert="horz" wrap="square" lIns="0" tIns="11206" rIns="0" bIns="0" rtlCol="0">
            <a:spAutoFit/>
          </a:bodyPr>
          <a:lstStyle/>
          <a:p>
            <a:pPr marL="11206" algn="ctr">
              <a:spcBef>
                <a:spcPts val="88"/>
              </a:spcBef>
            </a:pPr>
            <a:r>
              <a:rPr sz="800" b="1" spc="-4" dirty="0">
                <a:solidFill>
                  <a:srgbClr val="464F61"/>
                </a:solidFill>
                <a:cs typeface="Arial"/>
              </a:rPr>
              <a:t>Analysis</a:t>
            </a:r>
            <a:r>
              <a:rPr sz="800" b="1" spc="-53" dirty="0">
                <a:solidFill>
                  <a:srgbClr val="464F61"/>
                </a:solidFill>
                <a:cs typeface="Arial"/>
              </a:rPr>
              <a:t> </a:t>
            </a:r>
            <a:r>
              <a:rPr sz="800" b="1" dirty="0">
                <a:solidFill>
                  <a:srgbClr val="464F61"/>
                </a:solidFill>
                <a:cs typeface="Arial"/>
              </a:rPr>
              <a:t>needed</a:t>
            </a:r>
            <a:endParaRPr sz="800" dirty="0">
              <a:cs typeface="Arial"/>
            </a:endParaRPr>
          </a:p>
        </p:txBody>
      </p:sp>
      <p:sp>
        <p:nvSpPr>
          <p:cNvPr id="24" name="object 38">
            <a:extLst>
              <a:ext uri="{FF2B5EF4-FFF2-40B4-BE49-F238E27FC236}">
                <a16:creationId xmlns:a16="http://schemas.microsoft.com/office/drawing/2014/main" id="{60C6F052-B262-7497-057F-A2E3F9518D05}"/>
              </a:ext>
            </a:extLst>
          </p:cNvPr>
          <p:cNvSpPr txBox="1"/>
          <p:nvPr/>
        </p:nvSpPr>
        <p:spPr>
          <a:xfrm>
            <a:off x="7952626" y="2373746"/>
            <a:ext cx="492050" cy="334481"/>
          </a:xfrm>
          <a:prstGeom prst="rect">
            <a:avLst/>
          </a:prstGeom>
        </p:spPr>
        <p:txBody>
          <a:bodyPr vert="horz" wrap="square" lIns="0" tIns="11206" rIns="0" bIns="0" rtlCol="0">
            <a:spAutoFit/>
          </a:bodyPr>
          <a:lstStyle/>
          <a:p>
            <a:pPr marL="11206" algn="ctr">
              <a:spcBef>
                <a:spcPts val="88"/>
              </a:spcBef>
            </a:pPr>
            <a:r>
              <a:rPr sz="1050" b="1" spc="-4" dirty="0">
                <a:solidFill>
                  <a:schemeClr val="bg1"/>
                </a:solidFill>
                <a:cs typeface="Arial"/>
              </a:rPr>
              <a:t>Do</a:t>
            </a:r>
            <a:r>
              <a:rPr sz="1050" b="1" spc="-66" dirty="0">
                <a:solidFill>
                  <a:schemeClr val="bg1"/>
                </a:solidFill>
                <a:cs typeface="Arial"/>
              </a:rPr>
              <a:t> </a:t>
            </a:r>
            <a:r>
              <a:rPr sz="1050" b="1" dirty="0">
                <a:solidFill>
                  <a:schemeClr val="bg1"/>
                </a:solidFill>
                <a:cs typeface="Arial"/>
              </a:rPr>
              <a:t>not</a:t>
            </a:r>
            <a:r>
              <a:rPr lang="en-US" sz="1050" b="1" dirty="0">
                <a:solidFill>
                  <a:schemeClr val="bg1"/>
                </a:solidFill>
                <a:cs typeface="Arial"/>
              </a:rPr>
              <a:t> </a:t>
            </a:r>
            <a:r>
              <a:rPr lang="en-US" sz="1050" b="1" spc="-4" dirty="0">
                <a:solidFill>
                  <a:schemeClr val="bg1"/>
                </a:solidFill>
                <a:cs typeface="Arial"/>
              </a:rPr>
              <a:t>Adopt!</a:t>
            </a:r>
            <a:endParaRPr lang="en-US" sz="1050" dirty="0">
              <a:solidFill>
                <a:schemeClr val="bg1"/>
              </a:solidFill>
              <a:cs typeface="Arial"/>
            </a:endParaRPr>
          </a:p>
        </p:txBody>
      </p:sp>
      <p:sp>
        <p:nvSpPr>
          <p:cNvPr id="26" name="object 41">
            <a:extLst>
              <a:ext uri="{FF2B5EF4-FFF2-40B4-BE49-F238E27FC236}">
                <a16:creationId xmlns:a16="http://schemas.microsoft.com/office/drawing/2014/main" id="{DBB16E6C-5ADD-8C7E-3F21-8603E1561362}"/>
              </a:ext>
            </a:extLst>
          </p:cNvPr>
          <p:cNvSpPr txBox="1"/>
          <p:nvPr/>
        </p:nvSpPr>
        <p:spPr>
          <a:xfrm>
            <a:off x="10859817" y="1612379"/>
            <a:ext cx="1157770" cy="1316737"/>
          </a:xfrm>
          <a:prstGeom prst="rect">
            <a:avLst/>
          </a:prstGeom>
        </p:spPr>
        <p:txBody>
          <a:bodyPr vert="horz" wrap="square" lIns="0" tIns="11206" rIns="0" bIns="0" rtlCol="0">
            <a:spAutoFit/>
          </a:bodyPr>
          <a:lstStyle/>
          <a:p>
            <a:pPr marL="11206" marR="4483">
              <a:lnSpc>
                <a:spcPct val="111100"/>
              </a:lnSpc>
              <a:spcBef>
                <a:spcPts val="88"/>
              </a:spcBef>
            </a:pPr>
            <a:r>
              <a:rPr lang="en-US" sz="1100" b="0" i="0" u="none" strike="noStrike" dirty="0">
                <a:solidFill>
                  <a:srgbClr val="212121"/>
                </a:solidFill>
                <a:effectLst/>
              </a:rPr>
              <a:t>Adoption</a:t>
            </a:r>
            <a:r>
              <a:rPr lang="en-US" sz="1100" dirty="0">
                <a:solidFill>
                  <a:srgbClr val="212121"/>
                </a:solidFill>
              </a:rPr>
              <a:t> (</a:t>
            </a:r>
            <a:r>
              <a:rPr lang="en-US" sz="1100" b="0" i="0" u="none" strike="noStrike" dirty="0">
                <a:solidFill>
                  <a:srgbClr val="212121"/>
                </a:solidFill>
                <a:effectLst/>
              </a:rPr>
              <a:t>including affordability) should be considered when interventions are more effective </a:t>
            </a:r>
            <a:r>
              <a:rPr lang="en-US" sz="1100" b="0" i="1" u="none" strike="noStrike" dirty="0">
                <a:solidFill>
                  <a:srgbClr val="212121"/>
                </a:solidFill>
                <a:effectLst/>
              </a:rPr>
              <a:t>and</a:t>
            </a:r>
            <a:r>
              <a:rPr lang="en-US" sz="1100" b="0" i="0" u="none" strike="noStrike" dirty="0">
                <a:solidFill>
                  <a:srgbClr val="212121"/>
                </a:solidFill>
                <a:effectLst/>
              </a:rPr>
              <a:t> more expensive.</a:t>
            </a:r>
            <a:endParaRPr lang="en-US" sz="1100" dirty="0">
              <a:cs typeface="Arial"/>
            </a:endParaRPr>
          </a:p>
        </p:txBody>
      </p:sp>
      <p:sp>
        <p:nvSpPr>
          <p:cNvPr id="27" name="object 42">
            <a:extLst>
              <a:ext uri="{FF2B5EF4-FFF2-40B4-BE49-F238E27FC236}">
                <a16:creationId xmlns:a16="http://schemas.microsoft.com/office/drawing/2014/main" id="{B0AE3D2E-9EEA-6581-A166-6CC39252B959}"/>
              </a:ext>
            </a:extLst>
          </p:cNvPr>
          <p:cNvSpPr txBox="1"/>
          <p:nvPr/>
        </p:nvSpPr>
        <p:spPr>
          <a:xfrm>
            <a:off x="7580237" y="5231813"/>
            <a:ext cx="4291346" cy="377378"/>
          </a:xfrm>
          <a:prstGeom prst="rect">
            <a:avLst/>
          </a:prstGeom>
        </p:spPr>
        <p:txBody>
          <a:bodyPr vert="horz" wrap="square" lIns="0" tIns="11206" rIns="0" bIns="0" rtlCol="0" anchor="t">
            <a:spAutoFit/>
          </a:bodyPr>
          <a:lstStyle/>
          <a:p>
            <a:pPr marL="10795" marR="4445">
              <a:lnSpc>
                <a:spcPct val="111100"/>
              </a:lnSpc>
              <a:spcBef>
                <a:spcPts val="88"/>
              </a:spcBef>
            </a:pPr>
            <a:r>
              <a:rPr sz="1100" dirty="0">
                <a:solidFill>
                  <a:srgbClr val="464F61"/>
                </a:solidFill>
                <a:cs typeface="Arial"/>
              </a:rPr>
              <a:t>Lower </a:t>
            </a:r>
            <a:r>
              <a:rPr lang="en-US" sz="1100" dirty="0">
                <a:solidFill>
                  <a:srgbClr val="464F61"/>
                </a:solidFill>
                <a:cs typeface="Arial"/>
              </a:rPr>
              <a:t>effectiveness </a:t>
            </a:r>
            <a:r>
              <a:rPr sz="1100" dirty="0">
                <a:solidFill>
                  <a:srgbClr val="464F61"/>
                </a:solidFill>
                <a:cs typeface="Arial"/>
              </a:rPr>
              <a:t>is a concern, but </a:t>
            </a:r>
            <a:r>
              <a:rPr sz="1100" spc="4" dirty="0">
                <a:solidFill>
                  <a:srgbClr val="464F61"/>
                </a:solidFill>
                <a:cs typeface="Arial"/>
              </a:rPr>
              <a:t>sometimes </a:t>
            </a:r>
            <a:r>
              <a:rPr sz="1100" dirty="0">
                <a:solidFill>
                  <a:srgbClr val="464F61"/>
                </a:solidFill>
                <a:cs typeface="Arial"/>
              </a:rPr>
              <a:t>countries decide to invest in</a:t>
            </a:r>
            <a:r>
              <a:rPr lang="en-US" sz="1100" dirty="0">
                <a:solidFill>
                  <a:srgbClr val="464F61"/>
                </a:solidFill>
                <a:cs typeface="Arial"/>
              </a:rPr>
              <a:t> fewer or lower cost</a:t>
            </a:r>
            <a:r>
              <a:rPr sz="1100" dirty="0">
                <a:solidFill>
                  <a:srgbClr val="464F61"/>
                </a:solidFill>
                <a:cs typeface="Arial"/>
              </a:rPr>
              <a:t> interventions when budgets are</a:t>
            </a:r>
            <a:r>
              <a:rPr sz="1100" spc="66" dirty="0">
                <a:solidFill>
                  <a:srgbClr val="464F61"/>
                </a:solidFill>
                <a:cs typeface="Arial"/>
              </a:rPr>
              <a:t> </a:t>
            </a:r>
            <a:r>
              <a:rPr sz="1100" spc="4" dirty="0">
                <a:solidFill>
                  <a:srgbClr val="464F61"/>
                </a:solidFill>
                <a:cs typeface="Arial"/>
              </a:rPr>
              <a:t>constrained.</a:t>
            </a:r>
            <a:endParaRPr lang="en-US" sz="1100" dirty="0">
              <a:cs typeface="Arial"/>
            </a:endParaRPr>
          </a:p>
        </p:txBody>
      </p:sp>
      <p:sp>
        <p:nvSpPr>
          <p:cNvPr id="30" name="object 48">
            <a:extLst>
              <a:ext uri="{FF2B5EF4-FFF2-40B4-BE49-F238E27FC236}">
                <a16:creationId xmlns:a16="http://schemas.microsoft.com/office/drawing/2014/main" id="{5FBE5297-47AD-0AFF-E955-C98767315A0B}"/>
              </a:ext>
            </a:extLst>
          </p:cNvPr>
          <p:cNvSpPr txBox="1"/>
          <p:nvPr/>
        </p:nvSpPr>
        <p:spPr>
          <a:xfrm>
            <a:off x="9426603" y="3979466"/>
            <a:ext cx="671642" cy="321846"/>
          </a:xfrm>
          <a:prstGeom prst="rect">
            <a:avLst/>
          </a:prstGeom>
        </p:spPr>
        <p:txBody>
          <a:bodyPr vert="horz" wrap="square" lIns="0" tIns="24093" rIns="0" bIns="0" rtlCol="0">
            <a:spAutoFit/>
          </a:bodyPr>
          <a:lstStyle/>
          <a:p>
            <a:pPr algn="ctr">
              <a:spcBef>
                <a:spcPts val="190"/>
              </a:spcBef>
            </a:pPr>
            <a:r>
              <a:rPr sz="1050" b="1" spc="-4" dirty="0">
                <a:solidFill>
                  <a:srgbClr val="FFFFFF"/>
                </a:solidFill>
                <a:cs typeface="Arial"/>
              </a:rPr>
              <a:t>Adopt!</a:t>
            </a:r>
            <a:endParaRPr sz="1050" dirty="0">
              <a:cs typeface="Arial"/>
            </a:endParaRPr>
          </a:p>
          <a:p>
            <a:pPr algn="ctr">
              <a:spcBef>
                <a:spcPts val="75"/>
              </a:spcBef>
            </a:pPr>
            <a:r>
              <a:rPr sz="800" b="1" spc="-4" dirty="0">
                <a:solidFill>
                  <a:srgbClr val="FFFFFF"/>
                </a:solidFill>
                <a:cs typeface="Arial"/>
              </a:rPr>
              <a:t>cost</a:t>
            </a:r>
            <a:r>
              <a:rPr sz="800" b="1" spc="-88" dirty="0">
                <a:solidFill>
                  <a:srgbClr val="FFFFFF"/>
                </a:solidFill>
                <a:cs typeface="Arial"/>
              </a:rPr>
              <a:t> </a:t>
            </a:r>
            <a:r>
              <a:rPr sz="800" b="1" spc="-4" dirty="0">
                <a:solidFill>
                  <a:srgbClr val="FFFFFF"/>
                </a:solidFill>
                <a:cs typeface="Arial"/>
              </a:rPr>
              <a:t>saving</a:t>
            </a:r>
            <a:endParaRPr sz="800" dirty="0">
              <a:cs typeface="Arial"/>
            </a:endParaRPr>
          </a:p>
        </p:txBody>
      </p:sp>
      <p:sp>
        <p:nvSpPr>
          <p:cNvPr id="31" name="object 49">
            <a:extLst>
              <a:ext uri="{FF2B5EF4-FFF2-40B4-BE49-F238E27FC236}">
                <a16:creationId xmlns:a16="http://schemas.microsoft.com/office/drawing/2014/main" id="{7D53B5F8-DE39-8D0A-C8C9-16DA9ABB0F6A}"/>
              </a:ext>
            </a:extLst>
          </p:cNvPr>
          <p:cNvSpPr/>
          <p:nvPr/>
        </p:nvSpPr>
        <p:spPr>
          <a:xfrm>
            <a:off x="9651455" y="3765061"/>
            <a:ext cx="222152" cy="173780"/>
          </a:xfrm>
          <a:prstGeom prst="rect">
            <a:avLst/>
          </a:prstGeom>
          <a:blipFill>
            <a:blip r:embed="rId4" cstate="print"/>
            <a:stretch>
              <a:fillRect/>
            </a:stretch>
          </a:blipFill>
        </p:spPr>
        <p:txBody>
          <a:bodyPr wrap="square" lIns="0" tIns="0" rIns="0" bIns="0" rtlCol="0"/>
          <a:lstStyle/>
          <a:p>
            <a:endParaRPr/>
          </a:p>
        </p:txBody>
      </p:sp>
      <p:grpSp>
        <p:nvGrpSpPr>
          <p:cNvPr id="55" name="Group 54">
            <a:extLst>
              <a:ext uri="{FF2B5EF4-FFF2-40B4-BE49-F238E27FC236}">
                <a16:creationId xmlns:a16="http://schemas.microsoft.com/office/drawing/2014/main" id="{B684556F-B2B5-0EFF-C4A7-02F3B7C96E75}"/>
              </a:ext>
            </a:extLst>
          </p:cNvPr>
          <p:cNvGrpSpPr/>
          <p:nvPr/>
        </p:nvGrpSpPr>
        <p:grpSpPr>
          <a:xfrm>
            <a:off x="8046320" y="3842119"/>
            <a:ext cx="268655" cy="268655"/>
            <a:chOff x="8414570" y="3879484"/>
            <a:chExt cx="268655" cy="268655"/>
          </a:xfrm>
        </p:grpSpPr>
        <p:sp>
          <p:nvSpPr>
            <p:cNvPr id="29" name="object 47">
              <a:extLst>
                <a:ext uri="{FF2B5EF4-FFF2-40B4-BE49-F238E27FC236}">
                  <a16:creationId xmlns:a16="http://schemas.microsoft.com/office/drawing/2014/main" id="{82F9D805-B815-CE4A-9C54-15ED3419506A}"/>
                </a:ext>
              </a:extLst>
            </p:cNvPr>
            <p:cNvSpPr/>
            <p:nvPr/>
          </p:nvSpPr>
          <p:spPr>
            <a:xfrm>
              <a:off x="8414570" y="3879484"/>
              <a:ext cx="268655" cy="268655"/>
            </a:xfrm>
            <a:custGeom>
              <a:avLst/>
              <a:gdLst/>
              <a:ahLst/>
              <a:cxnLst/>
              <a:rect l="l" t="t" r="r" b="b"/>
              <a:pathLst>
                <a:path w="233679" h="233679">
                  <a:moveTo>
                    <a:pt x="116839" y="0"/>
                  </a:moveTo>
                  <a:lnTo>
                    <a:pt x="71360" y="9181"/>
                  </a:lnTo>
                  <a:lnTo>
                    <a:pt x="34221" y="34221"/>
                  </a:lnTo>
                  <a:lnTo>
                    <a:pt x="9181" y="71360"/>
                  </a:lnTo>
                  <a:lnTo>
                    <a:pt x="0" y="116840"/>
                  </a:lnTo>
                  <a:lnTo>
                    <a:pt x="9181" y="162319"/>
                  </a:lnTo>
                  <a:lnTo>
                    <a:pt x="34221" y="199458"/>
                  </a:lnTo>
                  <a:lnTo>
                    <a:pt x="71360" y="224498"/>
                  </a:lnTo>
                  <a:lnTo>
                    <a:pt x="116839" y="233680"/>
                  </a:lnTo>
                  <a:lnTo>
                    <a:pt x="162319" y="224498"/>
                  </a:lnTo>
                  <a:lnTo>
                    <a:pt x="199458" y="199458"/>
                  </a:lnTo>
                  <a:lnTo>
                    <a:pt x="224498" y="162319"/>
                  </a:lnTo>
                  <a:lnTo>
                    <a:pt x="233679" y="116840"/>
                  </a:lnTo>
                  <a:lnTo>
                    <a:pt x="224498" y="71360"/>
                  </a:lnTo>
                  <a:lnTo>
                    <a:pt x="199458" y="34221"/>
                  </a:lnTo>
                  <a:lnTo>
                    <a:pt x="162319" y="9181"/>
                  </a:lnTo>
                  <a:lnTo>
                    <a:pt x="116839" y="0"/>
                  </a:lnTo>
                  <a:close/>
                </a:path>
              </a:pathLst>
            </a:custGeom>
            <a:solidFill>
              <a:srgbClr val="FFFFFF"/>
            </a:solidFill>
          </p:spPr>
          <p:txBody>
            <a:bodyPr wrap="square" lIns="0" tIns="0" rIns="0" bIns="0" rtlCol="0"/>
            <a:lstStyle/>
            <a:p>
              <a:endParaRPr/>
            </a:p>
          </p:txBody>
        </p:sp>
        <p:sp>
          <p:nvSpPr>
            <p:cNvPr id="42" name="object 60">
              <a:extLst>
                <a:ext uri="{FF2B5EF4-FFF2-40B4-BE49-F238E27FC236}">
                  <a16:creationId xmlns:a16="http://schemas.microsoft.com/office/drawing/2014/main" id="{46244390-CEE5-0000-68EC-C6A732B5F371}"/>
                </a:ext>
              </a:extLst>
            </p:cNvPr>
            <p:cNvSpPr/>
            <p:nvPr/>
          </p:nvSpPr>
          <p:spPr>
            <a:xfrm>
              <a:off x="8489279" y="3952974"/>
              <a:ext cx="45263" cy="6571"/>
            </a:xfrm>
            <a:custGeom>
              <a:avLst/>
              <a:gdLst/>
              <a:ahLst/>
              <a:cxnLst/>
              <a:rect l="l" t="t" r="r" b="b"/>
              <a:pathLst>
                <a:path w="39370" h="5714">
                  <a:moveTo>
                    <a:pt x="38988" y="0"/>
                  </a:moveTo>
                  <a:lnTo>
                    <a:pt x="29266" y="762"/>
                  </a:lnTo>
                  <a:lnTo>
                    <a:pt x="19575" y="1944"/>
                  </a:lnTo>
                  <a:lnTo>
                    <a:pt x="9930" y="3548"/>
                  </a:lnTo>
                  <a:lnTo>
                    <a:pt x="342" y="5575"/>
                  </a:lnTo>
                  <a:lnTo>
                    <a:pt x="0" y="5651"/>
                  </a:lnTo>
                </a:path>
              </a:pathLst>
            </a:custGeom>
            <a:ln w="7150">
              <a:solidFill>
                <a:srgbClr val="464F61"/>
              </a:solidFill>
            </a:ln>
          </p:spPr>
          <p:txBody>
            <a:bodyPr wrap="square" lIns="0" tIns="0" rIns="0" bIns="0" rtlCol="0"/>
            <a:lstStyle/>
            <a:p>
              <a:endParaRPr/>
            </a:p>
          </p:txBody>
        </p:sp>
        <p:sp>
          <p:nvSpPr>
            <p:cNvPr id="43" name="object 61">
              <a:extLst>
                <a:ext uri="{FF2B5EF4-FFF2-40B4-BE49-F238E27FC236}">
                  <a16:creationId xmlns:a16="http://schemas.microsoft.com/office/drawing/2014/main" id="{50E7BEB4-08FD-6DE0-BF04-36ECFAC9C7EE}"/>
                </a:ext>
              </a:extLst>
            </p:cNvPr>
            <p:cNvSpPr/>
            <p:nvPr/>
          </p:nvSpPr>
          <p:spPr>
            <a:xfrm>
              <a:off x="8564110" y="3952990"/>
              <a:ext cx="44533" cy="6571"/>
            </a:xfrm>
            <a:custGeom>
              <a:avLst/>
              <a:gdLst/>
              <a:ahLst/>
              <a:cxnLst/>
              <a:rect l="l" t="t" r="r" b="b"/>
              <a:pathLst>
                <a:path w="38735" h="5714">
                  <a:moveTo>
                    <a:pt x="38671" y="5638"/>
                  </a:moveTo>
                  <a:lnTo>
                    <a:pt x="29076" y="3600"/>
                  </a:lnTo>
                  <a:lnTo>
                    <a:pt x="19426" y="1981"/>
                  </a:lnTo>
                  <a:lnTo>
                    <a:pt x="9730" y="781"/>
                  </a:lnTo>
                  <a:lnTo>
                    <a:pt x="0" y="0"/>
                  </a:lnTo>
                </a:path>
              </a:pathLst>
            </a:custGeom>
            <a:ln w="7150">
              <a:solidFill>
                <a:srgbClr val="464F61"/>
              </a:solidFill>
            </a:ln>
          </p:spPr>
          <p:txBody>
            <a:bodyPr wrap="square" lIns="0" tIns="0" rIns="0" bIns="0" rtlCol="0"/>
            <a:lstStyle/>
            <a:p>
              <a:endParaRPr/>
            </a:p>
          </p:txBody>
        </p:sp>
        <p:sp>
          <p:nvSpPr>
            <p:cNvPr id="44" name="object 62">
              <a:extLst>
                <a:ext uri="{FF2B5EF4-FFF2-40B4-BE49-F238E27FC236}">
                  <a16:creationId xmlns:a16="http://schemas.microsoft.com/office/drawing/2014/main" id="{A46268EC-C6EA-D625-6063-4B3DF83E6DDB}"/>
                </a:ext>
              </a:extLst>
            </p:cNvPr>
            <p:cNvSpPr/>
            <p:nvPr/>
          </p:nvSpPr>
          <p:spPr>
            <a:xfrm>
              <a:off x="8548924" y="3968043"/>
              <a:ext cx="0" cy="102936"/>
            </a:xfrm>
            <a:custGeom>
              <a:avLst/>
              <a:gdLst/>
              <a:ahLst/>
              <a:cxnLst/>
              <a:rect l="l" t="t" r="r" b="b"/>
              <a:pathLst>
                <a:path h="89535">
                  <a:moveTo>
                    <a:pt x="0" y="0"/>
                  </a:moveTo>
                  <a:lnTo>
                    <a:pt x="0" y="88912"/>
                  </a:lnTo>
                </a:path>
              </a:pathLst>
            </a:custGeom>
            <a:ln w="7150">
              <a:solidFill>
                <a:srgbClr val="464F61"/>
              </a:solidFill>
            </a:ln>
          </p:spPr>
          <p:txBody>
            <a:bodyPr wrap="square" lIns="0" tIns="0" rIns="0" bIns="0" rtlCol="0"/>
            <a:lstStyle/>
            <a:p>
              <a:endParaRPr/>
            </a:p>
          </p:txBody>
        </p:sp>
        <p:sp>
          <p:nvSpPr>
            <p:cNvPr id="45" name="object 63">
              <a:extLst>
                <a:ext uri="{FF2B5EF4-FFF2-40B4-BE49-F238E27FC236}">
                  <a16:creationId xmlns:a16="http://schemas.microsoft.com/office/drawing/2014/main" id="{B73CF4D4-9507-F5C7-0489-9E05F5CE7E4F}"/>
                </a:ext>
              </a:extLst>
            </p:cNvPr>
            <p:cNvSpPr/>
            <p:nvPr/>
          </p:nvSpPr>
          <p:spPr>
            <a:xfrm>
              <a:off x="8590361" y="3959516"/>
              <a:ext cx="36503" cy="59862"/>
            </a:xfrm>
            <a:custGeom>
              <a:avLst/>
              <a:gdLst/>
              <a:ahLst/>
              <a:cxnLst/>
              <a:rect l="l" t="t" r="r" b="b"/>
              <a:pathLst>
                <a:path w="31750" h="52070">
                  <a:moveTo>
                    <a:pt x="15608" y="0"/>
                  </a:moveTo>
                  <a:lnTo>
                    <a:pt x="31216" y="51701"/>
                  </a:lnTo>
                  <a:lnTo>
                    <a:pt x="0" y="51689"/>
                  </a:lnTo>
                  <a:lnTo>
                    <a:pt x="15608" y="0"/>
                  </a:lnTo>
                  <a:close/>
                </a:path>
              </a:pathLst>
            </a:custGeom>
            <a:ln w="7150">
              <a:solidFill>
                <a:srgbClr val="464F61"/>
              </a:solidFill>
            </a:ln>
          </p:spPr>
          <p:txBody>
            <a:bodyPr wrap="square" lIns="0" tIns="0" rIns="0" bIns="0" rtlCol="0"/>
            <a:lstStyle/>
            <a:p>
              <a:endParaRPr/>
            </a:p>
          </p:txBody>
        </p:sp>
        <p:sp>
          <p:nvSpPr>
            <p:cNvPr id="46" name="object 64">
              <a:extLst>
                <a:ext uri="{FF2B5EF4-FFF2-40B4-BE49-F238E27FC236}">
                  <a16:creationId xmlns:a16="http://schemas.microsoft.com/office/drawing/2014/main" id="{C350AED5-4D8E-6516-90FF-279763E5A4A9}"/>
                </a:ext>
              </a:extLst>
            </p:cNvPr>
            <p:cNvSpPr/>
            <p:nvPr/>
          </p:nvSpPr>
          <p:spPr>
            <a:xfrm>
              <a:off x="8521547" y="4070271"/>
              <a:ext cx="54753" cy="19711"/>
            </a:xfrm>
            <a:custGeom>
              <a:avLst/>
              <a:gdLst/>
              <a:ahLst/>
              <a:cxnLst/>
              <a:rect l="l" t="t" r="r" b="b"/>
              <a:pathLst>
                <a:path w="47625" h="17145">
                  <a:moveTo>
                    <a:pt x="47625" y="3486"/>
                  </a:moveTo>
                  <a:lnTo>
                    <a:pt x="35825" y="871"/>
                  </a:lnTo>
                  <a:lnTo>
                    <a:pt x="23812" y="0"/>
                  </a:lnTo>
                  <a:lnTo>
                    <a:pt x="11799" y="871"/>
                  </a:lnTo>
                  <a:lnTo>
                    <a:pt x="0" y="3486"/>
                  </a:lnTo>
                  <a:lnTo>
                    <a:pt x="0" y="16795"/>
                  </a:lnTo>
                  <a:lnTo>
                    <a:pt x="47625" y="16795"/>
                  </a:lnTo>
                  <a:lnTo>
                    <a:pt x="47625" y="3486"/>
                  </a:lnTo>
                  <a:close/>
                </a:path>
              </a:pathLst>
            </a:custGeom>
            <a:ln w="7150">
              <a:solidFill>
                <a:srgbClr val="464F61"/>
              </a:solidFill>
            </a:ln>
          </p:spPr>
          <p:txBody>
            <a:bodyPr wrap="square" lIns="0" tIns="0" rIns="0" bIns="0" rtlCol="0"/>
            <a:lstStyle/>
            <a:p>
              <a:endParaRPr/>
            </a:p>
          </p:txBody>
        </p:sp>
        <p:sp>
          <p:nvSpPr>
            <p:cNvPr id="47" name="object 65">
              <a:extLst>
                <a:ext uri="{FF2B5EF4-FFF2-40B4-BE49-F238E27FC236}">
                  <a16:creationId xmlns:a16="http://schemas.microsoft.com/office/drawing/2014/main" id="{B72FEAC8-7DC0-3A4A-5793-AEF06A266269}"/>
                </a:ext>
              </a:extLst>
            </p:cNvPr>
            <p:cNvSpPr/>
            <p:nvPr/>
          </p:nvSpPr>
          <p:spPr>
            <a:xfrm>
              <a:off x="8583674" y="4018971"/>
              <a:ext cx="49643" cy="27012"/>
            </a:xfrm>
            <a:custGeom>
              <a:avLst/>
              <a:gdLst/>
              <a:ahLst/>
              <a:cxnLst/>
              <a:rect l="l" t="t" r="r" b="b"/>
              <a:pathLst>
                <a:path w="43179" h="23495">
                  <a:moveTo>
                    <a:pt x="42862" y="3429"/>
                  </a:moveTo>
                  <a:lnTo>
                    <a:pt x="42862" y="0"/>
                  </a:lnTo>
                  <a:lnTo>
                    <a:pt x="0" y="0"/>
                  </a:lnTo>
                  <a:lnTo>
                    <a:pt x="0" y="3429"/>
                  </a:lnTo>
                  <a:lnTo>
                    <a:pt x="1683" y="11538"/>
                  </a:lnTo>
                  <a:lnTo>
                    <a:pt x="6273" y="17764"/>
                  </a:lnTo>
                  <a:lnTo>
                    <a:pt x="13083" y="21756"/>
                  </a:lnTo>
                  <a:lnTo>
                    <a:pt x="21424" y="23164"/>
                  </a:lnTo>
                  <a:lnTo>
                    <a:pt x="29768" y="21756"/>
                  </a:lnTo>
                  <a:lnTo>
                    <a:pt x="36582" y="17764"/>
                  </a:lnTo>
                  <a:lnTo>
                    <a:pt x="41177" y="11538"/>
                  </a:lnTo>
                  <a:lnTo>
                    <a:pt x="42862" y="3429"/>
                  </a:lnTo>
                  <a:close/>
                </a:path>
              </a:pathLst>
            </a:custGeom>
            <a:ln w="7150">
              <a:solidFill>
                <a:srgbClr val="464F61"/>
              </a:solidFill>
            </a:ln>
          </p:spPr>
          <p:txBody>
            <a:bodyPr wrap="square" lIns="0" tIns="0" rIns="0" bIns="0" rtlCol="0"/>
            <a:lstStyle/>
            <a:p>
              <a:endParaRPr/>
            </a:p>
          </p:txBody>
        </p:sp>
        <p:sp>
          <p:nvSpPr>
            <p:cNvPr id="48" name="object 66">
              <a:extLst>
                <a:ext uri="{FF2B5EF4-FFF2-40B4-BE49-F238E27FC236}">
                  <a16:creationId xmlns:a16="http://schemas.microsoft.com/office/drawing/2014/main" id="{FE713B6E-C7E1-85E2-AFD7-1E532487B18E}"/>
                </a:ext>
              </a:extLst>
            </p:cNvPr>
            <p:cNvSpPr/>
            <p:nvPr/>
          </p:nvSpPr>
          <p:spPr>
            <a:xfrm>
              <a:off x="8471552" y="3959472"/>
              <a:ext cx="36503" cy="59862"/>
            </a:xfrm>
            <a:custGeom>
              <a:avLst/>
              <a:gdLst/>
              <a:ahLst/>
              <a:cxnLst/>
              <a:rect l="l" t="t" r="r" b="b"/>
              <a:pathLst>
                <a:path w="31750" h="52070">
                  <a:moveTo>
                    <a:pt x="15595" y="0"/>
                  </a:moveTo>
                  <a:lnTo>
                    <a:pt x="31203" y="51701"/>
                  </a:lnTo>
                  <a:lnTo>
                    <a:pt x="0" y="51689"/>
                  </a:lnTo>
                  <a:lnTo>
                    <a:pt x="15595" y="0"/>
                  </a:lnTo>
                  <a:close/>
                </a:path>
              </a:pathLst>
            </a:custGeom>
            <a:ln w="7150">
              <a:solidFill>
                <a:srgbClr val="464F61"/>
              </a:solidFill>
            </a:ln>
          </p:spPr>
          <p:txBody>
            <a:bodyPr wrap="square" lIns="0" tIns="0" rIns="0" bIns="0" rtlCol="0"/>
            <a:lstStyle/>
            <a:p>
              <a:endParaRPr/>
            </a:p>
          </p:txBody>
        </p:sp>
        <p:sp>
          <p:nvSpPr>
            <p:cNvPr id="49" name="object 67">
              <a:extLst>
                <a:ext uri="{FF2B5EF4-FFF2-40B4-BE49-F238E27FC236}">
                  <a16:creationId xmlns:a16="http://schemas.microsoft.com/office/drawing/2014/main" id="{BA820C10-5EBC-B2EB-17F7-0DD5B7F29418}"/>
                </a:ext>
              </a:extLst>
            </p:cNvPr>
            <p:cNvSpPr/>
            <p:nvPr/>
          </p:nvSpPr>
          <p:spPr>
            <a:xfrm>
              <a:off x="8464851" y="4018912"/>
              <a:ext cx="49643" cy="27012"/>
            </a:xfrm>
            <a:custGeom>
              <a:avLst/>
              <a:gdLst/>
              <a:ahLst/>
              <a:cxnLst/>
              <a:rect l="l" t="t" r="r" b="b"/>
              <a:pathLst>
                <a:path w="43179" h="23495">
                  <a:moveTo>
                    <a:pt x="42862" y="3416"/>
                  </a:moveTo>
                  <a:lnTo>
                    <a:pt x="42862" y="0"/>
                  </a:lnTo>
                  <a:lnTo>
                    <a:pt x="0" y="0"/>
                  </a:lnTo>
                  <a:lnTo>
                    <a:pt x="0" y="3416"/>
                  </a:lnTo>
                  <a:lnTo>
                    <a:pt x="1685" y="11527"/>
                  </a:lnTo>
                  <a:lnTo>
                    <a:pt x="6280" y="17757"/>
                  </a:lnTo>
                  <a:lnTo>
                    <a:pt x="13094" y="21754"/>
                  </a:lnTo>
                  <a:lnTo>
                    <a:pt x="21437" y="23164"/>
                  </a:lnTo>
                  <a:lnTo>
                    <a:pt x="29773" y="21754"/>
                  </a:lnTo>
                  <a:lnTo>
                    <a:pt x="36583" y="17757"/>
                  </a:lnTo>
                  <a:lnTo>
                    <a:pt x="41177" y="11527"/>
                  </a:lnTo>
                  <a:lnTo>
                    <a:pt x="42862" y="3416"/>
                  </a:lnTo>
                  <a:close/>
                </a:path>
              </a:pathLst>
            </a:custGeom>
            <a:ln w="7150">
              <a:solidFill>
                <a:srgbClr val="464F61"/>
              </a:solidFill>
            </a:ln>
          </p:spPr>
          <p:txBody>
            <a:bodyPr wrap="square" lIns="0" tIns="0" rIns="0" bIns="0" rtlCol="0"/>
            <a:lstStyle/>
            <a:p>
              <a:endParaRPr/>
            </a:p>
          </p:txBody>
        </p:sp>
        <p:sp>
          <p:nvSpPr>
            <p:cNvPr id="50" name="object 68">
              <a:extLst>
                <a:ext uri="{FF2B5EF4-FFF2-40B4-BE49-F238E27FC236}">
                  <a16:creationId xmlns:a16="http://schemas.microsoft.com/office/drawing/2014/main" id="{B967E79A-9C1D-1AD7-73A5-8D2F5024DB96}"/>
                </a:ext>
              </a:extLst>
            </p:cNvPr>
            <p:cNvSpPr/>
            <p:nvPr/>
          </p:nvSpPr>
          <p:spPr>
            <a:xfrm>
              <a:off x="8534104" y="3938052"/>
              <a:ext cx="30661" cy="30661"/>
            </a:xfrm>
            <a:custGeom>
              <a:avLst/>
              <a:gdLst/>
              <a:ahLst/>
              <a:cxnLst/>
              <a:rect l="l" t="t" r="r" b="b"/>
              <a:pathLst>
                <a:path w="26670" h="26670">
                  <a:moveTo>
                    <a:pt x="0" y="13042"/>
                  </a:moveTo>
                  <a:lnTo>
                    <a:pt x="0" y="5841"/>
                  </a:lnTo>
                  <a:lnTo>
                    <a:pt x="5842" y="0"/>
                  </a:lnTo>
                  <a:lnTo>
                    <a:pt x="13042" y="0"/>
                  </a:lnTo>
                  <a:lnTo>
                    <a:pt x="20256" y="0"/>
                  </a:lnTo>
                  <a:lnTo>
                    <a:pt x="26098" y="5841"/>
                  </a:lnTo>
                  <a:lnTo>
                    <a:pt x="26098" y="13042"/>
                  </a:lnTo>
                  <a:lnTo>
                    <a:pt x="26098" y="20243"/>
                  </a:lnTo>
                  <a:lnTo>
                    <a:pt x="20256" y="26085"/>
                  </a:lnTo>
                  <a:lnTo>
                    <a:pt x="13042" y="26085"/>
                  </a:lnTo>
                  <a:lnTo>
                    <a:pt x="5842" y="26085"/>
                  </a:lnTo>
                  <a:lnTo>
                    <a:pt x="0" y="20243"/>
                  </a:lnTo>
                  <a:lnTo>
                    <a:pt x="0" y="13042"/>
                  </a:lnTo>
                  <a:close/>
                </a:path>
              </a:pathLst>
            </a:custGeom>
            <a:ln w="7150">
              <a:solidFill>
                <a:srgbClr val="464F61"/>
              </a:solidFill>
            </a:ln>
          </p:spPr>
          <p:txBody>
            <a:bodyPr wrap="square" lIns="0" tIns="0" rIns="0" bIns="0" rtlCol="0"/>
            <a:lstStyle/>
            <a:p>
              <a:endParaRPr/>
            </a:p>
          </p:txBody>
        </p:sp>
      </p:grpSp>
      <p:sp>
        <p:nvSpPr>
          <p:cNvPr id="51" name="object 69">
            <a:extLst>
              <a:ext uri="{FF2B5EF4-FFF2-40B4-BE49-F238E27FC236}">
                <a16:creationId xmlns:a16="http://schemas.microsoft.com/office/drawing/2014/main" id="{B97C04A9-8A32-A829-986E-EC2934F0E750}"/>
              </a:ext>
            </a:extLst>
          </p:cNvPr>
          <p:cNvSpPr/>
          <p:nvPr/>
        </p:nvSpPr>
        <p:spPr>
          <a:xfrm>
            <a:off x="10155479" y="2451949"/>
            <a:ext cx="593527" cy="0"/>
          </a:xfrm>
          <a:custGeom>
            <a:avLst/>
            <a:gdLst/>
            <a:ahLst/>
            <a:cxnLst/>
            <a:rect l="l" t="t" r="r" b="b"/>
            <a:pathLst>
              <a:path w="516254">
                <a:moveTo>
                  <a:pt x="515785" y="0"/>
                </a:moveTo>
                <a:lnTo>
                  <a:pt x="0" y="0"/>
                </a:lnTo>
              </a:path>
            </a:pathLst>
          </a:custGeom>
          <a:ln w="12700">
            <a:solidFill>
              <a:srgbClr val="58595B"/>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52" name="object 70">
            <a:extLst>
              <a:ext uri="{FF2B5EF4-FFF2-40B4-BE49-F238E27FC236}">
                <a16:creationId xmlns:a16="http://schemas.microsoft.com/office/drawing/2014/main" id="{29BB5D6A-9898-AB5D-07CD-841FF999A45D}"/>
              </a:ext>
            </a:extLst>
          </p:cNvPr>
          <p:cNvSpPr/>
          <p:nvPr/>
        </p:nvSpPr>
        <p:spPr>
          <a:xfrm>
            <a:off x="7691776" y="4559414"/>
            <a:ext cx="45719" cy="598695"/>
          </a:xfrm>
          <a:custGeom>
            <a:avLst/>
            <a:gdLst/>
            <a:ahLst/>
            <a:cxnLst/>
            <a:rect l="l" t="t" r="r" b="b"/>
            <a:pathLst>
              <a:path h="728979">
                <a:moveTo>
                  <a:pt x="0" y="728395"/>
                </a:moveTo>
                <a:lnTo>
                  <a:pt x="0" y="0"/>
                </a:lnTo>
              </a:path>
            </a:pathLst>
          </a:custGeom>
          <a:ln w="12700">
            <a:solidFill>
              <a:srgbClr val="58595B"/>
            </a:solidFill>
          </a:ln>
          <a:effectLst>
            <a:outerShdw blurRad="50800" dist="38100" dir="2700000" algn="tl" rotWithShape="0">
              <a:prstClr val="black">
                <a:alpha val="40000"/>
              </a:prstClr>
            </a:outerShdw>
          </a:effectLst>
        </p:spPr>
        <p:txBody>
          <a:bodyPr wrap="square" lIns="0" tIns="0" rIns="0" bIns="0" rtlCol="0"/>
          <a:lstStyle/>
          <a:p>
            <a:endParaRPr/>
          </a:p>
        </p:txBody>
      </p:sp>
      <p:pic>
        <p:nvPicPr>
          <p:cNvPr id="58" name="Graphic 57" descr="Close with solid fill">
            <a:extLst>
              <a:ext uri="{FF2B5EF4-FFF2-40B4-BE49-F238E27FC236}">
                <a16:creationId xmlns:a16="http://schemas.microsoft.com/office/drawing/2014/main" id="{CDB86917-4D30-62A8-F84C-EB00691445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46320" y="2068889"/>
            <a:ext cx="304662" cy="304662"/>
          </a:xfrm>
          <a:prstGeom prst="rect">
            <a:avLst/>
          </a:prstGeom>
        </p:spPr>
      </p:pic>
      <p:sp>
        <p:nvSpPr>
          <p:cNvPr id="59" name="object 36">
            <a:extLst>
              <a:ext uri="{FF2B5EF4-FFF2-40B4-BE49-F238E27FC236}">
                <a16:creationId xmlns:a16="http://schemas.microsoft.com/office/drawing/2014/main" id="{5A3CA99A-7E9D-F866-B370-BA6356D676FF}"/>
              </a:ext>
            </a:extLst>
          </p:cNvPr>
          <p:cNvSpPr txBox="1"/>
          <p:nvPr/>
        </p:nvSpPr>
        <p:spPr>
          <a:xfrm>
            <a:off x="9418190" y="2652006"/>
            <a:ext cx="646278" cy="257537"/>
          </a:xfrm>
          <a:prstGeom prst="rect">
            <a:avLst/>
          </a:prstGeom>
        </p:spPr>
        <p:txBody>
          <a:bodyPr vert="horz" wrap="square" lIns="0" tIns="11206" rIns="0" bIns="0" rtlCol="0">
            <a:spAutoFit/>
          </a:bodyPr>
          <a:lstStyle/>
          <a:p>
            <a:pPr marL="11206" algn="ctr">
              <a:spcBef>
                <a:spcPts val="88"/>
              </a:spcBef>
            </a:pPr>
            <a:r>
              <a:rPr sz="800" b="1" spc="-4" dirty="0">
                <a:solidFill>
                  <a:srgbClr val="464F61"/>
                </a:solidFill>
                <a:cs typeface="Arial"/>
              </a:rPr>
              <a:t>Analysis</a:t>
            </a:r>
            <a:r>
              <a:rPr sz="800" b="1" spc="-53" dirty="0">
                <a:solidFill>
                  <a:srgbClr val="464F61"/>
                </a:solidFill>
                <a:cs typeface="Arial"/>
              </a:rPr>
              <a:t> </a:t>
            </a:r>
            <a:r>
              <a:rPr sz="800" b="1" dirty="0">
                <a:solidFill>
                  <a:srgbClr val="464F61"/>
                </a:solidFill>
                <a:cs typeface="Arial"/>
              </a:rPr>
              <a:t>needed</a:t>
            </a:r>
            <a:endParaRPr sz="800" dirty="0">
              <a:cs typeface="Arial"/>
            </a:endParaRPr>
          </a:p>
        </p:txBody>
      </p:sp>
      <p:grpSp>
        <p:nvGrpSpPr>
          <p:cNvPr id="60" name="Group 59">
            <a:extLst>
              <a:ext uri="{FF2B5EF4-FFF2-40B4-BE49-F238E27FC236}">
                <a16:creationId xmlns:a16="http://schemas.microsoft.com/office/drawing/2014/main" id="{810D6D77-9F57-65EB-E771-A4B4418C4A07}"/>
              </a:ext>
            </a:extLst>
          </p:cNvPr>
          <p:cNvGrpSpPr/>
          <p:nvPr/>
        </p:nvGrpSpPr>
        <p:grpSpPr>
          <a:xfrm>
            <a:off x="9596801" y="2307986"/>
            <a:ext cx="268655" cy="268655"/>
            <a:chOff x="8414570" y="3879484"/>
            <a:chExt cx="268655" cy="268655"/>
          </a:xfrm>
        </p:grpSpPr>
        <p:sp>
          <p:nvSpPr>
            <p:cNvPr id="61" name="object 47">
              <a:extLst>
                <a:ext uri="{FF2B5EF4-FFF2-40B4-BE49-F238E27FC236}">
                  <a16:creationId xmlns:a16="http://schemas.microsoft.com/office/drawing/2014/main" id="{EB70D968-E65A-2EA4-CD7C-79D9038C5CDA}"/>
                </a:ext>
              </a:extLst>
            </p:cNvPr>
            <p:cNvSpPr/>
            <p:nvPr/>
          </p:nvSpPr>
          <p:spPr>
            <a:xfrm>
              <a:off x="8414570" y="3879484"/>
              <a:ext cx="268655" cy="268655"/>
            </a:xfrm>
            <a:custGeom>
              <a:avLst/>
              <a:gdLst/>
              <a:ahLst/>
              <a:cxnLst/>
              <a:rect l="l" t="t" r="r" b="b"/>
              <a:pathLst>
                <a:path w="233679" h="233679">
                  <a:moveTo>
                    <a:pt x="116839" y="0"/>
                  </a:moveTo>
                  <a:lnTo>
                    <a:pt x="71360" y="9181"/>
                  </a:lnTo>
                  <a:lnTo>
                    <a:pt x="34221" y="34221"/>
                  </a:lnTo>
                  <a:lnTo>
                    <a:pt x="9181" y="71360"/>
                  </a:lnTo>
                  <a:lnTo>
                    <a:pt x="0" y="116840"/>
                  </a:lnTo>
                  <a:lnTo>
                    <a:pt x="9181" y="162319"/>
                  </a:lnTo>
                  <a:lnTo>
                    <a:pt x="34221" y="199458"/>
                  </a:lnTo>
                  <a:lnTo>
                    <a:pt x="71360" y="224498"/>
                  </a:lnTo>
                  <a:lnTo>
                    <a:pt x="116839" y="233680"/>
                  </a:lnTo>
                  <a:lnTo>
                    <a:pt x="162319" y="224498"/>
                  </a:lnTo>
                  <a:lnTo>
                    <a:pt x="199458" y="199458"/>
                  </a:lnTo>
                  <a:lnTo>
                    <a:pt x="224498" y="162319"/>
                  </a:lnTo>
                  <a:lnTo>
                    <a:pt x="233679" y="116840"/>
                  </a:lnTo>
                  <a:lnTo>
                    <a:pt x="224498" y="71360"/>
                  </a:lnTo>
                  <a:lnTo>
                    <a:pt x="199458" y="34221"/>
                  </a:lnTo>
                  <a:lnTo>
                    <a:pt x="162319" y="9181"/>
                  </a:lnTo>
                  <a:lnTo>
                    <a:pt x="116839" y="0"/>
                  </a:lnTo>
                  <a:close/>
                </a:path>
              </a:pathLst>
            </a:custGeom>
            <a:solidFill>
              <a:srgbClr val="FFFFFF"/>
            </a:solidFill>
          </p:spPr>
          <p:txBody>
            <a:bodyPr wrap="square" lIns="0" tIns="0" rIns="0" bIns="0" rtlCol="0"/>
            <a:lstStyle/>
            <a:p>
              <a:endParaRPr/>
            </a:p>
          </p:txBody>
        </p:sp>
        <p:sp>
          <p:nvSpPr>
            <p:cNvPr id="62" name="object 60">
              <a:extLst>
                <a:ext uri="{FF2B5EF4-FFF2-40B4-BE49-F238E27FC236}">
                  <a16:creationId xmlns:a16="http://schemas.microsoft.com/office/drawing/2014/main" id="{7A93BE58-E345-04EA-274D-AF29A3C08FF5}"/>
                </a:ext>
              </a:extLst>
            </p:cNvPr>
            <p:cNvSpPr/>
            <p:nvPr/>
          </p:nvSpPr>
          <p:spPr>
            <a:xfrm>
              <a:off x="8489279" y="3952974"/>
              <a:ext cx="45263" cy="6571"/>
            </a:xfrm>
            <a:custGeom>
              <a:avLst/>
              <a:gdLst/>
              <a:ahLst/>
              <a:cxnLst/>
              <a:rect l="l" t="t" r="r" b="b"/>
              <a:pathLst>
                <a:path w="39370" h="5714">
                  <a:moveTo>
                    <a:pt x="38988" y="0"/>
                  </a:moveTo>
                  <a:lnTo>
                    <a:pt x="29266" y="762"/>
                  </a:lnTo>
                  <a:lnTo>
                    <a:pt x="19575" y="1944"/>
                  </a:lnTo>
                  <a:lnTo>
                    <a:pt x="9930" y="3548"/>
                  </a:lnTo>
                  <a:lnTo>
                    <a:pt x="342" y="5575"/>
                  </a:lnTo>
                  <a:lnTo>
                    <a:pt x="0" y="5651"/>
                  </a:lnTo>
                </a:path>
              </a:pathLst>
            </a:custGeom>
            <a:ln w="7150">
              <a:solidFill>
                <a:srgbClr val="464F61"/>
              </a:solidFill>
            </a:ln>
          </p:spPr>
          <p:txBody>
            <a:bodyPr wrap="square" lIns="0" tIns="0" rIns="0" bIns="0" rtlCol="0"/>
            <a:lstStyle/>
            <a:p>
              <a:endParaRPr/>
            </a:p>
          </p:txBody>
        </p:sp>
        <p:sp>
          <p:nvSpPr>
            <p:cNvPr id="63" name="object 61">
              <a:extLst>
                <a:ext uri="{FF2B5EF4-FFF2-40B4-BE49-F238E27FC236}">
                  <a16:creationId xmlns:a16="http://schemas.microsoft.com/office/drawing/2014/main" id="{9CF6BCE3-AFAC-2336-6C07-95CE5F36D4AC}"/>
                </a:ext>
              </a:extLst>
            </p:cNvPr>
            <p:cNvSpPr/>
            <p:nvPr/>
          </p:nvSpPr>
          <p:spPr>
            <a:xfrm>
              <a:off x="8564110" y="3952990"/>
              <a:ext cx="44533" cy="6571"/>
            </a:xfrm>
            <a:custGeom>
              <a:avLst/>
              <a:gdLst/>
              <a:ahLst/>
              <a:cxnLst/>
              <a:rect l="l" t="t" r="r" b="b"/>
              <a:pathLst>
                <a:path w="38735" h="5714">
                  <a:moveTo>
                    <a:pt x="38671" y="5638"/>
                  </a:moveTo>
                  <a:lnTo>
                    <a:pt x="29076" y="3600"/>
                  </a:lnTo>
                  <a:lnTo>
                    <a:pt x="19426" y="1981"/>
                  </a:lnTo>
                  <a:lnTo>
                    <a:pt x="9730" y="781"/>
                  </a:lnTo>
                  <a:lnTo>
                    <a:pt x="0" y="0"/>
                  </a:lnTo>
                </a:path>
              </a:pathLst>
            </a:custGeom>
            <a:ln w="7150">
              <a:solidFill>
                <a:srgbClr val="464F61"/>
              </a:solidFill>
            </a:ln>
          </p:spPr>
          <p:txBody>
            <a:bodyPr wrap="square" lIns="0" tIns="0" rIns="0" bIns="0" rtlCol="0"/>
            <a:lstStyle/>
            <a:p>
              <a:endParaRPr/>
            </a:p>
          </p:txBody>
        </p:sp>
        <p:sp>
          <p:nvSpPr>
            <p:cNvPr id="64" name="object 62">
              <a:extLst>
                <a:ext uri="{FF2B5EF4-FFF2-40B4-BE49-F238E27FC236}">
                  <a16:creationId xmlns:a16="http://schemas.microsoft.com/office/drawing/2014/main" id="{A3010720-EBC1-5878-1113-0FDAACE61209}"/>
                </a:ext>
              </a:extLst>
            </p:cNvPr>
            <p:cNvSpPr/>
            <p:nvPr/>
          </p:nvSpPr>
          <p:spPr>
            <a:xfrm>
              <a:off x="8548924" y="3968043"/>
              <a:ext cx="0" cy="102936"/>
            </a:xfrm>
            <a:custGeom>
              <a:avLst/>
              <a:gdLst/>
              <a:ahLst/>
              <a:cxnLst/>
              <a:rect l="l" t="t" r="r" b="b"/>
              <a:pathLst>
                <a:path h="89535">
                  <a:moveTo>
                    <a:pt x="0" y="0"/>
                  </a:moveTo>
                  <a:lnTo>
                    <a:pt x="0" y="88912"/>
                  </a:lnTo>
                </a:path>
              </a:pathLst>
            </a:custGeom>
            <a:ln w="7150">
              <a:solidFill>
                <a:srgbClr val="464F61"/>
              </a:solidFill>
            </a:ln>
          </p:spPr>
          <p:txBody>
            <a:bodyPr wrap="square" lIns="0" tIns="0" rIns="0" bIns="0" rtlCol="0"/>
            <a:lstStyle/>
            <a:p>
              <a:endParaRPr/>
            </a:p>
          </p:txBody>
        </p:sp>
        <p:sp>
          <p:nvSpPr>
            <p:cNvPr id="65" name="object 63">
              <a:extLst>
                <a:ext uri="{FF2B5EF4-FFF2-40B4-BE49-F238E27FC236}">
                  <a16:creationId xmlns:a16="http://schemas.microsoft.com/office/drawing/2014/main" id="{EAF171D1-6B21-2F66-5DAE-BF047623D1DE}"/>
                </a:ext>
              </a:extLst>
            </p:cNvPr>
            <p:cNvSpPr/>
            <p:nvPr/>
          </p:nvSpPr>
          <p:spPr>
            <a:xfrm>
              <a:off x="8590361" y="3959516"/>
              <a:ext cx="36503" cy="59862"/>
            </a:xfrm>
            <a:custGeom>
              <a:avLst/>
              <a:gdLst/>
              <a:ahLst/>
              <a:cxnLst/>
              <a:rect l="l" t="t" r="r" b="b"/>
              <a:pathLst>
                <a:path w="31750" h="52070">
                  <a:moveTo>
                    <a:pt x="15608" y="0"/>
                  </a:moveTo>
                  <a:lnTo>
                    <a:pt x="31216" y="51701"/>
                  </a:lnTo>
                  <a:lnTo>
                    <a:pt x="0" y="51689"/>
                  </a:lnTo>
                  <a:lnTo>
                    <a:pt x="15608" y="0"/>
                  </a:lnTo>
                  <a:close/>
                </a:path>
              </a:pathLst>
            </a:custGeom>
            <a:ln w="7150">
              <a:solidFill>
                <a:srgbClr val="464F61"/>
              </a:solidFill>
            </a:ln>
          </p:spPr>
          <p:txBody>
            <a:bodyPr wrap="square" lIns="0" tIns="0" rIns="0" bIns="0" rtlCol="0"/>
            <a:lstStyle/>
            <a:p>
              <a:endParaRPr/>
            </a:p>
          </p:txBody>
        </p:sp>
        <p:sp>
          <p:nvSpPr>
            <p:cNvPr id="66" name="object 64">
              <a:extLst>
                <a:ext uri="{FF2B5EF4-FFF2-40B4-BE49-F238E27FC236}">
                  <a16:creationId xmlns:a16="http://schemas.microsoft.com/office/drawing/2014/main" id="{82210F06-D227-0F3B-2720-5BE035350707}"/>
                </a:ext>
              </a:extLst>
            </p:cNvPr>
            <p:cNvSpPr/>
            <p:nvPr/>
          </p:nvSpPr>
          <p:spPr>
            <a:xfrm>
              <a:off x="8521547" y="4070271"/>
              <a:ext cx="54753" cy="19711"/>
            </a:xfrm>
            <a:custGeom>
              <a:avLst/>
              <a:gdLst/>
              <a:ahLst/>
              <a:cxnLst/>
              <a:rect l="l" t="t" r="r" b="b"/>
              <a:pathLst>
                <a:path w="47625" h="17145">
                  <a:moveTo>
                    <a:pt x="47625" y="3486"/>
                  </a:moveTo>
                  <a:lnTo>
                    <a:pt x="35825" y="871"/>
                  </a:lnTo>
                  <a:lnTo>
                    <a:pt x="23812" y="0"/>
                  </a:lnTo>
                  <a:lnTo>
                    <a:pt x="11799" y="871"/>
                  </a:lnTo>
                  <a:lnTo>
                    <a:pt x="0" y="3486"/>
                  </a:lnTo>
                  <a:lnTo>
                    <a:pt x="0" y="16795"/>
                  </a:lnTo>
                  <a:lnTo>
                    <a:pt x="47625" y="16795"/>
                  </a:lnTo>
                  <a:lnTo>
                    <a:pt x="47625" y="3486"/>
                  </a:lnTo>
                  <a:close/>
                </a:path>
              </a:pathLst>
            </a:custGeom>
            <a:ln w="7150">
              <a:solidFill>
                <a:srgbClr val="464F61"/>
              </a:solidFill>
            </a:ln>
          </p:spPr>
          <p:txBody>
            <a:bodyPr wrap="square" lIns="0" tIns="0" rIns="0" bIns="0" rtlCol="0"/>
            <a:lstStyle/>
            <a:p>
              <a:endParaRPr/>
            </a:p>
          </p:txBody>
        </p:sp>
        <p:sp>
          <p:nvSpPr>
            <p:cNvPr id="67" name="object 65">
              <a:extLst>
                <a:ext uri="{FF2B5EF4-FFF2-40B4-BE49-F238E27FC236}">
                  <a16:creationId xmlns:a16="http://schemas.microsoft.com/office/drawing/2014/main" id="{49F95639-DAAF-1E7F-69D4-51062CF667D3}"/>
                </a:ext>
              </a:extLst>
            </p:cNvPr>
            <p:cNvSpPr/>
            <p:nvPr/>
          </p:nvSpPr>
          <p:spPr>
            <a:xfrm>
              <a:off x="8583674" y="4018971"/>
              <a:ext cx="49643" cy="27012"/>
            </a:xfrm>
            <a:custGeom>
              <a:avLst/>
              <a:gdLst/>
              <a:ahLst/>
              <a:cxnLst/>
              <a:rect l="l" t="t" r="r" b="b"/>
              <a:pathLst>
                <a:path w="43179" h="23495">
                  <a:moveTo>
                    <a:pt x="42862" y="3429"/>
                  </a:moveTo>
                  <a:lnTo>
                    <a:pt x="42862" y="0"/>
                  </a:lnTo>
                  <a:lnTo>
                    <a:pt x="0" y="0"/>
                  </a:lnTo>
                  <a:lnTo>
                    <a:pt x="0" y="3429"/>
                  </a:lnTo>
                  <a:lnTo>
                    <a:pt x="1683" y="11538"/>
                  </a:lnTo>
                  <a:lnTo>
                    <a:pt x="6273" y="17764"/>
                  </a:lnTo>
                  <a:lnTo>
                    <a:pt x="13083" y="21756"/>
                  </a:lnTo>
                  <a:lnTo>
                    <a:pt x="21424" y="23164"/>
                  </a:lnTo>
                  <a:lnTo>
                    <a:pt x="29768" y="21756"/>
                  </a:lnTo>
                  <a:lnTo>
                    <a:pt x="36582" y="17764"/>
                  </a:lnTo>
                  <a:lnTo>
                    <a:pt x="41177" y="11538"/>
                  </a:lnTo>
                  <a:lnTo>
                    <a:pt x="42862" y="3429"/>
                  </a:lnTo>
                  <a:close/>
                </a:path>
              </a:pathLst>
            </a:custGeom>
            <a:ln w="7150">
              <a:solidFill>
                <a:srgbClr val="464F61"/>
              </a:solidFill>
            </a:ln>
          </p:spPr>
          <p:txBody>
            <a:bodyPr wrap="square" lIns="0" tIns="0" rIns="0" bIns="0" rtlCol="0"/>
            <a:lstStyle/>
            <a:p>
              <a:endParaRPr/>
            </a:p>
          </p:txBody>
        </p:sp>
        <p:sp>
          <p:nvSpPr>
            <p:cNvPr id="68" name="object 66">
              <a:extLst>
                <a:ext uri="{FF2B5EF4-FFF2-40B4-BE49-F238E27FC236}">
                  <a16:creationId xmlns:a16="http://schemas.microsoft.com/office/drawing/2014/main" id="{827220E2-6F8B-E9ED-ADBE-F2E5755E33D1}"/>
                </a:ext>
              </a:extLst>
            </p:cNvPr>
            <p:cNvSpPr/>
            <p:nvPr/>
          </p:nvSpPr>
          <p:spPr>
            <a:xfrm>
              <a:off x="8471552" y="3959472"/>
              <a:ext cx="36503" cy="59862"/>
            </a:xfrm>
            <a:custGeom>
              <a:avLst/>
              <a:gdLst/>
              <a:ahLst/>
              <a:cxnLst/>
              <a:rect l="l" t="t" r="r" b="b"/>
              <a:pathLst>
                <a:path w="31750" h="52070">
                  <a:moveTo>
                    <a:pt x="15595" y="0"/>
                  </a:moveTo>
                  <a:lnTo>
                    <a:pt x="31203" y="51701"/>
                  </a:lnTo>
                  <a:lnTo>
                    <a:pt x="0" y="51689"/>
                  </a:lnTo>
                  <a:lnTo>
                    <a:pt x="15595" y="0"/>
                  </a:lnTo>
                  <a:close/>
                </a:path>
              </a:pathLst>
            </a:custGeom>
            <a:ln w="7150">
              <a:solidFill>
                <a:srgbClr val="464F61"/>
              </a:solidFill>
            </a:ln>
          </p:spPr>
          <p:txBody>
            <a:bodyPr wrap="square" lIns="0" tIns="0" rIns="0" bIns="0" rtlCol="0"/>
            <a:lstStyle/>
            <a:p>
              <a:endParaRPr/>
            </a:p>
          </p:txBody>
        </p:sp>
        <p:sp>
          <p:nvSpPr>
            <p:cNvPr id="69" name="object 67">
              <a:extLst>
                <a:ext uri="{FF2B5EF4-FFF2-40B4-BE49-F238E27FC236}">
                  <a16:creationId xmlns:a16="http://schemas.microsoft.com/office/drawing/2014/main" id="{B3CFFF53-0E37-4A4D-D036-469D8B1D950A}"/>
                </a:ext>
              </a:extLst>
            </p:cNvPr>
            <p:cNvSpPr/>
            <p:nvPr/>
          </p:nvSpPr>
          <p:spPr>
            <a:xfrm>
              <a:off x="8464851" y="4018912"/>
              <a:ext cx="49643" cy="27012"/>
            </a:xfrm>
            <a:custGeom>
              <a:avLst/>
              <a:gdLst/>
              <a:ahLst/>
              <a:cxnLst/>
              <a:rect l="l" t="t" r="r" b="b"/>
              <a:pathLst>
                <a:path w="43179" h="23495">
                  <a:moveTo>
                    <a:pt x="42862" y="3416"/>
                  </a:moveTo>
                  <a:lnTo>
                    <a:pt x="42862" y="0"/>
                  </a:lnTo>
                  <a:lnTo>
                    <a:pt x="0" y="0"/>
                  </a:lnTo>
                  <a:lnTo>
                    <a:pt x="0" y="3416"/>
                  </a:lnTo>
                  <a:lnTo>
                    <a:pt x="1685" y="11527"/>
                  </a:lnTo>
                  <a:lnTo>
                    <a:pt x="6280" y="17757"/>
                  </a:lnTo>
                  <a:lnTo>
                    <a:pt x="13094" y="21754"/>
                  </a:lnTo>
                  <a:lnTo>
                    <a:pt x="21437" y="23164"/>
                  </a:lnTo>
                  <a:lnTo>
                    <a:pt x="29773" y="21754"/>
                  </a:lnTo>
                  <a:lnTo>
                    <a:pt x="36583" y="17757"/>
                  </a:lnTo>
                  <a:lnTo>
                    <a:pt x="41177" y="11527"/>
                  </a:lnTo>
                  <a:lnTo>
                    <a:pt x="42862" y="3416"/>
                  </a:lnTo>
                  <a:close/>
                </a:path>
              </a:pathLst>
            </a:custGeom>
            <a:ln w="7150">
              <a:solidFill>
                <a:srgbClr val="464F61"/>
              </a:solidFill>
            </a:ln>
          </p:spPr>
          <p:txBody>
            <a:bodyPr wrap="square" lIns="0" tIns="0" rIns="0" bIns="0" rtlCol="0"/>
            <a:lstStyle/>
            <a:p>
              <a:endParaRPr/>
            </a:p>
          </p:txBody>
        </p:sp>
        <p:sp>
          <p:nvSpPr>
            <p:cNvPr id="70" name="object 68">
              <a:extLst>
                <a:ext uri="{FF2B5EF4-FFF2-40B4-BE49-F238E27FC236}">
                  <a16:creationId xmlns:a16="http://schemas.microsoft.com/office/drawing/2014/main" id="{A8D14675-17AE-03AA-2F77-0D29714386C9}"/>
                </a:ext>
              </a:extLst>
            </p:cNvPr>
            <p:cNvSpPr/>
            <p:nvPr/>
          </p:nvSpPr>
          <p:spPr>
            <a:xfrm>
              <a:off x="8534104" y="3938052"/>
              <a:ext cx="30661" cy="30661"/>
            </a:xfrm>
            <a:custGeom>
              <a:avLst/>
              <a:gdLst/>
              <a:ahLst/>
              <a:cxnLst/>
              <a:rect l="l" t="t" r="r" b="b"/>
              <a:pathLst>
                <a:path w="26670" h="26670">
                  <a:moveTo>
                    <a:pt x="0" y="13042"/>
                  </a:moveTo>
                  <a:lnTo>
                    <a:pt x="0" y="5841"/>
                  </a:lnTo>
                  <a:lnTo>
                    <a:pt x="5842" y="0"/>
                  </a:lnTo>
                  <a:lnTo>
                    <a:pt x="13042" y="0"/>
                  </a:lnTo>
                  <a:lnTo>
                    <a:pt x="20256" y="0"/>
                  </a:lnTo>
                  <a:lnTo>
                    <a:pt x="26098" y="5841"/>
                  </a:lnTo>
                  <a:lnTo>
                    <a:pt x="26098" y="13042"/>
                  </a:lnTo>
                  <a:lnTo>
                    <a:pt x="26098" y="20243"/>
                  </a:lnTo>
                  <a:lnTo>
                    <a:pt x="20256" y="26085"/>
                  </a:lnTo>
                  <a:lnTo>
                    <a:pt x="13042" y="26085"/>
                  </a:lnTo>
                  <a:lnTo>
                    <a:pt x="5842" y="26085"/>
                  </a:lnTo>
                  <a:lnTo>
                    <a:pt x="0" y="20243"/>
                  </a:lnTo>
                  <a:lnTo>
                    <a:pt x="0" y="13042"/>
                  </a:lnTo>
                  <a:close/>
                </a:path>
              </a:pathLst>
            </a:custGeom>
            <a:ln w="7150">
              <a:solidFill>
                <a:srgbClr val="464F61"/>
              </a:solidFill>
            </a:ln>
          </p:spPr>
          <p:txBody>
            <a:bodyPr wrap="square" lIns="0" tIns="0" rIns="0" bIns="0" rtlCol="0"/>
            <a:lstStyle/>
            <a:p>
              <a:endParaRPr/>
            </a:p>
          </p:txBody>
        </p:sp>
      </p:grpSp>
      <p:sp>
        <p:nvSpPr>
          <p:cNvPr id="3" name="object 70">
            <a:extLst>
              <a:ext uri="{FF2B5EF4-FFF2-40B4-BE49-F238E27FC236}">
                <a16:creationId xmlns:a16="http://schemas.microsoft.com/office/drawing/2014/main" id="{622F16C9-B6A3-A600-5768-B7B9AD894FAA}"/>
              </a:ext>
            </a:extLst>
          </p:cNvPr>
          <p:cNvSpPr/>
          <p:nvPr/>
        </p:nvSpPr>
        <p:spPr>
          <a:xfrm>
            <a:off x="7231700" y="5105753"/>
            <a:ext cx="45719" cy="598695"/>
          </a:xfrm>
          <a:custGeom>
            <a:avLst/>
            <a:gdLst/>
            <a:ahLst/>
            <a:cxnLst/>
            <a:rect l="l" t="t" r="r" b="b"/>
            <a:pathLst>
              <a:path h="728979">
                <a:moveTo>
                  <a:pt x="0" y="728395"/>
                </a:moveTo>
                <a:lnTo>
                  <a:pt x="0" y="0"/>
                </a:lnTo>
              </a:path>
            </a:pathLst>
          </a:custGeom>
          <a:ln w="12700">
            <a:solidFill>
              <a:srgbClr val="58595B"/>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0" name="object 42">
            <a:extLst>
              <a:ext uri="{FF2B5EF4-FFF2-40B4-BE49-F238E27FC236}">
                <a16:creationId xmlns:a16="http://schemas.microsoft.com/office/drawing/2014/main" id="{814FCBF1-43E1-5F52-770E-B4BC0F785468}"/>
              </a:ext>
            </a:extLst>
          </p:cNvPr>
          <p:cNvSpPr txBox="1"/>
          <p:nvPr/>
        </p:nvSpPr>
        <p:spPr>
          <a:xfrm>
            <a:off x="7177671" y="5806907"/>
            <a:ext cx="4220756" cy="578074"/>
          </a:xfrm>
          <a:prstGeom prst="rect">
            <a:avLst/>
          </a:prstGeom>
        </p:spPr>
        <p:txBody>
          <a:bodyPr vert="horz" wrap="square" lIns="0" tIns="11206" rIns="0" bIns="0" rtlCol="0" anchor="t">
            <a:spAutoFit/>
          </a:bodyPr>
          <a:lstStyle/>
          <a:p>
            <a:pPr marL="10795" marR="4445">
              <a:lnSpc>
                <a:spcPct val="111100"/>
              </a:lnSpc>
              <a:spcBef>
                <a:spcPts val="88"/>
              </a:spcBef>
            </a:pPr>
            <a:r>
              <a:rPr lang="en-US" sz="1100" b="1" dirty="0">
                <a:solidFill>
                  <a:srgbClr val="464F61"/>
                </a:solidFill>
                <a:cs typeface="Arial"/>
              </a:rPr>
              <a:t>Willingness-to pay (WTP) threshold (depicted illustratively)</a:t>
            </a:r>
          </a:p>
          <a:p>
            <a:pPr marL="10795" marR="4445">
              <a:lnSpc>
                <a:spcPct val="111100"/>
              </a:lnSpc>
              <a:spcBef>
                <a:spcPts val="88"/>
              </a:spcBef>
            </a:pPr>
            <a:r>
              <a:rPr lang="en-US" sz="1100" dirty="0">
                <a:solidFill>
                  <a:srgbClr val="464F61"/>
                </a:solidFill>
                <a:cs typeface="Arial"/>
              </a:rPr>
              <a:t>Actual orientation will depend on each country’s specific threshold and the scale of the axes. </a:t>
            </a:r>
          </a:p>
        </p:txBody>
      </p:sp>
      <p:sp>
        <p:nvSpPr>
          <p:cNvPr id="4" name="Footer Placeholder 2">
            <a:extLst>
              <a:ext uri="{FF2B5EF4-FFF2-40B4-BE49-F238E27FC236}">
                <a16:creationId xmlns:a16="http://schemas.microsoft.com/office/drawing/2014/main" id="{E6C0CCB0-E15F-CD0A-EBA9-07183437A0FF}"/>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Feb 2025</a:t>
            </a:r>
          </a:p>
        </p:txBody>
      </p:sp>
    </p:spTree>
    <p:extLst>
      <p:ext uri="{BB962C8B-B14F-4D97-AF65-F5344CB8AC3E}">
        <p14:creationId xmlns:p14="http://schemas.microsoft.com/office/powerpoint/2010/main" val="2500689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61999" y="473336"/>
            <a:ext cx="10740639" cy="1315450"/>
          </a:xfrm>
        </p:spPr>
        <p:txBody>
          <a:bodyPr lIns="0" tIns="0" rIns="0" bIns="0"/>
          <a:lstStyle/>
          <a:p>
            <a:pPr marL="342900" lvl="1" indent="0">
              <a:buNone/>
            </a:pPr>
            <a:r>
              <a:rPr lang="en-US" sz="2400" b="1" dirty="0">
                <a:solidFill>
                  <a:schemeClr val="accent3"/>
                </a:solidFill>
                <a:ea typeface="+mj-ea"/>
                <a:cs typeface="+mj-cs"/>
              </a:rPr>
              <a:t>Multiple models estimate RSV immunization cost-effectiveness across LMICs and in specific countries</a:t>
            </a:r>
          </a:p>
        </p:txBody>
      </p:sp>
      <p:sp>
        <p:nvSpPr>
          <p:cNvPr id="6" name="Text Placeholder 5"/>
          <p:cNvSpPr>
            <a:spLocks noGrp="1"/>
          </p:cNvSpPr>
          <p:nvPr>
            <p:ph type="body" sz="quarter" idx="14"/>
          </p:nvPr>
        </p:nvSpPr>
        <p:spPr>
          <a:xfrm>
            <a:off x="1903499" y="5282501"/>
            <a:ext cx="9147678" cy="914400"/>
          </a:xfrm>
        </p:spPr>
        <p:txBody>
          <a:bodyPr vert="horz" lIns="0" tIns="0" rIns="0" bIns="0" rtlCol="0" anchor="t">
            <a:normAutofit/>
          </a:bodyPr>
          <a:lstStyle/>
          <a:p>
            <a:pPr marL="0" lvl="1" indent="0" algn="ctr">
              <a:buNone/>
            </a:pPr>
            <a:r>
              <a:rPr lang="en-US" sz="2000" dirty="0">
                <a:solidFill>
                  <a:schemeClr val="accent3"/>
                </a:solidFill>
              </a:rPr>
              <a:t>These recent analyses are the most informative because of how much RSV immunization product efficacy and duration of protection knowledge has evolved.</a:t>
            </a:r>
          </a:p>
          <a:p>
            <a:pPr marL="628650" lvl="1" algn="ctr"/>
            <a:endParaRPr lang="en-US" sz="2000" b="1" dirty="0"/>
          </a:p>
          <a:p>
            <a:pPr marL="628650" lvl="1" algn="ctr"/>
            <a:endParaRPr lang="en-US" sz="2000" b="1" dirty="0"/>
          </a:p>
          <a:p>
            <a:pPr marL="628650" lvl="1" algn="ctr"/>
            <a:endParaRPr lang="en-US" sz="2000" b="1" dirty="0"/>
          </a:p>
          <a:p>
            <a:pPr marL="400050" lvl="1" indent="0" algn="ctr">
              <a:buNone/>
            </a:pPr>
            <a:endParaRPr lang="en-US" sz="1200" b="1" dirty="0"/>
          </a:p>
          <a:p>
            <a:pPr marL="342900" lvl="1" indent="0" algn="ctr">
              <a:buNone/>
            </a:pPr>
            <a:endParaRPr lang="en-US" b="1" dirty="0"/>
          </a:p>
          <a:p>
            <a:pPr marL="285750" indent="-285750" algn="ctr">
              <a:spcAft>
                <a:spcPts val="900"/>
              </a:spcAft>
              <a:buFont typeface="Arial" panose="020B0604020202020204" pitchFamily="34" charset="0"/>
              <a:buChar char="•"/>
            </a:pPr>
            <a:endParaRPr lang="en-US" sz="1000" b="1" dirty="0"/>
          </a:p>
        </p:txBody>
      </p:sp>
      <p:sp>
        <p:nvSpPr>
          <p:cNvPr id="3" name="TextBox 2">
            <a:extLst>
              <a:ext uri="{FF2B5EF4-FFF2-40B4-BE49-F238E27FC236}">
                <a16:creationId xmlns:a16="http://schemas.microsoft.com/office/drawing/2014/main" id="{778BE374-7DF5-27D0-F9F1-D6DBDC08C977}"/>
              </a:ext>
            </a:extLst>
          </p:cNvPr>
          <p:cNvSpPr txBox="1"/>
          <p:nvPr/>
        </p:nvSpPr>
        <p:spPr>
          <a:xfrm>
            <a:off x="1459035" y="6264275"/>
            <a:ext cx="8966059" cy="914400"/>
          </a:xfrm>
          <a:prstGeom prst="rect">
            <a:avLst/>
          </a:prstGeom>
          <a:noFill/>
        </p:spPr>
        <p:txBody>
          <a:bodyPr wrap="none" lIns="0" tIns="0" rIns="0" bIns="0" rtlCol="0" anchor="t">
            <a:noAutofit/>
          </a:bodyPr>
          <a:lstStyle/>
          <a:p>
            <a:r>
              <a:rPr lang="en-US" sz="1050" dirty="0">
                <a:solidFill>
                  <a:srgbClr val="000000"/>
                </a:solidFill>
                <a:latin typeface="Corbel"/>
              </a:rPr>
              <a:t>* </a:t>
            </a:r>
            <a:r>
              <a:rPr lang="en-US" sz="1050" dirty="0">
                <a:solidFill>
                  <a:srgbClr val="000000"/>
                </a:solidFill>
                <a:latin typeface="Corbel"/>
                <a:hlinkClick r:id="rId3"/>
              </a:rPr>
              <a:t>Mahmud S, et al. </a:t>
            </a:r>
            <a:r>
              <a:rPr lang="en-US" sz="1050" i="1" dirty="0">
                <a:solidFill>
                  <a:srgbClr val="000000"/>
                </a:solidFill>
                <a:latin typeface="Corbel"/>
                <a:hlinkClick r:id="rId3"/>
              </a:rPr>
              <a:t>BMC Medicine. </a:t>
            </a:r>
            <a:r>
              <a:rPr lang="en-US" sz="1050" u="sng" dirty="0">
                <a:solidFill>
                  <a:srgbClr val="000000"/>
                </a:solidFill>
                <a:latin typeface="Corbel"/>
                <a:hlinkClick r:id="rId3"/>
              </a:rPr>
              <a:t>21(138): 2023</a:t>
            </a:r>
            <a:r>
              <a:rPr lang="en-US" sz="1050" i="1" u="sng" dirty="0">
                <a:solidFill>
                  <a:srgbClr val="000000"/>
                </a:solidFill>
                <a:latin typeface="Corbel"/>
              </a:rPr>
              <a:t>.</a:t>
            </a:r>
            <a:r>
              <a:rPr lang="en-US" sz="1050" dirty="0">
                <a:solidFill>
                  <a:srgbClr val="000000"/>
                </a:solidFill>
                <a:latin typeface="Corbel"/>
              </a:rPr>
              <a:t> </a:t>
            </a:r>
          </a:p>
          <a:p>
            <a:r>
              <a:rPr lang="en-US" sz="1050" dirty="0">
                <a:solidFill>
                  <a:srgbClr val="000000"/>
                </a:solidFill>
                <a:latin typeface="Corbel"/>
              </a:rPr>
              <a:t>** </a:t>
            </a:r>
            <a:r>
              <a:rPr lang="en-US" sz="1050" dirty="0">
                <a:solidFill>
                  <a:srgbClr val="000000"/>
                </a:solidFill>
                <a:latin typeface="Corbel"/>
                <a:hlinkClick r:id="rId4"/>
              </a:rPr>
              <a:t>Koltai M, et al. </a:t>
            </a:r>
            <a:r>
              <a:rPr lang="en-US" sz="1050" i="1" dirty="0">
                <a:solidFill>
                  <a:srgbClr val="000000"/>
                </a:solidFill>
                <a:latin typeface="Corbel"/>
                <a:hlinkClick r:id="rId4"/>
              </a:rPr>
              <a:t>BMC Medicine. </a:t>
            </a:r>
            <a:r>
              <a:rPr lang="en-US" sz="1050" dirty="0">
                <a:solidFill>
                  <a:srgbClr val="000000"/>
                </a:solidFill>
                <a:latin typeface="Corbel"/>
                <a:hlinkClick r:id="rId4"/>
              </a:rPr>
              <a:t>21(120):2023. </a:t>
            </a:r>
            <a:endParaRPr lang="en-US" sz="1050" dirty="0">
              <a:solidFill>
                <a:srgbClr val="000000"/>
              </a:solidFill>
              <a:latin typeface="Corbel"/>
            </a:endParaRPr>
          </a:p>
        </p:txBody>
      </p:sp>
      <p:graphicFrame>
        <p:nvGraphicFramePr>
          <p:cNvPr id="4" name="Table 3">
            <a:extLst>
              <a:ext uri="{FF2B5EF4-FFF2-40B4-BE49-F238E27FC236}">
                <a16:creationId xmlns:a16="http://schemas.microsoft.com/office/drawing/2014/main" id="{6F7E7651-F757-8C6D-999C-16F96AED80E7}"/>
              </a:ext>
            </a:extLst>
          </p:cNvPr>
          <p:cNvGraphicFramePr>
            <a:graphicFrameLocks noGrp="1"/>
          </p:cNvGraphicFramePr>
          <p:nvPr>
            <p:extLst>
              <p:ext uri="{D42A27DB-BD31-4B8C-83A1-F6EECF244321}">
                <p14:modId xmlns:p14="http://schemas.microsoft.com/office/powerpoint/2010/main" val="2131024627"/>
              </p:ext>
            </p:extLst>
          </p:nvPr>
        </p:nvGraphicFramePr>
        <p:xfrm>
          <a:off x="1154234" y="2133570"/>
          <a:ext cx="10348402" cy="2865120"/>
        </p:xfrm>
        <a:graphic>
          <a:graphicData uri="http://schemas.openxmlformats.org/drawingml/2006/table">
            <a:tbl>
              <a:tblPr firstRow="1" bandRow="1">
                <a:tableStyleId>{2D5ABB26-0587-4C30-8999-92F81FD0307C}</a:tableStyleId>
              </a:tblPr>
              <a:tblGrid>
                <a:gridCol w="2058632">
                  <a:extLst>
                    <a:ext uri="{9D8B030D-6E8A-4147-A177-3AD203B41FA5}">
                      <a16:colId xmlns:a16="http://schemas.microsoft.com/office/drawing/2014/main" val="1459295087"/>
                    </a:ext>
                  </a:extLst>
                </a:gridCol>
                <a:gridCol w="2277575">
                  <a:extLst>
                    <a:ext uri="{9D8B030D-6E8A-4147-A177-3AD203B41FA5}">
                      <a16:colId xmlns:a16="http://schemas.microsoft.com/office/drawing/2014/main" val="2513369856"/>
                    </a:ext>
                  </a:extLst>
                </a:gridCol>
                <a:gridCol w="2297699">
                  <a:extLst>
                    <a:ext uri="{9D8B030D-6E8A-4147-A177-3AD203B41FA5}">
                      <a16:colId xmlns:a16="http://schemas.microsoft.com/office/drawing/2014/main" val="401625008"/>
                    </a:ext>
                  </a:extLst>
                </a:gridCol>
                <a:gridCol w="1753158">
                  <a:extLst>
                    <a:ext uri="{9D8B030D-6E8A-4147-A177-3AD203B41FA5}">
                      <a16:colId xmlns:a16="http://schemas.microsoft.com/office/drawing/2014/main" val="1530780274"/>
                    </a:ext>
                  </a:extLst>
                </a:gridCol>
                <a:gridCol w="1961338">
                  <a:extLst>
                    <a:ext uri="{9D8B030D-6E8A-4147-A177-3AD203B41FA5}">
                      <a16:colId xmlns:a16="http://schemas.microsoft.com/office/drawing/2014/main" val="432648723"/>
                    </a:ext>
                  </a:extLst>
                </a:gridCol>
              </a:tblGrid>
              <a:tr h="0">
                <a:tc>
                  <a:txBody>
                    <a:bodyPr/>
                    <a:lstStyle/>
                    <a:p>
                      <a:endParaRPr lang="en-US" sz="1400" b="1" dirty="0"/>
                    </a:p>
                  </a:txBody>
                  <a:tcPr>
                    <a:lnB w="28575" cap="flat" cmpd="sng" algn="ctr">
                      <a:solidFill>
                        <a:schemeClr val="accent2"/>
                      </a:solidFill>
                      <a:prstDash val="solid"/>
                      <a:round/>
                      <a:headEnd type="none" w="med" len="med"/>
                      <a:tailEnd type="none" w="med" len="med"/>
                    </a:lnB>
                  </a:tcPr>
                </a:tc>
                <a:tc>
                  <a:txBody>
                    <a:bodyPr/>
                    <a:lstStyle/>
                    <a:p>
                      <a:endParaRPr lang="en-US" sz="1400" b="1" dirty="0"/>
                    </a:p>
                  </a:txBody>
                  <a:tcPr>
                    <a:lnB w="28575" cap="flat" cmpd="sng" algn="ctr">
                      <a:solidFill>
                        <a:schemeClr val="accent2"/>
                      </a:solidFill>
                      <a:prstDash val="solid"/>
                      <a:round/>
                      <a:headEnd type="none" w="med" len="med"/>
                      <a:tailEnd type="none" w="med" len="med"/>
                    </a:lnB>
                  </a:tcPr>
                </a:tc>
                <a:tc>
                  <a:txBody>
                    <a:bodyPr/>
                    <a:lstStyle/>
                    <a:p>
                      <a:endParaRPr lang="en-US" sz="1400" b="1" dirty="0"/>
                    </a:p>
                  </a:txBody>
                  <a:tcPr>
                    <a:lnB w="28575" cap="flat" cmpd="sng" algn="ctr">
                      <a:solidFill>
                        <a:schemeClr val="accent2"/>
                      </a:solidFill>
                      <a:prstDash val="solid"/>
                      <a:round/>
                      <a:headEnd type="none" w="med" len="med"/>
                      <a:tailEnd type="none" w="med" len="med"/>
                    </a:lnB>
                  </a:tcPr>
                </a:tc>
                <a:tc>
                  <a:txBody>
                    <a:bodyPr/>
                    <a:lstStyle/>
                    <a:p>
                      <a:endParaRPr lang="en-US" sz="1400" b="1" dirty="0"/>
                    </a:p>
                  </a:txBody>
                  <a:tcPr>
                    <a:lnB w="28575" cap="flat" cmpd="sng" algn="ctr">
                      <a:solidFill>
                        <a:schemeClr val="accent2"/>
                      </a:solidFill>
                      <a:prstDash val="solid"/>
                      <a:round/>
                      <a:headEnd type="none" w="med" len="med"/>
                      <a:tailEnd type="none" w="med" len="med"/>
                    </a:lnB>
                  </a:tcPr>
                </a:tc>
                <a:tc>
                  <a:txBody>
                    <a:bodyPr/>
                    <a:lstStyle/>
                    <a:p>
                      <a:endParaRPr lang="en-US" sz="1400" b="1" dirty="0"/>
                    </a:p>
                  </a:txBody>
                  <a:tcPr>
                    <a:lnB w="2857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966541681"/>
                  </a:ext>
                </a:extLst>
              </a:tr>
              <a:tr h="640080">
                <a:tc rowSpan="2">
                  <a:txBody>
                    <a:bodyPr/>
                    <a:lstStyle/>
                    <a:p>
                      <a:pPr algn="ctr"/>
                      <a:r>
                        <a:rPr lang="en-US" sz="2000" b="1" kern="1200" dirty="0">
                          <a:solidFill>
                            <a:schemeClr val="accent2"/>
                          </a:solidFill>
                        </a:rPr>
                        <a:t>133-country study*</a:t>
                      </a:r>
                      <a:endParaRPr lang="en-US" sz="2000" b="1" kern="1200" dirty="0">
                        <a:solidFill>
                          <a:schemeClr val="accent2"/>
                        </a:solidFill>
                        <a:latin typeface="+mn-lt"/>
                        <a:ea typeface="+mn-ea"/>
                        <a:cs typeface="+mn-cs"/>
                      </a:endParaRPr>
                    </a:p>
                  </a:txBody>
                  <a:tcPr anchor="ct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tc>
                  <a:txBody>
                    <a:bodyPr/>
                    <a:lstStyle/>
                    <a:p>
                      <a:pPr algn="ctr"/>
                      <a:r>
                        <a:rPr lang="en-US" sz="1400" b="1" dirty="0">
                          <a:solidFill>
                            <a:schemeClr val="bg1"/>
                          </a:solidFill>
                        </a:rPr>
                        <a:t>RSV maternal vaccine</a:t>
                      </a:r>
                    </a:p>
                  </a:txBody>
                  <a:tcPr anchor="ctr">
                    <a:lnT w="28575" cap="flat" cmpd="sng" algn="ctr">
                      <a:solidFill>
                        <a:schemeClr val="accent2"/>
                      </a:solidFill>
                      <a:prstDash val="solid"/>
                      <a:round/>
                      <a:headEnd type="none" w="med" len="med"/>
                      <a:tailEnd type="none" w="med" len="med"/>
                    </a:lnT>
                    <a:solidFill>
                      <a:schemeClr val="accent1"/>
                    </a:solidFill>
                  </a:tcPr>
                </a:tc>
                <a:tc>
                  <a:txBody>
                    <a:bodyPr/>
                    <a:lstStyle/>
                    <a:p>
                      <a:pPr algn="ctr"/>
                      <a:r>
                        <a:rPr lang="en-US" sz="1800" b="1" dirty="0">
                          <a:solidFill>
                            <a:schemeClr val="accent1"/>
                          </a:solidFill>
                        </a:rPr>
                        <a:t>69% </a:t>
                      </a:r>
                      <a:r>
                        <a:rPr lang="en-US" sz="1400" dirty="0"/>
                        <a:t>(severe RSV)</a:t>
                      </a:r>
                    </a:p>
                  </a:txBody>
                  <a:tcPr anchor="ctr">
                    <a:lnR w="952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accent1">
                        <a:lumMod val="20000"/>
                        <a:lumOff val="80000"/>
                      </a:schemeClr>
                    </a:solidFill>
                  </a:tcPr>
                </a:tc>
                <a:tc>
                  <a:txBody>
                    <a:bodyPr/>
                    <a:lstStyle/>
                    <a:p>
                      <a:pPr algn="ctr"/>
                      <a:r>
                        <a:rPr lang="en-US" sz="1800" b="1" dirty="0">
                          <a:solidFill>
                            <a:schemeClr val="accent1"/>
                          </a:solidFill>
                        </a:rPr>
                        <a:t>6</a:t>
                      </a:r>
                      <a:r>
                        <a:rPr lang="en-US" sz="1800" dirty="0"/>
                        <a:t> months</a:t>
                      </a:r>
                    </a:p>
                  </a:txBody>
                  <a:tcPr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accent1">
                        <a:lumMod val="20000"/>
                        <a:lumOff val="80000"/>
                      </a:schemeClr>
                    </a:solidFill>
                  </a:tcPr>
                </a:tc>
                <a:tc>
                  <a:txBody>
                    <a:bodyPr/>
                    <a:lstStyle/>
                    <a:p>
                      <a:pPr algn="ctr"/>
                      <a:r>
                        <a:rPr lang="en-US" sz="1400" b="1" dirty="0">
                          <a:solidFill>
                            <a:schemeClr val="accent1"/>
                          </a:solidFill>
                        </a:rPr>
                        <a:t>$3.50 </a:t>
                      </a:r>
                      <a:r>
                        <a:rPr lang="en-US" sz="1400" dirty="0"/>
                        <a:t>in Gavi countries, </a:t>
                      </a:r>
                      <a:r>
                        <a:rPr lang="en-US" sz="1400" b="1" dirty="0">
                          <a:solidFill>
                            <a:schemeClr val="accent1"/>
                          </a:solidFill>
                        </a:rPr>
                        <a:t>$7 </a:t>
                      </a:r>
                      <a:r>
                        <a:rPr lang="en-US" sz="1400" dirty="0"/>
                        <a:t>in non-Gavi eligible</a:t>
                      </a:r>
                    </a:p>
                  </a:txBody>
                  <a:tcPr anchor="ctr">
                    <a:lnL w="9525" cap="flat" cmpd="sng" algn="ctr">
                      <a:solidFill>
                        <a:schemeClr val="accent2"/>
                      </a:solidFill>
                      <a:prstDash val="solid"/>
                      <a:round/>
                      <a:headEnd type="none" w="med" len="med"/>
                      <a:tailEnd type="none" w="med" len="med"/>
                    </a:lnL>
                    <a:lnT w="28575" cap="flat" cmpd="sng" algn="ctr">
                      <a:solidFill>
                        <a:schemeClr val="accent2"/>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962462746"/>
                  </a:ext>
                </a:extLst>
              </a:tr>
              <a:tr h="640080">
                <a:tc vMerge="1">
                  <a:txBody>
                    <a:bodyPr/>
                    <a:lstStyle/>
                    <a:p>
                      <a:r>
                        <a:rPr lang="en-US" sz="1200" dirty="0">
                          <a:latin typeface="+mn-lt"/>
                          <a:cs typeface="Arial"/>
                        </a:rPr>
                        <a:t>Mahmud et al. 2023</a:t>
                      </a:r>
                      <a:endParaRPr lang="en-US" sz="1200" dirty="0"/>
                    </a:p>
                  </a:txBody>
                  <a:tcPr/>
                </a:tc>
                <a:tc>
                  <a:txBody>
                    <a:bodyPr/>
                    <a:lstStyle/>
                    <a:p>
                      <a:pPr algn="ctr"/>
                      <a:r>
                        <a:rPr lang="en-US" sz="1400" b="1" dirty="0">
                          <a:solidFill>
                            <a:schemeClr val="bg1"/>
                          </a:solidFill>
                        </a:rPr>
                        <a:t>RSV mAb</a:t>
                      </a:r>
                    </a:p>
                  </a:txBody>
                  <a:tcPr anchor="ctr">
                    <a:lnB w="28575" cap="flat" cmpd="sng" algn="ctr">
                      <a:solidFill>
                        <a:schemeClr val="accent2"/>
                      </a:solidFill>
                      <a:prstDash val="solid"/>
                      <a:round/>
                      <a:headEnd type="none" w="med" len="med"/>
                      <a:tailEnd type="none" w="med" len="med"/>
                    </a:lnB>
                    <a:solidFill>
                      <a:schemeClr val="accent5"/>
                    </a:solidFill>
                  </a:tcPr>
                </a:tc>
                <a:tc>
                  <a:txBody>
                    <a:bodyPr/>
                    <a:lstStyle/>
                    <a:p>
                      <a:pPr algn="ctr"/>
                      <a:r>
                        <a:rPr lang="en-US" sz="1800" b="1" dirty="0">
                          <a:solidFill>
                            <a:schemeClr val="accent5"/>
                          </a:solidFill>
                        </a:rPr>
                        <a:t>77% </a:t>
                      </a:r>
                      <a:r>
                        <a:rPr lang="en-US" sz="1400" dirty="0"/>
                        <a:t>(severe RSV)</a:t>
                      </a:r>
                    </a:p>
                  </a:txBody>
                  <a:tcPr anchor="ctr">
                    <a:lnR w="9525" cap="flat" cmpd="sng" algn="ctr">
                      <a:solidFill>
                        <a:schemeClr val="accent2"/>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accent5">
                        <a:lumMod val="20000"/>
                        <a:lumOff val="80000"/>
                      </a:schemeClr>
                    </a:solidFill>
                  </a:tcPr>
                </a:tc>
                <a:tc>
                  <a:txBody>
                    <a:bodyPr/>
                    <a:lstStyle/>
                    <a:p>
                      <a:pPr algn="ctr"/>
                      <a:r>
                        <a:rPr lang="en-US" sz="1800" b="1" dirty="0">
                          <a:solidFill>
                            <a:schemeClr val="accent5"/>
                          </a:solidFill>
                        </a:rPr>
                        <a:t>5</a:t>
                      </a:r>
                      <a:r>
                        <a:rPr lang="en-US" sz="1800" dirty="0"/>
                        <a:t> months</a:t>
                      </a:r>
                    </a:p>
                  </a:txBody>
                  <a:tcPr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accent5">
                        <a:lumMod val="20000"/>
                        <a:lumOff val="80000"/>
                      </a:schemeClr>
                    </a:solidFill>
                  </a:tcPr>
                </a:tc>
                <a:tc>
                  <a:txBody>
                    <a:bodyPr/>
                    <a:lstStyle/>
                    <a:p>
                      <a:pPr algn="ctr"/>
                      <a:r>
                        <a:rPr lang="en-US" sz="1400" b="1" dirty="0">
                          <a:solidFill>
                            <a:schemeClr val="accent5"/>
                          </a:solidFill>
                        </a:rPr>
                        <a:t>$3.50 </a:t>
                      </a:r>
                      <a:r>
                        <a:rPr lang="en-US" sz="1400" dirty="0"/>
                        <a:t>in Gavi countries, </a:t>
                      </a:r>
                      <a:r>
                        <a:rPr lang="en-US" sz="1400" b="1" dirty="0">
                          <a:solidFill>
                            <a:schemeClr val="accent5"/>
                          </a:solidFill>
                        </a:rPr>
                        <a:t>$7 </a:t>
                      </a:r>
                      <a:r>
                        <a:rPr lang="en-US" sz="1400" dirty="0"/>
                        <a:t>in non-Gavi eligible</a:t>
                      </a:r>
                    </a:p>
                  </a:txBody>
                  <a:tcPr anchor="ctr">
                    <a:lnL w="9525" cap="flat" cmpd="sng" algn="ctr">
                      <a:solidFill>
                        <a:schemeClr val="accent2"/>
                      </a:solidFill>
                      <a:prstDash val="solid"/>
                      <a:round/>
                      <a:headEnd type="none" w="med" len="med"/>
                      <a:tailEnd type="none" w="med" len="med"/>
                    </a:lnL>
                    <a:lnB w="28575" cap="flat" cmpd="sng" algn="ctr">
                      <a:solidFill>
                        <a:schemeClr val="accent2"/>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23504257"/>
                  </a:ext>
                </a:extLst>
              </a:tr>
              <a:tr h="640080">
                <a:tc rowSpan="2">
                  <a:txBody>
                    <a:bodyPr/>
                    <a:lstStyle/>
                    <a:p>
                      <a:pPr algn="ctr"/>
                      <a:r>
                        <a:rPr lang="en-US" sz="2000" b="1" kern="1200" dirty="0">
                          <a:solidFill>
                            <a:schemeClr val="accent2"/>
                          </a:solidFill>
                        </a:rPr>
                        <a:t>Kenya and </a:t>
                      </a:r>
                      <a:br>
                        <a:rPr lang="en-US" sz="2000" b="1" kern="1200" dirty="0">
                          <a:solidFill>
                            <a:schemeClr val="accent2"/>
                          </a:solidFill>
                        </a:rPr>
                      </a:br>
                      <a:r>
                        <a:rPr lang="en-US" sz="2000" b="1" kern="1200" dirty="0">
                          <a:solidFill>
                            <a:schemeClr val="accent2"/>
                          </a:solidFill>
                        </a:rPr>
                        <a:t>South Africa study**</a:t>
                      </a:r>
                      <a:endParaRPr lang="en-US" sz="2000" b="1" kern="1200" dirty="0">
                        <a:solidFill>
                          <a:schemeClr val="accent2"/>
                        </a:solidFill>
                        <a:latin typeface="+mn-lt"/>
                        <a:ea typeface="+mn-ea"/>
                        <a:cs typeface="+mn-cs"/>
                      </a:endParaRPr>
                    </a:p>
                  </a:txBody>
                  <a:tcPr anchor="ct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RSV maternal vaccine</a:t>
                      </a:r>
                    </a:p>
                  </a:txBody>
                  <a:tcPr anchor="ctr">
                    <a:lnT w="28575" cap="flat" cmpd="sng" algn="ctr">
                      <a:solidFill>
                        <a:schemeClr val="accent2"/>
                      </a:solidFill>
                      <a:prstDash val="solid"/>
                      <a:round/>
                      <a:headEnd type="none" w="med" len="med"/>
                      <a:tailEnd type="none" w="med" len="med"/>
                    </a:lnT>
                    <a:solidFill>
                      <a:schemeClr val="accent1"/>
                    </a:solidFill>
                  </a:tcPr>
                </a:tc>
                <a:tc>
                  <a:txBody>
                    <a:bodyPr/>
                    <a:lstStyle/>
                    <a:p>
                      <a:pPr algn="ctr"/>
                      <a:r>
                        <a:rPr lang="en-US" sz="1800" b="1" dirty="0">
                          <a:solidFill>
                            <a:schemeClr val="accent1"/>
                          </a:solidFill>
                        </a:rPr>
                        <a:t>82% </a:t>
                      </a:r>
                      <a:r>
                        <a:rPr lang="en-US" sz="1400" dirty="0"/>
                        <a:t>(severe RSV)</a:t>
                      </a:r>
                    </a:p>
                  </a:txBody>
                  <a:tcPr anchor="ctr">
                    <a:lnR w="952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accent1">
                        <a:lumMod val="20000"/>
                        <a:lumOff val="80000"/>
                      </a:schemeClr>
                    </a:solidFill>
                  </a:tcPr>
                </a:tc>
                <a:tc>
                  <a:txBody>
                    <a:bodyPr/>
                    <a:lstStyle/>
                    <a:p>
                      <a:pPr algn="ctr"/>
                      <a:r>
                        <a:rPr lang="en-US" sz="1800" b="1" dirty="0">
                          <a:solidFill>
                            <a:schemeClr val="accent1"/>
                          </a:solidFill>
                        </a:rPr>
                        <a:t>90</a:t>
                      </a:r>
                      <a:r>
                        <a:rPr lang="en-US" sz="1800" dirty="0"/>
                        <a:t> days</a:t>
                      </a:r>
                    </a:p>
                  </a:txBody>
                  <a:tcPr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accent1">
                        <a:lumMod val="20000"/>
                        <a:lumOff val="80000"/>
                      </a:schemeClr>
                    </a:solidFill>
                  </a:tcPr>
                </a:tc>
                <a:tc>
                  <a:txBody>
                    <a:bodyPr/>
                    <a:lstStyle/>
                    <a:p>
                      <a:pPr algn="ctr"/>
                      <a:r>
                        <a:rPr lang="en-US" sz="1600" b="1" dirty="0">
                          <a:solidFill>
                            <a:schemeClr val="accent1"/>
                          </a:solidFill>
                        </a:rPr>
                        <a:t>$5</a:t>
                      </a:r>
                    </a:p>
                  </a:txBody>
                  <a:tcPr anchor="ctr">
                    <a:lnL w="9525" cap="flat" cmpd="sng" algn="ctr">
                      <a:solidFill>
                        <a:schemeClr val="accent2"/>
                      </a:solidFill>
                      <a:prstDash val="solid"/>
                      <a:round/>
                      <a:headEnd type="none" w="med" len="med"/>
                      <a:tailEnd type="none" w="med" len="med"/>
                    </a:lnL>
                    <a:lnT w="28575" cap="flat" cmpd="sng" algn="ctr">
                      <a:solidFill>
                        <a:schemeClr val="accent2"/>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3910278900"/>
                  </a:ext>
                </a:extLst>
              </a:tr>
              <a:tr h="640080">
                <a:tc vMerge="1">
                  <a:txBody>
                    <a:bodyPr/>
                    <a:lstStyle/>
                    <a:p>
                      <a:r>
                        <a:rPr lang="en-US" sz="1200" dirty="0"/>
                        <a:t>Koltai et al. 2023</a:t>
                      </a:r>
                    </a:p>
                  </a:txBody>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RSV mAb</a:t>
                      </a:r>
                    </a:p>
                  </a:txBody>
                  <a:tcPr anchor="ctr">
                    <a:lnB w="28575" cap="flat" cmpd="sng" algn="ctr">
                      <a:solidFill>
                        <a:schemeClr val="accent2"/>
                      </a:solidFill>
                      <a:prstDash val="solid"/>
                      <a:round/>
                      <a:headEnd type="none" w="med" len="med"/>
                      <a:tailEnd type="none" w="med" len="med"/>
                    </a:lnB>
                    <a:solidFill>
                      <a:schemeClr val="accent5"/>
                    </a:solidFill>
                  </a:tcPr>
                </a:tc>
                <a:tc>
                  <a:txBody>
                    <a:bodyPr/>
                    <a:lstStyle/>
                    <a:p>
                      <a:pPr algn="ctr"/>
                      <a:r>
                        <a:rPr lang="en-US" sz="1800" b="1" dirty="0">
                          <a:solidFill>
                            <a:schemeClr val="accent5"/>
                          </a:solidFill>
                        </a:rPr>
                        <a:t>77% </a:t>
                      </a:r>
                      <a:r>
                        <a:rPr lang="en-US" sz="1400" dirty="0"/>
                        <a:t>(RSV hospitalizations)</a:t>
                      </a:r>
                    </a:p>
                  </a:txBody>
                  <a:tcPr anchor="ctr">
                    <a:lnR w="9525" cap="flat" cmpd="sng" algn="ctr">
                      <a:solidFill>
                        <a:schemeClr val="accent2"/>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accent5">
                        <a:lumMod val="20000"/>
                        <a:lumOff val="80000"/>
                      </a:schemeClr>
                    </a:solidFill>
                  </a:tcPr>
                </a:tc>
                <a:tc>
                  <a:txBody>
                    <a:bodyPr/>
                    <a:lstStyle/>
                    <a:p>
                      <a:pPr algn="ctr"/>
                      <a:r>
                        <a:rPr lang="en-US" sz="1800" b="1" dirty="0">
                          <a:solidFill>
                            <a:schemeClr val="accent5"/>
                          </a:solidFill>
                        </a:rPr>
                        <a:t>151</a:t>
                      </a:r>
                      <a:r>
                        <a:rPr lang="en-US" sz="1800" dirty="0"/>
                        <a:t> days</a:t>
                      </a:r>
                    </a:p>
                  </a:txBody>
                  <a:tcPr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accent5">
                        <a:lumMod val="20000"/>
                        <a:lumOff val="80000"/>
                      </a:schemeClr>
                    </a:solidFill>
                  </a:tcPr>
                </a:tc>
                <a:tc>
                  <a:txBody>
                    <a:bodyPr/>
                    <a:lstStyle/>
                    <a:p>
                      <a:pPr algn="ctr"/>
                      <a:r>
                        <a:rPr lang="en-US" sz="1600" b="1" dirty="0">
                          <a:solidFill>
                            <a:schemeClr val="accent5"/>
                          </a:solidFill>
                        </a:rPr>
                        <a:t>$20</a:t>
                      </a:r>
                    </a:p>
                  </a:txBody>
                  <a:tcPr anchor="ctr">
                    <a:lnL w="9525" cap="flat" cmpd="sng" algn="ctr">
                      <a:solidFill>
                        <a:schemeClr val="accent2"/>
                      </a:solidFill>
                      <a:prstDash val="solid"/>
                      <a:round/>
                      <a:headEnd type="none" w="med" len="med"/>
                      <a:tailEnd type="none" w="med" len="med"/>
                    </a:lnL>
                    <a:lnB w="28575" cap="flat" cmpd="sng" algn="ctr">
                      <a:solidFill>
                        <a:schemeClr val="accent2"/>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53838963"/>
                  </a:ext>
                </a:extLst>
              </a:tr>
            </a:tbl>
          </a:graphicData>
        </a:graphic>
      </p:graphicFrame>
      <p:sp>
        <p:nvSpPr>
          <p:cNvPr id="8" name="TextBox 7">
            <a:extLst>
              <a:ext uri="{FF2B5EF4-FFF2-40B4-BE49-F238E27FC236}">
                <a16:creationId xmlns:a16="http://schemas.microsoft.com/office/drawing/2014/main" id="{7D605972-5C3C-7837-CC18-819EAACAEF0B}"/>
              </a:ext>
            </a:extLst>
          </p:cNvPr>
          <p:cNvSpPr txBox="1"/>
          <p:nvPr/>
        </p:nvSpPr>
        <p:spPr>
          <a:xfrm>
            <a:off x="1731557" y="1384175"/>
            <a:ext cx="9698444" cy="338554"/>
          </a:xfrm>
          <a:prstGeom prst="rect">
            <a:avLst/>
          </a:prstGeom>
          <a:noFill/>
        </p:spPr>
        <p:txBody>
          <a:bodyPr wrap="square">
            <a:spAutoFit/>
          </a:bodyPr>
          <a:lstStyle/>
          <a:p>
            <a:r>
              <a:rPr lang="en-US" sz="1600" b="1" dirty="0">
                <a:solidFill>
                  <a:schemeClr val="accent2"/>
                </a:solidFill>
              </a:rPr>
              <a:t>Most recent RSV immunization cost-effectiveness analyses in LMICs (2023)—key data used for modelling</a:t>
            </a:r>
          </a:p>
        </p:txBody>
      </p:sp>
      <p:sp>
        <p:nvSpPr>
          <p:cNvPr id="9" name="TextBox 8">
            <a:extLst>
              <a:ext uri="{FF2B5EF4-FFF2-40B4-BE49-F238E27FC236}">
                <a16:creationId xmlns:a16="http://schemas.microsoft.com/office/drawing/2014/main" id="{77AF27A8-7D9B-4996-ED61-00441187681F}"/>
              </a:ext>
            </a:extLst>
          </p:cNvPr>
          <p:cNvSpPr txBox="1"/>
          <p:nvPr/>
        </p:nvSpPr>
        <p:spPr>
          <a:xfrm>
            <a:off x="3509141" y="1841375"/>
            <a:ext cx="1681167" cy="430887"/>
          </a:xfrm>
          <a:prstGeom prst="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IMMUNIZATION PRODUCT</a:t>
            </a:r>
          </a:p>
        </p:txBody>
      </p:sp>
      <p:sp>
        <p:nvSpPr>
          <p:cNvPr id="10" name="TextBox 9">
            <a:extLst>
              <a:ext uri="{FF2B5EF4-FFF2-40B4-BE49-F238E27FC236}">
                <a16:creationId xmlns:a16="http://schemas.microsoft.com/office/drawing/2014/main" id="{18914BB5-8DB3-B976-0C1C-B98CDD59EE70}"/>
              </a:ext>
            </a:extLst>
          </p:cNvPr>
          <p:cNvSpPr txBox="1"/>
          <p:nvPr/>
        </p:nvSpPr>
        <p:spPr>
          <a:xfrm>
            <a:off x="5850698" y="1841375"/>
            <a:ext cx="1681167" cy="430887"/>
          </a:xfrm>
          <a:prstGeom prst="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VACCINE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EFFICACY (OUTCOME)</a:t>
            </a:r>
          </a:p>
        </p:txBody>
      </p:sp>
      <p:sp>
        <p:nvSpPr>
          <p:cNvPr id="11" name="TextBox 10">
            <a:extLst>
              <a:ext uri="{FF2B5EF4-FFF2-40B4-BE49-F238E27FC236}">
                <a16:creationId xmlns:a16="http://schemas.microsoft.com/office/drawing/2014/main" id="{838B91EA-495F-918D-F6F3-4B360B29FA9D}"/>
              </a:ext>
            </a:extLst>
          </p:cNvPr>
          <p:cNvSpPr txBox="1"/>
          <p:nvPr/>
        </p:nvSpPr>
        <p:spPr>
          <a:xfrm>
            <a:off x="7831082" y="1841375"/>
            <a:ext cx="1681167" cy="430887"/>
          </a:xfrm>
          <a:prstGeom prst="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 DURATION OF PROTECTION</a:t>
            </a:r>
          </a:p>
        </p:txBody>
      </p:sp>
      <p:sp>
        <p:nvSpPr>
          <p:cNvPr id="13" name="TextBox 12">
            <a:extLst>
              <a:ext uri="{FF2B5EF4-FFF2-40B4-BE49-F238E27FC236}">
                <a16:creationId xmlns:a16="http://schemas.microsoft.com/office/drawing/2014/main" id="{3B49FB23-A507-FD5C-E7CA-6EBE95BA21E3}"/>
              </a:ext>
            </a:extLst>
          </p:cNvPr>
          <p:cNvSpPr txBox="1"/>
          <p:nvPr/>
        </p:nvSpPr>
        <p:spPr>
          <a:xfrm>
            <a:off x="9694041" y="1841375"/>
            <a:ext cx="1681167" cy="430887"/>
          </a:xfrm>
          <a:prstGeom prst="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PRICE PER DOSE ASSUMPTION (USD)</a:t>
            </a:r>
          </a:p>
        </p:txBody>
      </p:sp>
      <p:sp>
        <p:nvSpPr>
          <p:cNvPr id="7" name="Footer Placeholder 2">
            <a:extLst>
              <a:ext uri="{FF2B5EF4-FFF2-40B4-BE49-F238E27FC236}">
                <a16:creationId xmlns:a16="http://schemas.microsoft.com/office/drawing/2014/main" id="{E5D6C208-CA30-D512-6F38-83A1DA878581}"/>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Feb 2025</a:t>
            </a:r>
          </a:p>
        </p:txBody>
      </p:sp>
    </p:spTree>
    <p:extLst>
      <p:ext uri="{BB962C8B-B14F-4D97-AF65-F5344CB8AC3E}">
        <p14:creationId xmlns:p14="http://schemas.microsoft.com/office/powerpoint/2010/main" val="1012680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E532-C5A8-732C-71EA-2A9AC97D0F20}"/>
              </a:ext>
            </a:extLst>
          </p:cNvPr>
          <p:cNvSpPr>
            <a:spLocks noGrp="1"/>
          </p:cNvSpPr>
          <p:nvPr>
            <p:ph type="title"/>
          </p:nvPr>
        </p:nvSpPr>
        <p:spPr/>
        <p:txBody>
          <a:bodyPr/>
          <a:lstStyle/>
          <a:p>
            <a:r>
              <a:rPr lang="en-US" dirty="0"/>
              <a:t>RSV prevention and health economics</a:t>
            </a:r>
          </a:p>
        </p:txBody>
      </p:sp>
      <p:sp>
        <p:nvSpPr>
          <p:cNvPr id="3" name="Text Placeholder 2">
            <a:extLst>
              <a:ext uri="{FF2B5EF4-FFF2-40B4-BE49-F238E27FC236}">
                <a16:creationId xmlns:a16="http://schemas.microsoft.com/office/drawing/2014/main" id="{BE5E00B4-C4C7-7405-2E11-6BE51ED614DA}"/>
              </a:ext>
            </a:extLst>
          </p:cNvPr>
          <p:cNvSpPr>
            <a:spLocks noGrp="1"/>
          </p:cNvSpPr>
          <p:nvPr>
            <p:ph type="body" idx="1"/>
          </p:nvPr>
        </p:nvSpPr>
        <p:spPr/>
        <p:txBody>
          <a:bodyPr/>
          <a:lstStyle/>
          <a:p>
            <a:r>
              <a:rPr lang="en-US" dirty="0"/>
              <a:t>an overview</a:t>
            </a:r>
          </a:p>
        </p:txBody>
      </p:sp>
    </p:spTree>
    <p:extLst>
      <p:ext uri="{BB962C8B-B14F-4D97-AF65-F5344CB8AC3E}">
        <p14:creationId xmlns:p14="http://schemas.microsoft.com/office/powerpoint/2010/main" val="1832976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B973-A9E8-699C-9407-0A58A31844C4}"/>
              </a:ext>
            </a:extLst>
          </p:cNvPr>
          <p:cNvSpPr>
            <a:spLocks noGrp="1"/>
          </p:cNvSpPr>
          <p:nvPr>
            <p:ph type="title"/>
          </p:nvPr>
        </p:nvSpPr>
        <p:spPr/>
        <p:txBody>
          <a:bodyPr/>
          <a:lstStyle/>
          <a:p>
            <a:r>
              <a:rPr lang="en-US" dirty="0">
                <a:solidFill>
                  <a:schemeClr val="accent3"/>
                </a:solidFill>
              </a:rPr>
              <a:t>RSV interventions are cost-effective </a:t>
            </a:r>
            <a:r>
              <a:rPr lang="en-US" i="1" dirty="0">
                <a:solidFill>
                  <a:schemeClr val="accent3"/>
                </a:solidFill>
              </a:rPr>
              <a:t>or</a:t>
            </a:r>
            <a:r>
              <a:rPr lang="en-US" dirty="0">
                <a:solidFill>
                  <a:schemeClr val="accent3"/>
                </a:solidFill>
              </a:rPr>
              <a:t> cost-saving (study in 133 LMICs)</a:t>
            </a:r>
          </a:p>
        </p:txBody>
      </p:sp>
      <p:sp>
        <p:nvSpPr>
          <p:cNvPr id="51" name="TextBox 50">
            <a:extLst>
              <a:ext uri="{FF2B5EF4-FFF2-40B4-BE49-F238E27FC236}">
                <a16:creationId xmlns:a16="http://schemas.microsoft.com/office/drawing/2014/main" id="{BE67DAAA-5016-C89A-F252-1E4E86E77197}"/>
              </a:ext>
            </a:extLst>
          </p:cNvPr>
          <p:cNvSpPr txBox="1"/>
          <p:nvPr/>
        </p:nvSpPr>
        <p:spPr>
          <a:xfrm>
            <a:off x="9231484" y="2980351"/>
            <a:ext cx="2655716" cy="1384995"/>
          </a:xfrm>
          <a:prstGeom prst="rect">
            <a:avLst/>
          </a:prstGeom>
          <a:noFill/>
        </p:spPr>
        <p:txBody>
          <a:bodyPr wrap="square" lIns="91440" tIns="45720" rIns="91440" bIns="45720" anchor="t">
            <a:spAutoFit/>
          </a:bodyPr>
          <a:lstStyle/>
          <a:p>
            <a:r>
              <a:rPr lang="en-US" sz="1400" i="1" dirty="0">
                <a:solidFill>
                  <a:srgbClr val="3F3F3F"/>
                </a:solidFill>
              </a:rPr>
              <a:t>Placement of points on figure are illustrative</a:t>
            </a:r>
            <a:r>
              <a:rPr lang="en-US" sz="1400" i="1" dirty="0">
                <a:solidFill>
                  <a:srgbClr val="3F3F3F"/>
                </a:solidFill>
                <a:effectLst/>
              </a:rPr>
              <a:t> </a:t>
            </a:r>
            <a:r>
              <a:rPr lang="en-US" sz="1400" i="1" dirty="0">
                <a:solidFill>
                  <a:srgbClr val="3F3F3F"/>
                </a:solidFill>
              </a:rPr>
              <a:t>and reflective of</a:t>
            </a:r>
            <a:r>
              <a:rPr lang="en-US" sz="1400" i="1" dirty="0">
                <a:solidFill>
                  <a:srgbClr val="3F3F3F"/>
                </a:solidFill>
                <a:effectLst/>
              </a:rPr>
              <a:t> model results and assumptions</a:t>
            </a:r>
            <a:r>
              <a:rPr lang="en-US" sz="1400" i="1" dirty="0">
                <a:solidFill>
                  <a:srgbClr val="3F3F3F"/>
                </a:solidFill>
              </a:rPr>
              <a:t> showing cost savings in ~1/3 of countries and cost-effective in ~2/3 of countries.</a:t>
            </a:r>
            <a:endParaRPr lang="en-US" sz="1400" i="1" dirty="0">
              <a:solidFill>
                <a:srgbClr val="3F3F3F"/>
              </a:solidFill>
              <a:effectLst/>
            </a:endParaRPr>
          </a:p>
        </p:txBody>
      </p:sp>
      <p:sp>
        <p:nvSpPr>
          <p:cNvPr id="3" name="TextBox 2">
            <a:extLst>
              <a:ext uri="{FF2B5EF4-FFF2-40B4-BE49-F238E27FC236}">
                <a16:creationId xmlns:a16="http://schemas.microsoft.com/office/drawing/2014/main" id="{875612BE-8C84-7795-BC8E-BB903BCEA21F}"/>
              </a:ext>
            </a:extLst>
          </p:cNvPr>
          <p:cNvSpPr txBox="1"/>
          <p:nvPr/>
        </p:nvSpPr>
        <p:spPr>
          <a:xfrm>
            <a:off x="8130693" y="1209969"/>
            <a:ext cx="1260345" cy="184666"/>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r>
              <a:rPr lang="en-US" sz="1200" b="1" dirty="0">
                <a:solidFill>
                  <a:schemeClr val="accent3"/>
                </a:solidFill>
                <a:latin typeface="Corbel" panose="020B0503020204020204" pitchFamily="34" charset="0"/>
              </a:rPr>
              <a:t>0.5 GDP per capita</a:t>
            </a:r>
            <a:endParaRPr lang="en-US" dirty="0">
              <a:solidFill>
                <a:schemeClr val="accent3"/>
              </a:solidFill>
            </a:endParaRPr>
          </a:p>
        </p:txBody>
      </p:sp>
      <p:grpSp>
        <p:nvGrpSpPr>
          <p:cNvPr id="15" name="Group 14">
            <a:extLst>
              <a:ext uri="{FF2B5EF4-FFF2-40B4-BE49-F238E27FC236}">
                <a16:creationId xmlns:a16="http://schemas.microsoft.com/office/drawing/2014/main" id="{EE72F147-FC91-B4C6-E126-4848078CD9AB}"/>
              </a:ext>
            </a:extLst>
          </p:cNvPr>
          <p:cNvGrpSpPr/>
          <p:nvPr/>
        </p:nvGrpSpPr>
        <p:grpSpPr>
          <a:xfrm>
            <a:off x="961551" y="965943"/>
            <a:ext cx="8810116" cy="5892051"/>
            <a:chOff x="1097483" y="2645457"/>
            <a:chExt cx="5752866" cy="3847418"/>
          </a:xfrm>
        </p:grpSpPr>
        <p:pic>
          <p:nvPicPr>
            <p:cNvPr id="18" name="Picture 17">
              <a:extLst>
                <a:ext uri="{FF2B5EF4-FFF2-40B4-BE49-F238E27FC236}">
                  <a16:creationId xmlns:a16="http://schemas.microsoft.com/office/drawing/2014/main" id="{7EA2BCC6-E8BE-D7AD-8EF1-BEC7CB05F055}"/>
                </a:ext>
              </a:extLst>
            </p:cNvPr>
            <p:cNvPicPr>
              <a:picLocks noChangeAspect="1"/>
            </p:cNvPicPr>
            <p:nvPr/>
          </p:nvPicPr>
          <p:blipFill>
            <a:blip r:embed="rId3"/>
            <a:srcRect/>
            <a:stretch/>
          </p:blipFill>
          <p:spPr>
            <a:xfrm>
              <a:off x="2194609" y="3020038"/>
              <a:ext cx="3035885" cy="3035885"/>
            </a:xfrm>
            <a:prstGeom prst="rect">
              <a:avLst/>
            </a:prstGeom>
          </p:spPr>
        </p:pic>
        <p:sp>
          <p:nvSpPr>
            <p:cNvPr id="19" name="object 20">
              <a:extLst>
                <a:ext uri="{FF2B5EF4-FFF2-40B4-BE49-F238E27FC236}">
                  <a16:creationId xmlns:a16="http://schemas.microsoft.com/office/drawing/2014/main" id="{6EEF6768-9BA9-3983-E845-1E1B0C5B07B6}"/>
                </a:ext>
              </a:extLst>
            </p:cNvPr>
            <p:cNvSpPr/>
            <p:nvPr/>
          </p:nvSpPr>
          <p:spPr>
            <a:xfrm>
              <a:off x="1995073" y="4535561"/>
              <a:ext cx="3354382" cy="47459"/>
            </a:xfrm>
            <a:custGeom>
              <a:avLst/>
              <a:gdLst/>
              <a:ahLst/>
              <a:cxnLst/>
              <a:rect l="l" t="t" r="r" b="b"/>
              <a:pathLst>
                <a:path w="2687320">
                  <a:moveTo>
                    <a:pt x="2686710" y="0"/>
                  </a:moveTo>
                  <a:lnTo>
                    <a:pt x="0" y="0"/>
                  </a:lnTo>
                </a:path>
              </a:pathLst>
            </a:custGeom>
            <a:ln w="25400" cap="rnd">
              <a:solidFill>
                <a:srgbClr val="939598"/>
              </a:solidFill>
              <a:prstDash val="sysDot"/>
            </a:ln>
          </p:spPr>
          <p:txBody>
            <a:bodyPr wrap="square" lIns="0" tIns="0" rIns="0" bIns="0" rtlCol="0"/>
            <a:lstStyle/>
            <a:p>
              <a:endParaRPr/>
            </a:p>
          </p:txBody>
        </p:sp>
        <p:sp>
          <p:nvSpPr>
            <p:cNvPr id="36" name="object 23">
              <a:extLst>
                <a:ext uri="{FF2B5EF4-FFF2-40B4-BE49-F238E27FC236}">
                  <a16:creationId xmlns:a16="http://schemas.microsoft.com/office/drawing/2014/main" id="{C72A3B84-3925-5CCA-6039-7EAAFB27E69A}"/>
                </a:ext>
              </a:extLst>
            </p:cNvPr>
            <p:cNvSpPr/>
            <p:nvPr/>
          </p:nvSpPr>
          <p:spPr>
            <a:xfrm>
              <a:off x="3717723" y="2962534"/>
              <a:ext cx="45719" cy="3197331"/>
            </a:xfrm>
            <a:custGeom>
              <a:avLst/>
              <a:gdLst/>
              <a:ahLst/>
              <a:cxnLst/>
              <a:rect l="l" t="t" r="r" b="b"/>
              <a:pathLst>
                <a:path h="2571750">
                  <a:moveTo>
                    <a:pt x="0" y="2571457"/>
                  </a:moveTo>
                  <a:lnTo>
                    <a:pt x="0" y="0"/>
                  </a:lnTo>
                </a:path>
              </a:pathLst>
            </a:custGeom>
            <a:ln w="25400" cap="rnd">
              <a:solidFill>
                <a:srgbClr val="939598"/>
              </a:solidFill>
              <a:prstDash val="sysDot"/>
            </a:ln>
          </p:spPr>
          <p:txBody>
            <a:bodyPr wrap="square" lIns="0" tIns="0" rIns="0" bIns="0" rtlCol="0"/>
            <a:lstStyle/>
            <a:p>
              <a:endParaRPr/>
            </a:p>
          </p:txBody>
        </p:sp>
        <p:sp>
          <p:nvSpPr>
            <p:cNvPr id="50" name="object 21">
              <a:extLst>
                <a:ext uri="{FF2B5EF4-FFF2-40B4-BE49-F238E27FC236}">
                  <a16:creationId xmlns:a16="http://schemas.microsoft.com/office/drawing/2014/main" id="{4C17DE6B-A3D8-3683-32F9-C9DA93539CE4}"/>
                </a:ext>
              </a:extLst>
            </p:cNvPr>
            <p:cNvSpPr/>
            <p:nvPr/>
          </p:nvSpPr>
          <p:spPr>
            <a:xfrm>
              <a:off x="5349455" y="4472699"/>
              <a:ext cx="61324" cy="114617"/>
            </a:xfrm>
            <a:custGeom>
              <a:avLst/>
              <a:gdLst/>
              <a:ahLst/>
              <a:cxnLst/>
              <a:rect l="l" t="t" r="r" b="b"/>
              <a:pathLst>
                <a:path w="53340" h="99695">
                  <a:moveTo>
                    <a:pt x="0" y="0"/>
                  </a:moveTo>
                  <a:lnTo>
                    <a:pt x="0" y="99186"/>
                  </a:lnTo>
                  <a:lnTo>
                    <a:pt x="53340" y="49593"/>
                  </a:lnTo>
                  <a:lnTo>
                    <a:pt x="0" y="0"/>
                  </a:lnTo>
                  <a:close/>
                </a:path>
              </a:pathLst>
            </a:custGeom>
            <a:solidFill>
              <a:srgbClr val="939598"/>
            </a:solidFill>
          </p:spPr>
          <p:txBody>
            <a:bodyPr wrap="square" lIns="0" tIns="0" rIns="0" bIns="0" rtlCol="0"/>
            <a:lstStyle/>
            <a:p>
              <a:endParaRPr/>
            </a:p>
          </p:txBody>
        </p:sp>
        <p:sp>
          <p:nvSpPr>
            <p:cNvPr id="52" name="object 22">
              <a:extLst>
                <a:ext uri="{FF2B5EF4-FFF2-40B4-BE49-F238E27FC236}">
                  <a16:creationId xmlns:a16="http://schemas.microsoft.com/office/drawing/2014/main" id="{8739D1E1-2501-ABF2-28F5-1DDE3C28CF2F}"/>
                </a:ext>
              </a:extLst>
            </p:cNvPr>
            <p:cNvSpPr/>
            <p:nvPr/>
          </p:nvSpPr>
          <p:spPr>
            <a:xfrm>
              <a:off x="1937513" y="4472699"/>
              <a:ext cx="61324" cy="114617"/>
            </a:xfrm>
            <a:custGeom>
              <a:avLst/>
              <a:gdLst/>
              <a:ahLst/>
              <a:cxnLst/>
              <a:rect l="l" t="t" r="r" b="b"/>
              <a:pathLst>
                <a:path w="53339" h="99695">
                  <a:moveTo>
                    <a:pt x="53340" y="0"/>
                  </a:moveTo>
                  <a:lnTo>
                    <a:pt x="0" y="49593"/>
                  </a:lnTo>
                  <a:lnTo>
                    <a:pt x="53340" y="99186"/>
                  </a:lnTo>
                  <a:lnTo>
                    <a:pt x="53340" y="0"/>
                  </a:lnTo>
                  <a:close/>
                </a:path>
              </a:pathLst>
            </a:custGeom>
            <a:solidFill>
              <a:srgbClr val="939598"/>
            </a:solidFill>
          </p:spPr>
          <p:txBody>
            <a:bodyPr wrap="square" lIns="0" tIns="0" rIns="0" bIns="0" rtlCol="0"/>
            <a:lstStyle/>
            <a:p>
              <a:endParaRPr/>
            </a:p>
          </p:txBody>
        </p:sp>
        <p:sp>
          <p:nvSpPr>
            <p:cNvPr id="53" name="object 24">
              <a:extLst>
                <a:ext uri="{FF2B5EF4-FFF2-40B4-BE49-F238E27FC236}">
                  <a16:creationId xmlns:a16="http://schemas.microsoft.com/office/drawing/2014/main" id="{A36212AB-D19C-D7D4-A625-2C68A9BE32F8}"/>
                </a:ext>
              </a:extLst>
            </p:cNvPr>
            <p:cNvSpPr/>
            <p:nvPr/>
          </p:nvSpPr>
          <p:spPr>
            <a:xfrm>
              <a:off x="3670874" y="6159872"/>
              <a:ext cx="114617" cy="61324"/>
            </a:xfrm>
            <a:custGeom>
              <a:avLst/>
              <a:gdLst/>
              <a:ahLst/>
              <a:cxnLst/>
              <a:rect l="l" t="t" r="r" b="b"/>
              <a:pathLst>
                <a:path w="99695" h="53339">
                  <a:moveTo>
                    <a:pt x="99186" y="0"/>
                  </a:moveTo>
                  <a:lnTo>
                    <a:pt x="0" y="0"/>
                  </a:lnTo>
                  <a:lnTo>
                    <a:pt x="49593" y="53339"/>
                  </a:lnTo>
                  <a:lnTo>
                    <a:pt x="99186" y="0"/>
                  </a:lnTo>
                  <a:close/>
                </a:path>
              </a:pathLst>
            </a:custGeom>
            <a:solidFill>
              <a:srgbClr val="939598"/>
            </a:solidFill>
          </p:spPr>
          <p:txBody>
            <a:bodyPr wrap="square" lIns="0" tIns="0" rIns="0" bIns="0" rtlCol="0"/>
            <a:lstStyle/>
            <a:p>
              <a:endParaRPr/>
            </a:p>
          </p:txBody>
        </p:sp>
        <p:sp>
          <p:nvSpPr>
            <p:cNvPr id="54" name="object 25">
              <a:extLst>
                <a:ext uri="{FF2B5EF4-FFF2-40B4-BE49-F238E27FC236}">
                  <a16:creationId xmlns:a16="http://schemas.microsoft.com/office/drawing/2014/main" id="{0ED09A3D-A0A2-394C-CFB6-415DFB03BB30}"/>
                </a:ext>
              </a:extLst>
            </p:cNvPr>
            <p:cNvSpPr/>
            <p:nvPr/>
          </p:nvSpPr>
          <p:spPr>
            <a:xfrm>
              <a:off x="3662224" y="2901210"/>
              <a:ext cx="114617" cy="61324"/>
            </a:xfrm>
            <a:custGeom>
              <a:avLst/>
              <a:gdLst/>
              <a:ahLst/>
              <a:cxnLst/>
              <a:rect l="l" t="t" r="r" b="b"/>
              <a:pathLst>
                <a:path w="99695" h="53339">
                  <a:moveTo>
                    <a:pt x="49593" y="0"/>
                  </a:moveTo>
                  <a:lnTo>
                    <a:pt x="0" y="53340"/>
                  </a:lnTo>
                  <a:lnTo>
                    <a:pt x="99186" y="53340"/>
                  </a:lnTo>
                  <a:lnTo>
                    <a:pt x="49593" y="0"/>
                  </a:lnTo>
                  <a:close/>
                </a:path>
              </a:pathLst>
            </a:custGeom>
            <a:solidFill>
              <a:srgbClr val="939598"/>
            </a:solidFill>
          </p:spPr>
          <p:txBody>
            <a:bodyPr wrap="square" lIns="0" tIns="0" rIns="0" bIns="0" rtlCol="0"/>
            <a:lstStyle/>
            <a:p>
              <a:endParaRPr/>
            </a:p>
          </p:txBody>
        </p:sp>
        <p:sp>
          <p:nvSpPr>
            <p:cNvPr id="55" name="object 29">
              <a:extLst>
                <a:ext uri="{FF2B5EF4-FFF2-40B4-BE49-F238E27FC236}">
                  <a16:creationId xmlns:a16="http://schemas.microsoft.com/office/drawing/2014/main" id="{1A03E28D-1119-506B-D9F0-FD27B302D40C}"/>
                </a:ext>
              </a:extLst>
            </p:cNvPr>
            <p:cNvSpPr txBox="1"/>
            <p:nvPr/>
          </p:nvSpPr>
          <p:spPr>
            <a:xfrm>
              <a:off x="5496192" y="4454711"/>
              <a:ext cx="936227" cy="442203"/>
            </a:xfrm>
            <a:prstGeom prst="rect">
              <a:avLst/>
            </a:prstGeom>
          </p:spPr>
          <p:txBody>
            <a:bodyPr vert="horz" wrap="square" lIns="0" tIns="11206" rIns="0" bIns="0" rtlCol="0">
              <a:spAutoFit/>
            </a:bodyPr>
            <a:lstStyle/>
            <a:p>
              <a:pPr marR="4483">
                <a:spcBef>
                  <a:spcPts val="88"/>
                </a:spcBef>
              </a:pPr>
              <a:r>
                <a:rPr sz="1400" b="1" spc="-4" dirty="0">
                  <a:solidFill>
                    <a:srgbClr val="464F61"/>
                  </a:solidFill>
                  <a:cs typeface="Arial"/>
                </a:rPr>
                <a:t>more effective</a:t>
              </a:r>
              <a:endParaRPr sz="1400" dirty="0">
                <a:cs typeface="Arial"/>
              </a:endParaRPr>
            </a:p>
          </p:txBody>
        </p:sp>
        <p:sp>
          <p:nvSpPr>
            <p:cNvPr id="56" name="object 31">
              <a:extLst>
                <a:ext uri="{FF2B5EF4-FFF2-40B4-BE49-F238E27FC236}">
                  <a16:creationId xmlns:a16="http://schemas.microsoft.com/office/drawing/2014/main" id="{51322FB9-47C1-DD3A-BE30-78CF981A4D96}"/>
                </a:ext>
              </a:extLst>
            </p:cNvPr>
            <p:cNvSpPr txBox="1"/>
            <p:nvPr/>
          </p:nvSpPr>
          <p:spPr>
            <a:xfrm>
              <a:off x="3029552" y="2645457"/>
              <a:ext cx="1360252" cy="226759"/>
            </a:xfrm>
            <a:prstGeom prst="rect">
              <a:avLst/>
            </a:prstGeom>
          </p:spPr>
          <p:txBody>
            <a:bodyPr vert="horz" wrap="square" lIns="0" tIns="11206" rIns="0" bIns="0" rtlCol="0">
              <a:spAutoFit/>
            </a:bodyPr>
            <a:lstStyle/>
            <a:p>
              <a:pPr marL="11206" algn="ctr">
                <a:spcBef>
                  <a:spcPts val="88"/>
                </a:spcBef>
              </a:pPr>
              <a:r>
                <a:rPr sz="1400" b="1" spc="-4" dirty="0">
                  <a:solidFill>
                    <a:srgbClr val="464F61"/>
                  </a:solidFill>
                  <a:cs typeface="Arial"/>
                </a:rPr>
                <a:t>more</a:t>
              </a:r>
              <a:r>
                <a:rPr sz="1400" b="1" spc="-53" dirty="0">
                  <a:solidFill>
                    <a:srgbClr val="464F61"/>
                  </a:solidFill>
                  <a:cs typeface="Arial"/>
                </a:rPr>
                <a:t> </a:t>
              </a:r>
              <a:r>
                <a:rPr sz="1400" b="1" spc="-4" dirty="0">
                  <a:solidFill>
                    <a:srgbClr val="464F61"/>
                  </a:solidFill>
                  <a:cs typeface="Arial"/>
                </a:rPr>
                <a:t>expensive</a:t>
              </a:r>
              <a:endParaRPr sz="1400" dirty="0">
                <a:cs typeface="Arial"/>
              </a:endParaRPr>
            </a:p>
          </p:txBody>
        </p:sp>
        <p:sp>
          <p:nvSpPr>
            <p:cNvPr id="57" name="object 32">
              <a:extLst>
                <a:ext uri="{FF2B5EF4-FFF2-40B4-BE49-F238E27FC236}">
                  <a16:creationId xmlns:a16="http://schemas.microsoft.com/office/drawing/2014/main" id="{D143D5D5-6FAF-CA96-EE04-287C43EC3367}"/>
                </a:ext>
              </a:extLst>
            </p:cNvPr>
            <p:cNvSpPr txBox="1"/>
            <p:nvPr/>
          </p:nvSpPr>
          <p:spPr>
            <a:xfrm>
              <a:off x="3118882" y="6266116"/>
              <a:ext cx="1274354" cy="226759"/>
            </a:xfrm>
            <a:prstGeom prst="rect">
              <a:avLst/>
            </a:prstGeom>
          </p:spPr>
          <p:txBody>
            <a:bodyPr vert="horz" wrap="square" lIns="0" tIns="11206" rIns="0" bIns="0" rtlCol="0">
              <a:spAutoFit/>
            </a:bodyPr>
            <a:lstStyle/>
            <a:p>
              <a:pPr marL="11206" algn="ctr">
                <a:spcBef>
                  <a:spcPts val="88"/>
                </a:spcBef>
              </a:pPr>
              <a:r>
                <a:rPr sz="1400" b="1" dirty="0">
                  <a:solidFill>
                    <a:srgbClr val="464F61"/>
                  </a:solidFill>
                  <a:cs typeface="Arial"/>
                </a:rPr>
                <a:t>less</a:t>
              </a:r>
              <a:r>
                <a:rPr sz="1400" b="1" spc="-57" dirty="0">
                  <a:solidFill>
                    <a:srgbClr val="464F61"/>
                  </a:solidFill>
                  <a:cs typeface="Arial"/>
                </a:rPr>
                <a:t> </a:t>
              </a:r>
              <a:r>
                <a:rPr sz="1400" b="1" spc="-4" dirty="0">
                  <a:solidFill>
                    <a:srgbClr val="464F61"/>
                  </a:solidFill>
                  <a:cs typeface="Arial"/>
                </a:rPr>
                <a:t>expensive</a:t>
              </a:r>
              <a:endParaRPr sz="1400" dirty="0">
                <a:cs typeface="Arial"/>
              </a:endParaRPr>
            </a:p>
          </p:txBody>
        </p:sp>
        <p:sp>
          <p:nvSpPr>
            <p:cNvPr id="58" name="object 34">
              <a:extLst>
                <a:ext uri="{FF2B5EF4-FFF2-40B4-BE49-F238E27FC236}">
                  <a16:creationId xmlns:a16="http://schemas.microsoft.com/office/drawing/2014/main" id="{137C991E-B123-E302-576B-1B2AD178ACAC}"/>
                </a:ext>
              </a:extLst>
            </p:cNvPr>
            <p:cNvSpPr/>
            <p:nvPr/>
          </p:nvSpPr>
          <p:spPr>
            <a:xfrm>
              <a:off x="1954309" y="2796613"/>
              <a:ext cx="3501299" cy="3501299"/>
            </a:xfrm>
            <a:custGeom>
              <a:avLst/>
              <a:gdLst/>
              <a:ahLst/>
              <a:cxnLst/>
              <a:rect l="l" t="t" r="r" b="b"/>
              <a:pathLst>
                <a:path w="3045459" h="3045460">
                  <a:moveTo>
                    <a:pt x="0" y="3044939"/>
                  </a:moveTo>
                  <a:lnTo>
                    <a:pt x="3044939" y="0"/>
                  </a:lnTo>
                </a:path>
              </a:pathLst>
            </a:custGeom>
            <a:ln w="12700">
              <a:solidFill>
                <a:srgbClr val="464F61"/>
              </a:solidFill>
              <a:prstDash val="lgDash"/>
            </a:ln>
          </p:spPr>
          <p:txBody>
            <a:bodyPr wrap="square" lIns="0" tIns="0" rIns="0" bIns="0" rtlCol="0"/>
            <a:lstStyle/>
            <a:p>
              <a:endParaRPr/>
            </a:p>
          </p:txBody>
        </p:sp>
        <p:sp>
          <p:nvSpPr>
            <p:cNvPr id="59" name="object 38">
              <a:extLst>
                <a:ext uri="{FF2B5EF4-FFF2-40B4-BE49-F238E27FC236}">
                  <a16:creationId xmlns:a16="http://schemas.microsoft.com/office/drawing/2014/main" id="{B4CB3BD7-BC93-C880-09B5-89C7611789E9}"/>
                </a:ext>
              </a:extLst>
            </p:cNvPr>
            <p:cNvSpPr txBox="1"/>
            <p:nvPr/>
          </p:nvSpPr>
          <p:spPr>
            <a:xfrm>
              <a:off x="2688647" y="3710905"/>
              <a:ext cx="492050" cy="334481"/>
            </a:xfrm>
            <a:prstGeom prst="rect">
              <a:avLst/>
            </a:prstGeom>
          </p:spPr>
          <p:txBody>
            <a:bodyPr vert="horz" wrap="square" lIns="0" tIns="11206" rIns="0" bIns="0" rtlCol="0">
              <a:spAutoFit/>
            </a:bodyPr>
            <a:lstStyle/>
            <a:p>
              <a:pPr marL="11206" algn="ctr">
                <a:spcBef>
                  <a:spcPts val="88"/>
                </a:spcBef>
              </a:pPr>
              <a:r>
                <a:rPr sz="1050" b="1" spc="-4" dirty="0">
                  <a:solidFill>
                    <a:schemeClr val="bg1"/>
                  </a:solidFill>
                  <a:cs typeface="Arial"/>
                </a:rPr>
                <a:t>Do</a:t>
              </a:r>
              <a:r>
                <a:rPr sz="1050" b="1" spc="-66" dirty="0">
                  <a:solidFill>
                    <a:schemeClr val="bg1"/>
                  </a:solidFill>
                  <a:cs typeface="Arial"/>
                </a:rPr>
                <a:t> </a:t>
              </a:r>
              <a:r>
                <a:rPr sz="1050" b="1" dirty="0">
                  <a:solidFill>
                    <a:schemeClr val="bg1"/>
                  </a:solidFill>
                  <a:cs typeface="Arial"/>
                </a:rPr>
                <a:t>not</a:t>
              </a:r>
              <a:r>
                <a:rPr lang="en-US" sz="1050" b="1" dirty="0">
                  <a:solidFill>
                    <a:schemeClr val="bg1"/>
                  </a:solidFill>
                  <a:cs typeface="Arial"/>
                </a:rPr>
                <a:t> </a:t>
              </a:r>
              <a:r>
                <a:rPr lang="en-US" sz="1050" b="1" spc="-4" dirty="0">
                  <a:solidFill>
                    <a:schemeClr val="bg1"/>
                  </a:solidFill>
                  <a:cs typeface="Arial"/>
                </a:rPr>
                <a:t>Adopt!</a:t>
              </a:r>
              <a:endParaRPr lang="en-US" sz="1050" dirty="0">
                <a:solidFill>
                  <a:schemeClr val="bg1"/>
                </a:solidFill>
                <a:cs typeface="Arial"/>
              </a:endParaRPr>
            </a:p>
          </p:txBody>
        </p:sp>
        <p:sp>
          <p:nvSpPr>
            <p:cNvPr id="149" name="object 40">
              <a:extLst>
                <a:ext uri="{FF2B5EF4-FFF2-40B4-BE49-F238E27FC236}">
                  <a16:creationId xmlns:a16="http://schemas.microsoft.com/office/drawing/2014/main" id="{20090BEC-B13C-E505-7FF9-51B1FE77F183}"/>
                </a:ext>
              </a:extLst>
            </p:cNvPr>
            <p:cNvSpPr txBox="1"/>
            <p:nvPr/>
          </p:nvSpPr>
          <p:spPr>
            <a:xfrm>
              <a:off x="5410779" y="2661150"/>
              <a:ext cx="1439570" cy="380647"/>
            </a:xfrm>
            <a:prstGeom prst="rect">
              <a:avLst/>
            </a:prstGeom>
          </p:spPr>
          <p:txBody>
            <a:bodyPr vert="horz" wrap="square" lIns="0" tIns="11206" rIns="0" bIns="0" rtlCol="0">
              <a:spAutoFit/>
            </a:bodyPr>
            <a:lstStyle/>
            <a:p>
              <a:pPr marL="11206" marR="4483" algn="ctr">
                <a:spcBef>
                  <a:spcPts val="88"/>
                </a:spcBef>
              </a:pPr>
              <a:r>
                <a:rPr sz="1200" b="1" spc="-9" dirty="0">
                  <a:solidFill>
                    <a:srgbClr val="464F61"/>
                  </a:solidFill>
                  <a:cs typeface="Arial"/>
                </a:rPr>
                <a:t>W</a:t>
              </a:r>
              <a:r>
                <a:rPr sz="1200" b="1" dirty="0">
                  <a:solidFill>
                    <a:srgbClr val="464F61"/>
                  </a:solidFill>
                  <a:cs typeface="Arial"/>
                </a:rPr>
                <a:t>illingness-to-pay  threshold</a:t>
              </a:r>
              <a:endParaRPr sz="1200" dirty="0">
                <a:cs typeface="Arial"/>
              </a:endParaRPr>
            </a:p>
          </p:txBody>
        </p:sp>
        <p:sp>
          <p:nvSpPr>
            <p:cNvPr id="195" name="object 48">
              <a:extLst>
                <a:ext uri="{FF2B5EF4-FFF2-40B4-BE49-F238E27FC236}">
                  <a16:creationId xmlns:a16="http://schemas.microsoft.com/office/drawing/2014/main" id="{39DDA8FB-BF3C-EEE2-67EE-CDF4EB41FE9D}"/>
                </a:ext>
              </a:extLst>
            </p:cNvPr>
            <p:cNvSpPr txBox="1"/>
            <p:nvPr/>
          </p:nvSpPr>
          <p:spPr>
            <a:xfrm>
              <a:off x="5291302" y="3970895"/>
              <a:ext cx="1494788" cy="225233"/>
            </a:xfrm>
            <a:prstGeom prst="rect">
              <a:avLst/>
            </a:prstGeom>
          </p:spPr>
          <p:txBody>
            <a:bodyPr vert="horz" wrap="square" lIns="0" tIns="24093" rIns="0" bIns="0" rtlCol="0" anchor="t">
              <a:spAutoFit/>
            </a:bodyPr>
            <a:lstStyle/>
            <a:p>
              <a:pPr>
                <a:spcBef>
                  <a:spcPts val="75"/>
                </a:spcBef>
              </a:pPr>
              <a:r>
                <a:rPr lang="en-US" sz="1200" b="1" dirty="0">
                  <a:solidFill>
                    <a:srgbClr val="464F61"/>
                  </a:solidFill>
                  <a:cs typeface="Arial"/>
                </a:rPr>
                <a:t>Consider adopting</a:t>
              </a:r>
            </a:p>
            <a:p>
              <a:pPr>
                <a:spcBef>
                  <a:spcPts val="75"/>
                </a:spcBef>
              </a:pPr>
              <a:r>
                <a:rPr lang="en-US" sz="800" b="1" dirty="0">
                  <a:solidFill>
                    <a:srgbClr val="464F61"/>
                  </a:solidFill>
                  <a:cs typeface="Arial"/>
                </a:rPr>
                <a:t>cost-effective</a:t>
              </a:r>
            </a:p>
          </p:txBody>
        </p:sp>
        <p:sp>
          <p:nvSpPr>
            <p:cNvPr id="196" name="object 49">
              <a:extLst>
                <a:ext uri="{FF2B5EF4-FFF2-40B4-BE49-F238E27FC236}">
                  <a16:creationId xmlns:a16="http://schemas.microsoft.com/office/drawing/2014/main" id="{8A5710F8-7B92-8125-3F69-497AEF783F3E}"/>
                </a:ext>
              </a:extLst>
            </p:cNvPr>
            <p:cNvSpPr/>
            <p:nvPr/>
          </p:nvSpPr>
          <p:spPr>
            <a:xfrm>
              <a:off x="4387476" y="5102220"/>
              <a:ext cx="222152" cy="173780"/>
            </a:xfrm>
            <a:prstGeom prst="rect">
              <a:avLst/>
            </a:prstGeom>
            <a:blipFill>
              <a:blip r:embed="rId4" cstate="print"/>
              <a:stretch>
                <a:fillRect/>
              </a:stretch>
            </a:blipFill>
          </p:spPr>
          <p:txBody>
            <a:bodyPr wrap="square" lIns="0" tIns="0" rIns="0" bIns="0" rtlCol="0"/>
            <a:lstStyle/>
            <a:p>
              <a:endParaRPr/>
            </a:p>
          </p:txBody>
        </p:sp>
        <p:grpSp>
          <p:nvGrpSpPr>
            <p:cNvPr id="197" name="Group 196">
              <a:extLst>
                <a:ext uri="{FF2B5EF4-FFF2-40B4-BE49-F238E27FC236}">
                  <a16:creationId xmlns:a16="http://schemas.microsoft.com/office/drawing/2014/main" id="{27DD3A6F-880F-F36B-FA31-1EB8A79693C9}"/>
                </a:ext>
              </a:extLst>
            </p:cNvPr>
            <p:cNvGrpSpPr/>
            <p:nvPr/>
          </p:nvGrpSpPr>
          <p:grpSpPr>
            <a:xfrm>
              <a:off x="2782341" y="5179278"/>
              <a:ext cx="268655" cy="268655"/>
              <a:chOff x="8414570" y="3879484"/>
              <a:chExt cx="268655" cy="268655"/>
            </a:xfrm>
          </p:grpSpPr>
          <p:sp>
            <p:nvSpPr>
              <p:cNvPr id="211" name="object 47">
                <a:extLst>
                  <a:ext uri="{FF2B5EF4-FFF2-40B4-BE49-F238E27FC236}">
                    <a16:creationId xmlns:a16="http://schemas.microsoft.com/office/drawing/2014/main" id="{31C6E4B1-AB16-3297-CC63-E11BD27B1355}"/>
                  </a:ext>
                </a:extLst>
              </p:cNvPr>
              <p:cNvSpPr/>
              <p:nvPr/>
            </p:nvSpPr>
            <p:spPr>
              <a:xfrm>
                <a:off x="8414570" y="3879484"/>
                <a:ext cx="268655" cy="268655"/>
              </a:xfrm>
              <a:custGeom>
                <a:avLst/>
                <a:gdLst/>
                <a:ahLst/>
                <a:cxnLst/>
                <a:rect l="l" t="t" r="r" b="b"/>
                <a:pathLst>
                  <a:path w="233679" h="233679">
                    <a:moveTo>
                      <a:pt x="116839" y="0"/>
                    </a:moveTo>
                    <a:lnTo>
                      <a:pt x="71360" y="9181"/>
                    </a:lnTo>
                    <a:lnTo>
                      <a:pt x="34221" y="34221"/>
                    </a:lnTo>
                    <a:lnTo>
                      <a:pt x="9181" y="71360"/>
                    </a:lnTo>
                    <a:lnTo>
                      <a:pt x="0" y="116840"/>
                    </a:lnTo>
                    <a:lnTo>
                      <a:pt x="9181" y="162319"/>
                    </a:lnTo>
                    <a:lnTo>
                      <a:pt x="34221" y="199458"/>
                    </a:lnTo>
                    <a:lnTo>
                      <a:pt x="71360" y="224498"/>
                    </a:lnTo>
                    <a:lnTo>
                      <a:pt x="116839" y="233680"/>
                    </a:lnTo>
                    <a:lnTo>
                      <a:pt x="162319" y="224498"/>
                    </a:lnTo>
                    <a:lnTo>
                      <a:pt x="199458" y="199458"/>
                    </a:lnTo>
                    <a:lnTo>
                      <a:pt x="224498" y="162319"/>
                    </a:lnTo>
                    <a:lnTo>
                      <a:pt x="233679" y="116840"/>
                    </a:lnTo>
                    <a:lnTo>
                      <a:pt x="224498" y="71360"/>
                    </a:lnTo>
                    <a:lnTo>
                      <a:pt x="199458" y="34221"/>
                    </a:lnTo>
                    <a:lnTo>
                      <a:pt x="162319" y="9181"/>
                    </a:lnTo>
                    <a:lnTo>
                      <a:pt x="116839" y="0"/>
                    </a:lnTo>
                    <a:close/>
                  </a:path>
                </a:pathLst>
              </a:custGeom>
              <a:solidFill>
                <a:srgbClr val="FFFFFF"/>
              </a:solidFill>
            </p:spPr>
            <p:txBody>
              <a:bodyPr wrap="square" lIns="0" tIns="0" rIns="0" bIns="0" rtlCol="0"/>
              <a:lstStyle/>
              <a:p>
                <a:endParaRPr/>
              </a:p>
            </p:txBody>
          </p:sp>
          <p:sp>
            <p:nvSpPr>
              <p:cNvPr id="212" name="object 60">
                <a:extLst>
                  <a:ext uri="{FF2B5EF4-FFF2-40B4-BE49-F238E27FC236}">
                    <a16:creationId xmlns:a16="http://schemas.microsoft.com/office/drawing/2014/main" id="{4AF83E50-440F-5441-266C-4C0BE5C39A0E}"/>
                  </a:ext>
                </a:extLst>
              </p:cNvPr>
              <p:cNvSpPr/>
              <p:nvPr/>
            </p:nvSpPr>
            <p:spPr>
              <a:xfrm>
                <a:off x="8489279" y="3952974"/>
                <a:ext cx="45263" cy="6571"/>
              </a:xfrm>
              <a:custGeom>
                <a:avLst/>
                <a:gdLst/>
                <a:ahLst/>
                <a:cxnLst/>
                <a:rect l="l" t="t" r="r" b="b"/>
                <a:pathLst>
                  <a:path w="39370" h="5714">
                    <a:moveTo>
                      <a:pt x="38988" y="0"/>
                    </a:moveTo>
                    <a:lnTo>
                      <a:pt x="29266" y="762"/>
                    </a:lnTo>
                    <a:lnTo>
                      <a:pt x="19575" y="1944"/>
                    </a:lnTo>
                    <a:lnTo>
                      <a:pt x="9930" y="3548"/>
                    </a:lnTo>
                    <a:lnTo>
                      <a:pt x="342" y="5575"/>
                    </a:lnTo>
                    <a:lnTo>
                      <a:pt x="0" y="5651"/>
                    </a:lnTo>
                  </a:path>
                </a:pathLst>
              </a:custGeom>
              <a:ln w="7150">
                <a:solidFill>
                  <a:srgbClr val="464F61"/>
                </a:solidFill>
              </a:ln>
            </p:spPr>
            <p:txBody>
              <a:bodyPr wrap="square" lIns="0" tIns="0" rIns="0" bIns="0" rtlCol="0"/>
              <a:lstStyle/>
              <a:p>
                <a:endParaRPr/>
              </a:p>
            </p:txBody>
          </p:sp>
          <p:sp>
            <p:nvSpPr>
              <p:cNvPr id="213" name="object 61">
                <a:extLst>
                  <a:ext uri="{FF2B5EF4-FFF2-40B4-BE49-F238E27FC236}">
                    <a16:creationId xmlns:a16="http://schemas.microsoft.com/office/drawing/2014/main" id="{EAE6D11C-5C66-2346-FF95-9ACC01E06EBC}"/>
                  </a:ext>
                </a:extLst>
              </p:cNvPr>
              <p:cNvSpPr/>
              <p:nvPr/>
            </p:nvSpPr>
            <p:spPr>
              <a:xfrm>
                <a:off x="8564110" y="3952990"/>
                <a:ext cx="44533" cy="6571"/>
              </a:xfrm>
              <a:custGeom>
                <a:avLst/>
                <a:gdLst/>
                <a:ahLst/>
                <a:cxnLst/>
                <a:rect l="l" t="t" r="r" b="b"/>
                <a:pathLst>
                  <a:path w="38735" h="5714">
                    <a:moveTo>
                      <a:pt x="38671" y="5638"/>
                    </a:moveTo>
                    <a:lnTo>
                      <a:pt x="29076" y="3600"/>
                    </a:lnTo>
                    <a:lnTo>
                      <a:pt x="19426" y="1981"/>
                    </a:lnTo>
                    <a:lnTo>
                      <a:pt x="9730" y="781"/>
                    </a:lnTo>
                    <a:lnTo>
                      <a:pt x="0" y="0"/>
                    </a:lnTo>
                  </a:path>
                </a:pathLst>
              </a:custGeom>
              <a:ln w="7150">
                <a:solidFill>
                  <a:srgbClr val="464F61"/>
                </a:solidFill>
              </a:ln>
            </p:spPr>
            <p:txBody>
              <a:bodyPr wrap="square" lIns="0" tIns="0" rIns="0" bIns="0" rtlCol="0"/>
              <a:lstStyle/>
              <a:p>
                <a:endParaRPr/>
              </a:p>
            </p:txBody>
          </p:sp>
          <p:sp>
            <p:nvSpPr>
              <p:cNvPr id="214" name="object 62">
                <a:extLst>
                  <a:ext uri="{FF2B5EF4-FFF2-40B4-BE49-F238E27FC236}">
                    <a16:creationId xmlns:a16="http://schemas.microsoft.com/office/drawing/2014/main" id="{29346E4D-7539-6C2A-C1B1-8DFCD9E4DEF8}"/>
                  </a:ext>
                </a:extLst>
              </p:cNvPr>
              <p:cNvSpPr/>
              <p:nvPr/>
            </p:nvSpPr>
            <p:spPr>
              <a:xfrm>
                <a:off x="8548924" y="3968043"/>
                <a:ext cx="0" cy="102936"/>
              </a:xfrm>
              <a:custGeom>
                <a:avLst/>
                <a:gdLst/>
                <a:ahLst/>
                <a:cxnLst/>
                <a:rect l="l" t="t" r="r" b="b"/>
                <a:pathLst>
                  <a:path h="89535">
                    <a:moveTo>
                      <a:pt x="0" y="0"/>
                    </a:moveTo>
                    <a:lnTo>
                      <a:pt x="0" y="88912"/>
                    </a:lnTo>
                  </a:path>
                </a:pathLst>
              </a:custGeom>
              <a:ln w="7150">
                <a:solidFill>
                  <a:srgbClr val="464F61"/>
                </a:solidFill>
              </a:ln>
            </p:spPr>
            <p:txBody>
              <a:bodyPr wrap="square" lIns="0" tIns="0" rIns="0" bIns="0" rtlCol="0"/>
              <a:lstStyle/>
              <a:p>
                <a:endParaRPr/>
              </a:p>
            </p:txBody>
          </p:sp>
          <p:sp>
            <p:nvSpPr>
              <p:cNvPr id="215" name="object 63">
                <a:extLst>
                  <a:ext uri="{FF2B5EF4-FFF2-40B4-BE49-F238E27FC236}">
                    <a16:creationId xmlns:a16="http://schemas.microsoft.com/office/drawing/2014/main" id="{555210AC-B8AB-56AA-89CA-1BA205403AD7}"/>
                  </a:ext>
                </a:extLst>
              </p:cNvPr>
              <p:cNvSpPr/>
              <p:nvPr/>
            </p:nvSpPr>
            <p:spPr>
              <a:xfrm>
                <a:off x="8590361" y="3959516"/>
                <a:ext cx="36503" cy="59862"/>
              </a:xfrm>
              <a:custGeom>
                <a:avLst/>
                <a:gdLst/>
                <a:ahLst/>
                <a:cxnLst/>
                <a:rect l="l" t="t" r="r" b="b"/>
                <a:pathLst>
                  <a:path w="31750" h="52070">
                    <a:moveTo>
                      <a:pt x="15608" y="0"/>
                    </a:moveTo>
                    <a:lnTo>
                      <a:pt x="31216" y="51701"/>
                    </a:lnTo>
                    <a:lnTo>
                      <a:pt x="0" y="51689"/>
                    </a:lnTo>
                    <a:lnTo>
                      <a:pt x="15608" y="0"/>
                    </a:lnTo>
                    <a:close/>
                  </a:path>
                </a:pathLst>
              </a:custGeom>
              <a:ln w="7150">
                <a:solidFill>
                  <a:srgbClr val="464F61"/>
                </a:solidFill>
              </a:ln>
            </p:spPr>
            <p:txBody>
              <a:bodyPr wrap="square" lIns="0" tIns="0" rIns="0" bIns="0" rtlCol="0"/>
              <a:lstStyle/>
              <a:p>
                <a:endParaRPr/>
              </a:p>
            </p:txBody>
          </p:sp>
          <p:sp>
            <p:nvSpPr>
              <p:cNvPr id="216" name="object 64">
                <a:extLst>
                  <a:ext uri="{FF2B5EF4-FFF2-40B4-BE49-F238E27FC236}">
                    <a16:creationId xmlns:a16="http://schemas.microsoft.com/office/drawing/2014/main" id="{BBE54D2F-1211-978C-2BC0-EF360128A097}"/>
                  </a:ext>
                </a:extLst>
              </p:cNvPr>
              <p:cNvSpPr/>
              <p:nvPr/>
            </p:nvSpPr>
            <p:spPr>
              <a:xfrm>
                <a:off x="8521547" y="4070271"/>
                <a:ext cx="54753" cy="19711"/>
              </a:xfrm>
              <a:custGeom>
                <a:avLst/>
                <a:gdLst/>
                <a:ahLst/>
                <a:cxnLst/>
                <a:rect l="l" t="t" r="r" b="b"/>
                <a:pathLst>
                  <a:path w="47625" h="17145">
                    <a:moveTo>
                      <a:pt x="47625" y="3486"/>
                    </a:moveTo>
                    <a:lnTo>
                      <a:pt x="35825" y="871"/>
                    </a:lnTo>
                    <a:lnTo>
                      <a:pt x="23812" y="0"/>
                    </a:lnTo>
                    <a:lnTo>
                      <a:pt x="11799" y="871"/>
                    </a:lnTo>
                    <a:lnTo>
                      <a:pt x="0" y="3486"/>
                    </a:lnTo>
                    <a:lnTo>
                      <a:pt x="0" y="16795"/>
                    </a:lnTo>
                    <a:lnTo>
                      <a:pt x="47625" y="16795"/>
                    </a:lnTo>
                    <a:lnTo>
                      <a:pt x="47625" y="3486"/>
                    </a:lnTo>
                    <a:close/>
                  </a:path>
                </a:pathLst>
              </a:custGeom>
              <a:ln w="7150">
                <a:solidFill>
                  <a:srgbClr val="464F61"/>
                </a:solidFill>
              </a:ln>
            </p:spPr>
            <p:txBody>
              <a:bodyPr wrap="square" lIns="0" tIns="0" rIns="0" bIns="0" rtlCol="0"/>
              <a:lstStyle/>
              <a:p>
                <a:endParaRPr/>
              </a:p>
            </p:txBody>
          </p:sp>
          <p:sp>
            <p:nvSpPr>
              <p:cNvPr id="217" name="object 65">
                <a:extLst>
                  <a:ext uri="{FF2B5EF4-FFF2-40B4-BE49-F238E27FC236}">
                    <a16:creationId xmlns:a16="http://schemas.microsoft.com/office/drawing/2014/main" id="{2F010C0A-911C-167A-9C7F-B7429EE2CACF}"/>
                  </a:ext>
                </a:extLst>
              </p:cNvPr>
              <p:cNvSpPr/>
              <p:nvPr/>
            </p:nvSpPr>
            <p:spPr>
              <a:xfrm>
                <a:off x="8583674" y="4018971"/>
                <a:ext cx="49643" cy="27012"/>
              </a:xfrm>
              <a:custGeom>
                <a:avLst/>
                <a:gdLst/>
                <a:ahLst/>
                <a:cxnLst/>
                <a:rect l="l" t="t" r="r" b="b"/>
                <a:pathLst>
                  <a:path w="43179" h="23495">
                    <a:moveTo>
                      <a:pt x="42862" y="3429"/>
                    </a:moveTo>
                    <a:lnTo>
                      <a:pt x="42862" y="0"/>
                    </a:lnTo>
                    <a:lnTo>
                      <a:pt x="0" y="0"/>
                    </a:lnTo>
                    <a:lnTo>
                      <a:pt x="0" y="3429"/>
                    </a:lnTo>
                    <a:lnTo>
                      <a:pt x="1683" y="11538"/>
                    </a:lnTo>
                    <a:lnTo>
                      <a:pt x="6273" y="17764"/>
                    </a:lnTo>
                    <a:lnTo>
                      <a:pt x="13083" y="21756"/>
                    </a:lnTo>
                    <a:lnTo>
                      <a:pt x="21424" y="23164"/>
                    </a:lnTo>
                    <a:lnTo>
                      <a:pt x="29768" y="21756"/>
                    </a:lnTo>
                    <a:lnTo>
                      <a:pt x="36582" y="17764"/>
                    </a:lnTo>
                    <a:lnTo>
                      <a:pt x="41177" y="11538"/>
                    </a:lnTo>
                    <a:lnTo>
                      <a:pt x="42862" y="3429"/>
                    </a:lnTo>
                    <a:close/>
                  </a:path>
                </a:pathLst>
              </a:custGeom>
              <a:ln w="7150">
                <a:solidFill>
                  <a:srgbClr val="464F61"/>
                </a:solidFill>
              </a:ln>
            </p:spPr>
            <p:txBody>
              <a:bodyPr wrap="square" lIns="0" tIns="0" rIns="0" bIns="0" rtlCol="0"/>
              <a:lstStyle/>
              <a:p>
                <a:endParaRPr/>
              </a:p>
            </p:txBody>
          </p:sp>
          <p:sp>
            <p:nvSpPr>
              <p:cNvPr id="218" name="object 66">
                <a:extLst>
                  <a:ext uri="{FF2B5EF4-FFF2-40B4-BE49-F238E27FC236}">
                    <a16:creationId xmlns:a16="http://schemas.microsoft.com/office/drawing/2014/main" id="{88A0B875-0336-C44A-3B10-8214AD792433}"/>
                  </a:ext>
                </a:extLst>
              </p:cNvPr>
              <p:cNvSpPr/>
              <p:nvPr/>
            </p:nvSpPr>
            <p:spPr>
              <a:xfrm>
                <a:off x="8471552" y="3959472"/>
                <a:ext cx="36503" cy="59862"/>
              </a:xfrm>
              <a:custGeom>
                <a:avLst/>
                <a:gdLst/>
                <a:ahLst/>
                <a:cxnLst/>
                <a:rect l="l" t="t" r="r" b="b"/>
                <a:pathLst>
                  <a:path w="31750" h="52070">
                    <a:moveTo>
                      <a:pt x="15595" y="0"/>
                    </a:moveTo>
                    <a:lnTo>
                      <a:pt x="31203" y="51701"/>
                    </a:lnTo>
                    <a:lnTo>
                      <a:pt x="0" y="51689"/>
                    </a:lnTo>
                    <a:lnTo>
                      <a:pt x="15595" y="0"/>
                    </a:lnTo>
                    <a:close/>
                  </a:path>
                </a:pathLst>
              </a:custGeom>
              <a:ln w="7150">
                <a:solidFill>
                  <a:srgbClr val="464F61"/>
                </a:solidFill>
              </a:ln>
            </p:spPr>
            <p:txBody>
              <a:bodyPr wrap="square" lIns="0" tIns="0" rIns="0" bIns="0" rtlCol="0"/>
              <a:lstStyle/>
              <a:p>
                <a:endParaRPr/>
              </a:p>
            </p:txBody>
          </p:sp>
          <p:sp>
            <p:nvSpPr>
              <p:cNvPr id="219" name="object 67">
                <a:extLst>
                  <a:ext uri="{FF2B5EF4-FFF2-40B4-BE49-F238E27FC236}">
                    <a16:creationId xmlns:a16="http://schemas.microsoft.com/office/drawing/2014/main" id="{1594E698-1FAB-E062-EE15-B29850C44B92}"/>
                  </a:ext>
                </a:extLst>
              </p:cNvPr>
              <p:cNvSpPr/>
              <p:nvPr/>
            </p:nvSpPr>
            <p:spPr>
              <a:xfrm>
                <a:off x="8464851" y="4018912"/>
                <a:ext cx="49643" cy="27012"/>
              </a:xfrm>
              <a:custGeom>
                <a:avLst/>
                <a:gdLst/>
                <a:ahLst/>
                <a:cxnLst/>
                <a:rect l="l" t="t" r="r" b="b"/>
                <a:pathLst>
                  <a:path w="43179" h="23495">
                    <a:moveTo>
                      <a:pt x="42862" y="3416"/>
                    </a:moveTo>
                    <a:lnTo>
                      <a:pt x="42862" y="0"/>
                    </a:lnTo>
                    <a:lnTo>
                      <a:pt x="0" y="0"/>
                    </a:lnTo>
                    <a:lnTo>
                      <a:pt x="0" y="3416"/>
                    </a:lnTo>
                    <a:lnTo>
                      <a:pt x="1685" y="11527"/>
                    </a:lnTo>
                    <a:lnTo>
                      <a:pt x="6280" y="17757"/>
                    </a:lnTo>
                    <a:lnTo>
                      <a:pt x="13094" y="21754"/>
                    </a:lnTo>
                    <a:lnTo>
                      <a:pt x="21437" y="23164"/>
                    </a:lnTo>
                    <a:lnTo>
                      <a:pt x="29773" y="21754"/>
                    </a:lnTo>
                    <a:lnTo>
                      <a:pt x="36583" y="17757"/>
                    </a:lnTo>
                    <a:lnTo>
                      <a:pt x="41177" y="11527"/>
                    </a:lnTo>
                    <a:lnTo>
                      <a:pt x="42862" y="3416"/>
                    </a:lnTo>
                    <a:close/>
                  </a:path>
                </a:pathLst>
              </a:custGeom>
              <a:ln w="7150">
                <a:solidFill>
                  <a:srgbClr val="464F61"/>
                </a:solidFill>
              </a:ln>
            </p:spPr>
            <p:txBody>
              <a:bodyPr wrap="square" lIns="0" tIns="0" rIns="0" bIns="0" rtlCol="0"/>
              <a:lstStyle/>
              <a:p>
                <a:endParaRPr/>
              </a:p>
            </p:txBody>
          </p:sp>
          <p:sp>
            <p:nvSpPr>
              <p:cNvPr id="220" name="object 68">
                <a:extLst>
                  <a:ext uri="{FF2B5EF4-FFF2-40B4-BE49-F238E27FC236}">
                    <a16:creationId xmlns:a16="http://schemas.microsoft.com/office/drawing/2014/main" id="{EB7CA9C8-CAB0-A236-9A42-0941804FF899}"/>
                  </a:ext>
                </a:extLst>
              </p:cNvPr>
              <p:cNvSpPr/>
              <p:nvPr/>
            </p:nvSpPr>
            <p:spPr>
              <a:xfrm>
                <a:off x="8534104" y="3938052"/>
                <a:ext cx="30661" cy="30661"/>
              </a:xfrm>
              <a:custGeom>
                <a:avLst/>
                <a:gdLst/>
                <a:ahLst/>
                <a:cxnLst/>
                <a:rect l="l" t="t" r="r" b="b"/>
                <a:pathLst>
                  <a:path w="26670" h="26670">
                    <a:moveTo>
                      <a:pt x="0" y="13042"/>
                    </a:moveTo>
                    <a:lnTo>
                      <a:pt x="0" y="5841"/>
                    </a:lnTo>
                    <a:lnTo>
                      <a:pt x="5842" y="0"/>
                    </a:lnTo>
                    <a:lnTo>
                      <a:pt x="13042" y="0"/>
                    </a:lnTo>
                    <a:lnTo>
                      <a:pt x="20256" y="0"/>
                    </a:lnTo>
                    <a:lnTo>
                      <a:pt x="26098" y="5841"/>
                    </a:lnTo>
                    <a:lnTo>
                      <a:pt x="26098" y="13042"/>
                    </a:lnTo>
                    <a:lnTo>
                      <a:pt x="26098" y="20243"/>
                    </a:lnTo>
                    <a:lnTo>
                      <a:pt x="20256" y="26085"/>
                    </a:lnTo>
                    <a:lnTo>
                      <a:pt x="13042" y="26085"/>
                    </a:lnTo>
                    <a:lnTo>
                      <a:pt x="5842" y="26085"/>
                    </a:lnTo>
                    <a:lnTo>
                      <a:pt x="0" y="20243"/>
                    </a:lnTo>
                    <a:lnTo>
                      <a:pt x="0" y="13042"/>
                    </a:lnTo>
                    <a:close/>
                  </a:path>
                </a:pathLst>
              </a:custGeom>
              <a:ln w="7150">
                <a:solidFill>
                  <a:srgbClr val="464F61"/>
                </a:solidFill>
              </a:ln>
            </p:spPr>
            <p:txBody>
              <a:bodyPr wrap="square" lIns="0" tIns="0" rIns="0" bIns="0" rtlCol="0"/>
              <a:lstStyle/>
              <a:p>
                <a:endParaRPr/>
              </a:p>
            </p:txBody>
          </p:sp>
        </p:grpSp>
        <p:pic>
          <p:nvPicPr>
            <p:cNvPr id="198" name="Graphic 197" descr="Close with solid fill">
              <a:extLst>
                <a:ext uri="{FF2B5EF4-FFF2-40B4-BE49-F238E27FC236}">
                  <a16:creationId xmlns:a16="http://schemas.microsoft.com/office/drawing/2014/main" id="{0ED4EB11-AFBF-717C-5942-389B721AC1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82341" y="3406048"/>
              <a:ext cx="304662" cy="304662"/>
            </a:xfrm>
            <a:prstGeom prst="rect">
              <a:avLst/>
            </a:prstGeom>
          </p:spPr>
        </p:pic>
        <p:grpSp>
          <p:nvGrpSpPr>
            <p:cNvPr id="199" name="Group 198">
              <a:extLst>
                <a:ext uri="{FF2B5EF4-FFF2-40B4-BE49-F238E27FC236}">
                  <a16:creationId xmlns:a16="http://schemas.microsoft.com/office/drawing/2014/main" id="{51073F62-67B3-7D8E-8AEF-55A49A3193B6}"/>
                </a:ext>
              </a:extLst>
            </p:cNvPr>
            <p:cNvGrpSpPr/>
            <p:nvPr/>
          </p:nvGrpSpPr>
          <p:grpSpPr>
            <a:xfrm>
              <a:off x="4332822" y="3645145"/>
              <a:ext cx="268655" cy="268655"/>
              <a:chOff x="8414570" y="3879484"/>
              <a:chExt cx="268655" cy="268655"/>
            </a:xfrm>
          </p:grpSpPr>
          <p:sp>
            <p:nvSpPr>
              <p:cNvPr id="201" name="object 47">
                <a:extLst>
                  <a:ext uri="{FF2B5EF4-FFF2-40B4-BE49-F238E27FC236}">
                    <a16:creationId xmlns:a16="http://schemas.microsoft.com/office/drawing/2014/main" id="{C6AC7E07-1B6C-9759-8A7A-C620EFF04252}"/>
                  </a:ext>
                </a:extLst>
              </p:cNvPr>
              <p:cNvSpPr/>
              <p:nvPr/>
            </p:nvSpPr>
            <p:spPr>
              <a:xfrm>
                <a:off x="8414570" y="3879484"/>
                <a:ext cx="268655" cy="268655"/>
              </a:xfrm>
              <a:custGeom>
                <a:avLst/>
                <a:gdLst/>
                <a:ahLst/>
                <a:cxnLst/>
                <a:rect l="l" t="t" r="r" b="b"/>
                <a:pathLst>
                  <a:path w="233679" h="233679">
                    <a:moveTo>
                      <a:pt x="116839" y="0"/>
                    </a:moveTo>
                    <a:lnTo>
                      <a:pt x="71360" y="9181"/>
                    </a:lnTo>
                    <a:lnTo>
                      <a:pt x="34221" y="34221"/>
                    </a:lnTo>
                    <a:lnTo>
                      <a:pt x="9181" y="71360"/>
                    </a:lnTo>
                    <a:lnTo>
                      <a:pt x="0" y="116840"/>
                    </a:lnTo>
                    <a:lnTo>
                      <a:pt x="9181" y="162319"/>
                    </a:lnTo>
                    <a:lnTo>
                      <a:pt x="34221" y="199458"/>
                    </a:lnTo>
                    <a:lnTo>
                      <a:pt x="71360" y="224498"/>
                    </a:lnTo>
                    <a:lnTo>
                      <a:pt x="116839" y="233680"/>
                    </a:lnTo>
                    <a:lnTo>
                      <a:pt x="162319" y="224498"/>
                    </a:lnTo>
                    <a:lnTo>
                      <a:pt x="199458" y="199458"/>
                    </a:lnTo>
                    <a:lnTo>
                      <a:pt x="224498" y="162319"/>
                    </a:lnTo>
                    <a:lnTo>
                      <a:pt x="233679" y="116840"/>
                    </a:lnTo>
                    <a:lnTo>
                      <a:pt x="224498" y="71360"/>
                    </a:lnTo>
                    <a:lnTo>
                      <a:pt x="199458" y="34221"/>
                    </a:lnTo>
                    <a:lnTo>
                      <a:pt x="162319" y="9181"/>
                    </a:lnTo>
                    <a:lnTo>
                      <a:pt x="116839" y="0"/>
                    </a:lnTo>
                    <a:close/>
                  </a:path>
                </a:pathLst>
              </a:custGeom>
              <a:solidFill>
                <a:srgbClr val="FFFFFF"/>
              </a:solidFill>
            </p:spPr>
            <p:txBody>
              <a:bodyPr wrap="square" lIns="0" tIns="0" rIns="0" bIns="0" rtlCol="0"/>
              <a:lstStyle/>
              <a:p>
                <a:endParaRPr/>
              </a:p>
            </p:txBody>
          </p:sp>
          <p:sp>
            <p:nvSpPr>
              <p:cNvPr id="202" name="object 60">
                <a:extLst>
                  <a:ext uri="{FF2B5EF4-FFF2-40B4-BE49-F238E27FC236}">
                    <a16:creationId xmlns:a16="http://schemas.microsoft.com/office/drawing/2014/main" id="{9A23A4B1-ECCA-FCB1-5ACA-744130E2D3A2}"/>
                  </a:ext>
                </a:extLst>
              </p:cNvPr>
              <p:cNvSpPr/>
              <p:nvPr/>
            </p:nvSpPr>
            <p:spPr>
              <a:xfrm>
                <a:off x="8489279" y="3952974"/>
                <a:ext cx="45263" cy="6571"/>
              </a:xfrm>
              <a:custGeom>
                <a:avLst/>
                <a:gdLst/>
                <a:ahLst/>
                <a:cxnLst/>
                <a:rect l="l" t="t" r="r" b="b"/>
                <a:pathLst>
                  <a:path w="39370" h="5714">
                    <a:moveTo>
                      <a:pt x="38988" y="0"/>
                    </a:moveTo>
                    <a:lnTo>
                      <a:pt x="29266" y="762"/>
                    </a:lnTo>
                    <a:lnTo>
                      <a:pt x="19575" y="1944"/>
                    </a:lnTo>
                    <a:lnTo>
                      <a:pt x="9930" y="3548"/>
                    </a:lnTo>
                    <a:lnTo>
                      <a:pt x="342" y="5575"/>
                    </a:lnTo>
                    <a:lnTo>
                      <a:pt x="0" y="5651"/>
                    </a:lnTo>
                  </a:path>
                </a:pathLst>
              </a:custGeom>
              <a:ln w="7150">
                <a:solidFill>
                  <a:srgbClr val="464F61"/>
                </a:solidFill>
              </a:ln>
            </p:spPr>
            <p:txBody>
              <a:bodyPr wrap="square" lIns="0" tIns="0" rIns="0" bIns="0" rtlCol="0"/>
              <a:lstStyle/>
              <a:p>
                <a:endParaRPr/>
              </a:p>
            </p:txBody>
          </p:sp>
          <p:sp>
            <p:nvSpPr>
              <p:cNvPr id="203" name="object 61">
                <a:extLst>
                  <a:ext uri="{FF2B5EF4-FFF2-40B4-BE49-F238E27FC236}">
                    <a16:creationId xmlns:a16="http://schemas.microsoft.com/office/drawing/2014/main" id="{34D650AA-5AF4-D261-2CC9-4E3C0D94EF06}"/>
                  </a:ext>
                </a:extLst>
              </p:cNvPr>
              <p:cNvSpPr/>
              <p:nvPr/>
            </p:nvSpPr>
            <p:spPr>
              <a:xfrm>
                <a:off x="8564110" y="3952990"/>
                <a:ext cx="44533" cy="6571"/>
              </a:xfrm>
              <a:custGeom>
                <a:avLst/>
                <a:gdLst/>
                <a:ahLst/>
                <a:cxnLst/>
                <a:rect l="l" t="t" r="r" b="b"/>
                <a:pathLst>
                  <a:path w="38735" h="5714">
                    <a:moveTo>
                      <a:pt x="38671" y="5638"/>
                    </a:moveTo>
                    <a:lnTo>
                      <a:pt x="29076" y="3600"/>
                    </a:lnTo>
                    <a:lnTo>
                      <a:pt x="19426" y="1981"/>
                    </a:lnTo>
                    <a:lnTo>
                      <a:pt x="9730" y="781"/>
                    </a:lnTo>
                    <a:lnTo>
                      <a:pt x="0" y="0"/>
                    </a:lnTo>
                  </a:path>
                </a:pathLst>
              </a:custGeom>
              <a:ln w="7150">
                <a:solidFill>
                  <a:srgbClr val="464F61"/>
                </a:solidFill>
              </a:ln>
            </p:spPr>
            <p:txBody>
              <a:bodyPr wrap="square" lIns="0" tIns="0" rIns="0" bIns="0" rtlCol="0"/>
              <a:lstStyle/>
              <a:p>
                <a:endParaRPr/>
              </a:p>
            </p:txBody>
          </p:sp>
          <p:sp>
            <p:nvSpPr>
              <p:cNvPr id="204" name="object 62">
                <a:extLst>
                  <a:ext uri="{FF2B5EF4-FFF2-40B4-BE49-F238E27FC236}">
                    <a16:creationId xmlns:a16="http://schemas.microsoft.com/office/drawing/2014/main" id="{7BCCE7BE-AB78-411E-815B-B6CDBF10A6D5}"/>
                  </a:ext>
                </a:extLst>
              </p:cNvPr>
              <p:cNvSpPr/>
              <p:nvPr/>
            </p:nvSpPr>
            <p:spPr>
              <a:xfrm>
                <a:off x="8548924" y="3968043"/>
                <a:ext cx="0" cy="102936"/>
              </a:xfrm>
              <a:custGeom>
                <a:avLst/>
                <a:gdLst/>
                <a:ahLst/>
                <a:cxnLst/>
                <a:rect l="l" t="t" r="r" b="b"/>
                <a:pathLst>
                  <a:path h="89535">
                    <a:moveTo>
                      <a:pt x="0" y="0"/>
                    </a:moveTo>
                    <a:lnTo>
                      <a:pt x="0" y="88912"/>
                    </a:lnTo>
                  </a:path>
                </a:pathLst>
              </a:custGeom>
              <a:ln w="7150">
                <a:solidFill>
                  <a:srgbClr val="464F61"/>
                </a:solidFill>
              </a:ln>
            </p:spPr>
            <p:txBody>
              <a:bodyPr wrap="square" lIns="0" tIns="0" rIns="0" bIns="0" rtlCol="0"/>
              <a:lstStyle/>
              <a:p>
                <a:endParaRPr/>
              </a:p>
            </p:txBody>
          </p:sp>
          <p:sp>
            <p:nvSpPr>
              <p:cNvPr id="205" name="object 63">
                <a:extLst>
                  <a:ext uri="{FF2B5EF4-FFF2-40B4-BE49-F238E27FC236}">
                    <a16:creationId xmlns:a16="http://schemas.microsoft.com/office/drawing/2014/main" id="{A4863240-FDC2-E952-3B7C-0FA12A93836E}"/>
                  </a:ext>
                </a:extLst>
              </p:cNvPr>
              <p:cNvSpPr/>
              <p:nvPr/>
            </p:nvSpPr>
            <p:spPr>
              <a:xfrm>
                <a:off x="8590361" y="3959516"/>
                <a:ext cx="36503" cy="59862"/>
              </a:xfrm>
              <a:custGeom>
                <a:avLst/>
                <a:gdLst/>
                <a:ahLst/>
                <a:cxnLst/>
                <a:rect l="l" t="t" r="r" b="b"/>
                <a:pathLst>
                  <a:path w="31750" h="52070">
                    <a:moveTo>
                      <a:pt x="15608" y="0"/>
                    </a:moveTo>
                    <a:lnTo>
                      <a:pt x="31216" y="51701"/>
                    </a:lnTo>
                    <a:lnTo>
                      <a:pt x="0" y="51689"/>
                    </a:lnTo>
                    <a:lnTo>
                      <a:pt x="15608" y="0"/>
                    </a:lnTo>
                    <a:close/>
                  </a:path>
                </a:pathLst>
              </a:custGeom>
              <a:ln w="7150">
                <a:solidFill>
                  <a:srgbClr val="464F61"/>
                </a:solidFill>
              </a:ln>
            </p:spPr>
            <p:txBody>
              <a:bodyPr wrap="square" lIns="0" tIns="0" rIns="0" bIns="0" rtlCol="0"/>
              <a:lstStyle/>
              <a:p>
                <a:endParaRPr/>
              </a:p>
            </p:txBody>
          </p:sp>
          <p:sp>
            <p:nvSpPr>
              <p:cNvPr id="206" name="object 64">
                <a:extLst>
                  <a:ext uri="{FF2B5EF4-FFF2-40B4-BE49-F238E27FC236}">
                    <a16:creationId xmlns:a16="http://schemas.microsoft.com/office/drawing/2014/main" id="{0DEE7CA5-793F-BB07-EEFF-791DCB9598C0}"/>
                  </a:ext>
                </a:extLst>
              </p:cNvPr>
              <p:cNvSpPr/>
              <p:nvPr/>
            </p:nvSpPr>
            <p:spPr>
              <a:xfrm>
                <a:off x="8521547" y="4070271"/>
                <a:ext cx="54753" cy="19711"/>
              </a:xfrm>
              <a:custGeom>
                <a:avLst/>
                <a:gdLst/>
                <a:ahLst/>
                <a:cxnLst/>
                <a:rect l="l" t="t" r="r" b="b"/>
                <a:pathLst>
                  <a:path w="47625" h="17145">
                    <a:moveTo>
                      <a:pt x="47625" y="3486"/>
                    </a:moveTo>
                    <a:lnTo>
                      <a:pt x="35825" y="871"/>
                    </a:lnTo>
                    <a:lnTo>
                      <a:pt x="23812" y="0"/>
                    </a:lnTo>
                    <a:lnTo>
                      <a:pt x="11799" y="871"/>
                    </a:lnTo>
                    <a:lnTo>
                      <a:pt x="0" y="3486"/>
                    </a:lnTo>
                    <a:lnTo>
                      <a:pt x="0" y="16795"/>
                    </a:lnTo>
                    <a:lnTo>
                      <a:pt x="47625" y="16795"/>
                    </a:lnTo>
                    <a:lnTo>
                      <a:pt x="47625" y="3486"/>
                    </a:lnTo>
                    <a:close/>
                  </a:path>
                </a:pathLst>
              </a:custGeom>
              <a:ln w="7150">
                <a:solidFill>
                  <a:srgbClr val="464F61"/>
                </a:solidFill>
              </a:ln>
            </p:spPr>
            <p:txBody>
              <a:bodyPr wrap="square" lIns="0" tIns="0" rIns="0" bIns="0" rtlCol="0"/>
              <a:lstStyle/>
              <a:p>
                <a:endParaRPr/>
              </a:p>
            </p:txBody>
          </p:sp>
          <p:sp>
            <p:nvSpPr>
              <p:cNvPr id="207" name="object 65">
                <a:extLst>
                  <a:ext uri="{FF2B5EF4-FFF2-40B4-BE49-F238E27FC236}">
                    <a16:creationId xmlns:a16="http://schemas.microsoft.com/office/drawing/2014/main" id="{F305FB68-D16F-BB1E-34BA-17B2D5661B53}"/>
                  </a:ext>
                </a:extLst>
              </p:cNvPr>
              <p:cNvSpPr/>
              <p:nvPr/>
            </p:nvSpPr>
            <p:spPr>
              <a:xfrm>
                <a:off x="8583674" y="4018971"/>
                <a:ext cx="49643" cy="27012"/>
              </a:xfrm>
              <a:custGeom>
                <a:avLst/>
                <a:gdLst/>
                <a:ahLst/>
                <a:cxnLst/>
                <a:rect l="l" t="t" r="r" b="b"/>
                <a:pathLst>
                  <a:path w="43179" h="23495">
                    <a:moveTo>
                      <a:pt x="42862" y="3429"/>
                    </a:moveTo>
                    <a:lnTo>
                      <a:pt x="42862" y="0"/>
                    </a:lnTo>
                    <a:lnTo>
                      <a:pt x="0" y="0"/>
                    </a:lnTo>
                    <a:lnTo>
                      <a:pt x="0" y="3429"/>
                    </a:lnTo>
                    <a:lnTo>
                      <a:pt x="1683" y="11538"/>
                    </a:lnTo>
                    <a:lnTo>
                      <a:pt x="6273" y="17764"/>
                    </a:lnTo>
                    <a:lnTo>
                      <a:pt x="13083" y="21756"/>
                    </a:lnTo>
                    <a:lnTo>
                      <a:pt x="21424" y="23164"/>
                    </a:lnTo>
                    <a:lnTo>
                      <a:pt x="29768" y="21756"/>
                    </a:lnTo>
                    <a:lnTo>
                      <a:pt x="36582" y="17764"/>
                    </a:lnTo>
                    <a:lnTo>
                      <a:pt x="41177" y="11538"/>
                    </a:lnTo>
                    <a:lnTo>
                      <a:pt x="42862" y="3429"/>
                    </a:lnTo>
                    <a:close/>
                  </a:path>
                </a:pathLst>
              </a:custGeom>
              <a:ln w="7150">
                <a:solidFill>
                  <a:srgbClr val="464F61"/>
                </a:solidFill>
              </a:ln>
            </p:spPr>
            <p:txBody>
              <a:bodyPr wrap="square" lIns="0" tIns="0" rIns="0" bIns="0" rtlCol="0"/>
              <a:lstStyle/>
              <a:p>
                <a:endParaRPr/>
              </a:p>
            </p:txBody>
          </p:sp>
          <p:sp>
            <p:nvSpPr>
              <p:cNvPr id="208" name="object 66">
                <a:extLst>
                  <a:ext uri="{FF2B5EF4-FFF2-40B4-BE49-F238E27FC236}">
                    <a16:creationId xmlns:a16="http://schemas.microsoft.com/office/drawing/2014/main" id="{A44BB728-88BE-288C-AF5F-4A4040AB1B74}"/>
                  </a:ext>
                </a:extLst>
              </p:cNvPr>
              <p:cNvSpPr/>
              <p:nvPr/>
            </p:nvSpPr>
            <p:spPr>
              <a:xfrm>
                <a:off x="8471552" y="3959472"/>
                <a:ext cx="36503" cy="59862"/>
              </a:xfrm>
              <a:custGeom>
                <a:avLst/>
                <a:gdLst/>
                <a:ahLst/>
                <a:cxnLst/>
                <a:rect l="l" t="t" r="r" b="b"/>
                <a:pathLst>
                  <a:path w="31750" h="52070">
                    <a:moveTo>
                      <a:pt x="15595" y="0"/>
                    </a:moveTo>
                    <a:lnTo>
                      <a:pt x="31203" y="51701"/>
                    </a:lnTo>
                    <a:lnTo>
                      <a:pt x="0" y="51689"/>
                    </a:lnTo>
                    <a:lnTo>
                      <a:pt x="15595" y="0"/>
                    </a:lnTo>
                    <a:close/>
                  </a:path>
                </a:pathLst>
              </a:custGeom>
              <a:ln w="7150">
                <a:solidFill>
                  <a:srgbClr val="464F61"/>
                </a:solidFill>
              </a:ln>
            </p:spPr>
            <p:txBody>
              <a:bodyPr wrap="square" lIns="0" tIns="0" rIns="0" bIns="0" rtlCol="0"/>
              <a:lstStyle/>
              <a:p>
                <a:endParaRPr/>
              </a:p>
            </p:txBody>
          </p:sp>
          <p:sp>
            <p:nvSpPr>
              <p:cNvPr id="209" name="object 67">
                <a:extLst>
                  <a:ext uri="{FF2B5EF4-FFF2-40B4-BE49-F238E27FC236}">
                    <a16:creationId xmlns:a16="http://schemas.microsoft.com/office/drawing/2014/main" id="{C016B5BB-96F7-8FD0-6A88-D41A609DA4F9}"/>
                  </a:ext>
                </a:extLst>
              </p:cNvPr>
              <p:cNvSpPr/>
              <p:nvPr/>
            </p:nvSpPr>
            <p:spPr>
              <a:xfrm>
                <a:off x="8464851" y="4018912"/>
                <a:ext cx="49643" cy="27012"/>
              </a:xfrm>
              <a:custGeom>
                <a:avLst/>
                <a:gdLst/>
                <a:ahLst/>
                <a:cxnLst/>
                <a:rect l="l" t="t" r="r" b="b"/>
                <a:pathLst>
                  <a:path w="43179" h="23495">
                    <a:moveTo>
                      <a:pt x="42862" y="3416"/>
                    </a:moveTo>
                    <a:lnTo>
                      <a:pt x="42862" y="0"/>
                    </a:lnTo>
                    <a:lnTo>
                      <a:pt x="0" y="0"/>
                    </a:lnTo>
                    <a:lnTo>
                      <a:pt x="0" y="3416"/>
                    </a:lnTo>
                    <a:lnTo>
                      <a:pt x="1685" y="11527"/>
                    </a:lnTo>
                    <a:lnTo>
                      <a:pt x="6280" y="17757"/>
                    </a:lnTo>
                    <a:lnTo>
                      <a:pt x="13094" y="21754"/>
                    </a:lnTo>
                    <a:lnTo>
                      <a:pt x="21437" y="23164"/>
                    </a:lnTo>
                    <a:lnTo>
                      <a:pt x="29773" y="21754"/>
                    </a:lnTo>
                    <a:lnTo>
                      <a:pt x="36583" y="17757"/>
                    </a:lnTo>
                    <a:lnTo>
                      <a:pt x="41177" y="11527"/>
                    </a:lnTo>
                    <a:lnTo>
                      <a:pt x="42862" y="3416"/>
                    </a:lnTo>
                    <a:close/>
                  </a:path>
                </a:pathLst>
              </a:custGeom>
              <a:ln w="7150">
                <a:solidFill>
                  <a:srgbClr val="464F61"/>
                </a:solidFill>
              </a:ln>
            </p:spPr>
            <p:txBody>
              <a:bodyPr wrap="square" lIns="0" tIns="0" rIns="0" bIns="0" rtlCol="0"/>
              <a:lstStyle/>
              <a:p>
                <a:endParaRPr/>
              </a:p>
            </p:txBody>
          </p:sp>
          <p:sp>
            <p:nvSpPr>
              <p:cNvPr id="210" name="object 68">
                <a:extLst>
                  <a:ext uri="{FF2B5EF4-FFF2-40B4-BE49-F238E27FC236}">
                    <a16:creationId xmlns:a16="http://schemas.microsoft.com/office/drawing/2014/main" id="{086E7700-362D-8973-383C-76BBE66926A7}"/>
                  </a:ext>
                </a:extLst>
              </p:cNvPr>
              <p:cNvSpPr/>
              <p:nvPr/>
            </p:nvSpPr>
            <p:spPr>
              <a:xfrm>
                <a:off x="8534104" y="3938052"/>
                <a:ext cx="30661" cy="30661"/>
              </a:xfrm>
              <a:custGeom>
                <a:avLst/>
                <a:gdLst/>
                <a:ahLst/>
                <a:cxnLst/>
                <a:rect l="l" t="t" r="r" b="b"/>
                <a:pathLst>
                  <a:path w="26670" h="26670">
                    <a:moveTo>
                      <a:pt x="0" y="13042"/>
                    </a:moveTo>
                    <a:lnTo>
                      <a:pt x="0" y="5841"/>
                    </a:lnTo>
                    <a:lnTo>
                      <a:pt x="5842" y="0"/>
                    </a:lnTo>
                    <a:lnTo>
                      <a:pt x="13042" y="0"/>
                    </a:lnTo>
                    <a:lnTo>
                      <a:pt x="20256" y="0"/>
                    </a:lnTo>
                    <a:lnTo>
                      <a:pt x="26098" y="5841"/>
                    </a:lnTo>
                    <a:lnTo>
                      <a:pt x="26098" y="13042"/>
                    </a:lnTo>
                    <a:lnTo>
                      <a:pt x="26098" y="20243"/>
                    </a:lnTo>
                    <a:lnTo>
                      <a:pt x="20256" y="26085"/>
                    </a:lnTo>
                    <a:lnTo>
                      <a:pt x="13042" y="26085"/>
                    </a:lnTo>
                    <a:lnTo>
                      <a:pt x="5842" y="26085"/>
                    </a:lnTo>
                    <a:lnTo>
                      <a:pt x="0" y="20243"/>
                    </a:lnTo>
                    <a:lnTo>
                      <a:pt x="0" y="13042"/>
                    </a:lnTo>
                    <a:close/>
                  </a:path>
                </a:pathLst>
              </a:custGeom>
              <a:ln w="7150">
                <a:solidFill>
                  <a:srgbClr val="464F61"/>
                </a:solidFill>
              </a:ln>
            </p:spPr>
            <p:txBody>
              <a:bodyPr wrap="square" lIns="0" tIns="0" rIns="0" bIns="0" rtlCol="0"/>
              <a:lstStyle/>
              <a:p>
                <a:endParaRPr/>
              </a:p>
            </p:txBody>
          </p:sp>
        </p:grpSp>
        <p:sp>
          <p:nvSpPr>
            <p:cNvPr id="200" name="object 30">
              <a:extLst>
                <a:ext uri="{FF2B5EF4-FFF2-40B4-BE49-F238E27FC236}">
                  <a16:creationId xmlns:a16="http://schemas.microsoft.com/office/drawing/2014/main" id="{D7E2C98C-C147-470A-E837-E7D4BDAAD7FF}"/>
                </a:ext>
              </a:extLst>
            </p:cNvPr>
            <p:cNvSpPr txBox="1"/>
            <p:nvPr/>
          </p:nvSpPr>
          <p:spPr>
            <a:xfrm>
              <a:off x="1097483" y="4454711"/>
              <a:ext cx="815217" cy="442203"/>
            </a:xfrm>
            <a:prstGeom prst="rect">
              <a:avLst/>
            </a:prstGeom>
          </p:spPr>
          <p:txBody>
            <a:bodyPr vert="horz" wrap="square" lIns="0" tIns="11206" rIns="0" bIns="0" rtlCol="0">
              <a:spAutoFit/>
            </a:bodyPr>
            <a:lstStyle/>
            <a:p>
              <a:pPr marL="11206" marR="4483" indent="94134" algn="r">
                <a:spcBef>
                  <a:spcPts val="88"/>
                </a:spcBef>
              </a:pPr>
              <a:r>
                <a:rPr sz="1400" b="1" dirty="0">
                  <a:solidFill>
                    <a:srgbClr val="464F61"/>
                  </a:solidFill>
                  <a:cs typeface="Arial"/>
                </a:rPr>
                <a:t>less  </a:t>
              </a:r>
              <a:r>
                <a:rPr sz="1400" b="1" spc="-4" dirty="0">
                  <a:solidFill>
                    <a:srgbClr val="464F61"/>
                  </a:solidFill>
                  <a:cs typeface="Arial"/>
                </a:rPr>
                <a:t>effective</a:t>
              </a:r>
              <a:endParaRPr sz="1400" dirty="0">
                <a:cs typeface="Arial"/>
              </a:endParaRPr>
            </a:p>
          </p:txBody>
        </p:sp>
      </p:grpSp>
      <p:sp>
        <p:nvSpPr>
          <p:cNvPr id="221" name="Oval 220">
            <a:extLst>
              <a:ext uri="{FF2B5EF4-FFF2-40B4-BE49-F238E27FC236}">
                <a16:creationId xmlns:a16="http://schemas.microsoft.com/office/drawing/2014/main" id="{3A01FBE8-8FC2-9390-991B-7E3FCAB78F1F}"/>
              </a:ext>
            </a:extLst>
          </p:cNvPr>
          <p:cNvSpPr>
            <a:spLocks noChangeAspect="1"/>
          </p:cNvSpPr>
          <p:nvPr/>
        </p:nvSpPr>
        <p:spPr>
          <a:xfrm>
            <a:off x="6845449" y="2217376"/>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E0011224-2ED6-16B9-AA15-982C2BC2C839}"/>
              </a:ext>
            </a:extLst>
          </p:cNvPr>
          <p:cNvSpPr>
            <a:spLocks noChangeAspect="1"/>
          </p:cNvSpPr>
          <p:nvPr/>
        </p:nvSpPr>
        <p:spPr>
          <a:xfrm>
            <a:off x="6883467" y="203642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316C8CF7-C8FF-8FC7-3B17-B7AD7F2007D2}"/>
              </a:ext>
            </a:extLst>
          </p:cNvPr>
          <p:cNvSpPr>
            <a:spLocks noChangeAspect="1"/>
          </p:cNvSpPr>
          <p:nvPr/>
        </p:nvSpPr>
        <p:spPr>
          <a:xfrm>
            <a:off x="7109194" y="2224728"/>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C6CF21F2-AC62-4D05-B31E-45E8AF18BE84}"/>
              </a:ext>
            </a:extLst>
          </p:cNvPr>
          <p:cNvSpPr>
            <a:spLocks noChangeAspect="1"/>
          </p:cNvSpPr>
          <p:nvPr/>
        </p:nvSpPr>
        <p:spPr>
          <a:xfrm>
            <a:off x="7090920" y="2686215"/>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B7606F6B-3508-5848-27AA-4E340C9F1FC7}"/>
              </a:ext>
            </a:extLst>
          </p:cNvPr>
          <p:cNvSpPr>
            <a:spLocks noChangeAspect="1"/>
          </p:cNvSpPr>
          <p:nvPr/>
        </p:nvSpPr>
        <p:spPr>
          <a:xfrm>
            <a:off x="6568728" y="2768792"/>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3FEE4BFB-4B86-9728-18F4-998F84629D21}"/>
              </a:ext>
            </a:extLst>
          </p:cNvPr>
          <p:cNvSpPr>
            <a:spLocks noChangeAspect="1"/>
          </p:cNvSpPr>
          <p:nvPr/>
        </p:nvSpPr>
        <p:spPr>
          <a:xfrm>
            <a:off x="6605854" y="3021964"/>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61B09C57-521E-8F1B-4DD5-22E84FDB290E}"/>
              </a:ext>
            </a:extLst>
          </p:cNvPr>
          <p:cNvSpPr>
            <a:spLocks noChangeAspect="1"/>
          </p:cNvSpPr>
          <p:nvPr/>
        </p:nvSpPr>
        <p:spPr>
          <a:xfrm>
            <a:off x="5547382" y="321027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5AAD6266-5495-6A2F-1A84-27302CD219B8}"/>
              </a:ext>
            </a:extLst>
          </p:cNvPr>
          <p:cNvSpPr>
            <a:spLocks noChangeAspect="1"/>
          </p:cNvSpPr>
          <p:nvPr/>
        </p:nvSpPr>
        <p:spPr>
          <a:xfrm>
            <a:off x="5474868" y="3550477"/>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FF29D008-6942-105A-722F-74E2EA18BC9F}"/>
              </a:ext>
            </a:extLst>
          </p:cNvPr>
          <p:cNvSpPr>
            <a:spLocks noChangeAspect="1"/>
          </p:cNvSpPr>
          <p:nvPr/>
        </p:nvSpPr>
        <p:spPr>
          <a:xfrm>
            <a:off x="6637850" y="2715992"/>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D630475C-FBAB-CCF2-4E54-6652271371C5}"/>
              </a:ext>
            </a:extLst>
          </p:cNvPr>
          <p:cNvSpPr>
            <a:spLocks noChangeAspect="1"/>
          </p:cNvSpPr>
          <p:nvPr/>
        </p:nvSpPr>
        <p:spPr>
          <a:xfrm>
            <a:off x="6674976" y="2969164"/>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a:extLst>
              <a:ext uri="{FF2B5EF4-FFF2-40B4-BE49-F238E27FC236}">
                <a16:creationId xmlns:a16="http://schemas.microsoft.com/office/drawing/2014/main" id="{AD8C6511-2949-AF8F-E0BB-82BE6CDAB630}"/>
              </a:ext>
            </a:extLst>
          </p:cNvPr>
          <p:cNvSpPr>
            <a:spLocks noChangeAspect="1"/>
          </p:cNvSpPr>
          <p:nvPr/>
        </p:nvSpPr>
        <p:spPr>
          <a:xfrm>
            <a:off x="6900703" y="315747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17E9BEE1-47D3-4EB3-C551-F78548ED0D4D}"/>
              </a:ext>
            </a:extLst>
          </p:cNvPr>
          <p:cNvSpPr>
            <a:spLocks noChangeAspect="1"/>
          </p:cNvSpPr>
          <p:nvPr/>
        </p:nvSpPr>
        <p:spPr>
          <a:xfrm>
            <a:off x="6828189" y="3497677"/>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id="{1DE93790-4D77-8BF5-1ACA-876B1EBB259E}"/>
              </a:ext>
            </a:extLst>
          </p:cNvPr>
          <p:cNvSpPr>
            <a:spLocks noChangeAspect="1"/>
          </p:cNvSpPr>
          <p:nvPr/>
        </p:nvSpPr>
        <p:spPr>
          <a:xfrm>
            <a:off x="6135548" y="335506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id="{20190D06-C977-E38F-151B-C285EDCCDFFC}"/>
              </a:ext>
            </a:extLst>
          </p:cNvPr>
          <p:cNvSpPr>
            <a:spLocks noChangeAspect="1"/>
          </p:cNvSpPr>
          <p:nvPr/>
        </p:nvSpPr>
        <p:spPr>
          <a:xfrm>
            <a:off x="6172674" y="3608233"/>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a:extLst>
              <a:ext uri="{FF2B5EF4-FFF2-40B4-BE49-F238E27FC236}">
                <a16:creationId xmlns:a16="http://schemas.microsoft.com/office/drawing/2014/main" id="{EF6A4CEE-3DCD-197C-7045-2B1FC3E91689}"/>
              </a:ext>
            </a:extLst>
          </p:cNvPr>
          <p:cNvSpPr>
            <a:spLocks noChangeAspect="1"/>
          </p:cNvSpPr>
          <p:nvPr/>
        </p:nvSpPr>
        <p:spPr>
          <a:xfrm>
            <a:off x="7057308" y="2519070"/>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a:extLst>
              <a:ext uri="{FF2B5EF4-FFF2-40B4-BE49-F238E27FC236}">
                <a16:creationId xmlns:a16="http://schemas.microsoft.com/office/drawing/2014/main" id="{1DEE5296-533B-3384-5B71-39DA58EE0C06}"/>
              </a:ext>
            </a:extLst>
          </p:cNvPr>
          <p:cNvSpPr>
            <a:spLocks noChangeAspect="1"/>
          </p:cNvSpPr>
          <p:nvPr/>
        </p:nvSpPr>
        <p:spPr>
          <a:xfrm>
            <a:off x="6984794" y="2859276"/>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a:extLst>
              <a:ext uri="{FF2B5EF4-FFF2-40B4-BE49-F238E27FC236}">
                <a16:creationId xmlns:a16="http://schemas.microsoft.com/office/drawing/2014/main" id="{2EFBA1F5-9C2D-5850-F59E-C522A1199AA2}"/>
              </a:ext>
            </a:extLst>
          </p:cNvPr>
          <p:cNvSpPr>
            <a:spLocks noChangeAspect="1"/>
          </p:cNvSpPr>
          <p:nvPr/>
        </p:nvSpPr>
        <p:spPr>
          <a:xfrm>
            <a:off x="6688855" y="2172008"/>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C4B2D35D-7FFE-A4F9-D3CB-9B59264593E3}"/>
              </a:ext>
            </a:extLst>
          </p:cNvPr>
          <p:cNvSpPr>
            <a:spLocks noChangeAspect="1"/>
          </p:cNvSpPr>
          <p:nvPr/>
        </p:nvSpPr>
        <p:spPr>
          <a:xfrm>
            <a:off x="6686129" y="2324312"/>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id="{7404D3F8-71BB-5483-D285-C70DCC511AE7}"/>
              </a:ext>
            </a:extLst>
          </p:cNvPr>
          <p:cNvSpPr>
            <a:spLocks noChangeAspect="1"/>
          </p:cNvSpPr>
          <p:nvPr/>
        </p:nvSpPr>
        <p:spPr>
          <a:xfrm>
            <a:off x="6911856" y="2512619"/>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a:extLst>
              <a:ext uri="{FF2B5EF4-FFF2-40B4-BE49-F238E27FC236}">
                <a16:creationId xmlns:a16="http://schemas.microsoft.com/office/drawing/2014/main" id="{082C0C0F-EBFB-B739-6763-D8D13C77410F}"/>
              </a:ext>
            </a:extLst>
          </p:cNvPr>
          <p:cNvSpPr>
            <a:spLocks noChangeAspect="1"/>
          </p:cNvSpPr>
          <p:nvPr/>
        </p:nvSpPr>
        <p:spPr>
          <a:xfrm>
            <a:off x="6839342" y="2852825"/>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D4064C38-507E-FF7B-DD9C-88E33183E786}"/>
              </a:ext>
            </a:extLst>
          </p:cNvPr>
          <p:cNvSpPr>
            <a:spLocks noChangeAspect="1"/>
          </p:cNvSpPr>
          <p:nvPr/>
        </p:nvSpPr>
        <p:spPr>
          <a:xfrm>
            <a:off x="5829876" y="3071815"/>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a:extLst>
              <a:ext uri="{FF2B5EF4-FFF2-40B4-BE49-F238E27FC236}">
                <a16:creationId xmlns:a16="http://schemas.microsoft.com/office/drawing/2014/main" id="{FCBC2DBC-0EFF-997F-C99D-615A772DE6A5}"/>
              </a:ext>
            </a:extLst>
          </p:cNvPr>
          <p:cNvSpPr>
            <a:spLocks noChangeAspect="1"/>
          </p:cNvSpPr>
          <p:nvPr/>
        </p:nvSpPr>
        <p:spPr>
          <a:xfrm>
            <a:off x="5867002" y="3324987"/>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a:extLst>
              <a:ext uri="{FF2B5EF4-FFF2-40B4-BE49-F238E27FC236}">
                <a16:creationId xmlns:a16="http://schemas.microsoft.com/office/drawing/2014/main" id="{9F124FEB-D13C-F9B1-873B-9D4860BE298D}"/>
              </a:ext>
            </a:extLst>
          </p:cNvPr>
          <p:cNvSpPr>
            <a:spLocks noChangeAspect="1"/>
          </p:cNvSpPr>
          <p:nvPr/>
        </p:nvSpPr>
        <p:spPr>
          <a:xfrm>
            <a:off x="6684175" y="3593442"/>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a:extLst>
              <a:ext uri="{FF2B5EF4-FFF2-40B4-BE49-F238E27FC236}">
                <a16:creationId xmlns:a16="http://schemas.microsoft.com/office/drawing/2014/main" id="{5AE02A01-6B73-7BE7-FA37-1FF0C94AA253}"/>
              </a:ext>
            </a:extLst>
          </p:cNvPr>
          <p:cNvSpPr>
            <a:spLocks noChangeAspect="1"/>
          </p:cNvSpPr>
          <p:nvPr/>
        </p:nvSpPr>
        <p:spPr>
          <a:xfrm>
            <a:off x="6380570" y="3317844"/>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a:extLst>
              <a:ext uri="{FF2B5EF4-FFF2-40B4-BE49-F238E27FC236}">
                <a16:creationId xmlns:a16="http://schemas.microsoft.com/office/drawing/2014/main" id="{FB7759D9-CA9B-D436-71FB-84B655A4D8C3}"/>
              </a:ext>
            </a:extLst>
          </p:cNvPr>
          <p:cNvSpPr>
            <a:spLocks noChangeAspect="1"/>
          </p:cNvSpPr>
          <p:nvPr/>
        </p:nvSpPr>
        <p:spPr>
          <a:xfrm>
            <a:off x="6223495" y="3072388"/>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a:extLst>
              <a:ext uri="{FF2B5EF4-FFF2-40B4-BE49-F238E27FC236}">
                <a16:creationId xmlns:a16="http://schemas.microsoft.com/office/drawing/2014/main" id="{0B04B831-672D-4B04-A71B-B71032ACB1FB}"/>
              </a:ext>
            </a:extLst>
          </p:cNvPr>
          <p:cNvSpPr>
            <a:spLocks noChangeAspect="1"/>
          </p:cNvSpPr>
          <p:nvPr/>
        </p:nvSpPr>
        <p:spPr>
          <a:xfrm>
            <a:off x="6150981" y="3412594"/>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a:extLst>
              <a:ext uri="{FF2B5EF4-FFF2-40B4-BE49-F238E27FC236}">
                <a16:creationId xmlns:a16="http://schemas.microsoft.com/office/drawing/2014/main" id="{0F64831D-7067-EFC4-28A6-B3633EB4EC1C}"/>
              </a:ext>
            </a:extLst>
          </p:cNvPr>
          <p:cNvSpPr>
            <a:spLocks noChangeAspect="1"/>
          </p:cNvSpPr>
          <p:nvPr/>
        </p:nvSpPr>
        <p:spPr>
          <a:xfrm>
            <a:off x="5859273" y="3374419"/>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a:extLst>
              <a:ext uri="{FF2B5EF4-FFF2-40B4-BE49-F238E27FC236}">
                <a16:creationId xmlns:a16="http://schemas.microsoft.com/office/drawing/2014/main" id="{3FF9F70B-93EA-F2BD-0154-C298D3BB6FF4}"/>
              </a:ext>
            </a:extLst>
          </p:cNvPr>
          <p:cNvSpPr>
            <a:spLocks noChangeAspect="1"/>
          </p:cNvSpPr>
          <p:nvPr/>
        </p:nvSpPr>
        <p:spPr>
          <a:xfrm>
            <a:off x="6147114" y="3178969"/>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a:extLst>
              <a:ext uri="{FF2B5EF4-FFF2-40B4-BE49-F238E27FC236}">
                <a16:creationId xmlns:a16="http://schemas.microsoft.com/office/drawing/2014/main" id="{30183F37-3A5F-18F5-0610-1AAF0DE062C2}"/>
              </a:ext>
            </a:extLst>
          </p:cNvPr>
          <p:cNvSpPr>
            <a:spLocks noChangeAspect="1"/>
          </p:cNvSpPr>
          <p:nvPr/>
        </p:nvSpPr>
        <p:spPr>
          <a:xfrm>
            <a:off x="7142498" y="3081367"/>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a:extLst>
              <a:ext uri="{FF2B5EF4-FFF2-40B4-BE49-F238E27FC236}">
                <a16:creationId xmlns:a16="http://schemas.microsoft.com/office/drawing/2014/main" id="{05907838-5A8E-58D5-A652-5A89F0822FCE}"/>
              </a:ext>
            </a:extLst>
          </p:cNvPr>
          <p:cNvSpPr>
            <a:spLocks noChangeAspect="1"/>
          </p:cNvSpPr>
          <p:nvPr/>
        </p:nvSpPr>
        <p:spPr>
          <a:xfrm>
            <a:off x="7069984" y="3421573"/>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a:extLst>
              <a:ext uri="{FF2B5EF4-FFF2-40B4-BE49-F238E27FC236}">
                <a16:creationId xmlns:a16="http://schemas.microsoft.com/office/drawing/2014/main" id="{2D45414C-672A-1A0D-4256-A4F501E20320}"/>
              </a:ext>
            </a:extLst>
          </p:cNvPr>
          <p:cNvSpPr>
            <a:spLocks noChangeAspect="1"/>
          </p:cNvSpPr>
          <p:nvPr/>
        </p:nvSpPr>
        <p:spPr>
          <a:xfrm>
            <a:off x="6334524" y="3437190"/>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a:extLst>
              <a:ext uri="{FF2B5EF4-FFF2-40B4-BE49-F238E27FC236}">
                <a16:creationId xmlns:a16="http://schemas.microsoft.com/office/drawing/2014/main" id="{FF637C89-4E88-BE1C-1832-6EEFBC2293E1}"/>
              </a:ext>
            </a:extLst>
          </p:cNvPr>
          <p:cNvSpPr>
            <a:spLocks noChangeAspect="1"/>
          </p:cNvSpPr>
          <p:nvPr/>
        </p:nvSpPr>
        <p:spPr>
          <a:xfrm>
            <a:off x="6622365" y="3241740"/>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a:extLst>
              <a:ext uri="{FF2B5EF4-FFF2-40B4-BE49-F238E27FC236}">
                <a16:creationId xmlns:a16="http://schemas.microsoft.com/office/drawing/2014/main" id="{FC225466-4271-7DC0-448E-250643D667F0}"/>
              </a:ext>
            </a:extLst>
          </p:cNvPr>
          <p:cNvSpPr>
            <a:spLocks noChangeAspect="1"/>
          </p:cNvSpPr>
          <p:nvPr/>
        </p:nvSpPr>
        <p:spPr>
          <a:xfrm>
            <a:off x="7053103" y="330987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a:extLst>
              <a:ext uri="{FF2B5EF4-FFF2-40B4-BE49-F238E27FC236}">
                <a16:creationId xmlns:a16="http://schemas.microsoft.com/office/drawing/2014/main" id="{5397DDB2-5C9D-EC76-50FF-07961FB92B8C}"/>
              </a:ext>
            </a:extLst>
          </p:cNvPr>
          <p:cNvSpPr>
            <a:spLocks noChangeAspect="1"/>
          </p:cNvSpPr>
          <p:nvPr/>
        </p:nvSpPr>
        <p:spPr>
          <a:xfrm>
            <a:off x="6980589" y="3650077"/>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a:extLst>
              <a:ext uri="{FF2B5EF4-FFF2-40B4-BE49-F238E27FC236}">
                <a16:creationId xmlns:a16="http://schemas.microsoft.com/office/drawing/2014/main" id="{31C814D0-72E7-43E3-9861-07381A770582}"/>
              </a:ext>
            </a:extLst>
          </p:cNvPr>
          <p:cNvSpPr>
            <a:spLocks noChangeAspect="1"/>
          </p:cNvSpPr>
          <p:nvPr/>
        </p:nvSpPr>
        <p:spPr>
          <a:xfrm>
            <a:off x="6245129" y="3665694"/>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a:extLst>
              <a:ext uri="{FF2B5EF4-FFF2-40B4-BE49-F238E27FC236}">
                <a16:creationId xmlns:a16="http://schemas.microsoft.com/office/drawing/2014/main" id="{87F042FD-EC86-3C97-DCC4-3BD5C15B8995}"/>
              </a:ext>
            </a:extLst>
          </p:cNvPr>
          <p:cNvSpPr>
            <a:spLocks noChangeAspect="1"/>
          </p:cNvSpPr>
          <p:nvPr/>
        </p:nvSpPr>
        <p:spPr>
          <a:xfrm>
            <a:off x="6532970" y="3470244"/>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a:extLst>
              <a:ext uri="{FF2B5EF4-FFF2-40B4-BE49-F238E27FC236}">
                <a16:creationId xmlns:a16="http://schemas.microsoft.com/office/drawing/2014/main" id="{419AF07F-C8CA-E413-EA05-65590F102420}"/>
              </a:ext>
            </a:extLst>
          </p:cNvPr>
          <p:cNvSpPr>
            <a:spLocks noChangeAspect="1"/>
          </p:cNvSpPr>
          <p:nvPr/>
        </p:nvSpPr>
        <p:spPr>
          <a:xfrm>
            <a:off x="5977032" y="321843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a:extLst>
              <a:ext uri="{FF2B5EF4-FFF2-40B4-BE49-F238E27FC236}">
                <a16:creationId xmlns:a16="http://schemas.microsoft.com/office/drawing/2014/main" id="{C5C83B0D-EBA6-4C82-2C97-39BDD1FED432}"/>
              </a:ext>
            </a:extLst>
          </p:cNvPr>
          <p:cNvSpPr>
            <a:spLocks noChangeAspect="1"/>
          </p:cNvSpPr>
          <p:nvPr/>
        </p:nvSpPr>
        <p:spPr>
          <a:xfrm>
            <a:off x="5904518" y="3558637"/>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a:extLst>
              <a:ext uri="{FF2B5EF4-FFF2-40B4-BE49-F238E27FC236}">
                <a16:creationId xmlns:a16="http://schemas.microsoft.com/office/drawing/2014/main" id="{BAE1C74D-DEEA-298F-2A77-B42E2FED1333}"/>
              </a:ext>
            </a:extLst>
          </p:cNvPr>
          <p:cNvSpPr>
            <a:spLocks noChangeAspect="1"/>
          </p:cNvSpPr>
          <p:nvPr/>
        </p:nvSpPr>
        <p:spPr>
          <a:xfrm>
            <a:off x="5181112" y="3655598"/>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a:extLst>
              <a:ext uri="{FF2B5EF4-FFF2-40B4-BE49-F238E27FC236}">
                <a16:creationId xmlns:a16="http://schemas.microsoft.com/office/drawing/2014/main" id="{C77995B9-B069-F443-D2FE-5E6FA3BBB6E4}"/>
              </a:ext>
            </a:extLst>
          </p:cNvPr>
          <p:cNvSpPr>
            <a:spLocks noChangeAspect="1"/>
          </p:cNvSpPr>
          <p:nvPr/>
        </p:nvSpPr>
        <p:spPr>
          <a:xfrm>
            <a:off x="5456899" y="3378804"/>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a:extLst>
              <a:ext uri="{FF2B5EF4-FFF2-40B4-BE49-F238E27FC236}">
                <a16:creationId xmlns:a16="http://schemas.microsoft.com/office/drawing/2014/main" id="{88B25BB8-BE3E-E77C-69AD-3ABE87E0E658}"/>
              </a:ext>
            </a:extLst>
          </p:cNvPr>
          <p:cNvSpPr>
            <a:spLocks noChangeAspect="1"/>
          </p:cNvSpPr>
          <p:nvPr/>
        </p:nvSpPr>
        <p:spPr>
          <a:xfrm>
            <a:off x="6419007" y="2572740"/>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a:extLst>
              <a:ext uri="{FF2B5EF4-FFF2-40B4-BE49-F238E27FC236}">
                <a16:creationId xmlns:a16="http://schemas.microsoft.com/office/drawing/2014/main" id="{BF9B2757-0E28-4AD7-DA00-13362E9E44DE}"/>
              </a:ext>
            </a:extLst>
          </p:cNvPr>
          <p:cNvSpPr>
            <a:spLocks noChangeAspect="1"/>
          </p:cNvSpPr>
          <p:nvPr/>
        </p:nvSpPr>
        <p:spPr>
          <a:xfrm>
            <a:off x="5916539" y="2637629"/>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a:extLst>
              <a:ext uri="{FF2B5EF4-FFF2-40B4-BE49-F238E27FC236}">
                <a16:creationId xmlns:a16="http://schemas.microsoft.com/office/drawing/2014/main" id="{3D09C101-F4DE-B857-DCDE-A18F20677186}"/>
              </a:ext>
            </a:extLst>
          </p:cNvPr>
          <p:cNvSpPr>
            <a:spLocks noChangeAspect="1"/>
          </p:cNvSpPr>
          <p:nvPr/>
        </p:nvSpPr>
        <p:spPr>
          <a:xfrm>
            <a:off x="6465278" y="2653246"/>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a:extLst>
              <a:ext uri="{FF2B5EF4-FFF2-40B4-BE49-F238E27FC236}">
                <a16:creationId xmlns:a16="http://schemas.microsoft.com/office/drawing/2014/main" id="{D4B99E16-E92C-A404-8519-1B8C3B8930F9}"/>
              </a:ext>
            </a:extLst>
          </p:cNvPr>
          <p:cNvSpPr>
            <a:spLocks noChangeAspect="1"/>
          </p:cNvSpPr>
          <p:nvPr/>
        </p:nvSpPr>
        <p:spPr>
          <a:xfrm>
            <a:off x="6691587" y="254950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a:extLst>
              <a:ext uri="{FF2B5EF4-FFF2-40B4-BE49-F238E27FC236}">
                <a16:creationId xmlns:a16="http://schemas.microsoft.com/office/drawing/2014/main" id="{99272F98-B209-D16B-2A01-B1046232C7A3}"/>
              </a:ext>
            </a:extLst>
          </p:cNvPr>
          <p:cNvSpPr>
            <a:spLocks noChangeAspect="1"/>
          </p:cNvSpPr>
          <p:nvPr/>
        </p:nvSpPr>
        <p:spPr>
          <a:xfrm rot="5400000">
            <a:off x="6929622" y="3289692"/>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a:extLst>
              <a:ext uri="{FF2B5EF4-FFF2-40B4-BE49-F238E27FC236}">
                <a16:creationId xmlns:a16="http://schemas.microsoft.com/office/drawing/2014/main" id="{41908E8E-D5DB-377C-63FC-EA232B9BD913}"/>
              </a:ext>
            </a:extLst>
          </p:cNvPr>
          <p:cNvSpPr>
            <a:spLocks noChangeAspect="1"/>
          </p:cNvSpPr>
          <p:nvPr/>
        </p:nvSpPr>
        <p:spPr>
          <a:xfrm rot="5400000">
            <a:off x="6676450" y="3326818"/>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a:extLst>
              <a:ext uri="{FF2B5EF4-FFF2-40B4-BE49-F238E27FC236}">
                <a16:creationId xmlns:a16="http://schemas.microsoft.com/office/drawing/2014/main" id="{D80611AA-6105-320F-93F1-EA9C87F26EB2}"/>
              </a:ext>
            </a:extLst>
          </p:cNvPr>
          <p:cNvSpPr>
            <a:spLocks noChangeAspect="1"/>
          </p:cNvSpPr>
          <p:nvPr/>
        </p:nvSpPr>
        <p:spPr>
          <a:xfrm rot="5400000">
            <a:off x="6488143" y="3552545"/>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a:extLst>
              <a:ext uri="{FF2B5EF4-FFF2-40B4-BE49-F238E27FC236}">
                <a16:creationId xmlns:a16="http://schemas.microsoft.com/office/drawing/2014/main" id="{594270AA-60A4-79C6-399A-16A62A85C74D}"/>
              </a:ext>
            </a:extLst>
          </p:cNvPr>
          <p:cNvSpPr>
            <a:spLocks noChangeAspect="1"/>
          </p:cNvSpPr>
          <p:nvPr/>
        </p:nvSpPr>
        <p:spPr>
          <a:xfrm rot="5400000">
            <a:off x="6147937" y="348003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a:extLst>
              <a:ext uri="{FF2B5EF4-FFF2-40B4-BE49-F238E27FC236}">
                <a16:creationId xmlns:a16="http://schemas.microsoft.com/office/drawing/2014/main" id="{EB80C86E-1187-73B2-1F0B-6D3A2D9ACAE0}"/>
              </a:ext>
            </a:extLst>
          </p:cNvPr>
          <p:cNvSpPr>
            <a:spLocks noChangeAspect="1"/>
          </p:cNvSpPr>
          <p:nvPr/>
        </p:nvSpPr>
        <p:spPr>
          <a:xfrm rot="5400000">
            <a:off x="6125619" y="3059142"/>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a:extLst>
              <a:ext uri="{FF2B5EF4-FFF2-40B4-BE49-F238E27FC236}">
                <a16:creationId xmlns:a16="http://schemas.microsoft.com/office/drawing/2014/main" id="{915A1E0E-D906-99EF-6D64-1423623C50AA}"/>
              </a:ext>
            </a:extLst>
          </p:cNvPr>
          <p:cNvSpPr>
            <a:spLocks noChangeAspect="1"/>
          </p:cNvSpPr>
          <p:nvPr/>
        </p:nvSpPr>
        <p:spPr>
          <a:xfrm rot="5400000">
            <a:off x="6316199" y="3042476"/>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a:extLst>
              <a:ext uri="{FF2B5EF4-FFF2-40B4-BE49-F238E27FC236}">
                <a16:creationId xmlns:a16="http://schemas.microsoft.com/office/drawing/2014/main" id="{B820F86D-7CC0-6436-7433-869C37997321}"/>
              </a:ext>
            </a:extLst>
          </p:cNvPr>
          <p:cNvSpPr>
            <a:spLocks noChangeAspect="1"/>
          </p:cNvSpPr>
          <p:nvPr/>
        </p:nvSpPr>
        <p:spPr>
          <a:xfrm rot="5400000">
            <a:off x="6131636" y="296509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a:extLst>
              <a:ext uri="{FF2B5EF4-FFF2-40B4-BE49-F238E27FC236}">
                <a16:creationId xmlns:a16="http://schemas.microsoft.com/office/drawing/2014/main" id="{A9D77897-C9CE-C387-92B3-894703977E74}"/>
              </a:ext>
            </a:extLst>
          </p:cNvPr>
          <p:cNvSpPr>
            <a:spLocks noChangeAspect="1"/>
          </p:cNvSpPr>
          <p:nvPr/>
        </p:nvSpPr>
        <p:spPr>
          <a:xfrm rot="5400000">
            <a:off x="5787686" y="3195689"/>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a:extLst>
              <a:ext uri="{FF2B5EF4-FFF2-40B4-BE49-F238E27FC236}">
                <a16:creationId xmlns:a16="http://schemas.microsoft.com/office/drawing/2014/main" id="{4A66A066-7300-F899-BC99-25FE821C5AD6}"/>
              </a:ext>
            </a:extLst>
          </p:cNvPr>
          <p:cNvSpPr>
            <a:spLocks noChangeAspect="1"/>
          </p:cNvSpPr>
          <p:nvPr/>
        </p:nvSpPr>
        <p:spPr>
          <a:xfrm rot="5400000">
            <a:off x="5996879" y="308120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a:extLst>
              <a:ext uri="{FF2B5EF4-FFF2-40B4-BE49-F238E27FC236}">
                <a16:creationId xmlns:a16="http://schemas.microsoft.com/office/drawing/2014/main" id="{C0C153D1-5BCA-E519-B64D-A05ABA9CA04C}"/>
              </a:ext>
            </a:extLst>
          </p:cNvPr>
          <p:cNvSpPr>
            <a:spLocks noChangeAspect="1"/>
          </p:cNvSpPr>
          <p:nvPr/>
        </p:nvSpPr>
        <p:spPr>
          <a:xfrm rot="5400000">
            <a:off x="5743707" y="3118327"/>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A2713E8F-EB14-D4C2-C219-DBE9C39CDA7C}"/>
              </a:ext>
            </a:extLst>
          </p:cNvPr>
          <p:cNvSpPr>
            <a:spLocks noChangeAspect="1"/>
          </p:cNvSpPr>
          <p:nvPr/>
        </p:nvSpPr>
        <p:spPr>
          <a:xfrm rot="5400000">
            <a:off x="5555400" y="3344054"/>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a:extLst>
              <a:ext uri="{FF2B5EF4-FFF2-40B4-BE49-F238E27FC236}">
                <a16:creationId xmlns:a16="http://schemas.microsoft.com/office/drawing/2014/main" id="{021AC74B-FDAC-3248-B4DF-A6BD9650A0B2}"/>
              </a:ext>
            </a:extLst>
          </p:cNvPr>
          <p:cNvSpPr>
            <a:spLocks noChangeAspect="1"/>
          </p:cNvSpPr>
          <p:nvPr/>
        </p:nvSpPr>
        <p:spPr>
          <a:xfrm rot="5400000">
            <a:off x="5685929" y="3441252"/>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a:extLst>
              <a:ext uri="{FF2B5EF4-FFF2-40B4-BE49-F238E27FC236}">
                <a16:creationId xmlns:a16="http://schemas.microsoft.com/office/drawing/2014/main" id="{969FCE37-CF4B-7C82-7D95-9A183881610B}"/>
              </a:ext>
            </a:extLst>
          </p:cNvPr>
          <p:cNvSpPr>
            <a:spLocks noChangeAspect="1"/>
          </p:cNvSpPr>
          <p:nvPr/>
        </p:nvSpPr>
        <p:spPr>
          <a:xfrm rot="5400000">
            <a:off x="7046687" y="2073542"/>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a:extLst>
              <a:ext uri="{FF2B5EF4-FFF2-40B4-BE49-F238E27FC236}">
                <a16:creationId xmlns:a16="http://schemas.microsoft.com/office/drawing/2014/main" id="{77566536-E6D8-81F5-8261-BE961892EEB6}"/>
              </a:ext>
            </a:extLst>
          </p:cNvPr>
          <p:cNvSpPr>
            <a:spLocks noChangeAspect="1"/>
          </p:cNvSpPr>
          <p:nvPr/>
        </p:nvSpPr>
        <p:spPr>
          <a:xfrm rot="5400000">
            <a:off x="6563648" y="3321995"/>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a:extLst>
              <a:ext uri="{FF2B5EF4-FFF2-40B4-BE49-F238E27FC236}">
                <a16:creationId xmlns:a16="http://schemas.microsoft.com/office/drawing/2014/main" id="{9C4CFBA7-0FC5-265F-C13D-6167AFA94CA8}"/>
              </a:ext>
            </a:extLst>
          </p:cNvPr>
          <p:cNvSpPr>
            <a:spLocks noChangeAspect="1"/>
          </p:cNvSpPr>
          <p:nvPr/>
        </p:nvSpPr>
        <p:spPr>
          <a:xfrm rot="5400000">
            <a:off x="6375341" y="3547722"/>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a:extLst>
              <a:ext uri="{FF2B5EF4-FFF2-40B4-BE49-F238E27FC236}">
                <a16:creationId xmlns:a16="http://schemas.microsoft.com/office/drawing/2014/main" id="{9273DE7C-0F36-A3FA-AF7B-656B502FC0BF}"/>
              </a:ext>
            </a:extLst>
          </p:cNvPr>
          <p:cNvSpPr>
            <a:spLocks noChangeAspect="1"/>
          </p:cNvSpPr>
          <p:nvPr/>
        </p:nvSpPr>
        <p:spPr>
          <a:xfrm rot="5400000">
            <a:off x="6035135" y="3475208"/>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a:extLst>
              <a:ext uri="{FF2B5EF4-FFF2-40B4-BE49-F238E27FC236}">
                <a16:creationId xmlns:a16="http://schemas.microsoft.com/office/drawing/2014/main" id="{F5E29DA4-D550-A18B-5C26-6F2B15C0D573}"/>
              </a:ext>
            </a:extLst>
          </p:cNvPr>
          <p:cNvSpPr>
            <a:spLocks noChangeAspect="1"/>
          </p:cNvSpPr>
          <p:nvPr/>
        </p:nvSpPr>
        <p:spPr>
          <a:xfrm rot="5400000">
            <a:off x="6641731" y="3092354"/>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a:extLst>
              <a:ext uri="{FF2B5EF4-FFF2-40B4-BE49-F238E27FC236}">
                <a16:creationId xmlns:a16="http://schemas.microsoft.com/office/drawing/2014/main" id="{653FC410-06A2-71E4-2778-52F7A2CBB4F5}"/>
              </a:ext>
            </a:extLst>
          </p:cNvPr>
          <p:cNvSpPr>
            <a:spLocks noChangeAspect="1"/>
          </p:cNvSpPr>
          <p:nvPr/>
        </p:nvSpPr>
        <p:spPr>
          <a:xfrm rot="5400000">
            <a:off x="6388559" y="3129480"/>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a:extLst>
              <a:ext uri="{FF2B5EF4-FFF2-40B4-BE49-F238E27FC236}">
                <a16:creationId xmlns:a16="http://schemas.microsoft.com/office/drawing/2014/main" id="{B0A94907-5E23-2DA3-8708-EF8F8425E0BD}"/>
              </a:ext>
            </a:extLst>
          </p:cNvPr>
          <p:cNvSpPr>
            <a:spLocks noChangeAspect="1"/>
          </p:cNvSpPr>
          <p:nvPr/>
        </p:nvSpPr>
        <p:spPr>
          <a:xfrm rot="5400000">
            <a:off x="6253936" y="3235077"/>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a:extLst>
              <a:ext uri="{FF2B5EF4-FFF2-40B4-BE49-F238E27FC236}">
                <a16:creationId xmlns:a16="http://schemas.microsoft.com/office/drawing/2014/main" id="{98EB4C3E-AD7B-5993-0F3E-EFC64DCC1BAB}"/>
              </a:ext>
            </a:extLst>
          </p:cNvPr>
          <p:cNvSpPr>
            <a:spLocks noChangeAspect="1"/>
          </p:cNvSpPr>
          <p:nvPr/>
        </p:nvSpPr>
        <p:spPr>
          <a:xfrm rot="5400000">
            <a:off x="6014556" y="3322458"/>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a:extLst>
              <a:ext uri="{FF2B5EF4-FFF2-40B4-BE49-F238E27FC236}">
                <a16:creationId xmlns:a16="http://schemas.microsoft.com/office/drawing/2014/main" id="{B211B4CE-5311-284F-20D1-23C60F4F33A4}"/>
              </a:ext>
            </a:extLst>
          </p:cNvPr>
          <p:cNvSpPr>
            <a:spLocks noChangeAspect="1"/>
          </p:cNvSpPr>
          <p:nvPr/>
        </p:nvSpPr>
        <p:spPr>
          <a:xfrm rot="5400000">
            <a:off x="6266348" y="3550697"/>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a:extLst>
              <a:ext uri="{FF2B5EF4-FFF2-40B4-BE49-F238E27FC236}">
                <a16:creationId xmlns:a16="http://schemas.microsoft.com/office/drawing/2014/main" id="{975019C1-A8FC-AE64-F5BD-7A648662D090}"/>
              </a:ext>
            </a:extLst>
          </p:cNvPr>
          <p:cNvSpPr>
            <a:spLocks noChangeAspect="1"/>
          </p:cNvSpPr>
          <p:nvPr/>
        </p:nvSpPr>
        <p:spPr>
          <a:xfrm rot="5400000">
            <a:off x="6013176" y="3587823"/>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a:extLst>
              <a:ext uri="{FF2B5EF4-FFF2-40B4-BE49-F238E27FC236}">
                <a16:creationId xmlns:a16="http://schemas.microsoft.com/office/drawing/2014/main" id="{6EF1569A-D55D-8AC9-EAFA-640C3EB8FFC9}"/>
              </a:ext>
            </a:extLst>
          </p:cNvPr>
          <p:cNvSpPr>
            <a:spLocks noChangeAspect="1"/>
          </p:cNvSpPr>
          <p:nvPr/>
        </p:nvSpPr>
        <p:spPr>
          <a:xfrm rot="5400000">
            <a:off x="6792832" y="3241169"/>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a:extLst>
              <a:ext uri="{FF2B5EF4-FFF2-40B4-BE49-F238E27FC236}">
                <a16:creationId xmlns:a16="http://schemas.microsoft.com/office/drawing/2014/main" id="{595B51E9-960E-1D77-0DA5-71B016A13FB5}"/>
              </a:ext>
            </a:extLst>
          </p:cNvPr>
          <p:cNvSpPr>
            <a:spLocks noChangeAspect="1"/>
          </p:cNvSpPr>
          <p:nvPr/>
        </p:nvSpPr>
        <p:spPr>
          <a:xfrm rot="5400000">
            <a:off x="6679226" y="282392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a:extLst>
              <a:ext uri="{FF2B5EF4-FFF2-40B4-BE49-F238E27FC236}">
                <a16:creationId xmlns:a16="http://schemas.microsoft.com/office/drawing/2014/main" id="{00A4A748-B079-1CD8-CAE2-E072CA3321CF}"/>
              </a:ext>
            </a:extLst>
          </p:cNvPr>
          <p:cNvSpPr>
            <a:spLocks noChangeAspect="1"/>
          </p:cNvSpPr>
          <p:nvPr/>
        </p:nvSpPr>
        <p:spPr>
          <a:xfrm rot="5400000">
            <a:off x="6962475" y="2243873"/>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a:extLst>
              <a:ext uri="{FF2B5EF4-FFF2-40B4-BE49-F238E27FC236}">
                <a16:creationId xmlns:a16="http://schemas.microsoft.com/office/drawing/2014/main" id="{469A3C27-5CFF-4754-C6C0-C0879B2A9B5C}"/>
              </a:ext>
            </a:extLst>
          </p:cNvPr>
          <p:cNvSpPr>
            <a:spLocks noChangeAspect="1"/>
          </p:cNvSpPr>
          <p:nvPr/>
        </p:nvSpPr>
        <p:spPr>
          <a:xfrm rot="5400000">
            <a:off x="6631539" y="2412792"/>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a:extLst>
              <a:ext uri="{FF2B5EF4-FFF2-40B4-BE49-F238E27FC236}">
                <a16:creationId xmlns:a16="http://schemas.microsoft.com/office/drawing/2014/main" id="{415B98C4-C441-1B11-56C3-DD91EF4605D2}"/>
              </a:ext>
            </a:extLst>
          </p:cNvPr>
          <p:cNvSpPr>
            <a:spLocks noChangeAspect="1"/>
          </p:cNvSpPr>
          <p:nvPr/>
        </p:nvSpPr>
        <p:spPr>
          <a:xfrm rot="5400000">
            <a:off x="7106341" y="1926156"/>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a:extLst>
              <a:ext uri="{FF2B5EF4-FFF2-40B4-BE49-F238E27FC236}">
                <a16:creationId xmlns:a16="http://schemas.microsoft.com/office/drawing/2014/main" id="{EDD1FFF3-4A1C-3601-3BAF-AE3228C1C781}"/>
              </a:ext>
            </a:extLst>
          </p:cNvPr>
          <p:cNvSpPr>
            <a:spLocks noChangeAspect="1"/>
          </p:cNvSpPr>
          <p:nvPr/>
        </p:nvSpPr>
        <p:spPr>
          <a:xfrm rot="5400000">
            <a:off x="6811372" y="1965173"/>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a:extLst>
              <a:ext uri="{FF2B5EF4-FFF2-40B4-BE49-F238E27FC236}">
                <a16:creationId xmlns:a16="http://schemas.microsoft.com/office/drawing/2014/main" id="{39828B34-8C70-3C0C-67DA-3E121DECA6D8}"/>
              </a:ext>
            </a:extLst>
          </p:cNvPr>
          <p:cNvSpPr>
            <a:spLocks noChangeAspect="1"/>
          </p:cNvSpPr>
          <p:nvPr/>
        </p:nvSpPr>
        <p:spPr>
          <a:xfrm rot="5400000">
            <a:off x="5631504" y="3585849"/>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a:extLst>
              <a:ext uri="{FF2B5EF4-FFF2-40B4-BE49-F238E27FC236}">
                <a16:creationId xmlns:a16="http://schemas.microsoft.com/office/drawing/2014/main" id="{98DC4F15-1E2E-010A-519F-088B90102FC5}"/>
              </a:ext>
            </a:extLst>
          </p:cNvPr>
          <p:cNvSpPr>
            <a:spLocks noChangeAspect="1"/>
          </p:cNvSpPr>
          <p:nvPr/>
        </p:nvSpPr>
        <p:spPr>
          <a:xfrm rot="5400000">
            <a:off x="5291298" y="3513335"/>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a:extLst>
              <a:ext uri="{FF2B5EF4-FFF2-40B4-BE49-F238E27FC236}">
                <a16:creationId xmlns:a16="http://schemas.microsoft.com/office/drawing/2014/main" id="{0C86D52D-20FB-17E3-3C4C-C3FA0745586E}"/>
              </a:ext>
            </a:extLst>
          </p:cNvPr>
          <p:cNvSpPr>
            <a:spLocks noChangeAspect="1"/>
          </p:cNvSpPr>
          <p:nvPr/>
        </p:nvSpPr>
        <p:spPr>
          <a:xfrm rot="5400000">
            <a:off x="7066585" y="2386132"/>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a:extLst>
              <a:ext uri="{FF2B5EF4-FFF2-40B4-BE49-F238E27FC236}">
                <a16:creationId xmlns:a16="http://schemas.microsoft.com/office/drawing/2014/main" id="{BDE424E5-D88B-73BE-E813-D036D89FE195}"/>
              </a:ext>
            </a:extLst>
          </p:cNvPr>
          <p:cNvSpPr>
            <a:spLocks noChangeAspect="1"/>
          </p:cNvSpPr>
          <p:nvPr/>
        </p:nvSpPr>
        <p:spPr>
          <a:xfrm rot="5400000">
            <a:off x="6869385" y="3024645"/>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a:extLst>
              <a:ext uri="{FF2B5EF4-FFF2-40B4-BE49-F238E27FC236}">
                <a16:creationId xmlns:a16="http://schemas.microsoft.com/office/drawing/2014/main" id="{5998C4A3-9BDA-021F-6CF7-1C85A437412E}"/>
              </a:ext>
            </a:extLst>
          </p:cNvPr>
          <p:cNvSpPr>
            <a:spLocks noChangeAspect="1"/>
          </p:cNvSpPr>
          <p:nvPr/>
        </p:nvSpPr>
        <p:spPr>
          <a:xfrm rot="5400000">
            <a:off x="5403000" y="3496454"/>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a:extLst>
              <a:ext uri="{FF2B5EF4-FFF2-40B4-BE49-F238E27FC236}">
                <a16:creationId xmlns:a16="http://schemas.microsoft.com/office/drawing/2014/main" id="{5880C5D9-1FF7-1725-5952-CA0C4CD41735}"/>
              </a:ext>
            </a:extLst>
          </p:cNvPr>
          <p:cNvSpPr>
            <a:spLocks noChangeAspect="1"/>
          </p:cNvSpPr>
          <p:nvPr/>
        </p:nvSpPr>
        <p:spPr>
          <a:xfrm rot="5400000">
            <a:off x="5349732" y="3648850"/>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a:extLst>
              <a:ext uri="{FF2B5EF4-FFF2-40B4-BE49-F238E27FC236}">
                <a16:creationId xmlns:a16="http://schemas.microsoft.com/office/drawing/2014/main" id="{F534F223-01C8-28F7-719B-89B26F9BDE37}"/>
              </a:ext>
            </a:extLst>
          </p:cNvPr>
          <p:cNvSpPr>
            <a:spLocks noChangeAspect="1"/>
          </p:cNvSpPr>
          <p:nvPr/>
        </p:nvSpPr>
        <p:spPr>
          <a:xfrm rot="5400000">
            <a:off x="6920538" y="2654282"/>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a:extLst>
              <a:ext uri="{FF2B5EF4-FFF2-40B4-BE49-F238E27FC236}">
                <a16:creationId xmlns:a16="http://schemas.microsoft.com/office/drawing/2014/main" id="{27387C0B-6144-F891-61C2-070E1640D164}"/>
              </a:ext>
            </a:extLst>
          </p:cNvPr>
          <p:cNvSpPr>
            <a:spLocks noChangeAspect="1"/>
          </p:cNvSpPr>
          <p:nvPr/>
        </p:nvSpPr>
        <p:spPr>
          <a:xfrm rot="5400000">
            <a:off x="6526826" y="297632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a:extLst>
              <a:ext uri="{FF2B5EF4-FFF2-40B4-BE49-F238E27FC236}">
                <a16:creationId xmlns:a16="http://schemas.microsoft.com/office/drawing/2014/main" id="{57FCCF10-1DAD-A42A-AADF-89C7B29E47CB}"/>
              </a:ext>
            </a:extLst>
          </p:cNvPr>
          <p:cNvSpPr>
            <a:spLocks noChangeAspect="1"/>
          </p:cNvSpPr>
          <p:nvPr/>
        </p:nvSpPr>
        <p:spPr>
          <a:xfrm rot="5400000">
            <a:off x="6778639" y="2420383"/>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a:extLst>
              <a:ext uri="{FF2B5EF4-FFF2-40B4-BE49-F238E27FC236}">
                <a16:creationId xmlns:a16="http://schemas.microsoft.com/office/drawing/2014/main" id="{0044E9BB-5E96-A627-CED6-0669CB04CF61}"/>
              </a:ext>
            </a:extLst>
          </p:cNvPr>
          <p:cNvSpPr>
            <a:spLocks noChangeAspect="1"/>
          </p:cNvSpPr>
          <p:nvPr/>
        </p:nvSpPr>
        <p:spPr>
          <a:xfrm rot="5400000">
            <a:off x="5779526" y="3625339"/>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a:extLst>
              <a:ext uri="{FF2B5EF4-FFF2-40B4-BE49-F238E27FC236}">
                <a16:creationId xmlns:a16="http://schemas.microsoft.com/office/drawing/2014/main" id="{102A43C6-9A30-72E5-288F-F7C9953D18EE}"/>
              </a:ext>
            </a:extLst>
          </p:cNvPr>
          <p:cNvSpPr>
            <a:spLocks noChangeAspect="1"/>
          </p:cNvSpPr>
          <p:nvPr/>
        </p:nvSpPr>
        <p:spPr>
          <a:xfrm rot="5400000">
            <a:off x="6448876" y="2858148"/>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a:extLst>
              <a:ext uri="{FF2B5EF4-FFF2-40B4-BE49-F238E27FC236}">
                <a16:creationId xmlns:a16="http://schemas.microsoft.com/office/drawing/2014/main" id="{63D0BFFD-5017-F697-DC94-4EBED2988B32}"/>
              </a:ext>
            </a:extLst>
          </p:cNvPr>
          <p:cNvSpPr>
            <a:spLocks noChangeAspect="1"/>
          </p:cNvSpPr>
          <p:nvPr/>
        </p:nvSpPr>
        <p:spPr>
          <a:xfrm rot="5400000">
            <a:off x="5986829" y="3009536"/>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a:extLst>
              <a:ext uri="{FF2B5EF4-FFF2-40B4-BE49-F238E27FC236}">
                <a16:creationId xmlns:a16="http://schemas.microsoft.com/office/drawing/2014/main" id="{263CB393-BB15-D795-1A5C-DA87B9DDFC57}"/>
              </a:ext>
            </a:extLst>
          </p:cNvPr>
          <p:cNvSpPr>
            <a:spLocks noChangeAspect="1"/>
          </p:cNvSpPr>
          <p:nvPr/>
        </p:nvSpPr>
        <p:spPr>
          <a:xfrm rot="5400000">
            <a:off x="6415448" y="2432404"/>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a:extLst>
              <a:ext uri="{FF2B5EF4-FFF2-40B4-BE49-F238E27FC236}">
                <a16:creationId xmlns:a16="http://schemas.microsoft.com/office/drawing/2014/main" id="{6310452B-EFB3-D8CA-4528-B01F0AEDFF77}"/>
              </a:ext>
            </a:extLst>
          </p:cNvPr>
          <p:cNvSpPr>
            <a:spLocks noChangeAspect="1"/>
          </p:cNvSpPr>
          <p:nvPr/>
        </p:nvSpPr>
        <p:spPr>
          <a:xfrm rot="5400000">
            <a:off x="6452839" y="3632984"/>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a:extLst>
              <a:ext uri="{FF2B5EF4-FFF2-40B4-BE49-F238E27FC236}">
                <a16:creationId xmlns:a16="http://schemas.microsoft.com/office/drawing/2014/main" id="{0FA0BB5B-4A29-5822-F9AA-99F5E16E90A8}"/>
              </a:ext>
            </a:extLst>
          </p:cNvPr>
          <p:cNvSpPr>
            <a:spLocks noChangeAspect="1"/>
          </p:cNvSpPr>
          <p:nvPr/>
        </p:nvSpPr>
        <p:spPr>
          <a:xfrm rot="5400000">
            <a:off x="6241165" y="2955692"/>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a:extLst>
              <a:ext uri="{FF2B5EF4-FFF2-40B4-BE49-F238E27FC236}">
                <a16:creationId xmlns:a16="http://schemas.microsoft.com/office/drawing/2014/main" id="{5C65321D-AC60-6EC6-CFAD-B95F1C830862}"/>
              </a:ext>
            </a:extLst>
          </p:cNvPr>
          <p:cNvSpPr>
            <a:spLocks noChangeAspect="1"/>
          </p:cNvSpPr>
          <p:nvPr/>
        </p:nvSpPr>
        <p:spPr>
          <a:xfrm rot="5400000">
            <a:off x="6436615" y="3243533"/>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a:extLst>
              <a:ext uri="{FF2B5EF4-FFF2-40B4-BE49-F238E27FC236}">
                <a16:creationId xmlns:a16="http://schemas.microsoft.com/office/drawing/2014/main" id="{081E3E0E-644B-DC71-188D-95FFE32EB7B2}"/>
              </a:ext>
            </a:extLst>
          </p:cNvPr>
          <p:cNvSpPr>
            <a:spLocks noChangeAspect="1"/>
          </p:cNvSpPr>
          <p:nvPr/>
        </p:nvSpPr>
        <p:spPr>
          <a:xfrm rot="5400000">
            <a:off x="6923740" y="5598809"/>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a:extLst>
              <a:ext uri="{FF2B5EF4-FFF2-40B4-BE49-F238E27FC236}">
                <a16:creationId xmlns:a16="http://schemas.microsoft.com/office/drawing/2014/main" id="{9C1597FA-5B36-78B0-B042-310790045CA6}"/>
              </a:ext>
            </a:extLst>
          </p:cNvPr>
          <p:cNvSpPr>
            <a:spLocks noChangeAspect="1"/>
          </p:cNvSpPr>
          <p:nvPr/>
        </p:nvSpPr>
        <p:spPr>
          <a:xfrm rot="5400000">
            <a:off x="5059847" y="4674055"/>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a:extLst>
              <a:ext uri="{FF2B5EF4-FFF2-40B4-BE49-F238E27FC236}">
                <a16:creationId xmlns:a16="http://schemas.microsoft.com/office/drawing/2014/main" id="{691FB2A3-6EFA-F8FE-4E50-AF08E1F13ABE}"/>
              </a:ext>
            </a:extLst>
          </p:cNvPr>
          <p:cNvSpPr>
            <a:spLocks noChangeAspect="1"/>
          </p:cNvSpPr>
          <p:nvPr/>
        </p:nvSpPr>
        <p:spPr>
          <a:xfrm rot="5400000">
            <a:off x="6482261" y="5861662"/>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a:extLst>
              <a:ext uri="{FF2B5EF4-FFF2-40B4-BE49-F238E27FC236}">
                <a16:creationId xmlns:a16="http://schemas.microsoft.com/office/drawing/2014/main" id="{4DB86A93-9E83-7ECD-7D7C-EABAC9A580B8}"/>
              </a:ext>
            </a:extLst>
          </p:cNvPr>
          <p:cNvSpPr>
            <a:spLocks noChangeAspect="1"/>
          </p:cNvSpPr>
          <p:nvPr/>
        </p:nvSpPr>
        <p:spPr>
          <a:xfrm rot="5400000">
            <a:off x="6142055" y="5789148"/>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a:extLst>
              <a:ext uri="{FF2B5EF4-FFF2-40B4-BE49-F238E27FC236}">
                <a16:creationId xmlns:a16="http://schemas.microsoft.com/office/drawing/2014/main" id="{20EB53DA-8429-FC89-9289-578C2E0367C1}"/>
              </a:ext>
            </a:extLst>
          </p:cNvPr>
          <p:cNvSpPr>
            <a:spLocks noChangeAspect="1"/>
          </p:cNvSpPr>
          <p:nvPr/>
        </p:nvSpPr>
        <p:spPr>
          <a:xfrm rot="5400000">
            <a:off x="6914396" y="5776232"/>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a:extLst>
              <a:ext uri="{FF2B5EF4-FFF2-40B4-BE49-F238E27FC236}">
                <a16:creationId xmlns:a16="http://schemas.microsoft.com/office/drawing/2014/main" id="{9B5541D2-632D-639E-03AC-21549F422D0C}"/>
              </a:ext>
            </a:extLst>
          </p:cNvPr>
          <p:cNvSpPr>
            <a:spLocks noChangeAspect="1"/>
          </p:cNvSpPr>
          <p:nvPr/>
        </p:nvSpPr>
        <p:spPr>
          <a:xfrm rot="5400000">
            <a:off x="6661224" y="5813358"/>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a:extLst>
              <a:ext uri="{FF2B5EF4-FFF2-40B4-BE49-F238E27FC236}">
                <a16:creationId xmlns:a16="http://schemas.microsoft.com/office/drawing/2014/main" id="{0867B7FD-E028-36FE-9C45-8D422CB54010}"/>
              </a:ext>
            </a:extLst>
          </p:cNvPr>
          <p:cNvSpPr>
            <a:spLocks noChangeAspect="1"/>
          </p:cNvSpPr>
          <p:nvPr/>
        </p:nvSpPr>
        <p:spPr>
          <a:xfrm rot="5400000">
            <a:off x="6104616" y="418761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a:extLst>
              <a:ext uri="{FF2B5EF4-FFF2-40B4-BE49-F238E27FC236}">
                <a16:creationId xmlns:a16="http://schemas.microsoft.com/office/drawing/2014/main" id="{7D6B5D37-EA7A-4B7A-6B52-90E53CC32CF5}"/>
              </a:ext>
            </a:extLst>
          </p:cNvPr>
          <p:cNvSpPr>
            <a:spLocks noChangeAspect="1"/>
          </p:cNvSpPr>
          <p:nvPr/>
        </p:nvSpPr>
        <p:spPr>
          <a:xfrm rot="5400000">
            <a:off x="5263172" y="4281266"/>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a:extLst>
              <a:ext uri="{FF2B5EF4-FFF2-40B4-BE49-F238E27FC236}">
                <a16:creationId xmlns:a16="http://schemas.microsoft.com/office/drawing/2014/main" id="{04E2BF97-4C53-AC5E-9078-75279CBB245B}"/>
              </a:ext>
            </a:extLst>
          </p:cNvPr>
          <p:cNvSpPr>
            <a:spLocks noChangeAspect="1"/>
          </p:cNvSpPr>
          <p:nvPr/>
        </p:nvSpPr>
        <p:spPr>
          <a:xfrm rot="5400000">
            <a:off x="5784156" y="4119435"/>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a:extLst>
              <a:ext uri="{FF2B5EF4-FFF2-40B4-BE49-F238E27FC236}">
                <a16:creationId xmlns:a16="http://schemas.microsoft.com/office/drawing/2014/main" id="{29B36D34-53EF-761B-BEFD-94380F2EC955}"/>
              </a:ext>
            </a:extLst>
          </p:cNvPr>
          <p:cNvSpPr>
            <a:spLocks noChangeAspect="1"/>
          </p:cNvSpPr>
          <p:nvPr/>
        </p:nvSpPr>
        <p:spPr>
          <a:xfrm rot="5400000">
            <a:off x="5737825" y="5427444"/>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a:extLst>
              <a:ext uri="{FF2B5EF4-FFF2-40B4-BE49-F238E27FC236}">
                <a16:creationId xmlns:a16="http://schemas.microsoft.com/office/drawing/2014/main" id="{DF936DF9-6000-ABE5-3EBF-89E2A69D298B}"/>
              </a:ext>
            </a:extLst>
          </p:cNvPr>
          <p:cNvSpPr>
            <a:spLocks noChangeAspect="1"/>
          </p:cNvSpPr>
          <p:nvPr/>
        </p:nvSpPr>
        <p:spPr>
          <a:xfrm rot="5400000">
            <a:off x="5180303" y="5458100"/>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a:extLst>
              <a:ext uri="{FF2B5EF4-FFF2-40B4-BE49-F238E27FC236}">
                <a16:creationId xmlns:a16="http://schemas.microsoft.com/office/drawing/2014/main" id="{6B9579C5-6CB8-4396-A89F-4F07860F79FF}"/>
              </a:ext>
            </a:extLst>
          </p:cNvPr>
          <p:cNvSpPr>
            <a:spLocks noChangeAspect="1"/>
          </p:cNvSpPr>
          <p:nvPr/>
        </p:nvSpPr>
        <p:spPr>
          <a:xfrm rot="5400000">
            <a:off x="5794650" y="5742386"/>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a:extLst>
              <a:ext uri="{FF2B5EF4-FFF2-40B4-BE49-F238E27FC236}">
                <a16:creationId xmlns:a16="http://schemas.microsoft.com/office/drawing/2014/main" id="{7CC56EC9-5961-04E9-9E8E-A97BC1898540}"/>
              </a:ext>
            </a:extLst>
          </p:cNvPr>
          <p:cNvSpPr>
            <a:spLocks noChangeAspect="1"/>
          </p:cNvSpPr>
          <p:nvPr/>
        </p:nvSpPr>
        <p:spPr>
          <a:xfrm rot="5400000">
            <a:off x="7088611" y="4582344"/>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a:extLst>
              <a:ext uri="{FF2B5EF4-FFF2-40B4-BE49-F238E27FC236}">
                <a16:creationId xmlns:a16="http://schemas.microsoft.com/office/drawing/2014/main" id="{42FFE3E0-43B6-B0EE-7660-A4E6BB798BBC}"/>
              </a:ext>
            </a:extLst>
          </p:cNvPr>
          <p:cNvSpPr>
            <a:spLocks noChangeAspect="1"/>
          </p:cNvSpPr>
          <p:nvPr/>
        </p:nvSpPr>
        <p:spPr>
          <a:xfrm rot="5400000">
            <a:off x="6147198" y="4373050"/>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a:extLst>
              <a:ext uri="{FF2B5EF4-FFF2-40B4-BE49-F238E27FC236}">
                <a16:creationId xmlns:a16="http://schemas.microsoft.com/office/drawing/2014/main" id="{061D410B-CF4F-3CF3-BF8F-BBDB84FA499D}"/>
              </a:ext>
            </a:extLst>
          </p:cNvPr>
          <p:cNvSpPr>
            <a:spLocks noChangeAspect="1"/>
          </p:cNvSpPr>
          <p:nvPr/>
        </p:nvSpPr>
        <p:spPr>
          <a:xfrm rot="5400000">
            <a:off x="6460334" y="5088548"/>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a:extLst>
              <a:ext uri="{FF2B5EF4-FFF2-40B4-BE49-F238E27FC236}">
                <a16:creationId xmlns:a16="http://schemas.microsoft.com/office/drawing/2014/main" id="{0E1C7FE6-BBFB-3851-4990-D1CDA18A3DC2}"/>
              </a:ext>
            </a:extLst>
          </p:cNvPr>
          <p:cNvSpPr>
            <a:spLocks noChangeAspect="1"/>
          </p:cNvSpPr>
          <p:nvPr/>
        </p:nvSpPr>
        <p:spPr>
          <a:xfrm rot="5400000">
            <a:off x="5893969" y="585776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a:extLst>
              <a:ext uri="{FF2B5EF4-FFF2-40B4-BE49-F238E27FC236}">
                <a16:creationId xmlns:a16="http://schemas.microsoft.com/office/drawing/2014/main" id="{8DC2C651-A1C1-8ADA-A11B-3170F2556DF7}"/>
              </a:ext>
            </a:extLst>
          </p:cNvPr>
          <p:cNvSpPr>
            <a:spLocks noChangeAspect="1"/>
          </p:cNvSpPr>
          <p:nvPr/>
        </p:nvSpPr>
        <p:spPr>
          <a:xfrm rot="5400000">
            <a:off x="6635849" y="540147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a:extLst>
              <a:ext uri="{FF2B5EF4-FFF2-40B4-BE49-F238E27FC236}">
                <a16:creationId xmlns:a16="http://schemas.microsoft.com/office/drawing/2014/main" id="{6D4165AE-D13E-7A5C-FE37-11F34CC58BE5}"/>
              </a:ext>
            </a:extLst>
          </p:cNvPr>
          <p:cNvSpPr>
            <a:spLocks noChangeAspect="1"/>
          </p:cNvSpPr>
          <p:nvPr/>
        </p:nvSpPr>
        <p:spPr>
          <a:xfrm rot="5400000">
            <a:off x="6382677" y="5438597"/>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a:extLst>
              <a:ext uri="{FF2B5EF4-FFF2-40B4-BE49-F238E27FC236}">
                <a16:creationId xmlns:a16="http://schemas.microsoft.com/office/drawing/2014/main" id="{2D0DB546-FE11-8776-288D-3A4B44A8B0D6}"/>
              </a:ext>
            </a:extLst>
          </p:cNvPr>
          <p:cNvSpPr>
            <a:spLocks noChangeAspect="1"/>
          </p:cNvSpPr>
          <p:nvPr/>
        </p:nvSpPr>
        <p:spPr>
          <a:xfrm rot="5400000">
            <a:off x="5302554" y="4524366"/>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a:extLst>
              <a:ext uri="{FF2B5EF4-FFF2-40B4-BE49-F238E27FC236}">
                <a16:creationId xmlns:a16="http://schemas.microsoft.com/office/drawing/2014/main" id="{E3DD7C4C-34F8-9F4B-B81B-2FA022F9FC43}"/>
              </a:ext>
            </a:extLst>
          </p:cNvPr>
          <p:cNvSpPr>
            <a:spLocks noChangeAspect="1"/>
          </p:cNvSpPr>
          <p:nvPr/>
        </p:nvSpPr>
        <p:spPr>
          <a:xfrm rot="5400000">
            <a:off x="5854164" y="5591810"/>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a:extLst>
              <a:ext uri="{FF2B5EF4-FFF2-40B4-BE49-F238E27FC236}">
                <a16:creationId xmlns:a16="http://schemas.microsoft.com/office/drawing/2014/main" id="{8C22C1BA-0DB9-AD4D-9047-CC6A287F450C}"/>
              </a:ext>
            </a:extLst>
          </p:cNvPr>
          <p:cNvSpPr>
            <a:spLocks noChangeAspect="1"/>
          </p:cNvSpPr>
          <p:nvPr/>
        </p:nvSpPr>
        <p:spPr>
          <a:xfrm rot="5400000">
            <a:off x="5090888" y="3970067"/>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a:extLst>
              <a:ext uri="{FF2B5EF4-FFF2-40B4-BE49-F238E27FC236}">
                <a16:creationId xmlns:a16="http://schemas.microsoft.com/office/drawing/2014/main" id="{A5659691-AA9C-7D70-8327-3387898A7477}"/>
              </a:ext>
            </a:extLst>
          </p:cNvPr>
          <p:cNvSpPr>
            <a:spLocks noChangeAspect="1"/>
          </p:cNvSpPr>
          <p:nvPr/>
        </p:nvSpPr>
        <p:spPr>
          <a:xfrm rot="5400000">
            <a:off x="6388559" y="4188923"/>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a:extLst>
              <a:ext uri="{FF2B5EF4-FFF2-40B4-BE49-F238E27FC236}">
                <a16:creationId xmlns:a16="http://schemas.microsoft.com/office/drawing/2014/main" id="{3665CD99-3CA3-D355-B321-D9656529FD73}"/>
              </a:ext>
            </a:extLst>
          </p:cNvPr>
          <p:cNvSpPr>
            <a:spLocks noChangeAspect="1"/>
          </p:cNvSpPr>
          <p:nvPr/>
        </p:nvSpPr>
        <p:spPr>
          <a:xfrm rot="5400000">
            <a:off x="5354612" y="4686413"/>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a:extLst>
              <a:ext uri="{FF2B5EF4-FFF2-40B4-BE49-F238E27FC236}">
                <a16:creationId xmlns:a16="http://schemas.microsoft.com/office/drawing/2014/main" id="{DDE604E3-4339-FFDC-F354-0A7D54DFBAC5}"/>
              </a:ext>
            </a:extLst>
          </p:cNvPr>
          <p:cNvSpPr>
            <a:spLocks noChangeAspect="1"/>
          </p:cNvSpPr>
          <p:nvPr/>
        </p:nvSpPr>
        <p:spPr>
          <a:xfrm rot="5400000">
            <a:off x="5370264" y="5157444"/>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a:extLst>
              <a:ext uri="{FF2B5EF4-FFF2-40B4-BE49-F238E27FC236}">
                <a16:creationId xmlns:a16="http://schemas.microsoft.com/office/drawing/2014/main" id="{E79C7B24-3F48-2499-1440-C5C6A4063238}"/>
              </a:ext>
            </a:extLst>
          </p:cNvPr>
          <p:cNvSpPr>
            <a:spLocks noChangeAspect="1"/>
          </p:cNvSpPr>
          <p:nvPr/>
        </p:nvSpPr>
        <p:spPr>
          <a:xfrm rot="5400000">
            <a:off x="6491912" y="3975260"/>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a:extLst>
              <a:ext uri="{FF2B5EF4-FFF2-40B4-BE49-F238E27FC236}">
                <a16:creationId xmlns:a16="http://schemas.microsoft.com/office/drawing/2014/main" id="{3000CC2F-D4D1-43DE-342B-7CDE894C5501}"/>
              </a:ext>
            </a:extLst>
          </p:cNvPr>
          <p:cNvSpPr>
            <a:spLocks noChangeAspect="1"/>
          </p:cNvSpPr>
          <p:nvPr/>
        </p:nvSpPr>
        <p:spPr>
          <a:xfrm rot="5400000">
            <a:off x="6625657" y="4721909"/>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a:extLst>
              <a:ext uri="{FF2B5EF4-FFF2-40B4-BE49-F238E27FC236}">
                <a16:creationId xmlns:a16="http://schemas.microsoft.com/office/drawing/2014/main" id="{EBE3D933-E86A-466E-5474-2931228669F2}"/>
              </a:ext>
            </a:extLst>
          </p:cNvPr>
          <p:cNvSpPr>
            <a:spLocks noChangeAspect="1"/>
          </p:cNvSpPr>
          <p:nvPr/>
        </p:nvSpPr>
        <p:spPr>
          <a:xfrm rot="5400000">
            <a:off x="7069253" y="4306069"/>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a:extLst>
              <a:ext uri="{FF2B5EF4-FFF2-40B4-BE49-F238E27FC236}">
                <a16:creationId xmlns:a16="http://schemas.microsoft.com/office/drawing/2014/main" id="{B6459F2E-87F0-9FB8-0FC3-CCE0A751CF2E}"/>
              </a:ext>
            </a:extLst>
          </p:cNvPr>
          <p:cNvSpPr>
            <a:spLocks noChangeAspect="1"/>
          </p:cNvSpPr>
          <p:nvPr/>
        </p:nvSpPr>
        <p:spPr>
          <a:xfrm rot="5400000">
            <a:off x="6805490" y="4274290"/>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a:extLst>
              <a:ext uri="{FF2B5EF4-FFF2-40B4-BE49-F238E27FC236}">
                <a16:creationId xmlns:a16="http://schemas.microsoft.com/office/drawing/2014/main" id="{44192412-C185-6EB0-5D69-8688C2FE4D09}"/>
              </a:ext>
            </a:extLst>
          </p:cNvPr>
          <p:cNvSpPr>
            <a:spLocks noChangeAspect="1"/>
          </p:cNvSpPr>
          <p:nvPr/>
        </p:nvSpPr>
        <p:spPr>
          <a:xfrm rot="5400000">
            <a:off x="5625622" y="5894966"/>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a:extLst>
              <a:ext uri="{FF2B5EF4-FFF2-40B4-BE49-F238E27FC236}">
                <a16:creationId xmlns:a16="http://schemas.microsoft.com/office/drawing/2014/main" id="{AC1A2D64-D063-B26E-8891-5C500FBCBA41}"/>
              </a:ext>
            </a:extLst>
          </p:cNvPr>
          <p:cNvSpPr>
            <a:spLocks noChangeAspect="1"/>
          </p:cNvSpPr>
          <p:nvPr/>
        </p:nvSpPr>
        <p:spPr>
          <a:xfrm rot="5400000">
            <a:off x="5285416" y="5822452"/>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a:extLst>
              <a:ext uri="{FF2B5EF4-FFF2-40B4-BE49-F238E27FC236}">
                <a16:creationId xmlns:a16="http://schemas.microsoft.com/office/drawing/2014/main" id="{3E935818-6CCF-152D-90CC-52C2985B87C1}"/>
              </a:ext>
            </a:extLst>
          </p:cNvPr>
          <p:cNvSpPr>
            <a:spLocks noChangeAspect="1"/>
          </p:cNvSpPr>
          <p:nvPr/>
        </p:nvSpPr>
        <p:spPr>
          <a:xfrm rot="5400000">
            <a:off x="7075662" y="5419880"/>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a:extLst>
              <a:ext uri="{FF2B5EF4-FFF2-40B4-BE49-F238E27FC236}">
                <a16:creationId xmlns:a16="http://schemas.microsoft.com/office/drawing/2014/main" id="{B7D393B0-88AA-F3CE-4EDB-4BE51C8CAF9A}"/>
              </a:ext>
            </a:extLst>
          </p:cNvPr>
          <p:cNvSpPr>
            <a:spLocks noChangeAspect="1"/>
          </p:cNvSpPr>
          <p:nvPr/>
        </p:nvSpPr>
        <p:spPr>
          <a:xfrm rot="5400000">
            <a:off x="5685929" y="4499596"/>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a:extLst>
              <a:ext uri="{FF2B5EF4-FFF2-40B4-BE49-F238E27FC236}">
                <a16:creationId xmlns:a16="http://schemas.microsoft.com/office/drawing/2014/main" id="{E8CD819D-9B79-834B-1B56-189F0C83CA0A}"/>
              </a:ext>
            </a:extLst>
          </p:cNvPr>
          <p:cNvSpPr>
            <a:spLocks noChangeAspect="1"/>
          </p:cNvSpPr>
          <p:nvPr/>
        </p:nvSpPr>
        <p:spPr>
          <a:xfrm rot="5400000">
            <a:off x="5499775" y="5658132"/>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a:extLst>
              <a:ext uri="{FF2B5EF4-FFF2-40B4-BE49-F238E27FC236}">
                <a16:creationId xmlns:a16="http://schemas.microsoft.com/office/drawing/2014/main" id="{4F6AC77F-745E-8D13-5CFB-D0B7CA2A4577}"/>
              </a:ext>
            </a:extLst>
          </p:cNvPr>
          <p:cNvSpPr>
            <a:spLocks noChangeAspect="1"/>
          </p:cNvSpPr>
          <p:nvPr/>
        </p:nvSpPr>
        <p:spPr>
          <a:xfrm rot="5400000">
            <a:off x="5174661" y="594136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a:extLst>
              <a:ext uri="{FF2B5EF4-FFF2-40B4-BE49-F238E27FC236}">
                <a16:creationId xmlns:a16="http://schemas.microsoft.com/office/drawing/2014/main" id="{5E6F6295-CE37-68B1-39CF-5D5CC004D894}"/>
              </a:ext>
            </a:extLst>
          </p:cNvPr>
          <p:cNvSpPr>
            <a:spLocks noChangeAspect="1"/>
          </p:cNvSpPr>
          <p:nvPr/>
        </p:nvSpPr>
        <p:spPr>
          <a:xfrm rot="5400000">
            <a:off x="6953606" y="5072164"/>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a:extLst>
              <a:ext uri="{FF2B5EF4-FFF2-40B4-BE49-F238E27FC236}">
                <a16:creationId xmlns:a16="http://schemas.microsoft.com/office/drawing/2014/main" id="{4641801C-3FCB-EB01-F26F-1D218E8EC364}"/>
              </a:ext>
            </a:extLst>
          </p:cNvPr>
          <p:cNvSpPr>
            <a:spLocks noChangeAspect="1"/>
          </p:cNvSpPr>
          <p:nvPr/>
        </p:nvSpPr>
        <p:spPr>
          <a:xfrm rot="5400000">
            <a:off x="5091957" y="5296638"/>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a:extLst>
              <a:ext uri="{FF2B5EF4-FFF2-40B4-BE49-F238E27FC236}">
                <a16:creationId xmlns:a16="http://schemas.microsoft.com/office/drawing/2014/main" id="{FFE7E865-66B5-820E-29AC-FDF787EA628D}"/>
              </a:ext>
            </a:extLst>
          </p:cNvPr>
          <p:cNvSpPr>
            <a:spLocks noChangeAspect="1"/>
          </p:cNvSpPr>
          <p:nvPr/>
        </p:nvSpPr>
        <p:spPr>
          <a:xfrm rot="5400000">
            <a:off x="5644551" y="4854223"/>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a:extLst>
              <a:ext uri="{FF2B5EF4-FFF2-40B4-BE49-F238E27FC236}">
                <a16:creationId xmlns:a16="http://schemas.microsoft.com/office/drawing/2014/main" id="{6AD288A8-4857-3720-342A-083DEBD805DC}"/>
              </a:ext>
            </a:extLst>
          </p:cNvPr>
          <p:cNvSpPr>
            <a:spLocks noChangeAspect="1"/>
          </p:cNvSpPr>
          <p:nvPr/>
        </p:nvSpPr>
        <p:spPr>
          <a:xfrm rot="5400000">
            <a:off x="6513451" y="492557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a:extLst>
              <a:ext uri="{FF2B5EF4-FFF2-40B4-BE49-F238E27FC236}">
                <a16:creationId xmlns:a16="http://schemas.microsoft.com/office/drawing/2014/main" id="{FE33AD62-CCE9-E0F9-8775-37A72D798813}"/>
              </a:ext>
            </a:extLst>
          </p:cNvPr>
          <p:cNvSpPr>
            <a:spLocks noChangeAspect="1"/>
          </p:cNvSpPr>
          <p:nvPr/>
        </p:nvSpPr>
        <p:spPr>
          <a:xfrm rot="5400000">
            <a:off x="6699286" y="4996637"/>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a:extLst>
              <a:ext uri="{FF2B5EF4-FFF2-40B4-BE49-F238E27FC236}">
                <a16:creationId xmlns:a16="http://schemas.microsoft.com/office/drawing/2014/main" id="{2298218D-B7F2-34E3-2CC5-2AB718ECF3E2}"/>
              </a:ext>
            </a:extLst>
          </p:cNvPr>
          <p:cNvSpPr>
            <a:spLocks noChangeAspect="1"/>
          </p:cNvSpPr>
          <p:nvPr/>
        </p:nvSpPr>
        <p:spPr>
          <a:xfrm rot="5400000">
            <a:off x="6894736" y="5284478"/>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a:extLst>
              <a:ext uri="{FF2B5EF4-FFF2-40B4-BE49-F238E27FC236}">
                <a16:creationId xmlns:a16="http://schemas.microsoft.com/office/drawing/2014/main" id="{6B8120C4-D1C5-0471-D818-73535061932E}"/>
              </a:ext>
            </a:extLst>
          </p:cNvPr>
          <p:cNvSpPr>
            <a:spLocks noChangeAspect="1"/>
          </p:cNvSpPr>
          <p:nvPr/>
        </p:nvSpPr>
        <p:spPr>
          <a:xfrm rot="5400000">
            <a:off x="5810087" y="444735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a:extLst>
              <a:ext uri="{FF2B5EF4-FFF2-40B4-BE49-F238E27FC236}">
                <a16:creationId xmlns:a16="http://schemas.microsoft.com/office/drawing/2014/main" id="{8A310C0A-7EEB-0801-EB98-DEC8B7534E90}"/>
              </a:ext>
            </a:extLst>
          </p:cNvPr>
          <p:cNvSpPr>
            <a:spLocks noChangeAspect="1"/>
          </p:cNvSpPr>
          <p:nvPr/>
        </p:nvSpPr>
        <p:spPr>
          <a:xfrm rot="5400000">
            <a:off x="7029942" y="4128248"/>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250CF0AD-5C97-436A-CD8F-2D1E4D3C6B0B}"/>
              </a:ext>
            </a:extLst>
          </p:cNvPr>
          <p:cNvSpPr>
            <a:spLocks noChangeAspect="1"/>
          </p:cNvSpPr>
          <p:nvPr/>
        </p:nvSpPr>
        <p:spPr>
          <a:xfrm rot="5400000">
            <a:off x="7117802" y="598708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a:extLst>
              <a:ext uri="{FF2B5EF4-FFF2-40B4-BE49-F238E27FC236}">
                <a16:creationId xmlns:a16="http://schemas.microsoft.com/office/drawing/2014/main" id="{8657D3A7-3602-91DD-54C7-35A2FCB514CB}"/>
              </a:ext>
            </a:extLst>
          </p:cNvPr>
          <p:cNvSpPr>
            <a:spLocks noChangeAspect="1"/>
          </p:cNvSpPr>
          <p:nvPr/>
        </p:nvSpPr>
        <p:spPr>
          <a:xfrm rot="5400000">
            <a:off x="6708406" y="4541008"/>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TextBox 352">
            <a:extLst>
              <a:ext uri="{FF2B5EF4-FFF2-40B4-BE49-F238E27FC236}">
                <a16:creationId xmlns:a16="http://schemas.microsoft.com/office/drawing/2014/main" id="{F6443222-2E86-4778-EE9C-79FC97277B9F}"/>
              </a:ext>
            </a:extLst>
          </p:cNvPr>
          <p:cNvSpPr txBox="1"/>
          <p:nvPr/>
        </p:nvSpPr>
        <p:spPr>
          <a:xfrm>
            <a:off x="8085101" y="833008"/>
            <a:ext cx="0" cy="0"/>
          </a:xfrm>
          <a:prstGeom prst="rect">
            <a:avLst/>
          </a:prstGeom>
          <a:noFill/>
        </p:spPr>
        <p:txBody>
          <a:bodyPr wrap="none" lIns="0" tIns="0" rIns="0" bIns="0" rtlCol="0">
            <a:noAutofit/>
          </a:bodyPr>
          <a:lstStyle/>
          <a:p>
            <a:pPr algn="l"/>
            <a:endParaRPr lang="en-US" sz="1400" b="1" dirty="0">
              <a:latin typeface="Corbel" panose="020B0503020204020204" pitchFamily="34" charset="0"/>
            </a:endParaRPr>
          </a:p>
        </p:txBody>
      </p:sp>
      <p:sp>
        <p:nvSpPr>
          <p:cNvPr id="5" name="object 48">
            <a:extLst>
              <a:ext uri="{FF2B5EF4-FFF2-40B4-BE49-F238E27FC236}">
                <a16:creationId xmlns:a16="http://schemas.microsoft.com/office/drawing/2014/main" id="{BD1C5574-DD8A-C986-134F-BA53287A2200}"/>
              </a:ext>
            </a:extLst>
          </p:cNvPr>
          <p:cNvSpPr txBox="1"/>
          <p:nvPr/>
        </p:nvSpPr>
        <p:spPr>
          <a:xfrm>
            <a:off x="7470300" y="4728308"/>
            <a:ext cx="2345609" cy="344929"/>
          </a:xfrm>
          <a:prstGeom prst="rect">
            <a:avLst/>
          </a:prstGeom>
        </p:spPr>
        <p:txBody>
          <a:bodyPr vert="horz" wrap="square" lIns="0" tIns="24093" rIns="0" bIns="0" rtlCol="0" anchor="t">
            <a:spAutoFit/>
          </a:bodyPr>
          <a:lstStyle/>
          <a:p>
            <a:pPr>
              <a:spcBef>
                <a:spcPts val="190"/>
              </a:spcBef>
            </a:pPr>
            <a:r>
              <a:rPr sz="1200" b="1" dirty="0">
                <a:solidFill>
                  <a:srgbClr val="464F61"/>
                </a:solidFill>
                <a:cs typeface="Arial"/>
              </a:rPr>
              <a:t>Adopt!</a:t>
            </a:r>
            <a:endParaRPr lang="en-US" sz="1200" b="1" dirty="0">
              <a:solidFill>
                <a:srgbClr val="464F61"/>
              </a:solidFill>
              <a:cs typeface="Arial"/>
            </a:endParaRPr>
          </a:p>
          <a:p>
            <a:pPr>
              <a:spcBef>
                <a:spcPts val="75"/>
              </a:spcBef>
            </a:pPr>
            <a:r>
              <a:rPr sz="800" b="1" dirty="0">
                <a:solidFill>
                  <a:srgbClr val="464F61"/>
                </a:solidFill>
                <a:cs typeface="Arial"/>
              </a:rPr>
              <a:t>cost saving</a:t>
            </a:r>
          </a:p>
        </p:txBody>
      </p:sp>
      <p:sp>
        <p:nvSpPr>
          <p:cNvPr id="4" name="TextBox 3">
            <a:extLst>
              <a:ext uri="{FF2B5EF4-FFF2-40B4-BE49-F238E27FC236}">
                <a16:creationId xmlns:a16="http://schemas.microsoft.com/office/drawing/2014/main" id="{4F61EF0B-A985-9A26-0D32-AFC133A21CB4}"/>
              </a:ext>
            </a:extLst>
          </p:cNvPr>
          <p:cNvSpPr txBox="1"/>
          <p:nvPr/>
        </p:nvSpPr>
        <p:spPr>
          <a:xfrm>
            <a:off x="1044093" y="6571622"/>
            <a:ext cx="7086600" cy="548640"/>
          </a:xfrm>
          <a:prstGeom prst="rect">
            <a:avLst/>
          </a:prstGeom>
          <a:noFill/>
        </p:spPr>
        <p:txBody>
          <a:bodyPr wrap="square" lIns="0" tIns="0" rIns="0" bIns="0" rtlCol="0">
            <a:noAutofit/>
          </a:bodyPr>
          <a:lstStyle/>
          <a:p>
            <a:r>
              <a:rPr lang="en-US" sz="1000" dirty="0">
                <a:solidFill>
                  <a:srgbClr val="000000">
                    <a:tint val="75000"/>
                  </a:srgbClr>
                </a:solidFill>
                <a:latin typeface="Corbel" panose="020B0503020204020204" pitchFamily="34" charset="0"/>
              </a:rPr>
              <a:t>Reference: </a:t>
            </a:r>
            <a:r>
              <a:rPr lang="en-US" sz="1000" dirty="0">
                <a:solidFill>
                  <a:srgbClr val="000000">
                    <a:tint val="75000"/>
                  </a:srgbClr>
                </a:solidFill>
                <a:latin typeface="Corbel" panose="020B0503020204020204" pitchFamily="34" charset="0"/>
                <a:hlinkClick r:id="rId7"/>
              </a:rPr>
              <a:t>Mahmud S, et al. </a:t>
            </a:r>
            <a:r>
              <a:rPr lang="en-US" sz="1000" i="1" dirty="0">
                <a:solidFill>
                  <a:srgbClr val="000000">
                    <a:tint val="75000"/>
                  </a:srgbClr>
                </a:solidFill>
                <a:latin typeface="Corbel" panose="020B0503020204020204" pitchFamily="34" charset="0"/>
                <a:hlinkClick r:id="rId7"/>
              </a:rPr>
              <a:t>BMC Medicine</a:t>
            </a:r>
            <a:r>
              <a:rPr lang="en-US" sz="1000" dirty="0">
                <a:solidFill>
                  <a:srgbClr val="000000">
                    <a:tint val="75000"/>
                  </a:srgbClr>
                </a:solidFill>
                <a:latin typeface="Corbel" panose="020B0503020204020204" pitchFamily="34" charset="0"/>
                <a:hlinkClick r:id="rId7"/>
              </a:rPr>
              <a:t>. 2023;21(138)</a:t>
            </a:r>
            <a:r>
              <a:rPr lang="en-US" sz="1000" dirty="0">
                <a:solidFill>
                  <a:srgbClr val="000000">
                    <a:tint val="75000"/>
                  </a:srgbClr>
                </a:solidFill>
                <a:latin typeface="Corbel" panose="020B0503020204020204" pitchFamily="34" charset="0"/>
              </a:rPr>
              <a:t>.</a:t>
            </a:r>
          </a:p>
        </p:txBody>
      </p:sp>
      <p:sp>
        <p:nvSpPr>
          <p:cNvPr id="6" name="Footer Placeholder 2">
            <a:extLst>
              <a:ext uri="{FF2B5EF4-FFF2-40B4-BE49-F238E27FC236}">
                <a16:creationId xmlns:a16="http://schemas.microsoft.com/office/drawing/2014/main" id="{15EDC7FC-6BAA-7623-7CCB-C62470DDE5AB}"/>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Feb 2025</a:t>
            </a:r>
          </a:p>
        </p:txBody>
      </p:sp>
    </p:spTree>
    <p:extLst>
      <p:ext uri="{BB962C8B-B14F-4D97-AF65-F5344CB8AC3E}">
        <p14:creationId xmlns:p14="http://schemas.microsoft.com/office/powerpoint/2010/main" val="2775404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B973-A9E8-699C-9407-0A58A31844C4}"/>
              </a:ext>
            </a:extLst>
          </p:cNvPr>
          <p:cNvSpPr>
            <a:spLocks noGrp="1"/>
          </p:cNvSpPr>
          <p:nvPr>
            <p:ph type="title"/>
          </p:nvPr>
        </p:nvSpPr>
        <p:spPr>
          <a:xfrm>
            <a:off x="1224280" y="365125"/>
            <a:ext cx="10967720" cy="884555"/>
          </a:xfrm>
        </p:spPr>
        <p:txBody>
          <a:bodyPr/>
          <a:lstStyle/>
          <a:p>
            <a:r>
              <a:rPr lang="en-US" dirty="0">
                <a:solidFill>
                  <a:schemeClr val="accent3"/>
                </a:solidFill>
              </a:rPr>
              <a:t>RSV interventions cost-effective </a:t>
            </a:r>
            <a:r>
              <a:rPr lang="en-US" i="1" dirty="0">
                <a:solidFill>
                  <a:schemeClr val="accent3"/>
                </a:solidFill>
              </a:rPr>
              <a:t>or</a:t>
            </a:r>
            <a:r>
              <a:rPr lang="en-US" dirty="0">
                <a:solidFill>
                  <a:schemeClr val="accent3"/>
                </a:solidFill>
              </a:rPr>
              <a:t> cost-saving (Kenya and South Africa)</a:t>
            </a:r>
            <a:br>
              <a:rPr lang="en-US" dirty="0">
                <a:solidFill>
                  <a:schemeClr val="accent3"/>
                </a:solidFill>
              </a:rPr>
            </a:br>
            <a:endParaRPr lang="en-US" b="0" dirty="0">
              <a:solidFill>
                <a:schemeClr val="accent3"/>
              </a:solidFill>
            </a:endParaRPr>
          </a:p>
        </p:txBody>
      </p:sp>
      <p:grpSp>
        <p:nvGrpSpPr>
          <p:cNvPr id="49" name="Group 48">
            <a:extLst>
              <a:ext uri="{FF2B5EF4-FFF2-40B4-BE49-F238E27FC236}">
                <a16:creationId xmlns:a16="http://schemas.microsoft.com/office/drawing/2014/main" id="{9FC8AE4E-6B3E-2233-5C9E-D4E53B5942EA}"/>
              </a:ext>
            </a:extLst>
          </p:cNvPr>
          <p:cNvGrpSpPr/>
          <p:nvPr/>
        </p:nvGrpSpPr>
        <p:grpSpPr>
          <a:xfrm>
            <a:off x="2283730" y="965943"/>
            <a:ext cx="8810116" cy="5892051"/>
            <a:chOff x="1097483" y="2645457"/>
            <a:chExt cx="5752866" cy="3847418"/>
          </a:xfrm>
        </p:grpSpPr>
        <p:pic>
          <p:nvPicPr>
            <p:cNvPr id="4" name="Picture 3">
              <a:extLst>
                <a:ext uri="{FF2B5EF4-FFF2-40B4-BE49-F238E27FC236}">
                  <a16:creationId xmlns:a16="http://schemas.microsoft.com/office/drawing/2014/main" id="{E9F95846-91CA-99F2-3E90-B35F8F19F450}"/>
                </a:ext>
              </a:extLst>
            </p:cNvPr>
            <p:cNvPicPr>
              <a:picLocks noChangeAspect="1"/>
            </p:cNvPicPr>
            <p:nvPr/>
          </p:nvPicPr>
          <p:blipFill>
            <a:blip r:embed="rId3"/>
            <a:srcRect/>
            <a:stretch/>
          </p:blipFill>
          <p:spPr>
            <a:xfrm>
              <a:off x="2194609" y="3020038"/>
              <a:ext cx="3035885" cy="3035885"/>
            </a:xfrm>
            <a:prstGeom prst="rect">
              <a:avLst/>
            </a:prstGeom>
          </p:spPr>
        </p:pic>
        <p:sp>
          <p:nvSpPr>
            <p:cNvPr id="5" name="object 20">
              <a:extLst>
                <a:ext uri="{FF2B5EF4-FFF2-40B4-BE49-F238E27FC236}">
                  <a16:creationId xmlns:a16="http://schemas.microsoft.com/office/drawing/2014/main" id="{288401CE-BF2A-5EC7-561E-639965E065CC}"/>
                </a:ext>
              </a:extLst>
            </p:cNvPr>
            <p:cNvSpPr/>
            <p:nvPr/>
          </p:nvSpPr>
          <p:spPr>
            <a:xfrm>
              <a:off x="1995073" y="4535561"/>
              <a:ext cx="3354382" cy="47459"/>
            </a:xfrm>
            <a:custGeom>
              <a:avLst/>
              <a:gdLst/>
              <a:ahLst/>
              <a:cxnLst/>
              <a:rect l="l" t="t" r="r" b="b"/>
              <a:pathLst>
                <a:path w="2687320">
                  <a:moveTo>
                    <a:pt x="2686710" y="0"/>
                  </a:moveTo>
                  <a:lnTo>
                    <a:pt x="0" y="0"/>
                  </a:lnTo>
                </a:path>
              </a:pathLst>
            </a:custGeom>
            <a:ln w="25400" cap="rnd">
              <a:solidFill>
                <a:srgbClr val="939598"/>
              </a:solidFill>
              <a:prstDash val="sysDot"/>
            </a:ln>
          </p:spPr>
          <p:txBody>
            <a:bodyPr wrap="square" lIns="0" tIns="0" rIns="0" bIns="0" rtlCol="0"/>
            <a:lstStyle/>
            <a:p>
              <a:endParaRPr/>
            </a:p>
          </p:txBody>
        </p:sp>
        <p:sp>
          <p:nvSpPr>
            <p:cNvPr id="6" name="object 23">
              <a:extLst>
                <a:ext uri="{FF2B5EF4-FFF2-40B4-BE49-F238E27FC236}">
                  <a16:creationId xmlns:a16="http://schemas.microsoft.com/office/drawing/2014/main" id="{75C3F13A-A090-C029-D7EC-F33746FDBCAA}"/>
                </a:ext>
              </a:extLst>
            </p:cNvPr>
            <p:cNvSpPr/>
            <p:nvPr/>
          </p:nvSpPr>
          <p:spPr>
            <a:xfrm>
              <a:off x="3717723" y="2962534"/>
              <a:ext cx="45719" cy="3197331"/>
            </a:xfrm>
            <a:custGeom>
              <a:avLst/>
              <a:gdLst/>
              <a:ahLst/>
              <a:cxnLst/>
              <a:rect l="l" t="t" r="r" b="b"/>
              <a:pathLst>
                <a:path h="2571750">
                  <a:moveTo>
                    <a:pt x="0" y="2571457"/>
                  </a:moveTo>
                  <a:lnTo>
                    <a:pt x="0" y="0"/>
                  </a:lnTo>
                </a:path>
              </a:pathLst>
            </a:custGeom>
            <a:ln w="25400" cap="rnd">
              <a:solidFill>
                <a:srgbClr val="939598"/>
              </a:solidFill>
              <a:prstDash val="sysDot"/>
            </a:ln>
          </p:spPr>
          <p:txBody>
            <a:bodyPr wrap="square" lIns="0" tIns="0" rIns="0" bIns="0" rtlCol="0"/>
            <a:lstStyle/>
            <a:p>
              <a:endParaRPr/>
            </a:p>
          </p:txBody>
        </p:sp>
        <p:sp>
          <p:nvSpPr>
            <p:cNvPr id="7" name="object 21">
              <a:extLst>
                <a:ext uri="{FF2B5EF4-FFF2-40B4-BE49-F238E27FC236}">
                  <a16:creationId xmlns:a16="http://schemas.microsoft.com/office/drawing/2014/main" id="{0B933553-FD3A-B6EA-E788-496C6E9F983A}"/>
                </a:ext>
              </a:extLst>
            </p:cNvPr>
            <p:cNvSpPr/>
            <p:nvPr/>
          </p:nvSpPr>
          <p:spPr>
            <a:xfrm>
              <a:off x="5349455" y="4472699"/>
              <a:ext cx="61324" cy="114617"/>
            </a:xfrm>
            <a:custGeom>
              <a:avLst/>
              <a:gdLst/>
              <a:ahLst/>
              <a:cxnLst/>
              <a:rect l="l" t="t" r="r" b="b"/>
              <a:pathLst>
                <a:path w="53340" h="99695">
                  <a:moveTo>
                    <a:pt x="0" y="0"/>
                  </a:moveTo>
                  <a:lnTo>
                    <a:pt x="0" y="99186"/>
                  </a:lnTo>
                  <a:lnTo>
                    <a:pt x="53340" y="49593"/>
                  </a:lnTo>
                  <a:lnTo>
                    <a:pt x="0" y="0"/>
                  </a:lnTo>
                  <a:close/>
                </a:path>
              </a:pathLst>
            </a:custGeom>
            <a:solidFill>
              <a:srgbClr val="939598"/>
            </a:solidFill>
          </p:spPr>
          <p:txBody>
            <a:bodyPr wrap="square" lIns="0" tIns="0" rIns="0" bIns="0" rtlCol="0"/>
            <a:lstStyle/>
            <a:p>
              <a:endParaRPr/>
            </a:p>
          </p:txBody>
        </p:sp>
        <p:sp>
          <p:nvSpPr>
            <p:cNvPr id="8" name="object 22">
              <a:extLst>
                <a:ext uri="{FF2B5EF4-FFF2-40B4-BE49-F238E27FC236}">
                  <a16:creationId xmlns:a16="http://schemas.microsoft.com/office/drawing/2014/main" id="{2900F9B8-93CA-47D4-49DA-F9F3F79ECABE}"/>
                </a:ext>
              </a:extLst>
            </p:cNvPr>
            <p:cNvSpPr/>
            <p:nvPr/>
          </p:nvSpPr>
          <p:spPr>
            <a:xfrm>
              <a:off x="1937513" y="4472699"/>
              <a:ext cx="61324" cy="114617"/>
            </a:xfrm>
            <a:custGeom>
              <a:avLst/>
              <a:gdLst/>
              <a:ahLst/>
              <a:cxnLst/>
              <a:rect l="l" t="t" r="r" b="b"/>
              <a:pathLst>
                <a:path w="53339" h="99695">
                  <a:moveTo>
                    <a:pt x="53340" y="0"/>
                  </a:moveTo>
                  <a:lnTo>
                    <a:pt x="0" y="49593"/>
                  </a:lnTo>
                  <a:lnTo>
                    <a:pt x="53340" y="99186"/>
                  </a:lnTo>
                  <a:lnTo>
                    <a:pt x="53340" y="0"/>
                  </a:lnTo>
                  <a:close/>
                </a:path>
              </a:pathLst>
            </a:custGeom>
            <a:solidFill>
              <a:srgbClr val="939598"/>
            </a:solidFill>
          </p:spPr>
          <p:txBody>
            <a:bodyPr wrap="square" lIns="0" tIns="0" rIns="0" bIns="0" rtlCol="0"/>
            <a:lstStyle/>
            <a:p>
              <a:endParaRPr/>
            </a:p>
          </p:txBody>
        </p:sp>
        <p:sp>
          <p:nvSpPr>
            <p:cNvPr id="9" name="object 24">
              <a:extLst>
                <a:ext uri="{FF2B5EF4-FFF2-40B4-BE49-F238E27FC236}">
                  <a16:creationId xmlns:a16="http://schemas.microsoft.com/office/drawing/2014/main" id="{B8A2A102-C774-C632-2FCB-B168174BC650}"/>
                </a:ext>
              </a:extLst>
            </p:cNvPr>
            <p:cNvSpPr/>
            <p:nvPr/>
          </p:nvSpPr>
          <p:spPr>
            <a:xfrm>
              <a:off x="3670874" y="6159872"/>
              <a:ext cx="114617" cy="61324"/>
            </a:xfrm>
            <a:custGeom>
              <a:avLst/>
              <a:gdLst/>
              <a:ahLst/>
              <a:cxnLst/>
              <a:rect l="l" t="t" r="r" b="b"/>
              <a:pathLst>
                <a:path w="99695" h="53339">
                  <a:moveTo>
                    <a:pt x="99186" y="0"/>
                  </a:moveTo>
                  <a:lnTo>
                    <a:pt x="0" y="0"/>
                  </a:lnTo>
                  <a:lnTo>
                    <a:pt x="49593" y="53339"/>
                  </a:lnTo>
                  <a:lnTo>
                    <a:pt x="99186" y="0"/>
                  </a:lnTo>
                  <a:close/>
                </a:path>
              </a:pathLst>
            </a:custGeom>
            <a:solidFill>
              <a:srgbClr val="939598"/>
            </a:solidFill>
          </p:spPr>
          <p:txBody>
            <a:bodyPr wrap="square" lIns="0" tIns="0" rIns="0" bIns="0" rtlCol="0"/>
            <a:lstStyle/>
            <a:p>
              <a:endParaRPr/>
            </a:p>
          </p:txBody>
        </p:sp>
        <p:sp>
          <p:nvSpPr>
            <p:cNvPr id="10" name="object 25">
              <a:extLst>
                <a:ext uri="{FF2B5EF4-FFF2-40B4-BE49-F238E27FC236}">
                  <a16:creationId xmlns:a16="http://schemas.microsoft.com/office/drawing/2014/main" id="{A9F40843-0749-1A26-6B8E-A585F8360DC0}"/>
                </a:ext>
              </a:extLst>
            </p:cNvPr>
            <p:cNvSpPr/>
            <p:nvPr/>
          </p:nvSpPr>
          <p:spPr>
            <a:xfrm>
              <a:off x="3662224" y="2901210"/>
              <a:ext cx="114617" cy="61324"/>
            </a:xfrm>
            <a:custGeom>
              <a:avLst/>
              <a:gdLst/>
              <a:ahLst/>
              <a:cxnLst/>
              <a:rect l="l" t="t" r="r" b="b"/>
              <a:pathLst>
                <a:path w="99695" h="53339">
                  <a:moveTo>
                    <a:pt x="49593" y="0"/>
                  </a:moveTo>
                  <a:lnTo>
                    <a:pt x="0" y="53340"/>
                  </a:lnTo>
                  <a:lnTo>
                    <a:pt x="99186" y="53340"/>
                  </a:lnTo>
                  <a:lnTo>
                    <a:pt x="49593" y="0"/>
                  </a:lnTo>
                  <a:close/>
                </a:path>
              </a:pathLst>
            </a:custGeom>
            <a:solidFill>
              <a:srgbClr val="939598"/>
            </a:solidFill>
          </p:spPr>
          <p:txBody>
            <a:bodyPr wrap="square" lIns="0" tIns="0" rIns="0" bIns="0" rtlCol="0"/>
            <a:lstStyle/>
            <a:p>
              <a:endParaRPr/>
            </a:p>
          </p:txBody>
        </p:sp>
        <p:sp>
          <p:nvSpPr>
            <p:cNvPr id="11" name="object 29">
              <a:extLst>
                <a:ext uri="{FF2B5EF4-FFF2-40B4-BE49-F238E27FC236}">
                  <a16:creationId xmlns:a16="http://schemas.microsoft.com/office/drawing/2014/main" id="{25D3E809-575F-CF18-76A1-FDC280CEBE1A}"/>
                </a:ext>
              </a:extLst>
            </p:cNvPr>
            <p:cNvSpPr txBox="1"/>
            <p:nvPr/>
          </p:nvSpPr>
          <p:spPr>
            <a:xfrm>
              <a:off x="5496192" y="4454711"/>
              <a:ext cx="936227" cy="442203"/>
            </a:xfrm>
            <a:prstGeom prst="rect">
              <a:avLst/>
            </a:prstGeom>
          </p:spPr>
          <p:txBody>
            <a:bodyPr vert="horz" wrap="square" lIns="0" tIns="11206" rIns="0" bIns="0" rtlCol="0">
              <a:spAutoFit/>
            </a:bodyPr>
            <a:lstStyle/>
            <a:p>
              <a:pPr marR="4483">
                <a:spcBef>
                  <a:spcPts val="88"/>
                </a:spcBef>
              </a:pPr>
              <a:r>
                <a:rPr sz="1400" b="1" spc="-4" dirty="0">
                  <a:solidFill>
                    <a:srgbClr val="464F61"/>
                  </a:solidFill>
                  <a:cs typeface="Arial"/>
                </a:rPr>
                <a:t>more effective</a:t>
              </a:r>
              <a:endParaRPr sz="1400" dirty="0">
                <a:cs typeface="Arial"/>
              </a:endParaRPr>
            </a:p>
          </p:txBody>
        </p:sp>
        <p:sp>
          <p:nvSpPr>
            <p:cNvPr id="12" name="object 31">
              <a:extLst>
                <a:ext uri="{FF2B5EF4-FFF2-40B4-BE49-F238E27FC236}">
                  <a16:creationId xmlns:a16="http://schemas.microsoft.com/office/drawing/2014/main" id="{12A6A48D-AA9D-512E-0CF2-3515481EC35A}"/>
                </a:ext>
              </a:extLst>
            </p:cNvPr>
            <p:cNvSpPr txBox="1"/>
            <p:nvPr/>
          </p:nvSpPr>
          <p:spPr>
            <a:xfrm>
              <a:off x="3029552" y="2645457"/>
              <a:ext cx="1360252" cy="226759"/>
            </a:xfrm>
            <a:prstGeom prst="rect">
              <a:avLst/>
            </a:prstGeom>
          </p:spPr>
          <p:txBody>
            <a:bodyPr vert="horz" wrap="square" lIns="0" tIns="11206" rIns="0" bIns="0" rtlCol="0">
              <a:spAutoFit/>
            </a:bodyPr>
            <a:lstStyle/>
            <a:p>
              <a:pPr marL="11206" algn="ctr">
                <a:spcBef>
                  <a:spcPts val="88"/>
                </a:spcBef>
              </a:pPr>
              <a:r>
                <a:rPr sz="1400" b="1" spc="-4" dirty="0">
                  <a:solidFill>
                    <a:srgbClr val="464F61"/>
                  </a:solidFill>
                  <a:cs typeface="Arial"/>
                </a:rPr>
                <a:t>more</a:t>
              </a:r>
              <a:r>
                <a:rPr sz="1400" b="1" spc="-53" dirty="0">
                  <a:solidFill>
                    <a:srgbClr val="464F61"/>
                  </a:solidFill>
                  <a:cs typeface="Arial"/>
                </a:rPr>
                <a:t> </a:t>
              </a:r>
              <a:r>
                <a:rPr sz="1400" b="1" spc="-4" dirty="0">
                  <a:solidFill>
                    <a:srgbClr val="464F61"/>
                  </a:solidFill>
                  <a:cs typeface="Arial"/>
                </a:rPr>
                <a:t>expensive</a:t>
              </a:r>
              <a:endParaRPr sz="1400" dirty="0">
                <a:cs typeface="Arial"/>
              </a:endParaRPr>
            </a:p>
          </p:txBody>
        </p:sp>
        <p:sp>
          <p:nvSpPr>
            <p:cNvPr id="13" name="object 32">
              <a:extLst>
                <a:ext uri="{FF2B5EF4-FFF2-40B4-BE49-F238E27FC236}">
                  <a16:creationId xmlns:a16="http://schemas.microsoft.com/office/drawing/2014/main" id="{B5359708-CBA7-2529-A084-15543D692E14}"/>
                </a:ext>
              </a:extLst>
            </p:cNvPr>
            <p:cNvSpPr txBox="1"/>
            <p:nvPr/>
          </p:nvSpPr>
          <p:spPr>
            <a:xfrm>
              <a:off x="3118882" y="6266116"/>
              <a:ext cx="1274354" cy="226759"/>
            </a:xfrm>
            <a:prstGeom prst="rect">
              <a:avLst/>
            </a:prstGeom>
          </p:spPr>
          <p:txBody>
            <a:bodyPr vert="horz" wrap="square" lIns="0" tIns="11206" rIns="0" bIns="0" rtlCol="0">
              <a:spAutoFit/>
            </a:bodyPr>
            <a:lstStyle/>
            <a:p>
              <a:pPr marL="11206" algn="ctr">
                <a:spcBef>
                  <a:spcPts val="88"/>
                </a:spcBef>
              </a:pPr>
              <a:r>
                <a:rPr sz="1400" b="1" dirty="0">
                  <a:solidFill>
                    <a:srgbClr val="464F61"/>
                  </a:solidFill>
                  <a:cs typeface="Arial"/>
                </a:rPr>
                <a:t>less</a:t>
              </a:r>
              <a:r>
                <a:rPr sz="1400" b="1" spc="-57" dirty="0">
                  <a:solidFill>
                    <a:srgbClr val="464F61"/>
                  </a:solidFill>
                  <a:cs typeface="Arial"/>
                </a:rPr>
                <a:t> </a:t>
              </a:r>
              <a:r>
                <a:rPr sz="1400" b="1" spc="-4" dirty="0">
                  <a:solidFill>
                    <a:srgbClr val="464F61"/>
                  </a:solidFill>
                  <a:cs typeface="Arial"/>
                </a:rPr>
                <a:t>expensive</a:t>
              </a:r>
              <a:endParaRPr sz="1400" dirty="0">
                <a:cs typeface="Arial"/>
              </a:endParaRPr>
            </a:p>
          </p:txBody>
        </p:sp>
        <p:sp>
          <p:nvSpPr>
            <p:cNvPr id="14" name="object 34">
              <a:extLst>
                <a:ext uri="{FF2B5EF4-FFF2-40B4-BE49-F238E27FC236}">
                  <a16:creationId xmlns:a16="http://schemas.microsoft.com/office/drawing/2014/main" id="{30D027F1-4AE9-6858-E4BF-915D59C8D8D6}"/>
                </a:ext>
              </a:extLst>
            </p:cNvPr>
            <p:cNvSpPr/>
            <p:nvPr/>
          </p:nvSpPr>
          <p:spPr>
            <a:xfrm>
              <a:off x="1954309" y="2796613"/>
              <a:ext cx="3501299" cy="3501299"/>
            </a:xfrm>
            <a:custGeom>
              <a:avLst/>
              <a:gdLst/>
              <a:ahLst/>
              <a:cxnLst/>
              <a:rect l="l" t="t" r="r" b="b"/>
              <a:pathLst>
                <a:path w="3045459" h="3045460">
                  <a:moveTo>
                    <a:pt x="0" y="3044939"/>
                  </a:moveTo>
                  <a:lnTo>
                    <a:pt x="3044939" y="0"/>
                  </a:lnTo>
                </a:path>
              </a:pathLst>
            </a:custGeom>
            <a:ln w="12700">
              <a:solidFill>
                <a:srgbClr val="464F61"/>
              </a:solidFill>
              <a:prstDash val="lgDash"/>
            </a:ln>
          </p:spPr>
          <p:txBody>
            <a:bodyPr wrap="square" lIns="0" tIns="0" rIns="0" bIns="0" rtlCol="0"/>
            <a:lstStyle/>
            <a:p>
              <a:endParaRPr/>
            </a:p>
          </p:txBody>
        </p:sp>
        <p:sp>
          <p:nvSpPr>
            <p:cNvPr id="16" name="object 38">
              <a:extLst>
                <a:ext uri="{FF2B5EF4-FFF2-40B4-BE49-F238E27FC236}">
                  <a16:creationId xmlns:a16="http://schemas.microsoft.com/office/drawing/2014/main" id="{1E468182-7E36-8000-0DAB-1C89F53825EC}"/>
                </a:ext>
              </a:extLst>
            </p:cNvPr>
            <p:cNvSpPr txBox="1"/>
            <p:nvPr/>
          </p:nvSpPr>
          <p:spPr>
            <a:xfrm>
              <a:off x="2688647" y="3710905"/>
              <a:ext cx="492050" cy="334481"/>
            </a:xfrm>
            <a:prstGeom prst="rect">
              <a:avLst/>
            </a:prstGeom>
          </p:spPr>
          <p:txBody>
            <a:bodyPr vert="horz" wrap="square" lIns="0" tIns="11206" rIns="0" bIns="0" rtlCol="0">
              <a:spAutoFit/>
            </a:bodyPr>
            <a:lstStyle/>
            <a:p>
              <a:pPr marL="11206" algn="ctr">
                <a:spcBef>
                  <a:spcPts val="88"/>
                </a:spcBef>
              </a:pPr>
              <a:r>
                <a:rPr sz="1050" b="1" spc="-4" dirty="0">
                  <a:solidFill>
                    <a:schemeClr val="bg1"/>
                  </a:solidFill>
                  <a:cs typeface="Arial"/>
                </a:rPr>
                <a:t>Do</a:t>
              </a:r>
              <a:r>
                <a:rPr sz="1050" b="1" spc="-66" dirty="0">
                  <a:solidFill>
                    <a:schemeClr val="bg1"/>
                  </a:solidFill>
                  <a:cs typeface="Arial"/>
                </a:rPr>
                <a:t> </a:t>
              </a:r>
              <a:r>
                <a:rPr sz="1050" b="1" dirty="0">
                  <a:solidFill>
                    <a:schemeClr val="bg1"/>
                  </a:solidFill>
                  <a:cs typeface="Arial"/>
                </a:rPr>
                <a:t>not</a:t>
              </a:r>
              <a:r>
                <a:rPr lang="en-US" sz="1050" b="1" dirty="0">
                  <a:solidFill>
                    <a:schemeClr val="bg1"/>
                  </a:solidFill>
                  <a:cs typeface="Arial"/>
                </a:rPr>
                <a:t> </a:t>
              </a:r>
              <a:r>
                <a:rPr lang="en-US" sz="1050" b="1" spc="-4" dirty="0">
                  <a:solidFill>
                    <a:schemeClr val="bg1"/>
                  </a:solidFill>
                  <a:cs typeface="Arial"/>
                </a:rPr>
                <a:t>Adopt!</a:t>
              </a:r>
              <a:endParaRPr lang="en-US" sz="1050" dirty="0">
                <a:solidFill>
                  <a:schemeClr val="bg1"/>
                </a:solidFill>
                <a:cs typeface="Arial"/>
              </a:endParaRPr>
            </a:p>
          </p:txBody>
        </p:sp>
        <p:sp>
          <p:nvSpPr>
            <p:cNvPr id="17" name="object 40">
              <a:extLst>
                <a:ext uri="{FF2B5EF4-FFF2-40B4-BE49-F238E27FC236}">
                  <a16:creationId xmlns:a16="http://schemas.microsoft.com/office/drawing/2014/main" id="{CA51797D-28B4-19CD-4180-C89612C826CE}"/>
                </a:ext>
              </a:extLst>
            </p:cNvPr>
            <p:cNvSpPr txBox="1"/>
            <p:nvPr/>
          </p:nvSpPr>
          <p:spPr>
            <a:xfrm>
              <a:off x="5410779" y="2661150"/>
              <a:ext cx="1439570" cy="385888"/>
            </a:xfrm>
            <a:prstGeom prst="rect">
              <a:avLst/>
            </a:prstGeom>
          </p:spPr>
          <p:txBody>
            <a:bodyPr vert="horz" wrap="square" lIns="0" tIns="11206" rIns="0" bIns="0" rtlCol="0" anchor="t">
              <a:spAutoFit/>
            </a:bodyPr>
            <a:lstStyle/>
            <a:p>
              <a:pPr marL="11206" marR="4483" algn="ctr">
                <a:spcBef>
                  <a:spcPts val="88"/>
                </a:spcBef>
              </a:pPr>
              <a:r>
                <a:rPr sz="1200" b="1" spc="-9" dirty="0">
                  <a:solidFill>
                    <a:srgbClr val="464F61"/>
                  </a:solidFill>
                  <a:cs typeface="Arial"/>
                </a:rPr>
                <a:t>W</a:t>
              </a:r>
              <a:r>
                <a:rPr sz="1200" b="1" dirty="0">
                  <a:solidFill>
                    <a:srgbClr val="464F61"/>
                  </a:solidFill>
                  <a:cs typeface="Arial"/>
                </a:rPr>
                <a:t>illingness-to-pay  threshold</a:t>
              </a:r>
              <a:endParaRPr lang="en-US" sz="1200" b="1" dirty="0">
                <a:solidFill>
                  <a:srgbClr val="464F61"/>
                </a:solidFill>
                <a:cs typeface="Arial"/>
              </a:endParaRPr>
            </a:p>
            <a:p>
              <a:pPr marL="10795" marR="4445" algn="ctr">
                <a:spcBef>
                  <a:spcPts val="88"/>
                </a:spcBef>
              </a:pPr>
              <a:r>
                <a:rPr lang="en-US" sz="1200" b="1" dirty="0">
                  <a:solidFill>
                    <a:srgbClr val="464F61"/>
                  </a:solidFill>
                  <a:cs typeface="Arial"/>
                </a:rPr>
                <a:t>(illustrative)</a:t>
              </a:r>
            </a:p>
            <a:p>
              <a:pPr marL="10795" marR="4445" algn="ctr">
                <a:spcBef>
                  <a:spcPts val="88"/>
                </a:spcBef>
              </a:pPr>
              <a:endParaRPr lang="en-US" sz="1200" b="1" dirty="0">
                <a:solidFill>
                  <a:schemeClr val="accent4"/>
                </a:solidFill>
                <a:cs typeface="Arial"/>
              </a:endParaRPr>
            </a:p>
          </p:txBody>
        </p:sp>
        <p:sp>
          <p:nvSpPr>
            <p:cNvPr id="20" name="object 48">
              <a:extLst>
                <a:ext uri="{FF2B5EF4-FFF2-40B4-BE49-F238E27FC236}">
                  <a16:creationId xmlns:a16="http://schemas.microsoft.com/office/drawing/2014/main" id="{1ABC2765-CCE8-2D8F-E074-F2961FF0C88B}"/>
                </a:ext>
              </a:extLst>
            </p:cNvPr>
            <p:cNvSpPr txBox="1"/>
            <p:nvPr/>
          </p:nvSpPr>
          <p:spPr>
            <a:xfrm>
              <a:off x="4162624" y="5400080"/>
              <a:ext cx="671642" cy="121397"/>
            </a:xfrm>
            <a:prstGeom prst="rect">
              <a:avLst/>
            </a:prstGeom>
          </p:spPr>
          <p:txBody>
            <a:bodyPr vert="horz" wrap="square" lIns="0" tIns="24093" rIns="0" bIns="0" rtlCol="0">
              <a:spAutoFit/>
            </a:bodyPr>
            <a:lstStyle/>
            <a:p>
              <a:pPr algn="ctr">
                <a:spcBef>
                  <a:spcPts val="190"/>
                </a:spcBef>
              </a:pPr>
              <a:r>
                <a:rPr sz="1050" b="1" spc="-4" dirty="0">
                  <a:solidFill>
                    <a:srgbClr val="FFFFFF"/>
                  </a:solidFill>
                  <a:cs typeface="Arial"/>
                </a:rPr>
                <a:t>Adopt!</a:t>
              </a:r>
              <a:endParaRPr sz="1050" dirty="0">
                <a:cs typeface="Arial"/>
              </a:endParaRPr>
            </a:p>
          </p:txBody>
        </p:sp>
        <p:sp>
          <p:nvSpPr>
            <p:cNvPr id="21" name="object 49">
              <a:extLst>
                <a:ext uri="{FF2B5EF4-FFF2-40B4-BE49-F238E27FC236}">
                  <a16:creationId xmlns:a16="http://schemas.microsoft.com/office/drawing/2014/main" id="{0A4E6151-076F-25C5-340A-3491E9448E45}"/>
                </a:ext>
              </a:extLst>
            </p:cNvPr>
            <p:cNvSpPr/>
            <p:nvPr/>
          </p:nvSpPr>
          <p:spPr>
            <a:xfrm>
              <a:off x="4387476" y="5185674"/>
              <a:ext cx="222152" cy="173780"/>
            </a:xfrm>
            <a:prstGeom prst="rect">
              <a:avLst/>
            </a:prstGeom>
            <a:blipFill>
              <a:blip r:embed="rId4" cstate="print"/>
              <a:stretch>
                <a:fillRect/>
              </a:stretch>
            </a:blipFill>
          </p:spPr>
          <p:txBody>
            <a:bodyPr wrap="square" lIns="0" tIns="0" rIns="0" bIns="0" rtlCol="0"/>
            <a:lstStyle/>
            <a:p>
              <a:endParaRPr/>
            </a:p>
          </p:txBody>
        </p:sp>
        <p:grpSp>
          <p:nvGrpSpPr>
            <p:cNvPr id="22" name="Group 21">
              <a:extLst>
                <a:ext uri="{FF2B5EF4-FFF2-40B4-BE49-F238E27FC236}">
                  <a16:creationId xmlns:a16="http://schemas.microsoft.com/office/drawing/2014/main" id="{527E7423-FB6E-7393-B839-48163BB24163}"/>
                </a:ext>
              </a:extLst>
            </p:cNvPr>
            <p:cNvGrpSpPr/>
            <p:nvPr/>
          </p:nvGrpSpPr>
          <p:grpSpPr>
            <a:xfrm>
              <a:off x="2782341" y="5179278"/>
              <a:ext cx="268655" cy="268655"/>
              <a:chOff x="8414570" y="3879484"/>
              <a:chExt cx="268655" cy="268655"/>
            </a:xfrm>
          </p:grpSpPr>
          <p:sp>
            <p:nvSpPr>
              <p:cNvPr id="23" name="object 47">
                <a:extLst>
                  <a:ext uri="{FF2B5EF4-FFF2-40B4-BE49-F238E27FC236}">
                    <a16:creationId xmlns:a16="http://schemas.microsoft.com/office/drawing/2014/main" id="{B950E32C-8C04-5CB1-5837-20445ACF5D0B}"/>
                  </a:ext>
                </a:extLst>
              </p:cNvPr>
              <p:cNvSpPr/>
              <p:nvPr/>
            </p:nvSpPr>
            <p:spPr>
              <a:xfrm>
                <a:off x="8414570" y="3879484"/>
                <a:ext cx="268655" cy="268655"/>
              </a:xfrm>
              <a:custGeom>
                <a:avLst/>
                <a:gdLst/>
                <a:ahLst/>
                <a:cxnLst/>
                <a:rect l="l" t="t" r="r" b="b"/>
                <a:pathLst>
                  <a:path w="233679" h="233679">
                    <a:moveTo>
                      <a:pt x="116839" y="0"/>
                    </a:moveTo>
                    <a:lnTo>
                      <a:pt x="71360" y="9181"/>
                    </a:lnTo>
                    <a:lnTo>
                      <a:pt x="34221" y="34221"/>
                    </a:lnTo>
                    <a:lnTo>
                      <a:pt x="9181" y="71360"/>
                    </a:lnTo>
                    <a:lnTo>
                      <a:pt x="0" y="116840"/>
                    </a:lnTo>
                    <a:lnTo>
                      <a:pt x="9181" y="162319"/>
                    </a:lnTo>
                    <a:lnTo>
                      <a:pt x="34221" y="199458"/>
                    </a:lnTo>
                    <a:lnTo>
                      <a:pt x="71360" y="224498"/>
                    </a:lnTo>
                    <a:lnTo>
                      <a:pt x="116839" y="233680"/>
                    </a:lnTo>
                    <a:lnTo>
                      <a:pt x="162319" y="224498"/>
                    </a:lnTo>
                    <a:lnTo>
                      <a:pt x="199458" y="199458"/>
                    </a:lnTo>
                    <a:lnTo>
                      <a:pt x="224498" y="162319"/>
                    </a:lnTo>
                    <a:lnTo>
                      <a:pt x="233679" y="116840"/>
                    </a:lnTo>
                    <a:lnTo>
                      <a:pt x="224498" y="71360"/>
                    </a:lnTo>
                    <a:lnTo>
                      <a:pt x="199458" y="34221"/>
                    </a:lnTo>
                    <a:lnTo>
                      <a:pt x="162319" y="9181"/>
                    </a:lnTo>
                    <a:lnTo>
                      <a:pt x="116839" y="0"/>
                    </a:lnTo>
                    <a:close/>
                  </a:path>
                </a:pathLst>
              </a:custGeom>
              <a:solidFill>
                <a:srgbClr val="FFFFFF"/>
              </a:solidFill>
            </p:spPr>
            <p:txBody>
              <a:bodyPr wrap="square" lIns="0" tIns="0" rIns="0" bIns="0" rtlCol="0"/>
              <a:lstStyle/>
              <a:p>
                <a:endParaRPr/>
              </a:p>
            </p:txBody>
          </p:sp>
          <p:sp>
            <p:nvSpPr>
              <p:cNvPr id="24" name="object 60">
                <a:extLst>
                  <a:ext uri="{FF2B5EF4-FFF2-40B4-BE49-F238E27FC236}">
                    <a16:creationId xmlns:a16="http://schemas.microsoft.com/office/drawing/2014/main" id="{7C72DBE6-2A87-F280-9B78-E2DF21D0EFA3}"/>
                  </a:ext>
                </a:extLst>
              </p:cNvPr>
              <p:cNvSpPr/>
              <p:nvPr/>
            </p:nvSpPr>
            <p:spPr>
              <a:xfrm>
                <a:off x="8489279" y="3952974"/>
                <a:ext cx="45263" cy="6571"/>
              </a:xfrm>
              <a:custGeom>
                <a:avLst/>
                <a:gdLst/>
                <a:ahLst/>
                <a:cxnLst/>
                <a:rect l="l" t="t" r="r" b="b"/>
                <a:pathLst>
                  <a:path w="39370" h="5714">
                    <a:moveTo>
                      <a:pt x="38988" y="0"/>
                    </a:moveTo>
                    <a:lnTo>
                      <a:pt x="29266" y="762"/>
                    </a:lnTo>
                    <a:lnTo>
                      <a:pt x="19575" y="1944"/>
                    </a:lnTo>
                    <a:lnTo>
                      <a:pt x="9930" y="3548"/>
                    </a:lnTo>
                    <a:lnTo>
                      <a:pt x="342" y="5575"/>
                    </a:lnTo>
                    <a:lnTo>
                      <a:pt x="0" y="5651"/>
                    </a:lnTo>
                  </a:path>
                </a:pathLst>
              </a:custGeom>
              <a:ln w="7150">
                <a:solidFill>
                  <a:srgbClr val="464F61"/>
                </a:solidFill>
              </a:ln>
            </p:spPr>
            <p:txBody>
              <a:bodyPr wrap="square" lIns="0" tIns="0" rIns="0" bIns="0" rtlCol="0"/>
              <a:lstStyle/>
              <a:p>
                <a:endParaRPr/>
              </a:p>
            </p:txBody>
          </p:sp>
          <p:sp>
            <p:nvSpPr>
              <p:cNvPr id="25" name="object 61">
                <a:extLst>
                  <a:ext uri="{FF2B5EF4-FFF2-40B4-BE49-F238E27FC236}">
                    <a16:creationId xmlns:a16="http://schemas.microsoft.com/office/drawing/2014/main" id="{58912FA4-0D53-8CDA-1A03-60AED30F0BE5}"/>
                  </a:ext>
                </a:extLst>
              </p:cNvPr>
              <p:cNvSpPr/>
              <p:nvPr/>
            </p:nvSpPr>
            <p:spPr>
              <a:xfrm>
                <a:off x="8564110" y="3952990"/>
                <a:ext cx="44533" cy="6571"/>
              </a:xfrm>
              <a:custGeom>
                <a:avLst/>
                <a:gdLst/>
                <a:ahLst/>
                <a:cxnLst/>
                <a:rect l="l" t="t" r="r" b="b"/>
                <a:pathLst>
                  <a:path w="38735" h="5714">
                    <a:moveTo>
                      <a:pt x="38671" y="5638"/>
                    </a:moveTo>
                    <a:lnTo>
                      <a:pt x="29076" y="3600"/>
                    </a:lnTo>
                    <a:lnTo>
                      <a:pt x="19426" y="1981"/>
                    </a:lnTo>
                    <a:lnTo>
                      <a:pt x="9730" y="781"/>
                    </a:lnTo>
                    <a:lnTo>
                      <a:pt x="0" y="0"/>
                    </a:lnTo>
                  </a:path>
                </a:pathLst>
              </a:custGeom>
              <a:ln w="7150">
                <a:solidFill>
                  <a:srgbClr val="464F61"/>
                </a:solidFill>
              </a:ln>
            </p:spPr>
            <p:txBody>
              <a:bodyPr wrap="square" lIns="0" tIns="0" rIns="0" bIns="0" rtlCol="0"/>
              <a:lstStyle/>
              <a:p>
                <a:endParaRPr/>
              </a:p>
            </p:txBody>
          </p:sp>
          <p:sp>
            <p:nvSpPr>
              <p:cNvPr id="26" name="object 62">
                <a:extLst>
                  <a:ext uri="{FF2B5EF4-FFF2-40B4-BE49-F238E27FC236}">
                    <a16:creationId xmlns:a16="http://schemas.microsoft.com/office/drawing/2014/main" id="{5526AE98-AA60-01CF-81B2-5E3D10E4D997}"/>
                  </a:ext>
                </a:extLst>
              </p:cNvPr>
              <p:cNvSpPr/>
              <p:nvPr/>
            </p:nvSpPr>
            <p:spPr>
              <a:xfrm>
                <a:off x="8548924" y="3968043"/>
                <a:ext cx="0" cy="102936"/>
              </a:xfrm>
              <a:custGeom>
                <a:avLst/>
                <a:gdLst/>
                <a:ahLst/>
                <a:cxnLst/>
                <a:rect l="l" t="t" r="r" b="b"/>
                <a:pathLst>
                  <a:path h="89535">
                    <a:moveTo>
                      <a:pt x="0" y="0"/>
                    </a:moveTo>
                    <a:lnTo>
                      <a:pt x="0" y="88912"/>
                    </a:lnTo>
                  </a:path>
                </a:pathLst>
              </a:custGeom>
              <a:ln w="7150">
                <a:solidFill>
                  <a:srgbClr val="464F61"/>
                </a:solidFill>
              </a:ln>
            </p:spPr>
            <p:txBody>
              <a:bodyPr wrap="square" lIns="0" tIns="0" rIns="0" bIns="0" rtlCol="0"/>
              <a:lstStyle/>
              <a:p>
                <a:endParaRPr/>
              </a:p>
            </p:txBody>
          </p:sp>
          <p:sp>
            <p:nvSpPr>
              <p:cNvPr id="27" name="object 63">
                <a:extLst>
                  <a:ext uri="{FF2B5EF4-FFF2-40B4-BE49-F238E27FC236}">
                    <a16:creationId xmlns:a16="http://schemas.microsoft.com/office/drawing/2014/main" id="{316BBA4D-B032-C48E-59B5-2D614A1F4C8A}"/>
                  </a:ext>
                </a:extLst>
              </p:cNvPr>
              <p:cNvSpPr/>
              <p:nvPr/>
            </p:nvSpPr>
            <p:spPr>
              <a:xfrm>
                <a:off x="8590361" y="3959516"/>
                <a:ext cx="36503" cy="59862"/>
              </a:xfrm>
              <a:custGeom>
                <a:avLst/>
                <a:gdLst/>
                <a:ahLst/>
                <a:cxnLst/>
                <a:rect l="l" t="t" r="r" b="b"/>
                <a:pathLst>
                  <a:path w="31750" h="52070">
                    <a:moveTo>
                      <a:pt x="15608" y="0"/>
                    </a:moveTo>
                    <a:lnTo>
                      <a:pt x="31216" y="51701"/>
                    </a:lnTo>
                    <a:lnTo>
                      <a:pt x="0" y="51689"/>
                    </a:lnTo>
                    <a:lnTo>
                      <a:pt x="15608" y="0"/>
                    </a:lnTo>
                    <a:close/>
                  </a:path>
                </a:pathLst>
              </a:custGeom>
              <a:ln w="7150">
                <a:solidFill>
                  <a:srgbClr val="464F61"/>
                </a:solidFill>
              </a:ln>
            </p:spPr>
            <p:txBody>
              <a:bodyPr wrap="square" lIns="0" tIns="0" rIns="0" bIns="0" rtlCol="0"/>
              <a:lstStyle/>
              <a:p>
                <a:endParaRPr/>
              </a:p>
            </p:txBody>
          </p:sp>
          <p:sp>
            <p:nvSpPr>
              <p:cNvPr id="28" name="object 64">
                <a:extLst>
                  <a:ext uri="{FF2B5EF4-FFF2-40B4-BE49-F238E27FC236}">
                    <a16:creationId xmlns:a16="http://schemas.microsoft.com/office/drawing/2014/main" id="{A84C28AA-183D-0BB4-B46D-9983D71F2706}"/>
                  </a:ext>
                </a:extLst>
              </p:cNvPr>
              <p:cNvSpPr/>
              <p:nvPr/>
            </p:nvSpPr>
            <p:spPr>
              <a:xfrm>
                <a:off x="8521547" y="4070271"/>
                <a:ext cx="54753" cy="19711"/>
              </a:xfrm>
              <a:custGeom>
                <a:avLst/>
                <a:gdLst/>
                <a:ahLst/>
                <a:cxnLst/>
                <a:rect l="l" t="t" r="r" b="b"/>
                <a:pathLst>
                  <a:path w="47625" h="17145">
                    <a:moveTo>
                      <a:pt x="47625" y="3486"/>
                    </a:moveTo>
                    <a:lnTo>
                      <a:pt x="35825" y="871"/>
                    </a:lnTo>
                    <a:lnTo>
                      <a:pt x="23812" y="0"/>
                    </a:lnTo>
                    <a:lnTo>
                      <a:pt x="11799" y="871"/>
                    </a:lnTo>
                    <a:lnTo>
                      <a:pt x="0" y="3486"/>
                    </a:lnTo>
                    <a:lnTo>
                      <a:pt x="0" y="16795"/>
                    </a:lnTo>
                    <a:lnTo>
                      <a:pt x="47625" y="16795"/>
                    </a:lnTo>
                    <a:lnTo>
                      <a:pt x="47625" y="3486"/>
                    </a:lnTo>
                    <a:close/>
                  </a:path>
                </a:pathLst>
              </a:custGeom>
              <a:ln w="7150">
                <a:solidFill>
                  <a:srgbClr val="464F61"/>
                </a:solidFill>
              </a:ln>
            </p:spPr>
            <p:txBody>
              <a:bodyPr wrap="square" lIns="0" tIns="0" rIns="0" bIns="0" rtlCol="0"/>
              <a:lstStyle/>
              <a:p>
                <a:endParaRPr/>
              </a:p>
            </p:txBody>
          </p:sp>
          <p:sp>
            <p:nvSpPr>
              <p:cNvPr id="29" name="object 65">
                <a:extLst>
                  <a:ext uri="{FF2B5EF4-FFF2-40B4-BE49-F238E27FC236}">
                    <a16:creationId xmlns:a16="http://schemas.microsoft.com/office/drawing/2014/main" id="{5AFA1251-C0F0-79E6-CE5F-0DD4C4BFD131}"/>
                  </a:ext>
                </a:extLst>
              </p:cNvPr>
              <p:cNvSpPr/>
              <p:nvPr/>
            </p:nvSpPr>
            <p:spPr>
              <a:xfrm>
                <a:off x="8583674" y="4018971"/>
                <a:ext cx="49643" cy="27012"/>
              </a:xfrm>
              <a:custGeom>
                <a:avLst/>
                <a:gdLst/>
                <a:ahLst/>
                <a:cxnLst/>
                <a:rect l="l" t="t" r="r" b="b"/>
                <a:pathLst>
                  <a:path w="43179" h="23495">
                    <a:moveTo>
                      <a:pt x="42862" y="3429"/>
                    </a:moveTo>
                    <a:lnTo>
                      <a:pt x="42862" y="0"/>
                    </a:lnTo>
                    <a:lnTo>
                      <a:pt x="0" y="0"/>
                    </a:lnTo>
                    <a:lnTo>
                      <a:pt x="0" y="3429"/>
                    </a:lnTo>
                    <a:lnTo>
                      <a:pt x="1683" y="11538"/>
                    </a:lnTo>
                    <a:lnTo>
                      <a:pt x="6273" y="17764"/>
                    </a:lnTo>
                    <a:lnTo>
                      <a:pt x="13083" y="21756"/>
                    </a:lnTo>
                    <a:lnTo>
                      <a:pt x="21424" y="23164"/>
                    </a:lnTo>
                    <a:lnTo>
                      <a:pt x="29768" y="21756"/>
                    </a:lnTo>
                    <a:lnTo>
                      <a:pt x="36582" y="17764"/>
                    </a:lnTo>
                    <a:lnTo>
                      <a:pt x="41177" y="11538"/>
                    </a:lnTo>
                    <a:lnTo>
                      <a:pt x="42862" y="3429"/>
                    </a:lnTo>
                    <a:close/>
                  </a:path>
                </a:pathLst>
              </a:custGeom>
              <a:ln w="7150">
                <a:solidFill>
                  <a:srgbClr val="464F61"/>
                </a:solidFill>
              </a:ln>
            </p:spPr>
            <p:txBody>
              <a:bodyPr wrap="square" lIns="0" tIns="0" rIns="0" bIns="0" rtlCol="0"/>
              <a:lstStyle/>
              <a:p>
                <a:endParaRPr/>
              </a:p>
            </p:txBody>
          </p:sp>
          <p:sp>
            <p:nvSpPr>
              <p:cNvPr id="30" name="object 66">
                <a:extLst>
                  <a:ext uri="{FF2B5EF4-FFF2-40B4-BE49-F238E27FC236}">
                    <a16:creationId xmlns:a16="http://schemas.microsoft.com/office/drawing/2014/main" id="{AEEE08AE-15C7-3384-95AD-51F2D0307C0C}"/>
                  </a:ext>
                </a:extLst>
              </p:cNvPr>
              <p:cNvSpPr/>
              <p:nvPr/>
            </p:nvSpPr>
            <p:spPr>
              <a:xfrm>
                <a:off x="8471552" y="3959472"/>
                <a:ext cx="36503" cy="59862"/>
              </a:xfrm>
              <a:custGeom>
                <a:avLst/>
                <a:gdLst/>
                <a:ahLst/>
                <a:cxnLst/>
                <a:rect l="l" t="t" r="r" b="b"/>
                <a:pathLst>
                  <a:path w="31750" h="52070">
                    <a:moveTo>
                      <a:pt x="15595" y="0"/>
                    </a:moveTo>
                    <a:lnTo>
                      <a:pt x="31203" y="51701"/>
                    </a:lnTo>
                    <a:lnTo>
                      <a:pt x="0" y="51689"/>
                    </a:lnTo>
                    <a:lnTo>
                      <a:pt x="15595" y="0"/>
                    </a:lnTo>
                    <a:close/>
                  </a:path>
                </a:pathLst>
              </a:custGeom>
              <a:ln w="7150">
                <a:solidFill>
                  <a:srgbClr val="464F61"/>
                </a:solidFill>
              </a:ln>
            </p:spPr>
            <p:txBody>
              <a:bodyPr wrap="square" lIns="0" tIns="0" rIns="0" bIns="0" rtlCol="0"/>
              <a:lstStyle/>
              <a:p>
                <a:endParaRPr/>
              </a:p>
            </p:txBody>
          </p:sp>
          <p:sp>
            <p:nvSpPr>
              <p:cNvPr id="31" name="object 67">
                <a:extLst>
                  <a:ext uri="{FF2B5EF4-FFF2-40B4-BE49-F238E27FC236}">
                    <a16:creationId xmlns:a16="http://schemas.microsoft.com/office/drawing/2014/main" id="{06B7A0A6-5B8F-93F0-9D00-BD8610A412BD}"/>
                  </a:ext>
                </a:extLst>
              </p:cNvPr>
              <p:cNvSpPr/>
              <p:nvPr/>
            </p:nvSpPr>
            <p:spPr>
              <a:xfrm>
                <a:off x="8464851" y="4018912"/>
                <a:ext cx="49643" cy="27012"/>
              </a:xfrm>
              <a:custGeom>
                <a:avLst/>
                <a:gdLst/>
                <a:ahLst/>
                <a:cxnLst/>
                <a:rect l="l" t="t" r="r" b="b"/>
                <a:pathLst>
                  <a:path w="43179" h="23495">
                    <a:moveTo>
                      <a:pt x="42862" y="3416"/>
                    </a:moveTo>
                    <a:lnTo>
                      <a:pt x="42862" y="0"/>
                    </a:lnTo>
                    <a:lnTo>
                      <a:pt x="0" y="0"/>
                    </a:lnTo>
                    <a:lnTo>
                      <a:pt x="0" y="3416"/>
                    </a:lnTo>
                    <a:lnTo>
                      <a:pt x="1685" y="11527"/>
                    </a:lnTo>
                    <a:lnTo>
                      <a:pt x="6280" y="17757"/>
                    </a:lnTo>
                    <a:lnTo>
                      <a:pt x="13094" y="21754"/>
                    </a:lnTo>
                    <a:lnTo>
                      <a:pt x="21437" y="23164"/>
                    </a:lnTo>
                    <a:lnTo>
                      <a:pt x="29773" y="21754"/>
                    </a:lnTo>
                    <a:lnTo>
                      <a:pt x="36583" y="17757"/>
                    </a:lnTo>
                    <a:lnTo>
                      <a:pt x="41177" y="11527"/>
                    </a:lnTo>
                    <a:lnTo>
                      <a:pt x="42862" y="3416"/>
                    </a:lnTo>
                    <a:close/>
                  </a:path>
                </a:pathLst>
              </a:custGeom>
              <a:ln w="7150">
                <a:solidFill>
                  <a:srgbClr val="464F61"/>
                </a:solidFill>
              </a:ln>
            </p:spPr>
            <p:txBody>
              <a:bodyPr wrap="square" lIns="0" tIns="0" rIns="0" bIns="0" rtlCol="0"/>
              <a:lstStyle/>
              <a:p>
                <a:endParaRPr/>
              </a:p>
            </p:txBody>
          </p:sp>
          <p:sp>
            <p:nvSpPr>
              <p:cNvPr id="32" name="object 68">
                <a:extLst>
                  <a:ext uri="{FF2B5EF4-FFF2-40B4-BE49-F238E27FC236}">
                    <a16:creationId xmlns:a16="http://schemas.microsoft.com/office/drawing/2014/main" id="{D3FA340E-F6FB-C9A9-A856-EA7F4944258D}"/>
                  </a:ext>
                </a:extLst>
              </p:cNvPr>
              <p:cNvSpPr/>
              <p:nvPr/>
            </p:nvSpPr>
            <p:spPr>
              <a:xfrm>
                <a:off x="8534104" y="3938052"/>
                <a:ext cx="30661" cy="30661"/>
              </a:xfrm>
              <a:custGeom>
                <a:avLst/>
                <a:gdLst/>
                <a:ahLst/>
                <a:cxnLst/>
                <a:rect l="l" t="t" r="r" b="b"/>
                <a:pathLst>
                  <a:path w="26670" h="26670">
                    <a:moveTo>
                      <a:pt x="0" y="13042"/>
                    </a:moveTo>
                    <a:lnTo>
                      <a:pt x="0" y="5841"/>
                    </a:lnTo>
                    <a:lnTo>
                      <a:pt x="5842" y="0"/>
                    </a:lnTo>
                    <a:lnTo>
                      <a:pt x="13042" y="0"/>
                    </a:lnTo>
                    <a:lnTo>
                      <a:pt x="20256" y="0"/>
                    </a:lnTo>
                    <a:lnTo>
                      <a:pt x="26098" y="5841"/>
                    </a:lnTo>
                    <a:lnTo>
                      <a:pt x="26098" y="13042"/>
                    </a:lnTo>
                    <a:lnTo>
                      <a:pt x="26098" y="20243"/>
                    </a:lnTo>
                    <a:lnTo>
                      <a:pt x="20256" y="26085"/>
                    </a:lnTo>
                    <a:lnTo>
                      <a:pt x="13042" y="26085"/>
                    </a:lnTo>
                    <a:lnTo>
                      <a:pt x="5842" y="26085"/>
                    </a:lnTo>
                    <a:lnTo>
                      <a:pt x="0" y="20243"/>
                    </a:lnTo>
                    <a:lnTo>
                      <a:pt x="0" y="13042"/>
                    </a:lnTo>
                    <a:close/>
                  </a:path>
                </a:pathLst>
              </a:custGeom>
              <a:ln w="7150">
                <a:solidFill>
                  <a:srgbClr val="464F61"/>
                </a:solidFill>
              </a:ln>
            </p:spPr>
            <p:txBody>
              <a:bodyPr wrap="square" lIns="0" tIns="0" rIns="0" bIns="0" rtlCol="0"/>
              <a:lstStyle/>
              <a:p>
                <a:endParaRPr/>
              </a:p>
            </p:txBody>
          </p:sp>
        </p:grpSp>
        <p:pic>
          <p:nvPicPr>
            <p:cNvPr id="35" name="Graphic 34" descr="Close with solid fill">
              <a:extLst>
                <a:ext uri="{FF2B5EF4-FFF2-40B4-BE49-F238E27FC236}">
                  <a16:creationId xmlns:a16="http://schemas.microsoft.com/office/drawing/2014/main" id="{8ECC6D8B-1C90-FEA1-DE47-162F69B33C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82341" y="3406048"/>
              <a:ext cx="304662" cy="304662"/>
            </a:xfrm>
            <a:prstGeom prst="rect">
              <a:avLst/>
            </a:prstGeom>
          </p:spPr>
        </p:pic>
        <p:grpSp>
          <p:nvGrpSpPr>
            <p:cNvPr id="37" name="Group 36">
              <a:extLst>
                <a:ext uri="{FF2B5EF4-FFF2-40B4-BE49-F238E27FC236}">
                  <a16:creationId xmlns:a16="http://schemas.microsoft.com/office/drawing/2014/main" id="{C86B48DC-2CFA-7927-50A9-BB954CC6BF04}"/>
                </a:ext>
              </a:extLst>
            </p:cNvPr>
            <p:cNvGrpSpPr/>
            <p:nvPr/>
          </p:nvGrpSpPr>
          <p:grpSpPr>
            <a:xfrm>
              <a:off x="4332822" y="3645145"/>
              <a:ext cx="268655" cy="268655"/>
              <a:chOff x="8414570" y="3879484"/>
              <a:chExt cx="268655" cy="268655"/>
            </a:xfrm>
          </p:grpSpPr>
          <p:sp>
            <p:nvSpPr>
              <p:cNvPr id="38" name="object 47">
                <a:extLst>
                  <a:ext uri="{FF2B5EF4-FFF2-40B4-BE49-F238E27FC236}">
                    <a16:creationId xmlns:a16="http://schemas.microsoft.com/office/drawing/2014/main" id="{8A022777-98CA-E3D7-0F7F-59DB9C2DBC45}"/>
                  </a:ext>
                </a:extLst>
              </p:cNvPr>
              <p:cNvSpPr/>
              <p:nvPr/>
            </p:nvSpPr>
            <p:spPr>
              <a:xfrm>
                <a:off x="8414570" y="3879484"/>
                <a:ext cx="268655" cy="268655"/>
              </a:xfrm>
              <a:custGeom>
                <a:avLst/>
                <a:gdLst/>
                <a:ahLst/>
                <a:cxnLst/>
                <a:rect l="l" t="t" r="r" b="b"/>
                <a:pathLst>
                  <a:path w="233679" h="233679">
                    <a:moveTo>
                      <a:pt x="116839" y="0"/>
                    </a:moveTo>
                    <a:lnTo>
                      <a:pt x="71360" y="9181"/>
                    </a:lnTo>
                    <a:lnTo>
                      <a:pt x="34221" y="34221"/>
                    </a:lnTo>
                    <a:lnTo>
                      <a:pt x="9181" y="71360"/>
                    </a:lnTo>
                    <a:lnTo>
                      <a:pt x="0" y="116840"/>
                    </a:lnTo>
                    <a:lnTo>
                      <a:pt x="9181" y="162319"/>
                    </a:lnTo>
                    <a:lnTo>
                      <a:pt x="34221" y="199458"/>
                    </a:lnTo>
                    <a:lnTo>
                      <a:pt x="71360" y="224498"/>
                    </a:lnTo>
                    <a:lnTo>
                      <a:pt x="116839" y="233680"/>
                    </a:lnTo>
                    <a:lnTo>
                      <a:pt x="162319" y="224498"/>
                    </a:lnTo>
                    <a:lnTo>
                      <a:pt x="199458" y="199458"/>
                    </a:lnTo>
                    <a:lnTo>
                      <a:pt x="224498" y="162319"/>
                    </a:lnTo>
                    <a:lnTo>
                      <a:pt x="233679" y="116840"/>
                    </a:lnTo>
                    <a:lnTo>
                      <a:pt x="224498" y="71360"/>
                    </a:lnTo>
                    <a:lnTo>
                      <a:pt x="199458" y="34221"/>
                    </a:lnTo>
                    <a:lnTo>
                      <a:pt x="162319" y="9181"/>
                    </a:lnTo>
                    <a:lnTo>
                      <a:pt x="116839" y="0"/>
                    </a:lnTo>
                    <a:close/>
                  </a:path>
                </a:pathLst>
              </a:custGeom>
              <a:solidFill>
                <a:srgbClr val="FFFFFF"/>
              </a:solidFill>
            </p:spPr>
            <p:txBody>
              <a:bodyPr wrap="square" lIns="0" tIns="0" rIns="0" bIns="0" rtlCol="0"/>
              <a:lstStyle/>
              <a:p>
                <a:endParaRPr/>
              </a:p>
            </p:txBody>
          </p:sp>
          <p:sp>
            <p:nvSpPr>
              <p:cNvPr id="39" name="object 60">
                <a:extLst>
                  <a:ext uri="{FF2B5EF4-FFF2-40B4-BE49-F238E27FC236}">
                    <a16:creationId xmlns:a16="http://schemas.microsoft.com/office/drawing/2014/main" id="{1FE4356B-DE8F-6B98-7CD5-D61F6AF7FC2F}"/>
                  </a:ext>
                </a:extLst>
              </p:cNvPr>
              <p:cNvSpPr/>
              <p:nvPr/>
            </p:nvSpPr>
            <p:spPr>
              <a:xfrm>
                <a:off x="8489279" y="3952974"/>
                <a:ext cx="45263" cy="6571"/>
              </a:xfrm>
              <a:custGeom>
                <a:avLst/>
                <a:gdLst/>
                <a:ahLst/>
                <a:cxnLst/>
                <a:rect l="l" t="t" r="r" b="b"/>
                <a:pathLst>
                  <a:path w="39370" h="5714">
                    <a:moveTo>
                      <a:pt x="38988" y="0"/>
                    </a:moveTo>
                    <a:lnTo>
                      <a:pt x="29266" y="762"/>
                    </a:lnTo>
                    <a:lnTo>
                      <a:pt x="19575" y="1944"/>
                    </a:lnTo>
                    <a:lnTo>
                      <a:pt x="9930" y="3548"/>
                    </a:lnTo>
                    <a:lnTo>
                      <a:pt x="342" y="5575"/>
                    </a:lnTo>
                    <a:lnTo>
                      <a:pt x="0" y="5651"/>
                    </a:lnTo>
                  </a:path>
                </a:pathLst>
              </a:custGeom>
              <a:ln w="7150">
                <a:solidFill>
                  <a:srgbClr val="464F61"/>
                </a:solidFill>
              </a:ln>
            </p:spPr>
            <p:txBody>
              <a:bodyPr wrap="square" lIns="0" tIns="0" rIns="0" bIns="0" rtlCol="0"/>
              <a:lstStyle/>
              <a:p>
                <a:endParaRPr/>
              </a:p>
            </p:txBody>
          </p:sp>
          <p:sp>
            <p:nvSpPr>
              <p:cNvPr id="40" name="object 61">
                <a:extLst>
                  <a:ext uri="{FF2B5EF4-FFF2-40B4-BE49-F238E27FC236}">
                    <a16:creationId xmlns:a16="http://schemas.microsoft.com/office/drawing/2014/main" id="{728A42BA-AA31-9FF5-618F-92273F5E79DE}"/>
                  </a:ext>
                </a:extLst>
              </p:cNvPr>
              <p:cNvSpPr/>
              <p:nvPr/>
            </p:nvSpPr>
            <p:spPr>
              <a:xfrm>
                <a:off x="8564110" y="3952990"/>
                <a:ext cx="44533" cy="6571"/>
              </a:xfrm>
              <a:custGeom>
                <a:avLst/>
                <a:gdLst/>
                <a:ahLst/>
                <a:cxnLst/>
                <a:rect l="l" t="t" r="r" b="b"/>
                <a:pathLst>
                  <a:path w="38735" h="5714">
                    <a:moveTo>
                      <a:pt x="38671" y="5638"/>
                    </a:moveTo>
                    <a:lnTo>
                      <a:pt x="29076" y="3600"/>
                    </a:lnTo>
                    <a:lnTo>
                      <a:pt x="19426" y="1981"/>
                    </a:lnTo>
                    <a:lnTo>
                      <a:pt x="9730" y="781"/>
                    </a:lnTo>
                    <a:lnTo>
                      <a:pt x="0" y="0"/>
                    </a:lnTo>
                  </a:path>
                </a:pathLst>
              </a:custGeom>
              <a:ln w="7150">
                <a:solidFill>
                  <a:srgbClr val="464F61"/>
                </a:solidFill>
              </a:ln>
            </p:spPr>
            <p:txBody>
              <a:bodyPr wrap="square" lIns="0" tIns="0" rIns="0" bIns="0" rtlCol="0"/>
              <a:lstStyle/>
              <a:p>
                <a:endParaRPr/>
              </a:p>
            </p:txBody>
          </p:sp>
          <p:sp>
            <p:nvSpPr>
              <p:cNvPr id="41" name="object 62">
                <a:extLst>
                  <a:ext uri="{FF2B5EF4-FFF2-40B4-BE49-F238E27FC236}">
                    <a16:creationId xmlns:a16="http://schemas.microsoft.com/office/drawing/2014/main" id="{A1265C76-58AF-0C74-E7F1-A6390176CDE2}"/>
                  </a:ext>
                </a:extLst>
              </p:cNvPr>
              <p:cNvSpPr/>
              <p:nvPr/>
            </p:nvSpPr>
            <p:spPr>
              <a:xfrm>
                <a:off x="8548924" y="3968043"/>
                <a:ext cx="0" cy="102936"/>
              </a:xfrm>
              <a:custGeom>
                <a:avLst/>
                <a:gdLst/>
                <a:ahLst/>
                <a:cxnLst/>
                <a:rect l="l" t="t" r="r" b="b"/>
                <a:pathLst>
                  <a:path h="89535">
                    <a:moveTo>
                      <a:pt x="0" y="0"/>
                    </a:moveTo>
                    <a:lnTo>
                      <a:pt x="0" y="88912"/>
                    </a:lnTo>
                  </a:path>
                </a:pathLst>
              </a:custGeom>
              <a:ln w="7150">
                <a:solidFill>
                  <a:srgbClr val="464F61"/>
                </a:solidFill>
              </a:ln>
            </p:spPr>
            <p:txBody>
              <a:bodyPr wrap="square" lIns="0" tIns="0" rIns="0" bIns="0" rtlCol="0"/>
              <a:lstStyle/>
              <a:p>
                <a:endParaRPr/>
              </a:p>
            </p:txBody>
          </p:sp>
          <p:sp>
            <p:nvSpPr>
              <p:cNvPr id="42" name="object 63">
                <a:extLst>
                  <a:ext uri="{FF2B5EF4-FFF2-40B4-BE49-F238E27FC236}">
                    <a16:creationId xmlns:a16="http://schemas.microsoft.com/office/drawing/2014/main" id="{A9D9BA5C-9E5A-B331-AB51-26A4A99CE6E2}"/>
                  </a:ext>
                </a:extLst>
              </p:cNvPr>
              <p:cNvSpPr/>
              <p:nvPr/>
            </p:nvSpPr>
            <p:spPr>
              <a:xfrm>
                <a:off x="8590361" y="3959516"/>
                <a:ext cx="36503" cy="59862"/>
              </a:xfrm>
              <a:custGeom>
                <a:avLst/>
                <a:gdLst/>
                <a:ahLst/>
                <a:cxnLst/>
                <a:rect l="l" t="t" r="r" b="b"/>
                <a:pathLst>
                  <a:path w="31750" h="52070">
                    <a:moveTo>
                      <a:pt x="15608" y="0"/>
                    </a:moveTo>
                    <a:lnTo>
                      <a:pt x="31216" y="51701"/>
                    </a:lnTo>
                    <a:lnTo>
                      <a:pt x="0" y="51689"/>
                    </a:lnTo>
                    <a:lnTo>
                      <a:pt x="15608" y="0"/>
                    </a:lnTo>
                    <a:close/>
                  </a:path>
                </a:pathLst>
              </a:custGeom>
              <a:ln w="7150">
                <a:solidFill>
                  <a:srgbClr val="464F61"/>
                </a:solidFill>
              </a:ln>
            </p:spPr>
            <p:txBody>
              <a:bodyPr wrap="square" lIns="0" tIns="0" rIns="0" bIns="0" rtlCol="0"/>
              <a:lstStyle/>
              <a:p>
                <a:endParaRPr/>
              </a:p>
            </p:txBody>
          </p:sp>
          <p:sp>
            <p:nvSpPr>
              <p:cNvPr id="43" name="object 64">
                <a:extLst>
                  <a:ext uri="{FF2B5EF4-FFF2-40B4-BE49-F238E27FC236}">
                    <a16:creationId xmlns:a16="http://schemas.microsoft.com/office/drawing/2014/main" id="{EC656E86-8412-770C-7F91-C4D450C45FC1}"/>
                  </a:ext>
                </a:extLst>
              </p:cNvPr>
              <p:cNvSpPr/>
              <p:nvPr/>
            </p:nvSpPr>
            <p:spPr>
              <a:xfrm>
                <a:off x="8521547" y="4070271"/>
                <a:ext cx="54753" cy="19711"/>
              </a:xfrm>
              <a:custGeom>
                <a:avLst/>
                <a:gdLst/>
                <a:ahLst/>
                <a:cxnLst/>
                <a:rect l="l" t="t" r="r" b="b"/>
                <a:pathLst>
                  <a:path w="47625" h="17145">
                    <a:moveTo>
                      <a:pt x="47625" y="3486"/>
                    </a:moveTo>
                    <a:lnTo>
                      <a:pt x="35825" y="871"/>
                    </a:lnTo>
                    <a:lnTo>
                      <a:pt x="23812" y="0"/>
                    </a:lnTo>
                    <a:lnTo>
                      <a:pt x="11799" y="871"/>
                    </a:lnTo>
                    <a:lnTo>
                      <a:pt x="0" y="3486"/>
                    </a:lnTo>
                    <a:lnTo>
                      <a:pt x="0" y="16795"/>
                    </a:lnTo>
                    <a:lnTo>
                      <a:pt x="47625" y="16795"/>
                    </a:lnTo>
                    <a:lnTo>
                      <a:pt x="47625" y="3486"/>
                    </a:lnTo>
                    <a:close/>
                  </a:path>
                </a:pathLst>
              </a:custGeom>
              <a:ln w="7150">
                <a:solidFill>
                  <a:srgbClr val="464F61"/>
                </a:solidFill>
              </a:ln>
            </p:spPr>
            <p:txBody>
              <a:bodyPr wrap="square" lIns="0" tIns="0" rIns="0" bIns="0" rtlCol="0"/>
              <a:lstStyle/>
              <a:p>
                <a:endParaRPr/>
              </a:p>
            </p:txBody>
          </p:sp>
          <p:sp>
            <p:nvSpPr>
              <p:cNvPr id="44" name="object 65">
                <a:extLst>
                  <a:ext uri="{FF2B5EF4-FFF2-40B4-BE49-F238E27FC236}">
                    <a16:creationId xmlns:a16="http://schemas.microsoft.com/office/drawing/2014/main" id="{FD883A0D-7291-26E5-515C-867D4CDC7711}"/>
                  </a:ext>
                </a:extLst>
              </p:cNvPr>
              <p:cNvSpPr/>
              <p:nvPr/>
            </p:nvSpPr>
            <p:spPr>
              <a:xfrm>
                <a:off x="8583674" y="4018971"/>
                <a:ext cx="49643" cy="27012"/>
              </a:xfrm>
              <a:custGeom>
                <a:avLst/>
                <a:gdLst/>
                <a:ahLst/>
                <a:cxnLst/>
                <a:rect l="l" t="t" r="r" b="b"/>
                <a:pathLst>
                  <a:path w="43179" h="23495">
                    <a:moveTo>
                      <a:pt x="42862" y="3429"/>
                    </a:moveTo>
                    <a:lnTo>
                      <a:pt x="42862" y="0"/>
                    </a:lnTo>
                    <a:lnTo>
                      <a:pt x="0" y="0"/>
                    </a:lnTo>
                    <a:lnTo>
                      <a:pt x="0" y="3429"/>
                    </a:lnTo>
                    <a:lnTo>
                      <a:pt x="1683" y="11538"/>
                    </a:lnTo>
                    <a:lnTo>
                      <a:pt x="6273" y="17764"/>
                    </a:lnTo>
                    <a:lnTo>
                      <a:pt x="13083" y="21756"/>
                    </a:lnTo>
                    <a:lnTo>
                      <a:pt x="21424" y="23164"/>
                    </a:lnTo>
                    <a:lnTo>
                      <a:pt x="29768" y="21756"/>
                    </a:lnTo>
                    <a:lnTo>
                      <a:pt x="36582" y="17764"/>
                    </a:lnTo>
                    <a:lnTo>
                      <a:pt x="41177" y="11538"/>
                    </a:lnTo>
                    <a:lnTo>
                      <a:pt x="42862" y="3429"/>
                    </a:lnTo>
                    <a:close/>
                  </a:path>
                </a:pathLst>
              </a:custGeom>
              <a:ln w="7150">
                <a:solidFill>
                  <a:srgbClr val="464F61"/>
                </a:solidFill>
              </a:ln>
            </p:spPr>
            <p:txBody>
              <a:bodyPr wrap="square" lIns="0" tIns="0" rIns="0" bIns="0" rtlCol="0"/>
              <a:lstStyle/>
              <a:p>
                <a:endParaRPr/>
              </a:p>
            </p:txBody>
          </p:sp>
          <p:sp>
            <p:nvSpPr>
              <p:cNvPr id="45" name="object 66">
                <a:extLst>
                  <a:ext uri="{FF2B5EF4-FFF2-40B4-BE49-F238E27FC236}">
                    <a16:creationId xmlns:a16="http://schemas.microsoft.com/office/drawing/2014/main" id="{BC429673-7C78-C404-4DBA-995A4699E730}"/>
                  </a:ext>
                </a:extLst>
              </p:cNvPr>
              <p:cNvSpPr/>
              <p:nvPr/>
            </p:nvSpPr>
            <p:spPr>
              <a:xfrm>
                <a:off x="8471552" y="3959472"/>
                <a:ext cx="36503" cy="59862"/>
              </a:xfrm>
              <a:custGeom>
                <a:avLst/>
                <a:gdLst/>
                <a:ahLst/>
                <a:cxnLst/>
                <a:rect l="l" t="t" r="r" b="b"/>
                <a:pathLst>
                  <a:path w="31750" h="52070">
                    <a:moveTo>
                      <a:pt x="15595" y="0"/>
                    </a:moveTo>
                    <a:lnTo>
                      <a:pt x="31203" y="51701"/>
                    </a:lnTo>
                    <a:lnTo>
                      <a:pt x="0" y="51689"/>
                    </a:lnTo>
                    <a:lnTo>
                      <a:pt x="15595" y="0"/>
                    </a:lnTo>
                    <a:close/>
                  </a:path>
                </a:pathLst>
              </a:custGeom>
              <a:ln w="7150">
                <a:solidFill>
                  <a:srgbClr val="464F61"/>
                </a:solidFill>
              </a:ln>
            </p:spPr>
            <p:txBody>
              <a:bodyPr wrap="square" lIns="0" tIns="0" rIns="0" bIns="0" rtlCol="0"/>
              <a:lstStyle/>
              <a:p>
                <a:endParaRPr/>
              </a:p>
            </p:txBody>
          </p:sp>
          <p:sp>
            <p:nvSpPr>
              <p:cNvPr id="46" name="object 67">
                <a:extLst>
                  <a:ext uri="{FF2B5EF4-FFF2-40B4-BE49-F238E27FC236}">
                    <a16:creationId xmlns:a16="http://schemas.microsoft.com/office/drawing/2014/main" id="{B391B857-7C17-7EDC-DC81-1614A28FE9D9}"/>
                  </a:ext>
                </a:extLst>
              </p:cNvPr>
              <p:cNvSpPr/>
              <p:nvPr/>
            </p:nvSpPr>
            <p:spPr>
              <a:xfrm>
                <a:off x="8464851" y="4018912"/>
                <a:ext cx="49643" cy="27012"/>
              </a:xfrm>
              <a:custGeom>
                <a:avLst/>
                <a:gdLst/>
                <a:ahLst/>
                <a:cxnLst/>
                <a:rect l="l" t="t" r="r" b="b"/>
                <a:pathLst>
                  <a:path w="43179" h="23495">
                    <a:moveTo>
                      <a:pt x="42862" y="3416"/>
                    </a:moveTo>
                    <a:lnTo>
                      <a:pt x="42862" y="0"/>
                    </a:lnTo>
                    <a:lnTo>
                      <a:pt x="0" y="0"/>
                    </a:lnTo>
                    <a:lnTo>
                      <a:pt x="0" y="3416"/>
                    </a:lnTo>
                    <a:lnTo>
                      <a:pt x="1685" y="11527"/>
                    </a:lnTo>
                    <a:lnTo>
                      <a:pt x="6280" y="17757"/>
                    </a:lnTo>
                    <a:lnTo>
                      <a:pt x="13094" y="21754"/>
                    </a:lnTo>
                    <a:lnTo>
                      <a:pt x="21437" y="23164"/>
                    </a:lnTo>
                    <a:lnTo>
                      <a:pt x="29773" y="21754"/>
                    </a:lnTo>
                    <a:lnTo>
                      <a:pt x="36583" y="17757"/>
                    </a:lnTo>
                    <a:lnTo>
                      <a:pt x="41177" y="11527"/>
                    </a:lnTo>
                    <a:lnTo>
                      <a:pt x="42862" y="3416"/>
                    </a:lnTo>
                    <a:close/>
                  </a:path>
                </a:pathLst>
              </a:custGeom>
              <a:ln w="7150">
                <a:solidFill>
                  <a:srgbClr val="464F61"/>
                </a:solidFill>
              </a:ln>
            </p:spPr>
            <p:txBody>
              <a:bodyPr wrap="square" lIns="0" tIns="0" rIns="0" bIns="0" rtlCol="0"/>
              <a:lstStyle/>
              <a:p>
                <a:endParaRPr/>
              </a:p>
            </p:txBody>
          </p:sp>
          <p:sp>
            <p:nvSpPr>
              <p:cNvPr id="47" name="object 68">
                <a:extLst>
                  <a:ext uri="{FF2B5EF4-FFF2-40B4-BE49-F238E27FC236}">
                    <a16:creationId xmlns:a16="http://schemas.microsoft.com/office/drawing/2014/main" id="{B5EC7798-7D42-3089-BB9B-56678A93F4B2}"/>
                  </a:ext>
                </a:extLst>
              </p:cNvPr>
              <p:cNvSpPr/>
              <p:nvPr/>
            </p:nvSpPr>
            <p:spPr>
              <a:xfrm>
                <a:off x="8534104" y="3938052"/>
                <a:ext cx="30661" cy="30661"/>
              </a:xfrm>
              <a:custGeom>
                <a:avLst/>
                <a:gdLst/>
                <a:ahLst/>
                <a:cxnLst/>
                <a:rect l="l" t="t" r="r" b="b"/>
                <a:pathLst>
                  <a:path w="26670" h="26670">
                    <a:moveTo>
                      <a:pt x="0" y="13042"/>
                    </a:moveTo>
                    <a:lnTo>
                      <a:pt x="0" y="5841"/>
                    </a:lnTo>
                    <a:lnTo>
                      <a:pt x="5842" y="0"/>
                    </a:lnTo>
                    <a:lnTo>
                      <a:pt x="13042" y="0"/>
                    </a:lnTo>
                    <a:lnTo>
                      <a:pt x="20256" y="0"/>
                    </a:lnTo>
                    <a:lnTo>
                      <a:pt x="26098" y="5841"/>
                    </a:lnTo>
                    <a:lnTo>
                      <a:pt x="26098" y="13042"/>
                    </a:lnTo>
                    <a:lnTo>
                      <a:pt x="26098" y="20243"/>
                    </a:lnTo>
                    <a:lnTo>
                      <a:pt x="20256" y="26085"/>
                    </a:lnTo>
                    <a:lnTo>
                      <a:pt x="13042" y="26085"/>
                    </a:lnTo>
                    <a:lnTo>
                      <a:pt x="5842" y="26085"/>
                    </a:lnTo>
                    <a:lnTo>
                      <a:pt x="0" y="20243"/>
                    </a:lnTo>
                    <a:lnTo>
                      <a:pt x="0" y="13042"/>
                    </a:lnTo>
                    <a:close/>
                  </a:path>
                </a:pathLst>
              </a:custGeom>
              <a:ln w="7150">
                <a:solidFill>
                  <a:srgbClr val="464F61"/>
                </a:solidFill>
              </a:ln>
            </p:spPr>
            <p:txBody>
              <a:bodyPr wrap="square" lIns="0" tIns="0" rIns="0" bIns="0" rtlCol="0"/>
              <a:lstStyle/>
              <a:p>
                <a:endParaRPr/>
              </a:p>
            </p:txBody>
          </p:sp>
        </p:grpSp>
        <p:sp>
          <p:nvSpPr>
            <p:cNvPr id="48" name="object 30">
              <a:extLst>
                <a:ext uri="{FF2B5EF4-FFF2-40B4-BE49-F238E27FC236}">
                  <a16:creationId xmlns:a16="http://schemas.microsoft.com/office/drawing/2014/main" id="{83B9EA0C-5C17-25BE-88FE-2C7065CAD9E2}"/>
                </a:ext>
              </a:extLst>
            </p:cNvPr>
            <p:cNvSpPr txBox="1"/>
            <p:nvPr/>
          </p:nvSpPr>
          <p:spPr>
            <a:xfrm>
              <a:off x="1097483" y="4454711"/>
              <a:ext cx="815217" cy="442203"/>
            </a:xfrm>
            <a:prstGeom prst="rect">
              <a:avLst/>
            </a:prstGeom>
          </p:spPr>
          <p:txBody>
            <a:bodyPr vert="horz" wrap="square" lIns="0" tIns="11206" rIns="0" bIns="0" rtlCol="0">
              <a:spAutoFit/>
            </a:bodyPr>
            <a:lstStyle/>
            <a:p>
              <a:pPr marL="11206" marR="4483" indent="94134" algn="r">
                <a:spcBef>
                  <a:spcPts val="88"/>
                </a:spcBef>
              </a:pPr>
              <a:r>
                <a:rPr sz="1400" b="1" dirty="0">
                  <a:solidFill>
                    <a:srgbClr val="464F61"/>
                  </a:solidFill>
                  <a:cs typeface="Arial"/>
                </a:rPr>
                <a:t>less  </a:t>
              </a:r>
              <a:r>
                <a:rPr sz="1400" b="1" spc="-4" dirty="0">
                  <a:solidFill>
                    <a:srgbClr val="464F61"/>
                  </a:solidFill>
                  <a:cs typeface="Arial"/>
                </a:rPr>
                <a:t>effective</a:t>
              </a:r>
              <a:endParaRPr sz="1400" dirty="0">
                <a:cs typeface="Arial"/>
              </a:endParaRPr>
            </a:p>
          </p:txBody>
        </p:sp>
      </p:grpSp>
      <p:sp>
        <p:nvSpPr>
          <p:cNvPr id="194" name="TextBox 193">
            <a:extLst>
              <a:ext uri="{FF2B5EF4-FFF2-40B4-BE49-F238E27FC236}">
                <a16:creationId xmlns:a16="http://schemas.microsoft.com/office/drawing/2014/main" id="{E8C5121C-DEC9-E48E-B020-AA0890D7C7AA}"/>
              </a:ext>
            </a:extLst>
          </p:cNvPr>
          <p:cNvSpPr txBox="1"/>
          <p:nvPr/>
        </p:nvSpPr>
        <p:spPr>
          <a:xfrm>
            <a:off x="8085101" y="833008"/>
            <a:ext cx="0" cy="0"/>
          </a:xfrm>
          <a:prstGeom prst="rect">
            <a:avLst/>
          </a:prstGeom>
          <a:noFill/>
        </p:spPr>
        <p:txBody>
          <a:bodyPr wrap="none" lIns="0" tIns="0" rIns="0" bIns="0" rtlCol="0">
            <a:noAutofit/>
          </a:bodyPr>
          <a:lstStyle/>
          <a:p>
            <a:pPr algn="l"/>
            <a:endParaRPr lang="en-US" sz="1400" b="1" dirty="0">
              <a:latin typeface="Corbel" panose="020B0503020204020204" pitchFamily="34" charset="0"/>
            </a:endParaRPr>
          </a:p>
        </p:txBody>
      </p:sp>
      <p:sp>
        <p:nvSpPr>
          <p:cNvPr id="200" name="Rectangle 199">
            <a:extLst>
              <a:ext uri="{FF2B5EF4-FFF2-40B4-BE49-F238E27FC236}">
                <a16:creationId xmlns:a16="http://schemas.microsoft.com/office/drawing/2014/main" id="{4F693F3C-2CB2-A9AD-FEAC-3FC0559CA34A}"/>
              </a:ext>
            </a:extLst>
          </p:cNvPr>
          <p:cNvSpPr/>
          <p:nvPr/>
        </p:nvSpPr>
        <p:spPr>
          <a:xfrm>
            <a:off x="8060308" y="4050619"/>
            <a:ext cx="128951" cy="133644"/>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EE2996C3-7FCF-1309-0940-510D6C832E6E}"/>
              </a:ext>
            </a:extLst>
          </p:cNvPr>
          <p:cNvSpPr/>
          <p:nvPr/>
        </p:nvSpPr>
        <p:spPr>
          <a:xfrm>
            <a:off x="8259298" y="3639711"/>
            <a:ext cx="128951" cy="133644"/>
          </a:xfrm>
          <a:prstGeom prst="rect">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Isosceles Triangle 12">
            <a:extLst>
              <a:ext uri="{FF2B5EF4-FFF2-40B4-BE49-F238E27FC236}">
                <a16:creationId xmlns:a16="http://schemas.microsoft.com/office/drawing/2014/main" id="{BDB8FB5B-7B03-85A2-F28F-76FD5221F653}"/>
              </a:ext>
            </a:extLst>
          </p:cNvPr>
          <p:cNvSpPr/>
          <p:nvPr/>
        </p:nvSpPr>
        <p:spPr>
          <a:xfrm>
            <a:off x="7146344" y="3527865"/>
            <a:ext cx="161598" cy="148737"/>
          </a:xfrm>
          <a:prstGeom prst="triangle">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Isosceles Triangle 13">
            <a:extLst>
              <a:ext uri="{FF2B5EF4-FFF2-40B4-BE49-F238E27FC236}">
                <a16:creationId xmlns:a16="http://schemas.microsoft.com/office/drawing/2014/main" id="{15C45BF4-8E52-C2D1-1139-645ABEE71AA1}"/>
              </a:ext>
            </a:extLst>
          </p:cNvPr>
          <p:cNvSpPr/>
          <p:nvPr/>
        </p:nvSpPr>
        <p:spPr>
          <a:xfrm>
            <a:off x="7324509" y="3115778"/>
            <a:ext cx="161598" cy="148737"/>
          </a:xfrm>
          <a:prstGeom prst="triangl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a:extLst>
              <a:ext uri="{FF2B5EF4-FFF2-40B4-BE49-F238E27FC236}">
                <a16:creationId xmlns:a16="http://schemas.microsoft.com/office/drawing/2014/main" id="{DED40B80-4445-35D7-F77A-78DBACCFC084}"/>
              </a:ext>
            </a:extLst>
          </p:cNvPr>
          <p:cNvSpPr txBox="1"/>
          <p:nvPr/>
        </p:nvSpPr>
        <p:spPr>
          <a:xfrm>
            <a:off x="7350298" y="3404747"/>
            <a:ext cx="1004890" cy="338554"/>
          </a:xfrm>
          <a:prstGeom prst="rect">
            <a:avLst/>
          </a:prstGeom>
          <a:noFill/>
        </p:spPr>
        <p:txBody>
          <a:bodyPr wrap="square" lIns="0" tIns="0" rIns="0" bIns="0">
            <a:spAutoFit/>
          </a:bodyPr>
          <a:lstStyle/>
          <a:p>
            <a:r>
              <a:rPr lang="en-US" sz="1100" b="1" dirty="0">
                <a:latin typeface="+mn-lt"/>
              </a:rPr>
              <a:t>Kenya: $179/DALY</a:t>
            </a:r>
            <a:endParaRPr lang="en-US" sz="1100" b="1" dirty="0"/>
          </a:p>
        </p:txBody>
      </p:sp>
      <p:sp>
        <p:nvSpPr>
          <p:cNvPr id="209" name="TextBox 208">
            <a:extLst>
              <a:ext uri="{FF2B5EF4-FFF2-40B4-BE49-F238E27FC236}">
                <a16:creationId xmlns:a16="http://schemas.microsoft.com/office/drawing/2014/main" id="{8C876599-4D3C-F7A9-729E-FB4DB2FA1170}"/>
              </a:ext>
            </a:extLst>
          </p:cNvPr>
          <p:cNvSpPr txBox="1"/>
          <p:nvPr/>
        </p:nvSpPr>
        <p:spPr>
          <a:xfrm>
            <a:off x="8233428" y="3439923"/>
            <a:ext cx="1850536" cy="169277"/>
          </a:xfrm>
          <a:prstGeom prst="rect">
            <a:avLst/>
          </a:prstGeom>
          <a:noFill/>
        </p:spPr>
        <p:txBody>
          <a:bodyPr wrap="square" lIns="0" tIns="0" rIns="0" bIns="0">
            <a:spAutoFit/>
          </a:bodyPr>
          <a:lstStyle/>
          <a:p>
            <a:r>
              <a:rPr lang="en-US" sz="1100" b="1" dirty="0">
                <a:latin typeface="+mn-lt"/>
              </a:rPr>
              <a:t>South Africa: $247/DALY</a:t>
            </a:r>
            <a:endParaRPr lang="en-US" sz="1100" b="1" dirty="0"/>
          </a:p>
        </p:txBody>
      </p:sp>
      <p:sp>
        <p:nvSpPr>
          <p:cNvPr id="210" name="TextBox 209">
            <a:extLst>
              <a:ext uri="{FF2B5EF4-FFF2-40B4-BE49-F238E27FC236}">
                <a16:creationId xmlns:a16="http://schemas.microsoft.com/office/drawing/2014/main" id="{62569343-1EAA-7C35-FFE0-DBEF7E62A731}"/>
              </a:ext>
            </a:extLst>
          </p:cNvPr>
          <p:cNvSpPr txBox="1"/>
          <p:nvPr/>
        </p:nvSpPr>
        <p:spPr>
          <a:xfrm>
            <a:off x="7563201" y="2985869"/>
            <a:ext cx="1004890" cy="338554"/>
          </a:xfrm>
          <a:prstGeom prst="rect">
            <a:avLst/>
          </a:prstGeom>
          <a:noFill/>
        </p:spPr>
        <p:txBody>
          <a:bodyPr wrap="square" lIns="0" tIns="0" rIns="0" bIns="0">
            <a:spAutoFit/>
          </a:bodyPr>
          <a:lstStyle/>
          <a:p>
            <a:r>
              <a:rPr lang="en-US" sz="1100" b="1" dirty="0">
                <a:latin typeface="+mn-lt"/>
              </a:rPr>
              <a:t>Kenya: $684/DALY</a:t>
            </a:r>
            <a:endParaRPr lang="en-US" sz="1100" b="1" dirty="0"/>
          </a:p>
        </p:txBody>
      </p:sp>
      <p:sp>
        <p:nvSpPr>
          <p:cNvPr id="211" name="TextBox 210">
            <a:extLst>
              <a:ext uri="{FF2B5EF4-FFF2-40B4-BE49-F238E27FC236}">
                <a16:creationId xmlns:a16="http://schemas.microsoft.com/office/drawing/2014/main" id="{D2F893A3-B9E6-F5E0-FADE-C1E1D8153573}"/>
              </a:ext>
            </a:extLst>
          </p:cNvPr>
          <p:cNvSpPr txBox="1"/>
          <p:nvPr/>
        </p:nvSpPr>
        <p:spPr>
          <a:xfrm>
            <a:off x="6755820" y="4010723"/>
            <a:ext cx="1245916" cy="338554"/>
          </a:xfrm>
          <a:prstGeom prst="rect">
            <a:avLst/>
          </a:prstGeom>
          <a:noFill/>
        </p:spPr>
        <p:txBody>
          <a:bodyPr wrap="square" lIns="0" tIns="0" rIns="0" bIns="0">
            <a:spAutoFit/>
          </a:bodyPr>
          <a:lstStyle/>
          <a:p>
            <a:pPr algn="r"/>
            <a:r>
              <a:rPr lang="en-US" sz="1100" b="1" dirty="0">
                <a:latin typeface="+mn-lt"/>
              </a:rPr>
              <a:t>South Africa: </a:t>
            </a:r>
            <a:br>
              <a:rPr lang="en-US" sz="1100" b="1" dirty="0">
                <a:latin typeface="+mn-lt"/>
              </a:rPr>
            </a:br>
            <a:r>
              <a:rPr lang="en-US" sz="1100" b="1" dirty="0">
                <a:latin typeface="+mn-lt"/>
              </a:rPr>
              <a:t>Cost saving</a:t>
            </a:r>
            <a:endParaRPr lang="en-US" sz="1100" b="1" dirty="0"/>
          </a:p>
        </p:txBody>
      </p:sp>
      <p:sp>
        <p:nvSpPr>
          <p:cNvPr id="212" name="TextBox 211">
            <a:extLst>
              <a:ext uri="{FF2B5EF4-FFF2-40B4-BE49-F238E27FC236}">
                <a16:creationId xmlns:a16="http://schemas.microsoft.com/office/drawing/2014/main" id="{28A0B67B-8DB6-1BA4-6C60-12D6009314D3}"/>
              </a:ext>
            </a:extLst>
          </p:cNvPr>
          <p:cNvSpPr txBox="1"/>
          <p:nvPr/>
        </p:nvSpPr>
        <p:spPr>
          <a:xfrm>
            <a:off x="8865914" y="5495684"/>
            <a:ext cx="2078322" cy="307777"/>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RSV maternal vaccine </a:t>
            </a:r>
          </a:p>
        </p:txBody>
      </p:sp>
      <p:sp>
        <p:nvSpPr>
          <p:cNvPr id="213" name="TextBox 212">
            <a:extLst>
              <a:ext uri="{FF2B5EF4-FFF2-40B4-BE49-F238E27FC236}">
                <a16:creationId xmlns:a16="http://schemas.microsoft.com/office/drawing/2014/main" id="{277F4014-DA6B-4B41-9EA6-EEB151100EEC}"/>
              </a:ext>
            </a:extLst>
          </p:cNvPr>
          <p:cNvSpPr txBox="1"/>
          <p:nvPr/>
        </p:nvSpPr>
        <p:spPr>
          <a:xfrm>
            <a:off x="8865915" y="5839446"/>
            <a:ext cx="2078322" cy="307777"/>
          </a:xfrm>
          <a:prstGeom prst="rect">
            <a:avLst/>
          </a:prstGeom>
          <a:solidFill>
            <a:schemeClr val="accent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Corbel"/>
              </a:rPr>
              <a:t>RSV </a:t>
            </a:r>
            <a:r>
              <a:rPr lang="en-US" sz="1400" dirty="0" err="1">
                <a:solidFill>
                  <a:schemeClr val="bg1"/>
                </a:solidFill>
                <a:latin typeface="Corbel"/>
              </a:rPr>
              <a:t>mAb</a:t>
            </a:r>
            <a:endParaRPr kumimoji="0" lang="en-US"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5" name="TextBox 14">
            <a:extLst>
              <a:ext uri="{FF2B5EF4-FFF2-40B4-BE49-F238E27FC236}">
                <a16:creationId xmlns:a16="http://schemas.microsoft.com/office/drawing/2014/main" id="{0D141F15-04F6-6FC3-4392-A4424CF93826}"/>
              </a:ext>
            </a:extLst>
          </p:cNvPr>
          <p:cNvSpPr txBox="1"/>
          <p:nvPr/>
        </p:nvSpPr>
        <p:spPr>
          <a:xfrm>
            <a:off x="881781" y="6540423"/>
            <a:ext cx="6096000" cy="253916"/>
          </a:xfrm>
          <a:prstGeom prst="rect">
            <a:avLst/>
          </a:prstGeom>
          <a:noFill/>
        </p:spPr>
        <p:txBody>
          <a:bodyPr wrap="square">
            <a:spAutoFit/>
          </a:bodyPr>
          <a:lstStyle/>
          <a:p>
            <a:r>
              <a:rPr lang="en-US" sz="1050" dirty="0">
                <a:solidFill>
                  <a:srgbClr val="000000">
                    <a:tint val="75000"/>
                  </a:srgbClr>
                </a:solidFill>
                <a:latin typeface="Corbel" panose="020B0503020204020204" pitchFamily="34" charset="0"/>
              </a:rPr>
              <a:t>Reference: </a:t>
            </a:r>
            <a:r>
              <a:rPr kumimoji="0" lang="en-US" sz="1050" b="0" i="0" u="none" strike="noStrike" kern="1200" cap="none" spc="0" normalizeH="0" baseline="0" noProof="0" dirty="0" err="1">
                <a:ln>
                  <a:noFill/>
                </a:ln>
                <a:solidFill>
                  <a:srgbClr val="000000"/>
                </a:solidFill>
                <a:effectLst/>
                <a:uLnTx/>
                <a:uFillTx/>
                <a:latin typeface="Corbel"/>
                <a:ea typeface="+mn-ea"/>
                <a:cs typeface="+mn-cs"/>
                <a:hlinkClick r:id="rId7"/>
              </a:rPr>
              <a:t>Koltai</a:t>
            </a:r>
            <a:r>
              <a:rPr kumimoji="0" lang="en-US" sz="1050" b="0" i="0" u="none" strike="noStrike" kern="1200" cap="none" spc="0" normalizeH="0" baseline="0" noProof="0" dirty="0">
                <a:ln>
                  <a:noFill/>
                </a:ln>
                <a:solidFill>
                  <a:srgbClr val="000000"/>
                </a:solidFill>
                <a:effectLst/>
                <a:uLnTx/>
                <a:uFillTx/>
                <a:latin typeface="Corbel"/>
                <a:ea typeface="+mn-ea"/>
                <a:cs typeface="+mn-cs"/>
                <a:hlinkClick r:id="rId7"/>
              </a:rPr>
              <a:t> M, et al. </a:t>
            </a:r>
            <a:r>
              <a:rPr kumimoji="0" lang="en-US" sz="1050" b="0" i="1" u="none" strike="noStrike" kern="1200" cap="none" spc="0" normalizeH="0" baseline="0" noProof="0" dirty="0">
                <a:ln>
                  <a:noFill/>
                </a:ln>
                <a:solidFill>
                  <a:srgbClr val="000000"/>
                </a:solidFill>
                <a:effectLst/>
                <a:uLnTx/>
                <a:uFillTx/>
                <a:latin typeface="Corbel"/>
                <a:ea typeface="+mn-ea"/>
                <a:cs typeface="+mn-cs"/>
                <a:hlinkClick r:id="rId7"/>
              </a:rPr>
              <a:t>BMC Medicine. </a:t>
            </a:r>
            <a:r>
              <a:rPr kumimoji="0" lang="en-US" sz="1050" b="0" i="0" u="none" strike="noStrike" kern="1200" cap="none" spc="0" normalizeH="0" baseline="0" noProof="0" dirty="0">
                <a:ln>
                  <a:noFill/>
                </a:ln>
                <a:solidFill>
                  <a:srgbClr val="000000"/>
                </a:solidFill>
                <a:effectLst/>
                <a:uLnTx/>
                <a:uFillTx/>
                <a:latin typeface="Corbel"/>
                <a:ea typeface="+mn-ea"/>
                <a:cs typeface="+mn-cs"/>
                <a:hlinkClick r:id="rId7"/>
              </a:rPr>
              <a:t>21(120):2023. </a:t>
            </a:r>
            <a:endParaRPr lang="en-US" dirty="0"/>
          </a:p>
        </p:txBody>
      </p:sp>
      <p:sp>
        <p:nvSpPr>
          <p:cNvPr id="36" name="TextBox 35">
            <a:extLst>
              <a:ext uri="{FF2B5EF4-FFF2-40B4-BE49-F238E27FC236}">
                <a16:creationId xmlns:a16="http://schemas.microsoft.com/office/drawing/2014/main" id="{E44CDB26-8F7E-397D-425E-39EAE69BBD4C}"/>
              </a:ext>
            </a:extLst>
          </p:cNvPr>
          <p:cNvSpPr txBox="1"/>
          <p:nvPr/>
        </p:nvSpPr>
        <p:spPr>
          <a:xfrm>
            <a:off x="1314257" y="1513248"/>
            <a:ext cx="2247876" cy="923330"/>
          </a:xfrm>
          <a:prstGeom prst="rect">
            <a:avLst/>
          </a:prstGeom>
          <a:noFill/>
        </p:spPr>
        <p:txBody>
          <a:bodyPr wrap="square">
            <a:spAutoFit/>
          </a:bodyPr>
          <a:lstStyle/>
          <a:p>
            <a:pPr algn="r"/>
            <a:r>
              <a:rPr lang="en-US" i="1" dirty="0">
                <a:solidFill>
                  <a:srgbClr val="3F3F3F"/>
                </a:solidFill>
              </a:rPr>
              <a:t>Studies looked at costs per DALY averted.</a:t>
            </a:r>
          </a:p>
        </p:txBody>
      </p:sp>
      <p:sp>
        <p:nvSpPr>
          <p:cNvPr id="33" name="object 48">
            <a:extLst>
              <a:ext uri="{FF2B5EF4-FFF2-40B4-BE49-F238E27FC236}">
                <a16:creationId xmlns:a16="http://schemas.microsoft.com/office/drawing/2014/main" id="{348F7661-2D11-CD25-220A-30A2D8E2EB10}"/>
              </a:ext>
            </a:extLst>
          </p:cNvPr>
          <p:cNvSpPr txBox="1"/>
          <p:nvPr/>
        </p:nvSpPr>
        <p:spPr>
          <a:xfrm>
            <a:off x="8707585" y="4714913"/>
            <a:ext cx="2345609" cy="344929"/>
          </a:xfrm>
          <a:prstGeom prst="rect">
            <a:avLst/>
          </a:prstGeom>
        </p:spPr>
        <p:txBody>
          <a:bodyPr vert="horz" wrap="square" lIns="0" tIns="24093" rIns="0" bIns="0" rtlCol="0" anchor="t">
            <a:spAutoFit/>
          </a:bodyPr>
          <a:lstStyle/>
          <a:p>
            <a:pPr>
              <a:spcBef>
                <a:spcPts val="190"/>
              </a:spcBef>
            </a:pPr>
            <a:r>
              <a:rPr sz="1200" b="1" dirty="0">
                <a:solidFill>
                  <a:srgbClr val="464F61"/>
                </a:solidFill>
                <a:cs typeface="Arial"/>
              </a:rPr>
              <a:t>Adopt!</a:t>
            </a:r>
            <a:endParaRPr lang="en-US" sz="1200" b="1" dirty="0">
              <a:solidFill>
                <a:srgbClr val="464F61"/>
              </a:solidFill>
              <a:cs typeface="Arial"/>
            </a:endParaRPr>
          </a:p>
          <a:p>
            <a:pPr>
              <a:spcBef>
                <a:spcPts val="75"/>
              </a:spcBef>
            </a:pPr>
            <a:r>
              <a:rPr sz="800" b="1" dirty="0">
                <a:solidFill>
                  <a:srgbClr val="464F61"/>
                </a:solidFill>
                <a:cs typeface="Arial"/>
              </a:rPr>
              <a:t>cost saving</a:t>
            </a:r>
          </a:p>
        </p:txBody>
      </p:sp>
      <p:sp>
        <p:nvSpPr>
          <p:cNvPr id="34" name="object 48">
            <a:extLst>
              <a:ext uri="{FF2B5EF4-FFF2-40B4-BE49-F238E27FC236}">
                <a16:creationId xmlns:a16="http://schemas.microsoft.com/office/drawing/2014/main" id="{22F9BE6D-4DE3-9933-2F68-4E8F43E9261B}"/>
              </a:ext>
            </a:extLst>
          </p:cNvPr>
          <p:cNvSpPr txBox="1"/>
          <p:nvPr/>
        </p:nvSpPr>
        <p:spPr>
          <a:xfrm>
            <a:off x="8754870" y="2474333"/>
            <a:ext cx="2289164" cy="344929"/>
          </a:xfrm>
          <a:prstGeom prst="rect">
            <a:avLst/>
          </a:prstGeom>
        </p:spPr>
        <p:txBody>
          <a:bodyPr vert="horz" wrap="square" lIns="0" tIns="24093" rIns="0" bIns="0" rtlCol="0" anchor="t">
            <a:spAutoFit/>
          </a:bodyPr>
          <a:lstStyle/>
          <a:p>
            <a:pPr>
              <a:spcBef>
                <a:spcPts val="75"/>
              </a:spcBef>
            </a:pPr>
            <a:r>
              <a:rPr lang="en-US" sz="1200" b="1" dirty="0">
                <a:solidFill>
                  <a:srgbClr val="464F61"/>
                </a:solidFill>
                <a:cs typeface="Arial"/>
              </a:rPr>
              <a:t>Consider adopting</a:t>
            </a:r>
          </a:p>
          <a:p>
            <a:pPr>
              <a:spcBef>
                <a:spcPts val="75"/>
              </a:spcBef>
            </a:pPr>
            <a:r>
              <a:rPr lang="en-US" sz="800" b="1" dirty="0">
                <a:solidFill>
                  <a:srgbClr val="464F61"/>
                </a:solidFill>
                <a:cs typeface="Arial"/>
              </a:rPr>
              <a:t>cost-effective</a:t>
            </a:r>
          </a:p>
        </p:txBody>
      </p:sp>
      <p:sp>
        <p:nvSpPr>
          <p:cNvPr id="3" name="Footer Placeholder 2">
            <a:extLst>
              <a:ext uri="{FF2B5EF4-FFF2-40B4-BE49-F238E27FC236}">
                <a16:creationId xmlns:a16="http://schemas.microsoft.com/office/drawing/2014/main" id="{E2BB7D9D-D58B-D7F5-BD6D-77EBAFEC913C}"/>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Feb 2025</a:t>
            </a:r>
          </a:p>
        </p:txBody>
      </p:sp>
    </p:spTree>
    <p:extLst>
      <p:ext uri="{BB962C8B-B14F-4D97-AF65-F5344CB8AC3E}">
        <p14:creationId xmlns:p14="http://schemas.microsoft.com/office/powerpoint/2010/main" val="2251698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44885" y="442514"/>
            <a:ext cx="10740639" cy="636273"/>
          </a:xfrm>
        </p:spPr>
        <p:txBody>
          <a:bodyPr lIns="0" tIns="0" rIns="0" bIns="0"/>
          <a:lstStyle/>
          <a:p>
            <a:pPr marL="0" indent="0">
              <a:buNone/>
            </a:pPr>
            <a:r>
              <a:rPr lang="en-US" sz="2400" b="1" dirty="0">
                <a:solidFill>
                  <a:schemeClr val="accent3"/>
                </a:solidFill>
                <a:ea typeface="+mj-ea"/>
                <a:cs typeface="+mj-cs"/>
              </a:rPr>
              <a:t>What to know about the cost-effectiveness of RSV immunization </a:t>
            </a:r>
          </a:p>
        </p:txBody>
      </p:sp>
      <p:sp>
        <p:nvSpPr>
          <p:cNvPr id="13" name="Text Placeholder 5">
            <a:extLst>
              <a:ext uri="{FF2B5EF4-FFF2-40B4-BE49-F238E27FC236}">
                <a16:creationId xmlns:a16="http://schemas.microsoft.com/office/drawing/2014/main" id="{C9E68B14-27F1-2BC1-05D3-A48B6CE935FB}"/>
              </a:ext>
            </a:extLst>
          </p:cNvPr>
          <p:cNvSpPr txBox="1">
            <a:spLocks/>
          </p:cNvSpPr>
          <p:nvPr/>
        </p:nvSpPr>
        <p:spPr>
          <a:xfrm>
            <a:off x="1317492" y="1623701"/>
            <a:ext cx="4933447" cy="46318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0"/>
              </a:spcBef>
              <a:spcAft>
                <a:spcPts val="1800"/>
              </a:spcAft>
              <a:buClr>
                <a:schemeClr val="accent1"/>
              </a:buClr>
              <a:buFont typeface="Arial" panose="020B0604020202020204" pitchFamily="34" charset="0"/>
              <a:buChar char="•"/>
              <a:defRPr sz="16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4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accent4"/>
                </a:solidFill>
              </a:rPr>
              <a:t>What do the models suggest?</a:t>
            </a:r>
          </a:p>
          <a:p>
            <a:pPr marL="234950" indent="-223838"/>
            <a:r>
              <a:rPr lang="en-US" dirty="0"/>
              <a:t>RSV immunization is likely to be cost-effective in LMICs and may be cost-saving in many. </a:t>
            </a:r>
          </a:p>
          <a:p>
            <a:pPr marL="0" indent="0">
              <a:lnSpc>
                <a:spcPct val="100000"/>
              </a:lnSpc>
              <a:buFont typeface="Arial" panose="020B0604020202020204" pitchFamily="34" charset="0"/>
              <a:buNone/>
            </a:pPr>
            <a:r>
              <a:rPr lang="en-US" b="1" dirty="0">
                <a:solidFill>
                  <a:schemeClr val="accent4"/>
                </a:solidFill>
              </a:rPr>
              <a:t>What are the caveats?</a:t>
            </a:r>
          </a:p>
          <a:p>
            <a:pPr marL="234950" indent="-223838"/>
            <a:r>
              <a:rPr lang="en-US" dirty="0"/>
              <a:t>Product prices are unknown, so cost-effectiveness results remain uncertain.</a:t>
            </a:r>
          </a:p>
          <a:p>
            <a:pPr marL="234950" indent="-223838"/>
            <a:r>
              <a:rPr lang="en-US" dirty="0"/>
              <a:t>Results may vary by country based on varying data such as disease burden, costs and other data inputs.</a:t>
            </a:r>
          </a:p>
          <a:p>
            <a:pPr marL="0" indent="0">
              <a:buNone/>
            </a:pPr>
            <a:endParaRPr lang="en-US" dirty="0"/>
          </a:p>
          <a:p>
            <a:pPr marL="285750" indent="-285750">
              <a:spcAft>
                <a:spcPts val="900"/>
              </a:spcAft>
            </a:pPr>
            <a:endParaRPr lang="en-US" b="1" dirty="0"/>
          </a:p>
        </p:txBody>
      </p:sp>
      <p:sp>
        <p:nvSpPr>
          <p:cNvPr id="14" name="Text Placeholder 5">
            <a:extLst>
              <a:ext uri="{FF2B5EF4-FFF2-40B4-BE49-F238E27FC236}">
                <a16:creationId xmlns:a16="http://schemas.microsoft.com/office/drawing/2014/main" id="{2027191C-56B7-4CD2-9B26-041B9C01A748}"/>
              </a:ext>
            </a:extLst>
          </p:cNvPr>
          <p:cNvSpPr txBox="1">
            <a:spLocks/>
          </p:cNvSpPr>
          <p:nvPr/>
        </p:nvSpPr>
        <p:spPr>
          <a:xfrm>
            <a:off x="6554375" y="1637877"/>
            <a:ext cx="5164818" cy="46318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0"/>
              </a:spcBef>
              <a:spcAft>
                <a:spcPts val="1800"/>
              </a:spcAft>
              <a:buClr>
                <a:schemeClr val="accent1"/>
              </a:buClr>
              <a:buFont typeface="Arial" panose="020B0604020202020204" pitchFamily="34" charset="0"/>
              <a:buChar char="•"/>
              <a:defRPr sz="16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4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accent4"/>
                </a:solidFill>
              </a:rPr>
              <a:t>What data gaps will forthcoming studies fill?</a:t>
            </a:r>
          </a:p>
          <a:p>
            <a:pPr marL="234950" indent="-223838"/>
            <a:r>
              <a:rPr lang="en-US" dirty="0"/>
              <a:t>Expand health impact evidence with updated modelling data and country-specific data inputs.</a:t>
            </a:r>
          </a:p>
          <a:p>
            <a:pPr marL="234950" indent="-223838"/>
            <a:r>
              <a:rPr lang="en-US" dirty="0"/>
              <a:t>Tools are available to help countries determine the impact and cost-effectiveness of RSV immunization in their settings (e.g., UNIVAC model).   </a:t>
            </a:r>
          </a:p>
          <a:p>
            <a:pPr marL="0" indent="0">
              <a:buFont typeface="Arial" panose="020B0604020202020204" pitchFamily="34" charset="0"/>
              <a:buNone/>
            </a:pPr>
            <a:endParaRPr lang="en-US" b="1" dirty="0">
              <a:solidFill>
                <a:schemeClr val="accent4"/>
              </a:solidFill>
            </a:endParaRPr>
          </a:p>
          <a:p>
            <a:pPr marL="234950" indent="-223838">
              <a:lnSpc>
                <a:spcPct val="100000"/>
              </a:lnSpc>
            </a:pPr>
            <a:r>
              <a:rPr lang="en-US" dirty="0"/>
              <a:t>Understand that RSV immunization is likely to be cost-effective in most LMICs as well as a good use of public health resources.</a:t>
            </a:r>
          </a:p>
          <a:p>
            <a:pPr marL="234950" indent="-223838">
              <a:lnSpc>
                <a:spcPct val="100000"/>
              </a:lnSpc>
            </a:pPr>
            <a:r>
              <a:rPr lang="en-US" dirty="0"/>
              <a:t>Consider using cost-effectiveness results from cross-country studies or studies from neighboring countries / similar income groups to inform decision making.</a:t>
            </a:r>
          </a:p>
          <a:p>
            <a:pPr marL="0" indent="0">
              <a:lnSpc>
                <a:spcPct val="100000"/>
              </a:lnSpc>
              <a:buNone/>
            </a:pPr>
            <a:endParaRPr lang="en-US" dirty="0"/>
          </a:p>
          <a:p>
            <a:pPr marL="285750" indent="-285750">
              <a:spcAft>
                <a:spcPts val="900"/>
              </a:spcAft>
            </a:pPr>
            <a:endParaRPr lang="en-US" sz="900" b="1" dirty="0"/>
          </a:p>
        </p:txBody>
      </p:sp>
      <p:sp>
        <p:nvSpPr>
          <p:cNvPr id="4" name="TextBox 3">
            <a:extLst>
              <a:ext uri="{FF2B5EF4-FFF2-40B4-BE49-F238E27FC236}">
                <a16:creationId xmlns:a16="http://schemas.microsoft.com/office/drawing/2014/main" id="{32FE8EDA-C6D9-62A2-213C-BC956A5B8DFA}"/>
              </a:ext>
            </a:extLst>
          </p:cNvPr>
          <p:cNvSpPr txBox="1"/>
          <p:nvPr/>
        </p:nvSpPr>
        <p:spPr>
          <a:xfrm>
            <a:off x="1317492" y="1623700"/>
            <a:ext cx="4871733" cy="369332"/>
          </a:xfrm>
          <a:prstGeom prst="rect">
            <a:avLst/>
          </a:prstGeom>
          <a:solidFill>
            <a:schemeClr val="accent3"/>
          </a:solidFill>
        </p:spPr>
        <p:txBody>
          <a:bodyPr wrap="square">
            <a:spAutoFit/>
          </a:bodyPr>
          <a:lstStyle/>
          <a:p>
            <a:pPr marL="465138">
              <a:spcAft>
                <a:spcPts val="600"/>
              </a:spcAft>
              <a:buFont typeface="Arial" panose="020B0604020202020204" pitchFamily="34" charset="0"/>
              <a:buNone/>
            </a:pPr>
            <a:r>
              <a:rPr lang="en-US" sz="1800" b="1" dirty="0">
                <a:solidFill>
                  <a:schemeClr val="bg1"/>
                </a:solidFill>
              </a:rPr>
              <a:t>What do the models suggest?</a:t>
            </a:r>
          </a:p>
        </p:txBody>
      </p:sp>
      <p:sp>
        <p:nvSpPr>
          <p:cNvPr id="5" name="TextBox 4">
            <a:extLst>
              <a:ext uri="{FF2B5EF4-FFF2-40B4-BE49-F238E27FC236}">
                <a16:creationId xmlns:a16="http://schemas.microsoft.com/office/drawing/2014/main" id="{15C1EC90-0594-7A91-5C82-183D6A506D64}"/>
              </a:ext>
            </a:extLst>
          </p:cNvPr>
          <p:cNvSpPr txBox="1"/>
          <p:nvPr/>
        </p:nvSpPr>
        <p:spPr>
          <a:xfrm>
            <a:off x="1317492" y="2814527"/>
            <a:ext cx="4871733" cy="369332"/>
          </a:xfrm>
          <a:prstGeom prst="rect">
            <a:avLst/>
          </a:prstGeom>
          <a:solidFill>
            <a:schemeClr val="accent3"/>
          </a:solidFill>
        </p:spPr>
        <p:txBody>
          <a:bodyPr wrap="square">
            <a:spAutoFit/>
          </a:bodyPr>
          <a:lstStyle/>
          <a:p>
            <a:pPr marL="465138">
              <a:spcAft>
                <a:spcPts val="600"/>
              </a:spcAft>
              <a:buFont typeface="Arial" panose="020B0604020202020204" pitchFamily="34" charset="0"/>
              <a:buNone/>
            </a:pPr>
            <a:r>
              <a:rPr lang="en-US" b="1" dirty="0">
                <a:solidFill>
                  <a:schemeClr val="bg1"/>
                </a:solidFill>
              </a:rPr>
              <a:t>C</a:t>
            </a:r>
            <a:r>
              <a:rPr lang="en-US" sz="1800" b="1" dirty="0">
                <a:solidFill>
                  <a:schemeClr val="bg1"/>
                </a:solidFill>
              </a:rPr>
              <a:t>aveats?</a:t>
            </a:r>
          </a:p>
        </p:txBody>
      </p:sp>
      <p:sp>
        <p:nvSpPr>
          <p:cNvPr id="6" name="TextBox 5">
            <a:extLst>
              <a:ext uri="{FF2B5EF4-FFF2-40B4-BE49-F238E27FC236}">
                <a16:creationId xmlns:a16="http://schemas.microsoft.com/office/drawing/2014/main" id="{AF67CC5B-95DC-8290-EAB4-655B09CF4E8A}"/>
              </a:ext>
            </a:extLst>
          </p:cNvPr>
          <p:cNvSpPr txBox="1"/>
          <p:nvPr/>
        </p:nvSpPr>
        <p:spPr>
          <a:xfrm>
            <a:off x="6575062" y="1623700"/>
            <a:ext cx="5164818" cy="369332"/>
          </a:xfrm>
          <a:prstGeom prst="rect">
            <a:avLst/>
          </a:prstGeom>
          <a:solidFill>
            <a:schemeClr val="accent3"/>
          </a:solidFill>
        </p:spPr>
        <p:txBody>
          <a:bodyPr wrap="square">
            <a:spAutoFit/>
          </a:bodyPr>
          <a:lstStyle/>
          <a:p>
            <a:pPr marL="465138">
              <a:spcAft>
                <a:spcPts val="600"/>
              </a:spcAft>
              <a:buFont typeface="Arial" panose="020B0604020202020204" pitchFamily="34" charset="0"/>
              <a:buNone/>
            </a:pPr>
            <a:r>
              <a:rPr lang="en-US" sz="1800" b="1" dirty="0">
                <a:solidFill>
                  <a:schemeClr val="bg1"/>
                </a:solidFill>
              </a:rPr>
              <a:t>What data gaps will forthcoming studies fill?</a:t>
            </a:r>
          </a:p>
        </p:txBody>
      </p:sp>
      <p:sp>
        <p:nvSpPr>
          <p:cNvPr id="7" name="TextBox 6">
            <a:extLst>
              <a:ext uri="{FF2B5EF4-FFF2-40B4-BE49-F238E27FC236}">
                <a16:creationId xmlns:a16="http://schemas.microsoft.com/office/drawing/2014/main" id="{590525F2-29C5-7055-9862-1F2FD8A9ADEB}"/>
              </a:ext>
            </a:extLst>
          </p:cNvPr>
          <p:cNvSpPr txBox="1"/>
          <p:nvPr/>
        </p:nvSpPr>
        <p:spPr>
          <a:xfrm>
            <a:off x="6575062" y="3598148"/>
            <a:ext cx="5164818" cy="369332"/>
          </a:xfrm>
          <a:prstGeom prst="rect">
            <a:avLst/>
          </a:prstGeom>
          <a:solidFill>
            <a:schemeClr val="accent3"/>
          </a:solidFill>
        </p:spPr>
        <p:txBody>
          <a:bodyPr wrap="square">
            <a:spAutoFit/>
          </a:bodyPr>
          <a:lstStyle/>
          <a:p>
            <a:pPr marL="465138">
              <a:spcAft>
                <a:spcPts val="600"/>
              </a:spcAft>
              <a:buFont typeface="Arial" panose="020B0604020202020204" pitchFamily="34" charset="0"/>
              <a:buNone/>
            </a:pPr>
            <a:r>
              <a:rPr lang="en-US" sz="1800" b="1" dirty="0">
                <a:solidFill>
                  <a:schemeClr val="bg1"/>
                </a:solidFill>
              </a:rPr>
              <a:t>How can countries use this information?</a:t>
            </a:r>
          </a:p>
        </p:txBody>
      </p:sp>
      <p:pic>
        <p:nvPicPr>
          <p:cNvPr id="10" name="Picture 9" descr="A white exclamation mark in a triangle&#10;&#10;Description automatically generated">
            <a:extLst>
              <a:ext uri="{FF2B5EF4-FFF2-40B4-BE49-F238E27FC236}">
                <a16:creationId xmlns:a16="http://schemas.microsoft.com/office/drawing/2014/main" id="{2396141E-6F2F-A5EE-5751-0CE150F2ABB3}"/>
              </a:ext>
            </a:extLst>
          </p:cNvPr>
          <p:cNvPicPr>
            <a:picLocks noChangeAspect="1"/>
          </p:cNvPicPr>
          <p:nvPr/>
        </p:nvPicPr>
        <p:blipFill>
          <a:blip r:embed="rId3"/>
          <a:stretch>
            <a:fillRect/>
          </a:stretch>
        </p:blipFill>
        <p:spPr>
          <a:xfrm>
            <a:off x="1418069" y="2910293"/>
            <a:ext cx="215900" cy="177800"/>
          </a:xfrm>
          <a:prstGeom prst="rect">
            <a:avLst/>
          </a:prstGeom>
        </p:spPr>
      </p:pic>
      <p:pic>
        <p:nvPicPr>
          <p:cNvPr id="11" name="Picture 10" descr="A white outline of a magnifying glass&#10;&#10;Description automatically generated">
            <a:extLst>
              <a:ext uri="{FF2B5EF4-FFF2-40B4-BE49-F238E27FC236}">
                <a16:creationId xmlns:a16="http://schemas.microsoft.com/office/drawing/2014/main" id="{77E783CC-1D3C-0D5B-9091-A297088FEB26}"/>
              </a:ext>
            </a:extLst>
          </p:cNvPr>
          <p:cNvPicPr>
            <a:picLocks noChangeAspect="1"/>
          </p:cNvPicPr>
          <p:nvPr/>
        </p:nvPicPr>
        <p:blipFill>
          <a:blip r:embed="rId4"/>
          <a:stretch>
            <a:fillRect/>
          </a:stretch>
        </p:blipFill>
        <p:spPr>
          <a:xfrm>
            <a:off x="1405369" y="1703210"/>
            <a:ext cx="210312" cy="210312"/>
          </a:xfrm>
          <a:prstGeom prst="rect">
            <a:avLst/>
          </a:prstGeom>
        </p:spPr>
      </p:pic>
      <p:pic>
        <p:nvPicPr>
          <p:cNvPr id="15" name="Picture 14">
            <a:extLst>
              <a:ext uri="{FF2B5EF4-FFF2-40B4-BE49-F238E27FC236}">
                <a16:creationId xmlns:a16="http://schemas.microsoft.com/office/drawing/2014/main" id="{3F1C1609-BA9B-D5EC-A078-5D82862D3345}"/>
              </a:ext>
            </a:extLst>
          </p:cNvPr>
          <p:cNvPicPr>
            <a:picLocks noChangeAspect="1"/>
          </p:cNvPicPr>
          <p:nvPr/>
        </p:nvPicPr>
        <p:blipFill>
          <a:blip r:embed="rId5"/>
          <a:stretch>
            <a:fillRect/>
          </a:stretch>
        </p:blipFill>
        <p:spPr>
          <a:xfrm>
            <a:off x="6657897" y="1725722"/>
            <a:ext cx="351239" cy="165289"/>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DA343319-A779-E985-BCD3-689387A95ACE}"/>
              </a:ext>
            </a:extLst>
          </p:cNvPr>
          <p:cNvPicPr>
            <a:picLocks noChangeAspect="1"/>
          </p:cNvPicPr>
          <p:nvPr/>
        </p:nvPicPr>
        <p:blipFill>
          <a:blip r:embed="rId6"/>
          <a:stretch>
            <a:fillRect/>
          </a:stretch>
        </p:blipFill>
        <p:spPr>
          <a:xfrm>
            <a:off x="6725566" y="3692133"/>
            <a:ext cx="215900" cy="190500"/>
          </a:xfrm>
          <a:prstGeom prst="rect">
            <a:avLst/>
          </a:prstGeom>
        </p:spPr>
      </p:pic>
      <p:sp>
        <p:nvSpPr>
          <p:cNvPr id="8" name="Footer Placeholder 2">
            <a:extLst>
              <a:ext uri="{FF2B5EF4-FFF2-40B4-BE49-F238E27FC236}">
                <a16:creationId xmlns:a16="http://schemas.microsoft.com/office/drawing/2014/main" id="{00FFB3BE-5317-D4EC-FDD4-336455B41041}"/>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Feb 2025</a:t>
            </a:r>
          </a:p>
        </p:txBody>
      </p:sp>
    </p:spTree>
    <p:extLst>
      <p:ext uri="{BB962C8B-B14F-4D97-AF65-F5344CB8AC3E}">
        <p14:creationId xmlns:p14="http://schemas.microsoft.com/office/powerpoint/2010/main" val="1160651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E532-C5A8-732C-71EA-2A9AC97D0F20}"/>
              </a:ext>
            </a:extLst>
          </p:cNvPr>
          <p:cNvSpPr>
            <a:spLocks noGrp="1"/>
          </p:cNvSpPr>
          <p:nvPr>
            <p:ph type="title"/>
          </p:nvPr>
        </p:nvSpPr>
        <p:spPr>
          <a:xfrm>
            <a:off x="712163" y="2887866"/>
            <a:ext cx="10767674" cy="1082268"/>
          </a:xfrm>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7200" dirty="0">
                <a:solidFill>
                  <a:schemeClr val="bg1"/>
                </a:solidFill>
              </a:rPr>
              <a:t>Conclusion and additional considerations</a:t>
            </a:r>
          </a:p>
        </p:txBody>
      </p:sp>
    </p:spTree>
    <p:extLst>
      <p:ext uri="{BB962C8B-B14F-4D97-AF65-F5344CB8AC3E}">
        <p14:creationId xmlns:p14="http://schemas.microsoft.com/office/powerpoint/2010/main" val="449762743"/>
      </p:ext>
    </p:extLst>
  </p:cSld>
  <p:clrMapOvr>
    <a:masterClrMapping/>
  </p:clrMapOvr>
  <mc:AlternateContent xmlns:mc="http://schemas.openxmlformats.org/markup-compatibility/2006" xmlns:p14="http://schemas.microsoft.com/office/powerpoint/2010/main">
    <mc:Choice Requires="p14">
      <p:transition spd="slow" p14:dur="2000" advTm="8061"/>
    </mc:Choice>
    <mc:Fallback xmlns="">
      <p:transition spd="slow" advTm="8061"/>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66B69-43C4-C359-06B7-15EE7B0C82C3}"/>
              </a:ext>
            </a:extLst>
          </p:cNvPr>
          <p:cNvSpPr>
            <a:spLocks noGrp="1"/>
          </p:cNvSpPr>
          <p:nvPr>
            <p:ph type="title"/>
          </p:nvPr>
        </p:nvSpPr>
        <p:spPr>
          <a:xfrm>
            <a:off x="1224280" y="301625"/>
            <a:ext cx="10515600" cy="884555"/>
          </a:xfrm>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400" dirty="0">
                <a:solidFill>
                  <a:schemeClr val="accent1"/>
                </a:solidFill>
              </a:rPr>
              <a:t>Pricing and seasonality</a:t>
            </a:r>
            <a:br>
              <a:rPr lang="en-US" sz="2400" dirty="0">
                <a:solidFill>
                  <a:schemeClr val="accent1"/>
                </a:solidFill>
              </a:rPr>
            </a:br>
            <a:endParaRPr lang="en-US" sz="2400" dirty="0">
              <a:solidFill>
                <a:schemeClr val="accent1"/>
              </a:solidFill>
            </a:endParaRPr>
          </a:p>
        </p:txBody>
      </p:sp>
      <p:sp>
        <p:nvSpPr>
          <p:cNvPr id="3" name="Content Placeholder 2">
            <a:extLst>
              <a:ext uri="{FF2B5EF4-FFF2-40B4-BE49-F238E27FC236}">
                <a16:creationId xmlns:a16="http://schemas.microsoft.com/office/drawing/2014/main" id="{110B8DD5-6FE0-64A1-59A1-ACB25A5C865B}"/>
              </a:ext>
            </a:extLst>
          </p:cNvPr>
          <p:cNvSpPr>
            <a:spLocks noGrp="1"/>
          </p:cNvSpPr>
          <p:nvPr>
            <p:ph idx="1"/>
          </p:nvPr>
        </p:nvSpPr>
        <p:spPr>
          <a:xfrm>
            <a:off x="1318873" y="983051"/>
            <a:ext cx="10515600" cy="4785043"/>
          </a:xfrm>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indent="0">
              <a:buNone/>
            </a:pPr>
            <a:r>
              <a:rPr lang="en-US" sz="1800" b="1" dirty="0"/>
              <a:t>Product pricing</a:t>
            </a:r>
          </a:p>
          <a:p>
            <a:pPr marL="457200" indent="-457200">
              <a:lnSpc>
                <a:spcPct val="100000"/>
              </a:lnSpc>
            </a:pPr>
            <a:r>
              <a:rPr lang="en-US" sz="2000" dirty="0"/>
              <a:t>RSV maternal vaccines and </a:t>
            </a:r>
            <a:r>
              <a:rPr lang="en-US" sz="2000" dirty="0" err="1"/>
              <a:t>mAbs</a:t>
            </a:r>
            <a:r>
              <a:rPr lang="en-US" sz="2000" dirty="0"/>
              <a:t> are likely </a:t>
            </a:r>
            <a:r>
              <a:rPr lang="en-US" sz="2000" b="1" dirty="0"/>
              <a:t>both cost-effective</a:t>
            </a:r>
            <a:r>
              <a:rPr lang="en-US" sz="2000" dirty="0"/>
              <a:t> at “moderate” prices</a:t>
            </a:r>
          </a:p>
          <a:p>
            <a:pPr marL="457200" indent="-457200">
              <a:lnSpc>
                <a:spcPct val="100000"/>
              </a:lnSpc>
            </a:pPr>
            <a:r>
              <a:rPr lang="en-US" sz="2000" dirty="0" err="1"/>
              <a:t>mAbs</a:t>
            </a:r>
            <a:r>
              <a:rPr lang="en-US" sz="2000" dirty="0"/>
              <a:t> are anticipated to cost more to produce </a:t>
            </a:r>
          </a:p>
          <a:p>
            <a:pPr marL="457200" indent="-457200">
              <a:lnSpc>
                <a:spcPct val="100000"/>
              </a:lnSpc>
            </a:pPr>
            <a:r>
              <a:rPr lang="en-US" sz="2000" dirty="0"/>
              <a:t>There is no current </a:t>
            </a:r>
            <a:r>
              <a:rPr lang="en-US" sz="2000" dirty="0" err="1"/>
              <a:t>mAb</a:t>
            </a:r>
            <a:r>
              <a:rPr lang="en-US" sz="2000" dirty="0"/>
              <a:t> pricing agreement potentially making LMIC access difficult in the medium term </a:t>
            </a:r>
          </a:p>
          <a:p>
            <a:pPr marL="457200" indent="-457200">
              <a:lnSpc>
                <a:spcPct val="100000"/>
              </a:lnSpc>
            </a:pPr>
            <a:r>
              <a:rPr lang="en-US" sz="2000" dirty="0"/>
              <a:t>Countries should carefully consider potential product prices and economic implications during introduction decision making</a:t>
            </a:r>
          </a:p>
          <a:p>
            <a:pPr indent="0">
              <a:buNone/>
            </a:pPr>
            <a:r>
              <a:rPr lang="en-US" sz="1800" b="1" dirty="0"/>
              <a:t>Seasonal administration </a:t>
            </a:r>
          </a:p>
          <a:p>
            <a:pPr marL="457200" indent="-457200">
              <a:lnSpc>
                <a:spcPct val="100000"/>
              </a:lnSpc>
            </a:pPr>
            <a:r>
              <a:rPr lang="en-US" sz="2000" dirty="0"/>
              <a:t>While RSV is often a seasonal virus, many countries have year-round circulation or variable seasons within a country.</a:t>
            </a:r>
          </a:p>
          <a:p>
            <a:pPr marL="457200" indent="-457200">
              <a:lnSpc>
                <a:spcPct val="100000"/>
              </a:lnSpc>
            </a:pPr>
            <a:r>
              <a:rPr lang="en-US" sz="2000" dirty="0"/>
              <a:t>Yet, seasonal administration has potential to lower costs in seasonal settings</a:t>
            </a:r>
          </a:p>
          <a:p>
            <a:pPr marL="457200" indent="-457200">
              <a:lnSpc>
                <a:spcPct val="100000"/>
              </a:lnSpc>
            </a:pPr>
            <a:r>
              <a:rPr lang="en-US" sz="2000" dirty="0"/>
              <a:t>May result in similar or lower health impact depending on administration timing relative to RSV season.</a:t>
            </a:r>
          </a:p>
          <a:p>
            <a:pPr marL="457200" indent="-457200">
              <a:lnSpc>
                <a:spcPct val="100000"/>
              </a:lnSpc>
            </a:pPr>
            <a:r>
              <a:rPr lang="en-US" sz="2000" dirty="0"/>
              <a:t>Should be weighed against logistical challenges of starting and stopping; may be “easier” for </a:t>
            </a:r>
            <a:r>
              <a:rPr lang="en-US" sz="2000" dirty="0" err="1"/>
              <a:t>mAbs</a:t>
            </a:r>
            <a:r>
              <a:rPr lang="en-US" sz="2000" dirty="0"/>
              <a:t> than  maternal vaccination.  </a:t>
            </a:r>
          </a:p>
          <a:p>
            <a:endParaRPr lang="en-US" sz="1800" dirty="0"/>
          </a:p>
          <a:p>
            <a:endParaRPr lang="en-US" sz="2000" dirty="0"/>
          </a:p>
        </p:txBody>
      </p:sp>
      <p:sp>
        <p:nvSpPr>
          <p:cNvPr id="6" name="Footer Placeholder 2">
            <a:extLst>
              <a:ext uri="{FF2B5EF4-FFF2-40B4-BE49-F238E27FC236}">
                <a16:creationId xmlns:a16="http://schemas.microsoft.com/office/drawing/2014/main" id="{1076F980-96ED-A9F6-A9C0-CFAEE8ABDD0C}"/>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Feb 2025</a:t>
            </a:r>
          </a:p>
        </p:txBody>
      </p:sp>
    </p:spTree>
    <p:extLst>
      <p:ext uri="{BB962C8B-B14F-4D97-AF65-F5344CB8AC3E}">
        <p14:creationId xmlns:p14="http://schemas.microsoft.com/office/powerpoint/2010/main" val="1988996440"/>
      </p:ext>
    </p:extLst>
  </p:cSld>
  <p:clrMapOvr>
    <a:masterClrMapping/>
  </p:clrMapOvr>
  <mc:AlternateContent xmlns:mc="http://schemas.openxmlformats.org/markup-compatibility/2006" xmlns:p14="http://schemas.microsoft.com/office/powerpoint/2010/main">
    <mc:Choice Requires="p14">
      <p:transition spd="slow" p14:dur="2000" advTm="94174"/>
    </mc:Choice>
    <mc:Fallback xmlns="">
      <p:transition spd="slow" advTm="94174"/>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66B69-43C4-C359-06B7-15EE7B0C82C3}"/>
              </a:ext>
            </a:extLst>
          </p:cNvPr>
          <p:cNvSpPr>
            <a:spLocks noGrp="1"/>
          </p:cNvSpPr>
          <p:nvPr>
            <p:ph type="title"/>
          </p:nvPr>
        </p:nvSpPr>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400" dirty="0">
                <a:solidFill>
                  <a:schemeClr val="accent1"/>
                </a:solidFill>
              </a:rPr>
              <a:t>Scenarios that would change economic assumptions</a:t>
            </a:r>
          </a:p>
        </p:txBody>
      </p:sp>
      <p:sp>
        <p:nvSpPr>
          <p:cNvPr id="3" name="Content Placeholder 2">
            <a:extLst>
              <a:ext uri="{FF2B5EF4-FFF2-40B4-BE49-F238E27FC236}">
                <a16:creationId xmlns:a16="http://schemas.microsoft.com/office/drawing/2014/main" id="{110B8DD5-6FE0-64A1-59A1-ACB25A5C865B}"/>
              </a:ext>
            </a:extLst>
          </p:cNvPr>
          <p:cNvSpPr>
            <a:spLocks noGrp="1"/>
          </p:cNvSpPr>
          <p:nvPr>
            <p:ph idx="1"/>
          </p:nvPr>
        </p:nvSpPr>
        <p:spPr>
          <a:xfrm>
            <a:off x="1224280" y="1391921"/>
            <a:ext cx="9761220" cy="4785043"/>
          </a:xfrm>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indent="0">
              <a:buNone/>
            </a:pPr>
            <a:r>
              <a:rPr lang="en-US" sz="2000" dirty="0">
                <a:solidFill>
                  <a:schemeClr val="accent1"/>
                </a:solidFill>
                <a:ea typeface="Aptos" panose="020B0004020202020204" pitchFamily="34" charset="0"/>
                <a:cs typeface="Aptos" panose="020B0004020202020204" pitchFamily="34" charset="0"/>
              </a:rPr>
              <a:t>Ongoing studies may change economic assumptions as we learn more about real world safety and effectiveness of products.</a:t>
            </a:r>
          </a:p>
          <a:p>
            <a:r>
              <a:rPr lang="en-US" sz="2000" dirty="0">
                <a:ea typeface="Aptos" panose="020B0004020202020204" pitchFamily="34" charset="0"/>
                <a:cs typeface="Aptos" panose="020B0004020202020204" pitchFamily="34" charset="0"/>
              </a:rPr>
              <a:t>An impact study is planned in four African countries</a:t>
            </a:r>
          </a:p>
          <a:p>
            <a:r>
              <a:rPr lang="en-US" sz="2000" dirty="0">
                <a:ea typeface="Aptos" panose="020B0004020202020204" pitchFamily="34" charset="0"/>
                <a:cs typeface="Aptos" panose="020B0004020202020204" pitchFamily="34" charset="0"/>
              </a:rPr>
              <a:t>Post-market surveillance and effectiveness studies are ongoing</a:t>
            </a:r>
            <a:endParaRPr lang="en-US" sz="2000" dirty="0"/>
          </a:p>
          <a:p>
            <a:pPr indent="0">
              <a:buNone/>
            </a:pPr>
            <a:endParaRPr lang="en-US" sz="2000" dirty="0">
              <a:latin typeface="Aptos" panose="020B0004020202020204" pitchFamily="34" charset="0"/>
              <a:ea typeface="Aptos" panose="020B0004020202020204" pitchFamily="34" charset="0"/>
              <a:cs typeface="Aptos" panose="020B0004020202020204" pitchFamily="34" charset="0"/>
            </a:endParaRPr>
          </a:p>
          <a:p>
            <a:pPr indent="0">
              <a:buNone/>
            </a:pPr>
            <a:r>
              <a:rPr lang="en-US" sz="2000" dirty="0">
                <a:solidFill>
                  <a:schemeClr val="accent1"/>
                </a:solidFill>
              </a:rPr>
              <a:t>If RSV prevention products prevent long-term airway disease … </a:t>
            </a:r>
          </a:p>
          <a:p>
            <a:r>
              <a:rPr lang="en-US" sz="2000" dirty="0"/>
              <a:t>Higher impact and enhanced cost-effectiveness</a:t>
            </a:r>
          </a:p>
          <a:p>
            <a:endParaRPr lang="en-US" sz="2000" dirty="0"/>
          </a:p>
          <a:p>
            <a:pPr indent="0">
              <a:buNone/>
            </a:pPr>
            <a:r>
              <a:rPr lang="en-US" sz="2000" dirty="0">
                <a:solidFill>
                  <a:schemeClr val="accent1"/>
                </a:solidFill>
              </a:rPr>
              <a:t>If RSV prevention products prevent all-cause lower-respiratory tract infection …</a:t>
            </a:r>
          </a:p>
          <a:p>
            <a:r>
              <a:rPr lang="en-US" sz="2000" dirty="0"/>
              <a:t>Higher impact and enhanced cost-effectiveness</a:t>
            </a:r>
          </a:p>
          <a:p>
            <a:endParaRPr lang="en-US" sz="2000" dirty="0"/>
          </a:p>
        </p:txBody>
      </p:sp>
      <p:sp>
        <p:nvSpPr>
          <p:cNvPr id="5" name="Footer Placeholder 2">
            <a:extLst>
              <a:ext uri="{FF2B5EF4-FFF2-40B4-BE49-F238E27FC236}">
                <a16:creationId xmlns:a16="http://schemas.microsoft.com/office/drawing/2014/main" id="{741D89DD-63C4-3F57-C4AF-16C69EF0CE90}"/>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Feb 2025</a:t>
            </a:r>
          </a:p>
        </p:txBody>
      </p:sp>
    </p:spTree>
    <p:extLst>
      <p:ext uri="{BB962C8B-B14F-4D97-AF65-F5344CB8AC3E}">
        <p14:creationId xmlns:p14="http://schemas.microsoft.com/office/powerpoint/2010/main" val="633077922"/>
      </p:ext>
    </p:extLst>
  </p:cSld>
  <p:clrMapOvr>
    <a:masterClrMapping/>
  </p:clrMapOvr>
  <mc:AlternateContent xmlns:mc="http://schemas.openxmlformats.org/markup-compatibility/2006" xmlns:p14="http://schemas.microsoft.com/office/powerpoint/2010/main">
    <mc:Choice Requires="p14">
      <p:transition spd="slow" p14:dur="2000" advTm="83538"/>
    </mc:Choice>
    <mc:Fallback xmlns="">
      <p:transition spd="slow" advTm="83538"/>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66B69-43C4-C359-06B7-15EE7B0C82C3}"/>
              </a:ext>
            </a:extLst>
          </p:cNvPr>
          <p:cNvSpPr>
            <a:spLocks noGrp="1"/>
          </p:cNvSpPr>
          <p:nvPr>
            <p:ph type="title"/>
          </p:nvPr>
        </p:nvSpPr>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400" dirty="0">
                <a:solidFill>
                  <a:schemeClr val="accent1"/>
                </a:solidFill>
              </a:rPr>
              <a:t>Key takeaways</a:t>
            </a:r>
            <a:br>
              <a:rPr lang="en-US" sz="2400" dirty="0">
                <a:solidFill>
                  <a:schemeClr val="accent1"/>
                </a:solidFill>
              </a:rPr>
            </a:br>
            <a:endParaRPr lang="en-US" sz="2400" dirty="0">
              <a:solidFill>
                <a:schemeClr val="accent1"/>
              </a:solidFill>
            </a:endParaRPr>
          </a:p>
        </p:txBody>
      </p:sp>
      <p:sp>
        <p:nvSpPr>
          <p:cNvPr id="3" name="Content Placeholder 2">
            <a:extLst>
              <a:ext uri="{FF2B5EF4-FFF2-40B4-BE49-F238E27FC236}">
                <a16:creationId xmlns:a16="http://schemas.microsoft.com/office/drawing/2014/main" id="{110B8DD5-6FE0-64A1-59A1-ACB25A5C865B}"/>
              </a:ext>
            </a:extLst>
          </p:cNvPr>
          <p:cNvSpPr>
            <a:spLocks noGrp="1"/>
          </p:cNvSpPr>
          <p:nvPr>
            <p:ph idx="1"/>
          </p:nvPr>
        </p:nvSpPr>
        <p:spPr>
          <a:xfrm>
            <a:off x="1224280" y="1249681"/>
            <a:ext cx="10515600" cy="4785043"/>
          </a:xfrm>
        </p:spPr>
        <p:txBody>
          <a:bodyPr vert="horz" lIns="91440" tIns="45720" rIns="91440" bIns="45720" rtlCol="0" anchor="t">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342900" indent="-342900">
              <a:lnSpc>
                <a:spcPct val="100000"/>
              </a:lnSpc>
            </a:pPr>
            <a:r>
              <a:rPr lang="en-US" sz="2000" dirty="0"/>
              <a:t>The burden and cost of </a:t>
            </a:r>
            <a:r>
              <a:rPr lang="en-US" sz="2000" b="1" dirty="0">
                <a:solidFill>
                  <a:schemeClr val="accent4"/>
                </a:solidFill>
              </a:rPr>
              <a:t>RSV illness </a:t>
            </a:r>
            <a:r>
              <a:rPr lang="en-US" sz="2000" dirty="0"/>
              <a:t>and associated care are high in LMICs.</a:t>
            </a:r>
          </a:p>
          <a:p>
            <a:pPr marL="342900" indent="-342900">
              <a:lnSpc>
                <a:spcPct val="100000"/>
              </a:lnSpc>
            </a:pPr>
            <a:r>
              <a:rPr lang="en-US" sz="2000" dirty="0"/>
              <a:t>The cost of RSV </a:t>
            </a:r>
            <a:r>
              <a:rPr lang="en-US" sz="2000" b="1" dirty="0">
                <a:solidFill>
                  <a:schemeClr val="accent4"/>
                </a:solidFill>
              </a:rPr>
              <a:t>program delivery </a:t>
            </a:r>
            <a:r>
              <a:rPr lang="en-US" sz="2000" dirty="0"/>
              <a:t>may be similar to costs for other childhood vaccines.</a:t>
            </a:r>
          </a:p>
          <a:p>
            <a:pPr marL="342900" indent="-342900">
              <a:lnSpc>
                <a:spcPct val="100000"/>
              </a:lnSpc>
            </a:pPr>
            <a:r>
              <a:rPr lang="en-US" sz="2000" dirty="0"/>
              <a:t>The cost of </a:t>
            </a:r>
            <a:r>
              <a:rPr lang="en-US" sz="2000" b="1" dirty="0">
                <a:solidFill>
                  <a:schemeClr val="accent4"/>
                </a:solidFill>
              </a:rPr>
              <a:t>RSV maternal vaccines </a:t>
            </a:r>
            <a:r>
              <a:rPr lang="en-US" sz="2000" dirty="0"/>
              <a:t>may be similar to other childhood vaccines, especially for </a:t>
            </a:r>
            <a:r>
              <a:rPr lang="en-US" sz="2000"/>
              <a:t>Gavi-eligible countries; however, </a:t>
            </a:r>
            <a:r>
              <a:rPr lang="en-US" sz="2000" b="1" dirty="0">
                <a:solidFill>
                  <a:schemeClr val="accent4"/>
                </a:solidFill>
              </a:rPr>
              <a:t>RSV </a:t>
            </a:r>
            <a:r>
              <a:rPr lang="en-US" sz="2000" b="1" dirty="0" err="1">
                <a:solidFill>
                  <a:schemeClr val="accent4"/>
                </a:solidFill>
              </a:rPr>
              <a:t>mAbs</a:t>
            </a:r>
            <a:r>
              <a:rPr lang="en-US" sz="2000" b="1" dirty="0">
                <a:solidFill>
                  <a:schemeClr val="accent4"/>
                </a:solidFill>
              </a:rPr>
              <a:t> </a:t>
            </a:r>
            <a:r>
              <a:rPr lang="en-US" sz="2000" dirty="0"/>
              <a:t>may be more costly since no LMIC pricing agreement has been reached. </a:t>
            </a:r>
          </a:p>
          <a:p>
            <a:pPr marL="342900" indent="-342900">
              <a:lnSpc>
                <a:spcPct val="100000"/>
              </a:lnSpc>
            </a:pPr>
            <a:r>
              <a:rPr lang="en-US" sz="2000" dirty="0"/>
              <a:t>RSV </a:t>
            </a:r>
            <a:r>
              <a:rPr lang="en-US" sz="2000" b="1" dirty="0">
                <a:solidFill>
                  <a:schemeClr val="accent4"/>
                </a:solidFill>
              </a:rPr>
              <a:t>maternal immunization </a:t>
            </a:r>
            <a:r>
              <a:rPr lang="en-US" sz="2000" dirty="0"/>
              <a:t>is likely to be cost-effective in LMICs and may be cost-saving in many. </a:t>
            </a:r>
          </a:p>
          <a:p>
            <a:pPr marL="342900" indent="-342900">
              <a:lnSpc>
                <a:spcPct val="100000"/>
              </a:lnSpc>
            </a:pPr>
            <a:r>
              <a:rPr lang="en-US" sz="2000" dirty="0"/>
              <a:t>RSV </a:t>
            </a:r>
            <a:r>
              <a:rPr lang="en-US" sz="2000" b="1" dirty="0" err="1">
                <a:solidFill>
                  <a:schemeClr val="accent4"/>
                </a:solidFill>
              </a:rPr>
              <a:t>mAbs</a:t>
            </a:r>
            <a:r>
              <a:rPr lang="en-US" sz="2000" dirty="0"/>
              <a:t> could be cost-effective in LMICs at moderate product prices. </a:t>
            </a:r>
          </a:p>
          <a:p>
            <a:pPr marL="342900" indent="-342900">
              <a:lnSpc>
                <a:spcPct val="100000"/>
              </a:lnSpc>
            </a:pPr>
            <a:r>
              <a:rPr lang="en-US" sz="2000" dirty="0"/>
              <a:t>Forthcoming and future studies will continue to enhance our knowledge of RSV health economics!</a:t>
            </a:r>
            <a:endParaRPr lang="en-US" sz="2000" dirty="0">
              <a:solidFill>
                <a:schemeClr val="accent4"/>
              </a:solidFill>
            </a:endParaRPr>
          </a:p>
          <a:p>
            <a:pPr>
              <a:lnSpc>
                <a:spcPct val="100000"/>
              </a:lnSpc>
            </a:pPr>
            <a:endParaRPr lang="en-US" sz="2000" dirty="0"/>
          </a:p>
        </p:txBody>
      </p:sp>
      <p:sp>
        <p:nvSpPr>
          <p:cNvPr id="5" name="Footer Placeholder 2">
            <a:extLst>
              <a:ext uri="{FF2B5EF4-FFF2-40B4-BE49-F238E27FC236}">
                <a16:creationId xmlns:a16="http://schemas.microsoft.com/office/drawing/2014/main" id="{FCFFAE56-E230-C208-4F80-1D0D46BBDFB2}"/>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Feb 2025</a:t>
            </a:r>
          </a:p>
        </p:txBody>
      </p:sp>
    </p:spTree>
    <p:extLst>
      <p:ext uri="{BB962C8B-B14F-4D97-AF65-F5344CB8AC3E}">
        <p14:creationId xmlns:p14="http://schemas.microsoft.com/office/powerpoint/2010/main" val="2563207992"/>
      </p:ext>
    </p:extLst>
  </p:cSld>
  <p:clrMapOvr>
    <a:masterClrMapping/>
  </p:clrMapOvr>
  <mc:AlternateContent xmlns:mc="http://schemas.openxmlformats.org/markup-compatibility/2006" xmlns:p14="http://schemas.microsoft.com/office/powerpoint/2010/main">
    <mc:Choice Requires="p14">
      <p:transition spd="slow" p14:dur="2000" advTm="52103"/>
    </mc:Choice>
    <mc:Fallback xmlns="">
      <p:transition spd="slow" advTm="52103"/>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61999" y="473336"/>
            <a:ext cx="10740639" cy="1315450"/>
          </a:xfrm>
        </p:spPr>
        <p:txBody>
          <a:bodyPr lIns="0" tIns="0" rIns="0" bIns="0"/>
          <a:lstStyle/>
          <a:p>
            <a:pPr marL="342900" lvl="1" indent="0">
              <a:buNone/>
            </a:pPr>
            <a:r>
              <a:rPr lang="en-US" sz="2400" b="1" dirty="0">
                <a:solidFill>
                  <a:schemeClr val="accent1"/>
                </a:solidFill>
                <a:ea typeface="+mj-ea"/>
                <a:cs typeface="+mj-cs"/>
              </a:rPr>
              <a:t>Summary</a:t>
            </a:r>
          </a:p>
        </p:txBody>
      </p:sp>
      <p:graphicFrame>
        <p:nvGraphicFramePr>
          <p:cNvPr id="8" name="object 2">
            <a:extLst>
              <a:ext uri="{FF2B5EF4-FFF2-40B4-BE49-F238E27FC236}">
                <a16:creationId xmlns:a16="http://schemas.microsoft.com/office/drawing/2014/main" id="{8D8F74F1-AF66-1CF6-260F-86FD81D3B355}"/>
              </a:ext>
            </a:extLst>
          </p:cNvPr>
          <p:cNvGraphicFramePr>
            <a:graphicFrameLocks noGrp="1"/>
          </p:cNvGraphicFramePr>
          <p:nvPr>
            <p:extLst>
              <p:ext uri="{D42A27DB-BD31-4B8C-83A1-F6EECF244321}">
                <p14:modId xmlns:p14="http://schemas.microsoft.com/office/powerpoint/2010/main" val="274451499"/>
              </p:ext>
            </p:extLst>
          </p:nvPr>
        </p:nvGraphicFramePr>
        <p:xfrm>
          <a:off x="1184910" y="1199303"/>
          <a:ext cx="10607673" cy="4906568"/>
        </p:xfrm>
        <a:graphic>
          <a:graphicData uri="http://schemas.openxmlformats.org/drawingml/2006/table">
            <a:tbl>
              <a:tblPr firstRow="1" bandRow="1">
                <a:tableStyleId>{2D5ABB26-0587-4C30-8999-92F81FD0307C}</a:tableStyleId>
              </a:tblPr>
              <a:tblGrid>
                <a:gridCol w="1375303">
                  <a:extLst>
                    <a:ext uri="{9D8B030D-6E8A-4147-A177-3AD203B41FA5}">
                      <a16:colId xmlns:a16="http://schemas.microsoft.com/office/drawing/2014/main" val="20000"/>
                    </a:ext>
                  </a:extLst>
                </a:gridCol>
                <a:gridCol w="9232370">
                  <a:extLst>
                    <a:ext uri="{9D8B030D-6E8A-4147-A177-3AD203B41FA5}">
                      <a16:colId xmlns:a16="http://schemas.microsoft.com/office/drawing/2014/main" val="20001"/>
                    </a:ext>
                  </a:extLst>
                </a:gridCol>
              </a:tblGrid>
              <a:tr h="1213697">
                <a:tc>
                  <a:txBody>
                    <a:bodyPr/>
                    <a:lstStyle/>
                    <a:p>
                      <a:pPr>
                        <a:lnSpc>
                          <a:spcPct val="100000"/>
                        </a:lnSpc>
                      </a:pPr>
                      <a:endParaRPr sz="2000" dirty="0">
                        <a:latin typeface="Times New Roman"/>
                        <a:cs typeface="Times New Roman"/>
                      </a:endParaRPr>
                    </a:p>
                  </a:txBody>
                  <a:tcPr marL="0" marR="0" marT="0" marB="0">
                    <a:lnR w="6350">
                      <a:solidFill>
                        <a:srgbClr val="0093D5"/>
                      </a:solidFill>
                      <a:prstDash val="solid"/>
                    </a:lnR>
                    <a:lnB w="6350">
                      <a:solidFill>
                        <a:srgbClr val="0093D5"/>
                      </a:solidFill>
                      <a:prstDash val="solid"/>
                    </a:lnB>
                  </a:tcPr>
                </a:tc>
                <a:tc>
                  <a:txBody>
                    <a:bodyPr/>
                    <a:lstStyle/>
                    <a:p>
                      <a:pPr marL="457200" lvl="1" indent="-228600">
                        <a:spcAft>
                          <a:spcPts val="1600"/>
                        </a:spcAft>
                        <a:buFont typeface="Arial" panose="020B0604020202020204" pitchFamily="34" charset="0"/>
                        <a:buChar char="•"/>
                        <a:tabLst/>
                      </a:pPr>
                      <a:r>
                        <a:rPr lang="en-US" sz="2600" dirty="0">
                          <a:solidFill>
                            <a:schemeClr val="accent4"/>
                          </a:solidFill>
                        </a:rPr>
                        <a:t>The burden and cost of RSV illness and associated care can be very high in LMICs.</a:t>
                      </a:r>
                    </a:p>
                  </a:txBody>
                  <a:tcPr marL="0" marR="0" marT="4233" marB="0" anchor="ctr">
                    <a:lnL w="6350">
                      <a:solidFill>
                        <a:srgbClr val="0093D5"/>
                      </a:solidFill>
                      <a:prstDash val="solid"/>
                    </a:lnL>
                    <a:lnB w="6350">
                      <a:solidFill>
                        <a:srgbClr val="0093D5"/>
                      </a:solidFill>
                      <a:prstDash val="solid"/>
                    </a:lnB>
                  </a:tcPr>
                </a:tc>
                <a:extLst>
                  <a:ext uri="{0D108BD9-81ED-4DB2-BD59-A6C34878D82A}">
                    <a16:rowId xmlns:a16="http://schemas.microsoft.com/office/drawing/2014/main" val="10000"/>
                  </a:ext>
                </a:extLst>
              </a:tr>
              <a:tr h="1714500">
                <a:tc>
                  <a:txBody>
                    <a:bodyPr/>
                    <a:lstStyle/>
                    <a:p>
                      <a:pPr>
                        <a:lnSpc>
                          <a:spcPct val="100000"/>
                        </a:lnSpc>
                      </a:pPr>
                      <a:endParaRPr sz="2000" dirty="0">
                        <a:latin typeface="Times New Roman"/>
                        <a:cs typeface="Times New Roman"/>
                      </a:endParaRPr>
                    </a:p>
                  </a:txBody>
                  <a:tcPr marL="0" marR="0" marT="0" marB="0">
                    <a:lnR w="6350">
                      <a:solidFill>
                        <a:srgbClr val="0093D5"/>
                      </a:solidFill>
                      <a:prstDash val="solid"/>
                    </a:lnR>
                    <a:lnT w="6350">
                      <a:solidFill>
                        <a:srgbClr val="0093D5"/>
                      </a:solidFill>
                      <a:prstDash val="solid"/>
                    </a:lnT>
                    <a:lnB w="6350">
                      <a:solidFill>
                        <a:srgbClr val="0093D5"/>
                      </a:solidFill>
                      <a:prstDash val="solid"/>
                    </a:lnB>
                  </a:tcPr>
                </a:tc>
                <a:tc>
                  <a:txBody>
                    <a:bodyPr/>
                    <a:lstStyle/>
                    <a:p>
                      <a:pPr marL="457200" lvl="1" indent="-228600">
                        <a:spcAft>
                          <a:spcPts val="1600"/>
                        </a:spcAft>
                        <a:buFont typeface="Arial" panose="020B0604020202020204" pitchFamily="34" charset="0"/>
                        <a:buChar char="•"/>
                        <a:tabLst/>
                      </a:pPr>
                      <a:r>
                        <a:rPr lang="en-US" sz="2600" dirty="0">
                          <a:solidFill>
                            <a:schemeClr val="accent1"/>
                          </a:solidFill>
                        </a:rPr>
                        <a:t>Averting this burden and cost through RSV immunizations could have large health impacts and save significant healthcare resources.</a:t>
                      </a:r>
                    </a:p>
                  </a:txBody>
                  <a:tcPr marL="0" marR="0" marT="4233" marB="0" anchor="ctr">
                    <a:lnL w="6350">
                      <a:solidFill>
                        <a:srgbClr val="0093D5"/>
                      </a:solidFill>
                      <a:prstDash val="solid"/>
                    </a:lnL>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1"/>
                  </a:ext>
                </a:extLst>
              </a:tr>
              <a:tr h="1978371">
                <a:tc>
                  <a:txBody>
                    <a:bodyPr/>
                    <a:lstStyle/>
                    <a:p>
                      <a:pPr>
                        <a:lnSpc>
                          <a:spcPct val="100000"/>
                        </a:lnSpc>
                      </a:pPr>
                      <a:endParaRPr sz="2000" dirty="0">
                        <a:solidFill>
                          <a:schemeClr val="accent3"/>
                        </a:solidFill>
                        <a:latin typeface="Times New Roman"/>
                        <a:cs typeface="Times New Roman"/>
                      </a:endParaRPr>
                    </a:p>
                  </a:txBody>
                  <a:tcPr marL="0" marR="0" marT="0" marB="0">
                    <a:lnR w="6350">
                      <a:solidFill>
                        <a:srgbClr val="0093D5"/>
                      </a:solidFill>
                      <a:prstDash val="solid"/>
                    </a:lnR>
                    <a:lnT w="6350">
                      <a:solidFill>
                        <a:srgbClr val="0093D5"/>
                      </a:solidFill>
                      <a:prstDash val="solid"/>
                    </a:lnT>
                  </a:tcPr>
                </a:tc>
                <a:tc>
                  <a:txBody>
                    <a:bodyPr/>
                    <a:lstStyle/>
                    <a:p>
                      <a:pPr marL="457200" lvl="1" indent="-228600">
                        <a:spcAft>
                          <a:spcPts val="1600"/>
                        </a:spcAft>
                        <a:buFont typeface="Arial" panose="020B0604020202020204" pitchFamily="34" charset="0"/>
                        <a:buChar char="•"/>
                        <a:tabLst/>
                      </a:pPr>
                      <a:r>
                        <a:rPr lang="en-US" sz="2600" dirty="0">
                          <a:solidFill>
                            <a:schemeClr val="accent3"/>
                          </a:solidFill>
                        </a:rPr>
                        <a:t>RSV immunization program costs may be similar to costs for other childhood vaccines.</a:t>
                      </a:r>
                    </a:p>
                    <a:p>
                      <a:pPr marL="457200" lvl="1" indent="-228600">
                        <a:spcAft>
                          <a:spcPts val="1600"/>
                        </a:spcAft>
                        <a:buFont typeface="Arial" panose="020B0604020202020204" pitchFamily="34" charset="0"/>
                        <a:buChar char="•"/>
                        <a:tabLst/>
                      </a:pPr>
                      <a:r>
                        <a:rPr lang="en-US" sz="2600" dirty="0">
                          <a:solidFill>
                            <a:schemeClr val="accent3"/>
                          </a:solidFill>
                        </a:rPr>
                        <a:t>RSV immunization is likely to be cost-effective in LMICs and may be cost-saving in many. </a:t>
                      </a:r>
                    </a:p>
                  </a:txBody>
                  <a:tcPr marL="0" marR="0" marT="4233" marB="0" anchor="ctr">
                    <a:lnL w="6350">
                      <a:solidFill>
                        <a:srgbClr val="0093D5"/>
                      </a:solidFill>
                      <a:prstDash val="solid"/>
                    </a:lnL>
                    <a:lnT w="6350">
                      <a:solidFill>
                        <a:srgbClr val="0093D5"/>
                      </a:solidFill>
                      <a:prstDash val="solid"/>
                    </a:lnT>
                  </a:tcPr>
                </a:tc>
                <a:extLst>
                  <a:ext uri="{0D108BD9-81ED-4DB2-BD59-A6C34878D82A}">
                    <a16:rowId xmlns:a16="http://schemas.microsoft.com/office/drawing/2014/main" val="10002"/>
                  </a:ext>
                </a:extLst>
              </a:tr>
            </a:tbl>
          </a:graphicData>
        </a:graphic>
      </p:graphicFrame>
      <p:pic>
        <p:nvPicPr>
          <p:cNvPr id="9" name="Picture 8" descr="A purple check mark in a crosshair&#10;&#10;Description automatically generated">
            <a:extLst>
              <a:ext uri="{FF2B5EF4-FFF2-40B4-BE49-F238E27FC236}">
                <a16:creationId xmlns:a16="http://schemas.microsoft.com/office/drawing/2014/main" id="{644884CC-A7A2-9C23-F04D-1AC41A93D540}"/>
              </a:ext>
            </a:extLst>
          </p:cNvPr>
          <p:cNvPicPr>
            <a:picLocks noChangeAspect="1"/>
          </p:cNvPicPr>
          <p:nvPr/>
        </p:nvPicPr>
        <p:blipFill>
          <a:blip r:embed="rId3"/>
          <a:stretch>
            <a:fillRect/>
          </a:stretch>
        </p:blipFill>
        <p:spPr>
          <a:xfrm>
            <a:off x="1390440" y="4584500"/>
            <a:ext cx="812800" cy="812800"/>
          </a:xfrm>
          <a:prstGeom prst="rect">
            <a:avLst/>
          </a:prstGeom>
        </p:spPr>
      </p:pic>
      <p:pic>
        <p:nvPicPr>
          <p:cNvPr id="10" name="Picture 9" descr="A blue and white logo&#10;&#10;Description automatically generated">
            <a:extLst>
              <a:ext uri="{FF2B5EF4-FFF2-40B4-BE49-F238E27FC236}">
                <a16:creationId xmlns:a16="http://schemas.microsoft.com/office/drawing/2014/main" id="{B6F46949-7024-1F7C-FCB2-DEAA1B567E7E}"/>
              </a:ext>
            </a:extLst>
          </p:cNvPr>
          <p:cNvPicPr>
            <a:picLocks noChangeAspect="1"/>
          </p:cNvPicPr>
          <p:nvPr/>
        </p:nvPicPr>
        <p:blipFill>
          <a:blip r:embed="rId4"/>
          <a:stretch>
            <a:fillRect/>
          </a:stretch>
        </p:blipFill>
        <p:spPr>
          <a:xfrm>
            <a:off x="1428540" y="2880263"/>
            <a:ext cx="736600" cy="812800"/>
          </a:xfrm>
          <a:prstGeom prst="rect">
            <a:avLst/>
          </a:prstGeom>
        </p:spPr>
      </p:pic>
      <p:pic>
        <p:nvPicPr>
          <p:cNvPr id="11" name="Picture 10" descr="A green dollar bill with arrows&#10;&#10;Description automatically generated">
            <a:extLst>
              <a:ext uri="{FF2B5EF4-FFF2-40B4-BE49-F238E27FC236}">
                <a16:creationId xmlns:a16="http://schemas.microsoft.com/office/drawing/2014/main" id="{B72D0D99-E799-8AED-27CA-FB06B7F1162A}"/>
              </a:ext>
            </a:extLst>
          </p:cNvPr>
          <p:cNvPicPr>
            <a:picLocks noChangeAspect="1"/>
          </p:cNvPicPr>
          <p:nvPr/>
        </p:nvPicPr>
        <p:blipFill>
          <a:blip r:embed="rId5"/>
          <a:stretch>
            <a:fillRect/>
          </a:stretch>
        </p:blipFill>
        <p:spPr>
          <a:xfrm>
            <a:off x="1460290" y="1460700"/>
            <a:ext cx="673100" cy="736600"/>
          </a:xfrm>
          <a:prstGeom prst="rect">
            <a:avLst/>
          </a:prstGeom>
        </p:spPr>
      </p:pic>
      <p:sp>
        <p:nvSpPr>
          <p:cNvPr id="3" name="Footer Placeholder 2">
            <a:extLst>
              <a:ext uri="{FF2B5EF4-FFF2-40B4-BE49-F238E27FC236}">
                <a16:creationId xmlns:a16="http://schemas.microsoft.com/office/drawing/2014/main" id="{A59ACD07-B3D2-ADC0-DEDC-F2ADC8C10951}"/>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Feb 2025</a:t>
            </a:r>
          </a:p>
        </p:txBody>
      </p:sp>
    </p:spTree>
    <p:extLst>
      <p:ext uri="{BB962C8B-B14F-4D97-AF65-F5344CB8AC3E}">
        <p14:creationId xmlns:p14="http://schemas.microsoft.com/office/powerpoint/2010/main" val="768196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92529" y="1239094"/>
            <a:ext cx="10733711" cy="651759"/>
          </a:xfrm>
          <a:prstGeom prst="rect">
            <a:avLst/>
          </a:prstGeom>
        </p:spPr>
        <p:txBody>
          <a:bodyPr vert="horz" wrap="square" lIns="0" tIns="10583" rIns="0" bIns="0" rtlCol="0">
            <a:spAutoFit/>
          </a:bodyPr>
          <a:lstStyle/>
          <a:p>
            <a:pPr marL="10583" marR="4233">
              <a:spcBef>
                <a:spcPts val="83"/>
              </a:spcBef>
            </a:pPr>
            <a:r>
              <a:rPr lang="en-US" sz="2083" dirty="0">
                <a:solidFill>
                  <a:srgbClr val="231F20"/>
                </a:solidFill>
                <a:latin typeface="Corbel" panose="020B0503020204020204" pitchFamily="34" charset="0"/>
                <a:cs typeface="Montserrat"/>
              </a:rPr>
              <a:t>RSV is the world's top cause of severe respiratory infections and hospitalization in infants and young children. New immunization tools could help change that.</a:t>
            </a:r>
            <a:endParaRPr sz="2083" dirty="0">
              <a:latin typeface="Corbel" panose="020B0503020204020204" pitchFamily="34" charset="0"/>
              <a:cs typeface="Montserrat"/>
            </a:endParaRPr>
          </a:p>
        </p:txBody>
      </p:sp>
      <p:sp>
        <p:nvSpPr>
          <p:cNvPr id="3" name="object 3"/>
          <p:cNvSpPr txBox="1"/>
          <p:nvPr/>
        </p:nvSpPr>
        <p:spPr>
          <a:xfrm>
            <a:off x="1224280" y="5207389"/>
            <a:ext cx="10403417" cy="651759"/>
          </a:xfrm>
          <a:prstGeom prst="rect">
            <a:avLst/>
          </a:prstGeom>
        </p:spPr>
        <p:txBody>
          <a:bodyPr vert="horz" wrap="square" lIns="0" tIns="10583" rIns="0" bIns="0" rtlCol="0">
            <a:spAutoFit/>
          </a:bodyPr>
          <a:lstStyle/>
          <a:p>
            <a:pPr marL="10583" marR="4233">
              <a:spcBef>
                <a:spcPts val="83"/>
              </a:spcBef>
            </a:pPr>
            <a:r>
              <a:rPr lang="en-US" sz="2083" dirty="0">
                <a:solidFill>
                  <a:srgbClr val="231F20"/>
                </a:solidFill>
                <a:latin typeface="Corbel" panose="020B0503020204020204" pitchFamily="34" charset="0"/>
                <a:cs typeface="Montserrat"/>
              </a:rPr>
              <a:t>N</a:t>
            </a:r>
            <a:r>
              <a:rPr sz="2083" dirty="0">
                <a:solidFill>
                  <a:srgbClr val="231F20"/>
                </a:solidFill>
                <a:latin typeface="Corbel" panose="020B0503020204020204" pitchFamily="34" charset="0"/>
                <a:cs typeface="Montserrat"/>
              </a:rPr>
              <a:t>ow</a:t>
            </a:r>
            <a:r>
              <a:rPr sz="2083" spc="-21"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is</a:t>
            </a:r>
            <a:r>
              <a:rPr sz="2083" spc="-25"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the</a:t>
            </a:r>
            <a:r>
              <a:rPr sz="2083" spc="-25"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time</a:t>
            </a:r>
            <a:r>
              <a:rPr sz="2083" spc="-21"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to</a:t>
            </a:r>
            <a:r>
              <a:rPr sz="2083" spc="-25"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raise</a:t>
            </a:r>
            <a:r>
              <a:rPr sz="2083" spc="-21"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awareness</a:t>
            </a:r>
            <a:r>
              <a:rPr sz="2083" spc="-25"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and</a:t>
            </a:r>
            <a:r>
              <a:rPr sz="2083" spc="-21" dirty="0">
                <a:solidFill>
                  <a:srgbClr val="231F20"/>
                </a:solidFill>
                <a:latin typeface="Corbel" panose="020B0503020204020204" pitchFamily="34" charset="0"/>
                <a:cs typeface="Montserrat"/>
              </a:rPr>
              <a:t> </a:t>
            </a:r>
            <a:r>
              <a:rPr sz="2083" spc="-8" dirty="0">
                <a:solidFill>
                  <a:srgbClr val="231F20"/>
                </a:solidFill>
                <a:latin typeface="Corbel" panose="020B0503020204020204" pitchFamily="34" charset="0"/>
                <a:cs typeface="Montserrat"/>
              </a:rPr>
              <a:t>support </a:t>
            </a:r>
            <a:r>
              <a:rPr sz="2083" dirty="0">
                <a:solidFill>
                  <a:srgbClr val="231F20"/>
                </a:solidFill>
                <a:latin typeface="Corbel" panose="020B0503020204020204" pitchFamily="34" charset="0"/>
                <a:cs typeface="Montserrat"/>
              </a:rPr>
              <a:t>global,</a:t>
            </a:r>
            <a:r>
              <a:rPr sz="2083" spc="-21"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regional,</a:t>
            </a:r>
            <a:r>
              <a:rPr sz="2083" spc="-17"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and</a:t>
            </a:r>
            <a:r>
              <a:rPr sz="2083" spc="-21"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country</a:t>
            </a:r>
            <a:r>
              <a:rPr sz="2083" spc="-17"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decision-making</a:t>
            </a:r>
            <a:r>
              <a:rPr sz="2083" spc="-21"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around</a:t>
            </a:r>
            <a:r>
              <a:rPr sz="2083" spc="-17"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RSV</a:t>
            </a:r>
            <a:r>
              <a:rPr sz="2083" spc="-21"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prevention,</a:t>
            </a:r>
            <a:r>
              <a:rPr sz="2083" spc="-17" dirty="0">
                <a:solidFill>
                  <a:srgbClr val="231F20"/>
                </a:solidFill>
                <a:latin typeface="Corbel" panose="020B0503020204020204" pitchFamily="34" charset="0"/>
                <a:cs typeface="Montserrat"/>
              </a:rPr>
              <a:t> </a:t>
            </a:r>
            <a:r>
              <a:rPr sz="2083" spc="-8" dirty="0">
                <a:solidFill>
                  <a:srgbClr val="231F20"/>
                </a:solidFill>
                <a:latin typeface="Corbel" panose="020B0503020204020204" pitchFamily="34" charset="0"/>
                <a:cs typeface="Montserrat"/>
              </a:rPr>
              <a:t>policy, </a:t>
            </a:r>
            <a:r>
              <a:rPr sz="2083" dirty="0">
                <a:solidFill>
                  <a:srgbClr val="231F20"/>
                </a:solidFill>
                <a:latin typeface="Corbel" panose="020B0503020204020204" pitchFamily="34" charset="0"/>
                <a:cs typeface="Montserrat"/>
              </a:rPr>
              <a:t>and implementation</a:t>
            </a:r>
            <a:r>
              <a:rPr sz="2083" spc="4" dirty="0">
                <a:solidFill>
                  <a:srgbClr val="231F20"/>
                </a:solidFill>
                <a:latin typeface="Corbel" panose="020B0503020204020204" pitchFamily="34" charset="0"/>
                <a:cs typeface="Montserrat"/>
              </a:rPr>
              <a:t> </a:t>
            </a:r>
            <a:r>
              <a:rPr sz="2083" spc="-8" dirty="0">
                <a:solidFill>
                  <a:srgbClr val="231F20"/>
                </a:solidFill>
                <a:latin typeface="Corbel" panose="020B0503020204020204" pitchFamily="34" charset="0"/>
                <a:cs typeface="Montserrat"/>
              </a:rPr>
              <a:t>preparedness.</a:t>
            </a:r>
            <a:endParaRPr sz="2083" dirty="0">
              <a:latin typeface="Corbel" panose="020B0503020204020204" pitchFamily="34" charset="0"/>
              <a:cs typeface="Montserrat"/>
            </a:endParaRPr>
          </a:p>
        </p:txBody>
      </p:sp>
      <p:sp>
        <p:nvSpPr>
          <p:cNvPr id="4" name="object 4"/>
          <p:cNvSpPr txBox="1"/>
          <p:nvPr/>
        </p:nvSpPr>
        <p:spPr>
          <a:xfrm>
            <a:off x="1319117" y="2635100"/>
            <a:ext cx="3736811" cy="2071443"/>
          </a:xfrm>
          <a:prstGeom prst="rect">
            <a:avLst/>
          </a:prstGeom>
        </p:spPr>
        <p:txBody>
          <a:bodyPr vert="horz" wrap="square" lIns="0" tIns="10583" rIns="0" bIns="0" rtlCol="0">
            <a:spAutoFit/>
          </a:bodyPr>
          <a:lstStyle/>
          <a:p>
            <a:pPr marL="10583" marR="4233">
              <a:lnSpc>
                <a:spcPts val="2020"/>
              </a:lnSpc>
              <a:spcBef>
                <a:spcPts val="83"/>
              </a:spcBef>
            </a:pPr>
            <a:r>
              <a:rPr lang="en-US" sz="1600" b="1" dirty="0">
                <a:solidFill>
                  <a:srgbClr val="52A947"/>
                </a:solidFill>
                <a:latin typeface="Corbel" panose="020B0503020204020204" pitchFamily="34" charset="0"/>
                <a:cs typeface="Montserrat"/>
              </a:rPr>
              <a:t>New tools for preventing RSV in early life have been licensed in many countries and are recommended for global use by the World Health Organization (WHO).</a:t>
            </a:r>
          </a:p>
          <a:p>
            <a:pPr marL="296333" marR="4233" indent="-285750">
              <a:lnSpc>
                <a:spcPts val="2020"/>
              </a:lnSpc>
              <a:spcBef>
                <a:spcPts val="83"/>
              </a:spcBef>
              <a:buFont typeface="Arial" panose="020B0604020202020204" pitchFamily="34" charset="0"/>
              <a:buChar char="•"/>
            </a:pPr>
            <a:r>
              <a:rPr lang="en-US" sz="1400" dirty="0">
                <a:solidFill>
                  <a:srgbClr val="52A947"/>
                </a:solidFill>
                <a:latin typeface="Corbel" panose="020B0503020204020204" pitchFamily="34" charset="0"/>
                <a:cs typeface="Montserrat"/>
              </a:rPr>
              <a:t>vaccine given in pregnancy</a:t>
            </a:r>
            <a:endParaRPr lang="en-US" sz="1400" dirty="0">
              <a:latin typeface="Corbel" panose="020B0503020204020204" pitchFamily="34" charset="0"/>
              <a:cs typeface="Montserrat"/>
            </a:endParaRPr>
          </a:p>
          <a:p>
            <a:pPr marL="296333" marR="4233" indent="-285750">
              <a:lnSpc>
                <a:spcPts val="2020"/>
              </a:lnSpc>
              <a:spcBef>
                <a:spcPts val="83"/>
              </a:spcBef>
              <a:buFont typeface="Arial" panose="020B0604020202020204" pitchFamily="34" charset="0"/>
              <a:buChar char="•"/>
            </a:pPr>
            <a:r>
              <a:rPr lang="en-US" sz="1400" dirty="0">
                <a:solidFill>
                  <a:srgbClr val="52A947"/>
                </a:solidFill>
                <a:latin typeface="Corbel" panose="020B0503020204020204" pitchFamily="34" charset="0"/>
                <a:cs typeface="Montserrat"/>
              </a:rPr>
              <a:t>long-acting monoclonal </a:t>
            </a:r>
            <a:br>
              <a:rPr lang="en-US" sz="1400" dirty="0">
                <a:solidFill>
                  <a:srgbClr val="52A947"/>
                </a:solidFill>
                <a:latin typeface="Corbel" panose="020B0503020204020204" pitchFamily="34" charset="0"/>
                <a:cs typeface="Montserrat"/>
              </a:rPr>
            </a:br>
            <a:r>
              <a:rPr lang="en-US" sz="1400" dirty="0">
                <a:solidFill>
                  <a:srgbClr val="52A947"/>
                </a:solidFill>
                <a:latin typeface="Corbel" panose="020B0503020204020204" pitchFamily="34" charset="0"/>
                <a:cs typeface="Montserrat"/>
              </a:rPr>
              <a:t>antibodies given to </a:t>
            </a:r>
            <a:br>
              <a:rPr lang="en-US" sz="1400" dirty="0">
                <a:solidFill>
                  <a:srgbClr val="52A947"/>
                </a:solidFill>
                <a:latin typeface="Corbel" panose="020B0503020204020204" pitchFamily="34" charset="0"/>
                <a:cs typeface="Montserrat"/>
              </a:rPr>
            </a:br>
            <a:r>
              <a:rPr lang="en-US" sz="1400" dirty="0">
                <a:solidFill>
                  <a:srgbClr val="52A947"/>
                </a:solidFill>
                <a:latin typeface="Corbel" panose="020B0503020204020204" pitchFamily="34" charset="0"/>
                <a:cs typeface="Montserrat"/>
              </a:rPr>
              <a:t>young infants</a:t>
            </a:r>
          </a:p>
        </p:txBody>
      </p:sp>
      <p:sp>
        <p:nvSpPr>
          <p:cNvPr id="5" name="object 5"/>
          <p:cNvSpPr txBox="1"/>
          <p:nvPr/>
        </p:nvSpPr>
        <p:spPr>
          <a:xfrm>
            <a:off x="8509000" y="2664837"/>
            <a:ext cx="2756291" cy="1578038"/>
          </a:xfrm>
          <a:prstGeom prst="rect">
            <a:avLst/>
          </a:prstGeom>
        </p:spPr>
        <p:txBody>
          <a:bodyPr vert="horz" wrap="square" lIns="0" tIns="10583" rIns="0" bIns="0" rtlCol="0">
            <a:spAutoFit/>
          </a:bodyPr>
          <a:lstStyle/>
          <a:p>
            <a:pPr marL="10583" marR="4233">
              <a:lnSpc>
                <a:spcPts val="2020"/>
              </a:lnSpc>
              <a:spcBef>
                <a:spcPts val="83"/>
              </a:spcBef>
            </a:pPr>
            <a:r>
              <a:rPr lang="en-US" sz="1600" b="1" dirty="0">
                <a:solidFill>
                  <a:srgbClr val="D71E62"/>
                </a:solidFill>
                <a:latin typeface="Corbel" panose="020B0503020204020204" pitchFamily="34" charset="0"/>
                <a:cs typeface="Montserrat"/>
              </a:rPr>
              <a:t>Adding RSV to the immunization toolkit could</a:t>
            </a:r>
          </a:p>
          <a:p>
            <a:pPr marL="296333" marR="4233" indent="-285750">
              <a:lnSpc>
                <a:spcPts val="2020"/>
              </a:lnSpc>
              <a:spcBef>
                <a:spcPts val="83"/>
              </a:spcBef>
              <a:buFont typeface="Arial" panose="020B0604020202020204" pitchFamily="34" charset="0"/>
              <a:buChar char="•"/>
            </a:pPr>
            <a:r>
              <a:rPr lang="en-US" sz="1400" dirty="0">
                <a:solidFill>
                  <a:srgbClr val="D71E62"/>
                </a:solidFill>
                <a:latin typeface="Corbel" panose="020B0503020204020204" pitchFamily="34" charset="0"/>
                <a:cs typeface="Montserrat"/>
              </a:rPr>
              <a:t>keep children out of the hospital</a:t>
            </a:r>
          </a:p>
          <a:p>
            <a:pPr marL="296333" marR="4233" indent="-285750">
              <a:lnSpc>
                <a:spcPts val="2020"/>
              </a:lnSpc>
              <a:spcBef>
                <a:spcPts val="83"/>
              </a:spcBef>
              <a:buFont typeface="Arial" panose="020B0604020202020204" pitchFamily="34" charset="0"/>
              <a:buChar char="•"/>
            </a:pPr>
            <a:r>
              <a:rPr lang="en-US" sz="1400" dirty="0">
                <a:solidFill>
                  <a:srgbClr val="D71E62"/>
                </a:solidFill>
                <a:latin typeface="Corbel" panose="020B0503020204020204" pitchFamily="34" charset="0"/>
                <a:cs typeface="Montserrat"/>
              </a:rPr>
              <a:t>save many young lives</a:t>
            </a:r>
          </a:p>
          <a:p>
            <a:pPr marL="296333" marR="4233" indent="-285750">
              <a:lnSpc>
                <a:spcPts val="2020"/>
              </a:lnSpc>
              <a:spcBef>
                <a:spcPts val="83"/>
              </a:spcBef>
              <a:buFont typeface="Arial" panose="020B0604020202020204" pitchFamily="34" charset="0"/>
              <a:buChar char="•"/>
            </a:pPr>
            <a:r>
              <a:rPr lang="en-US" sz="1400" dirty="0">
                <a:solidFill>
                  <a:srgbClr val="D71E62"/>
                </a:solidFill>
                <a:latin typeface="Corbel" panose="020B0503020204020204" pitchFamily="34" charset="0"/>
                <a:cs typeface="Montserrat"/>
              </a:rPr>
              <a:t>free up resources for other health priorities</a:t>
            </a:r>
          </a:p>
        </p:txBody>
      </p:sp>
      <p:sp>
        <p:nvSpPr>
          <p:cNvPr id="6" name="object 6"/>
          <p:cNvSpPr txBox="1"/>
          <p:nvPr/>
        </p:nvSpPr>
        <p:spPr>
          <a:xfrm>
            <a:off x="5222541" y="2635100"/>
            <a:ext cx="2857296" cy="770125"/>
          </a:xfrm>
          <a:prstGeom prst="rect">
            <a:avLst/>
          </a:prstGeom>
        </p:spPr>
        <p:txBody>
          <a:bodyPr vert="horz" wrap="square" lIns="0" tIns="10583" rIns="0" bIns="0" rtlCol="0">
            <a:spAutoFit/>
          </a:bodyPr>
          <a:lstStyle/>
          <a:p>
            <a:pPr marL="10583" marR="730750">
              <a:lnSpc>
                <a:spcPts val="2020"/>
              </a:lnSpc>
              <a:spcBef>
                <a:spcPts val="83"/>
              </a:spcBef>
            </a:pPr>
            <a:r>
              <a:rPr lang="en-US" sz="1600" b="1" dirty="0">
                <a:solidFill>
                  <a:srgbClr val="314FA1"/>
                </a:solidFill>
                <a:latin typeface="Corbel" panose="020B0503020204020204" pitchFamily="34" charset="0"/>
                <a:cs typeface="Montserrat"/>
              </a:rPr>
              <a:t>An overdue chance to address an under-recognized cause of</a:t>
            </a:r>
            <a:endParaRPr lang="en-US" sz="1600" b="1" spc="-8" dirty="0">
              <a:solidFill>
                <a:srgbClr val="314FA1"/>
              </a:solidFill>
              <a:latin typeface="Corbel" panose="020B0503020204020204" pitchFamily="34" charset="0"/>
              <a:cs typeface="Montserrat"/>
            </a:endParaRPr>
          </a:p>
        </p:txBody>
      </p:sp>
      <p:sp>
        <p:nvSpPr>
          <p:cNvPr id="7" name="object 7"/>
          <p:cNvSpPr/>
          <p:nvPr/>
        </p:nvSpPr>
        <p:spPr>
          <a:xfrm>
            <a:off x="5120437" y="2686623"/>
            <a:ext cx="0" cy="1521354"/>
          </a:xfrm>
          <a:custGeom>
            <a:avLst/>
            <a:gdLst/>
            <a:ahLst/>
            <a:cxnLst/>
            <a:rect l="l" t="t" r="r" b="b"/>
            <a:pathLst>
              <a:path h="1825625">
                <a:moveTo>
                  <a:pt x="0" y="1825040"/>
                </a:moveTo>
                <a:lnTo>
                  <a:pt x="0" y="0"/>
                </a:lnTo>
              </a:path>
            </a:pathLst>
          </a:custGeom>
          <a:ln w="6350">
            <a:solidFill>
              <a:srgbClr val="0093D5"/>
            </a:solidFill>
          </a:ln>
        </p:spPr>
        <p:txBody>
          <a:bodyPr wrap="square" lIns="0" tIns="0" rIns="0" bIns="0" rtlCol="0"/>
          <a:lstStyle/>
          <a:p>
            <a:endParaRPr sz="1500">
              <a:latin typeface="Corbel" panose="020B0503020204020204" pitchFamily="34" charset="0"/>
            </a:endParaRPr>
          </a:p>
        </p:txBody>
      </p:sp>
      <p:sp>
        <p:nvSpPr>
          <p:cNvPr id="8" name="object 8"/>
          <p:cNvSpPr/>
          <p:nvPr/>
        </p:nvSpPr>
        <p:spPr>
          <a:xfrm>
            <a:off x="8353629" y="2686623"/>
            <a:ext cx="0" cy="1521354"/>
          </a:xfrm>
          <a:custGeom>
            <a:avLst/>
            <a:gdLst/>
            <a:ahLst/>
            <a:cxnLst/>
            <a:rect l="l" t="t" r="r" b="b"/>
            <a:pathLst>
              <a:path h="1825625">
                <a:moveTo>
                  <a:pt x="0" y="1825040"/>
                </a:moveTo>
                <a:lnTo>
                  <a:pt x="0" y="0"/>
                </a:lnTo>
              </a:path>
            </a:pathLst>
          </a:custGeom>
          <a:ln w="6350">
            <a:solidFill>
              <a:srgbClr val="0093D5"/>
            </a:solidFill>
          </a:ln>
        </p:spPr>
        <p:txBody>
          <a:bodyPr wrap="square" lIns="0" tIns="0" rIns="0" bIns="0" rtlCol="0"/>
          <a:lstStyle/>
          <a:p>
            <a:endParaRPr sz="1500">
              <a:latin typeface="Corbel" panose="020B0503020204020204" pitchFamily="34" charset="0"/>
            </a:endParaRPr>
          </a:p>
        </p:txBody>
      </p:sp>
      <p:sp>
        <p:nvSpPr>
          <p:cNvPr id="9" name="object 9"/>
          <p:cNvSpPr txBox="1">
            <a:spLocks noGrp="1"/>
          </p:cNvSpPr>
          <p:nvPr>
            <p:ph type="title"/>
          </p:nvPr>
        </p:nvSpPr>
        <p:spPr>
          <a:xfrm>
            <a:off x="1224280" y="365125"/>
            <a:ext cx="10515600" cy="380018"/>
          </a:xfrm>
          <a:prstGeom prst="rect">
            <a:avLst/>
          </a:prstGeom>
        </p:spPr>
        <p:txBody>
          <a:bodyPr vert="horz" wrap="square" lIns="0" tIns="10583" rIns="0" bIns="0" rtlCol="0" anchor="t" anchorCtr="0">
            <a:spAutoFit/>
          </a:bodyPr>
          <a:lstStyle/>
          <a:p>
            <a:pPr marL="10583">
              <a:lnSpc>
                <a:spcPct val="100000"/>
              </a:lnSpc>
              <a:spcBef>
                <a:spcPts val="83"/>
              </a:spcBef>
              <a:tabLst>
                <a:tab pos="1048237" algn="l"/>
                <a:tab pos="2239873" algn="l"/>
                <a:tab pos="2860561" algn="l"/>
                <a:tab pos="3999811" algn="l"/>
                <a:tab pos="4928990" algn="l"/>
                <a:tab pos="5880923" algn="l"/>
              </a:tabLst>
            </a:pPr>
            <a:r>
              <a:rPr spc="-21" dirty="0">
                <a:solidFill>
                  <a:srgbClr val="0093D5"/>
                </a:solidFill>
                <a:cs typeface="Montserrat"/>
              </a:rPr>
              <a:t>Why</a:t>
            </a:r>
            <a:r>
              <a:rPr lang="en-US" dirty="0">
                <a:solidFill>
                  <a:srgbClr val="0093D5"/>
                </a:solidFill>
                <a:cs typeface="Montserrat"/>
              </a:rPr>
              <a:t> </a:t>
            </a:r>
            <a:r>
              <a:rPr spc="-8" dirty="0">
                <a:solidFill>
                  <a:srgbClr val="0093D5"/>
                </a:solidFill>
                <a:cs typeface="Montserrat"/>
              </a:rPr>
              <a:t>focus</a:t>
            </a:r>
            <a:r>
              <a:rPr lang="en-US" dirty="0">
                <a:solidFill>
                  <a:srgbClr val="0093D5"/>
                </a:solidFill>
                <a:cs typeface="Montserrat"/>
              </a:rPr>
              <a:t> </a:t>
            </a:r>
            <a:r>
              <a:rPr spc="-21" dirty="0">
                <a:solidFill>
                  <a:srgbClr val="0093D5"/>
                </a:solidFill>
                <a:cs typeface="Montserrat"/>
              </a:rPr>
              <a:t>on</a:t>
            </a:r>
            <a:r>
              <a:rPr lang="en-US" dirty="0">
                <a:solidFill>
                  <a:srgbClr val="0093D5"/>
                </a:solidFill>
                <a:cs typeface="Montserrat"/>
              </a:rPr>
              <a:t> respiratory syncytial virus (</a:t>
            </a:r>
            <a:r>
              <a:rPr spc="-17" dirty="0">
                <a:solidFill>
                  <a:srgbClr val="0093D5"/>
                </a:solidFill>
                <a:cs typeface="Montserrat"/>
              </a:rPr>
              <a:t>RSV</a:t>
            </a:r>
            <a:r>
              <a:rPr lang="en-US" spc="-17" dirty="0">
                <a:solidFill>
                  <a:srgbClr val="0093D5"/>
                </a:solidFill>
                <a:cs typeface="Montserrat"/>
              </a:rPr>
              <a:t>)</a:t>
            </a:r>
            <a:r>
              <a:rPr spc="-17" dirty="0">
                <a:solidFill>
                  <a:srgbClr val="0093D5"/>
                </a:solidFill>
                <a:cs typeface="Montserrat"/>
              </a:rPr>
              <a:t>?</a:t>
            </a:r>
            <a:r>
              <a:rPr lang="en-US" dirty="0">
                <a:solidFill>
                  <a:srgbClr val="0093D5"/>
                </a:solidFill>
                <a:cs typeface="Montserrat"/>
              </a:rPr>
              <a:t> </a:t>
            </a:r>
            <a:r>
              <a:rPr spc="-21" dirty="0">
                <a:solidFill>
                  <a:srgbClr val="0093D5"/>
                </a:solidFill>
                <a:cs typeface="Montserrat"/>
              </a:rPr>
              <a:t>And</a:t>
            </a:r>
            <a:r>
              <a:rPr lang="en-US" dirty="0">
                <a:solidFill>
                  <a:srgbClr val="0093D5"/>
                </a:solidFill>
                <a:cs typeface="Montserrat"/>
              </a:rPr>
              <a:t> </a:t>
            </a:r>
            <a:r>
              <a:rPr spc="-21" dirty="0">
                <a:solidFill>
                  <a:srgbClr val="0093D5"/>
                </a:solidFill>
                <a:cs typeface="Montserrat"/>
              </a:rPr>
              <a:t>why</a:t>
            </a:r>
            <a:r>
              <a:rPr lang="en-US" dirty="0">
                <a:solidFill>
                  <a:srgbClr val="0093D5"/>
                </a:solidFill>
                <a:cs typeface="Montserrat"/>
              </a:rPr>
              <a:t> </a:t>
            </a:r>
            <a:r>
              <a:rPr spc="-17" dirty="0">
                <a:solidFill>
                  <a:srgbClr val="0093D5"/>
                </a:solidFill>
                <a:cs typeface="Montserrat"/>
              </a:rPr>
              <a:t>now?</a:t>
            </a:r>
          </a:p>
        </p:txBody>
      </p:sp>
      <p:grpSp>
        <p:nvGrpSpPr>
          <p:cNvPr id="10" name="object 10"/>
          <p:cNvGrpSpPr/>
          <p:nvPr/>
        </p:nvGrpSpPr>
        <p:grpSpPr>
          <a:xfrm>
            <a:off x="3907879" y="3686864"/>
            <a:ext cx="1040871" cy="997479"/>
            <a:chOff x="4923519" y="3943200"/>
            <a:chExt cx="1249045" cy="1196975"/>
          </a:xfrm>
        </p:grpSpPr>
        <p:sp>
          <p:nvSpPr>
            <p:cNvPr id="11" name="object 11"/>
            <p:cNvSpPr/>
            <p:nvPr/>
          </p:nvSpPr>
          <p:spPr>
            <a:xfrm>
              <a:off x="4923510" y="3943209"/>
              <a:ext cx="1249045" cy="1196975"/>
            </a:xfrm>
            <a:custGeom>
              <a:avLst/>
              <a:gdLst/>
              <a:ahLst/>
              <a:cxnLst/>
              <a:rect l="l" t="t" r="r" b="b"/>
              <a:pathLst>
                <a:path w="1249045" h="1196975">
                  <a:moveTo>
                    <a:pt x="639635" y="455841"/>
                  </a:moveTo>
                  <a:lnTo>
                    <a:pt x="617715" y="403136"/>
                  </a:lnTo>
                  <a:lnTo>
                    <a:pt x="587603" y="385864"/>
                  </a:lnTo>
                  <a:lnTo>
                    <a:pt x="587603" y="455841"/>
                  </a:lnTo>
                  <a:lnTo>
                    <a:pt x="587603" y="499897"/>
                  </a:lnTo>
                  <a:lnTo>
                    <a:pt x="585812" y="508736"/>
                  </a:lnTo>
                  <a:lnTo>
                    <a:pt x="580936" y="515950"/>
                  </a:lnTo>
                  <a:lnTo>
                    <a:pt x="573697" y="520827"/>
                  </a:lnTo>
                  <a:lnTo>
                    <a:pt x="564845" y="522605"/>
                  </a:lnTo>
                  <a:lnTo>
                    <a:pt x="550240" y="522605"/>
                  </a:lnTo>
                  <a:lnTo>
                    <a:pt x="550240" y="574484"/>
                  </a:lnTo>
                  <a:lnTo>
                    <a:pt x="550240" y="1082967"/>
                  </a:lnTo>
                  <a:lnTo>
                    <a:pt x="545376" y="1106932"/>
                  </a:lnTo>
                  <a:lnTo>
                    <a:pt x="532117" y="1126515"/>
                  </a:lnTo>
                  <a:lnTo>
                    <a:pt x="512483" y="1139736"/>
                  </a:lnTo>
                  <a:lnTo>
                    <a:pt x="488454" y="1144574"/>
                  </a:lnTo>
                  <a:lnTo>
                    <a:pt x="151180" y="1144574"/>
                  </a:lnTo>
                  <a:lnTo>
                    <a:pt x="127165" y="1139736"/>
                  </a:lnTo>
                  <a:lnTo>
                    <a:pt x="107518" y="1126515"/>
                  </a:lnTo>
                  <a:lnTo>
                    <a:pt x="94272" y="1106932"/>
                  </a:lnTo>
                  <a:lnTo>
                    <a:pt x="89408" y="1082967"/>
                  </a:lnTo>
                  <a:lnTo>
                    <a:pt x="89408" y="574484"/>
                  </a:lnTo>
                  <a:lnTo>
                    <a:pt x="550240" y="574484"/>
                  </a:lnTo>
                  <a:lnTo>
                    <a:pt x="550240" y="522605"/>
                  </a:lnTo>
                  <a:lnTo>
                    <a:pt x="74790" y="522605"/>
                  </a:lnTo>
                  <a:lnTo>
                    <a:pt x="65938" y="520827"/>
                  </a:lnTo>
                  <a:lnTo>
                    <a:pt x="58712" y="515950"/>
                  </a:lnTo>
                  <a:lnTo>
                    <a:pt x="53822" y="508736"/>
                  </a:lnTo>
                  <a:lnTo>
                    <a:pt x="52031" y="499897"/>
                  </a:lnTo>
                  <a:lnTo>
                    <a:pt x="52031" y="455841"/>
                  </a:lnTo>
                  <a:lnTo>
                    <a:pt x="53822" y="447027"/>
                  </a:lnTo>
                  <a:lnTo>
                    <a:pt x="58712" y="439813"/>
                  </a:lnTo>
                  <a:lnTo>
                    <a:pt x="65938" y="434936"/>
                  </a:lnTo>
                  <a:lnTo>
                    <a:pt x="74790" y="433146"/>
                  </a:lnTo>
                  <a:lnTo>
                    <a:pt x="564845" y="433146"/>
                  </a:lnTo>
                  <a:lnTo>
                    <a:pt x="573697" y="434936"/>
                  </a:lnTo>
                  <a:lnTo>
                    <a:pt x="580936" y="439813"/>
                  </a:lnTo>
                  <a:lnTo>
                    <a:pt x="585812" y="447027"/>
                  </a:lnTo>
                  <a:lnTo>
                    <a:pt x="587603" y="455841"/>
                  </a:lnTo>
                  <a:lnTo>
                    <a:pt x="587603" y="385864"/>
                  </a:lnTo>
                  <a:lnTo>
                    <a:pt x="564845" y="381254"/>
                  </a:lnTo>
                  <a:lnTo>
                    <a:pt x="74790" y="381254"/>
                  </a:lnTo>
                  <a:lnTo>
                    <a:pt x="45707" y="387134"/>
                  </a:lnTo>
                  <a:lnTo>
                    <a:pt x="21932" y="403136"/>
                  </a:lnTo>
                  <a:lnTo>
                    <a:pt x="5892" y="426847"/>
                  </a:lnTo>
                  <a:lnTo>
                    <a:pt x="0" y="455841"/>
                  </a:lnTo>
                  <a:lnTo>
                    <a:pt x="0" y="499897"/>
                  </a:lnTo>
                  <a:lnTo>
                    <a:pt x="2717" y="519696"/>
                  </a:lnTo>
                  <a:lnTo>
                    <a:pt x="10350" y="537451"/>
                  </a:lnTo>
                  <a:lnTo>
                    <a:pt x="22161" y="552475"/>
                  </a:lnTo>
                  <a:lnTo>
                    <a:pt x="37376" y="564095"/>
                  </a:lnTo>
                  <a:lnTo>
                    <a:pt x="37376" y="1082967"/>
                  </a:lnTo>
                  <a:lnTo>
                    <a:pt x="46342" y="1127099"/>
                  </a:lnTo>
                  <a:lnTo>
                    <a:pt x="70751" y="1163193"/>
                  </a:lnTo>
                  <a:lnTo>
                    <a:pt x="106934" y="1187538"/>
                  </a:lnTo>
                  <a:lnTo>
                    <a:pt x="151180" y="1196467"/>
                  </a:lnTo>
                  <a:lnTo>
                    <a:pt x="488454" y="1196467"/>
                  </a:lnTo>
                  <a:lnTo>
                    <a:pt x="532714" y="1187538"/>
                  </a:lnTo>
                  <a:lnTo>
                    <a:pt x="568896" y="1163193"/>
                  </a:lnTo>
                  <a:lnTo>
                    <a:pt x="593318" y="1127099"/>
                  </a:lnTo>
                  <a:lnTo>
                    <a:pt x="602272" y="1082967"/>
                  </a:lnTo>
                  <a:lnTo>
                    <a:pt x="602272" y="574484"/>
                  </a:lnTo>
                  <a:lnTo>
                    <a:pt x="602272" y="564095"/>
                  </a:lnTo>
                  <a:lnTo>
                    <a:pt x="617486" y="552475"/>
                  </a:lnTo>
                  <a:lnTo>
                    <a:pt x="629285" y="537451"/>
                  </a:lnTo>
                  <a:lnTo>
                    <a:pt x="635673" y="522605"/>
                  </a:lnTo>
                  <a:lnTo>
                    <a:pt x="636930" y="519696"/>
                  </a:lnTo>
                  <a:lnTo>
                    <a:pt x="639635" y="499897"/>
                  </a:lnTo>
                  <a:lnTo>
                    <a:pt x="639635" y="455841"/>
                  </a:lnTo>
                  <a:close/>
                </a:path>
                <a:path w="1249045" h="1196975">
                  <a:moveTo>
                    <a:pt x="924344" y="290690"/>
                  </a:moveTo>
                  <a:lnTo>
                    <a:pt x="920292" y="269862"/>
                  </a:lnTo>
                  <a:lnTo>
                    <a:pt x="919010" y="263258"/>
                  </a:lnTo>
                  <a:lnTo>
                    <a:pt x="903909" y="240220"/>
                  </a:lnTo>
                  <a:lnTo>
                    <a:pt x="880389" y="224243"/>
                  </a:lnTo>
                  <a:lnTo>
                    <a:pt x="872312" y="222592"/>
                  </a:lnTo>
                  <a:lnTo>
                    <a:pt x="872312" y="290639"/>
                  </a:lnTo>
                  <a:lnTo>
                    <a:pt x="870521" y="299300"/>
                  </a:lnTo>
                  <a:lnTo>
                    <a:pt x="865682" y="306425"/>
                  </a:lnTo>
                  <a:lnTo>
                    <a:pt x="858507" y="311302"/>
                  </a:lnTo>
                  <a:lnTo>
                    <a:pt x="849744" y="313182"/>
                  </a:lnTo>
                  <a:lnTo>
                    <a:pt x="785914" y="314134"/>
                  </a:lnTo>
                  <a:lnTo>
                    <a:pt x="785914" y="366026"/>
                  </a:lnTo>
                  <a:lnTo>
                    <a:pt x="757542" y="895184"/>
                  </a:lnTo>
                  <a:lnTo>
                    <a:pt x="753554" y="895261"/>
                  </a:lnTo>
                  <a:lnTo>
                    <a:pt x="721868" y="367728"/>
                  </a:lnTo>
                  <a:lnTo>
                    <a:pt x="721817" y="366966"/>
                  </a:lnTo>
                  <a:lnTo>
                    <a:pt x="785914" y="366026"/>
                  </a:lnTo>
                  <a:lnTo>
                    <a:pt x="785914" y="314134"/>
                  </a:lnTo>
                  <a:lnTo>
                    <a:pt x="657085" y="316026"/>
                  </a:lnTo>
                  <a:lnTo>
                    <a:pt x="647395" y="313626"/>
                  </a:lnTo>
                  <a:lnTo>
                    <a:pt x="640638" y="308978"/>
                  </a:lnTo>
                  <a:lnTo>
                    <a:pt x="636689" y="302590"/>
                  </a:lnTo>
                  <a:lnTo>
                    <a:pt x="635393" y="294970"/>
                  </a:lnTo>
                  <a:lnTo>
                    <a:pt x="637171" y="286423"/>
                  </a:lnTo>
                  <a:lnTo>
                    <a:pt x="642023" y="279387"/>
                  </a:lnTo>
                  <a:lnTo>
                    <a:pt x="649198" y="274574"/>
                  </a:lnTo>
                  <a:lnTo>
                    <a:pt x="657974" y="272732"/>
                  </a:lnTo>
                  <a:lnTo>
                    <a:pt x="850595" y="269862"/>
                  </a:lnTo>
                  <a:lnTo>
                    <a:pt x="850925" y="269862"/>
                  </a:lnTo>
                  <a:lnTo>
                    <a:pt x="859459" y="271526"/>
                  </a:lnTo>
                  <a:lnTo>
                    <a:pt x="866241" y="276047"/>
                  </a:lnTo>
                  <a:lnTo>
                    <a:pt x="870699" y="282663"/>
                  </a:lnTo>
                  <a:lnTo>
                    <a:pt x="872312" y="290639"/>
                  </a:lnTo>
                  <a:lnTo>
                    <a:pt x="872312" y="222592"/>
                  </a:lnTo>
                  <a:lnTo>
                    <a:pt x="859688" y="220002"/>
                  </a:lnTo>
                  <a:lnTo>
                    <a:pt x="850023" y="218020"/>
                  </a:lnTo>
                  <a:lnTo>
                    <a:pt x="849833" y="217982"/>
                  </a:lnTo>
                  <a:lnTo>
                    <a:pt x="846823" y="218020"/>
                  </a:lnTo>
                  <a:lnTo>
                    <a:pt x="861910" y="123482"/>
                  </a:lnTo>
                  <a:lnTo>
                    <a:pt x="859193" y="77406"/>
                  </a:lnTo>
                  <a:lnTo>
                    <a:pt x="845515" y="51879"/>
                  </a:lnTo>
                  <a:lnTo>
                    <a:pt x="838034" y="37909"/>
                  </a:lnTo>
                  <a:lnTo>
                    <a:pt x="810539" y="17005"/>
                  </a:lnTo>
                  <a:lnTo>
                    <a:pt x="810539" y="115316"/>
                  </a:lnTo>
                  <a:lnTo>
                    <a:pt x="794016" y="218808"/>
                  </a:lnTo>
                  <a:lnTo>
                    <a:pt x="713727" y="220002"/>
                  </a:lnTo>
                  <a:lnTo>
                    <a:pt x="697547" y="117779"/>
                  </a:lnTo>
                  <a:lnTo>
                    <a:pt x="699211" y="93268"/>
                  </a:lnTo>
                  <a:lnTo>
                    <a:pt x="710755" y="72326"/>
                  </a:lnTo>
                  <a:lnTo>
                    <a:pt x="729945" y="57632"/>
                  </a:lnTo>
                  <a:lnTo>
                    <a:pt x="754532" y="51879"/>
                  </a:lnTo>
                  <a:lnTo>
                    <a:pt x="779030" y="57048"/>
                  </a:lnTo>
                  <a:lnTo>
                    <a:pt x="797890" y="70929"/>
                  </a:lnTo>
                  <a:lnTo>
                    <a:pt x="809066" y="91135"/>
                  </a:lnTo>
                  <a:lnTo>
                    <a:pt x="810539" y="115316"/>
                  </a:lnTo>
                  <a:lnTo>
                    <a:pt x="810539" y="17005"/>
                  </a:lnTo>
                  <a:lnTo>
                    <a:pt x="801776" y="10337"/>
                  </a:lnTo>
                  <a:lnTo>
                    <a:pt x="753757" y="0"/>
                  </a:lnTo>
                  <a:lnTo>
                    <a:pt x="707263" y="10934"/>
                  </a:lnTo>
                  <a:lnTo>
                    <a:pt x="670991" y="38887"/>
                  </a:lnTo>
                  <a:lnTo>
                    <a:pt x="649211" y="78867"/>
                  </a:lnTo>
                  <a:lnTo>
                    <a:pt x="646150" y="125882"/>
                  </a:lnTo>
                  <a:lnTo>
                    <a:pt x="661174" y="220789"/>
                  </a:lnTo>
                  <a:lnTo>
                    <a:pt x="657212" y="220840"/>
                  </a:lnTo>
                  <a:lnTo>
                    <a:pt x="628523" y="226999"/>
                  </a:lnTo>
                  <a:lnTo>
                    <a:pt x="605053" y="243001"/>
                  </a:lnTo>
                  <a:lnTo>
                    <a:pt x="589191" y="266433"/>
                  </a:lnTo>
                  <a:lnTo>
                    <a:pt x="583361" y="294919"/>
                  </a:lnTo>
                  <a:lnTo>
                    <a:pt x="589076" y="323392"/>
                  </a:lnTo>
                  <a:lnTo>
                    <a:pt x="604735" y="346583"/>
                  </a:lnTo>
                  <a:lnTo>
                    <a:pt x="628040" y="362191"/>
                  </a:lnTo>
                  <a:lnTo>
                    <a:pt x="656691" y="367906"/>
                  </a:lnTo>
                  <a:lnTo>
                    <a:pt x="657860" y="367906"/>
                  </a:lnTo>
                  <a:lnTo>
                    <a:pt x="669759" y="367728"/>
                  </a:lnTo>
                  <a:lnTo>
                    <a:pt x="703110" y="923099"/>
                  </a:lnTo>
                  <a:lnTo>
                    <a:pt x="705586" y="932700"/>
                  </a:lnTo>
                  <a:lnTo>
                    <a:pt x="711250" y="940447"/>
                  </a:lnTo>
                  <a:lnTo>
                    <a:pt x="719328" y="945616"/>
                  </a:lnTo>
                  <a:lnTo>
                    <a:pt x="729056" y="947496"/>
                  </a:lnTo>
                  <a:lnTo>
                    <a:pt x="782599" y="946721"/>
                  </a:lnTo>
                  <a:lnTo>
                    <a:pt x="809637" y="895261"/>
                  </a:lnTo>
                  <a:lnTo>
                    <a:pt x="838022" y="366026"/>
                  </a:lnTo>
                  <a:lnTo>
                    <a:pt x="838060" y="365252"/>
                  </a:lnTo>
                  <a:lnTo>
                    <a:pt x="850519" y="365074"/>
                  </a:lnTo>
                  <a:lnTo>
                    <a:pt x="879208" y="358863"/>
                  </a:lnTo>
                  <a:lnTo>
                    <a:pt x="902677" y="342798"/>
                  </a:lnTo>
                  <a:lnTo>
                    <a:pt x="918514" y="319265"/>
                  </a:lnTo>
                  <a:lnTo>
                    <a:pt x="919175" y="316026"/>
                  </a:lnTo>
                  <a:lnTo>
                    <a:pt x="924344" y="290690"/>
                  </a:lnTo>
                  <a:close/>
                </a:path>
                <a:path w="1249045" h="1196975">
                  <a:moveTo>
                    <a:pt x="1248676" y="998372"/>
                  </a:moveTo>
                  <a:lnTo>
                    <a:pt x="1246632" y="988275"/>
                  </a:lnTo>
                  <a:lnTo>
                    <a:pt x="1241056" y="980020"/>
                  </a:lnTo>
                  <a:lnTo>
                    <a:pt x="1232789" y="974471"/>
                  </a:lnTo>
                  <a:lnTo>
                    <a:pt x="1222667" y="972426"/>
                  </a:lnTo>
                  <a:lnTo>
                    <a:pt x="1161173" y="972426"/>
                  </a:lnTo>
                  <a:lnTo>
                    <a:pt x="1161173" y="421411"/>
                  </a:lnTo>
                  <a:lnTo>
                    <a:pt x="1161173" y="395465"/>
                  </a:lnTo>
                  <a:lnTo>
                    <a:pt x="1159129" y="385368"/>
                  </a:lnTo>
                  <a:lnTo>
                    <a:pt x="1153553" y="377126"/>
                  </a:lnTo>
                  <a:lnTo>
                    <a:pt x="1145286" y="371563"/>
                  </a:lnTo>
                  <a:lnTo>
                    <a:pt x="1135164" y="369531"/>
                  </a:lnTo>
                  <a:lnTo>
                    <a:pt x="1118425" y="369531"/>
                  </a:lnTo>
                  <a:lnTo>
                    <a:pt x="1118425" y="323062"/>
                  </a:lnTo>
                  <a:lnTo>
                    <a:pt x="1117612" y="318782"/>
                  </a:lnTo>
                  <a:lnTo>
                    <a:pt x="1114488" y="302526"/>
                  </a:lnTo>
                  <a:lnTo>
                    <a:pt x="1109154" y="294068"/>
                  </a:lnTo>
                  <a:lnTo>
                    <a:pt x="1109154" y="421411"/>
                  </a:lnTo>
                  <a:lnTo>
                    <a:pt x="1109154" y="972426"/>
                  </a:lnTo>
                  <a:lnTo>
                    <a:pt x="1061427" y="972426"/>
                  </a:lnTo>
                  <a:lnTo>
                    <a:pt x="1061427" y="1024305"/>
                  </a:lnTo>
                  <a:lnTo>
                    <a:pt x="1061427" y="1135049"/>
                  </a:lnTo>
                  <a:lnTo>
                    <a:pt x="1021969" y="1135049"/>
                  </a:lnTo>
                  <a:lnTo>
                    <a:pt x="1021969" y="1024305"/>
                  </a:lnTo>
                  <a:lnTo>
                    <a:pt x="1061427" y="1024305"/>
                  </a:lnTo>
                  <a:lnTo>
                    <a:pt x="1061427" y="972426"/>
                  </a:lnTo>
                  <a:lnTo>
                    <a:pt x="974255" y="972426"/>
                  </a:lnTo>
                  <a:lnTo>
                    <a:pt x="974255" y="421411"/>
                  </a:lnTo>
                  <a:lnTo>
                    <a:pt x="1109154" y="421411"/>
                  </a:lnTo>
                  <a:lnTo>
                    <a:pt x="1109154" y="294068"/>
                  </a:lnTo>
                  <a:lnTo>
                    <a:pt x="1103718" y="285445"/>
                  </a:lnTo>
                  <a:lnTo>
                    <a:pt x="1087615" y="273278"/>
                  </a:lnTo>
                  <a:lnTo>
                    <a:pt x="1067714" y="267462"/>
                  </a:lnTo>
                  <a:lnTo>
                    <a:pt x="1067714" y="76911"/>
                  </a:lnTo>
                  <a:lnTo>
                    <a:pt x="1066393" y="70383"/>
                  </a:lnTo>
                  <a:lnTo>
                    <a:pt x="1066393" y="320700"/>
                  </a:lnTo>
                  <a:lnTo>
                    <a:pt x="1066393" y="369531"/>
                  </a:lnTo>
                  <a:lnTo>
                    <a:pt x="1017003" y="369531"/>
                  </a:lnTo>
                  <a:lnTo>
                    <a:pt x="1017003" y="320700"/>
                  </a:lnTo>
                  <a:lnTo>
                    <a:pt x="1018933" y="318782"/>
                  </a:lnTo>
                  <a:lnTo>
                    <a:pt x="1064463" y="318782"/>
                  </a:lnTo>
                  <a:lnTo>
                    <a:pt x="1066393" y="320700"/>
                  </a:lnTo>
                  <a:lnTo>
                    <a:pt x="1066393" y="70383"/>
                  </a:lnTo>
                  <a:lnTo>
                    <a:pt x="1065669" y="66802"/>
                  </a:lnTo>
                  <a:lnTo>
                    <a:pt x="1060094" y="58559"/>
                  </a:lnTo>
                  <a:lnTo>
                    <a:pt x="1051826" y="53009"/>
                  </a:lnTo>
                  <a:lnTo>
                    <a:pt x="1041704" y="50965"/>
                  </a:lnTo>
                  <a:lnTo>
                    <a:pt x="1031570" y="53009"/>
                  </a:lnTo>
                  <a:lnTo>
                    <a:pt x="1023302" y="58559"/>
                  </a:lnTo>
                  <a:lnTo>
                    <a:pt x="1017727" y="66802"/>
                  </a:lnTo>
                  <a:lnTo>
                    <a:pt x="1015682" y="76911"/>
                  </a:lnTo>
                  <a:lnTo>
                    <a:pt x="1015682" y="267462"/>
                  </a:lnTo>
                  <a:lnTo>
                    <a:pt x="995781" y="273278"/>
                  </a:lnTo>
                  <a:lnTo>
                    <a:pt x="979690" y="285445"/>
                  </a:lnTo>
                  <a:lnTo>
                    <a:pt x="968921" y="302526"/>
                  </a:lnTo>
                  <a:lnTo>
                    <a:pt x="964984" y="323062"/>
                  </a:lnTo>
                  <a:lnTo>
                    <a:pt x="964984" y="369531"/>
                  </a:lnTo>
                  <a:lnTo>
                    <a:pt x="948232" y="369531"/>
                  </a:lnTo>
                  <a:lnTo>
                    <a:pt x="938110" y="371563"/>
                  </a:lnTo>
                  <a:lnTo>
                    <a:pt x="929843" y="377126"/>
                  </a:lnTo>
                  <a:lnTo>
                    <a:pt x="924267" y="385368"/>
                  </a:lnTo>
                  <a:lnTo>
                    <a:pt x="922223" y="395465"/>
                  </a:lnTo>
                  <a:lnTo>
                    <a:pt x="922223" y="972426"/>
                  </a:lnTo>
                  <a:lnTo>
                    <a:pt x="860729" y="972426"/>
                  </a:lnTo>
                  <a:lnTo>
                    <a:pt x="850607" y="974471"/>
                  </a:lnTo>
                  <a:lnTo>
                    <a:pt x="842340" y="980020"/>
                  </a:lnTo>
                  <a:lnTo>
                    <a:pt x="836764" y="988275"/>
                  </a:lnTo>
                  <a:lnTo>
                    <a:pt x="834720" y="998372"/>
                  </a:lnTo>
                  <a:lnTo>
                    <a:pt x="836764" y="1008481"/>
                  </a:lnTo>
                  <a:lnTo>
                    <a:pt x="842340" y="1016723"/>
                  </a:lnTo>
                  <a:lnTo>
                    <a:pt x="850607" y="1022286"/>
                  </a:lnTo>
                  <a:lnTo>
                    <a:pt x="860729" y="1024318"/>
                  </a:lnTo>
                  <a:lnTo>
                    <a:pt x="969949" y="1024318"/>
                  </a:lnTo>
                  <a:lnTo>
                    <a:pt x="969949" y="1135049"/>
                  </a:lnTo>
                  <a:lnTo>
                    <a:pt x="928344" y="1135049"/>
                  </a:lnTo>
                  <a:lnTo>
                    <a:pt x="918222" y="1137094"/>
                  </a:lnTo>
                  <a:lnTo>
                    <a:pt x="909955" y="1142644"/>
                  </a:lnTo>
                  <a:lnTo>
                    <a:pt x="904379" y="1150899"/>
                  </a:lnTo>
                  <a:lnTo>
                    <a:pt x="902335" y="1160995"/>
                  </a:lnTo>
                  <a:lnTo>
                    <a:pt x="904379" y="1171105"/>
                  </a:lnTo>
                  <a:lnTo>
                    <a:pt x="909955" y="1179347"/>
                  </a:lnTo>
                  <a:lnTo>
                    <a:pt x="918222" y="1184910"/>
                  </a:lnTo>
                  <a:lnTo>
                    <a:pt x="928344" y="1186942"/>
                  </a:lnTo>
                  <a:lnTo>
                    <a:pt x="1155052" y="1186942"/>
                  </a:lnTo>
                  <a:lnTo>
                    <a:pt x="1165174" y="1184910"/>
                  </a:lnTo>
                  <a:lnTo>
                    <a:pt x="1173441" y="1179347"/>
                  </a:lnTo>
                  <a:lnTo>
                    <a:pt x="1179017" y="1171105"/>
                  </a:lnTo>
                  <a:lnTo>
                    <a:pt x="1181061" y="1160995"/>
                  </a:lnTo>
                  <a:lnTo>
                    <a:pt x="1179017" y="1150899"/>
                  </a:lnTo>
                  <a:lnTo>
                    <a:pt x="1173441" y="1142644"/>
                  </a:lnTo>
                  <a:lnTo>
                    <a:pt x="1165174" y="1137094"/>
                  </a:lnTo>
                  <a:lnTo>
                    <a:pt x="1155052" y="1135049"/>
                  </a:lnTo>
                  <a:lnTo>
                    <a:pt x="1113459" y="1135049"/>
                  </a:lnTo>
                  <a:lnTo>
                    <a:pt x="1113459" y="1024318"/>
                  </a:lnTo>
                  <a:lnTo>
                    <a:pt x="1222730" y="1024305"/>
                  </a:lnTo>
                  <a:lnTo>
                    <a:pt x="1232789" y="1022286"/>
                  </a:lnTo>
                  <a:lnTo>
                    <a:pt x="1241056" y="1016723"/>
                  </a:lnTo>
                  <a:lnTo>
                    <a:pt x="1246632" y="1008481"/>
                  </a:lnTo>
                  <a:lnTo>
                    <a:pt x="1248676" y="998372"/>
                  </a:lnTo>
                  <a:close/>
                </a:path>
              </a:pathLst>
            </a:custGeom>
            <a:solidFill>
              <a:srgbClr val="074848"/>
            </a:solidFill>
          </p:spPr>
          <p:txBody>
            <a:bodyPr wrap="square" lIns="0" tIns="0" rIns="0" bIns="0" rtlCol="0"/>
            <a:lstStyle/>
            <a:p>
              <a:endParaRPr sz="1500">
                <a:latin typeface="Corbel" panose="020B0503020204020204" pitchFamily="34" charset="0"/>
              </a:endParaRPr>
            </a:p>
          </p:txBody>
        </p:sp>
        <p:sp>
          <p:nvSpPr>
            <p:cNvPr id="12" name="object 12"/>
            <p:cNvSpPr/>
            <p:nvPr/>
          </p:nvSpPr>
          <p:spPr>
            <a:xfrm>
              <a:off x="5048241" y="4755302"/>
              <a:ext cx="386715" cy="275590"/>
            </a:xfrm>
            <a:custGeom>
              <a:avLst/>
              <a:gdLst/>
              <a:ahLst/>
              <a:cxnLst/>
              <a:rect l="l" t="t" r="r" b="b"/>
              <a:pathLst>
                <a:path w="386714" h="275589">
                  <a:moveTo>
                    <a:pt x="386575" y="0"/>
                  </a:moveTo>
                  <a:lnTo>
                    <a:pt x="0" y="0"/>
                  </a:lnTo>
                  <a:lnTo>
                    <a:pt x="0" y="223342"/>
                  </a:lnTo>
                  <a:lnTo>
                    <a:pt x="4079" y="243441"/>
                  </a:lnTo>
                  <a:lnTo>
                    <a:pt x="15198" y="259873"/>
                  </a:lnTo>
                  <a:lnTo>
                    <a:pt x="31675" y="270962"/>
                  </a:lnTo>
                  <a:lnTo>
                    <a:pt x="51828" y="275031"/>
                  </a:lnTo>
                  <a:lnTo>
                    <a:pt x="334746" y="275031"/>
                  </a:lnTo>
                  <a:lnTo>
                    <a:pt x="354899" y="270962"/>
                  </a:lnTo>
                  <a:lnTo>
                    <a:pt x="371376" y="259873"/>
                  </a:lnTo>
                  <a:lnTo>
                    <a:pt x="382495" y="243441"/>
                  </a:lnTo>
                  <a:lnTo>
                    <a:pt x="386575" y="223342"/>
                  </a:lnTo>
                  <a:lnTo>
                    <a:pt x="386575" y="0"/>
                  </a:lnTo>
                  <a:close/>
                </a:path>
              </a:pathLst>
            </a:custGeom>
            <a:solidFill>
              <a:srgbClr val="52A947"/>
            </a:solidFill>
          </p:spPr>
          <p:txBody>
            <a:bodyPr wrap="square" lIns="0" tIns="0" rIns="0" bIns="0" rtlCol="0"/>
            <a:lstStyle/>
            <a:p>
              <a:endParaRPr sz="1500">
                <a:latin typeface="Corbel" panose="020B0503020204020204" pitchFamily="34" charset="0"/>
              </a:endParaRPr>
            </a:p>
          </p:txBody>
        </p:sp>
      </p:grpSp>
      <p:pic>
        <p:nvPicPr>
          <p:cNvPr id="13" name="object 13"/>
          <p:cNvPicPr/>
          <p:nvPr/>
        </p:nvPicPr>
        <p:blipFill>
          <a:blip r:embed="rId3" cstate="print"/>
          <a:stretch>
            <a:fillRect/>
          </a:stretch>
        </p:blipFill>
        <p:spPr>
          <a:xfrm>
            <a:off x="7426982" y="2664830"/>
            <a:ext cx="862139" cy="751417"/>
          </a:xfrm>
          <a:prstGeom prst="rect">
            <a:avLst/>
          </a:prstGeom>
        </p:spPr>
      </p:pic>
      <p:pic>
        <p:nvPicPr>
          <p:cNvPr id="27" name="Picture 26" descr="Icon&#10;&#10;Description automatically generated">
            <a:extLst>
              <a:ext uri="{FF2B5EF4-FFF2-40B4-BE49-F238E27FC236}">
                <a16:creationId xmlns:a16="http://schemas.microsoft.com/office/drawing/2014/main" id="{1E1B19D3-1C4C-3DE7-5322-DC8758B73466}"/>
              </a:ext>
            </a:extLst>
          </p:cNvPr>
          <p:cNvPicPr>
            <a:picLocks noChangeAspect="1"/>
          </p:cNvPicPr>
          <p:nvPr/>
        </p:nvPicPr>
        <p:blipFill>
          <a:blip r:embed="rId4"/>
          <a:stretch>
            <a:fillRect/>
          </a:stretch>
        </p:blipFill>
        <p:spPr>
          <a:xfrm>
            <a:off x="11265293" y="2787893"/>
            <a:ext cx="660950" cy="1450418"/>
          </a:xfrm>
          <a:prstGeom prst="rect">
            <a:avLst/>
          </a:prstGeom>
        </p:spPr>
      </p:pic>
      <p:sp>
        <p:nvSpPr>
          <p:cNvPr id="14" name="object 6">
            <a:extLst>
              <a:ext uri="{FF2B5EF4-FFF2-40B4-BE49-F238E27FC236}">
                <a16:creationId xmlns:a16="http://schemas.microsoft.com/office/drawing/2014/main" id="{D9F9C63A-0DF2-A50F-528F-1F2E2AE6DC7E}"/>
              </a:ext>
            </a:extLst>
          </p:cNvPr>
          <p:cNvSpPr txBox="1"/>
          <p:nvPr/>
        </p:nvSpPr>
        <p:spPr>
          <a:xfrm>
            <a:off x="5222542" y="3387629"/>
            <a:ext cx="3012666" cy="1052254"/>
          </a:xfrm>
          <a:prstGeom prst="rect">
            <a:avLst/>
          </a:prstGeom>
        </p:spPr>
        <p:txBody>
          <a:bodyPr vert="horz" wrap="square" lIns="0" tIns="10583" rIns="0" bIns="0" rtlCol="0">
            <a:spAutoFit/>
          </a:bodyPr>
          <a:lstStyle/>
          <a:p>
            <a:pPr marL="296333" marR="730750" indent="-285750" defTabSz="1314450">
              <a:lnSpc>
                <a:spcPts val="2020"/>
              </a:lnSpc>
              <a:spcBef>
                <a:spcPts val="83"/>
              </a:spcBef>
              <a:buFont typeface="Arial" panose="020B0604020202020204" pitchFamily="34" charset="0"/>
              <a:buChar char="•"/>
            </a:pPr>
            <a:r>
              <a:rPr lang="en-US" sz="1400" dirty="0">
                <a:solidFill>
                  <a:srgbClr val="314FA1"/>
                </a:solidFill>
                <a:latin typeface="Corbel" panose="020B0503020204020204" pitchFamily="34" charset="0"/>
                <a:cs typeface="Montserrat"/>
              </a:rPr>
              <a:t>millions of hospitalizations</a:t>
            </a:r>
          </a:p>
          <a:p>
            <a:pPr marL="296333" marR="730750" indent="-285750" defTabSz="1314450">
              <a:lnSpc>
                <a:spcPts val="2020"/>
              </a:lnSpc>
              <a:spcBef>
                <a:spcPts val="83"/>
              </a:spcBef>
              <a:buFont typeface="Arial" panose="020B0604020202020204" pitchFamily="34" charset="0"/>
              <a:buChar char="•"/>
            </a:pPr>
            <a:r>
              <a:rPr lang="en-US" sz="1400" spc="-8" dirty="0">
                <a:solidFill>
                  <a:srgbClr val="314FA1"/>
                </a:solidFill>
                <a:latin typeface="Corbel" panose="020B0503020204020204" pitchFamily="34" charset="0"/>
                <a:cs typeface="Montserrat"/>
              </a:rPr>
              <a:t>thousands of deaths</a:t>
            </a:r>
          </a:p>
          <a:p>
            <a:pPr marL="296333" marR="730750" indent="-285750" defTabSz="1314450">
              <a:lnSpc>
                <a:spcPts val="2020"/>
              </a:lnSpc>
              <a:spcBef>
                <a:spcPts val="83"/>
              </a:spcBef>
              <a:buFont typeface="Arial" panose="020B0604020202020204" pitchFamily="34" charset="0"/>
              <a:buChar char="•"/>
            </a:pPr>
            <a:r>
              <a:rPr lang="en-US" sz="1400" spc="-8" dirty="0">
                <a:solidFill>
                  <a:srgbClr val="314FA1"/>
                </a:solidFill>
                <a:latin typeface="Corbel" panose="020B0503020204020204" pitchFamily="34" charset="0"/>
                <a:cs typeface="Montserrat"/>
              </a:rPr>
              <a:t>strain on health systems and livelihoods</a:t>
            </a:r>
          </a:p>
        </p:txBody>
      </p:sp>
      <p:sp>
        <p:nvSpPr>
          <p:cNvPr id="16" name="Footer Placeholder 2">
            <a:extLst>
              <a:ext uri="{FF2B5EF4-FFF2-40B4-BE49-F238E27FC236}">
                <a16:creationId xmlns:a16="http://schemas.microsoft.com/office/drawing/2014/main" id="{35E4830B-3F53-B4C5-0221-C222B8A3DFA1}"/>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Feb 2025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Chart, pie chart&#10;&#10;Description automatically generated">
            <a:extLst>
              <a:ext uri="{FF2B5EF4-FFF2-40B4-BE49-F238E27FC236}">
                <a16:creationId xmlns:a16="http://schemas.microsoft.com/office/drawing/2014/main" id="{2FA8F4DB-175E-2CCE-B19E-74D3A207617E}"/>
              </a:ext>
            </a:extLst>
          </p:cNvPr>
          <p:cNvPicPr>
            <a:picLocks noChangeAspect="1"/>
          </p:cNvPicPr>
          <p:nvPr/>
        </p:nvPicPr>
        <p:blipFill>
          <a:blip r:embed="rId3"/>
          <a:stretch>
            <a:fillRect/>
          </a:stretch>
        </p:blipFill>
        <p:spPr>
          <a:xfrm>
            <a:off x="1761519" y="2897275"/>
            <a:ext cx="2298700" cy="2197100"/>
          </a:xfrm>
          <a:prstGeom prst="rect">
            <a:avLst/>
          </a:prstGeom>
        </p:spPr>
      </p:pic>
      <p:pic>
        <p:nvPicPr>
          <p:cNvPr id="38" name="Picture 37" descr="Chart, pie chart&#10;&#10;Description automatically generated">
            <a:extLst>
              <a:ext uri="{FF2B5EF4-FFF2-40B4-BE49-F238E27FC236}">
                <a16:creationId xmlns:a16="http://schemas.microsoft.com/office/drawing/2014/main" id="{FF11346C-8C0B-C7E1-04B5-B5DC0EFC1E9F}"/>
              </a:ext>
            </a:extLst>
          </p:cNvPr>
          <p:cNvPicPr>
            <a:picLocks noChangeAspect="1"/>
          </p:cNvPicPr>
          <p:nvPr/>
        </p:nvPicPr>
        <p:blipFill>
          <a:blip r:embed="rId4"/>
          <a:stretch>
            <a:fillRect/>
          </a:stretch>
        </p:blipFill>
        <p:spPr>
          <a:xfrm>
            <a:off x="5294376" y="2903625"/>
            <a:ext cx="2336800" cy="2184400"/>
          </a:xfrm>
          <a:prstGeom prst="rect">
            <a:avLst/>
          </a:prstGeom>
        </p:spPr>
      </p:pic>
      <p:pic>
        <p:nvPicPr>
          <p:cNvPr id="40" name="Picture 39" descr="Chart, pie chart&#10;&#10;Description automatically generated">
            <a:extLst>
              <a:ext uri="{FF2B5EF4-FFF2-40B4-BE49-F238E27FC236}">
                <a16:creationId xmlns:a16="http://schemas.microsoft.com/office/drawing/2014/main" id="{1578CCB9-0394-D68C-F74F-49839FEE8E00}"/>
              </a:ext>
            </a:extLst>
          </p:cNvPr>
          <p:cNvPicPr>
            <a:picLocks noChangeAspect="1"/>
          </p:cNvPicPr>
          <p:nvPr/>
        </p:nvPicPr>
        <p:blipFill>
          <a:blip r:embed="rId5"/>
          <a:stretch>
            <a:fillRect/>
          </a:stretch>
        </p:blipFill>
        <p:spPr>
          <a:xfrm>
            <a:off x="8867424" y="2893465"/>
            <a:ext cx="2311121" cy="2286000"/>
          </a:xfrm>
          <a:prstGeom prst="rect">
            <a:avLst/>
          </a:prstGeom>
        </p:spPr>
      </p:pic>
      <p:sp>
        <p:nvSpPr>
          <p:cNvPr id="25" name="Title 24">
            <a:extLst>
              <a:ext uri="{FF2B5EF4-FFF2-40B4-BE49-F238E27FC236}">
                <a16:creationId xmlns:a16="http://schemas.microsoft.com/office/drawing/2014/main" id="{A9F55013-16BD-58C6-9B37-DC29B060AEB8}"/>
              </a:ext>
            </a:extLst>
          </p:cNvPr>
          <p:cNvSpPr>
            <a:spLocks noGrp="1"/>
          </p:cNvSpPr>
          <p:nvPr>
            <p:ph type="title" idx="4294967295"/>
          </p:nvPr>
        </p:nvSpPr>
        <p:spPr>
          <a:xfrm>
            <a:off x="1224280" y="365125"/>
            <a:ext cx="10515600" cy="884238"/>
          </a:xfrm>
        </p:spPr>
        <p:txBody>
          <a:bodyPr/>
          <a:lstStyle/>
          <a:p>
            <a:r>
              <a:rPr lang="en-US" sz="2800" dirty="0">
                <a:solidFill>
                  <a:schemeClr val="accent2"/>
                </a:solidFill>
              </a:rPr>
              <a:t>Annual global pediatric RSV disease burden (&lt; 5 years of age)</a:t>
            </a:r>
          </a:p>
        </p:txBody>
      </p:sp>
      <p:sp>
        <p:nvSpPr>
          <p:cNvPr id="3" name="object 3"/>
          <p:cNvSpPr/>
          <p:nvPr/>
        </p:nvSpPr>
        <p:spPr>
          <a:xfrm>
            <a:off x="1207971" y="1262953"/>
            <a:ext cx="3404658" cy="4444471"/>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 name="object 4"/>
          <p:cNvSpPr txBox="1"/>
          <p:nvPr/>
        </p:nvSpPr>
        <p:spPr>
          <a:xfrm>
            <a:off x="1383442" y="1119178"/>
            <a:ext cx="3053292" cy="635191"/>
          </a:xfrm>
          <a:prstGeom prst="rect">
            <a:avLst/>
          </a:prstGeom>
          <a:solidFill>
            <a:srgbClr val="672672"/>
          </a:solidFill>
        </p:spPr>
        <p:txBody>
          <a:bodyPr vert="horz" wrap="square" lIns="0" tIns="3704" rIns="0" bIns="0" rtlCol="0" anchor="ctr" anchorCtr="0">
            <a:noAutofit/>
          </a:bodyPr>
          <a:lstStyle/>
          <a:p>
            <a:pPr marL="457711" marR="347119" lvl="0" indent="-104771" algn="ctr" defTabSz="914400" rtl="0" eaLnBrk="1" fontAlgn="auto" latinLnBrk="0" hangingPunct="1">
              <a:lnSpc>
                <a:spcPts val="1375"/>
              </a:lnSpc>
              <a:spcBef>
                <a:spcPts val="0"/>
              </a:spcBef>
              <a:spcAft>
                <a:spcPts val="0"/>
              </a:spcAft>
              <a:buClrTx/>
              <a:buSzTx/>
              <a:buFontTx/>
              <a:buNone/>
              <a:tabLst/>
              <a:defRPr/>
            </a:pPr>
            <a:r>
              <a:rPr kumimoji="0" sz="1250"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LEADING</a:t>
            </a:r>
            <a:r>
              <a:rPr kumimoji="0" sz="1250" b="1" i="0" u="none" strike="noStrike" kern="1200" cap="none" spc="-17" normalizeH="0" baseline="0" noProof="0" dirty="0">
                <a:ln>
                  <a:noFill/>
                </a:ln>
                <a:solidFill>
                  <a:srgbClr val="FFFFFF"/>
                </a:solidFill>
                <a:effectLst/>
                <a:uLnTx/>
                <a:uFillTx/>
                <a:latin typeface="Corbel" panose="020B0503020204020204" pitchFamily="34" charset="0"/>
                <a:ea typeface="+mn-ea"/>
                <a:cs typeface="Montserrat"/>
              </a:rPr>
              <a:t> </a:t>
            </a:r>
            <a:r>
              <a:rPr kumimoji="0" sz="1250"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CAUSE</a:t>
            </a:r>
            <a:r>
              <a:rPr kumimoji="0" sz="1250" b="1" i="0" u="none" strike="noStrike" kern="1200" cap="none" spc="-12" normalizeH="0" baseline="0" noProof="0" dirty="0">
                <a:ln>
                  <a:noFill/>
                </a:ln>
                <a:solidFill>
                  <a:srgbClr val="FFFFFF"/>
                </a:solidFill>
                <a:effectLst/>
                <a:uLnTx/>
                <a:uFillTx/>
                <a:latin typeface="Corbel" panose="020B0503020204020204" pitchFamily="34" charset="0"/>
                <a:ea typeface="+mn-ea"/>
                <a:cs typeface="Montserrat"/>
              </a:rPr>
              <a:t> </a:t>
            </a:r>
            <a:r>
              <a:rPr kumimoji="0" sz="1250"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OF</a:t>
            </a:r>
            <a:r>
              <a:rPr kumimoji="0" sz="1250" b="1" i="0" u="none" strike="noStrike" kern="1200" cap="none" spc="-12" normalizeH="0" baseline="0" noProof="0" dirty="0">
                <a:ln>
                  <a:noFill/>
                </a:ln>
                <a:solidFill>
                  <a:srgbClr val="FFFFFF"/>
                </a:solidFill>
                <a:effectLst/>
                <a:uLnTx/>
                <a:uFillTx/>
                <a:latin typeface="Corbel" panose="020B0503020204020204" pitchFamily="34" charset="0"/>
                <a:ea typeface="+mn-ea"/>
                <a:cs typeface="Montserrat"/>
              </a:rPr>
              <a:t> </a:t>
            </a:r>
            <a:r>
              <a:rPr kumimoji="0" sz="1250" b="1" i="0" u="none" strike="noStrike" kern="1200" cap="none" spc="-17" normalizeH="0" baseline="0" noProof="0" dirty="0">
                <a:ln>
                  <a:noFill/>
                </a:ln>
                <a:solidFill>
                  <a:srgbClr val="FFFFFF"/>
                </a:solidFill>
                <a:effectLst/>
                <a:uLnTx/>
                <a:uFillTx/>
                <a:latin typeface="Corbel" panose="020B0503020204020204" pitchFamily="34" charset="0"/>
                <a:ea typeface="+mn-ea"/>
                <a:cs typeface="Montserrat"/>
              </a:rPr>
              <a:t>SEVERE </a:t>
            </a:r>
            <a:r>
              <a:rPr kumimoji="0" sz="1250"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RESPIRATORY</a:t>
            </a:r>
            <a:r>
              <a:rPr kumimoji="0" sz="1250" b="1" i="0" u="none" strike="noStrike" kern="1200" cap="none" spc="-83" normalizeH="0" baseline="0" noProof="0" dirty="0">
                <a:ln>
                  <a:noFill/>
                </a:ln>
                <a:solidFill>
                  <a:srgbClr val="FFFFFF"/>
                </a:solidFill>
                <a:effectLst/>
                <a:uLnTx/>
                <a:uFillTx/>
                <a:latin typeface="Corbel" panose="020B0503020204020204" pitchFamily="34" charset="0"/>
                <a:ea typeface="+mn-ea"/>
                <a:cs typeface="Montserrat"/>
              </a:rPr>
              <a:t> </a:t>
            </a:r>
            <a:r>
              <a:rPr kumimoji="0" sz="1250" b="1" i="0" u="none" strike="noStrike" kern="1200" cap="none" spc="-8" normalizeH="0" baseline="0" noProof="0" dirty="0">
                <a:ln>
                  <a:noFill/>
                </a:ln>
                <a:solidFill>
                  <a:srgbClr val="FFFFFF"/>
                </a:solidFill>
                <a:effectLst/>
                <a:uLnTx/>
                <a:uFillTx/>
                <a:latin typeface="Corbel" panose="020B0503020204020204" pitchFamily="34" charset="0"/>
                <a:ea typeface="+mn-ea"/>
                <a:cs typeface="Montserrat"/>
              </a:rPr>
              <a:t>INFECTION</a:t>
            </a:r>
            <a:endParaRPr kumimoji="0" sz="125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8" name="object 8"/>
          <p:cNvSpPr txBox="1"/>
          <p:nvPr/>
        </p:nvSpPr>
        <p:spPr>
          <a:xfrm>
            <a:off x="1375757" y="1899649"/>
            <a:ext cx="3070225" cy="934016"/>
          </a:xfrm>
          <a:prstGeom prst="rect">
            <a:avLst/>
          </a:prstGeom>
        </p:spPr>
        <p:txBody>
          <a:bodyPr vert="horz" wrap="square" lIns="0" tIns="10583" rIns="0" bIns="0" rtlCol="0">
            <a:spAutoFit/>
          </a:bodyPr>
          <a:lstStyle/>
          <a:p>
            <a:pPr marL="0" marR="0" lvl="0" indent="0" algn="ctr" defTabSz="914400" rtl="0" eaLnBrk="1" fontAlgn="auto" latinLnBrk="0" hangingPunct="1">
              <a:lnSpc>
                <a:spcPts val="4954"/>
              </a:lnSpc>
              <a:spcBef>
                <a:spcPts val="83"/>
              </a:spcBef>
              <a:spcAft>
                <a:spcPts val="0"/>
              </a:spcAft>
              <a:buClrTx/>
              <a:buSzTx/>
              <a:buFontTx/>
              <a:buNone/>
              <a:tabLst/>
              <a:defRPr/>
            </a:pPr>
            <a:r>
              <a:rPr kumimoji="0" lang="en-US" sz="4250" b="1" i="0" u="none" strike="noStrike" kern="1200" cap="none" spc="-8" normalizeH="0" baseline="0" noProof="0" dirty="0">
                <a:ln>
                  <a:noFill/>
                </a:ln>
                <a:solidFill>
                  <a:srgbClr val="672672"/>
                </a:solidFill>
                <a:effectLst/>
                <a:uLnTx/>
                <a:uFillTx/>
                <a:latin typeface="Corbel" panose="020B0503020204020204" pitchFamily="34" charset="0"/>
                <a:ea typeface="+mn-ea"/>
                <a:cs typeface="Montserrat-SemiBold"/>
              </a:rPr>
              <a:t>33 million</a:t>
            </a:r>
            <a:endParaRPr kumimoji="0" sz="425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SemiBold"/>
            </a:endParaRPr>
          </a:p>
          <a:p>
            <a:pPr marL="0" marR="0" lvl="0" indent="0" algn="ctr" defTabSz="914400" rtl="0" eaLnBrk="1" fontAlgn="auto" latinLnBrk="0" hangingPunct="1">
              <a:lnSpc>
                <a:spcPts val="2154"/>
              </a:lnSpc>
              <a:spcBef>
                <a:spcPts val="0"/>
              </a:spcBef>
              <a:spcAft>
                <a:spcPts val="0"/>
              </a:spcAft>
              <a:buClrTx/>
              <a:buSzTx/>
              <a:buFontTx/>
              <a:buNone/>
              <a:tabLst/>
              <a:defRPr/>
            </a:pPr>
            <a:r>
              <a:rPr kumimoji="0" sz="1917" b="1" i="0" u="none" strike="noStrike" kern="1200" cap="none" spc="-8" normalizeH="0" baseline="0" noProof="0" dirty="0">
                <a:ln>
                  <a:noFill/>
                </a:ln>
                <a:solidFill>
                  <a:srgbClr val="672672"/>
                </a:solidFill>
                <a:effectLst/>
                <a:uLnTx/>
                <a:uFillTx/>
                <a:latin typeface="Corbel" panose="020B0503020204020204" pitchFamily="34" charset="0"/>
                <a:ea typeface="+mn-ea"/>
                <a:cs typeface="Montserrat-SemiBold"/>
              </a:rPr>
              <a:t>episodes</a:t>
            </a:r>
            <a:endParaRPr kumimoji="0" sz="1917"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SemiBold"/>
            </a:endParaRPr>
          </a:p>
        </p:txBody>
      </p:sp>
      <p:sp>
        <p:nvSpPr>
          <p:cNvPr id="9" name="object 9"/>
          <p:cNvSpPr txBox="1"/>
          <p:nvPr/>
        </p:nvSpPr>
        <p:spPr>
          <a:xfrm>
            <a:off x="5226378" y="1933749"/>
            <a:ext cx="2472796" cy="819135"/>
          </a:xfrm>
          <a:prstGeom prst="rect">
            <a:avLst/>
          </a:prstGeom>
        </p:spPr>
        <p:txBody>
          <a:bodyPr vert="horz" wrap="square" lIns="0" tIns="11113" rIns="0" bIns="0" rtlCol="0">
            <a:spAutoFit/>
          </a:bodyPr>
          <a:lstStyle/>
          <a:p>
            <a:pPr marL="9525" marR="0" lvl="0" indent="0" algn="ctr" defTabSz="914400" rtl="0" eaLnBrk="1" fontAlgn="auto" latinLnBrk="0" hangingPunct="1">
              <a:lnSpc>
                <a:spcPts val="4241"/>
              </a:lnSpc>
              <a:spcBef>
                <a:spcPts val="87"/>
              </a:spcBef>
              <a:spcAft>
                <a:spcPts val="0"/>
              </a:spcAft>
              <a:buClrTx/>
              <a:buSzTx/>
              <a:buFontTx/>
              <a:buNone/>
              <a:tabLst/>
              <a:defRPr/>
            </a:pPr>
            <a:r>
              <a:rPr kumimoji="0" sz="3667" b="1" i="0" u="none" strike="noStrike" kern="1200" cap="none" spc="0" normalizeH="0" baseline="0" noProof="0" dirty="0">
                <a:ln>
                  <a:noFill/>
                </a:ln>
                <a:solidFill>
                  <a:srgbClr val="314FA1"/>
                </a:solidFill>
                <a:effectLst/>
                <a:uLnTx/>
                <a:uFillTx/>
                <a:latin typeface="Corbel" panose="020B0503020204020204" pitchFamily="34" charset="0"/>
                <a:ea typeface="+mn-ea"/>
                <a:cs typeface="Montserrat-SemiBold"/>
              </a:rPr>
              <a:t>3.6</a:t>
            </a:r>
            <a:r>
              <a:rPr kumimoji="0" sz="3667" b="1" i="0" u="none" strike="noStrike" kern="1200" cap="none" spc="-54" normalizeH="0" baseline="0" noProof="0" dirty="0">
                <a:ln>
                  <a:noFill/>
                </a:ln>
                <a:solidFill>
                  <a:srgbClr val="314FA1"/>
                </a:solidFill>
                <a:effectLst/>
                <a:uLnTx/>
                <a:uFillTx/>
                <a:latin typeface="Corbel" panose="020B0503020204020204" pitchFamily="34" charset="0"/>
                <a:ea typeface="+mn-ea"/>
                <a:cs typeface="Montserrat-SemiBold"/>
              </a:rPr>
              <a:t> </a:t>
            </a:r>
            <a:r>
              <a:rPr kumimoji="0" sz="3667" b="1" i="0" u="none" strike="noStrike" kern="1200" cap="none" spc="-8" normalizeH="0" baseline="0" noProof="0" dirty="0">
                <a:ln>
                  <a:noFill/>
                </a:ln>
                <a:solidFill>
                  <a:srgbClr val="314FA1"/>
                </a:solidFill>
                <a:effectLst/>
                <a:uLnTx/>
                <a:uFillTx/>
                <a:latin typeface="Corbel" panose="020B0503020204020204" pitchFamily="34" charset="0"/>
                <a:ea typeface="+mn-ea"/>
                <a:cs typeface="Montserrat-SemiBold"/>
              </a:rPr>
              <a:t>million</a:t>
            </a:r>
            <a:endParaRPr kumimoji="0" sz="3667"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SemiBold"/>
            </a:endParaRPr>
          </a:p>
          <a:p>
            <a:pPr marL="9525" marR="0" lvl="0" indent="0" algn="ctr" defTabSz="914400" rtl="0" eaLnBrk="1" fontAlgn="auto" latinLnBrk="0" hangingPunct="1">
              <a:lnSpc>
                <a:spcPts val="2142"/>
              </a:lnSpc>
              <a:spcBef>
                <a:spcPts val="0"/>
              </a:spcBef>
              <a:spcAft>
                <a:spcPts val="0"/>
              </a:spcAft>
              <a:buClrTx/>
              <a:buSzTx/>
              <a:buFontTx/>
              <a:buNone/>
              <a:tabLst/>
              <a:defRPr/>
            </a:pPr>
            <a:r>
              <a:rPr kumimoji="0" sz="1917" b="1" i="0" u="none" strike="noStrike" kern="1200" cap="none" spc="-8" normalizeH="0" baseline="0" noProof="0" dirty="0">
                <a:ln>
                  <a:noFill/>
                </a:ln>
                <a:solidFill>
                  <a:srgbClr val="314FA1"/>
                </a:solidFill>
                <a:effectLst/>
                <a:uLnTx/>
                <a:uFillTx/>
                <a:latin typeface="Corbel" panose="020B0503020204020204" pitchFamily="34" charset="0"/>
                <a:ea typeface="+mn-ea"/>
                <a:cs typeface="Montserrat-SemiBold"/>
              </a:rPr>
              <a:t>hospitalizations</a:t>
            </a:r>
            <a:endParaRPr kumimoji="0" sz="1917"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SemiBold"/>
            </a:endParaRPr>
          </a:p>
        </p:txBody>
      </p:sp>
      <p:sp>
        <p:nvSpPr>
          <p:cNvPr id="10" name="object 10"/>
          <p:cNvSpPr txBox="1"/>
          <p:nvPr/>
        </p:nvSpPr>
        <p:spPr>
          <a:xfrm>
            <a:off x="1376256" y="6558551"/>
            <a:ext cx="2583921" cy="138863"/>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sz="833" b="0" i="0" u="none" strike="noStrike" kern="1200" cap="none" spc="0" normalizeH="0" baseline="0" noProof="0" dirty="0">
                <a:ln>
                  <a:noFill/>
                </a:ln>
                <a:solidFill>
                  <a:srgbClr val="231F20"/>
                </a:solidFill>
                <a:effectLst/>
                <a:uLnTx/>
                <a:uFillTx/>
                <a:latin typeface="WorkSans-Light"/>
                <a:ea typeface="+mn-ea"/>
                <a:cs typeface="WorkSans-Light"/>
              </a:rPr>
              <a:t>Reference:</a:t>
            </a:r>
            <a:r>
              <a:rPr kumimoji="0" sz="833" b="0" i="0" u="none" strike="noStrike" kern="1200" cap="none" spc="183" normalizeH="0" baseline="0" noProof="0" dirty="0">
                <a:ln>
                  <a:noFill/>
                </a:ln>
                <a:solidFill>
                  <a:srgbClr val="231F20"/>
                </a:solidFill>
                <a:effectLst/>
                <a:uLnTx/>
                <a:uFillTx/>
                <a:latin typeface="WorkSans-Light"/>
                <a:ea typeface="+mn-ea"/>
                <a:cs typeface="WorkSans-Light"/>
              </a:rPr>
              <a:t> </a:t>
            </a:r>
            <a:r>
              <a:rPr kumimoji="0" sz="833" b="0" i="0" u="none" strike="noStrike" kern="1200" cap="none" spc="0" normalizeH="0" baseline="0" noProof="0" dirty="0">
                <a:ln>
                  <a:noFill/>
                </a:ln>
                <a:solidFill>
                  <a:srgbClr val="231F20"/>
                </a:solidFill>
                <a:effectLst/>
                <a:uLnTx/>
                <a:uFillTx/>
                <a:latin typeface="WorkSans-Light"/>
                <a:ea typeface="+mn-ea"/>
                <a:cs typeface="WorkSans-Light"/>
              </a:rPr>
              <a:t>Li</a:t>
            </a:r>
            <a:r>
              <a:rPr kumimoji="0" lang="en-US" sz="833" b="0" i="0" u="none" strike="noStrike" kern="1200" cap="none" spc="0" normalizeH="0" baseline="0" noProof="0" dirty="0">
                <a:ln>
                  <a:noFill/>
                </a:ln>
                <a:solidFill>
                  <a:srgbClr val="231F20"/>
                </a:solidFill>
                <a:effectLst/>
                <a:uLnTx/>
                <a:uFillTx/>
                <a:latin typeface="WorkSans-Light"/>
                <a:ea typeface="+mn-ea"/>
                <a:cs typeface="WorkSans-Light"/>
              </a:rPr>
              <a:t> Y</a:t>
            </a:r>
            <a:r>
              <a:rPr kumimoji="0" sz="833" b="0" i="0" u="none" strike="noStrike" kern="1200" cap="none" spc="0" normalizeH="0" baseline="0" noProof="0" dirty="0">
                <a:ln>
                  <a:noFill/>
                </a:ln>
                <a:solidFill>
                  <a:srgbClr val="231F20"/>
                </a:solidFill>
                <a:effectLst/>
                <a:uLnTx/>
                <a:uFillTx/>
                <a:latin typeface="WorkSans-Light"/>
                <a:ea typeface="+mn-ea"/>
                <a:cs typeface="WorkSans-Light"/>
              </a:rPr>
              <a:t>,</a:t>
            </a:r>
            <a:r>
              <a:rPr kumimoji="0" sz="833" b="0" i="0" u="none" strike="noStrike" kern="1200" cap="none" spc="-17" normalizeH="0" baseline="0" noProof="0" dirty="0">
                <a:ln>
                  <a:noFill/>
                </a:ln>
                <a:solidFill>
                  <a:srgbClr val="231F20"/>
                </a:solidFill>
                <a:effectLst/>
                <a:uLnTx/>
                <a:uFillTx/>
                <a:latin typeface="WorkSans-Light"/>
                <a:ea typeface="+mn-ea"/>
                <a:cs typeface="WorkSans-Light"/>
              </a:rPr>
              <a:t> </a:t>
            </a:r>
            <a:r>
              <a:rPr kumimoji="0" sz="833" b="0" i="0" u="none" strike="noStrike" kern="1200" cap="none" spc="0" normalizeH="0" baseline="0" noProof="0" dirty="0">
                <a:ln>
                  <a:noFill/>
                </a:ln>
                <a:solidFill>
                  <a:srgbClr val="231F20"/>
                </a:solidFill>
                <a:effectLst/>
                <a:uLnTx/>
                <a:uFillTx/>
                <a:latin typeface="WorkSans-Light"/>
                <a:ea typeface="+mn-ea"/>
                <a:cs typeface="WorkSans-Light"/>
              </a:rPr>
              <a:t>et</a:t>
            </a:r>
            <a:r>
              <a:rPr kumimoji="0" sz="833" b="0" i="0" u="none" strike="noStrike" kern="1200" cap="none" spc="-21" normalizeH="0" baseline="0" noProof="0" dirty="0">
                <a:ln>
                  <a:noFill/>
                </a:ln>
                <a:solidFill>
                  <a:srgbClr val="231F20"/>
                </a:solidFill>
                <a:effectLst/>
                <a:uLnTx/>
                <a:uFillTx/>
                <a:latin typeface="WorkSans-Light"/>
                <a:ea typeface="+mn-ea"/>
                <a:cs typeface="WorkSans-Light"/>
              </a:rPr>
              <a:t> </a:t>
            </a:r>
            <a:r>
              <a:rPr kumimoji="0" sz="833" b="0" i="0" u="none" strike="noStrike" kern="1200" cap="none" spc="0" normalizeH="0" baseline="0" noProof="0" dirty="0">
                <a:ln>
                  <a:noFill/>
                </a:ln>
                <a:solidFill>
                  <a:srgbClr val="231F20"/>
                </a:solidFill>
                <a:effectLst/>
                <a:uLnTx/>
                <a:uFillTx/>
                <a:latin typeface="WorkSans-Light"/>
                <a:ea typeface="+mn-ea"/>
                <a:cs typeface="WorkSans-Light"/>
              </a:rPr>
              <a:t>al.</a:t>
            </a:r>
            <a:r>
              <a:rPr kumimoji="0" sz="833" b="0" i="0" u="none" strike="noStrike" kern="1200" cap="none" spc="-17" normalizeH="0" baseline="0" noProof="0" dirty="0">
                <a:ln>
                  <a:noFill/>
                </a:ln>
                <a:solidFill>
                  <a:srgbClr val="231F20"/>
                </a:solidFill>
                <a:effectLst/>
                <a:uLnTx/>
                <a:uFillTx/>
                <a:latin typeface="WorkSans-Light"/>
                <a:ea typeface="+mn-ea"/>
                <a:cs typeface="WorkSans-Light"/>
              </a:rPr>
              <a:t> </a:t>
            </a:r>
            <a:r>
              <a:rPr kumimoji="0" sz="833" b="0" i="1" u="none" strike="noStrike" kern="1200" cap="none" spc="0" normalizeH="0" baseline="0" noProof="0" dirty="0">
                <a:ln>
                  <a:noFill/>
                </a:ln>
                <a:solidFill>
                  <a:srgbClr val="231F20"/>
                </a:solidFill>
                <a:effectLst/>
                <a:uLnTx/>
                <a:uFillTx/>
                <a:latin typeface="WorkSans-Light"/>
                <a:ea typeface="+mn-ea"/>
                <a:cs typeface="WorkSans-Light"/>
              </a:rPr>
              <a:t>Lancet</a:t>
            </a:r>
            <a:r>
              <a:rPr kumimoji="0" sz="833" b="0" i="0" u="none" strike="noStrike" kern="1200" cap="none" spc="-21" normalizeH="0" baseline="0" noProof="0" dirty="0">
                <a:ln>
                  <a:noFill/>
                </a:ln>
                <a:solidFill>
                  <a:srgbClr val="231F20"/>
                </a:solidFill>
                <a:effectLst/>
                <a:uLnTx/>
                <a:uFillTx/>
                <a:latin typeface="WorkSans-Light"/>
                <a:ea typeface="+mn-ea"/>
                <a:cs typeface="WorkSans-Light"/>
              </a:rPr>
              <a:t> </a:t>
            </a:r>
            <a:r>
              <a:rPr kumimoji="0" sz="833" b="0" i="0" u="none" strike="noStrike" kern="1200" cap="none" spc="0" normalizeH="0" baseline="0" noProof="0" dirty="0">
                <a:ln>
                  <a:noFill/>
                </a:ln>
                <a:solidFill>
                  <a:srgbClr val="231F20"/>
                </a:solidFill>
                <a:effectLst/>
                <a:uLnTx/>
                <a:uFillTx/>
                <a:latin typeface="WorkSans-Light"/>
                <a:ea typeface="+mn-ea"/>
                <a:cs typeface="WorkSans-Light"/>
              </a:rPr>
              <a:t>2022</a:t>
            </a:r>
            <a:r>
              <a:rPr kumimoji="0" sz="833" b="0" i="0" u="none" strike="noStrike" kern="1200" cap="none" spc="-8" normalizeH="0" baseline="0" noProof="0" dirty="0">
                <a:ln>
                  <a:noFill/>
                </a:ln>
                <a:solidFill>
                  <a:srgbClr val="231F20"/>
                </a:solidFill>
                <a:effectLst/>
                <a:uLnTx/>
                <a:uFillTx/>
                <a:latin typeface="WorkSans-Light"/>
                <a:ea typeface="+mn-ea"/>
                <a:cs typeface="WorkSans-Light"/>
              </a:rPr>
              <a:t>.</a:t>
            </a:r>
            <a:endParaRPr kumimoji="0" sz="833" b="0" i="0" u="none" strike="noStrike" kern="1200" cap="none" spc="0" normalizeH="0" baseline="0" noProof="0" dirty="0">
              <a:ln>
                <a:noFill/>
              </a:ln>
              <a:solidFill>
                <a:srgbClr val="000000"/>
              </a:solidFill>
              <a:effectLst/>
              <a:uLnTx/>
              <a:uFillTx/>
              <a:latin typeface="WorkSans-Light"/>
              <a:ea typeface="+mn-ea"/>
              <a:cs typeface="WorkSans-Light"/>
            </a:endParaRPr>
          </a:p>
        </p:txBody>
      </p:sp>
      <p:sp>
        <p:nvSpPr>
          <p:cNvPr id="11" name="object 11"/>
          <p:cNvSpPr txBox="1"/>
          <p:nvPr/>
        </p:nvSpPr>
        <p:spPr>
          <a:xfrm>
            <a:off x="3513418" y="2961318"/>
            <a:ext cx="936050" cy="454398"/>
          </a:xfrm>
          <a:prstGeom prst="rect">
            <a:avLst/>
          </a:prstGeom>
        </p:spPr>
        <p:txBody>
          <a:bodyPr vert="horz" wrap="square" lIns="0" tIns="10583" rIns="0" bIns="0" rtlCol="0">
            <a:spAutoFit/>
          </a:bodyPr>
          <a:lstStyle/>
          <a:p>
            <a:pPr marL="10583" marR="0" lvl="0" indent="0" algn="r" defTabSz="914400" rtl="0" eaLnBrk="1" fontAlgn="auto" latinLnBrk="0" hangingPunct="1">
              <a:lnSpc>
                <a:spcPct val="100000"/>
              </a:lnSpc>
              <a:spcBef>
                <a:spcPts val="83"/>
              </a:spcBef>
              <a:spcAft>
                <a:spcPts val="0"/>
              </a:spcAft>
              <a:buClrTx/>
              <a:buSzTx/>
              <a:buFontTx/>
              <a:buNone/>
              <a:tabLst/>
              <a:defRPr/>
            </a:pPr>
            <a:r>
              <a:rPr kumimoji="0" lang="en-US" sz="1400" b="1" i="0" u="none" strike="noStrike" kern="1200" cap="none" spc="0" normalizeH="0" baseline="0" noProof="0" dirty="0">
                <a:ln>
                  <a:noFill/>
                </a:ln>
                <a:solidFill>
                  <a:srgbClr val="D71E62"/>
                </a:solidFill>
                <a:effectLst/>
                <a:uLnTx/>
                <a:uFillTx/>
                <a:latin typeface="Corbel" panose="020B0503020204020204" pitchFamily="34" charset="0"/>
                <a:ea typeface="+mn-ea"/>
                <a:cs typeface="Montserrat-ExtraBold"/>
              </a:rPr>
              <a:t>&lt; 6 </a:t>
            </a:r>
            <a:r>
              <a:rPr kumimoji="0" lang="en-US" sz="1400" b="1" i="0" u="none" strike="noStrike" kern="1200" cap="none" spc="-8" normalizeH="0" baseline="0" noProof="0" dirty="0">
                <a:ln>
                  <a:noFill/>
                </a:ln>
                <a:solidFill>
                  <a:srgbClr val="D71E62"/>
                </a:solidFill>
                <a:effectLst/>
                <a:uLnTx/>
                <a:uFillTx/>
                <a:latin typeface="Corbel" panose="020B0503020204020204" pitchFamily="34" charset="0"/>
                <a:ea typeface="+mn-ea"/>
                <a:cs typeface="Montserrat-ExtraBold"/>
              </a:rPr>
              <a:t>months</a:t>
            </a:r>
            <a:endParaRPr kumimoji="0" lang="en-US"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ExtraBold"/>
            </a:endParaRPr>
          </a:p>
          <a:p>
            <a:pPr marL="10583" marR="0" lvl="0" indent="0" algn="r" defTabSz="914400" rtl="0" eaLnBrk="1" fontAlgn="auto" latinLnBrk="0" hangingPunct="1">
              <a:lnSpc>
                <a:spcPct val="100000"/>
              </a:lnSpc>
              <a:spcBef>
                <a:spcPts val="83"/>
              </a:spcBef>
              <a:spcAft>
                <a:spcPts val="0"/>
              </a:spcAft>
              <a:buClrTx/>
              <a:buSzTx/>
              <a:buFontTx/>
              <a:buNone/>
              <a:tabLst/>
              <a:defRPr/>
            </a:pPr>
            <a:r>
              <a:rPr kumimoji="0" sz="1400" b="1" i="0" u="none" strike="noStrike" kern="1200" cap="none" spc="-8" normalizeH="0" baseline="0" noProof="0" dirty="0">
                <a:ln>
                  <a:noFill/>
                </a:ln>
                <a:solidFill>
                  <a:srgbClr val="D71E62"/>
                </a:solidFill>
                <a:effectLst/>
                <a:uLnTx/>
                <a:uFillTx/>
                <a:latin typeface="Corbel" panose="020B0503020204020204" pitchFamily="34" charset="0"/>
                <a:ea typeface="+mn-ea"/>
                <a:cs typeface="+mn-cs"/>
              </a:rPr>
              <a:t>20%</a:t>
            </a:r>
          </a:p>
        </p:txBody>
      </p:sp>
      <p:sp>
        <p:nvSpPr>
          <p:cNvPr id="13" name="object 13"/>
          <p:cNvSpPr txBox="1"/>
          <p:nvPr/>
        </p:nvSpPr>
        <p:spPr>
          <a:xfrm>
            <a:off x="1589616" y="5106939"/>
            <a:ext cx="1729845" cy="358602"/>
          </a:xfrm>
          <a:prstGeom prst="rect">
            <a:avLst/>
          </a:prstGeom>
        </p:spPr>
        <p:txBody>
          <a:bodyPr vert="horz" wrap="square" lIns="0" tIns="10583" rIns="0" bIns="0" rtlCol="0">
            <a:spAutoFit/>
          </a:bodyPr>
          <a:lstStyle/>
          <a:p>
            <a:pPr marL="10583" marR="0" lvl="0" indent="0" algn="l" defTabSz="914400" rtl="0" eaLnBrk="1" fontAlgn="auto" latinLnBrk="0" hangingPunct="1">
              <a:lnSpc>
                <a:spcPts val="1637"/>
              </a:lnSpc>
              <a:spcBef>
                <a:spcPts val="83"/>
              </a:spcBef>
              <a:spcAft>
                <a:spcPts val="0"/>
              </a:spcAft>
              <a:buClrTx/>
              <a:buSzTx/>
              <a:buFontTx/>
              <a:buNone/>
              <a:tabLst/>
              <a:defRPr/>
            </a:pPr>
            <a:r>
              <a:rPr kumimoji="0" sz="1375" b="0" i="0" u="none" strike="noStrike" kern="1200" cap="none" spc="0" normalizeH="0" baseline="0" noProof="0" dirty="0">
                <a:ln>
                  <a:noFill/>
                </a:ln>
                <a:solidFill>
                  <a:srgbClr val="7030A0"/>
                </a:solidFill>
                <a:effectLst/>
                <a:uLnTx/>
                <a:uFillTx/>
                <a:latin typeface="Corbel" panose="020B0503020204020204" pitchFamily="34" charset="0"/>
                <a:ea typeface="+mn-ea"/>
                <a:cs typeface="Montserrat"/>
              </a:rPr>
              <a:t>6</a:t>
            </a:r>
            <a:r>
              <a:rPr kumimoji="0" sz="1375" b="0" i="0" u="none" strike="noStrike" kern="1200" cap="none" spc="-8" normalizeH="0" baseline="0" noProof="0" dirty="0">
                <a:ln>
                  <a:noFill/>
                </a:ln>
                <a:solidFill>
                  <a:srgbClr val="7030A0"/>
                </a:solidFill>
                <a:effectLst/>
                <a:uLnTx/>
                <a:uFillTx/>
                <a:latin typeface="Corbel" panose="020B0503020204020204" pitchFamily="34" charset="0"/>
                <a:ea typeface="+mn-ea"/>
                <a:cs typeface="Montserrat"/>
              </a:rPr>
              <a:t> </a:t>
            </a:r>
            <a:r>
              <a:rPr kumimoji="0" sz="1375" b="0" i="0" u="none" strike="noStrike" kern="1200" cap="none" spc="0" normalizeH="0" baseline="0" noProof="0" dirty="0">
                <a:ln>
                  <a:noFill/>
                </a:ln>
                <a:solidFill>
                  <a:srgbClr val="7030A0"/>
                </a:solidFill>
                <a:effectLst/>
                <a:uLnTx/>
                <a:uFillTx/>
                <a:latin typeface="Corbel" panose="020B0503020204020204" pitchFamily="34" charset="0"/>
                <a:ea typeface="+mn-ea"/>
                <a:cs typeface="Montserrat"/>
              </a:rPr>
              <a:t>months</a:t>
            </a:r>
            <a:r>
              <a:rPr kumimoji="0" sz="1375" b="0" i="0" u="none" strike="noStrike" kern="1200" cap="none" spc="-8" normalizeH="0" baseline="0" noProof="0" dirty="0">
                <a:ln>
                  <a:noFill/>
                </a:ln>
                <a:solidFill>
                  <a:srgbClr val="7030A0"/>
                </a:solidFill>
                <a:effectLst/>
                <a:uLnTx/>
                <a:uFillTx/>
                <a:latin typeface="Corbel" panose="020B0503020204020204" pitchFamily="34" charset="0"/>
                <a:ea typeface="+mn-ea"/>
                <a:cs typeface="Montserrat"/>
              </a:rPr>
              <a:t> </a:t>
            </a:r>
            <a:r>
              <a:rPr kumimoji="0" sz="1375" b="0" i="0" u="none" strike="noStrike" kern="1200" cap="none" spc="0" normalizeH="0" baseline="0" noProof="0" dirty="0">
                <a:ln>
                  <a:noFill/>
                </a:ln>
                <a:solidFill>
                  <a:srgbClr val="7030A0"/>
                </a:solidFill>
                <a:effectLst/>
                <a:uLnTx/>
                <a:uFillTx/>
                <a:latin typeface="Corbel" panose="020B0503020204020204" pitchFamily="34" charset="0"/>
                <a:ea typeface="+mn-ea"/>
                <a:cs typeface="Montserrat"/>
              </a:rPr>
              <a:t>to</a:t>
            </a:r>
            <a:r>
              <a:rPr kumimoji="0" sz="1375" b="0" i="0" u="none" strike="noStrike" kern="1200" cap="none" spc="-8" normalizeH="0" baseline="0" noProof="0" dirty="0">
                <a:ln>
                  <a:noFill/>
                </a:ln>
                <a:solidFill>
                  <a:srgbClr val="7030A0"/>
                </a:solidFill>
                <a:effectLst/>
                <a:uLnTx/>
                <a:uFillTx/>
                <a:latin typeface="Corbel" panose="020B0503020204020204" pitchFamily="34" charset="0"/>
                <a:ea typeface="+mn-ea"/>
                <a:cs typeface="Montserrat"/>
              </a:rPr>
              <a:t> </a:t>
            </a:r>
            <a:r>
              <a:rPr kumimoji="0" sz="1375" b="0" i="0" u="none" strike="noStrike" kern="1200" cap="none" spc="0" normalizeH="0" baseline="0" noProof="0" dirty="0">
                <a:ln>
                  <a:noFill/>
                </a:ln>
                <a:solidFill>
                  <a:srgbClr val="7030A0"/>
                </a:solidFill>
                <a:effectLst/>
                <a:uLnTx/>
                <a:uFillTx/>
                <a:latin typeface="Corbel" panose="020B0503020204020204" pitchFamily="34" charset="0"/>
                <a:ea typeface="+mn-ea"/>
                <a:cs typeface="Montserrat"/>
              </a:rPr>
              <a:t>5</a:t>
            </a:r>
            <a:r>
              <a:rPr kumimoji="0" sz="1375" b="0" i="0" u="none" strike="noStrike" kern="1200" cap="none" spc="-4" normalizeH="0" baseline="0" noProof="0" dirty="0">
                <a:ln>
                  <a:noFill/>
                </a:ln>
                <a:solidFill>
                  <a:srgbClr val="7030A0"/>
                </a:solidFill>
                <a:effectLst/>
                <a:uLnTx/>
                <a:uFillTx/>
                <a:latin typeface="Corbel" panose="020B0503020204020204" pitchFamily="34" charset="0"/>
                <a:ea typeface="+mn-ea"/>
                <a:cs typeface="Montserrat"/>
              </a:rPr>
              <a:t> </a:t>
            </a:r>
            <a:r>
              <a:rPr kumimoji="0" sz="1375" b="0" i="0" u="none" strike="noStrike" kern="1200" cap="none" spc="-8" normalizeH="0" baseline="0" noProof="0" dirty="0">
                <a:ln>
                  <a:noFill/>
                </a:ln>
                <a:solidFill>
                  <a:srgbClr val="7030A0"/>
                </a:solidFill>
                <a:effectLst/>
                <a:uLnTx/>
                <a:uFillTx/>
                <a:latin typeface="Corbel" panose="020B0503020204020204" pitchFamily="34" charset="0"/>
                <a:ea typeface="+mn-ea"/>
                <a:cs typeface="Montserrat"/>
              </a:rPr>
              <a:t>years</a:t>
            </a:r>
            <a:endParaRPr kumimoji="0" sz="1375" b="0" i="0" u="none" strike="noStrike" kern="1200" cap="none" spc="0" normalizeH="0" baseline="0" noProof="0" dirty="0">
              <a:ln>
                <a:noFill/>
              </a:ln>
              <a:solidFill>
                <a:srgbClr val="7030A0"/>
              </a:solidFill>
              <a:effectLst/>
              <a:uLnTx/>
              <a:uFillTx/>
              <a:latin typeface="Corbel" panose="020B0503020204020204" pitchFamily="34" charset="0"/>
              <a:ea typeface="+mn-ea"/>
              <a:cs typeface="Montserrat"/>
            </a:endParaRPr>
          </a:p>
          <a:p>
            <a:pPr marL="10583" marR="0" lvl="0" indent="0" algn="l" defTabSz="914400" rtl="0" eaLnBrk="1" fontAlgn="auto" latinLnBrk="0" hangingPunct="1">
              <a:lnSpc>
                <a:spcPts val="987"/>
              </a:lnSpc>
              <a:spcBef>
                <a:spcPts val="0"/>
              </a:spcBef>
              <a:spcAft>
                <a:spcPts val="0"/>
              </a:spcAft>
              <a:buClrTx/>
              <a:buSzTx/>
              <a:buFontTx/>
              <a:buNone/>
              <a:tabLst/>
              <a:defRPr/>
            </a:pPr>
            <a:r>
              <a:rPr kumimoji="0" sz="1375" b="0" i="0" u="none" strike="noStrike" kern="1200" cap="none" spc="0" normalizeH="0" baseline="0" noProof="0" dirty="0">
                <a:ln>
                  <a:noFill/>
                </a:ln>
                <a:solidFill>
                  <a:srgbClr val="7030A0"/>
                </a:solidFill>
                <a:effectLst/>
                <a:uLnTx/>
                <a:uFillTx/>
                <a:latin typeface="Corbel" panose="020B0503020204020204" pitchFamily="34" charset="0"/>
                <a:ea typeface="+mn-ea"/>
                <a:cs typeface="+mn-cs"/>
              </a:rPr>
              <a:t>8</a:t>
            </a:r>
            <a:r>
              <a:rPr kumimoji="0" sz="1400" b="0" i="0" u="none" strike="noStrike" kern="1200" cap="none" spc="0" normalizeH="0" baseline="0" noProof="0" dirty="0">
                <a:ln>
                  <a:noFill/>
                </a:ln>
                <a:solidFill>
                  <a:srgbClr val="7030A0"/>
                </a:solidFill>
                <a:effectLst/>
                <a:uLnTx/>
                <a:uFillTx/>
                <a:latin typeface="Corbel" panose="020B0503020204020204" pitchFamily="34" charset="0"/>
                <a:ea typeface="+mn-ea"/>
                <a:cs typeface="+mn-cs"/>
              </a:rPr>
              <a:t>0%</a:t>
            </a:r>
            <a:endParaRPr kumimoji="0" sz="1375" b="0" i="0" u="none" strike="noStrike" kern="1200" cap="none" spc="0" normalizeH="0" baseline="0" noProof="0" dirty="0">
              <a:ln>
                <a:noFill/>
              </a:ln>
              <a:solidFill>
                <a:srgbClr val="7030A0"/>
              </a:solidFill>
              <a:effectLst/>
              <a:uLnTx/>
              <a:uFillTx/>
              <a:latin typeface="Corbel" panose="020B0503020204020204" pitchFamily="34" charset="0"/>
              <a:ea typeface="+mn-ea"/>
              <a:cs typeface="+mn-cs"/>
            </a:endParaRPr>
          </a:p>
        </p:txBody>
      </p:sp>
      <p:sp>
        <p:nvSpPr>
          <p:cNvPr id="14" name="object 14"/>
          <p:cNvSpPr txBox="1"/>
          <p:nvPr/>
        </p:nvSpPr>
        <p:spPr>
          <a:xfrm>
            <a:off x="5082117" y="5106939"/>
            <a:ext cx="1729845" cy="358602"/>
          </a:xfrm>
          <a:prstGeom prst="rect">
            <a:avLst/>
          </a:prstGeom>
        </p:spPr>
        <p:txBody>
          <a:bodyPr vert="horz" wrap="square" lIns="0" tIns="10583" rIns="0" bIns="0" rtlCol="0">
            <a:spAutoFit/>
          </a:bodyPr>
          <a:lstStyle/>
          <a:p>
            <a:pPr marL="10583" marR="0" lvl="0" indent="0" algn="l" defTabSz="914400" rtl="0" eaLnBrk="1" fontAlgn="auto" latinLnBrk="0" hangingPunct="1">
              <a:lnSpc>
                <a:spcPts val="1637"/>
              </a:lnSpc>
              <a:spcBef>
                <a:spcPts val="83"/>
              </a:spcBef>
              <a:spcAft>
                <a:spcPts val="0"/>
              </a:spcAft>
              <a:buClrTx/>
              <a:buSzTx/>
              <a:buFontTx/>
              <a:buNone/>
              <a:tabLst/>
              <a:defRPr/>
            </a:pPr>
            <a:r>
              <a:rPr kumimoji="0" sz="1375" b="0" i="0" u="none" strike="noStrike" kern="1200" cap="none" spc="0" normalizeH="0" baseline="0" noProof="0" dirty="0">
                <a:ln>
                  <a:noFill/>
                </a:ln>
                <a:solidFill>
                  <a:srgbClr val="304FA1"/>
                </a:solidFill>
                <a:effectLst/>
                <a:uLnTx/>
                <a:uFillTx/>
                <a:latin typeface="Corbel" panose="020B0503020204020204" pitchFamily="34" charset="0"/>
                <a:ea typeface="+mn-ea"/>
                <a:cs typeface="Montserrat"/>
              </a:rPr>
              <a:t>6</a:t>
            </a:r>
            <a:r>
              <a:rPr kumimoji="0" sz="1375" b="0" i="0" u="none" strike="noStrike" kern="1200" cap="none" spc="-8" normalizeH="0" baseline="0" noProof="0" dirty="0">
                <a:ln>
                  <a:noFill/>
                </a:ln>
                <a:solidFill>
                  <a:srgbClr val="304FA1"/>
                </a:solidFill>
                <a:effectLst/>
                <a:uLnTx/>
                <a:uFillTx/>
                <a:latin typeface="Corbel" panose="020B0503020204020204" pitchFamily="34" charset="0"/>
                <a:ea typeface="+mn-ea"/>
                <a:cs typeface="Montserrat"/>
              </a:rPr>
              <a:t> </a:t>
            </a:r>
            <a:r>
              <a:rPr kumimoji="0" sz="1375" b="0" i="0" u="none" strike="noStrike" kern="1200" cap="none" spc="0" normalizeH="0" baseline="0" noProof="0" dirty="0">
                <a:ln>
                  <a:noFill/>
                </a:ln>
                <a:solidFill>
                  <a:srgbClr val="304FA1"/>
                </a:solidFill>
                <a:effectLst/>
                <a:uLnTx/>
                <a:uFillTx/>
                <a:latin typeface="Corbel" panose="020B0503020204020204" pitchFamily="34" charset="0"/>
                <a:ea typeface="+mn-ea"/>
                <a:cs typeface="Montserrat"/>
              </a:rPr>
              <a:t>months</a:t>
            </a:r>
            <a:r>
              <a:rPr kumimoji="0" sz="1375" b="0" i="0" u="none" strike="noStrike" kern="1200" cap="none" spc="-8" normalizeH="0" baseline="0" noProof="0" dirty="0">
                <a:ln>
                  <a:noFill/>
                </a:ln>
                <a:solidFill>
                  <a:srgbClr val="304FA1"/>
                </a:solidFill>
                <a:effectLst/>
                <a:uLnTx/>
                <a:uFillTx/>
                <a:latin typeface="Corbel" panose="020B0503020204020204" pitchFamily="34" charset="0"/>
                <a:ea typeface="+mn-ea"/>
                <a:cs typeface="Montserrat"/>
              </a:rPr>
              <a:t> </a:t>
            </a:r>
            <a:r>
              <a:rPr kumimoji="0" sz="1375" b="0" i="0" u="none" strike="noStrike" kern="1200" cap="none" spc="0" normalizeH="0" baseline="0" noProof="0" dirty="0">
                <a:ln>
                  <a:noFill/>
                </a:ln>
                <a:solidFill>
                  <a:srgbClr val="304FA1"/>
                </a:solidFill>
                <a:effectLst/>
                <a:uLnTx/>
                <a:uFillTx/>
                <a:latin typeface="Corbel" panose="020B0503020204020204" pitchFamily="34" charset="0"/>
                <a:ea typeface="+mn-ea"/>
                <a:cs typeface="Montserrat"/>
              </a:rPr>
              <a:t>to</a:t>
            </a:r>
            <a:r>
              <a:rPr kumimoji="0" sz="1375" b="0" i="0" u="none" strike="noStrike" kern="1200" cap="none" spc="-8" normalizeH="0" baseline="0" noProof="0" dirty="0">
                <a:ln>
                  <a:noFill/>
                </a:ln>
                <a:solidFill>
                  <a:srgbClr val="304FA1"/>
                </a:solidFill>
                <a:effectLst/>
                <a:uLnTx/>
                <a:uFillTx/>
                <a:latin typeface="Corbel" panose="020B0503020204020204" pitchFamily="34" charset="0"/>
                <a:ea typeface="+mn-ea"/>
                <a:cs typeface="Montserrat"/>
              </a:rPr>
              <a:t> </a:t>
            </a:r>
            <a:r>
              <a:rPr kumimoji="0" sz="1375" b="0" i="0" u="none" strike="noStrike" kern="1200" cap="none" spc="0" normalizeH="0" baseline="0" noProof="0" dirty="0">
                <a:ln>
                  <a:noFill/>
                </a:ln>
                <a:solidFill>
                  <a:srgbClr val="304FA1"/>
                </a:solidFill>
                <a:effectLst/>
                <a:uLnTx/>
                <a:uFillTx/>
                <a:latin typeface="Corbel" panose="020B0503020204020204" pitchFamily="34" charset="0"/>
                <a:ea typeface="+mn-ea"/>
                <a:cs typeface="Montserrat"/>
              </a:rPr>
              <a:t>5</a:t>
            </a:r>
            <a:r>
              <a:rPr kumimoji="0" sz="1375" b="0" i="0" u="none" strike="noStrike" kern="1200" cap="none" spc="-4" normalizeH="0" baseline="0" noProof="0" dirty="0">
                <a:ln>
                  <a:noFill/>
                </a:ln>
                <a:solidFill>
                  <a:srgbClr val="304FA1"/>
                </a:solidFill>
                <a:effectLst/>
                <a:uLnTx/>
                <a:uFillTx/>
                <a:latin typeface="Corbel" panose="020B0503020204020204" pitchFamily="34" charset="0"/>
                <a:ea typeface="+mn-ea"/>
                <a:cs typeface="Montserrat"/>
              </a:rPr>
              <a:t> </a:t>
            </a:r>
            <a:r>
              <a:rPr kumimoji="0" sz="1375" b="0" i="0" u="none" strike="noStrike" kern="1200" cap="none" spc="-8" normalizeH="0" baseline="0" noProof="0" dirty="0">
                <a:ln>
                  <a:noFill/>
                </a:ln>
                <a:solidFill>
                  <a:srgbClr val="304FA1"/>
                </a:solidFill>
                <a:effectLst/>
                <a:uLnTx/>
                <a:uFillTx/>
                <a:latin typeface="Corbel" panose="020B0503020204020204" pitchFamily="34" charset="0"/>
                <a:ea typeface="+mn-ea"/>
                <a:cs typeface="Montserrat"/>
              </a:rPr>
              <a:t>years</a:t>
            </a:r>
            <a:endParaRPr kumimoji="0" sz="1375" b="0" i="0" u="none" strike="noStrike" kern="1200" cap="none" spc="0" normalizeH="0" baseline="0" noProof="0" dirty="0">
              <a:ln>
                <a:noFill/>
              </a:ln>
              <a:solidFill>
                <a:srgbClr val="304FA1"/>
              </a:solidFill>
              <a:effectLst/>
              <a:uLnTx/>
              <a:uFillTx/>
              <a:latin typeface="Corbel" panose="020B0503020204020204" pitchFamily="34" charset="0"/>
              <a:ea typeface="+mn-ea"/>
              <a:cs typeface="Montserrat"/>
            </a:endParaRPr>
          </a:p>
          <a:p>
            <a:pPr marL="10583" marR="0" lvl="0" indent="0" algn="l" defTabSz="914400" rtl="0" eaLnBrk="1" fontAlgn="auto" latinLnBrk="0" hangingPunct="1">
              <a:lnSpc>
                <a:spcPts val="987"/>
              </a:lnSpc>
              <a:spcBef>
                <a:spcPts val="0"/>
              </a:spcBef>
              <a:spcAft>
                <a:spcPts val="0"/>
              </a:spcAft>
              <a:buClrTx/>
              <a:buSzTx/>
              <a:buFontTx/>
              <a:buNone/>
              <a:tabLst/>
              <a:defRPr/>
            </a:pPr>
            <a:r>
              <a:rPr kumimoji="0" sz="1400" b="0" i="0" u="none" strike="noStrike" kern="1200" cap="none" spc="0" normalizeH="0" baseline="0" noProof="0" dirty="0">
                <a:ln>
                  <a:noFill/>
                </a:ln>
                <a:solidFill>
                  <a:srgbClr val="304FA1"/>
                </a:solidFill>
                <a:effectLst/>
                <a:uLnTx/>
                <a:uFillTx/>
                <a:latin typeface="Corbel" panose="020B0503020204020204" pitchFamily="34" charset="0"/>
                <a:ea typeface="+mn-ea"/>
                <a:cs typeface="+mn-cs"/>
              </a:rPr>
              <a:t>61%</a:t>
            </a:r>
          </a:p>
        </p:txBody>
      </p:sp>
      <p:sp>
        <p:nvSpPr>
          <p:cNvPr id="28" name="object 3">
            <a:extLst>
              <a:ext uri="{FF2B5EF4-FFF2-40B4-BE49-F238E27FC236}">
                <a16:creationId xmlns:a16="http://schemas.microsoft.com/office/drawing/2014/main" id="{F5779F4C-A0E0-201B-A828-92AF96C59BCF}"/>
              </a:ext>
            </a:extLst>
          </p:cNvPr>
          <p:cNvSpPr/>
          <p:nvPr/>
        </p:nvSpPr>
        <p:spPr>
          <a:xfrm>
            <a:off x="4760762" y="1262953"/>
            <a:ext cx="3404658" cy="4444471"/>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object 5"/>
          <p:cNvSpPr txBox="1"/>
          <p:nvPr/>
        </p:nvSpPr>
        <p:spPr>
          <a:xfrm>
            <a:off x="4925779" y="1119178"/>
            <a:ext cx="3053292" cy="635191"/>
          </a:xfrm>
          <a:prstGeom prst="rect">
            <a:avLst/>
          </a:prstGeom>
          <a:solidFill>
            <a:srgbClr val="314FA1"/>
          </a:solidFill>
        </p:spPr>
        <p:txBody>
          <a:bodyPr vert="horz" wrap="square" lIns="0" tIns="3704" rIns="0" bIns="0" rtlCol="0" anchor="ctr" anchorCtr="0">
            <a:noAutofit/>
          </a:bodyPr>
          <a:lstStyle/>
          <a:p>
            <a:pPr marL="287338" marR="282035" lvl="0" indent="7938" algn="ctr" defTabSz="914400" rtl="0" eaLnBrk="1" fontAlgn="auto" latinLnBrk="0" hangingPunct="1">
              <a:lnSpc>
                <a:spcPts val="1375"/>
              </a:lnSpc>
              <a:spcBef>
                <a:spcPts val="0"/>
              </a:spcBef>
              <a:spcAft>
                <a:spcPts val="0"/>
              </a:spcAft>
              <a:buClrTx/>
              <a:buSzTx/>
              <a:buFontTx/>
              <a:buNone/>
              <a:tabLst/>
              <a:defRPr/>
            </a:pPr>
            <a:r>
              <a:rPr kumimoji="0" sz="1250"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LEADING</a:t>
            </a:r>
            <a:r>
              <a:rPr kumimoji="0" sz="1250" b="1" i="0" u="none" strike="noStrike" kern="1200" cap="none" spc="-21" normalizeH="0" baseline="0" noProof="0" dirty="0">
                <a:ln>
                  <a:noFill/>
                </a:ln>
                <a:solidFill>
                  <a:srgbClr val="FFFFFF"/>
                </a:solidFill>
                <a:effectLst/>
                <a:uLnTx/>
                <a:uFillTx/>
                <a:latin typeface="Corbel" panose="020B0503020204020204" pitchFamily="34" charset="0"/>
                <a:ea typeface="+mn-ea"/>
                <a:cs typeface="Montserrat"/>
              </a:rPr>
              <a:t> </a:t>
            </a:r>
            <a:r>
              <a:rPr kumimoji="0" sz="1250"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CAUSE</a:t>
            </a:r>
            <a:r>
              <a:rPr kumimoji="0" sz="1250" b="1" i="0" u="none" strike="noStrike" kern="1200" cap="none" spc="-21" normalizeH="0" baseline="0" noProof="0" dirty="0">
                <a:ln>
                  <a:noFill/>
                </a:ln>
                <a:solidFill>
                  <a:srgbClr val="FFFFFF"/>
                </a:solidFill>
                <a:effectLst/>
                <a:uLnTx/>
                <a:uFillTx/>
                <a:latin typeface="Corbel" panose="020B0503020204020204" pitchFamily="34" charset="0"/>
                <a:ea typeface="+mn-ea"/>
                <a:cs typeface="Montserrat"/>
              </a:rPr>
              <a:t> OF </a:t>
            </a:r>
            <a:r>
              <a:rPr kumimoji="0" sz="1250"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PEDIATRIC</a:t>
            </a:r>
            <a:r>
              <a:rPr kumimoji="0" sz="1250" b="1" i="0" u="none" strike="noStrike" kern="1200" cap="none" spc="-67" normalizeH="0" baseline="0" noProof="0" dirty="0">
                <a:ln>
                  <a:noFill/>
                </a:ln>
                <a:solidFill>
                  <a:srgbClr val="FFFFFF"/>
                </a:solidFill>
                <a:effectLst/>
                <a:uLnTx/>
                <a:uFillTx/>
                <a:latin typeface="Corbel" panose="020B0503020204020204" pitchFamily="34" charset="0"/>
                <a:ea typeface="+mn-ea"/>
                <a:cs typeface="Montserrat"/>
              </a:rPr>
              <a:t> </a:t>
            </a:r>
            <a:r>
              <a:rPr kumimoji="0" sz="1250" b="1" i="0" u="none" strike="noStrike" kern="1200" cap="none" spc="-17" normalizeH="0" baseline="0" noProof="0" dirty="0">
                <a:ln>
                  <a:noFill/>
                </a:ln>
                <a:solidFill>
                  <a:srgbClr val="FFFFFF"/>
                </a:solidFill>
                <a:effectLst/>
                <a:uLnTx/>
                <a:uFillTx/>
                <a:latin typeface="Corbel" panose="020B0503020204020204" pitchFamily="34" charset="0"/>
                <a:ea typeface="+mn-ea"/>
                <a:cs typeface="Montserrat"/>
              </a:rPr>
              <a:t>HOSPITALIZATION</a:t>
            </a:r>
            <a:endParaRPr kumimoji="0" sz="125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29" name="object 3">
            <a:extLst>
              <a:ext uri="{FF2B5EF4-FFF2-40B4-BE49-F238E27FC236}">
                <a16:creationId xmlns:a16="http://schemas.microsoft.com/office/drawing/2014/main" id="{5963F707-28C2-7CEC-8656-B9D7ACE67A6F}"/>
              </a:ext>
            </a:extLst>
          </p:cNvPr>
          <p:cNvSpPr/>
          <p:nvPr/>
        </p:nvSpPr>
        <p:spPr>
          <a:xfrm>
            <a:off x="8292221" y="1262953"/>
            <a:ext cx="3404658" cy="4444471"/>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0" name="object 5">
            <a:extLst>
              <a:ext uri="{FF2B5EF4-FFF2-40B4-BE49-F238E27FC236}">
                <a16:creationId xmlns:a16="http://schemas.microsoft.com/office/drawing/2014/main" id="{DC7FFB8A-E509-F295-350F-5B93710CF772}"/>
              </a:ext>
            </a:extLst>
          </p:cNvPr>
          <p:cNvSpPr txBox="1"/>
          <p:nvPr/>
        </p:nvSpPr>
        <p:spPr>
          <a:xfrm>
            <a:off x="8457238" y="1119178"/>
            <a:ext cx="3053292" cy="635191"/>
          </a:xfrm>
          <a:prstGeom prst="rect">
            <a:avLst/>
          </a:prstGeom>
          <a:solidFill>
            <a:schemeClr val="accent4"/>
          </a:solidFill>
        </p:spPr>
        <p:txBody>
          <a:bodyPr vert="horz" wrap="square" lIns="0" tIns="3704" rIns="0" bIns="0" rtlCol="0" anchor="ctr" anchorCtr="0">
            <a:noAutofit/>
          </a:bodyPr>
          <a:lstStyle/>
          <a:p>
            <a:pPr marL="287338" marR="282035" lvl="0" indent="7938" algn="ctr" defTabSz="914400" rtl="0" eaLnBrk="1" fontAlgn="auto" latinLnBrk="0" hangingPunct="1">
              <a:lnSpc>
                <a:spcPts val="1375"/>
              </a:lnSpc>
              <a:spcBef>
                <a:spcPts val="0"/>
              </a:spcBef>
              <a:spcAft>
                <a:spcPts val="0"/>
              </a:spcAft>
              <a:buClrTx/>
              <a:buSzTx/>
              <a:buFontTx/>
              <a:buNone/>
              <a:tabLst/>
              <a:defRPr/>
            </a:pPr>
            <a:r>
              <a:rPr kumimoji="0" lang="en-US" sz="1250"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IMPORTANT CAUSE OF PEDIATRIC MORTALITY</a:t>
            </a:r>
          </a:p>
        </p:txBody>
      </p:sp>
      <p:sp>
        <p:nvSpPr>
          <p:cNvPr id="31" name="object 11">
            <a:extLst>
              <a:ext uri="{FF2B5EF4-FFF2-40B4-BE49-F238E27FC236}">
                <a16:creationId xmlns:a16="http://schemas.microsoft.com/office/drawing/2014/main" id="{BE15617F-D450-A8E4-09F1-6986124A5EF8}"/>
              </a:ext>
            </a:extLst>
          </p:cNvPr>
          <p:cNvSpPr txBox="1"/>
          <p:nvPr/>
        </p:nvSpPr>
        <p:spPr>
          <a:xfrm>
            <a:off x="7128353" y="2964034"/>
            <a:ext cx="936050" cy="454398"/>
          </a:xfrm>
          <a:prstGeom prst="rect">
            <a:avLst/>
          </a:prstGeom>
        </p:spPr>
        <p:txBody>
          <a:bodyPr vert="horz" wrap="square" lIns="0" tIns="10583" rIns="0" bIns="0" rtlCol="0">
            <a:spAutoFit/>
          </a:bodyPr>
          <a:lstStyle/>
          <a:p>
            <a:pPr marL="10583" marR="0" lvl="0" indent="0" algn="r" defTabSz="914400" rtl="0" eaLnBrk="1" fontAlgn="auto" latinLnBrk="0" hangingPunct="1">
              <a:lnSpc>
                <a:spcPct val="100000"/>
              </a:lnSpc>
              <a:spcBef>
                <a:spcPts val="83"/>
              </a:spcBef>
              <a:spcAft>
                <a:spcPts val="0"/>
              </a:spcAft>
              <a:buClrTx/>
              <a:buSzTx/>
              <a:buFontTx/>
              <a:buNone/>
              <a:tabLst/>
              <a:defRPr/>
            </a:pPr>
            <a:r>
              <a:rPr kumimoji="0" lang="en-US" sz="1400" b="1" i="0" u="none" strike="noStrike" kern="1200" cap="none" spc="0" normalizeH="0" baseline="0" noProof="0" dirty="0">
                <a:ln>
                  <a:noFill/>
                </a:ln>
                <a:solidFill>
                  <a:srgbClr val="D71E62"/>
                </a:solidFill>
                <a:effectLst/>
                <a:uLnTx/>
                <a:uFillTx/>
                <a:latin typeface="Corbel" panose="020B0503020204020204" pitchFamily="34" charset="0"/>
                <a:ea typeface="+mn-ea"/>
                <a:cs typeface="Montserrat-ExtraBold"/>
              </a:rPr>
              <a:t>&lt; 6 </a:t>
            </a:r>
            <a:r>
              <a:rPr kumimoji="0" lang="en-US" sz="1400" b="1" i="0" u="none" strike="noStrike" kern="1200" cap="none" spc="-8" normalizeH="0" baseline="0" noProof="0" dirty="0">
                <a:ln>
                  <a:noFill/>
                </a:ln>
                <a:solidFill>
                  <a:srgbClr val="D71E62"/>
                </a:solidFill>
                <a:effectLst/>
                <a:uLnTx/>
                <a:uFillTx/>
                <a:latin typeface="Corbel" panose="020B0503020204020204" pitchFamily="34" charset="0"/>
                <a:ea typeface="+mn-ea"/>
                <a:cs typeface="Montserrat-ExtraBold"/>
              </a:rPr>
              <a:t>months</a:t>
            </a:r>
            <a:endParaRPr kumimoji="0" lang="en-US"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ExtraBold"/>
            </a:endParaRPr>
          </a:p>
          <a:p>
            <a:pPr marL="10583" marR="0" lvl="0" indent="0" algn="r" defTabSz="914400" rtl="0" eaLnBrk="1" fontAlgn="auto" latinLnBrk="0" hangingPunct="1">
              <a:lnSpc>
                <a:spcPct val="100000"/>
              </a:lnSpc>
              <a:spcBef>
                <a:spcPts val="83"/>
              </a:spcBef>
              <a:spcAft>
                <a:spcPts val="0"/>
              </a:spcAft>
              <a:buClrTx/>
              <a:buSzTx/>
              <a:buFontTx/>
              <a:buNone/>
              <a:tabLst/>
              <a:defRPr/>
            </a:pPr>
            <a:r>
              <a:rPr kumimoji="0" lang="en-US" sz="1400" b="1" i="0" u="none" strike="noStrike" kern="1200" cap="none" spc="-8" normalizeH="0" baseline="0" noProof="0" dirty="0">
                <a:ln>
                  <a:noFill/>
                </a:ln>
                <a:solidFill>
                  <a:srgbClr val="D71E62"/>
                </a:solidFill>
                <a:effectLst/>
                <a:uLnTx/>
                <a:uFillTx/>
                <a:latin typeface="Corbel" panose="020B0503020204020204" pitchFamily="34" charset="0"/>
                <a:ea typeface="+mn-ea"/>
                <a:cs typeface="+mn-cs"/>
              </a:rPr>
              <a:t>39</a:t>
            </a:r>
            <a:r>
              <a:rPr kumimoji="0" sz="1400" b="1" i="0" u="none" strike="noStrike" kern="1200" cap="none" spc="-8" normalizeH="0" baseline="0" noProof="0" dirty="0">
                <a:ln>
                  <a:noFill/>
                </a:ln>
                <a:solidFill>
                  <a:srgbClr val="D71E62"/>
                </a:solidFill>
                <a:effectLst/>
                <a:uLnTx/>
                <a:uFillTx/>
                <a:latin typeface="Corbel" panose="020B0503020204020204" pitchFamily="34" charset="0"/>
                <a:ea typeface="+mn-ea"/>
                <a:cs typeface="+mn-cs"/>
              </a:rPr>
              <a:t>%</a:t>
            </a:r>
          </a:p>
        </p:txBody>
      </p:sp>
      <p:sp>
        <p:nvSpPr>
          <p:cNvPr id="32" name="object 14">
            <a:extLst>
              <a:ext uri="{FF2B5EF4-FFF2-40B4-BE49-F238E27FC236}">
                <a16:creationId xmlns:a16="http://schemas.microsoft.com/office/drawing/2014/main" id="{D0670A10-B343-96E8-E6DC-1D90872C7A78}"/>
              </a:ext>
            </a:extLst>
          </p:cNvPr>
          <p:cNvSpPr txBox="1"/>
          <p:nvPr/>
        </p:nvSpPr>
        <p:spPr>
          <a:xfrm>
            <a:off x="8594281" y="5104223"/>
            <a:ext cx="1729845" cy="358602"/>
          </a:xfrm>
          <a:prstGeom prst="rect">
            <a:avLst/>
          </a:prstGeom>
        </p:spPr>
        <p:txBody>
          <a:bodyPr vert="horz" wrap="square" lIns="0" tIns="10583" rIns="0" bIns="0" rtlCol="0">
            <a:spAutoFit/>
          </a:bodyPr>
          <a:lstStyle/>
          <a:p>
            <a:pPr marL="10583" marR="0" lvl="0" indent="0" algn="l" defTabSz="914400" rtl="0" eaLnBrk="1" fontAlgn="auto" latinLnBrk="0" hangingPunct="1">
              <a:lnSpc>
                <a:spcPts val="1637"/>
              </a:lnSpc>
              <a:spcBef>
                <a:spcPts val="83"/>
              </a:spcBef>
              <a:spcAft>
                <a:spcPts val="0"/>
              </a:spcAft>
              <a:buClrTx/>
              <a:buSzTx/>
              <a:buFontTx/>
              <a:buNone/>
              <a:tabLst/>
              <a:defRPr/>
            </a:pPr>
            <a:r>
              <a:rPr kumimoji="0" sz="1375" b="0" i="0" u="none" strike="noStrike" kern="1200" cap="none" spc="0" normalizeH="0" baseline="0" noProof="0" dirty="0">
                <a:ln>
                  <a:noFill/>
                </a:ln>
                <a:solidFill>
                  <a:srgbClr val="51A847"/>
                </a:solidFill>
                <a:effectLst/>
                <a:uLnTx/>
                <a:uFillTx/>
                <a:latin typeface="Corbel" panose="020B0503020204020204" pitchFamily="34" charset="0"/>
                <a:ea typeface="+mn-ea"/>
                <a:cs typeface="Montserrat"/>
              </a:rPr>
              <a:t>6</a:t>
            </a:r>
            <a:r>
              <a:rPr kumimoji="0" sz="1375" b="0" i="0" u="none" strike="noStrike" kern="1200" cap="none" spc="-8" normalizeH="0" baseline="0" noProof="0" dirty="0">
                <a:ln>
                  <a:noFill/>
                </a:ln>
                <a:solidFill>
                  <a:srgbClr val="51A847"/>
                </a:solidFill>
                <a:effectLst/>
                <a:uLnTx/>
                <a:uFillTx/>
                <a:latin typeface="Corbel" panose="020B0503020204020204" pitchFamily="34" charset="0"/>
                <a:ea typeface="+mn-ea"/>
                <a:cs typeface="Montserrat"/>
              </a:rPr>
              <a:t> </a:t>
            </a:r>
            <a:r>
              <a:rPr kumimoji="0" sz="1375" b="0" i="0" u="none" strike="noStrike" kern="1200" cap="none" spc="0" normalizeH="0" baseline="0" noProof="0" dirty="0">
                <a:ln>
                  <a:noFill/>
                </a:ln>
                <a:solidFill>
                  <a:srgbClr val="51A847"/>
                </a:solidFill>
                <a:effectLst/>
                <a:uLnTx/>
                <a:uFillTx/>
                <a:latin typeface="Corbel" panose="020B0503020204020204" pitchFamily="34" charset="0"/>
                <a:ea typeface="+mn-ea"/>
                <a:cs typeface="Montserrat"/>
              </a:rPr>
              <a:t>months</a:t>
            </a:r>
            <a:r>
              <a:rPr kumimoji="0" sz="1375" b="0" i="0" u="none" strike="noStrike" kern="1200" cap="none" spc="-8" normalizeH="0" baseline="0" noProof="0" dirty="0">
                <a:ln>
                  <a:noFill/>
                </a:ln>
                <a:solidFill>
                  <a:srgbClr val="51A847"/>
                </a:solidFill>
                <a:effectLst/>
                <a:uLnTx/>
                <a:uFillTx/>
                <a:latin typeface="Corbel" panose="020B0503020204020204" pitchFamily="34" charset="0"/>
                <a:ea typeface="+mn-ea"/>
                <a:cs typeface="Montserrat"/>
              </a:rPr>
              <a:t> </a:t>
            </a:r>
            <a:r>
              <a:rPr kumimoji="0" sz="1375" b="0" i="0" u="none" strike="noStrike" kern="1200" cap="none" spc="0" normalizeH="0" baseline="0" noProof="0" dirty="0">
                <a:ln>
                  <a:noFill/>
                </a:ln>
                <a:solidFill>
                  <a:srgbClr val="51A847"/>
                </a:solidFill>
                <a:effectLst/>
                <a:uLnTx/>
                <a:uFillTx/>
                <a:latin typeface="Corbel" panose="020B0503020204020204" pitchFamily="34" charset="0"/>
                <a:ea typeface="+mn-ea"/>
                <a:cs typeface="Montserrat"/>
              </a:rPr>
              <a:t>to</a:t>
            </a:r>
            <a:r>
              <a:rPr kumimoji="0" sz="1375" b="0" i="0" u="none" strike="noStrike" kern="1200" cap="none" spc="-8" normalizeH="0" baseline="0" noProof="0" dirty="0">
                <a:ln>
                  <a:noFill/>
                </a:ln>
                <a:solidFill>
                  <a:srgbClr val="51A847"/>
                </a:solidFill>
                <a:effectLst/>
                <a:uLnTx/>
                <a:uFillTx/>
                <a:latin typeface="Corbel" panose="020B0503020204020204" pitchFamily="34" charset="0"/>
                <a:ea typeface="+mn-ea"/>
                <a:cs typeface="Montserrat"/>
              </a:rPr>
              <a:t> </a:t>
            </a:r>
            <a:r>
              <a:rPr kumimoji="0" sz="1375" b="0" i="0" u="none" strike="noStrike" kern="1200" cap="none" spc="0" normalizeH="0" baseline="0" noProof="0" dirty="0">
                <a:ln>
                  <a:noFill/>
                </a:ln>
                <a:solidFill>
                  <a:srgbClr val="51A847"/>
                </a:solidFill>
                <a:effectLst/>
                <a:uLnTx/>
                <a:uFillTx/>
                <a:latin typeface="Corbel" panose="020B0503020204020204" pitchFamily="34" charset="0"/>
                <a:ea typeface="+mn-ea"/>
                <a:cs typeface="Montserrat"/>
              </a:rPr>
              <a:t>5</a:t>
            </a:r>
            <a:r>
              <a:rPr kumimoji="0" sz="1375" b="0" i="0" u="none" strike="noStrike" kern="1200" cap="none" spc="-4" normalizeH="0" baseline="0" noProof="0" dirty="0">
                <a:ln>
                  <a:noFill/>
                </a:ln>
                <a:solidFill>
                  <a:srgbClr val="51A847"/>
                </a:solidFill>
                <a:effectLst/>
                <a:uLnTx/>
                <a:uFillTx/>
                <a:latin typeface="Corbel" panose="020B0503020204020204" pitchFamily="34" charset="0"/>
                <a:ea typeface="+mn-ea"/>
                <a:cs typeface="Montserrat"/>
              </a:rPr>
              <a:t> </a:t>
            </a:r>
            <a:r>
              <a:rPr kumimoji="0" sz="1375" b="0" i="0" u="none" strike="noStrike" kern="1200" cap="none" spc="-8" normalizeH="0" baseline="0" noProof="0" dirty="0">
                <a:ln>
                  <a:noFill/>
                </a:ln>
                <a:solidFill>
                  <a:srgbClr val="51A847"/>
                </a:solidFill>
                <a:effectLst/>
                <a:uLnTx/>
                <a:uFillTx/>
                <a:latin typeface="Corbel" panose="020B0503020204020204" pitchFamily="34" charset="0"/>
                <a:ea typeface="+mn-ea"/>
                <a:cs typeface="Montserrat"/>
              </a:rPr>
              <a:t>years</a:t>
            </a:r>
            <a:endParaRPr kumimoji="0" sz="1375" b="0" i="0" u="none" strike="noStrike" kern="1200" cap="none" spc="0" normalizeH="0" baseline="0" noProof="0" dirty="0">
              <a:ln>
                <a:noFill/>
              </a:ln>
              <a:solidFill>
                <a:srgbClr val="51A847"/>
              </a:solidFill>
              <a:effectLst/>
              <a:uLnTx/>
              <a:uFillTx/>
              <a:latin typeface="Corbel" panose="020B0503020204020204" pitchFamily="34" charset="0"/>
              <a:ea typeface="+mn-ea"/>
              <a:cs typeface="Montserrat"/>
            </a:endParaRPr>
          </a:p>
          <a:p>
            <a:pPr marL="10583" marR="0" lvl="0" indent="0" algn="l" defTabSz="914400" rtl="0" eaLnBrk="1" fontAlgn="auto" latinLnBrk="0" hangingPunct="1">
              <a:lnSpc>
                <a:spcPts val="987"/>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1A847"/>
                </a:solidFill>
                <a:effectLst/>
                <a:uLnTx/>
                <a:uFillTx/>
                <a:latin typeface="Corbel" panose="020B0503020204020204" pitchFamily="34" charset="0"/>
                <a:ea typeface="+mn-ea"/>
                <a:cs typeface="+mn-cs"/>
              </a:rPr>
              <a:t>54</a:t>
            </a:r>
            <a:r>
              <a:rPr kumimoji="0" sz="1400" b="0" i="0" u="none" strike="noStrike" kern="1200" cap="none" spc="0" normalizeH="0" baseline="0" noProof="0" dirty="0">
                <a:ln>
                  <a:noFill/>
                </a:ln>
                <a:solidFill>
                  <a:srgbClr val="51A847"/>
                </a:solidFill>
                <a:effectLst/>
                <a:uLnTx/>
                <a:uFillTx/>
                <a:latin typeface="Corbel" panose="020B0503020204020204" pitchFamily="34" charset="0"/>
                <a:ea typeface="+mn-ea"/>
                <a:cs typeface="+mn-cs"/>
              </a:rPr>
              <a:t>%</a:t>
            </a:r>
          </a:p>
        </p:txBody>
      </p:sp>
      <p:sp>
        <p:nvSpPr>
          <p:cNvPr id="33" name="object 11">
            <a:extLst>
              <a:ext uri="{FF2B5EF4-FFF2-40B4-BE49-F238E27FC236}">
                <a16:creationId xmlns:a16="http://schemas.microsoft.com/office/drawing/2014/main" id="{0791A617-570C-1C24-5914-B40C34A9E1C6}"/>
              </a:ext>
            </a:extLst>
          </p:cNvPr>
          <p:cNvSpPr txBox="1"/>
          <p:nvPr/>
        </p:nvSpPr>
        <p:spPr>
          <a:xfrm>
            <a:off x="10640189" y="2961318"/>
            <a:ext cx="959628" cy="454398"/>
          </a:xfrm>
          <a:prstGeom prst="rect">
            <a:avLst/>
          </a:prstGeom>
        </p:spPr>
        <p:txBody>
          <a:bodyPr vert="horz" wrap="square" lIns="0" tIns="10583" rIns="0" bIns="0" rtlCol="0">
            <a:spAutoFit/>
          </a:bodyPr>
          <a:lstStyle/>
          <a:p>
            <a:pPr marL="10583" marR="0" lvl="0" indent="0" algn="r" defTabSz="914400" rtl="0" eaLnBrk="1" fontAlgn="auto" latinLnBrk="0" hangingPunct="1">
              <a:lnSpc>
                <a:spcPct val="100000"/>
              </a:lnSpc>
              <a:spcBef>
                <a:spcPts val="83"/>
              </a:spcBef>
              <a:spcAft>
                <a:spcPts val="0"/>
              </a:spcAft>
              <a:buClrTx/>
              <a:buSzTx/>
              <a:buFontTx/>
              <a:buNone/>
              <a:tabLst/>
              <a:defRPr/>
            </a:pPr>
            <a:r>
              <a:rPr kumimoji="0" lang="en-US" sz="1400" b="1" i="0" u="none" strike="noStrike" kern="1200" cap="none" spc="0" normalizeH="0" baseline="0" noProof="0" dirty="0">
                <a:ln>
                  <a:noFill/>
                </a:ln>
                <a:solidFill>
                  <a:srgbClr val="D71E62"/>
                </a:solidFill>
                <a:effectLst/>
                <a:uLnTx/>
                <a:uFillTx/>
                <a:latin typeface="Corbel" panose="020B0503020204020204" pitchFamily="34" charset="0"/>
                <a:ea typeface="+mn-ea"/>
                <a:cs typeface="Montserrat-ExtraBold"/>
              </a:rPr>
              <a:t>&lt; 6 </a:t>
            </a:r>
            <a:r>
              <a:rPr kumimoji="0" lang="en-US" sz="1400" b="1" i="0" u="none" strike="noStrike" kern="1200" cap="none" spc="-8" normalizeH="0" baseline="0" noProof="0" dirty="0">
                <a:ln>
                  <a:noFill/>
                </a:ln>
                <a:solidFill>
                  <a:srgbClr val="D71E62"/>
                </a:solidFill>
                <a:effectLst/>
                <a:uLnTx/>
                <a:uFillTx/>
                <a:latin typeface="Corbel" panose="020B0503020204020204" pitchFamily="34" charset="0"/>
                <a:ea typeface="+mn-ea"/>
                <a:cs typeface="Montserrat-ExtraBold"/>
              </a:rPr>
              <a:t>months</a:t>
            </a:r>
            <a:endParaRPr kumimoji="0" lang="en-US"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ExtraBold"/>
            </a:endParaRPr>
          </a:p>
          <a:p>
            <a:pPr marL="10583" marR="0" lvl="0" indent="0" algn="r" defTabSz="914400" rtl="0" eaLnBrk="1" fontAlgn="auto" latinLnBrk="0" hangingPunct="1">
              <a:lnSpc>
                <a:spcPct val="100000"/>
              </a:lnSpc>
              <a:spcBef>
                <a:spcPts val="83"/>
              </a:spcBef>
              <a:spcAft>
                <a:spcPts val="0"/>
              </a:spcAft>
              <a:buClrTx/>
              <a:buSzTx/>
              <a:buFontTx/>
              <a:buNone/>
              <a:tabLst/>
              <a:defRPr/>
            </a:pPr>
            <a:r>
              <a:rPr kumimoji="0" lang="en-US" sz="1400" b="1" i="0" u="none" strike="noStrike" kern="1200" cap="none" spc="-8" normalizeH="0" baseline="0" noProof="0" dirty="0">
                <a:ln>
                  <a:noFill/>
                </a:ln>
                <a:solidFill>
                  <a:srgbClr val="D71E62"/>
                </a:solidFill>
                <a:effectLst/>
                <a:uLnTx/>
                <a:uFillTx/>
                <a:latin typeface="Corbel" panose="020B0503020204020204" pitchFamily="34" charset="0"/>
                <a:ea typeface="+mn-ea"/>
                <a:cs typeface="+mn-cs"/>
              </a:rPr>
              <a:t>46</a:t>
            </a:r>
            <a:r>
              <a:rPr kumimoji="0" sz="1400" b="1" i="0" u="none" strike="noStrike" kern="1200" cap="none" spc="-8" normalizeH="0" baseline="0" noProof="0" dirty="0">
                <a:ln>
                  <a:noFill/>
                </a:ln>
                <a:solidFill>
                  <a:srgbClr val="D71E62"/>
                </a:solidFill>
                <a:effectLst/>
                <a:uLnTx/>
                <a:uFillTx/>
                <a:latin typeface="Corbel" panose="020B0503020204020204" pitchFamily="34" charset="0"/>
                <a:ea typeface="+mn-ea"/>
                <a:cs typeface="+mn-cs"/>
              </a:rPr>
              <a:t>%</a:t>
            </a:r>
          </a:p>
        </p:txBody>
      </p:sp>
      <p:sp>
        <p:nvSpPr>
          <p:cNvPr id="34" name="object 9">
            <a:extLst>
              <a:ext uri="{FF2B5EF4-FFF2-40B4-BE49-F238E27FC236}">
                <a16:creationId xmlns:a16="http://schemas.microsoft.com/office/drawing/2014/main" id="{487AD588-59EB-8ABF-C784-1A6A714F41A7}"/>
              </a:ext>
            </a:extLst>
          </p:cNvPr>
          <p:cNvSpPr txBox="1"/>
          <p:nvPr/>
        </p:nvSpPr>
        <p:spPr>
          <a:xfrm>
            <a:off x="8747486" y="1957089"/>
            <a:ext cx="2472796" cy="819135"/>
          </a:xfrm>
          <a:prstGeom prst="rect">
            <a:avLst/>
          </a:prstGeom>
        </p:spPr>
        <p:txBody>
          <a:bodyPr vert="horz" wrap="square" lIns="0" tIns="11113" rIns="0" bIns="0" rtlCol="0">
            <a:spAutoFit/>
          </a:bodyPr>
          <a:lstStyle/>
          <a:p>
            <a:pPr marL="9525" marR="0" lvl="0" indent="0" algn="ctr" defTabSz="914400" rtl="0" eaLnBrk="1" fontAlgn="auto" latinLnBrk="0" hangingPunct="1">
              <a:lnSpc>
                <a:spcPts val="4241"/>
              </a:lnSpc>
              <a:spcBef>
                <a:spcPts val="87"/>
              </a:spcBef>
              <a:spcAft>
                <a:spcPts val="0"/>
              </a:spcAft>
              <a:buClrTx/>
              <a:buSzTx/>
              <a:buFontTx/>
              <a:buNone/>
              <a:tabLst/>
              <a:defRPr/>
            </a:pPr>
            <a:r>
              <a:rPr kumimoji="0" lang="en-US" sz="3667" b="1" i="0" u="none" strike="noStrike" kern="1200" cap="none" spc="0" normalizeH="0" baseline="0" noProof="0" dirty="0">
                <a:ln>
                  <a:noFill/>
                </a:ln>
                <a:solidFill>
                  <a:srgbClr val="51A847"/>
                </a:solidFill>
                <a:effectLst/>
                <a:uLnTx/>
                <a:uFillTx/>
                <a:latin typeface="Corbel" panose="020B0503020204020204" pitchFamily="34" charset="0"/>
                <a:ea typeface="+mn-ea"/>
                <a:cs typeface="Montserrat-SemiBold"/>
              </a:rPr>
              <a:t>101,000</a:t>
            </a:r>
            <a:endParaRPr kumimoji="0" sz="3667" b="0" i="0" u="none" strike="noStrike" kern="1200" cap="none" spc="0" normalizeH="0" baseline="0" noProof="0" dirty="0">
              <a:ln>
                <a:noFill/>
              </a:ln>
              <a:solidFill>
                <a:srgbClr val="51A847"/>
              </a:solidFill>
              <a:effectLst/>
              <a:uLnTx/>
              <a:uFillTx/>
              <a:latin typeface="Corbel" panose="020B0503020204020204" pitchFamily="34" charset="0"/>
              <a:ea typeface="+mn-ea"/>
              <a:cs typeface="Montserrat-SemiBold"/>
            </a:endParaRPr>
          </a:p>
          <a:p>
            <a:pPr marL="9525" marR="0" lvl="0" indent="0" algn="ctr" defTabSz="914400" rtl="0" eaLnBrk="1" fontAlgn="auto" latinLnBrk="0" hangingPunct="1">
              <a:lnSpc>
                <a:spcPts val="2142"/>
              </a:lnSpc>
              <a:spcBef>
                <a:spcPts val="0"/>
              </a:spcBef>
              <a:spcAft>
                <a:spcPts val="0"/>
              </a:spcAft>
              <a:buClrTx/>
              <a:buSzTx/>
              <a:buFontTx/>
              <a:buNone/>
              <a:tabLst/>
              <a:defRPr/>
            </a:pPr>
            <a:r>
              <a:rPr kumimoji="0" lang="en-US" sz="1917" b="1" i="0" u="none" strike="noStrike" kern="1200" cap="none" spc="-8" normalizeH="0" baseline="0" noProof="0" dirty="0">
                <a:ln>
                  <a:noFill/>
                </a:ln>
                <a:solidFill>
                  <a:srgbClr val="51A847"/>
                </a:solidFill>
                <a:effectLst/>
                <a:uLnTx/>
                <a:uFillTx/>
                <a:latin typeface="Corbel" panose="020B0503020204020204" pitchFamily="34" charset="0"/>
                <a:ea typeface="+mn-ea"/>
                <a:cs typeface="Montserrat-SemiBold"/>
              </a:rPr>
              <a:t>deaths</a:t>
            </a:r>
            <a:endParaRPr kumimoji="0" sz="1917" b="0" i="0" u="none" strike="noStrike" kern="1200" cap="none" spc="0" normalizeH="0" baseline="0" noProof="0" dirty="0">
              <a:ln>
                <a:noFill/>
              </a:ln>
              <a:solidFill>
                <a:srgbClr val="51A847"/>
              </a:solidFill>
              <a:effectLst/>
              <a:uLnTx/>
              <a:uFillTx/>
              <a:latin typeface="Corbel" panose="020B0503020204020204" pitchFamily="34" charset="0"/>
              <a:ea typeface="+mn-ea"/>
              <a:cs typeface="Montserrat-SemiBold"/>
            </a:endParaRPr>
          </a:p>
        </p:txBody>
      </p:sp>
      <p:sp>
        <p:nvSpPr>
          <p:cNvPr id="42" name="TextBox 41">
            <a:extLst>
              <a:ext uri="{FF2B5EF4-FFF2-40B4-BE49-F238E27FC236}">
                <a16:creationId xmlns:a16="http://schemas.microsoft.com/office/drawing/2014/main" id="{0D28FCA0-9243-C497-F41B-E47F422D310F}"/>
              </a:ext>
            </a:extLst>
          </p:cNvPr>
          <p:cNvSpPr txBox="1"/>
          <p:nvPr/>
        </p:nvSpPr>
        <p:spPr>
          <a:xfrm>
            <a:off x="8457238" y="5525528"/>
            <a:ext cx="3053292" cy="967347"/>
          </a:xfrm>
          <a:prstGeom prst="rect">
            <a:avLst/>
          </a:prstGeom>
          <a:solidFill>
            <a:schemeClr val="tx1"/>
          </a:solidFill>
        </p:spPr>
        <p:txBody>
          <a:bodyPr wrap="square" tIns="9144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TOTAL GLOBAL CHILD MORTALITY DUE TO RSV</a:t>
            </a:r>
          </a:p>
        </p:txBody>
      </p:sp>
      <p:sp>
        <p:nvSpPr>
          <p:cNvPr id="44" name="TextBox 43">
            <a:extLst>
              <a:ext uri="{FF2B5EF4-FFF2-40B4-BE49-F238E27FC236}">
                <a16:creationId xmlns:a16="http://schemas.microsoft.com/office/drawing/2014/main" id="{E2393D69-EB06-AEE5-8784-D65FAAA9A809}"/>
              </a:ext>
            </a:extLst>
          </p:cNvPr>
          <p:cNvSpPr txBox="1"/>
          <p:nvPr/>
        </p:nvSpPr>
        <p:spPr>
          <a:xfrm>
            <a:off x="8594281" y="5699618"/>
            <a:ext cx="1166408" cy="769441"/>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D61E62"/>
                </a:solidFill>
                <a:effectLst/>
                <a:uLnTx/>
                <a:uFillTx/>
                <a:latin typeface="Corbel" panose="020B0503020204020204" pitchFamily="34" charset="0"/>
                <a:ea typeface="+mn-ea"/>
                <a:cs typeface="+mn-cs"/>
              </a:rPr>
              <a:t>3.6</a:t>
            </a:r>
            <a:r>
              <a:rPr kumimoji="0" lang="en-US" sz="3200" b="1" i="0" u="none" strike="noStrike" kern="1200" cap="none" spc="0" normalizeH="0" baseline="30000" noProof="0" dirty="0">
                <a:ln>
                  <a:noFill/>
                </a:ln>
                <a:solidFill>
                  <a:srgbClr val="D61E62"/>
                </a:solidFill>
                <a:effectLst/>
                <a:uLnTx/>
                <a:uFillTx/>
                <a:latin typeface="Corbel" panose="020B0503020204020204" pitchFamily="34" charset="0"/>
                <a:ea typeface="+mn-ea"/>
                <a:cs typeface="+mn-cs"/>
              </a:rPr>
              <a:t>%</a:t>
            </a:r>
            <a:endParaRPr kumimoji="0" lang="en-US" sz="3200" b="0" i="0" u="none" strike="noStrike" kern="1200" cap="none" spc="0" normalizeH="0" baseline="0" noProof="0" dirty="0">
              <a:ln>
                <a:noFill/>
              </a:ln>
              <a:solidFill>
                <a:srgbClr val="D61E62"/>
              </a:solidFill>
              <a:effectLst/>
              <a:uLnTx/>
              <a:uFillTx/>
              <a:latin typeface="Corbel" panose="020B05030202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&lt; 6 MONTHS  </a:t>
            </a:r>
            <a:endParaRPr kumimoji="0" lang="en-US" sz="12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45" name="TextBox 44">
            <a:extLst>
              <a:ext uri="{FF2B5EF4-FFF2-40B4-BE49-F238E27FC236}">
                <a16:creationId xmlns:a16="http://schemas.microsoft.com/office/drawing/2014/main" id="{DDB77254-E72A-ACAB-5E3C-765B9071B665}"/>
              </a:ext>
            </a:extLst>
          </p:cNvPr>
          <p:cNvSpPr txBox="1"/>
          <p:nvPr/>
        </p:nvSpPr>
        <p:spPr>
          <a:xfrm>
            <a:off x="10226360" y="5698006"/>
            <a:ext cx="1166408" cy="769441"/>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1A847"/>
                </a:solidFill>
                <a:effectLst/>
                <a:uLnTx/>
                <a:uFillTx/>
                <a:latin typeface="Corbel" panose="020B0503020204020204" pitchFamily="34" charset="0"/>
                <a:ea typeface="+mn-ea"/>
                <a:cs typeface="+mn-cs"/>
              </a:rPr>
              <a:t>2.3</a:t>
            </a:r>
            <a:r>
              <a:rPr kumimoji="0" lang="en-US" sz="3200" b="1" i="0" u="none" strike="noStrike" kern="1200" cap="none" spc="0" normalizeH="0" baseline="30000" noProof="0" dirty="0">
                <a:ln>
                  <a:noFill/>
                </a:ln>
                <a:solidFill>
                  <a:srgbClr val="51A847"/>
                </a:solidFill>
                <a:effectLst/>
                <a:uLnTx/>
                <a:uFillTx/>
                <a:latin typeface="Corbel" panose="020B0503020204020204" pitchFamily="34" charset="0"/>
                <a:ea typeface="+mn-ea"/>
                <a:cs typeface="+mn-cs"/>
              </a:rPr>
              <a:t>%</a:t>
            </a:r>
            <a:endParaRPr kumimoji="0" lang="en-US" sz="3200" b="0" i="0" u="none" strike="noStrike" kern="1200" cap="none" spc="0" normalizeH="0" baseline="0" noProof="0" dirty="0">
              <a:ln>
                <a:noFill/>
              </a:ln>
              <a:solidFill>
                <a:srgbClr val="51A847"/>
              </a:solidFill>
              <a:effectLst/>
              <a:uLnTx/>
              <a:uFillTx/>
              <a:latin typeface="Corbel" panose="020B05030202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&lt; 5 YEARS  </a:t>
            </a:r>
            <a:endParaRPr kumimoji="0" lang="en-US" sz="12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2" name="object 11">
            <a:extLst>
              <a:ext uri="{FF2B5EF4-FFF2-40B4-BE49-F238E27FC236}">
                <a16:creationId xmlns:a16="http://schemas.microsoft.com/office/drawing/2014/main" id="{8803074F-B7AA-1CEC-82DA-31ED42EAC293}"/>
              </a:ext>
            </a:extLst>
          </p:cNvPr>
          <p:cNvSpPr txBox="1"/>
          <p:nvPr/>
        </p:nvSpPr>
        <p:spPr>
          <a:xfrm>
            <a:off x="10054899" y="3396554"/>
            <a:ext cx="751164" cy="1118682"/>
          </a:xfrm>
          <a:prstGeom prst="rect">
            <a:avLst/>
          </a:prstGeom>
        </p:spPr>
        <p:txBody>
          <a:bodyPr vert="horz" wrap="square" lIns="0" tIns="10583" rIns="0" bIns="0" rtlCol="0">
            <a:spAutoFit/>
          </a:bodyPr>
          <a:lstStyle/>
          <a:p>
            <a:pPr marL="10583" marR="0" lvl="0" indent="0" algn="ctr" defTabSz="914400" rtl="0" eaLnBrk="1" fontAlgn="auto" latinLnBrk="0" hangingPunct="1">
              <a:lnSpc>
                <a:spcPct val="100000"/>
              </a:lnSpc>
              <a:spcBef>
                <a:spcPts val="83"/>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ExtraBold"/>
              </a:rPr>
              <a:t>Nearly half of RSV deaths are before  6 months of age</a:t>
            </a:r>
            <a:endParaRPr kumimoji="0" sz="1200" b="1" i="0" u="none" strike="noStrike" kern="1200" cap="none" spc="-8" normalizeH="0" baseline="0" noProof="0" dirty="0">
              <a:ln>
                <a:noFill/>
              </a:ln>
              <a:solidFill>
                <a:srgbClr val="FFFFFF"/>
              </a:solidFill>
              <a:effectLst/>
              <a:uLnTx/>
              <a:uFillTx/>
              <a:latin typeface="Corbel" panose="020B0503020204020204" pitchFamily="34" charset="0"/>
              <a:ea typeface="+mn-ea"/>
              <a:cs typeface="+mn-cs"/>
            </a:endParaRPr>
          </a:p>
        </p:txBody>
      </p:sp>
      <p:sp>
        <p:nvSpPr>
          <p:cNvPr id="6" name="Footer Placeholder 2">
            <a:extLst>
              <a:ext uri="{FF2B5EF4-FFF2-40B4-BE49-F238E27FC236}">
                <a16:creationId xmlns:a16="http://schemas.microsoft.com/office/drawing/2014/main" id="{D391F7E1-F621-2F24-FF06-3EC63E0D6272}"/>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Feb 2025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E351EB-7DD3-A072-F3D3-97200B66D6B3}"/>
              </a:ext>
            </a:extLst>
          </p:cNvPr>
          <p:cNvSpPr>
            <a:spLocks noGrp="1"/>
          </p:cNvSpPr>
          <p:nvPr>
            <p:ph type="title"/>
          </p:nvPr>
        </p:nvSpPr>
        <p:spPr/>
        <p:txBody>
          <a:bodyPr>
            <a:noAutofit/>
          </a:bodyPr>
          <a:lstStyle/>
          <a:p>
            <a:r>
              <a:rPr lang="en-US" sz="2800" dirty="0">
                <a:solidFill>
                  <a:schemeClr val="accent2"/>
                </a:solidFill>
              </a:rPr>
              <a:t>New immunization products emerging for RSV disease prevention in early life</a:t>
            </a:r>
          </a:p>
        </p:txBody>
      </p:sp>
      <p:graphicFrame>
        <p:nvGraphicFramePr>
          <p:cNvPr id="7" name="Table 7">
            <a:extLst>
              <a:ext uri="{FF2B5EF4-FFF2-40B4-BE49-F238E27FC236}">
                <a16:creationId xmlns:a16="http://schemas.microsoft.com/office/drawing/2014/main" id="{36E85D03-D683-5689-2B08-1827815550A7}"/>
              </a:ext>
            </a:extLst>
          </p:cNvPr>
          <p:cNvGraphicFramePr>
            <a:graphicFrameLocks noGrp="1"/>
          </p:cNvGraphicFramePr>
          <p:nvPr>
            <p:ph idx="1"/>
            <p:extLst>
              <p:ext uri="{D42A27DB-BD31-4B8C-83A1-F6EECF244321}">
                <p14:modId xmlns:p14="http://schemas.microsoft.com/office/powerpoint/2010/main" val="23965405"/>
              </p:ext>
            </p:extLst>
          </p:nvPr>
        </p:nvGraphicFramePr>
        <p:xfrm>
          <a:off x="1223963" y="1191939"/>
          <a:ext cx="10515599" cy="5125213"/>
        </p:xfrm>
        <a:graphic>
          <a:graphicData uri="http://schemas.openxmlformats.org/drawingml/2006/table">
            <a:tbl>
              <a:tblPr firstRow="1" bandRow="1">
                <a:tableStyleId>{72833802-FEF1-4C79-8D5D-14CF1EAF98D9}</a:tableStyleId>
              </a:tblPr>
              <a:tblGrid>
                <a:gridCol w="1883379">
                  <a:extLst>
                    <a:ext uri="{9D8B030D-6E8A-4147-A177-3AD203B41FA5}">
                      <a16:colId xmlns:a16="http://schemas.microsoft.com/office/drawing/2014/main" val="3970447072"/>
                    </a:ext>
                  </a:extLst>
                </a:gridCol>
                <a:gridCol w="3916545">
                  <a:extLst>
                    <a:ext uri="{9D8B030D-6E8A-4147-A177-3AD203B41FA5}">
                      <a16:colId xmlns:a16="http://schemas.microsoft.com/office/drawing/2014/main" val="3523872787"/>
                    </a:ext>
                  </a:extLst>
                </a:gridCol>
                <a:gridCol w="4715675">
                  <a:extLst>
                    <a:ext uri="{9D8B030D-6E8A-4147-A177-3AD203B41FA5}">
                      <a16:colId xmlns:a16="http://schemas.microsoft.com/office/drawing/2014/main" val="2307969937"/>
                    </a:ext>
                  </a:extLst>
                </a:gridCol>
              </a:tblGrid>
              <a:tr h="1083925">
                <a:tc>
                  <a:txBody>
                    <a:bodyPr/>
                    <a:lstStyle/>
                    <a:p>
                      <a:pPr algn="ctr"/>
                      <a:endParaRPr lang="en-US" sz="1800" b="0" i="0" dirty="0">
                        <a:latin typeface="Montserrat Light" pitchFamily="2" charset="77"/>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pPr algn="ctr"/>
                      <a:r>
                        <a:rPr lang="en-US" sz="2400" b="1" i="0" dirty="0">
                          <a:solidFill>
                            <a:schemeClr val="accent1"/>
                          </a:solidFill>
                          <a:latin typeface="Corbel" panose="020B0503020204020204" pitchFamily="34" charset="0"/>
                        </a:rPr>
                        <a:t>Maternal vaccine</a:t>
                      </a:r>
                    </a:p>
                  </a:txBody>
                  <a:tcPr anchor="ctr">
                    <a:lnT w="12700" cap="flat" cmpd="sng" algn="ctr">
                      <a:solidFill>
                        <a:schemeClr val="bg1"/>
                      </a:solidFill>
                      <a:prstDash val="solid"/>
                      <a:round/>
                      <a:headEnd type="none" w="med" len="med"/>
                      <a:tailEnd type="none" w="med" len="med"/>
                    </a:lnT>
                    <a:noFill/>
                  </a:tcPr>
                </a:tc>
                <a:tc>
                  <a:txBody>
                    <a:bodyPr/>
                    <a:lstStyle/>
                    <a:p>
                      <a:pPr algn="ctr"/>
                      <a:r>
                        <a:rPr lang="en-US" sz="2400" b="1" i="0" dirty="0">
                          <a:solidFill>
                            <a:schemeClr val="accent5"/>
                          </a:solidFill>
                          <a:latin typeface="Corbel" panose="020B0503020204020204" pitchFamily="34" charset="0"/>
                        </a:rPr>
                        <a:t>Long-acting </a:t>
                      </a:r>
                      <a:br>
                        <a:rPr lang="en-US" sz="2400" b="1" i="0" dirty="0">
                          <a:solidFill>
                            <a:schemeClr val="accent5"/>
                          </a:solidFill>
                          <a:latin typeface="Corbel" panose="020B0503020204020204" pitchFamily="34" charset="0"/>
                        </a:rPr>
                      </a:br>
                      <a:r>
                        <a:rPr lang="en-US" sz="2400" b="1" i="0" dirty="0">
                          <a:solidFill>
                            <a:schemeClr val="accent5"/>
                          </a:solidFill>
                          <a:latin typeface="Corbel" panose="020B0503020204020204" pitchFamily="34" charset="0"/>
                        </a:rPr>
                        <a:t>monoclonal antibody</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3121965904"/>
                  </a:ext>
                </a:extLst>
              </a:tr>
              <a:tr h="1164693">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latin typeface="Corbel" panose="020B0503020204020204" pitchFamily="34" charset="0"/>
                        </a:rPr>
                        <a:t>Vaccination in pregnancy can directly enhance the pregnant vaccinee’s immunity and increase natural antibody transfer to baby across the placenta for protection in early life.</a:t>
                      </a:r>
                    </a:p>
                  </a:txBody>
                  <a:tcPr anchor="ctr"/>
                </a:tc>
                <a:tc>
                  <a:txBody>
                    <a:bodyPr/>
                    <a:lstStyle/>
                    <a:p>
                      <a:r>
                        <a:rPr lang="en-US" sz="1600" b="0" i="0" dirty="0">
                          <a:latin typeface="Corbel" panose="020B0503020204020204" pitchFamily="34" charset="0"/>
                        </a:rPr>
                        <a:t>Directly immunizing infants soon after birth provides antibodies for critical protection in early life.</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855785078"/>
                  </a:ext>
                </a:extLst>
              </a:tr>
              <a:tr h="831924">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r>
                        <a:rPr lang="en-US" sz="1600" b="0" i="0" dirty="0">
                          <a:latin typeface="Corbel" panose="020B0503020204020204" pitchFamily="34" charset="0"/>
                        </a:rPr>
                        <a:t>Pre-F protein in the vaccine induces antibodies that neutralize the virus. </a:t>
                      </a:r>
                    </a:p>
                  </a:txBody>
                  <a:tcPr anchor="ctr"/>
                </a:tc>
                <a:tc>
                  <a:txBody>
                    <a:bodyPr/>
                    <a:lstStyle/>
                    <a:p>
                      <a:pPr marL="0" indent="0">
                        <a:buFont typeface="Arial" panose="020B0604020202020204" pitchFamily="34" charset="0"/>
                        <a:buNone/>
                      </a:pPr>
                      <a:r>
                        <a:rPr lang="en-US" sz="1600" b="0" i="0" dirty="0">
                          <a:latin typeface="Corbel" panose="020B0503020204020204" pitchFamily="34" charset="0"/>
                        </a:rPr>
                        <a:t>mAbs are manufactured antibodies to the RSV pre-F protein that neutralize the virus.</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003769356"/>
                  </a:ext>
                </a:extLst>
              </a:tr>
              <a:tr h="831924">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r>
                        <a:rPr lang="en-US" sz="1600" b="0" i="0" dirty="0">
                          <a:latin typeface="Corbel" panose="020B0503020204020204" pitchFamily="34" charset="0"/>
                        </a:rPr>
                        <a:t>Vaccination during defined gestational age window to optimize transfer of antibodies to infant. (WHO recommends third trimester as defined in the local context.)</a:t>
                      </a:r>
                    </a:p>
                  </a:txBody>
                  <a:tcPr anchor="ctr"/>
                </a:tc>
                <a:tc>
                  <a:txBody>
                    <a:bodyPr/>
                    <a:lstStyle/>
                    <a:p>
                      <a:pPr marL="0" indent="0">
                        <a:buFont typeface="Arial" panose="020B0604020202020204" pitchFamily="34" charset="0"/>
                        <a:buNone/>
                      </a:pPr>
                      <a:r>
                        <a:rPr lang="en-US" sz="1600" b="0" i="0" dirty="0">
                          <a:latin typeface="Corbel" panose="020B0503020204020204" pitchFamily="34" charset="0"/>
                        </a:rPr>
                        <a:t>Soon after birth with other birth dose vaccinations (e.g., hepatitis B; BCG, OPV) or before/during first RSV season.</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533160346"/>
                  </a:ext>
                </a:extLst>
              </a:tr>
              <a:tr h="831924">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71450" indent="-171450">
                        <a:buFont typeface="Arial" panose="020B0604020202020204" pitchFamily="34" charset="0"/>
                        <a:buChar char="•"/>
                      </a:pPr>
                      <a:r>
                        <a:rPr lang="en-US" sz="1600" b="0" i="0" dirty="0">
                          <a:latin typeface="Corbel" panose="020B0503020204020204" pitchFamily="34" charset="0"/>
                        </a:rPr>
                        <a:t>Given in one dose</a:t>
                      </a:r>
                    </a:p>
                    <a:p>
                      <a:pPr marL="171450" indent="-171450">
                        <a:buFont typeface="Arial" panose="020B0604020202020204" pitchFamily="34" charset="0"/>
                        <a:buChar char="•"/>
                      </a:pPr>
                      <a:r>
                        <a:rPr lang="en-US" sz="1600" b="0" i="0" dirty="0">
                          <a:latin typeface="Corbel" panose="020B0503020204020204" pitchFamily="34" charset="0"/>
                        </a:rPr>
                        <a:t>At least 5-6 months protection after birth</a:t>
                      </a:r>
                    </a:p>
                  </a:txBody>
                  <a:tcPr anchor="ctr"/>
                </a:tc>
                <a:tc>
                  <a:txBody>
                    <a:bodyPr/>
                    <a:lstStyle/>
                    <a:p>
                      <a:pPr marL="285750" indent="-285750">
                        <a:buFont typeface="Arial" panose="020B0604020202020204" pitchFamily="34" charset="0"/>
                        <a:buChar char="•"/>
                      </a:pPr>
                      <a:r>
                        <a:rPr lang="en-US" sz="1600" b="0" i="0" dirty="0">
                          <a:latin typeface="Corbel" panose="020B0503020204020204" pitchFamily="34" charset="0"/>
                        </a:rPr>
                        <a:t>Given in one dose</a:t>
                      </a:r>
                    </a:p>
                    <a:p>
                      <a:pPr marL="285750" indent="-285750">
                        <a:buFont typeface="Arial" panose="020B0604020202020204" pitchFamily="34" charset="0"/>
                        <a:buChar char="•"/>
                      </a:pPr>
                      <a:r>
                        <a:rPr lang="en-US" sz="1600" b="0" i="0" dirty="0">
                          <a:latin typeface="Corbel" panose="020B0503020204020204" pitchFamily="34" charset="0"/>
                        </a:rPr>
                        <a:t>At least 5-6 months protection after administration (longer lasting than palivizumab) </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82191762"/>
                  </a:ext>
                </a:extLst>
              </a:tr>
            </a:tbl>
          </a:graphicData>
        </a:graphic>
      </p:graphicFrame>
      <p:sp>
        <p:nvSpPr>
          <p:cNvPr id="5" name="TextBox 4">
            <a:extLst>
              <a:ext uri="{FF2B5EF4-FFF2-40B4-BE49-F238E27FC236}">
                <a16:creationId xmlns:a16="http://schemas.microsoft.com/office/drawing/2014/main" id="{D9BF4D3A-B970-69A3-954F-28A666F824C6}"/>
              </a:ext>
            </a:extLst>
          </p:cNvPr>
          <p:cNvSpPr txBox="1"/>
          <p:nvPr/>
        </p:nvSpPr>
        <p:spPr>
          <a:xfrm>
            <a:off x="1321067" y="2696648"/>
            <a:ext cx="1551607" cy="261610"/>
          </a:xfrm>
          <a:prstGeom prst="rect">
            <a:avLst/>
          </a:prstGeom>
          <a:solidFill>
            <a:schemeClr val="accent4"/>
          </a:solidFill>
        </p:spPr>
        <p:txBody>
          <a:bodyPr wrap="square" rtlCol="0">
            <a:spAutoFit/>
          </a:bodyPr>
          <a:lstStyle/>
          <a:p>
            <a:pPr algn="ctr"/>
            <a:r>
              <a:rPr lang="en-US" sz="1100" dirty="0">
                <a:solidFill>
                  <a:schemeClr val="bg1"/>
                </a:solidFill>
                <a:latin typeface="Corbel" panose="020B0503020204020204" pitchFamily="34" charset="0"/>
              </a:rPr>
              <a:t>RATIONALE</a:t>
            </a:r>
          </a:p>
        </p:txBody>
      </p:sp>
      <p:sp>
        <p:nvSpPr>
          <p:cNvPr id="6" name="TextBox 5">
            <a:extLst>
              <a:ext uri="{FF2B5EF4-FFF2-40B4-BE49-F238E27FC236}">
                <a16:creationId xmlns:a16="http://schemas.microsoft.com/office/drawing/2014/main" id="{0B7CC4F5-6047-427D-725A-C6A0B10D6FFF}"/>
              </a:ext>
            </a:extLst>
          </p:cNvPr>
          <p:cNvSpPr txBox="1"/>
          <p:nvPr/>
        </p:nvSpPr>
        <p:spPr>
          <a:xfrm>
            <a:off x="1321067" y="3733444"/>
            <a:ext cx="1551607" cy="261610"/>
          </a:xfrm>
          <a:prstGeom prst="rect">
            <a:avLst/>
          </a:prstGeom>
          <a:solidFill>
            <a:schemeClr val="accent3"/>
          </a:solidFill>
        </p:spPr>
        <p:txBody>
          <a:bodyPr wrap="square" rtlCol="0">
            <a:spAutoFit/>
          </a:bodyPr>
          <a:lstStyle/>
          <a:p>
            <a:pPr algn="ctr"/>
            <a:r>
              <a:rPr lang="en-US" sz="1100" dirty="0">
                <a:solidFill>
                  <a:schemeClr val="bg1"/>
                </a:solidFill>
                <a:latin typeface="Corbel" panose="020B0503020204020204" pitchFamily="34" charset="0"/>
              </a:rPr>
              <a:t>HOW IT WORKS</a:t>
            </a:r>
          </a:p>
        </p:txBody>
      </p:sp>
      <p:sp>
        <p:nvSpPr>
          <p:cNvPr id="8" name="TextBox 7">
            <a:extLst>
              <a:ext uri="{FF2B5EF4-FFF2-40B4-BE49-F238E27FC236}">
                <a16:creationId xmlns:a16="http://schemas.microsoft.com/office/drawing/2014/main" id="{8DEF2B29-A59D-C2E7-EC12-7972BDFFCF10}"/>
              </a:ext>
            </a:extLst>
          </p:cNvPr>
          <p:cNvSpPr txBox="1"/>
          <p:nvPr/>
        </p:nvSpPr>
        <p:spPr>
          <a:xfrm>
            <a:off x="1321066" y="4559847"/>
            <a:ext cx="1551607" cy="261610"/>
          </a:xfrm>
          <a:prstGeom prst="rect">
            <a:avLst/>
          </a:prstGeom>
          <a:solidFill>
            <a:schemeClr val="accent2"/>
          </a:solidFill>
        </p:spPr>
        <p:txBody>
          <a:bodyPr wrap="square" rtlCol="0">
            <a:spAutoFit/>
          </a:bodyPr>
          <a:lstStyle/>
          <a:p>
            <a:pPr algn="ctr"/>
            <a:r>
              <a:rPr lang="en-US" sz="1100" dirty="0">
                <a:solidFill>
                  <a:schemeClr val="bg1"/>
                </a:solidFill>
                <a:latin typeface="Corbel" panose="020B0503020204020204" pitchFamily="34" charset="0"/>
              </a:rPr>
              <a:t>TIMING</a:t>
            </a:r>
          </a:p>
        </p:txBody>
      </p:sp>
      <p:sp>
        <p:nvSpPr>
          <p:cNvPr id="9" name="TextBox 8">
            <a:extLst>
              <a:ext uri="{FF2B5EF4-FFF2-40B4-BE49-F238E27FC236}">
                <a16:creationId xmlns:a16="http://schemas.microsoft.com/office/drawing/2014/main" id="{CF2ABB71-2908-902C-0892-C24B93BCD0EA}"/>
              </a:ext>
            </a:extLst>
          </p:cNvPr>
          <p:cNvSpPr txBox="1"/>
          <p:nvPr/>
        </p:nvSpPr>
        <p:spPr>
          <a:xfrm>
            <a:off x="1321066" y="5465838"/>
            <a:ext cx="1551607" cy="430887"/>
          </a:xfrm>
          <a:prstGeom prst="rect">
            <a:avLst/>
          </a:prstGeom>
          <a:solidFill>
            <a:schemeClr val="tx2"/>
          </a:solidFill>
        </p:spPr>
        <p:txBody>
          <a:bodyPr wrap="square" rtlCol="0">
            <a:spAutoFit/>
          </a:bodyPr>
          <a:lstStyle/>
          <a:p>
            <a:pPr algn="ctr"/>
            <a:r>
              <a:rPr lang="en-US" sz="1100" dirty="0">
                <a:solidFill>
                  <a:schemeClr val="bg1"/>
                </a:solidFill>
                <a:latin typeface="Corbel" panose="020B0503020204020204" pitchFamily="34" charset="0"/>
              </a:rPr>
              <a:t>PRODUCT CHARACTERISTICS</a:t>
            </a:r>
          </a:p>
        </p:txBody>
      </p:sp>
      <p:pic>
        <p:nvPicPr>
          <p:cNvPr id="11" name="Picture 10" descr="Icon&#10;&#10;Description automatically generated">
            <a:extLst>
              <a:ext uri="{FF2B5EF4-FFF2-40B4-BE49-F238E27FC236}">
                <a16:creationId xmlns:a16="http://schemas.microsoft.com/office/drawing/2014/main" id="{2F7535B4-24A6-73E9-8216-9FE3C4D8A2BB}"/>
              </a:ext>
            </a:extLst>
          </p:cNvPr>
          <p:cNvPicPr>
            <a:picLocks noChangeAspect="1"/>
          </p:cNvPicPr>
          <p:nvPr/>
        </p:nvPicPr>
        <p:blipFill>
          <a:blip r:embed="rId3"/>
          <a:stretch>
            <a:fillRect/>
          </a:stretch>
        </p:blipFill>
        <p:spPr>
          <a:xfrm>
            <a:off x="7488082" y="1297047"/>
            <a:ext cx="368300" cy="711200"/>
          </a:xfrm>
          <a:prstGeom prst="rect">
            <a:avLst/>
          </a:prstGeom>
        </p:spPr>
      </p:pic>
      <p:pic>
        <p:nvPicPr>
          <p:cNvPr id="13" name="Picture 12" descr="Icon&#10;&#10;Description automatically generated">
            <a:extLst>
              <a:ext uri="{FF2B5EF4-FFF2-40B4-BE49-F238E27FC236}">
                <a16:creationId xmlns:a16="http://schemas.microsoft.com/office/drawing/2014/main" id="{3DC2D284-3482-192D-7B88-9EFBFECD8E16}"/>
              </a:ext>
            </a:extLst>
          </p:cNvPr>
          <p:cNvPicPr>
            <a:picLocks noChangeAspect="1"/>
          </p:cNvPicPr>
          <p:nvPr/>
        </p:nvPicPr>
        <p:blipFill>
          <a:blip r:embed="rId4"/>
          <a:stretch>
            <a:fillRect/>
          </a:stretch>
        </p:blipFill>
        <p:spPr>
          <a:xfrm>
            <a:off x="3441938" y="1249069"/>
            <a:ext cx="368300" cy="808214"/>
          </a:xfrm>
          <a:prstGeom prst="rect">
            <a:avLst/>
          </a:prstGeom>
        </p:spPr>
      </p:pic>
      <p:sp>
        <p:nvSpPr>
          <p:cNvPr id="2" name="Footer Placeholder 2">
            <a:extLst>
              <a:ext uri="{FF2B5EF4-FFF2-40B4-BE49-F238E27FC236}">
                <a16:creationId xmlns:a16="http://schemas.microsoft.com/office/drawing/2014/main" id="{7E2D6983-E7F5-2BBB-C834-5E0E91CD2084}"/>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Feb 2025</a:t>
            </a:r>
          </a:p>
        </p:txBody>
      </p:sp>
    </p:spTree>
    <p:extLst>
      <p:ext uri="{BB962C8B-B14F-4D97-AF65-F5344CB8AC3E}">
        <p14:creationId xmlns:p14="http://schemas.microsoft.com/office/powerpoint/2010/main" val="1989231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3D3E05A-5C54-5428-791D-E9E7C50A11D1}"/>
              </a:ext>
            </a:extLst>
          </p:cNvPr>
          <p:cNvSpPr txBox="1">
            <a:spLocks/>
          </p:cNvSpPr>
          <p:nvPr/>
        </p:nvSpPr>
        <p:spPr>
          <a:xfrm>
            <a:off x="1224280" y="365125"/>
            <a:ext cx="9619428" cy="884555"/>
          </a:xfrm>
          <a:prstGeom prst="rect">
            <a:avLst/>
          </a:prstGeom>
        </p:spPr>
        <p:txBody>
          <a:bodyPr>
            <a:noAutofit/>
          </a:bodyPr>
          <a:lstStyle>
            <a:lvl1pPr algn="l" defTabSz="914400" rtl="0" eaLnBrk="1" latinLnBrk="0" hangingPunct="1">
              <a:lnSpc>
                <a:spcPct val="90000"/>
              </a:lnSpc>
              <a:spcBef>
                <a:spcPct val="0"/>
              </a:spcBef>
              <a:buNone/>
              <a:defRPr sz="2400" b="1" kern="1200">
                <a:solidFill>
                  <a:schemeClr val="accent4"/>
                </a:solidFill>
                <a:latin typeface="Corbel" panose="020B0503020204020204" pitchFamily="34" charset="0"/>
                <a:ea typeface="+mj-ea"/>
                <a:cs typeface="+mj-cs"/>
              </a:defRPr>
            </a:lvl1pPr>
          </a:lstStyle>
          <a:p>
            <a:endParaRPr lang="en-US" dirty="0"/>
          </a:p>
        </p:txBody>
      </p:sp>
      <p:sp>
        <p:nvSpPr>
          <p:cNvPr id="10" name="Title 3">
            <a:extLst>
              <a:ext uri="{FF2B5EF4-FFF2-40B4-BE49-F238E27FC236}">
                <a16:creationId xmlns:a16="http://schemas.microsoft.com/office/drawing/2014/main" id="{A7DECA8B-1568-7730-A55B-3DBAFBE65FC7}"/>
              </a:ext>
            </a:extLst>
          </p:cNvPr>
          <p:cNvSpPr txBox="1">
            <a:spLocks/>
          </p:cNvSpPr>
          <p:nvPr/>
        </p:nvSpPr>
        <p:spPr>
          <a:xfrm>
            <a:off x="1224280" y="365125"/>
            <a:ext cx="10515600" cy="884555"/>
          </a:xfrm>
          <a:prstGeom prst="rect">
            <a:avLst/>
          </a:prstGeom>
        </p:spPr>
        <p:txBody>
          <a:bodyPr>
            <a:noAutofit/>
          </a:bodyPr>
          <a:lstStyle>
            <a:lvl1pPr algn="l" defTabSz="914400" rtl="0" eaLnBrk="1" latinLnBrk="0" hangingPunct="1">
              <a:lnSpc>
                <a:spcPct val="90000"/>
              </a:lnSpc>
              <a:spcBef>
                <a:spcPct val="0"/>
              </a:spcBef>
              <a:buNone/>
              <a:defRPr sz="2400" b="1" kern="1200">
                <a:solidFill>
                  <a:schemeClr val="accent4"/>
                </a:solidFill>
                <a:latin typeface="Corbel" panose="020B0503020204020204" pitchFamily="34" charset="0"/>
                <a:ea typeface="+mj-ea"/>
                <a:cs typeface="+mj-cs"/>
              </a:defRPr>
            </a:lvl1pPr>
          </a:lstStyle>
          <a:p>
            <a:r>
              <a:rPr lang="en-US" sz="2800" dirty="0">
                <a:solidFill>
                  <a:schemeClr val="accent2"/>
                </a:solidFill>
              </a:rPr>
              <a:t>Presentation purpose</a:t>
            </a:r>
          </a:p>
        </p:txBody>
      </p:sp>
      <p:sp>
        <p:nvSpPr>
          <p:cNvPr id="2" name="object 3">
            <a:extLst>
              <a:ext uri="{FF2B5EF4-FFF2-40B4-BE49-F238E27FC236}">
                <a16:creationId xmlns:a16="http://schemas.microsoft.com/office/drawing/2014/main" id="{0D0214A9-E95A-7942-6A4A-D7F52AEF1242}"/>
              </a:ext>
            </a:extLst>
          </p:cNvPr>
          <p:cNvSpPr/>
          <p:nvPr/>
        </p:nvSpPr>
        <p:spPr>
          <a:xfrm>
            <a:off x="1207971" y="1567753"/>
            <a:ext cx="3404658" cy="4724371"/>
          </a:xfrm>
          <a:custGeom>
            <a:avLst/>
            <a:gdLst/>
            <a:ahLst/>
            <a:cxnLst/>
            <a:rect l="l" t="t" r="r" b="b"/>
            <a:pathLst>
              <a:path w="4085590" h="5333365">
                <a:moveTo>
                  <a:pt x="0" y="5333161"/>
                </a:moveTo>
                <a:lnTo>
                  <a:pt x="4085082" y="5333161"/>
                </a:lnTo>
                <a:lnTo>
                  <a:pt x="4085082" y="0"/>
                </a:lnTo>
                <a:lnTo>
                  <a:pt x="0" y="0"/>
                </a:lnTo>
                <a:lnTo>
                  <a:pt x="0" y="5333161"/>
                </a:lnTo>
                <a:close/>
              </a:path>
            </a:pathLst>
          </a:custGeom>
          <a:solidFill>
            <a:schemeClr val="accent1"/>
          </a:solidFill>
          <a:ln w="11658">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object 4">
            <a:extLst>
              <a:ext uri="{FF2B5EF4-FFF2-40B4-BE49-F238E27FC236}">
                <a16:creationId xmlns:a16="http://schemas.microsoft.com/office/drawing/2014/main" id="{4A50444E-7C4D-1B62-8762-ADC1C7FF0444}"/>
              </a:ext>
            </a:extLst>
          </p:cNvPr>
          <p:cNvSpPr txBox="1"/>
          <p:nvPr/>
        </p:nvSpPr>
        <p:spPr>
          <a:xfrm>
            <a:off x="1383442" y="1119178"/>
            <a:ext cx="3053292" cy="971164"/>
          </a:xfrm>
          <a:prstGeom prst="rect">
            <a:avLst/>
          </a:prstGeom>
          <a:solidFill>
            <a:schemeClr val="accent2"/>
          </a:solidFill>
        </p:spPr>
        <p:txBody>
          <a:bodyPr vert="horz" wrap="square" lIns="0" tIns="3704" rIns="0" bIns="0" rtlCol="0" anchor="ctr" anchorCtr="0">
            <a:noAutofit/>
          </a:bodyPr>
          <a:lstStyle/>
          <a:p>
            <a:pPr marL="457711" marR="347119" lvl="0" indent="-104771" algn="ctr" defTabSz="914400" rtl="0" eaLnBrk="1" fontAlgn="auto" latinLnBrk="0" hangingPunct="1">
              <a:lnSpc>
                <a:spcPts val="172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HEALTH ECONOMICS RESEARCH PROVIDES:</a:t>
            </a:r>
          </a:p>
        </p:txBody>
      </p:sp>
      <p:sp>
        <p:nvSpPr>
          <p:cNvPr id="6" name="object 3">
            <a:extLst>
              <a:ext uri="{FF2B5EF4-FFF2-40B4-BE49-F238E27FC236}">
                <a16:creationId xmlns:a16="http://schemas.microsoft.com/office/drawing/2014/main" id="{EC1587DA-A43F-D8BC-1B5E-B261FDA1800F}"/>
              </a:ext>
            </a:extLst>
          </p:cNvPr>
          <p:cNvSpPr/>
          <p:nvPr/>
        </p:nvSpPr>
        <p:spPr>
          <a:xfrm>
            <a:off x="4760762" y="1567753"/>
            <a:ext cx="3404658" cy="4724371"/>
          </a:xfrm>
          <a:custGeom>
            <a:avLst/>
            <a:gdLst/>
            <a:ahLst/>
            <a:cxnLst/>
            <a:rect l="l" t="t" r="r" b="b"/>
            <a:pathLst>
              <a:path w="4085590" h="5333365">
                <a:moveTo>
                  <a:pt x="0" y="5333161"/>
                </a:moveTo>
                <a:lnTo>
                  <a:pt x="4085082" y="5333161"/>
                </a:lnTo>
                <a:lnTo>
                  <a:pt x="4085082" y="0"/>
                </a:lnTo>
                <a:lnTo>
                  <a:pt x="0" y="0"/>
                </a:lnTo>
                <a:lnTo>
                  <a:pt x="0" y="5333161"/>
                </a:lnTo>
                <a:close/>
              </a:path>
            </a:pathLst>
          </a:custGeom>
          <a:solidFill>
            <a:schemeClr val="accent3"/>
          </a:solidFill>
          <a:ln w="11658">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8" name="object 5">
            <a:extLst>
              <a:ext uri="{FF2B5EF4-FFF2-40B4-BE49-F238E27FC236}">
                <a16:creationId xmlns:a16="http://schemas.microsoft.com/office/drawing/2014/main" id="{3800BF20-9B1B-A4B6-ED68-007FCEF656D7}"/>
              </a:ext>
            </a:extLst>
          </p:cNvPr>
          <p:cNvSpPr txBox="1"/>
          <p:nvPr/>
        </p:nvSpPr>
        <p:spPr>
          <a:xfrm>
            <a:off x="4925779" y="1119178"/>
            <a:ext cx="3053292" cy="971164"/>
          </a:xfrm>
          <a:prstGeom prst="rect">
            <a:avLst/>
          </a:prstGeom>
          <a:solidFill>
            <a:schemeClr val="accent3">
              <a:lumMod val="75000"/>
            </a:schemeClr>
          </a:solidFill>
        </p:spPr>
        <p:txBody>
          <a:bodyPr vert="horz" wrap="square" lIns="0" tIns="3704" rIns="0" bIns="0" rtlCol="0" anchor="ctr" anchorCtr="0">
            <a:noAutofit/>
          </a:bodyPr>
          <a:lstStyle/>
          <a:p>
            <a:pPr marL="287338" marR="282035" lvl="0" indent="7938" algn="ctr" defTabSz="914400" rtl="0" eaLnBrk="1" fontAlgn="auto" latinLnBrk="0" hangingPunct="1">
              <a:lnSpc>
                <a:spcPts val="172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SUCH DATA FOR RSV ARE IMPORTANT NOW TO:</a:t>
            </a:r>
          </a:p>
        </p:txBody>
      </p:sp>
      <p:sp>
        <p:nvSpPr>
          <p:cNvPr id="9" name="object 3">
            <a:extLst>
              <a:ext uri="{FF2B5EF4-FFF2-40B4-BE49-F238E27FC236}">
                <a16:creationId xmlns:a16="http://schemas.microsoft.com/office/drawing/2014/main" id="{232293EC-B745-1D4D-A556-25453D9DAF70}"/>
              </a:ext>
            </a:extLst>
          </p:cNvPr>
          <p:cNvSpPr/>
          <p:nvPr/>
        </p:nvSpPr>
        <p:spPr>
          <a:xfrm>
            <a:off x="8292221" y="1567753"/>
            <a:ext cx="3520538" cy="4724371"/>
          </a:xfrm>
          <a:custGeom>
            <a:avLst/>
            <a:gdLst/>
            <a:ahLst/>
            <a:cxnLst/>
            <a:rect l="l" t="t" r="r" b="b"/>
            <a:pathLst>
              <a:path w="4085590" h="5333365">
                <a:moveTo>
                  <a:pt x="0" y="5333161"/>
                </a:moveTo>
                <a:lnTo>
                  <a:pt x="4085082" y="5333161"/>
                </a:lnTo>
                <a:lnTo>
                  <a:pt x="4085082" y="0"/>
                </a:lnTo>
                <a:lnTo>
                  <a:pt x="0" y="0"/>
                </a:lnTo>
                <a:lnTo>
                  <a:pt x="0" y="5333161"/>
                </a:lnTo>
                <a:close/>
              </a:path>
            </a:pathLst>
          </a:custGeom>
          <a:solidFill>
            <a:schemeClr val="accent4"/>
          </a:solidFill>
          <a:ln w="11658">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12" name="object 5">
            <a:extLst>
              <a:ext uri="{FF2B5EF4-FFF2-40B4-BE49-F238E27FC236}">
                <a16:creationId xmlns:a16="http://schemas.microsoft.com/office/drawing/2014/main" id="{4E13AEAA-2DE0-6083-D1F6-3129D5ED464F}"/>
              </a:ext>
            </a:extLst>
          </p:cNvPr>
          <p:cNvSpPr txBox="1"/>
          <p:nvPr/>
        </p:nvSpPr>
        <p:spPr>
          <a:xfrm>
            <a:off x="8525844" y="1119178"/>
            <a:ext cx="3053292" cy="971164"/>
          </a:xfrm>
          <a:prstGeom prst="rect">
            <a:avLst/>
          </a:prstGeom>
          <a:solidFill>
            <a:schemeClr val="accent4">
              <a:lumMod val="75000"/>
            </a:schemeClr>
          </a:solidFill>
        </p:spPr>
        <p:txBody>
          <a:bodyPr vert="horz" wrap="square" lIns="0" tIns="3704" rIns="0" bIns="0" rtlCol="0" anchor="ctr" anchorCtr="0">
            <a:noAutofit/>
          </a:bodyPr>
          <a:lstStyle/>
          <a:p>
            <a:pPr marL="287338" marR="282035" lvl="0" indent="7938" algn="ctr" defTabSz="914400" rtl="0" eaLnBrk="1" fontAlgn="auto" latinLnBrk="0" hangingPunct="1">
              <a:lnSpc>
                <a:spcPts val="172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THIS PRESENTATION COVERS:</a:t>
            </a:r>
          </a:p>
        </p:txBody>
      </p:sp>
      <p:sp>
        <p:nvSpPr>
          <p:cNvPr id="14" name="TextBox 13">
            <a:extLst>
              <a:ext uri="{FF2B5EF4-FFF2-40B4-BE49-F238E27FC236}">
                <a16:creationId xmlns:a16="http://schemas.microsoft.com/office/drawing/2014/main" id="{A9375DF5-8E03-2A7A-8DE7-2834B4B783BE}"/>
              </a:ext>
            </a:extLst>
          </p:cNvPr>
          <p:cNvSpPr txBox="1"/>
          <p:nvPr/>
        </p:nvSpPr>
        <p:spPr>
          <a:xfrm>
            <a:off x="1383442" y="2308533"/>
            <a:ext cx="3053292" cy="2462213"/>
          </a:xfrm>
          <a:prstGeom prst="rect">
            <a:avLst/>
          </a:prstGeom>
          <a:noFill/>
        </p:spPr>
        <p:txBody>
          <a:bodyPr wrap="square">
            <a:spAutoFit/>
          </a:bodyPr>
          <a:lstStyle/>
          <a:p>
            <a:pPr marL="246063" indent="-246063">
              <a:spcAft>
                <a:spcPts val="1200"/>
              </a:spcAft>
              <a:buFont typeface="Arial" panose="020B0604020202020204" pitchFamily="34" charset="0"/>
              <a:buChar char="•"/>
            </a:pPr>
            <a:r>
              <a:rPr lang="en-US" sz="1800" b="1" dirty="0">
                <a:solidFill>
                  <a:schemeClr val="bg1"/>
                </a:solidFill>
              </a:rPr>
              <a:t>information to decision-makers on efficient use of available resources to maximize health benefits</a:t>
            </a:r>
          </a:p>
          <a:p>
            <a:pPr marL="246063" indent="-246063">
              <a:spcAft>
                <a:spcPts val="1200"/>
              </a:spcAft>
              <a:buFont typeface="Arial" panose="020B0604020202020204" pitchFamily="34" charset="0"/>
              <a:buChar char="•"/>
            </a:pPr>
            <a:r>
              <a:rPr lang="en-US" sz="1800" b="1" dirty="0">
                <a:solidFill>
                  <a:schemeClr val="bg1"/>
                </a:solidFill>
              </a:rPr>
              <a:t>evidence and tools for comparing costs and consequences of different interventions</a:t>
            </a:r>
          </a:p>
        </p:txBody>
      </p:sp>
      <p:sp>
        <p:nvSpPr>
          <p:cNvPr id="15" name="TextBox 14">
            <a:extLst>
              <a:ext uri="{FF2B5EF4-FFF2-40B4-BE49-F238E27FC236}">
                <a16:creationId xmlns:a16="http://schemas.microsoft.com/office/drawing/2014/main" id="{FE1F2CB2-F23A-7211-63FD-EF13371E604B}"/>
              </a:ext>
            </a:extLst>
          </p:cNvPr>
          <p:cNvSpPr txBox="1"/>
          <p:nvPr/>
        </p:nvSpPr>
        <p:spPr>
          <a:xfrm>
            <a:off x="4925779" y="2308533"/>
            <a:ext cx="3053292" cy="2462213"/>
          </a:xfrm>
          <a:prstGeom prst="rect">
            <a:avLst/>
          </a:prstGeom>
          <a:noFill/>
        </p:spPr>
        <p:txBody>
          <a:bodyPr wrap="square">
            <a:spAutoFit/>
          </a:bodyPr>
          <a:lstStyle/>
          <a:p>
            <a:pPr marL="246063" indent="-246063">
              <a:spcAft>
                <a:spcPts val="1200"/>
              </a:spcAft>
              <a:buFont typeface="Arial" panose="020B0604020202020204" pitchFamily="34" charset="0"/>
              <a:buChar char="•"/>
            </a:pPr>
            <a:r>
              <a:rPr lang="en-US" b="1" dirty="0">
                <a:solidFill>
                  <a:schemeClr val="bg1"/>
                </a:solidFill>
              </a:rPr>
              <a:t>c</a:t>
            </a:r>
            <a:r>
              <a:rPr lang="en-US" sz="1800" b="1" dirty="0">
                <a:solidFill>
                  <a:schemeClr val="bg1"/>
                </a:solidFill>
              </a:rPr>
              <a:t>larify the economic and health impacts of new RSV prevention products </a:t>
            </a:r>
          </a:p>
          <a:p>
            <a:pPr marL="246063" indent="-246063">
              <a:spcAft>
                <a:spcPts val="1200"/>
              </a:spcAft>
              <a:buFont typeface="Arial" panose="020B0604020202020204" pitchFamily="34" charset="0"/>
              <a:buChar char="•"/>
            </a:pPr>
            <a:r>
              <a:rPr lang="en-US" b="1" dirty="0">
                <a:solidFill>
                  <a:schemeClr val="bg1"/>
                </a:solidFill>
              </a:rPr>
              <a:t>inform </a:t>
            </a:r>
            <a:r>
              <a:rPr lang="en-US" sz="1800" b="1" dirty="0">
                <a:solidFill>
                  <a:schemeClr val="bg1"/>
                </a:solidFill>
              </a:rPr>
              <a:t>countries considering adding RSV prevention to public health programs amidst other priorities</a:t>
            </a:r>
          </a:p>
        </p:txBody>
      </p:sp>
      <p:sp>
        <p:nvSpPr>
          <p:cNvPr id="16" name="TextBox 15">
            <a:extLst>
              <a:ext uri="{FF2B5EF4-FFF2-40B4-BE49-F238E27FC236}">
                <a16:creationId xmlns:a16="http://schemas.microsoft.com/office/drawing/2014/main" id="{8E69E0D9-4D76-6787-6888-CEE400E0FECD}"/>
              </a:ext>
            </a:extLst>
          </p:cNvPr>
          <p:cNvSpPr txBox="1"/>
          <p:nvPr/>
        </p:nvSpPr>
        <p:spPr>
          <a:xfrm>
            <a:off x="8408102" y="2308533"/>
            <a:ext cx="3404657" cy="2893100"/>
          </a:xfrm>
          <a:prstGeom prst="rect">
            <a:avLst/>
          </a:prstGeom>
          <a:noFill/>
        </p:spPr>
        <p:txBody>
          <a:bodyPr wrap="square">
            <a:spAutoFit/>
          </a:bodyPr>
          <a:lstStyle/>
          <a:p>
            <a:pPr marL="246063" indent="-246063">
              <a:spcAft>
                <a:spcPts val="1200"/>
              </a:spcAft>
              <a:buFont typeface="Arial" panose="020B0604020202020204" pitchFamily="34" charset="0"/>
              <a:buChar char="•"/>
            </a:pPr>
            <a:r>
              <a:rPr lang="en-US" sz="1800" b="1" dirty="0">
                <a:solidFill>
                  <a:schemeClr val="bg1"/>
                </a:solidFill>
              </a:rPr>
              <a:t>the estimated costs of RSV immunization</a:t>
            </a:r>
          </a:p>
          <a:p>
            <a:pPr marL="246063" indent="-246063">
              <a:spcAft>
                <a:spcPts val="1200"/>
              </a:spcAft>
              <a:buFont typeface="Arial" panose="020B0604020202020204" pitchFamily="34" charset="0"/>
              <a:buChar char="•"/>
            </a:pPr>
            <a:r>
              <a:rPr lang="en-US" sz="1800" b="1" dirty="0">
                <a:solidFill>
                  <a:schemeClr val="bg1"/>
                </a:solidFill>
              </a:rPr>
              <a:t>RSV immunization’s potential impact and cost-effectiveness in low- and middle-income countries (LMICs)</a:t>
            </a:r>
          </a:p>
          <a:p>
            <a:pPr marL="246063" indent="-246063">
              <a:spcAft>
                <a:spcPts val="1200"/>
              </a:spcAft>
              <a:buFont typeface="Arial" panose="020B0604020202020204" pitchFamily="34" charset="0"/>
              <a:buChar char="•"/>
            </a:pPr>
            <a:r>
              <a:rPr lang="en-US" sz="1800" b="1" dirty="0">
                <a:solidFill>
                  <a:schemeClr val="bg1"/>
                </a:solidFill>
              </a:rPr>
              <a:t>gaps in knowledge and ongoing efforts to fill those gaps</a:t>
            </a:r>
          </a:p>
        </p:txBody>
      </p:sp>
      <p:sp>
        <p:nvSpPr>
          <p:cNvPr id="11" name="TextBox 10">
            <a:extLst>
              <a:ext uri="{FF2B5EF4-FFF2-40B4-BE49-F238E27FC236}">
                <a16:creationId xmlns:a16="http://schemas.microsoft.com/office/drawing/2014/main" id="{BC7A03FD-5B2F-AA98-D479-426A06E491F0}"/>
              </a:ext>
            </a:extLst>
          </p:cNvPr>
          <p:cNvSpPr txBox="1"/>
          <p:nvPr/>
        </p:nvSpPr>
        <p:spPr>
          <a:xfrm>
            <a:off x="8443336" y="5363513"/>
            <a:ext cx="3102427" cy="692497"/>
          </a:xfrm>
          <a:prstGeom prst="rect">
            <a:avLst/>
          </a:prstGeom>
          <a:noFill/>
        </p:spPr>
        <p:txBody>
          <a:bodyPr wrap="square">
            <a:spAutoFit/>
          </a:bodyPr>
          <a:lstStyle/>
          <a:p>
            <a:r>
              <a:rPr lang="en-US" sz="1300" i="1" dirty="0">
                <a:solidFill>
                  <a:schemeClr val="bg1"/>
                </a:solidFill>
              </a:rPr>
              <a:t>* Information provided is based on current knowledge of the RSV disease burden, cost of illness, and product characteristics.</a:t>
            </a:r>
          </a:p>
        </p:txBody>
      </p:sp>
      <p:sp>
        <p:nvSpPr>
          <p:cNvPr id="7" name="Footer Placeholder 2">
            <a:extLst>
              <a:ext uri="{FF2B5EF4-FFF2-40B4-BE49-F238E27FC236}">
                <a16:creationId xmlns:a16="http://schemas.microsoft.com/office/drawing/2014/main" id="{4450F182-9CEF-884A-0006-51C41660C92B}"/>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Feb 2025</a:t>
            </a:r>
          </a:p>
        </p:txBody>
      </p:sp>
    </p:spTree>
    <p:extLst>
      <p:ext uri="{BB962C8B-B14F-4D97-AF65-F5344CB8AC3E}">
        <p14:creationId xmlns:p14="http://schemas.microsoft.com/office/powerpoint/2010/main" val="28566731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61999" y="473336"/>
            <a:ext cx="10740639" cy="736888"/>
          </a:xfrm>
        </p:spPr>
        <p:txBody>
          <a:bodyPr lIns="0" tIns="0" rIns="0" bIns="0"/>
          <a:lstStyle/>
          <a:p>
            <a:pPr marL="342900" lvl="1" indent="0">
              <a:spcBef>
                <a:spcPct val="0"/>
              </a:spcBef>
              <a:buNone/>
            </a:pPr>
            <a:r>
              <a:rPr lang="en-US" sz="2800" b="1" dirty="0">
                <a:solidFill>
                  <a:schemeClr val="accent2"/>
                </a:solidFill>
                <a:ea typeface="+mj-ea"/>
                <a:cs typeface="+mj-cs"/>
              </a:rPr>
              <a:t>The RSV health economics landscape</a:t>
            </a:r>
            <a:br>
              <a:rPr lang="en-US" sz="2400" b="1" dirty="0">
                <a:solidFill>
                  <a:schemeClr val="accent2"/>
                </a:solidFill>
                <a:ea typeface="+mj-ea"/>
                <a:cs typeface="+mj-cs"/>
              </a:rPr>
            </a:br>
            <a:r>
              <a:rPr lang="en-US" sz="2000" dirty="0">
                <a:solidFill>
                  <a:schemeClr val="accent2"/>
                </a:solidFill>
                <a:ea typeface="+mj-ea"/>
                <a:cs typeface="+mj-cs"/>
              </a:rPr>
              <a:t>overview of existing and emerging evidence</a:t>
            </a:r>
            <a:endParaRPr lang="en-US" sz="2400" dirty="0">
              <a:solidFill>
                <a:schemeClr val="accent2"/>
              </a:solidFill>
              <a:ea typeface="+mj-ea"/>
              <a:cs typeface="+mj-cs"/>
            </a:endParaRPr>
          </a:p>
        </p:txBody>
      </p:sp>
      <p:sp>
        <p:nvSpPr>
          <p:cNvPr id="3" name="TextBox 2">
            <a:hlinkClick r:id="rId3"/>
            <a:extLst>
              <a:ext uri="{FF2B5EF4-FFF2-40B4-BE49-F238E27FC236}">
                <a16:creationId xmlns:a16="http://schemas.microsoft.com/office/drawing/2014/main" id="{8B3CD6AD-D0C1-E7A2-503F-C1511EB76249}"/>
              </a:ext>
            </a:extLst>
          </p:cNvPr>
          <p:cNvSpPr txBox="1"/>
          <p:nvPr/>
        </p:nvSpPr>
        <p:spPr>
          <a:xfrm>
            <a:off x="1064912" y="6548086"/>
            <a:ext cx="8966059" cy="914400"/>
          </a:xfrm>
          <a:prstGeom prst="rect">
            <a:avLst/>
          </a:prstGeom>
          <a:noFill/>
        </p:spPr>
        <p:txBody>
          <a:bodyPr wrap="none" lIns="0" tIns="0" rIns="0" bIns="0" rtlCol="0">
            <a:noAutofit/>
          </a:bodyPr>
          <a:lstStyle/>
          <a:p>
            <a:pPr algn="l"/>
            <a:r>
              <a:rPr lang="en-US" sz="800" dirty="0">
                <a:solidFill>
                  <a:srgbClr val="000000">
                    <a:tint val="75000"/>
                  </a:srgbClr>
                </a:solidFill>
                <a:latin typeface="Corbel" panose="020B0503020204020204" pitchFamily="34" charset="0"/>
                <a:hlinkClick r:id="rId3">
                  <a:extLst>
                    <a:ext uri="{A12FA001-AC4F-418D-AE19-62706E023703}">
                      <ahyp:hlinkClr xmlns:ahyp="http://schemas.microsoft.com/office/drawing/2018/hyperlinkcolor" val="tx"/>
                    </a:ext>
                  </a:extLst>
                </a:hlinkClick>
              </a:rPr>
              <a:t>*Mahmud S. </a:t>
            </a:r>
            <a:r>
              <a:rPr lang="en-US" sz="800" i="1" dirty="0">
                <a:solidFill>
                  <a:srgbClr val="000000">
                    <a:tint val="75000"/>
                  </a:srgbClr>
                </a:solidFill>
                <a:latin typeface="Corbel" panose="020B0503020204020204" pitchFamily="34" charset="0"/>
                <a:hlinkClick r:id="rId3">
                  <a:extLst>
                    <a:ext uri="{A12FA001-AC4F-418D-AE19-62706E023703}">
                      <ahyp:hlinkClr xmlns:ahyp="http://schemas.microsoft.com/office/drawing/2018/hyperlinkcolor" val="tx"/>
                    </a:ext>
                  </a:extLst>
                </a:hlinkClick>
              </a:rPr>
              <a:t>BMC </a:t>
            </a:r>
            <a:r>
              <a:rPr lang="en-US" sz="800" dirty="0">
                <a:solidFill>
                  <a:srgbClr val="000000">
                    <a:tint val="75000"/>
                  </a:srgbClr>
                </a:solidFill>
                <a:latin typeface="Corbel" panose="020B0503020204020204" pitchFamily="34" charset="0"/>
                <a:hlinkClick r:id="rId3">
                  <a:extLst>
                    <a:ext uri="{A12FA001-AC4F-418D-AE19-62706E023703}">
                      <ahyp:hlinkClr xmlns:ahyp="http://schemas.microsoft.com/office/drawing/2018/hyperlinkcolor" val="tx"/>
                    </a:ext>
                  </a:extLst>
                </a:hlinkClick>
              </a:rPr>
              <a:t>Medicine.  2023;21(138). </a:t>
            </a:r>
            <a:endParaRPr lang="en-US" sz="800" dirty="0">
              <a:solidFill>
                <a:srgbClr val="000000">
                  <a:tint val="75000"/>
                </a:srgbClr>
              </a:solidFill>
              <a:latin typeface="Corbel" panose="020B0503020204020204" pitchFamily="34" charset="0"/>
            </a:endParaRPr>
          </a:p>
          <a:p>
            <a:pPr algn="l"/>
            <a:endParaRPr lang="en-US" sz="1000" dirty="0">
              <a:latin typeface="Helvetica" pitchFamily="2" charset="0"/>
            </a:endParaRPr>
          </a:p>
        </p:txBody>
      </p:sp>
      <p:graphicFrame>
        <p:nvGraphicFramePr>
          <p:cNvPr id="8" name="Table 8">
            <a:extLst>
              <a:ext uri="{FF2B5EF4-FFF2-40B4-BE49-F238E27FC236}">
                <a16:creationId xmlns:a16="http://schemas.microsoft.com/office/drawing/2014/main" id="{43F9C2B0-07F7-16B5-7763-7E6F20C9938B}"/>
              </a:ext>
            </a:extLst>
          </p:cNvPr>
          <p:cNvGraphicFramePr>
            <a:graphicFrameLocks noGrp="1"/>
          </p:cNvGraphicFramePr>
          <p:nvPr>
            <p:extLst>
              <p:ext uri="{D42A27DB-BD31-4B8C-83A1-F6EECF244321}">
                <p14:modId xmlns:p14="http://schemas.microsoft.com/office/powerpoint/2010/main" val="242143179"/>
              </p:ext>
            </p:extLst>
          </p:nvPr>
        </p:nvGraphicFramePr>
        <p:xfrm>
          <a:off x="929524" y="1390236"/>
          <a:ext cx="10957676" cy="4812584"/>
        </p:xfrm>
        <a:graphic>
          <a:graphicData uri="http://schemas.openxmlformats.org/drawingml/2006/table">
            <a:tbl>
              <a:tblPr firstRow="1" bandRow="1">
                <a:tableStyleId>{5C22544A-7EE6-4342-B048-85BDC9FD1C3A}</a:tableStyleId>
              </a:tblPr>
              <a:tblGrid>
                <a:gridCol w="1843732">
                  <a:extLst>
                    <a:ext uri="{9D8B030D-6E8A-4147-A177-3AD203B41FA5}">
                      <a16:colId xmlns:a16="http://schemas.microsoft.com/office/drawing/2014/main" val="839960141"/>
                    </a:ext>
                  </a:extLst>
                </a:gridCol>
                <a:gridCol w="5461385">
                  <a:extLst>
                    <a:ext uri="{9D8B030D-6E8A-4147-A177-3AD203B41FA5}">
                      <a16:colId xmlns:a16="http://schemas.microsoft.com/office/drawing/2014/main" val="3698977392"/>
                    </a:ext>
                  </a:extLst>
                </a:gridCol>
                <a:gridCol w="3652559">
                  <a:extLst>
                    <a:ext uri="{9D8B030D-6E8A-4147-A177-3AD203B41FA5}">
                      <a16:colId xmlns:a16="http://schemas.microsoft.com/office/drawing/2014/main" val="1956874154"/>
                    </a:ext>
                  </a:extLst>
                </a:gridCol>
              </a:tblGrid>
              <a:tr h="781560">
                <a:tc>
                  <a:txBody>
                    <a:bodyPr/>
                    <a:lstStyle/>
                    <a:p>
                      <a:pPr algn="ctr"/>
                      <a:endParaRPr lang="en-US" dirty="0"/>
                    </a:p>
                  </a:txBody>
                  <a:tcPr>
                    <a:lnL w="12700" cmpd="sng">
                      <a:noFill/>
                    </a:lnL>
                    <a:lnR w="6350" cap="flat" cmpd="sng" algn="ctr">
                      <a:solidFill>
                        <a:schemeClr val="accent1"/>
                      </a:solidFill>
                      <a:prstDash val="solid"/>
                      <a:round/>
                      <a:headEnd type="none" w="med" len="med"/>
                      <a:tailEnd type="none" w="med" len="med"/>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12700" cmpd="sng">
                      <a:noFill/>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3976999"/>
                  </a:ext>
                </a:extLst>
              </a:tr>
              <a:tr h="1451469">
                <a:tc>
                  <a:txBody>
                    <a:bodyPr/>
                    <a:lstStyle/>
                    <a:p>
                      <a:pPr marL="0" indent="0" algn="r">
                        <a:buFont typeface="Arial" panose="020B0604020202020204" pitchFamily="34" charset="0"/>
                        <a:buNone/>
                      </a:pPr>
                      <a:r>
                        <a:rPr lang="en-US" sz="1400" b="1" kern="1200" dirty="0">
                          <a:solidFill>
                            <a:schemeClr val="accent4"/>
                          </a:solidFill>
                          <a:latin typeface="+mn-lt"/>
                          <a:ea typeface="+mn-ea"/>
                          <a:cs typeface="+mn-cs"/>
                        </a:rPr>
                        <a:t>RSV </a:t>
                      </a:r>
                    </a:p>
                    <a:p>
                      <a:pPr marL="0" indent="0" algn="r">
                        <a:buFont typeface="Arial" panose="020B0604020202020204" pitchFamily="34" charset="0"/>
                        <a:buNone/>
                      </a:pPr>
                      <a:r>
                        <a:rPr lang="en-US" sz="1400" b="1" kern="1200" dirty="0">
                          <a:solidFill>
                            <a:schemeClr val="accent4"/>
                          </a:solidFill>
                          <a:latin typeface="+mn-lt"/>
                          <a:ea typeface="+mn-ea"/>
                          <a:cs typeface="+mn-cs"/>
                        </a:rPr>
                        <a:t>Immunization </a:t>
                      </a:r>
                    </a:p>
                    <a:p>
                      <a:pPr marL="0" lvl="0" indent="0" algn="r">
                        <a:buFont typeface="Arial" panose="020B0604020202020204" pitchFamily="34" charset="0"/>
                        <a:buNone/>
                      </a:pPr>
                      <a:r>
                        <a:rPr lang="en-US" sz="1400" b="1" kern="1200" dirty="0">
                          <a:solidFill>
                            <a:schemeClr val="accent4"/>
                          </a:solidFill>
                          <a:latin typeface="+mn-lt"/>
                          <a:ea typeface="+mn-ea"/>
                          <a:cs typeface="+mn-cs"/>
                        </a:rPr>
                        <a:t>and illness </a:t>
                      </a:r>
                      <a:endParaRPr lang="en-US" dirty="0"/>
                    </a:p>
                    <a:p>
                      <a:pPr marL="0" indent="0" algn="r">
                        <a:buFont typeface="Arial" panose="020B0604020202020204" pitchFamily="34" charset="0"/>
                        <a:buNone/>
                      </a:pPr>
                      <a:r>
                        <a:rPr lang="en-US" sz="1400" b="1" kern="1200" dirty="0">
                          <a:solidFill>
                            <a:schemeClr val="accent4"/>
                          </a:solidFill>
                          <a:latin typeface="+mn-lt"/>
                          <a:ea typeface="+mn-ea"/>
                          <a:cs typeface="+mn-cs"/>
                        </a:rPr>
                        <a:t>costs</a:t>
                      </a:r>
                      <a:endParaRPr lang="en-US" sz="1400" b="1" dirty="0">
                        <a:solidFill>
                          <a:schemeClr val="accent4"/>
                        </a:solidFill>
                      </a:endParaRP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en-US" sz="1800" dirty="0">
                          <a:solidFill>
                            <a:schemeClr val="accent4"/>
                          </a:solidFill>
                        </a:rPr>
                        <a:t>Current RSV immunization program cost evidence appears similar to other vaccines in use.</a:t>
                      </a:r>
                    </a:p>
                    <a:p>
                      <a:pPr marL="285750" lvl="0" indent="-285750">
                        <a:buFont typeface="Arial" panose="020B0604020202020204" pitchFamily="34" charset="0"/>
                        <a:buChar char="•"/>
                      </a:pPr>
                      <a:r>
                        <a:rPr lang="en-US" sz="1800" kern="1200" noProof="0" dirty="0">
                          <a:solidFill>
                            <a:schemeClr val="accent4"/>
                          </a:solidFill>
                          <a:latin typeface="+mn-lt"/>
                          <a:ea typeface="+mn-ea"/>
                          <a:cs typeface="+mn-cs"/>
                        </a:rPr>
                        <a:t>RSV illness and associated care costs can be very high in LMICs. Averting these costs could save significant healthcare resources.</a:t>
                      </a:r>
                      <a:endParaRPr lang="en-US" sz="1800" kern="1200" dirty="0">
                        <a:solidFill>
                          <a:schemeClr val="accent4"/>
                        </a:solidFill>
                        <a:latin typeface="+mn-lt"/>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accent4"/>
                          </a:solidFill>
                        </a:rPr>
                        <a:t>Vaccine/</a:t>
                      </a:r>
                      <a:r>
                        <a:rPr lang="en-US" sz="1800" dirty="0" err="1">
                          <a:solidFill>
                            <a:schemeClr val="accent4"/>
                          </a:solidFill>
                        </a:rPr>
                        <a:t>mAb</a:t>
                      </a:r>
                      <a:r>
                        <a:rPr lang="en-US" sz="1800" dirty="0">
                          <a:solidFill>
                            <a:schemeClr val="accent4"/>
                          </a:solidFill>
                        </a:rPr>
                        <a:t> pricing and more delivery cost data are needed.</a:t>
                      </a:r>
                    </a:p>
                    <a:p>
                      <a:pPr marL="285750" indent="-285750">
                        <a:buFont typeface="Arial" panose="020B0604020202020204" pitchFamily="34" charset="0"/>
                        <a:buChar char="•"/>
                      </a:pPr>
                      <a:r>
                        <a:rPr lang="en-US" sz="1800" dirty="0">
                          <a:solidFill>
                            <a:schemeClr val="accent4"/>
                          </a:solidFill>
                        </a:rPr>
                        <a:t>More country-specific data are expected in 2024/2025.</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5422575"/>
                  </a:ext>
                </a:extLst>
              </a:tr>
              <a:tr h="781560">
                <a:tc>
                  <a:txBody>
                    <a:bodyPr/>
                    <a:lstStyle/>
                    <a:p>
                      <a:pPr algn="r"/>
                      <a:r>
                        <a:rPr lang="en-US" sz="1400" b="1" kern="1200" dirty="0">
                          <a:solidFill>
                            <a:schemeClr val="accent1"/>
                          </a:solidFill>
                          <a:latin typeface="+mn-lt"/>
                          <a:ea typeface="+mn-ea"/>
                          <a:cs typeface="+mn-cs"/>
                        </a:rPr>
                        <a:t>health impact</a:t>
                      </a:r>
                      <a:endParaRPr lang="en-US" sz="1400" b="1" dirty="0"/>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accent1"/>
                          </a:solidFill>
                        </a:rPr>
                        <a:t>RSV immunization can avert significant RSV cases, hospitalizations, and deaths in LMICs.</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accent1"/>
                          </a:solidFill>
                        </a:rPr>
                        <a:t>More country-specific model results available in 2025.</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4870656"/>
                  </a:ext>
                </a:extLst>
              </a:tr>
              <a:tr h="1786424">
                <a:tc>
                  <a:txBody>
                    <a:bodyPr/>
                    <a:lstStyle/>
                    <a:p>
                      <a:pPr algn="r"/>
                      <a:r>
                        <a:rPr lang="en-US" sz="1400" b="1" kern="1200" dirty="0">
                          <a:solidFill>
                            <a:schemeClr val="accent3"/>
                          </a:solidFill>
                          <a:latin typeface="+mn-lt"/>
                          <a:ea typeface="+mn-ea"/>
                          <a:cs typeface="+mn-cs"/>
                        </a:rPr>
                        <a:t>cost-</a:t>
                      </a:r>
                    </a:p>
                    <a:p>
                      <a:pPr algn="r"/>
                      <a:r>
                        <a:rPr lang="en-US" sz="1400" b="1" kern="1200" dirty="0">
                          <a:solidFill>
                            <a:schemeClr val="accent3"/>
                          </a:solidFill>
                          <a:latin typeface="+mn-lt"/>
                          <a:ea typeface="+mn-ea"/>
                          <a:cs typeface="+mn-cs"/>
                        </a:rPr>
                        <a:t>effectiveness</a:t>
                      </a:r>
                      <a:endParaRPr lang="en-US" sz="1400" b="1" dirty="0">
                        <a:solidFill>
                          <a:schemeClr val="accent3"/>
                        </a:solidFill>
                      </a:endParaRP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accent3"/>
                          </a:solidFill>
                        </a:rPr>
                        <a:t>RSV immunization is likely to be cost-effective in most LMICs and may be cost-saving in many.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accent3"/>
                          </a:solidFill>
                        </a:rPr>
                        <a:t>Tools exist to help countries evaluate impact and cost-effectiveness of RSV immunization in their setting (e.g., the UNIVAC RSV model).*</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accent3"/>
                          </a:solidFill>
                        </a:rPr>
                        <a:t>More country-specific model results in 2025.</a:t>
                      </a:r>
                    </a:p>
                    <a:p>
                      <a:pPr marL="285750" indent="-285750">
                        <a:buFont typeface="Arial" panose="020B0604020202020204" pitchFamily="34" charset="0"/>
                        <a:buChar char="•"/>
                      </a:pPr>
                      <a:r>
                        <a:rPr lang="en-US" sz="1800" dirty="0">
                          <a:solidFill>
                            <a:schemeClr val="accent3"/>
                          </a:solidFill>
                        </a:rPr>
                        <a:t>Cost-effectiveness results remain uncertain since product prices are unknown.</a:t>
                      </a:r>
                      <a:endParaRPr lang="en-US" dirty="0">
                        <a:solidFill>
                          <a:schemeClr val="accent3"/>
                        </a:solidFill>
                      </a:endParaRP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8243483"/>
                  </a:ext>
                </a:extLst>
              </a:tr>
            </a:tbl>
          </a:graphicData>
        </a:graphic>
      </p:graphicFrame>
      <p:sp>
        <p:nvSpPr>
          <p:cNvPr id="5" name="TextBox 4">
            <a:extLst>
              <a:ext uri="{FF2B5EF4-FFF2-40B4-BE49-F238E27FC236}">
                <a16:creationId xmlns:a16="http://schemas.microsoft.com/office/drawing/2014/main" id="{5CCA0F11-E5E1-8563-9B1C-C88271A1B40E}"/>
              </a:ext>
            </a:extLst>
          </p:cNvPr>
          <p:cNvSpPr txBox="1"/>
          <p:nvPr/>
        </p:nvSpPr>
        <p:spPr>
          <a:xfrm>
            <a:off x="2914650" y="1390236"/>
            <a:ext cx="5154108" cy="644250"/>
          </a:xfrm>
          <a:prstGeom prst="rect">
            <a:avLst/>
          </a:prstGeom>
          <a:solidFill>
            <a:schemeClr val="accent2"/>
          </a:solidFill>
        </p:spPr>
        <p:txBody>
          <a:bodyPr wrap="square" rtlCol="0" anchor="ctr" anchorCtr="0">
            <a:noAutofit/>
          </a:bodyPr>
          <a:lstStyle/>
          <a:p>
            <a:pPr algn="ctr"/>
            <a:r>
              <a:rPr lang="en-US" b="1" dirty="0">
                <a:solidFill>
                  <a:schemeClr val="bg1"/>
                </a:solidFill>
              </a:rPr>
              <a:t>Existing evidence</a:t>
            </a:r>
          </a:p>
        </p:txBody>
      </p:sp>
      <p:sp>
        <p:nvSpPr>
          <p:cNvPr id="6" name="TextBox 5">
            <a:extLst>
              <a:ext uri="{FF2B5EF4-FFF2-40B4-BE49-F238E27FC236}">
                <a16:creationId xmlns:a16="http://schemas.microsoft.com/office/drawing/2014/main" id="{71EFA68B-2F05-7357-C3F0-68502678CF79}"/>
              </a:ext>
            </a:extLst>
          </p:cNvPr>
          <p:cNvSpPr txBox="1"/>
          <p:nvPr/>
        </p:nvSpPr>
        <p:spPr>
          <a:xfrm>
            <a:off x="8401050" y="1390236"/>
            <a:ext cx="3338830" cy="644250"/>
          </a:xfrm>
          <a:prstGeom prst="rect">
            <a:avLst/>
          </a:prstGeom>
          <a:solidFill>
            <a:schemeClr val="accent2"/>
          </a:solidFill>
        </p:spPr>
        <p:txBody>
          <a:bodyPr wrap="square" rtlCol="0" anchor="ctr" anchorCtr="0">
            <a:noAutofit/>
          </a:bodyPr>
          <a:lstStyle/>
          <a:p>
            <a:pPr algn="ctr">
              <a:lnSpc>
                <a:spcPts val="1960"/>
              </a:lnSpc>
            </a:pPr>
            <a:r>
              <a:rPr lang="en-US" b="1" dirty="0">
                <a:solidFill>
                  <a:schemeClr val="bg1"/>
                </a:solidFill>
              </a:rPr>
              <a:t>Emerging evidence and </a:t>
            </a:r>
            <a:br>
              <a:rPr lang="en-US" b="1" dirty="0">
                <a:solidFill>
                  <a:schemeClr val="bg1"/>
                </a:solidFill>
              </a:rPr>
            </a:br>
            <a:r>
              <a:rPr lang="en-US" b="1" dirty="0">
                <a:solidFill>
                  <a:schemeClr val="bg1"/>
                </a:solidFill>
              </a:rPr>
              <a:t>additional data needs</a:t>
            </a:r>
          </a:p>
        </p:txBody>
      </p:sp>
      <p:pic>
        <p:nvPicPr>
          <p:cNvPr id="7" name="Picture 6" descr="A purple check mark in a crosshair&#10;&#10;Description automatically generated">
            <a:extLst>
              <a:ext uri="{FF2B5EF4-FFF2-40B4-BE49-F238E27FC236}">
                <a16:creationId xmlns:a16="http://schemas.microsoft.com/office/drawing/2014/main" id="{56EDF70D-16CE-E5F3-F337-C43CA8D0FE37}"/>
              </a:ext>
            </a:extLst>
          </p:cNvPr>
          <p:cNvPicPr>
            <a:picLocks noChangeAspect="1"/>
          </p:cNvPicPr>
          <p:nvPr/>
        </p:nvPicPr>
        <p:blipFill>
          <a:blip r:embed="rId4"/>
          <a:stretch>
            <a:fillRect/>
          </a:stretch>
        </p:blipFill>
        <p:spPr>
          <a:xfrm>
            <a:off x="1011001" y="5082166"/>
            <a:ext cx="485186" cy="485186"/>
          </a:xfrm>
          <a:prstGeom prst="rect">
            <a:avLst/>
          </a:prstGeom>
        </p:spPr>
      </p:pic>
      <p:pic>
        <p:nvPicPr>
          <p:cNvPr id="13" name="Picture 12" descr="A blue and white logo&#10;&#10;Description automatically generated">
            <a:extLst>
              <a:ext uri="{FF2B5EF4-FFF2-40B4-BE49-F238E27FC236}">
                <a16:creationId xmlns:a16="http://schemas.microsoft.com/office/drawing/2014/main" id="{41B1476E-E034-56EA-368E-B17875A557C8}"/>
              </a:ext>
            </a:extLst>
          </p:cNvPr>
          <p:cNvPicPr>
            <a:picLocks noChangeAspect="1"/>
          </p:cNvPicPr>
          <p:nvPr/>
        </p:nvPicPr>
        <p:blipFill>
          <a:blip r:embed="rId5"/>
          <a:stretch>
            <a:fillRect/>
          </a:stretch>
        </p:blipFill>
        <p:spPr>
          <a:xfrm>
            <a:off x="1049101" y="3792795"/>
            <a:ext cx="439700" cy="485186"/>
          </a:xfrm>
          <a:prstGeom prst="rect">
            <a:avLst/>
          </a:prstGeom>
        </p:spPr>
      </p:pic>
      <p:pic>
        <p:nvPicPr>
          <p:cNvPr id="14" name="Picture 13" descr="A green dollar bill with arrows&#10;&#10;Description automatically generated">
            <a:extLst>
              <a:ext uri="{FF2B5EF4-FFF2-40B4-BE49-F238E27FC236}">
                <a16:creationId xmlns:a16="http://schemas.microsoft.com/office/drawing/2014/main" id="{B77F089C-3BBD-3938-58D9-DC7D6674157C}"/>
              </a:ext>
            </a:extLst>
          </p:cNvPr>
          <p:cNvPicPr>
            <a:picLocks noChangeAspect="1"/>
          </p:cNvPicPr>
          <p:nvPr/>
        </p:nvPicPr>
        <p:blipFill>
          <a:blip r:embed="rId6"/>
          <a:stretch>
            <a:fillRect/>
          </a:stretch>
        </p:blipFill>
        <p:spPr>
          <a:xfrm>
            <a:off x="1080851" y="2625506"/>
            <a:ext cx="401795" cy="439700"/>
          </a:xfrm>
          <a:prstGeom prst="rect">
            <a:avLst/>
          </a:prstGeom>
        </p:spPr>
      </p:pic>
      <p:sp>
        <p:nvSpPr>
          <p:cNvPr id="9" name="Footer Placeholder 2">
            <a:extLst>
              <a:ext uri="{FF2B5EF4-FFF2-40B4-BE49-F238E27FC236}">
                <a16:creationId xmlns:a16="http://schemas.microsoft.com/office/drawing/2014/main" id="{BC15B9D0-E00E-1DF0-2EB6-BB14765F430A}"/>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Feb 2025</a:t>
            </a:r>
          </a:p>
        </p:txBody>
      </p:sp>
    </p:spTree>
    <p:extLst>
      <p:ext uri="{BB962C8B-B14F-4D97-AF65-F5344CB8AC3E}">
        <p14:creationId xmlns:p14="http://schemas.microsoft.com/office/powerpoint/2010/main" val="2522659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E532-C5A8-732C-71EA-2A9AC97D0F20}"/>
              </a:ext>
            </a:extLst>
          </p:cNvPr>
          <p:cNvSpPr>
            <a:spLocks noGrp="1"/>
          </p:cNvSpPr>
          <p:nvPr>
            <p:ph type="title"/>
          </p:nvPr>
        </p:nvSpPr>
        <p:spPr/>
        <p:txBody>
          <a:bodyPr/>
          <a:lstStyle/>
          <a:p>
            <a:r>
              <a:rPr lang="en-US" dirty="0"/>
              <a:t>How much will RSV immunization cost?</a:t>
            </a:r>
          </a:p>
        </p:txBody>
      </p:sp>
      <p:sp>
        <p:nvSpPr>
          <p:cNvPr id="3" name="Text Placeholder 2">
            <a:extLst>
              <a:ext uri="{FF2B5EF4-FFF2-40B4-BE49-F238E27FC236}">
                <a16:creationId xmlns:a16="http://schemas.microsoft.com/office/drawing/2014/main" id="{BE5E00B4-C4C7-7405-2E11-6BE51ED614DA}"/>
              </a:ext>
            </a:extLst>
          </p:cNvPr>
          <p:cNvSpPr>
            <a:spLocks noGrp="1"/>
          </p:cNvSpPr>
          <p:nvPr>
            <p:ph type="body" idx="1"/>
          </p:nvPr>
        </p:nvSpPr>
        <p:spPr/>
        <p:txBody>
          <a:bodyPr/>
          <a:lstStyle/>
          <a:p>
            <a:r>
              <a:rPr lang="en-US" dirty="0"/>
              <a:t>informing budgetary feasibility</a:t>
            </a:r>
          </a:p>
        </p:txBody>
      </p:sp>
    </p:spTree>
    <p:extLst>
      <p:ext uri="{BB962C8B-B14F-4D97-AF65-F5344CB8AC3E}">
        <p14:creationId xmlns:p14="http://schemas.microsoft.com/office/powerpoint/2010/main" val="1783196113"/>
      </p:ext>
    </p:extLst>
  </p:cSld>
  <p:clrMapOvr>
    <a:masterClrMapping/>
  </p:clrMapOvr>
</p:sld>
</file>

<file path=ppt/theme/theme1.xml><?xml version="1.0" encoding="utf-8"?>
<a:theme xmlns:a="http://schemas.openxmlformats.org/drawingml/2006/main" name="Disease Burden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coming Products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oad to Prevention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noAutofit/>
      </a:bodyPr>
      <a:lstStyle>
        <a:defPPr algn="l">
          <a:defRPr sz="1400" b="1" dirty="0" smtClean="0">
            <a:latin typeface="Corbel" panose="020B05030202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a943652-0ca4-4277-9b07-e00ff644d88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31982A3B43454FB7A84A992F7EC541" ma:contentTypeVersion="9" ma:contentTypeDescription="Create a new document." ma:contentTypeScope="" ma:versionID="ae40bc3d49f91e8d2a10c851ebe972d8">
  <xsd:schema xmlns:xsd="http://www.w3.org/2001/XMLSchema" xmlns:xs="http://www.w3.org/2001/XMLSchema" xmlns:p="http://schemas.microsoft.com/office/2006/metadata/properties" xmlns:ns3="521a1177-ec0b-47eb-81ef-4c139f1183d5" xmlns:ns4="da943652-0ca4-4277-9b07-e00ff644d882" targetNamespace="http://schemas.microsoft.com/office/2006/metadata/properties" ma:root="true" ma:fieldsID="03b5be535a52e89d8c51fc0c6300dc3e" ns3:_="" ns4:_="">
    <xsd:import namespace="521a1177-ec0b-47eb-81ef-4c139f1183d5"/>
    <xsd:import namespace="da943652-0ca4-4277-9b07-e00ff644d88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1a1177-ec0b-47eb-81ef-4c139f1183d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943652-0ca4-4277-9b07-e00ff644d88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_activity" ma:index="16"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80E6D3-F0A0-4740-838A-D3CBE8E7A26E}">
  <ds:schemaRef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purl.org/dc/elements/1.1/"/>
    <ds:schemaRef ds:uri="http://www.w3.org/XML/1998/namespace"/>
    <ds:schemaRef ds:uri="http://purl.org/dc/dcmitype/"/>
    <ds:schemaRef ds:uri="http://schemas.microsoft.com/office/2006/metadata/properties"/>
    <ds:schemaRef ds:uri="da943652-0ca4-4277-9b07-e00ff644d882"/>
    <ds:schemaRef ds:uri="521a1177-ec0b-47eb-81ef-4c139f1183d5"/>
  </ds:schemaRefs>
</ds:datastoreItem>
</file>

<file path=customXml/itemProps2.xml><?xml version="1.0" encoding="utf-8"?>
<ds:datastoreItem xmlns:ds="http://schemas.openxmlformats.org/officeDocument/2006/customXml" ds:itemID="{9AE6DAA7-4A2A-4870-A12A-0ED6619436D5}">
  <ds:schemaRefs>
    <ds:schemaRef ds:uri="http://schemas.microsoft.com/sharepoint/v3/contenttype/forms"/>
  </ds:schemaRefs>
</ds:datastoreItem>
</file>

<file path=customXml/itemProps3.xml><?xml version="1.0" encoding="utf-8"?>
<ds:datastoreItem xmlns:ds="http://schemas.openxmlformats.org/officeDocument/2006/customXml" ds:itemID="{7D75A391-B211-4BE3-99E5-B89C3BD0F0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1a1177-ec0b-47eb-81ef-4c139f1183d5"/>
    <ds:schemaRef ds:uri="da943652-0ca4-4277-9b07-e00ff644d8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8605</Words>
  <Application>Microsoft Office PowerPoint</Application>
  <PresentationFormat>Widescreen</PresentationFormat>
  <Paragraphs>757</Paragraphs>
  <Slides>37</Slides>
  <Notes>28</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37</vt:i4>
      </vt:variant>
    </vt:vector>
  </HeadingPairs>
  <TitlesOfParts>
    <vt:vector size="55" baseType="lpstr">
      <vt:lpstr>Aptos</vt:lpstr>
      <vt:lpstr>Arial</vt:lpstr>
      <vt:lpstr>Calibri</vt:lpstr>
      <vt:lpstr>Corbel</vt:lpstr>
      <vt:lpstr>Courier New</vt:lpstr>
      <vt:lpstr>ElsevierGulliver</vt:lpstr>
      <vt:lpstr>Helvetica</vt:lpstr>
      <vt:lpstr>Montserrat</vt:lpstr>
      <vt:lpstr>Montserrat Light</vt:lpstr>
      <vt:lpstr>Montserrat Medium</vt:lpstr>
      <vt:lpstr>Poppins</vt:lpstr>
      <vt:lpstr>Segoe UI</vt:lpstr>
      <vt:lpstr>Symbol</vt:lpstr>
      <vt:lpstr>Times New Roman</vt:lpstr>
      <vt:lpstr>WorkSans-Light</vt:lpstr>
      <vt:lpstr>Disease Burden Section</vt:lpstr>
      <vt:lpstr>Incoming Products Section</vt:lpstr>
      <vt:lpstr>Road to Prevention Section</vt:lpstr>
      <vt:lpstr>The economics of  RSV prevention</vt:lpstr>
      <vt:lpstr>Agenda respiratory syncytial virus (RSV) health economics and primary questions</vt:lpstr>
      <vt:lpstr>RSV prevention and health economics</vt:lpstr>
      <vt:lpstr>Why focus on respiratory syncytial virus (RSV)? And why now?</vt:lpstr>
      <vt:lpstr>Annual global pediatric RSV disease burden (&lt; 5 years of age)</vt:lpstr>
      <vt:lpstr>New immunization products emerging for RSV disease prevention in early life</vt:lpstr>
      <vt:lpstr>PowerPoint Presentation</vt:lpstr>
      <vt:lpstr>PowerPoint Presentation</vt:lpstr>
      <vt:lpstr>How much will RSV immunization 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impact of immunization?</vt:lpstr>
      <vt:lpstr>PowerPoint Presentation</vt:lpstr>
      <vt:lpstr>Efficacy determines potential health impact most recent efficacy data for RSV prevention products for protecting infants</vt:lpstr>
      <vt:lpstr>PowerPoint Presentation</vt:lpstr>
      <vt:lpstr>PowerPoint Presentation</vt:lpstr>
      <vt:lpstr>PowerPoint Presentation</vt:lpstr>
      <vt:lpstr>What is the cost effectiveness of immunization?</vt:lpstr>
      <vt:lpstr>PowerPoint Presentation</vt:lpstr>
      <vt:lpstr>PowerPoint Presentation</vt:lpstr>
      <vt:lpstr>PowerPoint Presentation</vt:lpstr>
      <vt:lpstr>PowerPoint Presentation</vt:lpstr>
      <vt:lpstr>RSV interventions are cost-effective or cost-saving (study in 133 LMICs)</vt:lpstr>
      <vt:lpstr>RSV interventions cost-effective or cost-saving (Kenya and South Africa) </vt:lpstr>
      <vt:lpstr>PowerPoint Presentation</vt:lpstr>
      <vt:lpstr>Conclusion and additional considerations</vt:lpstr>
      <vt:lpstr>Pricing and seasonality </vt:lpstr>
      <vt:lpstr>Scenarios that would change economic assumptions</vt:lpstr>
      <vt:lpstr>Key takeaways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955</cp:revision>
  <cp:lastPrinted>2023-07-17T16:30:31Z</cp:lastPrinted>
  <dcterms:created xsi:type="dcterms:W3CDTF">2022-11-28T19:56:04Z</dcterms:created>
  <dcterms:modified xsi:type="dcterms:W3CDTF">2026-02-09T15:05:54Z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0x010100A231982A3B43454FB7A84A992F7EC541</vt:lpwstr>
  </property>
</Properties>
</file>